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270" r:id="rId2"/>
    <p:sldId id="272" r:id="rId3"/>
    <p:sldId id="376" r:id="rId4"/>
    <p:sldId id="369" r:id="rId5"/>
    <p:sldId id="379" r:id="rId6"/>
    <p:sldId id="377" r:id="rId7"/>
    <p:sldId id="387" r:id="rId8"/>
    <p:sldId id="383" r:id="rId9"/>
    <p:sldId id="386" r:id="rId10"/>
    <p:sldId id="384" r:id="rId11"/>
    <p:sldId id="371" r:id="rId12"/>
    <p:sldId id="380" r:id="rId13"/>
    <p:sldId id="372" r:id="rId14"/>
    <p:sldId id="381" r:id="rId15"/>
    <p:sldId id="375" r:id="rId16"/>
    <p:sldId id="3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496"/>
    <a:srgbClr val="009051"/>
    <a:srgbClr val="00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76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9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super\Desktop\mmv%20national%20carte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super\Desktop\mmv%20national%20carte.xlsx" TargetMode="Externa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super\Desktop\mmv%20national%20carte.xlsx" TargetMode="Externa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National!$K$2:$K$81</cx:f>
        <cx:nf>National!$K$1</cx:nf>
        <cx:lvl ptCount="80" formatCode="Standard" name="MV voitures particulières">
          <cx:pt idx="0">10</cx:pt>
          <cx:pt idx="1">10</cx:pt>
          <cx:pt idx="2">10</cx:pt>
          <cx:pt idx="3">10</cx:pt>
          <cx:pt idx="4">9</cx:pt>
          <cx:pt idx="5">9</cx:pt>
          <cx:pt idx="6">9</cx:pt>
          <cx:pt idx="7">2</cx:pt>
          <cx:pt idx="8">2</cx:pt>
          <cx:pt idx="9">2</cx:pt>
          <cx:pt idx="10">2</cx:pt>
          <cx:pt idx="11">6</cx:pt>
          <cx:pt idx="12">6</cx:pt>
          <cx:pt idx="13">6</cx:pt>
          <cx:pt idx="14">6</cx:pt>
          <cx:pt idx="15">6</cx:pt>
          <cx:pt idx="16">5</cx:pt>
          <cx:pt idx="17">5</cx:pt>
          <cx:pt idx="18">5</cx:pt>
          <cx:pt idx="19">5</cx:pt>
          <cx:pt idx="20">2</cx:pt>
          <cx:pt idx="21">2</cx:pt>
          <cx:pt idx="22">5</cx:pt>
          <cx:pt idx="23">5</cx:pt>
          <cx:pt idx="24">5</cx:pt>
          <cx:pt idx="25">7</cx:pt>
          <cx:pt idx="26">7</cx:pt>
          <cx:pt idx="27">7</cx:pt>
          <cx:pt idx="28">7</cx:pt>
          <cx:pt idx="29">7</cx:pt>
          <cx:pt idx="30">7</cx:pt>
          <cx:pt idx="31">7</cx:pt>
          <cx:pt idx="32">7</cx:pt>
          <cx:pt idx="33">7</cx:pt>
          <cx:pt idx="34">16</cx:pt>
          <cx:pt idx="35">16</cx:pt>
          <cx:pt idx="36">3</cx:pt>
          <cx:pt idx="37">3</cx:pt>
          <cx:pt idx="38">3</cx:pt>
          <cx:pt idx="39">7</cx:pt>
          <cx:pt idx="40">7</cx:pt>
          <cx:pt idx="41">7</cx:pt>
          <cx:pt idx="42">10</cx:pt>
          <cx:pt idx="43">10</cx:pt>
          <cx:pt idx="44">10</cx:pt>
          <cx:pt idx="45">10</cx:pt>
          <cx:pt idx="46">10</cx:pt>
          <cx:pt idx="47">9</cx:pt>
          <cx:pt idx="48">9</cx:pt>
          <cx:pt idx="49">9</cx:pt>
          <cx:pt idx="50">9</cx:pt>
          <cx:pt idx="51">11</cx:pt>
          <cx:pt idx="52">6</cx:pt>
          <cx:pt idx="53">6</cx:pt>
          <cx:pt idx="54">9</cx:pt>
          <cx:pt idx="55">10</cx:pt>
          <cx:pt idx="56">1</cx:pt>
          <cx:pt idx="57">7</cx:pt>
          <cx:pt idx="58">7</cx:pt>
          <cx:pt idx="59">7</cx:pt>
          <cx:pt idx="60">7</cx:pt>
          <cx:pt idx="61">6</cx:pt>
          <cx:pt idx="62">6</cx:pt>
          <cx:pt idx="63">6</cx:pt>
          <cx:pt idx="64">6</cx:pt>
          <cx:pt idx="65">14</cx:pt>
          <cx:pt idx="66">3</cx:pt>
          <cx:pt idx="67">3</cx:pt>
          <cx:pt idx="68">13</cx:pt>
          <cx:pt idx="69">13</cx:pt>
          <cx:pt idx="70">13</cx:pt>
          <cx:pt idx="71">13</cx:pt>
          <cx:pt idx="72">13</cx:pt>
          <cx:pt idx="73">13</cx:pt>
          <cx:pt idx="74">13</cx:pt>
          <cx:pt idx="75">13</cx:pt>
          <cx:pt idx="76">12</cx:pt>
          <cx:pt idx="77">12</cx:pt>
          <cx:pt idx="78">12</cx:pt>
          <cx:pt idx="79">12</cx:pt>
        </cx:lvl>
      </cx:numDim>
    </cx:data>
  </cx:chartData>
  <cx:chart>
    <cx:plotArea>
      <cx:plotAreaRegion>
        <cx:series layoutId="regionMap" uniqueId="{F9A22694-9BFA-4FF4-B73B-EAFBE79EB7B9}" formatIdx="0">
          <cx:tx>
            <cx:txData>
              <cx:f>National!$K$1</cx:f>
              <cx:v>MV voitures particulières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hHpZkrS6kuZWjp3n5hwhhIBrddusBMSU8/RPL7IckRAaQIAQ66od9Mba/9tlZf3Qw1NaZkQqhOT+
TR7/9r794334fJ3+2PRg/D/et3/+KebZ/ePvv/27+NSv/i8t3yfr7df817vVf9uvL/n++ffH9Bqk
6f7GKCV/v4vXaf7c/vzv/wardZ+2eZ1fWzPLOT4sn1N8/PTLMPv/56v/lxf/+PzXMs/Rff7zz9cP
LU0j/TzJ9/nP/3zp/PHPPwuMaF6StCrTrKRVmpf5n3/8/b8v+Z9vvn3VsM6/L+vn1JnP5FH8j/+A
H/8+uE///13v89XP8FF/pWWKSFXirKCoKmn25x/h8/cr+C9ESYkQwgRlOK9w+ecfxk6z+OefhP5V
IoKrkiBUFmWF6J9/eLv86yXyVworVmVWkaLIsyr9r1O8t0PsrPmvc/vP3/8wi7630sz+n39mlMJS
7n+98f98ErAL9/76CHcF70//m8ydUqLLPfO6n5if3UERsdc25O2Yd/Mdz/LI9lHbOt05rrsJJVcu
m4p6HsKd9vacLWGst2yq+Vr2rXIyrcfCLAyPpNGDrcMyDEyhqZYoEUfi+cdGOKtm1LHCVx/Fsh57
uV5yNUm2BemZWIvDXHp/RGZ9QNYLZvQwM50EcUATyRmd99jsm2PZZLcaYT5e8S9Mhu1AhMjP2zZf
iiQ7aJfebSJ9npdhaTBCzBt5RVNjDzJLvqmq+ugWY5qKR3NIvXgRNhGXbJvueVksbVzor87nj+Pg
JfNFV8stfh/7eTmQsbjOZcfbtAyHgeOJ2bQxVJY18kIdAloFy9M2hIc5YHRZOniwQKubzsWX2c5X
ZvvCOzxnMqYzm/S8NOVeolonPjCkkm+Wo7lZ1MlIqlkairIme/VRFv3Ahv0mJdEcO42+OkFYILqv
0SSKlmhkmF35T73NuE5CdTcs/bkcN8rgYHwtBr8wMxWHbu1Pi3Ad85MPB4r6jnGlt3o2m2z7LF4V
VdfO2tQEkTtqBT0quvjaoMYmeqp7RW4WG2yN1Qp1sXev8/gdaTkzpcqs5iI8LS7aWuXTDTdLjdfY
MWT5dNVVCtdBxxtqstNoaNmUvfBNaa6WbLUNpdN4tOWB7np97Iy8xynGp700K9uK99D92LPENksy
BibUZev4B/RPco47dUxvIWdqQV+IiIoFtL/meXir8MZox9Fz4h8cMVd6Se9G62/yPtUsueaC3Kh5
b/qKfyOVSFubEHeOE2XlqKf7KaiprfSgD0OcWMqroSXWRig3f14zmzWrlbLN3hOzuHPoz8Ju+2k1
iBm8tekw3iJBbvfONE68RZOEo8Q9YdIMB5UtUNJJTusgSvut7AumxxgfR28cC6U4qDxkTdzhtBMy
n8rEXufKHXGfxraLSNVm7htbEOihdGCe867Bydy1KTSxcROuR68yFjL1rNL9dUyCbMKROPstbAja
iPCGJknfrnmwrFq+Vbb4ITY713aOCQMQkIxKwTbaPfXlkMCOEL/kea3SunIPKZ/RQamR1EKjhhbj
M6a9ZqY08HAhv+OLv3UzVhdexVYiP9QkiXNTIdPm43Chpnheq+SnRW5lPk1QTUl652folbm/KdTK
ikKpAwDqTULiq4nqvFuftzLMgXXZ/irjyxirkR2cXl842fk9AOgGzaNevT3KiXxaGX7gaK+W2Aem
ZkuvujRJmUsmx9LyTnUKXY3QG10hbvQyK4a3ArEI99dAUzM38xeAPNXmlH9Lc2lOszeizvbB1IZ0
b66/piUamnkv7jl1F63cFTJxZR0Kx4I0lU1iLRTtmj0MbZ93d/uK/XGQ5ufs3NNcnGyfHTqvHrB6
ShK5P6pEHyZcHMstwGkv/tQNCbqzhbn3qvVdxzBNv+lqu/O0sy9hlvXYlcMl5HBLlZff9h7flhzO
k2hAnmUQ9yFPyloDTl06SQ75Fjq2qXaac9MEo2Pt5uwyIXecSXZJ+1WyrsrdUWVFqwQs4QnAbUyV
Zj0uJJu39Zrz8gkNy4cVRXqH6ri5i5u2/lgg+pbb+VduUnwI+SAZn+b3wtCqNmHNGBDei9igZys6
KNhb8oE4DleVc2tNFyjaAvuR8W21bEqryOZcESCawHwywD7TsNfVUrWTLR8yFa8GEa63ZJjqfZWG
kVzurKyUOeS83xvT5RigBkEDCz0wPRuG0hI4rU+/qF7esNgjGxyvJ6d++Vy/A2fSlm/0OSLSeFxe
EZkux4kLVPc5oo2mS8ciilndSaVrOdq+TnlZMVHqIw7ZG+qK68XAqvmkv/o1W+vQo4ew9bKW0xra
BelWjQqwsUi6Nt6TkdLrwIlheNbfRO+2Zur0j5JOSVtklWVEEPeUIjwdUbBQUu6LOh9OFAMHDX3y
vY+hYJHCbxTYZiBJHTh04d5fl3vf3+K5WBjVCjGMAT3IKGWNqT2u59WiY/RjcuhldbNAJdQVbvqp
W2HrfXGXCvosq2dbyQF2BHw3la7erDh06rIOnb0LHWW4XPrTGgZ1wCG9W2cLdzMZVrm8bPZ5MA3t
ioak6mcistuU2lepctOGEX8QsRwRnHY9L+tt38GGKLB6xr/WfFJsi6675Iyb26JvNuPgkCfxoS2w
iBP6UnXdVg9DZpvY7YoJMcgbB3ewFIAtYvf1sLJpSWSzBHgPHTZba0nPat0iK1HyzYidsgBsdyDV
cERTnrB1nu6TAR1XX3zHw5LVSoe86TYQKsOKv29Vcj1UlTvrfH4PbdnrZ12sp7FI5lq7JamLhdJ6
zcTEeLriWntfsTKQrM22vGvyYjLHWGZjU2am2XtibvyAR6b9MP7uCtXu+X7cxxKdszm9Fuv4bqtg
GjwmXbPxyNJlsbXhgFfFBiUni0Xd0KoM7US+Z7aam1Ivrh74sJ3EvL2PiNBmW8ezKjrf7E5DMZe3
ea8J61bzgdL8sYs2Z1CoeU2zjjSl1aYdsB3qPGVkR2mzZWOslwz5eq4U2wUovdTaa+t3WSujeuBq
DUWEy4ZTMTVqHpi0AlaiRWCbGW/SnqPTrtSVWhU5xzBaqKyYnjKUjyyHxiSgsC/ZnP9MyWAZ3n/5
dFPHIRmWw9wl5wEXuh7z6tx5rutA9qU1uz65nKtHY2nrlu+AqV2tg/WHcs8fSlAtrOOAEhs2eVNi
PtRbLgNzY+rhXoCwQrcArvvICHwmwHzqQMbAGWivy2ZOZd9i3bPBrsCbgqz1UMgWmDrWodxO6SqH
o9COdQsxzVTGqV7QBHcQ5Y8JgUhd3dvMjWRLgg90Tcc6E7Y6OEGetm3X5yTz57IKP9ekUV3+GaUe
63ypbS+gd4eznYitOX0qdrE0Sei3Ol3TM8l0bBwtD6MI+Lzk3wesZJ1bDU9T+mOPdHpYQJ2HUa6s
jBU/0J4ccZKKx8LFh66fO1aqVAF0Oc2w6fNm529lGWQrlv6mI+MG3MRnqFZ7u+RjUeclsm3Xb3s9
2wyAzhd9S5P5rHxvameJqSVBnmXboprU0RaZqaxp5OKEeX5ON3NHqaDMDprJcuSXfu2Yy8XwEtLi
MPl9qsshc0ckRtUEYRdACpai4G4mf8Rp6g9Bw6lvumoS4v0VkhW9ycRxWsXMJMb2kKt8aAhyl7kU
si3S7Xus1uHiDJzdMglGCNdMeNFEV8imRIDGAdPrnfShQdkyt1OKbKMWHNu87K5CSliahfIQvMkZ
JtaxVa5rM/yuSmr01pZk/YX1ekXw8MuAuTxYk8AOcgulMpIbQWyj1ymtS/o0x5QcwOMt0HD1tHNR
Y7+3ItdvYS+bkWBoRy1CHaj1df+d5uINJcXSSDk/61g8zcv4TZiFM7Ma107r1uQRbjjfi/TU2TpJ
cHcZEn5DhkQeSr6dyjkUJ2JWzWJuLKgL9IZpyZtxSrvWU57XPRom1hH1NK/84FBKWU+rBITu2td7
BGYwQ5kB3w+t5QDguSxBX8vYkN80lhE3XNs9NByXO5ietGvmzUxMm/G67PFLIngBDLonTIXC3GiU
1XExuEmTxbKxKJLLKgDjwHlDD8Xlym9C1bQbMDxgkdQ8iyevZQeI6lUNdQpKEsH/JOtLVvXzRXTQ
V/kO1in1qvH6Ca3jytIOlHIB/3/ykjKpgoEL7teL5b5ju5P42mt769EMaijPVjB38Om7TfY23/ZW
o+42y8PRlUQ1LhScLbOVtQbgC3sMIDhOLjPx4NzmGio8fMJMe7aKhrj4cyzDPXJuOXfKhFqa/MHH
7U6U6iJztLBZqOMyLvON3OA40sdkSelxtNszmXG4RlRX9bjqrBaOdtckhz5J1hQb5tJqYMmQXfsw
kavNSHI1xoEzHpxrxagLJteBtnIZ+LlX0jcL2g0TG/ho3KETzdau8aKQZyumNzoD4GOX6aZwCuSz
3O5suTxUqwzH0di0XlHuLp6AQx+18zWutr0pxI6uq17sjJKqq1cvs3qQ+dAWgW6nYr5WheFXY4cT
ZpECjsbIX010X9iQDvcbvVf7lrPFz18d3eAgqLjNcdcsYLuSfLrNqqRBrh1teVuVQFhita8epUs7
lSANIGfYoj1U841YyA8/utdCici2Aw08Z7tve1G8bxH+lA36VNJ4LpdwXiKgK7XPy5i/+9Q9qumA
q/EIB/XJ/UlUdf7TwS34jLRlt37zOUcsB4E26nGulwWYYdzMMxrmFHKHgtEQIbZAewpEWvzsoypA
gU4HJMRnZofHOOLrtK8pqBLH83aNw6MXVd8U6cpWl1wsfXeBvPk17eqi6y04RHuLkHmM78UGPaCH
7XuqI62B5p/LMeijLs44DmntgOIbTHXTI9C5VMNjqir9EGTzrEqfc0PAtgL2rnpsu8BNHRKhW0Fh
k30UTfBAHPNImxgXuNvC8QZVx1EhyBa2pc7BixycvCP3qzXuwrn1bB34yrJ+eJ6L+S7RDz13RV2E
aWJz1eeHvlzzMx/R06DMt6FISjZs7nZS3NdTCQqb9lsHLDdlDBFPmo7P72qcvxUSUgMw678JiwAW
rE/cqOkmx8lJpAs9ZJBeAfivseZp5g9LMuB6ze0leNHVdk2/KknThoxQg6hoiuAPivqTnzbUDiOY
TU+Kpd5MB+2+QiJR0ZzJjbyBPtkOk3hLQ98CjpO74t3n416ndCZnka68iVK1kLMhyKoCvSTFb07s
bxdoiHMffNYaYAS2VRwQegig+KqN35roWz0X+VH/Lr0ctNvEb1UM6r4w/UcUbqiNFkzxFTdrArAR
9/zHeK3j9iqrdf7oPD7TVVYNzmN3vfb7+54fdAkuB8Tw12bKJqNPZRCxnqyEwKioUC3m6mG1V1hl
oJ8lH9tCnwoj1GM/0siKUR72BUI46t+BvZ4TCNbYpHDWotmc8ZSMF6z40dkdncVEl2Pn+x9agIdS
mfptwwBmkjywhXNw3pKf0BOiyX5CopO1SfWN8eQFOhvjxNT9sHVNlYd3zFFsSwlJjnQOLpybrAHE
ZjabwBLG/Mvj7+BP0nqCdmynqhFSPsisuhl8/DKyvLXd/rDmdGbOqWahy8Cy3F8ZJR+jy28K6jjL
Ek1Z3qMnDB5OrfIBs4xWw3dUxCe4taVwBUQwmWgG0T/567BE/TTsEOYkqDqD7Kpqmwtd7wD/45B8
4VVuh6jNFc4AM41MKJunJ+nCCeufY++egKhHzw/SLU+YQ+JEsHBsG9Wj8pIw9FV23Qnw1jXYoL3O
4uOGC8GeVwM+Tc3xCyWQbq1YbizX5m4U8jU436xpz5LI44kk88bQOLacyzMwyHnmUHGOhwNCoKGy
XgFKkPL6tyiSFgJRzUG9gO/puOzqnGNeB/lAtgsR+a9OdxXbw1g1KblTUsU6wfjDhfXeRmHY2K9P
I++AbKfMgfX8itF8kw7fUTc/yTAB/4upNQPEEXbmN6MGi74C+k/gDllXAEWKsD/nwvzioMigz6Fv
IFc9lBt6zXscapWEF6qH34JPP8z6To414vtWd2X5MbrUt1iKW98XKZuL7Z7YfaiHsmtHnSFG+vWw
ygIMdHDNqj+GVIRWOvkxauSY6jygIu4yaKKkb8JcfVSvwkB2A56TUnIZrf3pOaQsuMo/bUauJAQO
TAl5UkQ+eX+9rOrAvfgQ29puURGm+frkyfIjF54fRWKPRoxvVZUeI7JXcRwlKwu4unwID+IXr7Jf
rlKPsozgkw0EmJ2AgENmlK1Zfr+Uy62Q7joU6wtIym8LLNyCRTnQTRykUQvjDk4LW61YHqu3yRZf
ZQX2QcvppgtFg3j3E8MtLKWarrL1a8uHkpHwLLPNnRWeHaO/k9kxBtMqtT7w7pNW/lHhtZaBC+a8
M223wxHGamnBojgWlx8Kbderd4fEDHXaj18B53ujRPpSFrEGSVYvqSyh2A6SrKeJru3Ub8cCFKHe
NpCoWZk1HQ3o5FR1XAaVMxf3m95BgGA7tLNqTXcm9A753thGXxzRGiAijAoftLqOpnjTS/wx6n0+
zwXuDjwpxnrIh+dpr6q6Uul6IVnMrwoFyQtVW+PN0kyrVOdkWn+AFh3qqptJs0NgdYDc7pCVI2pS
heiRSykbhce62tO5yZJshXiIl4wnjUxn01Z8Jpdyv9VBQQJWwpQASmdZUnEQy7TVi/BvEbIcsXYC
cve1pQbAtsh2JmP3MdueHBJVttiqR7RXN+UeXha63mJKfpm+b4NMDRsSmFJs9NPCYYyhATn4Usz4
vJUnUu1wcNj1DHMnQXXZe8k/S6NuUUWv8QKBfllUzO+0YiNBEEvj7zIqCXm6vPZp1fZUxtvE8jMy
848By5veJ5C9l5De5ov4sAlEwMUWDWDactzB+jVzPEBe8um38NJN28uwjp8QsDFOZQb+dTyOnb5e
oILaroNgC9oQsA3VZRqBoCHGmBGS9aaTa7V3+zFDdyCm+zop9WFD2QDRIBgMCM/PsxaWoeq9G/Ib
2sOzzfnyhio1XpmKX3Oo4oNMwmPMwA5YNI0NlRbIX7sagjUQeP30RibI5K0EoTaeZpmmDZr5b1ST
5ALRGVtKiNeRe1yWGRRiBqMCFRLLIHxuw+p+0XKcrpKCNmJMQM+WPWoKBAxTgOMYcxjuFABvVdTX
ExoeJ6MimwYk2LhnnxCJ8Wad8F0/c5AeChWQUq+nspu++wpqGCYl1thLN69Dg3qFj+Oob5ZlhAmI
ZeDD7sRikwPK0rEdCb1a+uXJ4+4JY5iBxJn8sq4EB8cTlsAohCcX4cufpYMepxO0fm7Rx0bRE8Bv
3igC05hKutt5SyH1qyCwXzwAjt2mtlMxb7RIfwZtoTc3/phUY9fo+Ds+VOgm0fvA4BE4K7PpCYxH
edCEfPKpvEOg7yEWBwNjcPVu+fgw2bQD6yezA6SP32QPLtTmSXEplBtZeuzLTjVIirtoIQTJ93Cc
TBluaIGHYyjssQfBzaBFXtISXW90giseqhsl7Fr7Co5+X1xTTbFqSnVIibvvAFqSoBhZ4NY2cEyS
gMbguahLzn+WPh1a3YvxsgNFpK4EWCedg7AWmGVU9koW9ueKeccSNdZLtzej4+9Erq0rbA2y+i0g
4JFgrkJGTcs91ZcoIMomoIvnDk2HPuZvS4DpCufZeE4Q+bau/Lurss+sgxR+n4uOBWlP1qDXkdvr
FU4hEZWDJOca792Nks4f9FoWAEdZ32A8P/IKPwcCAwFA6r6e+thf0uIxyRqI7m7ziaOD4/rGIn1x
3WuyPicZ8PlYAc7jmTzBPKXNFYfpJcwEajRPV3AjYKTWBCYFVoNzSs54TEGE49U0Sa7qISw3Kvb8
VHQgi9dtgyhv/T6q7pwIDAyyrQsbk/6hC/kj3XeWJ/MvB6UhyhmSMjp8EMj4jh1VLyOoU9qD8QyE
VIzr/N4EoPfM5z9Vh34VbobhysgPKQVzb8z4sY3mFy4zxULFwXQk6zEsa9ZyWBiXaGzWDp6mtyME
rbTWm1lPsSggxCxk2RRldlJ2/UlhhNrmE8xFgnB1hrKzB0O7LVXRiMU/6WwB/1QmPyB0jMd05ncw
J8gYqBPIksAiCKcgYurBlEuY0qTRQ9C5/aBW3U4C7A7KyAJq3A9nkcDgNKRXu12yS7HjLx3Jrw1v
qE49RBibURcc0ybgWdTRJxWMQ4sj5aECyNa/oJeut8nfDcW6NNpNX2oEPy4vHQI1O5oxY0UXfy05
iLQJrpbtnAAo7eJO2Hk4VpreFGS/zly8h8gQpgJmgEkCiRBqoXpMBKQvqIF037CdpPJmgTS3hv79
roeJHEwKM2AKE4t0+AVq8ye8j7Kih1hIL8UxDmWzSs8hOaEKFKLvazfMVwr4/egm8fKZEJgDRg8Z
Tr9WsD1lH9Oh+EF8fvAeWTjB9a3Dc9rCNFDn9rmUgh/ldSRb09NkOo3leHaeT9C7yTcJm228Vcdq
qFYm9+kNpzDTKFJ1vUQL8omLuwk7eI7aHVOKvwsxnwCyfiylgC6CjEZFx+y0HnTlDtqiG1RUL+s6
/RjKK5ARWz+7W5Ju17zc8GEHOTgXEAn7HKYTEUkI/aS9RKy7NmRAm8nysMnsOx3V3oRqbcs5o1d6
LFLQLA5GffrBdoBgxUZ1uyM3MSzAopEcA4lRdFctyTklqg4KIoJ/yVWyz67tnIGO7GDWsX91S3UT
E/9DlvKZ7zArIBs0n8jm+wkSDVvCaDGSG6/XehMwoR/5qx8Ur+3YfwXIyglMM2uy/ogUELAjpoR4
txJs7+VJD/GakxXkT5EVLIzFB3zhYDjunXYNwJWre/w+zftd6RZm6TofktDxOoVRUDlXnGEkH2gF
6akHtmATfFlmV20YpgcbJncHs+r1Etx6bSd3SmZQ46msXB0d/h668LLN6qvStzRZ4s2e7j8dX+qh
ScRcwoQ24ycfK88Q2tRVXoJfT36Ta3iD+cgWLnOaw6RVQtK2aZALYjzTIv9KRJEcil0nddQQX1Uh
h8LZzNmFrwrfl2v4se1XXoH2jaEdzbqCE4sDfGlhYkvege1IjG2S9CUGgPeMzheu0WnEpLVj0oZ8
efiX+I3r8NMO9LqTXQrxypFoOF6IYCGPz9Q1sN7aTOIhllFc8VGfcGLTY5j6mYmdH7IE/4wEmHMc
YbKvfdcfwRpeG+zuTQEmtZPgEwg2giFtDcSRaIAZt30w3N9rAWKry/pnv+SnqLaTUsBDo8ghvZ4W
GCaVBcxqsg8F06t6nPF3tVU3SMWXFeRFm/9PSs51N3Ic29IvNOwRJYoSgcH5oUvcHBG2w7e0/xCZ
TlsidadE3Z5+lvJ0T1f3AQ7OAFUJZFWm7YgQN/de61ubwhAXeIQnf3qh5W4c/OdmRUl3i+nAVoxg
patP0HPzGHXvAZ8A3plkcUMD/Wf5qWQDJkPdZUS9NgE/hhrXX7XoG3f6X3z0E8hpOHGliO00VJGP
sTL5Y8Iq3l10ubjHHFbrXK6fJS8HyCMgDdbxpVXeeyZgjPWbdQNJG4L0TN+0wrjq+eyOVS1mHlIl
U+t4+7CqR3T/7ptfmQT92ZsVLIsXD3pUofi5GBwF+7M4LkqQk3BMHxmi46x4tJ57IlygHYAnVY66
j6bKG/D89m0kM/ZB4XJERMrXZTb5fd93O4KpJGTtoyzWHWlNiyEb/q4uP4JeP1RB/R5a+Ujd8WsR
Q+p5YZbk5bAXGmbkKjp0Gj6msK6pjx1ZIwAkp7Iob0Nd3HBvRtkEE3O6c0OxPAZjKCC16ZPj4WJ0
WufVUQG7D91zV3hu2k94IMLe+VkX9Y+hV9c/R83xCidZHH5XQL7GPTerpJ88KK8L20Hoyo7j9gzP
uMGpIjsv99aETr/tDOPJLzgM//UD3b6feAoSQ0cn/04JNN79UPQ7U/mnYZzGi+jdm794JloUx4eF
ohMHD3iHi00cdbiLW0m7+FDC5syDXO2Ug9aaBZhAvCUaqZ9K3ugDX/3nzsEdvLZBG/dN945u16Qz
a2S0zJOL276NWBcKyCsrSfKVfDPtODup9KFp+O9hzPdwsXbMN6cq71/AyqDYj7D31Wqvazs9StU/
M++LWLgcFXnVIs6p/F271edq+RmAVhmNuNchO5I5ooTk6C1UYkRzMIU/AgHJjlZmZSTz3eo0Idxx
el9IOUYklEGsSTDuMkJ5vDCYAGt2MLZoLwMJkhWDepwt4a3vLpwXZ5rX+KwZmu/eYtYJ+w5upMw+
eqd8c6Gx+JBnTxlBIa4mqPi4FPDM+DCv2EtVo09wqhHUGegj0cmvoF6/QrfrTrJ1P3wJnED2zYBf
4M9DtcoinSkRCeIcxjWbozEA6NCy4uLJIs6XRhxFTh6Nvx4MiLY0Nx0gMxG4cCiLW9PjPelktUTO
HRsZj33Bn6X1Ppq5fhAhpsy5feo9zeLQFXLvKnuApupHzM38nVNrGxF/KxgmzKJSdgGsx+rgLOGP
tvQ/8gFXpOUNbFOaqX2VwZTjOAwrQX1rQIZF6ybKzJ2O5h5CqGjaq1jD04xmYJxR9FxDf05Bvhzr
eX7JtjelU3kfBW3zG6Qa/Dq0OXHR+mfr0ViG49EGvI+yme04xrQEYl+NkuE/m0zreAjHw1QxJ1KO
fw765ZJ7TheFsCmivp/a2NEYgHv6PQQQRE3zPs9bg2/LrV0JHjxi18j48EsFzjULTz0F7SYbFFrp
r8femV6B3pAodP2zsuZXQfSdbfBDVIw2SebcJOMsksweOM0wPdD6QFoY+iAQfdR6XD4lZNm2rRPp
2zUG/Bfxsv/KBAfCkY2fmVdlF3xADZoqSKh2cPHKmiA2FI15gbMYFj299L6JPaN/On45xm3APvog
xxgzd3uI0phU159/zp6ovLdZ2hBI3ILJVt73Svep7zg9GlNnhkOA20HU9J7kXZs2IwryxCUqkN1j
qv8gZH7Lcjw4XstOnvRvviDPQ1poHzUUzEmCyoLhFDKUX+vb2vnQjPRZ0+FcO/fEtm2kSvAwAGaG
gyxEmyxmk+Mo+x01eXERNpcnYfS9k80YhUpnAoxROmmetdDFS/nat62zL9QSj1yd6hm2zOD5H5PM
Fgg/3c1t/TGtIBwSMjVJ6dAqzlf9XlS+jbTNaeSFgkMK7D00cWN+N4AdNLwNjozW8D2hR7Mq2HFu
yZ27zt2JzrmGQKHfCCfHoS5N2rrrkuYrnm4dBHh4mQKIyQ8woCv0zZZEBmYLlN45DjckoqCV3c36
6A/slzcHl1bqe0jm39mSDzuFpiHFZDMnMzqN7bq8yKHQqS19vDs18LhAlM2+qJ0uLsbgbvEbmFUY
q5eA/6qCuYp13Q3QisZf4bTum6ZDQ/vYE1qlgTbDdfBZiR9YHAO5OLuADyQG1gAPHKK5IB5PwXp4
2wzPj9oCflihvquF5qks8vxO/+qdfNz3KvTjcXrxp8QddbXr6r4+Ag+4NAoYiCXDd2ksxsHCDAlE
ZniRU5ViOgnfFRuuava+M7ev48WfvwSRd34eqkhVedrbdUiFJ+q7cD73JU28GrWQdmgJOMNJ1/Mg
dysNMWFUMFlN0B6yDu8vtAUOuWaOGinRJWn5BoYlwgx6VzrWxRDq3I8KXQiv8fC4FVCobv3I5PKd
62WJSN/JaMqCu5kvzxxm+8n6bYmJflTXuuXlAe7ZK18xDUZ4kPc2Aw8iAv7M2fCE8zSnBy9bMOfV
vT70glyLPPiic7fgOL3QbsMEhHwXnnwBy3zv9rjxnGz4xrntr3zG2BeW/m7x0WtPG1xEyVnkXzOU
Q49lTx6rPkP+CpMTF4oT/KZK4WiY4jBX01b5XPVYufbaLgXusgXQSKZMWhHvyycs3NF2elqdBQAo
GhuUjgkto60THYKBJXAJUN6nzX6DKsJ1kvvGPrH5a3D6IBGcPIFUKU4NSkTUgWCZHUg6tR5+DRM+
lIF7R9K0DwF6qaFU0Adsp44LwRDECxMLjc+HPJj8aZw8YBM5+/A8KLjWeeUl7JSDI+xLhrtVDRhI
HY7xiEhN4ACg/0adcvBI4o4aEpJ1HwRDvyd+a3w4gsfaVoeyws8CHLzCxBhVE/VPUBygVY4HjZ67
7tpz743PDcxSSpprXlUfsDduDpl++BCX8BHAG/SWHbHqUPuon/34Kl2n2IyKDNZyLaOV9qAbVUyF
o9HuwymByftStUpHdc3v2qDoIuvC6mTF/DLL+ltLenV6uJE16sBUADarjf02bpkDSQO8u6BdWnAo
8AN8NKIFQaxPoGTHBMR2lbhoD2XZhrtmns4hNXtNDZ6OTu9tC+EfahoFA0ATYdlJL24ZzTKAL+FX
RVKQB7maHc3c387EH60ZP/tRrWnWnGRoeNzP2RpXzvO4uqD4+iAAf+AnqrIYX0A8R62Qd4GlJiqX
9jCW82+vwuWJx4xU7tumEOoaBlrRRx2HHeb61cmCiIhDVE3oYLyJxzz84fXTEZ37peGe3VccdlI2
PzSN1Ym31hoE+JABiT+qBm1ReR3FCC2wF19hizef+HtvmLLUqlnGwYzCYMDzCF28ZNWpXvQHneFZ
T6NKtt+sm7LOBfQUIj79snOODvgv9SUr8aOzKL/VilZ+9aFSUeV/gAua8fUGm7aTNSnLFJRGsAfZ
tAL/GHDJhhnfmRLfFV75UmRj2jnc2ay4gya6ONf8pkCMxWKAx0TaMbGzfbXzOXRCMMtMnsHJ4ERT
wCUjKGM9B6fVtd+oUg1KGZA/gnpKXXluF3s/czxfBTodDGg4UczL4hw01c7Ufhgt2Ysc+YMsOdCA
yfmuM3XvD6a6Qts6dCaVqB2RYF00NBOMQwNlTnpwvDt3uasGRyYZgTk1TO2PceDqTuKFg8sf/Pm6
NvOyr9fiOMNxXPrFjdqrlQ0oTLZv1u4seL2ffYwgBi5QqxbwT5Uh8eAMuzrsX+VK0IKsEFeaLEuk
YLuhxI3ucygO82A0QB15kgVYCY4HMoICEgdi0HeaPdUl8H2QCW7a5gtOK9wwdD3eB63Hj7qZHkC3
ArmHquzKEBMP5qOphsvPzg5qyq4dMPbhKoFTU6QU4w80BGCVY9685A4UhQwUfESFfWo8F6+X9uja
wLGhJ774c9vjOCuwLoUbWbqCWnJFqgro/52CGOQVYXYMSvQyS8izOBydJekFmPOt0nbzfPYX/90s
8E/v89zdly2uF8aKFzhWWu+A14aHnilcpYvdt4vz4oT51aXeVTXOjI5hwDGr3R8a9j7LPfjGJLzj
K/UjHMOUOTON8iD8yryWRAMdMJhUqOuFPE3gYE+ImVxqi/7Tr37Po67TcfQP8M0x5x1dNyhPgBYl
zPq6n6NwcGlUgboaByBRDFIlWVGjZu82tCYNwW6zsjzMuBgRYiD9NrP9HNGDQl2PbI1xKGtERH00
wqCST+0ywJjuvP08+CBGmmCGsQW93xtGuJzDR1FXCMegM4hZlX84AVgd7sdQmMCuz+WddZom6uc+
PFeyeMytvYgSQkUAKST2DzZcsiN4N45gTGeirnUTeKB7odAhTDFm3vDgdiXws1h0UDtH5sOntWC5
SzKDJYevCbMptRYhCiLrB+Acr4BcXm3FP5THEk7bxEomnvAmV9lv1WfpKqdjORLMtRZ+WANVZOns
/VStn3UY0sjvYch0rT3MfXsa7WhjqPWTnSBkY26H7gKLeAFspEPYaVqOj1VznKrSAymKR1+F1SuF
wKc7cXAxb8JaGH80DrsRDSMRiAPiMFmqVt3EAO5GpAl2zehksVa4rHvNi8S1aLo9BqJlzhcHDCPU
DMxeS4B5+Y/NGuTZB+m6LlEiV1H+0TV8uAwNYF/YmFXu+vuOhB0eaPpYyfpdVc2Kk8NY1BSuk3Zl
cLEER8ilhqfA10UsXYR5RtwBahM2igoWXGVwZhUmiQrGIipK/8vaDen3OYlXdzRJ2WmZtGROc9qF
MQJRMPO9JRmC4uaKSu3Gwn3W+PH6cOsLGAZX49Nnqq6txVcOtd1PNfrfIQc5M1X4rPPAfevLjwnq
E+C6NVFDBwCkQkmpdXgUmKE5fogen1/VojWboUl6GprfH6R/lkOdgGErs2VJmhXzjFza14o3L5Bx
dt6mD9EZZo8pcHcGYIfy+uaXYBj4OP4SwXTHBnU3meZJyQxDr+vs8wL+ff7JKRjXERxnuC7HsR/A
uOt5R+d3zpb7ISyerDt8uhVgvVwHj6TYDXy6761sgUpBFUIjIkl5qAg1scMG/CJ2fYBb3y9WMNUB
uc4jm6Iyk+iVgrqOhVyPdTMU+xVzmAwxDXMILvE0q7fWkzev71JbdO8kzK7KN3s6Fh+L6350XW5B
9KjvYeFJlncJbcIymRxdJmuH2gtNQIcTmuC4NBj/A7p+cRUtFcqa0y8EIjYMmVVF2scst6yvvqjT
2YWvGmovBjl+yy19NWQ6Gq8cjlqKQ8mHF5HjcYE9tEIhEqeaGpuWC2OgdJYdcwvIoosPea1DS6mh
5ozSoojr5bGEbIiv3G3DlE6U49Y720DyNKIFy8bhUfXsOQ8w/jE5Z/dVOd46vKYBjASyTAc2oNIE
vGh2gARPtAfYyfqORxTfM9E3IH5j11zVFroZaxxZRcz3Url97IXzL/RVOPgSFFbRfJqeX5YJzEEP
FwDoPSIbToVX02uwGjOmhrFCP9w5V1ljLlxLdFRCrcj0wGjHC+kgoz2BrzG+RBqpIHD41TtHLNBt
+W0K+NnxzHKqWijGoYucj1L6t+sYOKibAag3KgY5Ow1kdxMs+gOtb02z7qoKh2xmOKIBC6ZkFNO3
bqZDp9yDotPJM5BhWQU0NMRLrfB8F2t7Cvs3JFA4GmaIbMuC5463sAwEHuVwBm0Drih/NKLe58Ce
BjqKw0TQZinN3J10gucqa1G31gaplrpFAA/VRTHcHYbfNMcPavvlOQwcKMo+iThdbOqGDRRIaiPL
hl/V2J7XsigOSgFQnPLKphi5x9y9CArT5NoEkCjZvi22Fl2yHysSKpIAifFF1oFWneedi1BZ2mn3
rQyDByZ9sIL9fihB7PQtoFSHeT0qHlIAiu7L2Yu8rDstrN6FZQ2ufwjBftd4vkMMNX0ZHlclil3I
4SOYAvhMjeSWQwaIsc0dkbkfg4k2iNkZ9IbuY67rn0RoGdsSGohsf6sGbVUJ7xt1SYBJtTet9Cvt
IFbLztzXDcIjoOofZ7r+kRj2uNZS8wXPlxd4QbxnrxLsRGN5tDoofnIKw4vOf7d1EOwVrq7Y6wN1
kF4JZ7CC7SU5KrO8b0vvF+U1vEcB+HCdbZWU0wR8gs4QtnQd7lQHnaBBYdGhSEq33nSJftrD3v+S
KKh0wTuc6xVkfr4QdMjNe8DGLbVhwMi4/lFjADaL+zOTMPByi+gNyhQEZro9klp0uA2cM17or2BF
Kk2J+n3q1m+wCW9SdOeGr2XqaxDexLl4U37Ll1IkvgJ8XePa6nqE7oYC4VPq421oMTv63UXM1VfW
o8euA1A9Hv+oTOtBChpJ6qz3fA3GY2FvrTuYS1vqpFD1S1Gpo7HIui3qKM10pdPk7qBIHmXr43vP
kNR0fyBjpQ9ZMfqRqHqN2M+KltQDF+7UlOzJ5L/XBffOkCu+kbA6GhMCWTiqrBsT2Nr1PvSGHwHe
2LoGIyAcSLEzLNasbz47DedaCgMRH8zwflW1fjRBuZs9uLiMbjbDVGEEC3SVuow95AECsQ7FgJr5
qAMFki1MPztN+VnN65Hz30yG9XEsxzqaCUlNxxhwBYikWW5wySKPoBy1N153KJu0ycrxUMj55xpO
L6MPmQ+UYrgKsPOegxBMXqQqbD34xQQGIsJ8PqveS3+8Nn792S/jjIYGPT0ZGXQn7h7ytXtcTQ6Z
rPpep1EfcWnNNzMdc4g48Z+wpT9i6lgH/5qjYtcK2itVAT4/xmLR6AfgFcA1G3XofAzE/VS76VxQ
mnqqeQj95YP7qFg5+lwzdzGT7Tv3uDm4JtiolY6lXjsDYcwYFFgzkF2DRs8JVBvlmOQ3/L6ImwS1
ckDIgH8Plf25FrgwJjh7Z1HBG+wC5C5t9v2/mMcGDdCnxyeVtJ3jnZG2uiDogiYlBHGDhOiY7Id1
ri81xxRkAYLwbACgvwXExto+DDUZ9r2FtZgj/oLzgrZqzq50zPm9cMgNzybE/yFz4R4P5M53sid8
gUPnVbj7x88A5tRp5h3Q2fYBDViGyKP5CZ6mR8sBe8QF8DUG8xVqGgqOWNETm+roYIYIq8zG4zK/
IYwMdXMM0+1f48nXEZ6okY04TQb2j6O7qJjl702JNXDxIzlCoOJ3cglb0CZkSQnMFMS2cSD89Yfm
Heqs86KQP/NJ9zI3+GrZJxPqNgGZP/QDmqt6HZ+QO0BoPZseJ03xo8khYRAsoYQ7r2WGOToTXXdQ
wXff+N9mk476Wj8zxtY7sLnlltRQuvPjP2sC/vd/bi34l7z9Z9MuRmX539cW/L/f/sdzU+Gf/7P9
nX/+x23vwT9/d/nHwoR//1P/8peQ6//7N97WJfzLb9J/353w11UG/9P/+T9fneDR0HV9iB0BD1go
/rvVCfefn2r4Wauvf1+X8F++xn+uS2B/C5kLscEJBaXUc0P6j3UJxPmb57qOECIEDQyKQVB8538s
TPD/5rBgW5jgUU9grQL758IE928eQ0I2AFoiqEsd8f+zMIHhC/1lXYLPOYakgENvRS4CCxgoFkf8
y7qEIbNDCcEr6jznmFlQIBLXYqb8+6r1js7QHpUAntgXWYPKPJwGnb1zZa8Fmg8szXjEigA0yVVw
LtfcxJzMuO5OSz8g8Df99EfkXrze8XA6ka7Ga/ry8kfbT3GVmUOfgwBeIbpFmUHtC0ukE2x2rCtg
TSV5a2V2LDvIO3UxXlo0fxGaQZ0CJXjKerZn3lDErbd+/OXj/PsT/tcNEsz5r2+IK1x8ND73KTZc
4EP56xsSDk7uL2WlIn91v1YeTnEDRmyGysYW6O45gGIyn9DWj4ljFYTrWcW28eZDO3VvZsLrqBpE
2QHDzAQkj/OzWQLwyEbe9fl87Hy7D3vExjskCIvq05bIl9Xj9IiMbAB95DI7y8FK5wpsFTkZZglN
+4IKUIgBrGbnOM4tTYNZ8V0g/f1//9pd4WzbMf51e4bnAncP8UhsGzy87XH5y/aMKoQTPvsAfeiE
BPIyQ1c2g7jOs/sIy5pFhK490ADfxWoD1FA3FylZr7LwkF0czmMA6ZaTyTsvLf1olYyB1FSX1v80
AVMXmVeIYRYkAC7hpEjuBsDsXQZphyCF0NJfJnPz2MetjuSS+50j/jqvrnyfETwPgtXerRS1EHce
vBN06YGz9EndCnPmeDc9pKFjqcHP4U+dwfe7d9iT8QwsKwqMgzm48W+hDl9GTAtuQT46Z+WHtkEC
dDb6BfGKfdZ2J8+mRcXzFLo5wt5+dbVt6k9LanLtRXBGboFTXFSO2k5ZcMd6t4iJB/ewv+XV9AiN
H6HNtj+7vAfuErhp48tfpdYvZVg+YS3JG5FzQtHykRJXjKAYPDP60hfmKaBPawtYHMiNjEsKbWm1
ULhd/VjxEc/QzV14gBgk7nrOOnUHWG20tk+odNsY2gqs60ai2y4eOG6sQ5nVdhd2w5mFdDwC+tzR
dcjvarXUcb8gns1zgfhqQH7mnN9bL9NHp9U+MPqh2fdrDmifFTy12FZyDpogP61NmSzeAqsg0D4e
RSdsSNxxiallWpwz234xhdefZlenwAbny1qhyQY9BcoRxzjSZXWBfFGfWN12R9FUv4mw2WNb6OrQ
AViI7IRkqwth5K7BGH8/2QocA/ReMnN6BDYYxF7LzdXiOJyKSQHbntBZlYK/rY15sK6AlSjW5bGg
W4eR/UQu5NXpPrFHxrxXGgOYg3bMVx3dezPPH0EFBhmyU4hdwBpSZtkvI08mhVTKQNGnYpHI68Bs
tvM4uUyV2nLZsNddWQRopEISO21d7FaX5rEoq6+mc5adRt4yWhD9kCs+/9InD4gahXdjL196Bkdg
HYMxmTOMT32HtQWj0x2BQ0DcrThgYuXZa9UjJMO7QxGs2dEsdX1H2vDCsZsCuQVmf01jmIi1XX7I
l9rFkWqRxEO+ugWhXav9MrjkWkG7QzApzHaoWj+IRy4+0NjHRrs30vrmrHJnPFGmHmkP9QJbIT6m
3j4PABF9K6bPCcZiaVwg5g0CKXQ05f086Cv8vf659bl5IuIy8nLnDJ64Ghqq20BzN27NFKaOM9xy
UElH3yACvywhQcvcUQpe6093R2NWLMBlCA49lK1f4cxSOL6IrBpExd1Wkn2JmMuylB9jfZvyrEJ8
JZDHMXNBhpfZA9IAWNAz8Xe36Mh+tc3zMi6ggpfplVnHngxD3Lwo1V3Op4Pt2vC8OtNXWZWYFeb6
bnFziIVV85l1GVxIEfyQGAmQXw6CHTTqUxCwF7LMRex1EPj7TXtYr1Q8107D37iaDiFomq7HRpFe
k1eHzy/DCtklMOtvrxnOJoPb5QbgZBB+kuBVk24SF+W7Nxj7n1bMx7o4ewFVqXI3SVRuP6+KWZC3
qfiEdOh0IAogZYVrHQ/t/HOi1Wke12+L/VQp4agZJHBg1n0CnFhTMI2w2aO14VcPZYE0wy5gIBFa
7zzmRX/SBrH7tgcLBQsc6oYDmn/+LBpxy4ZkdHtMpg6uV7/GcA0Gj8YrW8I4n8IfY5UP5zyvdm0r
w7RYvHkna/elCHFX06a4KwcPSnT+YyoW5xjsEN2F/YgdM0qOH9wE2yMKhJljS1S0Gn0bBgQMBif0
U8QE2mSQLExAT+Vtjk0HRbfiaaxfvLD/hrsdxF3f4kbFpGvGhwV6V6pX8b0WqMd2Eivm+OmzfEBe
92o2WxPZlQ81r79KWdjYq+ypndB/E/gtcZHzHzjcB5oT0EbTD2cobar8Ikx0BkOuJYgr1KS6hKaV
+y2/M5Q5Jn1v43hLfR8CLO+D8YerOGjP7ANIBtZg0L7ftWP5FMy7oHSz+yl8WoQogZHOfaqw6Ifu
Zd08VsZumyu67m4EJ4i2BjAIGLLaE3hdJbT71SS6Kc85cxuEHT0Teas+aMadvY/1RFAJsGykzDEt
VANWQgiTOnmBFRla7zufwZxdBa4O2HJt5uMZHx3EmCcnHcyMUEb2XA2tjREIRRZHHcTIPHRjUGEN
IpvljNRumcMI4myMdP4Q1vSON0zvZOd5p/GXX7Jn7PlJbRa0OzjlX3WnV0TkFTpBDJLVjPwEAmtR
E2DqmAiGRrGMJyCR2AWwIijQ+ktCBjcZOvEmgK2A0GAcLw92zEoNJO9TWVsELernvgiwDSgl40pi
VOgCSUeYI63uEqBTLyOrfQigHnK9Y7sHiTPFXfFQumwGn9+8S4MerR2xRUeLBzbON41X2BLWxaYi
MgEAvTMez9Ix8PBwDhjLs06G1y779orhDinN8r5GL1Nvyo27aTgdxBwDUacsGE+RqyCb2sM23Udv
ClC3aUFFDogW2hAKHQwtyEUEslEA+QhYNEoMVgB9Kdx6E1f7EvxpvEB0ajb1iUCGwlqJKiogTAXL
dFMQqqpNsdKbduXyz0qA/M4kVK1yLn663SMkkh6SF+z4jGwKGO4CCkmsa0BLkBqmcZjBJKIuPDYS
BscWZhn2LmB91lCFwKfr4wq5bZ3NCQs0MCLvOw52iW663LApdHbT6gox7BseXCuIeMvI3ioXlAcz
DDGxTemrHGwSQgAfIgH70W1q4LSbEF08S3GRdDdBMESanqnMIhqNPCtZQ30oIS66hfnVK4s9UODQ
OUpN2nho3UK67txyei42jbJv2C3fVEvttEm3SrBFIcYP61av7uA/8w6A9uQSePSb/qkghPYQRMNN
GRV/NNJNLSWbboo9AHiPoKSSTVMV/VsPiLvyVkCe6NpH6+zYpsJqyLEGsiws1oPx1u9w02uXTbmt
Nw0XydOdW9/q8uAZCWuLgL0tNtXX2/Rfb1OCucl+OyCXYpfgQ0OOcjlNhX+uKnbjA0upel83XRmw
yeYWfjvhU9YieguB14va3Elqzzc7S+HRcHmdNrWazbpIuk3B7jYtGxXjhI0CSD5tOrdXhhfhd5+W
95c/NgqDJL5u2riGSD5tannnwXTAcpJrV0Q17uegSND5YbfNprO7ENzDTXn3Nw3egRhvIcqDzMLp
GG/+ptarTbcvIeCLTcmHeXqQawW4VQssIdr0fgHhv9ocAB9WwLR5AnxzB1bYBMPmF4Av2cSSZYe4
A0vBSthUZGDpNp9Bbo7DrKaX2mDZweZF9DAlFMyJESaFgFmxbK4Fh32xrq/F5maUm68xDJc+Z8jN
tUDzebk9Nl/V5oT4CLBvzghgjA+QfhjKysTdvJMcr8mfg2Qqym/V1pCz8Sdc2C0atksmsusIGwa2
Awim7ImFxdvCfWBEBJd/6GJE2zwcCTPH3RKu1ebv4DTA6YHlwzfvZ9hcICp2jt7WpuAkgScv0SNC
2O3pbtgcJAsraYVXn/uPVjXw5HLz2f5f9s4ju3UuvaITMrwQLlKXYJZISqTSUwdLETmHC2BGHocn
5n3fcrY77rtXf72q90skcMN3ztmHoKeL9GROZN0nEB0oUhxRD2ABDhwDctSt+AvjjcOTnCota0LU
wgJ5R57pzlViV0KSMimvo1LBOuQw2F7VTiiFzOH5LuYCP0v5UvHerQulpjlyNyt1rWqYIwmluM1I
b39llAK/4YZH6TOOTnjCDolS65II2Xcw9LUIcwTl5T1B2ItSxd1SWt+kVD+MQLtG6YAmDmVkQRQE
m3cxT1WYFZ+M+cSTlGwHxMTOniDrYKpNlM6Y+xJdyvdxmqNBdkqNLJi9rX2r+zQrNJoEqTlX2qUe
SzQ5pWc6C2GFwsB7+FfrHIhA90r/bBFCa6WIYgRnOYM5QH42/5PEy+Ns2ixVxmADY9wPSlltlcaa
vKdKcY1atFeP/dtZgDg2NoPFSSm0/ryGyIBypLRbS6m4vdJzySjnbCtovGW6HZXmmyr1t1A6sHBu
EQi6lbAQjBCKw6RHgFXSscqI5PUL8jV2CqUul9WBbP1jplTnvgfx0Wo+0qnSpCfEaU1p1GjVM6J1
Yox7NIEqqJSeHU3yy+k7zG7gs5A3ApJZyCmI4EmnrVvpf0H+0Tv/5jDVTwTrjGG9w6d8KYziJdLK
h2JhooBFeWMn/m4aFeAgwmYrlRIfKk2+CIZFDS+0hoDLairqeMVBZlcj5XsQEbEqo+4XXhMdxJ6E
CydCgJMbw+hOoZ884n337sNBwWXC9K5bkH1nTQQLNgLBVb1XvoJcOQyG/l0ox0GovAeOciHgS0Ag
x5jQKIdCiFXBVJ4FEjSEwUb32+N/zZ4FO8AhkY4yZDgODn8XS95MDAUrRIElIsQa0QmWuyWWe7yB
a1e5J2yzYkcp3Hy1MpS7os4OvW2/uYnYz8p94WHDcPPh2bfsU9RF09GevGPOcBrzUBcICy5gnjg/
ZN9Jg0ljw1GFsGfDFX/GsZowOC6wgsiWEydx5gkSgHH2EgbRioEp22GHpr4plKMkSbf8x2hKeDPx
m0QYT7pLgwklT60/0iyneyniIAOGpXNCQJ00o0DrCe63mR4doNQN8CBxuFhYXfCE5OtGuV8abDCO
8sNYyhljYJHRlFemxjRjYp6RRDfxA6iEDsaayMrdtam8Nk224SRqrxrlwtHnCprnuRqxcHnKp8Nu
ifUwAV7FaJ0T8oOJpadonPdGeXwq5fYJ44khhnIAZeIG+SS9c+BSzXaKlgk6Zg856Tgr/5CjnES8
re5qyBx1Bl0bym2kKd8Ro6KXASPSoBxJjfImJQOwK7aPa4htqca+tEB9WtQp+cFJTBPrO/a9POXi
18y7KRzPsMg0zFBSuaIGWb/x9gBJtAeulcl0V2RZuBbKTQXKE+wMBitNOa3adjMaw54pagHIIbl0
WLIKxuccOZ2HJXoGmeStEuXempWPS3d4rPUeCV55vPJRBWyjk6zhfsRWwU3VrDY6xrAMg9hfHCW5
LyIOEZ9Q7N93zHmDkXg75jLTzMZ1iN3MsZiEtsO1nJz0Xs/ifRIhozbKH4bhGJ8UFlrlXqu4iEUY
mDCuY8VPQn/VM9XYjJK9LEvsKTAxwrGxt4HZLPyAAycbH7tc/EPiFStrzD1s+EoMJS9wUl4Tsnk3
pyZZ24LTAv8g/YNXWumzxk2D6AqCahcGpvLsMUbErAI7ZXF+AJiSIBNc93HLjYfeqPE+KfcfXCmk
vnh8yB0iBjq2cY54pzQcDi3gkA6wFdsTXKMh4wpZ1LyAf52GcUzMi8vEKtpFpflaGBqmgCRgtPVd
YFX0lGexwbwoHBIqwIDFJpViDfjOhWaE19EsnwBMkd5C2Q7i6tj13rwZsUca2CSnevkOhwZ62sNi
YyLpGcOtMuWsDLFY9lgte+W5LEysYq7yYWYYMn3GMJE73GN19UC6YCJjc1xjcxzXwjkISfbGwd7Z
MKAJcMzOYjD3nXKAVlhBJdtxMCh3KGScQEv0c57n3CdwlU6kvLkRsRFhLc2VxxTGz7MZ4Z1nDJse
G4youtF9JsqZyvuF/0m5VfvxpVLu1cVO94a/bNkkBwZ84sfA6Aqp99qb1TvXwHONEbZXhliMsaVJ
urgC6YZhtlTOWXJvaAXFqlCe2jLN981C8EN7jCL3G9ggFpP3TjlxPU2BMIXznufb1GWApzup3MyS
6W0FjAkb3nNa7xUjQ5gvArMv69a7VO7fLr5Fj6FyBDtZDXiJY0E4ciUEMZjxEXarpWwfCD4ckLBJ
dGMxnpXXuPEIyg89dCLlQw4xJA/KmYxpHD8MyxaWZYsRs6M8zNHCeThTvmZTOZxD5XV2lOtZx/48
DfPNAOWzzTFGI3O3G6ms0kr4CqU8e8pFPSs/dYGx2lQOa9mG343Dw5ZVrwILdqe82DN2gfgnsVxQ
UuTxsbyAjAsb3wyAKwx7zG2fLlmCAFs6aEmwZWcAr596A7FqiLehy50IlkMw5WWzxrGe8nvxdcJS
BaAj50PXtsfGjK1jb+J80PoP28peGGIGhZvyDEIbwxU6l5vGLF9KiW9dzNC0xlk063o0drGf5cEw
EPnzTKx+LuvJUkSf4/LTicgLzLjJeVDEumSaVGQ4LqWzKC97H9ScS1exCdxIFw+i1F4mL3xwG7Jc
OH53WD2OFuP8amy8VRdkIHT2+oPfRefW7wNE87h2cVvf9HSJV0Y6/LoFmywhGO9O5uM7bJKj5VuQ
AysuTLjsAcrkj6Wr4Lsa78LUdVfL/Z298oUd/7nr/PvB17LD0Km3fXioY/u1cSuJebpP1ibwxSY0
bknEac8m0Ez6jjjNOP82trUcTS3+CBXoZpAwNYrqZOt8mXqn8cDFfbUvczfbhzO7pMqCcnU8EARv
mPF059iQG4vULNSpbBv5fHrROLxVln2dSlBKPe4zTihuw9116TlKj8Zn59XttlVXC+4SH3OCc3Hy
+CEdYGSrRGtMBm78zplBNCUttZ3Ze2wvefOIHPYFcLFj29T+WJV+9p0GVRj4RTvLR3Pkpsp46Ajs
dAuwFD9AXnCTiS8tN4gAvZ9Rji5vemQlB18eS5l7+wm1bHfNZYNtJ5x5b5CewowDkmNiTDQVzzhM
CKOQqYgczsdttwOZy7gTqGBMVCFOycZgWDe2VqZ1a9iZ+qp2bbLdC4nwZnhitD8c0yZ/is2Ws1eY
XnNwMSztJABn55r3pPZyh+F+P7KNG7dpNDFE+jGJMBPzy8zTxAmL8AtsEd2TIXhh9yEvo2Pq5oep
b+ytO0KDFIzHCEG9hG5+K7jlwF4gRWWV4cm0kcKXRfuRQ+isDT2+tpoFFYG7ue+6mKk7qyFc3u6S
rvQ4f+Mht9VUdwZH1aWX2Heew5CXEzvGykvCl1JbnFW4RN95mXwbLqfAzIebHYdi33tgPmADh8wr
u+lj4sqHPWLmFIcuQtqpC6IovszwWPnmeYa13P8G5c50OOOjb6qiUSvNzhK5s5ULv7SmM4FN4C4D
IAiSJd4WZfupiA28whhfiuQio3mjd55YjWOfb8bJDNqOC8/EmIV8GI6IKcF3i7Nk5UfmHSSyizB7
buTdoemwzRjJbmzhk5Dd+bEXvgBuYXjj8K8K0+Qz8DHR5ACBVsYHe+tP13UOsqJ9y5YY3hVXaGMg
v5rfxTUWfo1Da9kNuMsTApzdERXuDxc8zNfJJcGSA9Hjhfn+1otwxTFaXdc284asiV6lB9Ozdn/s
6Bj7XEo0p48ZbBj7NFmmDfL1O+iVeyfLKt4PC7U4rnFamM6DmGQXVAqeR2AZYxXsHjPHCiWMP3VP
HrAp5+jOtq1tBJZtzfsgOGEV99GCE9sB+d3EmJiwvtmWtx0HZ2314OOT2gRc4j5kpbiaQwupfThb
nX9Crzl5OVfcumAVCY30WjjeQbbdvk0kvL1py9SKoL1BzB0kox6MBapP724zqQ6JnFe9sBjv+t77
tLhd++IOweJ9FtVxyrhFx7HAfuJxOdTEvRjs+zGUmJxYcX2oNxKZH3ZvvFdLiS0H0MPdWVackjrR
3WUgQVZjxx+HJcYZQZqqM0tQ8KTyyNn7u980Fv1u9DHapKw7rUpFZtW9h7d4KB5dZ9nnIn6Rxpf0
kByr6DuMhtvgWu95DYe9njZtN74ZOm8ucbuvXp7c2n4HYAfZEHVwU2O+hKQOvycBmjNGE48Vk9Ku
Z0UramIWGkdua8iesA/ez/NInEPbNiiEpHLacG3j3QllwuPf2Bhv2xefD2RlN+arEedX5oB3tT3c
CN21K8Uc52q41QxxNyrDXDG+WTYpSCY96A7j3i3mj5rMYRSOz5xfXBoCuofKygDAiIQbThW9R+ny
27b4lwwN2I2F1b0B5HAW8BZTXfODyTOIQjCWn9Jo23rNTqvhUUihAaBr6xf14rfRfMgN7WipdSSL
xJ0pamIRaNhzVz45VRFulNKeZLzrXejzdBnayzJ+xAWZwb5gd6HwwiDfFtkra1xOLZMfXmRWqL9Z
UHW/ljU0+AXoGJFT/Of2dGrSuFqbsXEBAV6uvJakA8yDbQlqg7PILSHEIp0o22J5wybly1vxg6/g
WIQPupXsF2KiZbXs2cMvvKv9ulFUJHvSz2PHx8FZGCtRxJkOIr8uiQebFddrkT1JDXFK9MXBycJN
xQkh6BPvoY/kXZnHR8Vf021wcorFXybTsz6AOMpycZdBJuQBe5QLLIdq4UFG22a+VYybIeaJLmyE
4vjiqbks/450pV/Qd3gwFXQ6alRGoWmZWTNdTO1DVJsn04h2dmbserdnDkzJgwO4KenGMwSju1he
i2J6apq2D7xu/sn1vSU1TnIk11lho+8qtxqAreVVmNpNVg2DdXhOlXKyETFGiJoORYSTOioVMqFY
fnu2MHeANc8YA4QgT4/TlBHBqOSQ6eOO0MKrA4cqRC5YmZp4dwxY71W49k3n3hZkaI35PRpaubWG
6bkuGURUPm6/Vm2vzN5bWIhJUsf3zVQsa7EQlq0g3XuhfCkgc4ADxvC8aIO/00oHmBGARzuTUJlK
+1rVaIUyYZknrvP3nczgrRUS8c2pnSdnaU42iB0b7q1hQeBymUEdssaGk++/lOHDlPNMSbv8cOBc
rDjX/Ulk+WLO9hNB2Rfmf41qbrBMyTafQBuyuTsQcnUZan01wn7qyvzLifh8osFdJyF6tMWdb/Tk
vG0shDe99RiwufHl7yfqmbgeSYt++lkFYrHkUjS9KqCKbVR3UcqTMZaRgYmDPDyffTM6AGibE3mj
+Lkm/gxeO0v32MG/GFCcmojnEGxaSo7tzmzfSAKrQ39DTGKIOJo6TxG5oc4gkd1oPeHrvLhxpe+C
H9NOIQTWnAzy7uwDaSENNbGcywZnHtq3yJbvygLN3aXeppP9I5duP+i7AawpaAGSVGYZuDqDvKlo
UEkcGLZWkvFgp80ln9N0HWX4Mun8WfF1P3CR5b1NW6ISrEOdY30URIrhGHkoBqzMO25FDyRS41Va
s23SSQLP30Ml9AAf1Y7HLyjnfk/9DWfMqyu6ed9MzYkRCZ9t5V70Kr5nfn1fODxRoZD5YVnkuadI
BOspFy0L7B+7MxRUH+tMOiMRcT51CtotKk+5elPQ5xoJ6rJkUNZOd5nv7aPWvvcHMl1NdW9p3rdh
AHvz8j9T9Ye1zlfWeua0uGhpOiCiWrx3fX6z0jlct0vEJHdhXEzWiYHyPhTFi0Ll8wLKVUWivfLS
tyZSicUsWqOMxtvU5B7KVLwtQPnIngg+nNUVuFv9IMJn4XASQaoHFVoPO6JqxJlZ+aLax8dlj8Dm
jXXutqd+9De932EDwqcTdC7x4IFLxjSP+74Yz5JSJcaW6aUZymMUs4vki/iRvXcqMuepc/Mv1xTH
ZEBDLqV7zMdTqjGGWYB0Vz7HUWLKQKmwECAOMjAx/CP0XwKlrZNuKZMRgAi5LUMhz/aOx2UD5jqz
P7Tj4p7BIUUf4YukHCWoGExCgGBR50VKiYWygSEKybMf6j9RVLNaRteGRS6oJlxazTxudO/q19U+
077jJsx3nKyfNKe5+JITCGHqJ0utGsKFC1HqISuVvK8E14ZEZ+I9WuLYTt53h5rRLNNb59D2oEfb
MV8+5MIQiMwOpFl+MK12rXVv0Tzk2NGjSMzyovxMRO3pBElB0kZ3WsKJbvBMjAsEtohHQD6SJskt
058PlWTmDUvlXS/5aw1c+xuIjfc6U4/+0KTeR9pWBAbaE5bUNz2tfvm3WIixZJi+aO9otiGDdEQz
f++2/Lf94G7NORLnrLuNmbZrK3hkJfTNoAONTVKEYZ0ji53u9yPrTvHVT/0fmwTbRFI/YIrM5iiQ
6CT74GoyrRetTc6O3czb0RkuyLzkhUknzAIZK3bOi+ZNbLsE9nHQn7t62k+wcmN4IwrDFO9yna29
Jw+9cUa3XVu/2AdIY9UZ5u3YQJnhlkqK8aNs9RnWl2Nz4K2/DIF2TPKDJehTcXPGKfrC0PVoaCMk
N5jt/pj/TtNwIYtE4Pq5nGV+Nlvm6EL/Dj3j0Cxps83QjtZRUn2V8HhDXSV2CZEvTDkSnQU34S/t
Z+/iu/fGaH17YsFG6n8PI38NTLwl4BhGOqWXBAWR0mGPrdvGrE6DbD8XE9taxIGcRHH6UtsStwDj
sQJ12wnnd7M2eKjc7IkIX79hCWWYT9DHZ6/LMymCOlSabkrcPzMPmGse3SJ3AYls2W3yyniJHfGz
kC8AWJK+lfFE+0zxKmP9qLA+LMk5w3+x99tmBko2PS8JxgAb3G81umhczZ9hEScTI7iwmNzy2axt
A/N9m+0mwGaZw4B1AlIzNibC/aYbdf84TNg7HcnEqeIUUenz80IlABGm7sFIbUgNw5OtC3G/uPa1
za0nP3QYfdbjQ9eXH3LMvwysHNyAhlNkJAy5Uszrkz0TMxUuv5L1yoWGMwnw0KDPrCesnD+aYcdA
S/Nt1LOJ0YGVBmT6kT0nbRs5Hx5VIHhUtJc5i1kNKlqa2uXdFOCkU0Jsh7avHmTGIdqW0gW0oZNP
dJ5T9AhwpkwxMTrVQR+yqY3Oky7CiIRPth16trfG4Itg/kMs2GyeZ3vP9Pjb1PjeO7VeOrN1N6Cs
Yp11D1Z7FjYjSwipABgna5s656l9trXXtutOceH+6XE0rozFgbhAk8EEPiTJIRb0xe80T+7etuKr
ZTM9Lzzzx1JWmzR85NAwcLUBAeaGUmXnxLbTnpzJd0Cs4dOPbMFx3zA3LgCZJZzPf/NKlC1p2HKD
koQpOMBO5YO0tSsACS11/1PXlf1S1zB+fWu3LOFrWrDgt3NH5M6P6uOUmH80t5q49NkPUWIUa01i
o9Bi8ZOo2zyG4A9RUFNSTsPejcdHgqkkKDMKo9osDoAW+tnFb9wNcbR7o2POacX9LuVT2hhWFQej
y5xbND+dN/5AahoCd7aw5Ee4Quu52eHJ+ojd8hMuLXDhHrRgPnHcjGtnAn6oE4bTLXQcWFqcuMb2
0NnZ6zKI5xGb5WZwn+re0C5WquMLMQt3PfFt4g4T90SiABy13HUzkskLMxVtMOutN2CCchoR4bxs
jIBFnelh9QCsiHvsAhPKqT/jcjzD360f0GMHaLZWtu0cm/KONvuGFwQGvcPFYAwGib/W5dG0D72u
DUdGXZe5FPe1oTLecfvgmUiVMFuTQw9eh2QnG4tmzW8jwDFiCuNpcB1vlaXUtOhjcTVboYyg9fvY
6N5mbpZ6Gy5js45NyExtKY40UvSTnRINyE1qkcgxUsbkDz23RSe6yxrjV8OuArOEuF5VeWwGQJ1I
Bg3MDCkb2HQNo5imktMJ4cELmrT41Uzuu07p3zWMWtYUPL0mg3hl3s6BP/GJck00sXQGZjhPljsU
AZQNo11X5uQxcWJwVowCITX95oBBdwT0oDi3A9fWz4mvcDDLNi+GGy4//wiTETy0DamgqwO7xvI2
wcXbdRX3sUm6l7wB8T5HMt7RB2BvrQcNmRXiq4yurS/MnUmAJSACcLAoYWKNRB2HKk3ItvTPzEdA
o3oMVcV1iMxHqGnZaTEZfxrtnJ60Sfud8v5Sx262q3Ur3s7S+K3L8jWWJF9JSP8SS8bfsLy1i3m2
4qM2VtmmFo3AGgq4comtfJvjBhdQlAE1/ZnAzawHXarRukscUlf5u5YMieoKy2W3X7CrvcfVfHz0
F64NMSybfeHybrj9vkjrjQvq9w62/o2M1YUDE7izaf6y+pnRWZVghdTkMa3CnZeWzkHrcvhd8uxY
xXjMXIhXcZgc6d6iXiRqo6DXmvI4JMnAOKsgNOdBsGWFZyRenDPpbFEnv5dIf+jH+mJElXnyuuzY
tNHeSUrj1etcOsQoMDqgIr77hMBvMuHizp/dYPeUwfJddBxPTZ0LQqWhjE4W1nZzfp6NeWePHJmV
nXGEKLgxLSiMpoCCaX5Lb76K2QI7NWTRfkrKT9+bdqk2uBsbB4Wum3JtmFW/88ye+6Qm9SCcwRpk
va1Opc5J1EymSoqBnJZT0sB5dqyKn76IxvPYw69kzqN7jI990L2QB8mJx+KRJdfaLm76OKY7PZzu
l/6zRMENONJvF6bzjZFgj66/S+7pj3QIQfWVGFKM9FzqIts3av0nxqbhvim1KN+YqGOKHf44auYL
BQSpV32aaY1bcfyqJ4Yr0kq97byQhlhKeRodj+U7r3/DefpNrfLRFaQFRWswUZhooxl739gYuLIZ
nKzqueDyFavLjU99gtXmGMloEdp6RWE/Ed96NTScV31cthTvHXLF1OEnDpEWl+tUMKkFObfPEvTO
ePQe0xwFya8Yng5+U5IVlccit4s1lL5BGVEPxUhTIMFXrCTeYl5bsa4kpQNJP62z1CK0a02PdI15
wSCyPrDt6K5vO3GQEFuBOeOb8pZ7fB7MM8G/XGxUxTi8eEXnf6NWPuZej5yDcN2zYBH7A33vcNaZ
u3OTHjXc4yoTjVr31UcYQ0xuWH4vOStR9MF1oz4g/hw9McX3acc1jMDZzo1wB1ccH3y1LffZGOGB
hxHC0OMwaPqHF9GlWRehflFOW0+L9j6NZkcDR7fmEqWLSFXHBNODVmTvTim1mzC6/hDlHK6n0Hnt
q5rSqNC4NlXvkOq1kdwo9tnPHVF+UXZnlxdkH8dGimWDY11oTfJSFEZQFFTVVcP2H2JpzLPIQuYB
fbkdI4xRjUu/XuSnwax7Iw4uTpYmSLuVzpFk65RctPPyrCWuxVCrvuP8u/EZ8/rxi2nF9mqiHLSM
U4WVPfhFuK1ynyFH089ELplaV8uVmdHDxEEvteft/+fCdALopm5z/6eY0xKG6/6nMI1KrP2XSl2y
wW1UqU7dbftRUhysBVXR//M//ZeY2P/2V/57q67QId54jiUASlouqaN/a9XFhsgAUscn5Vk2P9F/
hMS8fxS6RYCMebPzr9my7l9bdZ1/NGwGMK4wSZAxc3D+LyEx07VVDOw/5YL+x0/+31NRiWRbKBHS
MXdF69zARZdgFTAlnhYd2KSgb6RXT6zslJoQOcDq/OacKqw4Da72WkIaFxDHbYUe93ATIPmEfzB9
ss1uLBjltYKVO6HzPkwFJ2cnuRWVvCW9dwcXvaE7CEtuEU4XaNJgPfF2wEI3FBS9UqiLSNRHB156
Dzfdh5/eF9OeDYCRs88d3K0ERm3wOknn/JREUrjtljMWm/I60QpncwGg5AtWO8x2R8Hb9Qq6U6SA
7iFkd5vh5x1FHe8jzHfdxGrTW9xu+wEf3FJfewWIH0w192nFsePPMdEzcNWsdl+Bqrcbjr1W/ykm
Qg6M0AAHg0UudQWjz5nbESm7+gpUX0CsXxS6voNhT9Ebc8fQYcv9HhTk3oQcUyXgg5lpogPHABX4
eINFu+jwJHcSVn6noPk29HyvgkDc0MlCYcYfqSqmuJcD8IG5Dy1+56txc8OYN4PKrzXTczvJ5xha
P/bUsmqMddvhVe+JP/MtM/ZhsiotHHpY0JBQoP9nBu432gASVQvQ0g+ASnsfq8KAXjPpBVvWuqFi
r56a66kZJANmtpxzHP4wln3grIoxz+KeZqliAoPxcAgEapbPQCHk+g94oZ8MZ/WoWg0KzE484u89
dQfuIp8X6g8IIVxDYKSd6kUAJP+NG5IgA2Y7g+qERHUoENsPMAXSaYdTKLTdeIsLvUjNcRcyOUYJ
OJPxoqVjXGhyTTbMurxVO7iqndfpifbh84zLZF3zj7sWb/26sUH8DgkFBJKAWglfLohQYgB1ZQdG
jRDnm4kd08Q45dl3tusTLR6IwNVaScdT1AZ14VNGwMD8ELr6W+L5n2Z/XzStudXdhaFs5+6YoHH5
0Y+h6rGoFn4praDONG+N0wDVgnFMuANPo+8zOrbWuerE+FuXRknGSL9H0w37Ktz2qkPDpUzDxTqT
xsazSLRlXfvd76JhjpwQd6jhaLw3sCuqkzHFEDWP20o1dsSqu4NPCa5cd/WjnyyfuLgxRbR5gIKU
A9cqtmgAseQT8hMrwPhLWa86Ro23rOdhI6DUAOzwPF5xKwl/+zL6MlTLiK+GIH9NmI6RbDN33ppt
OGwshuU0DDwzfr8vGMANlJck3KKQl7jl4raoIMnP54aqk2KEEvTOO/PYlZiUp4b1RjEpCdLRc9R8
RlSmwBgMd60Y3ga7v0nVqhJRrwKF+LunbsVL7nHZ3UDd7GOd6W5JLQvhxZ9W9bTMdv7HprglVg5V
MKTlF2eu71S1u4QdDu40ovGlVt0vMSUwtVFKWCDfyiu3HmC5V7Xczg5zDIz5G0s1yTD9fPCEysxQ
MlMzaNporvedKesaBD2bBMuUAZNmusCQ89lJ6avptOlDVw02yjXpq04bQbkNpDNmjYBVy5l3pm2U
p58mHLEwNlXdOAQT+eJQIGa+BafVLzRxcCrgHo4FjRwtq1s63krVuMM68OBqyzcEI7qfxWWWdPNo
ecR7Sl2PNR0r6yFnhAx3jEXZLyqMfuVdImv60uvyWWemdZ9axSdrThlUodx2qh1oXoj0URe0UBtk
Kc98qJqEBo79UQmWYsmYBJSXQXUOZS1fXVYav4PqI7pJ1U1kzldM/gyXWiavusnl5avTQ2CelBpZ
Zoy5WuCjAot3qyk+cp2bU7Y3U//DxXvftbcCTZNeKABJjq36p+ppWzPum8mvVRrGi7QZ/MDNtEOc
Ocz2ZVjcsnOdk8hkz1njRHLZCrCwzrcUN/JrTNIveRxgiPqVeXNtYDWl3ROfqW2m1MnVpABq4EwO
Lz9fu3kI9TEG3kRZVEZpVEx5VESJFB9rozql2NlplzJfJ8qmSohv+Eyp+VM9VHFdkx1T3VSGaqma
soHy7Q7j5N8GK2WwhB1sFKdFNVxhONP33rMPTWlPgdU2BzSzUnW1TBno7KQkBZZF/ha1QEDB0uiH
cNAQYKr2qLvVYaw9C5JWjipG9VbtdF9kIEljob3D7FqNPN9Xp9jPqrVrsDz6u6Y7f9AexcCFvlMN
X1QQzwEG6Bm8QBhbv4hWI8OYXWobX0XhRff0qvjryrUABGr9t5npH8k57ohgtQvO3M6A0GCylRQ9
zWNh/t3NbvagVRdqy5p1Yflfg504O9bBTVJUP/0SHpypO4Gu3abSfmEM0vBN18gFpP+oZg89vD/w
AWMbbaGoonMYK3OmbTFmakJ7HRMdq4ZTHuEKb/j/9jNhki6Gxk63PY4i2LLaepZed9FVCGcS+Y/E
fiv17CNEYuLkML2RdgTg3FGJUwob4nUnir2MtHHtJzxTfTKd2qiIg8gZxLayFnszK4pfF2qvIZMf
1yL1UoZacrQd+SrkeOe7MwG+Cpp2nI3dY2P1V/IPcF4UWTG1VUaui8v7bnymOjTad5TH9xC5XXCd
XfLsTILqnxKlLoqyl6aTcreYLyV9MxcdrAvVuC1OT3oUAlJswNjmKdm6Oh4GTOQvQH9N4I3zBddZ
slODudaRwdBmWTCjwXAefXHLJtuZSP/IITQUDdw/7i0Hf7mNgkIdEV73T509RVejNn1KXLxG8Q32
l2Rwm6r2hMq7uS7frIe3ldzPW5qHd6Qn2IrknVcdTTUB03uXG376Ns3WMaHWrM9tGCn4taqk0R7E
gmsHCDbB9zm8duYw0k4CZglLXeB3HvZAzn0UDAbzWMhjPAHoN3ie2s4ythE5K2juFczWBQuIlQ3H
ZZlRMG1+Xgt8HQHJ+Og7hQK4yPPo6kdneHaxPW+NbEHycDyow5H/QzkG3axjv+7bSDXZ9+kWrjsD
wJnNrWnXaEGQruoPFSInFmVFdbI3hQ2VMSK8KzS8blPIKBirpSfNte37v30MkLyYtWezdM/5MEZ3
WLQlIBsaicvcurTaiQTCsSGpFI1weepJX3fwAEhfbstCEa8ndQigFxP/FTDv8A0amiroDX8jmuul
yQlzJIvQapQi2kN60lmPRvutEkxfxkzAb+iB6g/QnJFIKQaG5RqiD8wGUVbvEZgJNSoGQTj8D1ea
dzgeuekfx1WB7BLZdQz5GZpr9Ze8aId0e2zBt5+MRPTo8FnMeVg7Qdnbe02NQ3CWNmAqnG+995rp
/VfetC8kITiCdN2uy3TGdhC2dkgzDyUEoSkBspyEKUXG+J1Xk8w4bKdPTthdazcJwkkjkKRz+upr
xvsjuH5V12xlTrw1zZHSWIu0PNOwTZmW5b62vIKFMdcD0yJtbaaqdkQMcHq4Pq/sXqAb1qjBQ2bJ
C00cdzXWSL4u+KAAfJTLz1tNC9RQq0vPVdmw9M5uMLnkMaepRuFQM7IWb1I4sScCj5UhzRvuyJiP
RprZf41j99GFZLnHU8xAZWSRRbvHqJ46rNgyvGsN8+YbVnQstK4IRB4hf2TF2rYBgy8zt3phqYk2
oeqkSg9JbjGinoBrhKMIRh37LL8m1gMaKk8GczHqguhvAur8L+ydx3Lkynp130VzKBKJhBtoUt6w
WDRF05wgaA7hvUkAT/8vtPQPpFAoQnNNzr0nbt9udhWQ+Zm910YxWI4PVdHuQ2DSs8vM1arznQId
mZfxxY/MuwbP69ob2XCPisGSUYWg6efoJ5ZMZD1//hxN4e4ts7iWdbaN2eL0KJtXcHl6DoHgp2rz
h8qX19rGZYN0VXkMZwjb+81tFHuMvqkADMY9WPgmKvSEiY9yKFmmDIfcYJ1S80E4+SuT9WRdB2xw
kvBt6I1glwXqbUpCDP3RCR04Muos+VmM0QxX1EYonihBcg5eKHrCA37N1zILfuJA7FuDVkeWiJRS
+5wWDujPcv60ZvNop8N3LPDmipxMC3eELpg9eTYNjeiLb2KYudCy4NAzjl5rk4JbOMy0kWQeeBH5
WBZ0pUeFazchfCiB6FGPL4Ef7TJXP5tRYO2Fw+XdZTUVc9O0R0cZ0IfqrRj5SacJ2WcZGgSWyKY4
o4/GbKP2ox62rpOTtTFa+y5137v0yguHTLkqol0pWVZ51E9xDTA8Ve0+GMcM7AOr5XafZ7SBHsgz
VIl6Z6OQW3XoeHi8kaymEyodBO+baOKBYb44kVcS5NtypLZrRHkwVLANVNmsWz86kMD204pXNaET
SD2UhD1i9dK5o6M5mFmpDmyv0jrvoXgjnQqzMx6EfDeX3bjrRkLsMZFgLRtJT1gkdrmKDKyM7mkU
p6L1F/+0lR1AKRHDMZLqNhk2H96azVrFWmQ0zrQCB10uAz+qmcl9cDXs/6b1lytwLEkRTUAuhc6R
KhD+Xs63HXuXwNY/Ko0/Y7TuBxu3XEPO26VE3Why7HWyIyPJ40CS7q2tjfhYsc1uqFORVPf22hjc
J+kggOsYJETlKG72/N30XXcaqXEh9m5yc7gPjeAV4M2l9Fj2klv9kbTFXTDhR7ASliyDXe3iiOI9
H5krgrBTa5NxcT2hAm9zNPd68i7UHSJz5YVjtdkDMGGzXZQ/VYAZHGbE3krYZXClNaxPcMl66qkS
3aGZeVWpcGdGqNO61TGWcmp1OGfNKa34jLWX3mppPLQNvghP4DwJO+saAIaKtRxZDTDdbYdrGOs7
nfrtKUiGaVeY8cug5bGEN7AOeXwhdBDhWnOeO13yaWbQ+NGbeiUbQLDKhza3n7q6fyvK9kyPnoPc
ofAmTeij6vqXWIJA4J7eoOti8uH7nDSZxP5vDVeyemE6D+xWvVA9ZZJsXM603iifA+bXKCi9Vy4X
HMFp5m01bRkhXni3c/XhBd3WEOlNeWhufFQ11HisjTCbnXJ4x3OGyCUPShvXCD1YD7K6apKvpute
E4duPomuYd1ht1Wc+NLpll6huysNvhormNmBBXuyI0doAOMxBpQHuY3+V5m/WWsWx9JiO1+jLiGR
4RG/xU8+DsgdLXmLbIQC0zbzFDivDu1gRhzWirU0NXNPgRzI+1IsLo/5ZUpyZOUM5pniYmNES5ZQ
nzEqv1aj/zBrnxAUhmWT10dHBc5DenKvlKDzDC91V1j8hapTPvFn5DF/usFIqIc+Vtqi2rXCuGus
8JEbdry4brptqu6+xWfInMLcVGl2jIsrhEr8OrAktmNhfOIusKnEyfz0+j2jBfaazk0H2TeOegS5
YfHKIr3zXpTw4iMhclzWHFpmngaLBIUSIUZd70x88XD6ziUyi7q+pm5FsZL3xfavCBkoNKj18Dos
R2ZRYObSBoN/VoobN5Bv4HnI8s6Yi5g0J+7wNrUEzEB35L3vIIU8pEN0dZenbk7z41gRjyWqRxmi
XwwpDInaTjPrUXfDV9kD/7FKFr8OsjExpai+yo6JQsOYnAd0iUHtQ/VPX/DtdCQkFMZHNiF9L3pY
NYWh4QGldOikmJIGG4z3dcZxF5d4+IN5XxgxNMLSvJeStbLy8RannfWJCfXBTnDkqGxdu9MjOz9h
2neeq9U+IMWNQLKcKwGvkEREa7bV99gKee2ZkxxLEgHzvMJXJm3cHGxR6gEVwJKbl6iq30iNgSRd
AsUxnjJkcvSLztHmFBkDK46eO38GOM7r3ZS43sP8QRrvZRddeRaJYjaPAniElZPKABsnO5jD+GIp
FEiiCv6ozPgzMe0jrigCcQm6yaqOzBPx64iGKMHpJQjdm6B8wg6qzj5TA3dgn5uD6tl1Ax8XhqOy
4q81huae7Fre0qg/4rIm3QTWfGE4BBVycJWZgc/P/RQSHcrU9M9jEk37OTcJqPWY5f1pBu/e8ekj
W8c5pk6MgmbYy4LYejt/bViJbPN0EROAiohKrteAzfcSveivZGNeycB4K/wcUQWGkIAjf9diM2yq
kovCMt+LDLHQYAYHHfho15YMUk+0pGyn6m1kUE5EOegA6KloI/JNaA6PoVXjW/x0ayAAHom0xY+V
Tx3z1uJVa5TlRvRT0xVSaQcx0lDHKc+m69065R58iuzV0NoMSvhuOULK+Bnr25fHdtUZmVAtLj/p
Oru+5lpYfqdovmQgAqDf33gEvzTkEcJKCZTDMezT5EH2eRWm3rgSe0x8P4zPXhpUlyXJ1XGI6SFd
C83mwMMejS+tEyLzi6+hrx/RvpxE026n0n/w+uxOOc1Jkfe6Ir/nK3ZsJvE8WUv1b0S/Sct5FA82
Xkynx2iE1G6LbOXHrzxn+VwwXZUktJrZPsb36hZ5vYqa5mthR8vFH4jaCZ/ikpQeWsiQAjN4zio6
eUNl32oxxxbTa2Z3bLRG5tTOxDCN6KhsVVQ0hNBXo1PcpLBucUwoifZLePNnRY2aRMlTNHq3av7y
qevtnNNSckCdGBQRYTqziE+q80Kumm3Z3bsompRr5oS4PsNmxoOusycT1PqmO1NmIr6UyMlzFIFp
X90tV4+udiL0qdHd+teR/tV26zuXL1OSjoMDCtUl9nUemOAl9gAkxrQAWNnoGZS9vBeF4nAc7Ytb
ztfZjyQ0bWZbdomzLzEJh/YnBzNUeVROOzx2o7dKuAhSM/sOK/rMqmUtHLRDAJipWyMbw4QyUZGg
GClQeEBxK19HCZxTfxqVfT+StDBxoWIpwKPgFSg3YbyeitK1oZIF/YZB1NVrfHOFtofgPSug5mEl
gOpmoxuQ7q53F0GPQSBL5vDfNQZGx0uTvAAjq8FIiLa61hLEZO5hFyfg5xYORUJ7tQRuxa9VhFhl
wI9bwsFfYOgGEpfm7KXOAT/zeHHoaxb6grPyFnWuLhVtpYGKDUzILoDKxCPFdz6x4qCpak7sWAmr
8PESTIEDtR4NwjrLRsa4QbWWFZOPQDKAW0TCRurempTlaS9ht1Np4hSj0wwbyuMpu4Z5MmK2YE1h
Sf4E3XGxJj7z8AKP644Z7peoEHS9oXdLpmpHloRauWVLk4PiVncTnO3EBdSGPT11SAUb4vohHTu9
L8LxvQj6G7bPK984TAkdTNxZvOUpuGp6GPfPlNXZvTUPl9bmsDNskClzkzc71q72urNKZFSVuSr5
QeLUvzlDAaJGon9Mprg4lcYPhXN8rYOWtorEUlEANanAiqD+odHAkbFp/wKV07Qm2lqdOR1o3f1X
qJ3AJ2bqDQw+e2AnVGoWU1p7sQu47qYvrHzTBvVryMGQu+u0sAn58tB32Xb6T+XQtmcqwyo6tM4W
acK7Hbu3moNyJZjPiMSOn1mk+eF4CSc+Eup1E8wFjyhszH5rIxVwE8ZRyBQZUiZg5VKcL5lJOlLR
+f5xHD9ad8bp7mTfo1c8N3Z313ZIihnSxqV6U8L4U9fFn3rO/vDcros+IO5oIPqKZheHFDGTeiJn
TydwTGVHjqEj5BsqFSBVviD8aqRFgP/2WQfgEUKJR6vv0CPnLh8bXCxl8SB4afQRI7WkryajAcH8
Wk6MjAmSgzGv0JkmXrEtlOcij+RI8goP+tmwIXGECNYQzG4E/62KukcsVrdSsUes0VRu6ir7Foz+
65DDTOVY/lxrLBH1hWfTpqUPmt/Wd57SrDyE7tK3FiZDYde7OFqxSGH45T3MEzTdxh+Z8SU1gPlZ
rdti/oTbdMNQQIOnM3RQ3XOncIu67kcr/VdPkt9WpvRJgUcym5kyYN9z6uJD0+qfpF4mVp1PKe49
UDAy4u2KiSomOzth9qbxPG36nLLIGUkYzkegeVhbqjy+VS49TVjyhiiDf8Dp4KPTj17sosbM8fXm
1YkELZsEVNZLfCPXWvA3p4NBN8ocTFhMpwZghjizwkMuCHBurfDqVmG6d9P5n1rSHwbhbFx6VNUg
SAx6lxqKN7tRTLIZKz30jr518CMPiaZJ5+X4W9M1PYx7gtwmBLlBnDlHM8mJyXhIKflojih+a7Nr
trXV+LB42LvEdXJwquE0WdlRIa15kdrNtxfH0uKogatNs/esm/QzxSkMLsk5eF7xGGaqWitJR59L
B29qcBnJmlo7BSVazWdWRPLQmTWGVkWWHjsLHFch0i8e7kWHnecUl8u1LXr7BEWXEZlgEFHnJHc6
zCT5TOnQa+Qsa90/qYFmv3Zp9nXfn0E0/wHrdO0rwit5hC+N4kXSGiXX3APm12FzT6j7tkSAtwSE
SqLYVqnZQwrpSdhLIvYUiNFEgzLGVJ+jnbfHZqnxbOPsNbU+s9FDVHpgNY23V9gfjf1Rwf9nlj1d
NYlPbM5RkffsuhI7vDWwRaaCkAEvf4iprPrZfZA5/5kmT2G0KPj6R0kpgc8u5AtR/whYSzyppFdN
S8hSdFVh9x5BWm3aGk2reFO5zWdL9svKYXHg9eO+zWfz4v2wDfzmrEMnmMU/VsToq0gD9t76PkbV
B1d/OAz1d+fQq3ls6FHeKxaU2b4lKP0sw/hER5xclervYkF36S3+5q7mRS4aEpjzxcc4sc+fJY0/
uztWygWzpOFxMsD7h0aa7pz4LqiAgKqaltAIwRJhUyM8lCug6obrmOSfQZlBGLTnvZPrL7fJAxZx
zNKybHnHKhZETK1mZe98m2Vq4z4wUSQzcqnfhcnCPSiXxZc89ECvD3aGjbCwa7iFxT4E5rGJYvEw
ljVL6HJAGB0vXphok6Z8zkwBkcF5zGq736SiGS8hBJr9HxMoO7fJXRAOctM7PMcTyev1MGzygd3f
Mtxx5Nl1svMYOVDjlhIL0epz0VI1t3OJcZySPvXM+7qb7uKi/XLxYXU6esCQ8RIO7Usl7HcDHkt9
p8uFydTy5kYNVa7ggV9VJmdiMSFDN8pT31ntMpZZ1a3cmSaJBq1131XWW284D2NekNJt/MEd8oAS
dGOyZePIxMcrcXu+iTi9FhgX141h/6KKJrmR1BXBZxnHw7Nvs4N0K8p1lkCoCnDirMr4DSvop99R
+lg9IHCXT5iN6wq2w82PKT+rQP2wXfdWfMWvlbfMWLJqp7tcr6kdjWOSLRNB69C6AdiDlnGRGl7K
MqHwD4JbWTIrFP6fbhGMxap8nU3xOzgmLBzh70s8IQC8ulXh8ZuQJISrV8XWphzJ6fCZbobRVukF
AqHxkTqpsRmgih2Vmk41KJSIWLuVHSNHSYsHTClyjTGd6qEgE8qCY+JqCCh/3UFpgyxbpVCYtGf+
EPLxbiXhh7KzdtdGrJaBenwAodzT8Aew7Fck2b2KonvvXftmmRk+1JJDVQ5MB5ig0nYRPhQnACnC
Y9m7LuqY/iDAaEw+n48UxfkvpWBMcFaNhHEFJgCSZOSh1DVvblNjInQDzDHuRSiAkpok9HWatstb
352QyyV7wAjXpS3k0FuLrL325rYV+pIFDtoGl/FNb5lvAz8Z6AnizDjTkdu9hp5NPvBUvi4ie6xG
clV8Ni2mJXbldYupLjbvJht5elfXN1TtuPqQbGQV4ezLP8JWTmw82/CxiAEslFCxerLd1ngQHhOf
KzeK9Hmx76hw/IxNgr7iSd51ACCD5t31YKBU7svicqtz1PgGB0TXUsfEFh0V2ux147xHQx5vdCJ+
iXci6avJ0t3i7SOvmp8OgSxbeFp3/HdAUThrd7okFRmaB+G8Qjzw6C0PmXfNjHoXaZ5Xz2OCzEoE
IJNfQb7n1KJ//8JF8I6m7A3b8XPfes7RHxnmFZz0vE+8gZxiT4rIdXhlZADNbzAIyv2QtNEOLN/J
7blbTLf7cPs1vOff3LFvzYizFSwFJtVYAPy3h0us1qoEtdIAmar98AcbyL1yl3QPHgBpbj3DO6GN
OTc9SggX98qcpzeAyucqAgw6c5OVpkfygsQma1X+z193f1UyX1YZj1vueTBxKXhBP/z1PlbEB/BM
NzCgAN6FDOlq9hV4mQApQNZ5EeDyyUSMr4l2QRD6V5+KwSz2jUFhVnc7ZxInEWCiiqBxIZSBblg+
FD61X1QrBszF52wGJQKlQ9NUFl4visW2iA5dZT6xImyPTJClBZgpTjpryyBm33KvMRkdmV5F0IhY
H7OcTw5GOaszA3VG4458GjB6HGJgCe+9ZsZlG8g4hBZPE4uyE5kxvLbd/Dbk86lQyXjt5NjsIgPs
ZNX0XFMfhcKvaPevieuUKPPJV8CGcvGBx1Z+4e97OwAABHwNyl3hX3RL/kfU/sk9lOWdYNr5N7Ax
ZLGWLYIeMucZTugYpZo4+YPL0q3yPyuAkQil8OaPrrdNynKLs6TbG7iM5CpskeiWwlrkdLlD+AJK
ceAQm84ezZOVqgfHwChoRdwsmaaw9DPSlkocGvkbzG5MGJ3okSUvjFlv647dP20Rojf209PMhhvQ
86IxI4tALI6NTm/ZasfQT+pw2zi1xbCxGlf8ltmqB5BKUewR5TvmW627epek92EW6kM3m9BbMJtV
vt7lWc56L5FnET+NPu4PtmvByjHTP/g0J2C1pNNN0IBDMO+reLTlcYie7Xh4d4n1BeAwAX6qM0JI
xiMSWezJ7hBsjcT+1H4GT90B0GgRci2LnBMXickS9w6Fr0M0F/fvdsPd9Ft5Y3E0YPWy+OqPzgIK
CSLi421y5H2HQHnNSH4JmG9NouaJazwhAu7Zb4N1fiJzcxYE0zdLRD2uj+AAdwSzxaYkw34iy95e
Qu2r8d7Pi9+wml7GSr5VLetYt6VkYRd7UIa+kyLTJ53L6opO9JHsOkCk315N2oft048HIn30OP/p
3/I9NKBgXTgD/F6apLqbr7H8ZlJRracwrzaBjrI90/mfQJL6hRWGrYo73+GhPzA74wsUDdNGSpy1
9t/LFB/c0I3fUFt/OeIChFzhF7PFrTD4BY1zKTz6tFnchVb3oPwBj/S8JKHF2S3uhneDjm4I5l8k
2kZZYBYH1739qz3SLizOik8tMvyj7eAQX05wE6njyfCBbVnwaLdE0YF6INS+5bIJLHI5PCt0z9oA
MyTZAE/Y+DjBH3XKHdQQD+ZMOImWQW5jLzsuF2APExGUeyQd2eZ4NyUdEdLBZszuXK9799LwtSjF
pfBJDUcWTfNP+dKfO6gBB0YB7yYSOOnIt3o/gBZq0ccE0VVm9IJ5baR3gXK3Tt5/BZk/EMKY7pMa
SpnoDRQVAVr5mpNmKNqDI0GzXdhFBfvMLm9wIuH2mNuwGr6aFvWmRaA1S553I8qf4sHnAGgp5AOV
qNVP2UQvaZ5V+zLryAFp8UqOHLN93C5/DdI58t7dOwnVXOiSWmw4f0brT2hy96NX3GVZo3bZVL5h
JmS4qsz4wq8rQL4KEtyiA8oaLDbjwRbka2fjsqKvpodhMO+q0Lv4pcgwa4E2wfHLkIXZS0BU88oJ
p4+qqC0QrcxvIjAwnAtyKH9Jm+k3fl9f6zm666OUOHLts4dw92OLxThEVr/uR7nRRXoSLX4/lk1i
TXAYPEX5O5W9dRrMsw9DhopcLBN/2kdDY9VlZnY/1cho6mYvbCZEXctDV1HM+yGqvIYJhkiZQwr8
Pa2ep73jGe+Z1cNA7Ntn3fvupinHW5LaR8XDBA4EUGZR2NvWGv8MlY1kPwbe77qcrmMBQzFxWJjX
99jd5daECsSqgx93Nq0tg99hP/jBzfTw5Oi6+MiL+qciV3ttsQzbOQzrklAAjJR/5pkhCaOWh0Ep
n8Y+1iAz0lU5xS+WVfrsbJOf2AMSl3FSgoT/mNjXGIP9VBnJo0xbLNWRnNdVGsJNHd6yZfDvhOqS
zq6Pe6+9zDFbDzkUGyl5+WbPP5Zdma8rJmureukTUVNG+NbWnb1wC0oTCj9ECcJU6VcpDkJ988cP
hNWnLs8uDtChnRzkPW4Xe3gqpoqsW9I415DjSkoBccOn+uQ5KGEYrrqMZjHwmnN4MXFER1C6e6yn
1cKxEfDG8dwsWQKr2Yijdc1msB+Ct0CoV2kP9ZHUYFiIk/3VQj5FLspUM57yk986+YnjqthOjG4H
9h+yzL5KF7JIRBs1u995PG2CtCZDEZJu3eZ/qhTht0HhnSj6tGpkEj4oehR26Se3NbMtq7IPcvaQ
4o1GsBearLhyXgc8AgaBCUJV7EF3lYFQwkJG7VXItcXAatMH2q35TO5YC9z1YfQC3Q9QylzsbVdm
+7rw9EXNeu+olpV0EF8Ra6abCKNUS7tllt4pSjjBqjJ5pamwsDq74S402kfOqp/GZA4CiTxEX0Id
uFDa6FB37Vw9U8UDhsoBgYlUXHh9k/+L3nEXDbjrWabpO9grpLCs/8licfjsu9b4+Q+HxX8O4Pnv
fqf/H8AjUVgJIXBDu4tNgj/j350V5r9anmthq7CYM7q2dPA0wC/qon/7F9v8V+GzLMZ76IJc9y1i
Utr/cFZ4JPqI5bck1Memp1H/G2cFwSqLc+I/OSv+y2fwXwJ4PN+TsyUURX8O8nTxWTIn3mg/AeHp
Lz7fistH6PzqPzeFD6MjR73DAi5kO1s8NvlwVzc/EZHj9FWr9NNZxgReopdzImbnVIzbhOw0s+ZN
tAokgRFtRPkL0nkJyObKZWY3HUghOocaTgyaC9PA1JUOx6wwnj2NoSGkMRteYrKL0TsDvuvaDGlK
eoObB1xP3OPYund73ZNexilf+OrFBlZJwEW4GgQHVhc43x2btN5hbRdaxSYUPdEF0XyI3H7YMYhj
xG0xLaX/YPuDSS1Jum1ks1U2m8vkqvrGF7tqBWyHcvjJ0mUy6yOrKOJmn69zGR0cwIQmrbmqxni/
oIKCATpXyza6E9N3EZk9qumWGz+2zk6EZ5J+WsIYKBljuD+S5pvPU4u5XUc9F5Dv4j0sAvqQiLmx
38jHeBThe8MOgrwFN20pMWBj9PVSFyzAsrLYxw3/kjJZXwVS3jg+SRqjTqfB7IXCl+zovwEGz9hS
gVtOjsdfbgYjUbjI1foCEK017JKMUszIaIWZaBebUYFsLiLvKBPKIWpBNmpxd2DElT7rQZO3wMcS
sbaqa1RLeei8SZ8oboQGJ2UbG13JX0xfzSaunX9IJXpTJg6LUT+WIQgtA9UpzhAEjWl1YON8IKVq
G9bxdUqrVwcq5ZZSMt57M9NpxKLCkvf1gLx9wDwHlkADzUSQnj7OuboTtf5os3nL7PLsKVicf0OQ
Os1TNMlrOBwhSweFOqSJefUGpsVxo/6xkdsNqI3x+Qtnxd4TMSObTnZkjFn/CFVQL1vd1ouxLPPQ
orV6o965hab96XoETppVfw7K6amN9AkhN8oT7bGW76sNImOkELS8G8NNxMZKUdZHCV5mGnadLlwM
A4pBl6ak9qC+14FY8nEeXJlC09FEEJK/M6qpOienJmTQEbDfBnLGYLapgJkkBTyGv69rLNN8pxum
wywnWN4scNSgp9aM3UNQsZ4MjCVTbjSIQm6DakuADlorH6NlLNF5rvDTwFrylywR3iefWVxmJNip
aRLZh/T3cT2jc8B8jBQ+/FGT2e0eZ2MUu6oW3bYbrI3RVB7DLAcbLTbJUr2SsvhtNTm3FrtD9E4o
zSQqyA7Qn6ATbmSicU3ae8+2MGg6mieE7GxVIZANPIyXgOJa+jkPzQHbfH6qxjw4s22ex9H6zGJM
+RDy9p0VI22FIMvm2w+0vZkze9Paw6OA6LCIACYDuwOooJiJNTujnAvaG+wTsreXvGfL0E3c+bZI
Drb2TejB3kMGNG2d9GcAvT3W+JIQLcOROzZrj/0ywmvCbtf51LIA4XaUo6CIJPabpIOZ18e/Tbel
KiHYqA0JMAo/ylouGHz5NhfBeteM47Nb3KQ7PM9Ul36Z7WRbnpBw/Iq5fEAFczGRmG5NsOIjhJ1e
UirV8IMnrp6Dwi8CoQL/57y1JUUZi9LMTlBu4+ItTmmM2d5ZgtmhPpDK/je9a24WNxICxdCtPwPz
BeoTa+dYfOYxp3r4XKbdmaTw17Ia+2eRIrGf71iWmfcjyO26QtxqFdGdZwHF1wI1a4996KEsPPqd
hK9GYoSoLaJSW343tisl6bftxuqJJPGgZnuwOg7KRZNetV8BUbCrmrIHSxiDZOaPK9fzEZTm8K8n
nAzsxbMbwvRrEyFRneUZ9dCZ3nNZO8Y+1D+4k1Fe7sQEBbWOJkTvaXWEmd4zt6sekqz4gCm57hLz
D+qaVatzdWS9g8lfOh8UbQTKmaJdkxO0wz37OFkxc5DIfKhD+5+wCN/CgHSn0EOeQSojWiEf4cgY
faTd9DkPwBmGurqUKMeFBfFMd6glfVE8WMsohT0bOpLKJEe2oiT0IvmMNlWuJRTXfha4roSkNe/d
YxtAzO1MVB3yeZ4xv89pwECz6+i0IKXHzdU2M3vxTGwDDTTFHt4GcrvXuWCSGhrVsXZ0Qox7yKDa
fXVl/kuw5h+36Dga0u4+KzW8MBqKxOMwMY1g7fUInowxFGvAKsI2idMMUatTzOJIaU5B078xkRgu
SlQ+VT/yTc/lkVHlocxnayt9BVhIahTQVfg0IB/kf5+2XiaePQUg16u4a+ATbxwzIfyTZQAg7/FN
K+/oJyWJTPhBuIBzAliYPu8L2BJGa/46ZAmtUbqqVYtchsGx4VgJWyf9RCCBWok4KPBhETjs3xsN
XgunxzkmvvCaP/Ix0xo47t4d4K83UwOYWfOOBEBQAfQbbw4Rajvlll9+hIUAiNEl8upjXVrqzi/1
fLDJrQPxzkgwh2PXen6+dmtfrW11IVqC67mBVhrkgLF8hh9stDUDB6ahiYkER9Pnech78ScyiHUc
rG8uyeNsA2jHCVU+4J1ZFHi4IJgGABO0vq3Ou08I5dUO47HcONlcE+g0+T/oDAWXWxPJTMqVQ0Ix
jP8qIc0tYlq6rtCBZUjH1rSLaL9nOBuxMzzgIuAuMFLCqHx/5xuwjwYzJ7mhR//VhtD/qi/myCRp
k+sHHSlqaJ6bIOIkIwl0m7gRM12mCMLsDDT9LmqaEdJ7n2BfZ3YGPn2a9qH6zhCxXfIW2kap+kMS
5i8YCDA4uNuug3KWZg+RBnfb2d8hoK0qH+9tx8se0zl+BHujTlDmngcgH/745DKR38xtdI4XkT0y
VUTEJmExZfyu9ewdxxSqfpNepnTmMW0iseOEc8+iTBYkGtRSrrkNqNG3lL3NPkbxWRXdthgs0JGY
rCCapehYICOVWzuNXgYn9XETraCNvNpQUvcZaTFrHy6hF2o2jMxYmfkp8kuqL9ylURkgpgrFhsAV
d207CYI3ExC3x85V5UBDvTh/yiPbRZnAOi9CjptZB2iO0yGZ0atN3nwZNcPRfhy/3GofwFA4M5M8
aZfKlmf/iWya+HEuQ94/7wh7P8YelblJs0M6RkZB8jrOcbv1kCxJNh7UHnfWWI/kUuOZGtK/5plt
FA09eM52zywq2ceTItCb8wrOCf+FVLLnsIOq7RDfFUQbb66AYZOddXLdG8HXBpYT9LqAW++WptDs
o+XO9jZdb1+rgAm5svm7duJMrm6xJfAAFTPSGWZFHgbQIIMAlB8jVaACEyH+VRaLmKxiUq+x+yGW
ZVZkoh5O4G/WOfdC35XqVCl5SqqBrTJs2AJTzxrtbY14HpXdYExwLuFVTXkOo58ReO6MlKZ98FEY
bMkV8yjEpP7w5Y/+r2vn1muHzcOiH6n1ZDO44lzvHH1hO/OQC4VFtomR6uX6OvZgCHD1rgevEzuf
qJU8S52jVQUkclifaezhBDOFsTMVMU1Tj/pUCmeb1Fs5duVm3+i23OqCtsKzehD+W8EGZJeHQCC6
+CGb/RhZa7L4ZvjCPIcPusT5c19Wn0LbP5lldZskn3dGoLIzP1NFRKAsDsjyphZfItAYonlGcWgR
Q5+F2e8Lv/iuU8M+jo21DRUpm6ZTfFcCS3cAT6414V0JPK5MfD8rdzMPM/dp48KRLkdzO7CDZDxh
SuydCHGm/IafY1GJ4ampp+arYfewsSY4OHKRTFt5xnQ9qSBRfnkyQuCOiJOBD8wipzP/6AwObJFB
gikGSOk9fYBji4PNCDZic08UTW9AWiSG0PFnbHwl1jA7i4MzqmSK8zlkPWFsSnPZiPm6Q4loWnvg
8DvlEzzik6m2jUwlduxHdnPLzQCUV2yJKWSRDyt1Xbr8YRZTXAmYV8JWMrZAxxMiiOd0E4TjQfhs
N3ACJ2zfZwxCcHLIo8mqHAlOKn+IhiYCIDgVHDo8a/NeWA9lB1akdXp42iMg7KqPXvrG+Y3SGmQp
HjIWtbExNPdztOUUUVwmNtEP45nwb7kUREzgtlFrOuC4GXq6uruIVv6pBh4ewS9z7IGddnc3GbJh
K0csjMmsf5V2zTuDHJYXfnyxbNNlp9JP3Okrnr+bCX50zXIWIq5TPknfxmKhXByAqbqlZYeyRSPS
biCgjUruCRMYdkLy1ZRae9cktc6+pbyDKZdEMPR8tKxrLNoGhya7LF+7N4XE5N+1DGj8V5FrW/f6
u5rs7kEK+f8oO88eybE0O/8VYT+LszSXTthdQOFNRkRmpM8vRFp6c+nJX6/nVo9GXb3CjgTMDFDT
1VWZGeS9rznnOTsQRDOydqAlpvRuAGX6+6Jia8SddLHgoMfa+FV0ePuywhpOXVEHy9muMOQbcXNW
J1VLoJfJkWv4g35mZjGCpAu0/fgk+oaYO3fkk2qmpUFg0IaAymiZZ/O9TZb40gzwtfed/h0bP7SJ
NP1zRE4dytRkSu+aFhSJP9Ioc0xZ3PC083EWHr3GEEz8U9UpZ9fBnuyNM7xAi8oO40DZlI9y50MZ
3FhzcB2gM7JSbR60tF0R9TgjsiaqPQ+t1Vjo+irtreMYzsMxLvLvAozgPhestJFXhWsdRcO2dN2X
xKvJciBqZNPZLL+E7GzQKDGlWlwkYBX1pzjUdwkVxpNrGxdjcp8YLdXXhP2368/1uqwbWrGaiXQw
GyDGCLgykvqkTxygptXbmwzPe/pUtjPbfatyd5JxZQy39uAH3RHbZvtoMrtoaxNdmOhXWdK0dL3i
EPhOv+qzaa/r2p1WeNGGF2xejeYJrY2xRq2BWhIWmByxw7hpHq0tAU0y7shQF6iVkcFpwJ9XvZk+
m56cF55PxOtEy2xoqE0n/5RPY35mWI2qkVJ0HGdW1G7xTACjBz1quKcXb7ag6CwOsvhWJ1DuZkJm
xZvS8pYCqy5z49mP5i+Q/9Vx5Hs1urg7OGLGua7ZGbGvVXUesFyPwpEHJ8cyCZX9YDc3RsdAHirr
IilCluces/W4TV8Nbq41vGUYCoCGAOCdZdSJU8BAZOn1ivOZCn7p+qvQT4+sTa/kpv1kRNOVGUMt
M0zf487+zJsa8sRMjsk4PHWvMsTWnycpKrDkTSdgiHCPNbwdbd2ZOd3o5BnUpV62kUm2NUPSsBAo
vxeEJuZJ0axH+EFjeZxz3C9jYSYUU/G6mTxxM3LNR71Tbygw2Z5McFFL2sRVW1c076khVu40PhMm
vHeL4GbCkb40s/KGH82xzX2mt6ZxX6M/XGLoLIhACRjO2BkiGqBYVTCzGRnqEx5KJnWQHAunaXi4
qmIZEg65GGt68MaCcS4olB3cQWzQ7YylT/Bed/r4aGu3pAEA72g4HX1S483SdJnrDI+sC9CntM2l
bPWrng8Arx3reWg9h7EMKk0bwW8ZLmVoBXvfTKn3EzCFlsNdY+YEv9vuJQcQvRZNBISitq+5T/By
3MjnZJjGIxpIpn2+RWIYy7Wxb7GmEWfmJgiYUdQ+BhDuSLAHd+KIdeuwJEkMMgeJvqJL0m8ltmS3
1S59i45E0zQuysiHIFpZK4uNpVUjXLajeCUK7zELZIeHGbcbkjTE38nkojdn+43VdoJS4KVsaOjd
8yE76H25c2MKQ0XpQiR53+cQSoAaHxSt0Qn5Q6A0tgcneymLudiI3LmVIj34Vm9tApJ+8pTRQ5F0
XNoKcZcyqqgmE546B7ZmlzuT4FlkHe5BFNysZQTypJjlxXIZSxJB/swBI+Bul4x7OiSasFHPNRep
dQ6a8L7BLLmqs/GxFHgRYOzSdfMFsA2g9VXarq541HQfGMOA/ihoSe4pFV1ZQzI5KjNV5SgvQksc
Cl9BZpAGUJNpsEzbjvI/WTUlYymra73luAbfCRRQg455W6GGP6WA8ug5eCJLFwk9ViAE11Whr4u6
9AiacJGx596OWIRiyTFPxID8DGMMaOWMDIf4loVtRAwowuqRHTTy4n4kWEtJ2oOAQqB4nA0EQkBk
BRCH/NvstZXZQcQvk/Hd62HhpS8QvuYlUxyWrLq3REbEwNV1E0yADTYemT1oGg2Xr2VXeGxAzi1p
r6yQttyhwLQF+W8Ogo/YxGvrAYMDizH9VKl3K9X8gW6W3o94BoTZ/QrN2NVHWA37AfVZPFj7uWAB
ZqKTXw45O3Mz3YUhSmUGIfqGmIgd9JVuH5TIHOVD1xrPcVDedx05IjXQG5sTe5F3gLTN7LOMAv04
tMK5deeSYqrP9O1kURQmybStuvjbxHuy5nYKCSGc36JZN5Z+cE4t0OUxHyDZwcXSKivthqTaXR0g
lM/sgL+3YfFIfh9YED7TaMTLU2jWvc9tIAYNX0CpFkuMqhINzZ5hwfOIklu2Vf0RKyJiLoX+cRne
ZaaN/Iei2g4ZFAUa0zIUfiv0B0uX24oPk1JIBxK4qGOxYaJ0FqI+OcTO5ayzlkFWVSuQCMSf4wbh
TB6I887W8LdJSO+ZTLbVKNdnaEw8sbpy62stVaCZrassrDd2zWZU9i+JYcFi20lpPDu+PCGEAYLm
FXsY0feaJLTEmhm7SKfa4AHe6KL7hJeRLv2xeBol6uRMJ6M+0U8kk6Jwxe1i+V8GZfsKXCUEzkIc
GddQP6Iw8hIkU9wQJBWP6SaSAJaShuknjTtNuRiJRva9VuH1sv0v8VEBwtJjsUlwxjWbSWMPtJs+
bCFpdqtfZOXGfU88R1L10MuDYz/wMT0EZM8SpKiWw9kJnQsZutk3tgMTZZHD4D1+NAA0OTwrN0Me
7M0ovvVdvuBIR0BrEbvqGrX3FLn9k6UEm3WLOpnZ0Y5xyyHxIOxLAqoZnGKHz5jEBHr8FUZ8oSU/
46Gq74eSj0wbkDs2dXdTtvdzw9ClEkgnLfNbC1CFSrPVls2cHPJkn7nsYLOboKiWY9p8jD45FDIa
zjzk9zD0HmhJH6whqLfktVz9Ob1qGky9ZP6I0PMmvo08tjjmmMJQM2zIxMT9o24HYfOXlpl9AIno
rCETI19MyKebSAGp6CYiLOGLkRYMvM+ILRjudNASjThi/8MbcExGl5nd+JKMcDfVFj8iGswQyhOV
XprqJxX+RcQ8UmbkMemudTwehFliEDlhFwPGYn+nQpmzDVYH9liforp48kZvN2uMeARyd43ZQc3+
Zs6w3kxp+WqwGxgITlgESduBrY6Isoh+vBGrnkOy7mry9KWfJA++pkMd1hhftmGB9vgu1FGdj6I/
Dy0WqllaKxMAzrJRNOwWZTIxfsZ+BtOcNR9J1L+UuvHjZjq8MjxABtxqHqrjZDb3pPS9xANGKj+0
160a7vWfZJbR2Ppuse+Q5pkm6bZSgh2W0X0b+uW6a/Chh9AKUe4SMFsotyjjmgfc6Og0QOPuk4aF
MiD4M1gHmLBDt5HPEDRJftd0/VjqW3x8xYrggA+9x/NKnsVjInDtctljOsejcYLEe8iy/mzO3Rlx
TbMy7e4TcGhxjb0HdYgarPoyHy20P+GuBe8N68Gc8KhXfKROp18atOS2Jvaz9Zm12AbdOH2wPA6D
yHxp3ZJqIBMMAxjvL6SBkVuv4/UEbfCX1jEma52vJ2337EV3TAOaLaASFpb6OvapUvLxiir4gAl4
vjXN9mpHstu4I4jg1NFvcq/60HE5LjSbSI6ErIGFETJ+EnP1nvvpTwOKbxmiBcV2hsWo4rgHO2Tu
SlM89x7vEhJpZidTCSYERn5D6JPZfBgYO5cFUq2eFmvVutvGU/fF2N8rsHyQRK9rOhSUIjuxMyue
bNTlk5p2QLq1j7Rct7qOrYiTp1ll3YEstpPZD2e9OMDS3VThfKzcaWfo7m2U6XSZ4meQLVI6H7pC
qvE16CwI0/nOQH/KzY+MqHtNAzytA1KBmnYIzj0YdCUQYm7aTLco/3nxY17NrpidLSG13AURMp65
714ap33BZVVuplhAqsqZkAj07iExa4i2oy+7Ewdt5CS3QDwwQ+L/Ses9pTtTo4QRWe5z2+ph/9Ul
E4G1GsEGoQVLS+akXlJTi6kGDIt4k5zm0v6xunXdc6/ncXeflawWAFvtUnUNjPnR8S8tR51ms7aY
0cf7PkmNmpIjC/TAeEIhF72VAtPN9NwF6zSxjw7cXLPVT7gkzkPslatBa9rVFLBI4N1jokP+yMIe
gEQnSpBcJztBVMSUGCqXPTiFtQcCW3yLkWRojQKi545e+sW7rxXnuUhvQVcnhDZhCXTk65g4Dy4s
sLgvsMOYDI09/1Z39fIUTBG/hYnExiQxbhiZRVfdZwb5qhEnp+Lp70Cxt8QrMN6Jdn2p/1j6vLHA
XYRdVu6NwL3VtemgJ8xPGoOzaQiJxrZvUYCv3N63qDA4nb3ZuxkIWsUpBEmP6TnmIl4pM8+vJKFv
QYfU1J7PY0IzWVXWwDaIqhHn4RfBHl9pb7xYsPA6q2SD797mErNxSq0Bw+dVFilbDyD1TB7GksSK
oJEKdowwJ8H4VXOkRGH74Qwg6AMmQZ4GtGzUeTB+KSz+9XP8H+F3efuHDqH5j3/j159lNdVxSAza
77/8j4cy5z//pv6df/yev/yWU/zJ1qD8af/6u377l/iD//4XK3zmb7/AQRa30133XU/X76bL2l9/
AV+i+p3/r//w70DOh6n6/vd/ef/KVZIEXJv4s/0zhdMWroMkRPhEDhrs9ISOIuNf//z3/Qb2PENp
+c4oDP6n7OL2PS5+E578X/+wP4Qn5t8Qjgid08PybdRGNvzQP4QnmvE31/Nsw0f8YpsWa2PxD+WJ
cP9muLbaAOu2Y/BP+Uf/W3li/s31iSp1AZf7to2a5f9LeWLwJ/1JePLrKxcGAhgbipPjG7+Qn5/v
1xht9L//i/Hfi2LoYcUGFEiVaDdjNO+1Ih+3oyyeh8m/jI0EZD4ary0Q2ZUFfzeOWP6W8h2hHTdh
IVkfZ84upONBTVhi/mdCSSxiRWPczBq62SY9z0hWD1Phb+qWSJYgIghmmFySVyAiEgCVJnCdWOLY
1VaVqk2QT1zm7M50FH9GK1iZVcJeYfQY4WL4LkNARAdJFdXPXYGTI8/1NSewAnOEhIe7zgUJ1raK
ZzB0JbOzEBwU0ycsC7XFOYMjtspYr4JXpiTXXMo3oz6zvaWLBrDGIQWzKx+NG68eT7E2jewQRtCk
Ut1yKBJRGETu2i9A3efJUUtng21k8YJl7SR1MEmyefRNegOFeF0GjcZOmW+D7GALK13foZBza6Y9
kmVTmzLEL3X7kqbgQFqBf13vrb05weIOHfnAROsnVd+25XNeYp6CM/Xjph/cWv166LJHzYzu03yg
pzSsAFMl8Dw+BCsGTIpXBPLY+Fz1ctv28t4YDXuFD5QbKUdIgYGxW1lZ+RwlLU/7P96Nvx8X/63o
cPjERctj8ruY6Y+3gYcUCbPFMFl46pn70zPVZtipenQ88ALAukFSvXMbtVzpW1YpAWT1wVuYyDw5
Du//67/Z0NFk/fV5/vNrbRi//92zOUotMbDlSNG/AFijCke+AGYVM5lNS9FB14oa8pmH4sjKlUUy
c4zarat9ZMwSGT8B2sIEGtHqUbTCsEDkjHL5IOd5ThCIGgHiXmk0s1IyJ8uMvHO0QAA+7YEw57Il
lj4y7zw3BixbqHlLb75EkK+5BG9NJW6OCDlYliAil3OYbNywoMZKekKsarsDuEdSSqKh/umwE/hW
cs+WEAkOzttNERX7tDfd/WCjTWrxwhJhds0qpOadE+E+Va4wNlvQ9e23AcsmuWxUwI1WuRsjjgm+
6vKtl598C5L6UPbr2UHj6zjzYQiRLjtOGrN/nt9lrL3W+ADyCedLHprvUHCqVZ+u8RdDsJjYHg3l
vsREsaz78FqEhdz01vhZ1eycZy8Ckefoy7kHrdckDi8dimyCbLqqx48MiaxwtX3Lbpnpsl4ztzZ3
lQxZj8AtGaQ1roRDzkdlW7u8C3+BS1XD7z+5ctqS9Uswr69VrA4NLPTesP0nz4/S2f0fHd4fj67j
COE44Fd0z+G4/vOjG6QVyLKxR3vUweYUxCOOdy7JWW1g3qZidoHZVp9kyzTLkdjGhD5U2YPjxVSj
fABRSz6V+4fm87fL989vk/GfXyfOZt8TggACRjG+euT/9Dq5xL7FuLBynGb8N2DpHkoDsLwPqY8z
ZJzKHQPdhy5jfsbcmqwR0yXeXeDe9cfyNksn2hpmSAmxbzdaB86DGS4kgH/ydZr/+SqxHGH6lmta
hgmt2vz967RnO9fwUVJIduVdYq0BDYDDk9mdVbNw58FsC+e27Yf3xNIFpk82bY6hNplVcxlxiA5h
eh0qAm/QnsPZd76Gtr5UTqw0y95jz8FlWPq6rZ2n//pDV+LPv3zoFkRWA+OxrgtMWfrvX7gCEECK
BqfcDHLrDaRnRGInghF21qiIvk605cXQbsrHJiiGXe5PEJxddBk+bNOln+MUI2rZXVVR5oDDmR6A
KiN4jBmM6oRygxTgJY8vQPQwlBjInmrBfeM0e19IfpHo47ES3X1YD/xeb0gQ8VjR2smcf/IJgRlW
x9+fnm8UVJ5rOuwM0Y1weBp/eZZEJQUBLojZDL3TV5M7viLUoyNIXfyVjnXw7PSRbaZY57oFY6QX
n8Ngf3s4gUzT/sLAwyJH1ffFSKBsSshs37TY4+x0RcY5ixUcz8sKBCNepeAQ4DTossbjwgFk0jKi
pqGbS1Ti+SOxdyy9rJAiF1ZjX3/DtBQbdzC7i8WSXTcwhdQD+GOP+ZIb1czzVA43kxyd5BqPBJtk
JsomslnYqXAbV8XctNoDa2jCP7izdTyuy473YUN42x3P64pR0PfsoSf17eQ6qRidnjydhFydCSdi
ZFZrVGjszguid2IyeIBHntr2ZaofU+fsqJgeb6J2EEFNSto5Qjdhhrk8yMI+6mw2mZpT4rOd+prt
XWbKR0BAMHErVFesO8Buky0zq8gggnUfWNqSm8SURzrooiwHqmVS+o9+z9FeGcigUiqOpi1vUxVL
lCdsGDrPeOvc8ihd7Gtwvp/IMaHZcN4Nso2ECjnKTawMSLHoQ5JiE5pEIRmz90327IOrQpIiFZeU
l9azGXsurSLWbURS6wFD0n5w+5Op4paGtPzkznhvFEVwDlB6NvaD0vNRY9s3hjk8wJBAutPcsgUG
41EP4DMZb6G5alfwC1g8+v4Bc5gKguL7jldeNmCtJwA13ToqMkrOBuFRbNUt0qTMxjmFSfuaqZgp
0iQLGIvs+MbHiOZqR5Gx87I226bUZSNZVcmQP9cE52EcecHAr3HhCUStxhO9tR1CQaT/tn39jlnK
nu25swfAsWI/IFg58UEQOQxnC8JvQ4QEQe0PeWwLHLXGG6ssvCpOtWtdQn/I3yLUCCUdHRfrhQ6Z
SlidEhXXFZPbpbY+A4QMHmcGuqbkcy9J+Wry8d0k9Stwb8CHXhgqfsqQgWag4sHMEsVXDmAARx8C
sE/KIqjDqZQbjWwxm4gxJZUuCdY6m9VjaQFR74ZLVZU/2YAdMZQk80QRl5H/kZBeNoHpybUfE5cZ
1Wf+yWbJXqMjQ4xF8lnPRpNmlBFZSioaDzI6N44gk2ERcriJt5uFbwx1BjGtUAPBaI3cc8fA5Myb
4q10lcAWO2eJJxllQEcFQkZbR1jbRBboJqjj82BaT+HEyMFXyW6FR8YboTNsvwNi38LhVYj801B5
cO6QbwmURnWhZ1BaATrAEsZ+MpCTkjX3lsqV6wiYIz5Vkea9HUtRm1WFV23m6hPsUUE45F3qyx+U
ri84s0+YqY/SDN5LY2/U24RgO1Ml3OkhEyPk8G+VSr/LW2PaD0l6lCoZzxEday0xo7lMnOagEaBH
qOh94TVLLZiZy9bFxbED+nBKFRcDAcg9G+igJvFz8scORPTZRPW1RPaBMn5p1W1BlN9ApJ80iB4o
K5gcFWl/KvUP2hCkEpUESNbeQzAwD5it5gL0hSRMUgMT7Qu7704v7+n3+VwVXdGyQ1YhIQPdcjVa
1ncxTeeBOMLGmh51lU+oqaRCiDODE8VLskyec5FuAtxpDngclXDoEsHkEXkYO/JeKGC7f9Is0mc5
89kI2YF/qDgKFiGEE4fNfIh8ZxHPUO9SwhXz/lQO7kEC51hRhByaofxEtvMQktgNjeY7lEhta8ZY
pA1cQsIKYY70Z5KDd4FKdvRm/Zs0mhTgCtvgjvhHgC0nAc5Al0G/0qCYmVJhfYmMbIiOjCcOTJBQ
EQfIU6DSJU24rhw+RNDDFlBScxIGGF6pTEooFyEBNh2VQv4iRufG0fi309g/AU5+GrKY6DnY9DIF
V4bml2VjsNLH4t7T34AIOuueqpPnJsIMgZnNcF7wK7+axGgSIPwVh/Im6NJrGLs3CS5ajFxHYdUj
XlBmOXO9K1QyJ92quQxnZpM8CWvfTq0tI7ulkgR3DeP7aGKo03fTGblmts8clMoOQaDkzfH9+Bdk
Voi3q+bkqMxQ84qcZVibKku0VKminuntbJUzWkZcWmmFt8NTKaRSeLcgqrdpSBntP+cuLldCSzOV
XipT+CRk7EBnd28Ds6DPgdo5MoVauVp9IQ+cUJkmy7CfSmvn6GSkYnbhyFK5qU0D3pqhPkvCvibG
3l2LkVZNtMOXOdUwBXISWE1gT57KZE2bs6UyWg2btNYvrZrY0ZA/WKksV32SPlxD8iVBORXEvVYq
9zWHIYcZ+yUhySkVkF/Bca+pHU9+Ij9tlR0ricBYxI+SqWQPH4WAWRZlIOk14Fskz4Yxt5hDGC1r
dbbQ43Ool9uAsFrU6x9NzLET9KwFZ6z+XqMBQTHGGC2qNW3mESmVxrvL2nw1TfO0ABn9OWnugxt9
zj0vUmVzLxvS/koKWW6qgekzZ1Y3mE8ERDxg6n/CW/066TiRh1q+Zy0a9bm6U7noCYG9xRi1e9ts
EggwwUng1Yub5mRXzkMnmIwnJBmQ+vvp+8wNVB5wOYG5mIkIRn4CKV4nUVqlB08qR1gMfCeZ4g8Q
2fdUGvHlV35opfKHI5VETDEC3EJ+yYzFSTmVn1QbBJITX0zcwrCJonfMvQDQkSxqVResWLoaBB/n
IZedzWC4JRI5IRq5JiLZVlnJjkvRwHvAhqdzdw3bR0bLPxqpoqtfP9G+ICiKgUyhUph1r6nWPcHM
FgHNIpRXEfmSUO34Cy05TZjH1Cfydgy0vyuJhC0j7tl3r203HnmQz2XLMqQnFtoO+03WmVuDC56l
4wnjyz4hRprkrevgMKk3VMK0pbKm2d9oOk+uw27eIowams1NDgM9JaQaCDmKBbUCDFP+pbTI7jxh
MhfCstRg3VFlQ6FSrxlNLDXkpqByMS4Nx4547EKgGpeRvw7DbM++KF1auJcMIrVnla1tqZRtqfK2
pUre7pofQRA33YcFPhICawpOJiese4LClbbEuk+3TGoO2XdKrHeXk+9NaC86HbRuaS/uSzy6E1Hg
tFkkCqqTD1zdBbFlCTl8PtmUQchnGaBR9S663HnLyc+A6YS+sulJHif0jUcqtRdpLchtUvnkfhi5
iyJ4V3SnBoXtxoFSwWav/LRVujkW6genZqAluNoxrR2FhpXULqJj0c/7nIj02aifRo68Ve1JDztM
s22BDc9+NiKFM15inaR1RaREHl2eC5XCHsGQBZpGUekbP4KgdlamwP1UdntYN7dSpbkP+fQoiXf3
iHmXnEAzIfTInqodn9gLF9gpNEExaEW24XlLOzY40u7uS2kdzSi7OtJ8DlS2fCae7NEvlmb0SzxO
Yady6JmD5csw3xIcDLmplDeCyHoZxeW2w2rv1Sgu4OjAC2ZXt5WacQlaTN8ywsU55PFax1O68Cr7
rRtO6p00dT7OdIbplFUjasM11eebmQ33Moi/Rg+2t/Fpd9qj1U27Pr/zc9RnTnUzgZ9fAIkbfCmw
Q4l2yyjfYRHCZb/wwKZuSyQ/ZgDLYGjCaJfRQrIkbo4D9nv4K93ZZ3XsSf/EwmdXSgosOfNIY/PC
dYQZK3NvBBHlyWgsWo2ox4mfCLav8tBU4dvgi6MorihEPnD09UezSFfJwOsBR8TdzIRlwhhZajqL
VIBy1ToeNzKGfU8SwC5zPHZH2VXmlCBNDB9NrbZEg8YsGc5GV590yR5Zc28dxK+J37MLbF04KN7G
oZ0DkfbhWkmEZyrd2GnJfVYJ/OSEJwr0TZQ84bFs+R6Z0b4aGbMZTzn8R8xUBRpC4WP3cAzvlrKc
rATNgv6Tgka0c4REon0rEntcm7EBTa2NWB5SPTrhoarc75HkTDrEJ2kTN9MYA+VYiMGnbDb0t0+o
ScDFX7QMLTwhSq+TcTBFdVM2yhPZWbiTK6Jnmuxodm8pemoySCkMR/vey2eMSpP1XX2B8WLah65h
aZtmxwgMlWbS4y3H2aBwst9YGvCO+8kWptge4DpHfrvrRXqpcEk2RuwjKYgJsw+Rx5M5igwbZY+r
ANaEvqybLCRMIJ7XHhBATs7+l7sa7eVHTGXPOJt0e8SMs9lSnQCZTubG2dilzTOVyw36C7ZNBhFS
Ye5//SLcSuXwCT2ccSHXb+e03QayqtqLkULpOuM7zL9gYePPwUmWkT6b+jaACIPcFnDGMvkqNQVw
bMNnLfY4cpyA09p/DEMruQTfotM75Af4Th3VryNB2/qmi1owVumnaPF45Wt+AvDCQnZSVhP/dKwT
FnUUnq2O0iBzDbQVbnYv82dRT6x3a5CebTHaZPyQDFmEB0eDjkfk7SpBAgLyPVrlbPNQyae7RFL7
IEYdFuNd1/MBwLvhf1pg1hPolTxs1nnCqxuE+TWDbXAohuIBhHh3qLoHCy0IkxiuGEvvuRtTjVDA
ujM2Rg4kNwsmVP0gpWwmsjpvC3wc9LOkW1HXJyviTCgmhkVOBqWiDdJ4w0tJB6lv7pj5Ndua924X
DAcDIvze0DkqUgIO2XxOZJsnFx3zSlBRjYIqYeBvHYzeL7bNNNw1gd5RDAHXZVhQiujNjNG6pHX2
qWXyDk8KqMmC0i6nbwhB2dBYduZChhxpk4cARaIRWk168o4iljqspQlk9PxhznqyVUeJyKO3EPY7
rFLmKPZV67qXwaBArZxs42oEkcUGNWbUnLEIyR1C+P0EAoVUGVywVpztAgMcPHoKribF7/fz8lR1
g8MHn792I4LNKdQPJCT+QF3jdUcTEjGhWkyJuA+o1caJLxJSBjdyZD9PHS4ALqnW19J93fg3KNce
4UM+ufWPX8lrpjG7zF0dtqqZ3YW+uGoF3zPTROBT4IX6rH/z7dk79oXSlsv6Z07miC/0Pqalv2EJ
TKIk44jTfJt0QbBj299DXDQTYCJZeqhAZVoySvlWvFur0J5mcRuaMeMjtQFvw4AhVUI8VMKJW+v1
p8U6yYhkxiQu9HCI0buEHyXzYFgrOH/oB9YAkDIkLubWtXyJy5U3O4mx5FZm8WRJUawtZGzroODH
GdHlErL5NHvvlW0oCp+0Do3XHHgOpr2JoNK2kSWDIeK8z/BOo0NZYoyQi24iA6uEPElXD0SE7Fgx
aBttioIl5LuP2kt6DL345Jq6d5dTi08ossAejTjhXFlepgwMTO9lhHgwRkqCpjk3Tv8TDKO5Ng3v
EljBo97y7GElRBH9yHaEqzZyv/mcznDiWL2H07jce1E6rie/v0dS+GAa/IVp6m95N5LptbaDJ9eN
8l002vG5RXO3sOs+OrSR8VAa3rGuu2DBb5wAUxg/usuUikinie9kOcQ07/mgX3K9Y0UdV0ck7gs7
CZ4LlUWKbZc7gn5uqJBONW61o+spF73yRmutHmwgnGHSpvNci4KfXZsBGhtvAssvjm1HSFCCuJrV
h7JjBUAX9e/SHxikjdZPItozHa/3ao/FugvopdwaeeI4TljF7eGnrGlnEalyI+vFHs9tvsnMVe0z
6gudZa1H/TYmp1VGR1m6LPfVMVLQZ4BPc/YV2ejLqAgcrCnD1gsy+HHWpBFNPOkEFqPDn7Ds6NXQ
nlMbUKUw7yrCLPxh3vpz/5EWsj0U7piTKe5/RKQojnbJ09W7x6TQ5RK9Z7n1iwR7LGzlnQ9rhO9f
ZxCBhiMfkPZGuaevNfqQDRGlP2WQXJhunbDlfhj1vim5G4APh6tf9gTJSumXIT3Mppxl3N4A6LPU
HIT+8cxLKc15gnQC3zVkMdNNybM54pLOy1/KcKGhmkQ9UWHGDLERW8WEb4xLZtb76Jhhk2ayQV1K
BJ/B8Qr1xYjyV1Ch+XLm2F3Bbv2yKpaVxSivYxBOK5Ld3sqRZh4R1yEjlrEF27Ft0FYAYTaWU5np
PLo8PLoS+kRldqmA4R2wMZ5WqGe+6OOptUh1WIVD2+5kBuPUBb6OyOJS1P0N1O2bX87sLLqSRkT2
kLpPiFdjEoG2heSKLH4UgX3F7HwYYoyR3KjPQGHf2qHbjk6wJu4FMk2M5TZQdW3DGCcmgmoBCqLZ
Y95p1pUeXGaILhlcEXgf1rNegf1r0gkmXbfCj6V4loQOueLNsDPAf3Xy3oJx8dPGOGU6rhODcW2h
lS6QJoQ9M5OOQTjE8Fp5eGrD/pOxC+1x0H2njEN/xSezGSlWeNFCF10na2hisqWZMvSssMvx8hOZ
SLgHW8FIv/IWE0utdGTpBCU26j6Y/94UMRd1rQ9PHLR4rug3ULIQdctP1zbCHmbDYqZhXsjGv01z
Cr3MpvMFNvZaQX3VcvFDstmjrrbZqaDrjy0dM2oz8Q5Rv0IzA5gy7vqEAV+Xew96lnAMuHwRg2Vv
ehdzuub1e3M0lwwcyBjBhl/zAJEfVn9NDd8CP3NmvyMXhxtNe6s23oeRynuCskRK74F8ABhQKWBL
F7s8JeOitGitdY1ONSdSlzE7sCMjjLe9Uyrfgnq6M/vNC7UX0u/YK0mehNrDH+qEiNdRjC9sM7Q3
eUywjBV3O9/0wczgncPmX98zzP4QfXULUeENKyooSVInjGPNoBavHg+OU8M89pGSxrVsFo0Nxbdo
p10U+ncxePa9YEuBUP00uDY/hJlrPNAIbQypHQM1g9AIueJ/SsgKAS2oVplvvinlwSvm70AG37qM
HAYe/FCQaaAvE49xBl5Qh0uDAZeTNNJeGFrqB8uarq2ePYdd8OrpWLc8Ne1KMSEtMGzyiQ45qaAn
YQRXHQrwstNoM7u0OunhbhbMXCLNQI4ljX4zJ467bHqeOlOfL7qOzlyLNpwm6j3Rdr2h9wpivhtF
zPkCQBpiG53RgG5jQNK70DuHu5/Rb0M6brQy2VOEvaBK+emo1TgT75x2ONNosBpxIFRDygNrWx9a
R25sM6b+db7ICN+JBvNgPGs/TTfjaPPp6JX7c2ajwBqIwtB1w3qNKuX117vnaWEKhTGAc8Dcy+qs
cG0AIzmMwUBQVHfRPVnfmOEKPH99U1PQzFAsFhKQ1Cpl90LzrEaXRbGZCnJh5cCPORwwQlt2dJ7r
moWD15DSTbCOF/Fx9dO7WRQfIX4meK3RaynJ6jIjKBJZJQ/9bLgLownNjevg164xk6Gez6jT/xd3
Z7YbOZJm6RdqFkgajcut75tcW0ih0A2hlftqxvXp56Oq0D2ZgymgbxqYuahARlRkSu6i23L+c76T
Et7wnHAXUwgGkR6PxQooXIWGSg8CacvvJmNU0KTRMaucu2rhkcLsA+uJN5mYI6lzv+PaYHrD5yS8
25SoJq0oCW2V5n0TM68Pczi4alIPEOgoIuh5HXVnHKWoH4dmHPmRefxioSFNmpFKxp0tavNtEMd3
AqP73oepD1M+3wuqg042R4RVZCLHm6qYjtg3K1H89ugf3QWpTZGQaGeIZk8JDVadk8OaDMVGkYc5
+QSwHYMJirnQJK1hNjnT63Pb+PK2WsC/pU25GfyZtR6XqHVAfRhicKdOttKPHcEZnK3cfmZrM1kQ
Mml2XeQoQHLweqhpOTjz8raAw/Bi+c65kUo0ymxT94pbN4UfQ+CGaccbYvl8J5d1H14hfscNmZty
3SaCLbuiWqakXKEAUj2fDcv76JrlHtfLV1drWr1ktm/y0ttVDXlcoyLanRHTmNL5fobM7HqI6UEr
AGnlzSEy+MTxUQtKjizJxMKZOPzMCjkfoAIrFgb8MLbdEMngYr5qkiLhCPwV2PUDi+XGN9j2hGip
C2/ngxGrXa39bwj34X2T2jATmnfL7dSubzwDQz+acTUz3QH6WXCvN4etUbJNiSg4dFX36KbdtHFq
eZGCWxOwHXp9gGxUI9hNtE3JUezZlUa4EjOmrNKk30QIrr2kd4hEc3owjRKucEy5ytm1eQNjhrSB
nx/anE9XGp9xFamJdRzM8HXi+qRCGAFTtRyzk2FYN6QRVmIYPmbazBlpjwx+5SM27jTLHyOLAAZG
mfwhVpzB6nrfJsVLbtg+0hygYBOHglszOgvDhx/dvPWy9pDatnHAscmso8WFmYSXPOGFpEPaLeUT
1GLBOjKefQS9x7hi5Tfl/JaGDsjqgVuB8dCi56EYOfYlCzryLk6JxgSUOLVwLOQ5nXJVsjRnMJDz
QV7vQ4YuC6Z8Qc97FLaQjNz3zMWolOHpnPolmuuD98aMu0f+2NreNqo6GiyYuLiInaz8DAGMIEVV
cvNN6DAl8Xz0kbJyKYo0mHja+9jhfcMjS8vUUPwqpb3wdMCbK0fetnTlYGXipPVoOeLFoxV0lS+d
Jl6DTpETkUADpT0m2lXL5Kwz4muBrYj7UEQjYueD4Inus2TYmy4tbn6fNkf6bcFSIpCYdmnvnKTe
YNVfY6PJdpoh7AbOKn6WrOn3ImnfWi+/SYfuI4uVs3UWyvIQgxpqxmoV5RBd1SAfWGUQPJfDuY/Y
zTFQ3tl0+oZ2/InrbjfZ0UPUWoDD+eF7ofFmhnhifVo6VqqeTlAhf9e405UWO8tjezONx6zJpgOl
kDe+3bN+ms+iMouV5vqb5v6pW4Ll1ow5uaSl227hM+Ykhvo8kwBtGx6sSX+RMnA5jONnpxfxAI7n
bUj0sIM9h7A7jPcpc4Z1NC6X2LDXl2pGKI1kdQksRDDeJwiaHfxB/ptQESpUHXfGpShsAix5tNWG
/2so2O+iMr3JpTex3svsJMvqGVvthU5M0OSg4dZt5E+4+NgyMvg9dU3MsvZcJDjiXHlEK9CADRAE
0hbYxkzqJfQ37FmHKDBpEnUggE8SFaQPkqXVIFpzK2KeyG1yz3XWu1MXLl/OKjEbe+0m82ujSWTV
ZslkPfnIrNQ8YLbahK3NSpfGNllOSL9TMDwo7TzIvBMnbzA+7YaVwmUh5tMLU8axjH1JQG7lCoWf
ocYjb6QwVpmb3FDIJsiPmzZqoxkhnOg7vNbk3s3HbgcV2uQExOpQVUy//fKPPyQKMNB4nGLNHZow
aYzLrJo4zWQppwo477/yvGJ5suppr4AyV3h5V3BdAkjKQJuAQYo9IcR9oZfYWHt18ZSuHI9MkFu+
gcpYp7Kw1iO8IF+jf9DNa1lEaFwaaFYz9s/4gThcjQ57HQr19nMchMoT7vtiH1tVcehqhg5ubh2J
u11srqmvmN/XYSPPlAnxM3JWWScyNFhoI870aQseBS2mfaMwBgmj3bozqZOR9vWxJazsafoocZPy
uWr00ZkoKJXMyanI2zUzdKOJ8A+9ySMQajSDpoT/Glj1CT7Vsz2x65fSN7jeokUWZJ+KkWtOKBo+
S2TyPVwka+310z4MuVWBad2ENrVJdFzEtxoHS4R+iRy4OBmde49Xtol9zulzy6CWh+raERc+EpBJ
NuXIRjG7SKVFTjFli3zZIFWdB2JeZWbvMakCqteLs7CxziY+kizvzqMljnUPY77qTNCbm9mS9aXP
mlOuCnstDd440ioDMtsqg66whRFZod5/YA54Mlr6/Tj9kQJZjCIRZ03mu9PBUsGmnEebGcZiq7Hx
U2QGW3SLAlSy5ZzHrrgYzEaGUB67vhVHjvWHnxY2oGr9wW/lJrJ47qLB/J4Sjjpz3W5o4svOQxvc
ZMNSB+LrWwpW14URfco4TA5CUnQzGQymtTK6+2Aq4eVY75GMD0uhChdLtWK2dTMT7wHhLm4Umtfo
Rwz34nNWGIg3szi3wJQDuE1MKcSdGAeAKDB92rC+c/IhWY/sHVxrAESbQE4NeigUNeYHAv1R3TaP
yeKzyduA42W8N2OR3oCUCAL/C5VhW0r3CSLSKwRtaJaQ14plaKvrYhukU3nt5yXsK2fSfnS6tbGB
eyhTJLGHaRMQ3KadebkNYTKBSU8OI6KsJkm3A3NTfkz6QwzFC/W4FauTZW26BAJa6/Xf9GDuylpc
IO52CzyL2nK4PkNYorjXLT8vFw+E5MSBOfvDykLAp273jjuUShliGYVHz5HBoxHN+W2G6Wjn2Fm3
UXjEDkaDa6aU8wmNAlLURGqBBMhb79Yzuy27yjgDPyGZ9ZBIIml+GmwUkJe1El/uMuVBSOPvFPAj
bCFeXdp8lknGy+R6m6jpvkF+o5ilYASj6rFaZvakTRoqBLkm2taB8MuOVr/h6kTh1cz5UbQ9Z7cW
twW7zYM9Z+9DxOWilZDbbKd6Vql3dCNF9lGr9bTM69S9U/e7bmxWQ0/DU8GgsDXNb+jznKJnh6d2
gJM8tlxppJU9uHQ+Hwo8sOzWsF6EaT9pl3nQwGRqeh10+KJ8lFKAhackmlvu65zRcABfgTIyT2AG
uCkSdYsAtPIcwD5xdMonQaOte8MhJEYqdb/sCekgxHs0ynS+Nux7tWTdpLA6wn7XBPiJlvM3PHCf
ehgynjjkjBbhEM/eTGeju5aqL45l060i6ANJO9a4AxBKtCBVny8WMjNo/tjTzFm6g/Q3uRyvkY0x
mZjsVTPyt40WtlpDMWCF0fJAQ2Oy7j3GXyyrYJT0e5N7v7TfPYKeeY4j8Rt6RDLjnlaEb09+4362
syl3PLNcEz04h2ZqPvRW3xyysvgOvSzeDRZUES5eP+k5jtNc1Kxr6FdqH9fVM4ZDZ18uhhXo/2je
qjqP8hqYr0R4XhMUg5U5hM8cVd5H9BD8zHCkq+IP7vfP0UzfB1e/5nPF26EweDiKpwzeJzIdkcPl
1GYJlIK6yDE/SWKQhI73aRl85BEHStyfesdwqIP/U3xMMdlq3auTBYrNNOf+PFDzsqdp/I+fdNap
neh4YuEPEkTcQfTHycJ+4Vtolq66NfsUVrn1UnvxfQzISxDW2EwIvidSJS9u4b+prLSI+zRPTrH0
nc170nefMcLeRufZprYJWsP/3bu0YVCF7vI/CkSBDzAcXSpatE32LjFqbmbsUJIepr009j/xaJHh
hxDj+JH788hpC4s1nAZcg6TNDSz+OwTm+0AR/WjZ6+kuQYpswu7UGJw6Up+JkkuR79BBsgoa88t+
wS+21DRT92S6qAFjUV/LQN7GHNZXsuY7Gu0Aq4/JoxCQdiy6FrqmatZhFT04oKiYgSlrC5iYMxx1
LwO7dQlncOC9BQSPFFQmezPdpnPFLSOjX1TaFtlRKnZEtqijXQAhCE3phXzi2ucv4UZw2E+6MQ73
WfLkNTgWhu6LE8hTOjVfgN/gDpBLTzBjcOgBtVM9D45+iVyO/wg4muE7xTOcm4ZcoRTPIdoYhdyq
xd4elb/9JP1VdIQrmzT5kjBHyyDgVLVxB6brgBo11JmzP1nNq+nXv/wgu6dQUd51g8NQIVrCSwOl
QW1cP48tvLBuwx6jtizwt2AnSI55Dv5D0z7b/T0YyBzIHHe0rq5PrNOTaRzCkPc6rOzfoqo+PSeL
DqHBTojfUnHNxar1K+aY8pTbXnSpuWTi1ErVqasX0hbpSjTbiSx2uPg4ZLmrQFatq5JN3Aq+Ax8G
Fs0IJRxtqtk5isdtRLTFqTfZElCejOKegfYTbpR9aU3nn/RNZyFvDqlno+4nHiObhSbUxigTwKdY
DPVzn+aHotsbbo9JFJfnRjZ0N1ZYIPT8LJaSsqDznrAUsf25PemdMPnjUiyzn72ZmsLqD+EaB08l
H1FRK1Q4PRwHGj5WzEvPhWTnDTsOr8ZIYP/nC1eAiri5Lz9OTrUsMAxxuGR5y5d1mr7bTGQ05jly
DlVGfrBMXsklfQVxRy7eVIcSRtiasmF+lNk3CSKP6333Q1Lc1kEtN2E+d2tDO/ku9AEKOBQFTxkr
GtdN2repUI4fgt7o8RXnG6V7sjxOhgMr1W+9npcpHROoyUapY7UHes6cu+nzP1SXHayCtFxi9r8T
9VgrNC/eUcnHlcer4V7ogfVPNN8KyVPA553cjq3tnj2WZcQlmiQoOUujBXw1usQCp5tYayaw2ZNo
Ia+iRAgHKKgXmLuG8yWou1huEEbOP1Evd47KvZ1TP+49DVl6lZ+Z7iH+FsuMdKges2jmkJqnL0XL
8HCsaX4gCPedm+5e9faWFvF5l4iBx0AzCE5r5+DCmC3z5EppZcXsWZ7hTkBji8vXgbE66nl068yk
oau23NCig8dneoG0j2k3MB+Xw5AzT0S/kv4mjJoFH+wzgs/zl8HmdqPCX7go3qCXfFuGfz+CThmy
yFpJvIz0AAVbrCkUJJautbFYLt0oIp1v/qkbfVMHRsus2fwDdsvGa4hc3T/HhXdk3XsIAxSudCl3
d4LlTNW6Z7C51qExpiOXKHVIeVuYg4SbNmmNy1Jk7oO80GOK9G7N+xwoWi4UqeO5oluMLzsnJIYY
qe7cwYdhEFJ1hEB4r9qig/UVI3yiLBQLFZ3hX7HFCMdlwcWdLPpsPqAeYqAx+MWrUn9TtzWFEyAE
84TLMdpLvZ1oU1S1dA6JwPXgD73ceHl2h0FouQXGU/A8xg4+Bw04iMkkTcflRccY4JI51HuxrKkO
cboQmTEJaq70RKs3OtJ7M+PYPzFKMLLdEHLHsjl6j4AkOXsAwpfGQpHM0YOwRGDdIjtei/Ips6p1
aDKjEX31m035asrgcQhm6CFNdfbD+lrl3I7nClgSg/wXS2XnHIoqJ+Z4gkayyynuXTvOPumcZGep
AbZagNbjGPI8JeNVLN+oPaO0h5zYW1VxM/RhY/DS7MFJ9xqRniwAJtbYAW4jwo3ReXhFuZsWkF7z
WOxUKvnDIT2y+HnHPp3rCyUR/G1wNoXn3PEYG+vINuTVo5OFVpgHPAHTRVd4ow2RxFdZVPecyB4N
psnMn5xNPaT9XcE3nQ+d4OngpOsApt8OAQEinO7X2bFB6dr9FROFcUt/87oDSX7150s2TsZdVKvy
fozZ8yjn6dL8CZ/yZ1vSaRNE9QMjEYZczl2vmB5PGYI4Vhl8N2ZEXTCC0sngL+Iwb2qrhZhkuMBD
UH1jGkz2Bnci4dXnWhjD7/DO6gBE03684UNUb4alxjO1Cavo3mN/hUiwVnE0U2U/ISAZxc6GSraO
zXY4gZO5a4Th3XQIQPQPiSfXrt64JtbcNV+yKhG30sO2WxLevy5JS2J0HHd6rAADxthGwM+fFY7m
XPXDxaJW43eQDzxK/W+ZGsXv2VKPQ5SkH5UNDRXapATl8IQSJe6ipD9ZBZXi2pvvzdaoD3Qm1/QG
H9NYlYeuzfdclSU1MT2DxXGyNlFWib1JoN4gdrohaGc8i2y8jlN5Cmmq2GIu0JuqFCTrefFlm+O5
PCWjHV5KKra0pAKmHPm0+RQdx3pKuda59nZahs4npXJE0xj7+xBDea7GmxwLgM3ocSPuZcJ93o0m
KmNtjJxSPXf+QA1ujzEnMpqrnTkUiqYIinlXss9C1TlSAIsR2Pfx27cD9SVwTw7VXPwGUBOfQMHd
+I1qf8H2aaKpOadZNp4TMZnLWHuEFRPB/5B1eRYLCeTnt81QfVtkMHhEo20lVXgTG3Z48/NPOTPQ
2LYvPGRcefJg4XfK08/vpBNSVmRBKu18ryM4lveXtJn4J8QOAwv2CePZdBpMIgex0pekCyLGtEiF
mFxu0NvtxV4+UQsyosx7tK0hYVIXnobWNchriI2trzbAxzjzDIF9VeP8HQ9peyCwOdKpCgx9EkVw
EoVTHTPt3ThexlpJ+JE77DvkDIaYDVO4ljq8a9Sm2aZto3qTao4UVa4PBunrg1U1CKD1cHXjYICl
gCutzMdzqubhgi8FoI22PqxWtUwY0Nvr8F4wWHlOC1MtAaxPrgXzhtli+GYz27YrsAFISOlOdpjV
GARaj1z+D16cvzGZ2gUkQdd5FnfXtkj/LGeLvenZ/dlqwVmF1QlLF5CnMgjXwArXQWwPD215nhmE
3ftNAyghGwSYD5k9FK36jedqKRAajwwiEybzo2B8lR58joMvrhhvSNAne7tjlOHaAj5zHtBbLjVF
hhOYAR0UlxpgBw7BgeshJXegWPiFl9ah4BCdcX0wNIQiPOtYRM6ZciSc+nhDB2x8lIoJrYpr3Qri
Kst2CgG9uP782c8/BUoa2LzZ3uLGNFfz0PvI4yINgNu59okN5alSgA3YyOq72U3SXVxLtOaRbzen
C41CSsu7/fllxt5+a21jOrv++QeiabxbK6o/GdWjWfLW8PGW+f3PLx73o0PhzGBzDY0aSxsVuQvP
0HQ9UwvPVbTApDtCrAijR7OYm03RWPGWVnluIC0E+oQQ0ApS6kp1lXn1rYlu8xn7aA26bl23kXnU
ufmmx1y850I/JcYbQMPhd5AiyE9VUj20ENq3gQqDzUAv1S5N4legJeHzYnbp0yDYZtiZ14UJxHAW
coEYAjcsKOxrLALElOvVV4/u6FJ5+mJWDDH478VcvsCVdT3DW0uqT3Q9/HF2qQ/4c0p0BeP7YOP/
QtBlL62ZgcAcOAL2YvxjVY+qt9RaIDGvwrqhxcngwJtc54TRRto6d9kydzTF9+j+JogQgR70gHZq
tJLMqWn2cZbrbtqnJ4oy8OGZ7YlpGqY+5kkYlvJtqrmScN6EVxP/KUrOZF6IjmCPs4cHQlzHLNxg
0gsZrM8tYsy7QPE4iIR2A3KIR4Ccm9hbAFVpuIX07FAnYK8F3uhl5g04IKyrM3nDu3AA1JOruF5M
83BzOA9U8N0aL8BXIg3BwA9XfRHjT+opAmLXDvkUxhh3B0PfM0THNbr8i+XSvsnYbRsY/kfpRw+J
QwcoUH32WattAfu2PkcAUOZx3Nw5Q/Q51uVONnJah2G+FM/Nmxa2wTV1ClgCYOLD4HYS5LIlnXhH
MP1HKGtMRY2gPuVS7Im40fXeNuvIHaGRhv1t0QZ/qtQh7VaDrstaj2lZjV1pluwonSVWgaXySzdj
eeWOd8GJ+haFuD5Bc+Doohp62zjTnxC076o0rfpmqi3yK47uD9rgWDn0i5G5oIfNKe5nDjkE4cL3
2oFmOETVJnDwrIYM/bvy0iBYUL47+zh1xKWiWHGbei1zIjgcoW8cnarhgF5Fdx1FOhc0h1XtU0ZX
ogHTJyZAUxUlTZAYYJIu5ozkcY3rqmNqmXu8Gs7OIYCxA01H7jhBI5ssAqxSxelaF1x6TSSHnKkl
5ko+NSEBVC7xO21YFMJm9Rpd6EO4nOdGVzivBuYCCGAExOY03EWWOha1LA9VknanXtzBcMue/Nhd
4jboJIar9sJTe0Pq8A6T40CtCZWO81IcbY4VBLVa7Ez2lmPT27cd15f94qMH128BjUuSYw+Rt506
Ir4uZSYBZgcKDAoMJ6H/J26LtXYonhhI9h6YlMXxVxhU/QNOEmKEdbLgY7A4+7xk7XP4LhlRbaMU
Ri9TjyLZ8V1hJC2MYtOT+8Xi5t7TXbA3k25+YhelqTnyxt1Yo/wj2xNP2mp6I3A1WCu76D/HLnut
Q7YyvxB6Vzfj7VjrX9bQ3uQRwaP/gK0cyymn59wPqXEYE3c3jLW1zTLz2JPu1NzgAf0Q72zGzcgj
FZpXPhIHADtZOHrbqh/u7YjE4RIgcANcSKZ1SpgWtvF49KidP+P02tn2iFCL1EGhM9UhGCMY4QzN
b12J8cBsHZNWSN8B8KlNNJ0SAy8739Q2R19jn92KBh9X7s1f/5HoqNO5XmAHYn6Vgi5hznJ7tKTH
ieVn27SK8o+sv4nDwVwBTz5K9TLXPZ+4sMMN0XBTX1w/HB6of2WlLKP2wBoA5f2+NsWX2RVcEBnu
b3JIPzS5v7k8AvQ3n6Qx7jLMApha5AUGOvNuRTwdTj5+x6tKoz+Tq08+E9ELRXHjGjn7mNfiyG2Y
jz7pdJA3AJrn40/o/F9om7t/Zq7/BtH522//f2PqkJ6nS8kkXf+fsJAF3PMXkM4a7O5f2Dn/9S/9
E5gT/EO6hPBNk2olSALmf/Jy/H9IQQUTJVFk101pe3ydfxU1OeIfJuwtWDgSsz7/MgQFVXVLh5ND
v5OwHc+TbsB44r+Jy/kriYHvJvBMnOe4qH1G7iAi/goKyGLBiGVCNJczcdJocrgoQf0Y5UgatFuM
Q0V8mefyyet+/W/v0r+elr9AIBYGwX8F93++tMvXhlPkCuH47t+4JgF6SgyTmdGd0HKft/FurLwP
3deUbVYLFzuyq20RMheyq/g2ryu5/fffge8s7Iu/fgu+Sb2OkPxfpgUj46+vvoRwBUG671CVazqC
fOIJbjZk+3IeHnoUubJjn2W2F2oWDMhHGBt15pxNw6BFpCT8zNq6Hzwb9cl76nMPLz4Eud3YvNfa
pk8n5xCbajraEgw/Q8TMJIgBXmDF1ba7TSKUZaY0dHk7lmJQanQrtczhYtcmdORGTEV7QqmseIAD
WOZLBlgtYdL1grjbDAxYxjn/UJmz1snEWJacLSsYGfUKvCZ8jGsyFK/uoprLTdM19N6aQ7NVXvpV
h26J9l/t7BxVlSEdop9M4i0gQ1D24EXXs+CKN+Fp3gqjBHqgmHL7If6M2sbWUvPD4q/tkRCetU0Z
ABeYbYy6vSuHxKJhwaNsmkU1ZCPOZuzMxQR9JHULbpt4mBIMY5GLacZ0C4D5I4ZSGxRib9NACV4j
2QbodMS+q9VIsHpftB6iKXL01u096EF8KyoLzlgSPtqUtbGOBoukpczXFJ/9jlFgYuqsXnTkxvdu
27qHASi+7BkLuSZU18B+bmDYc0zB5ILVjNhVzCmNrBJ0hGhk6j8PyfkWYpu5LXAArg3HhGZjFHrn
F6G1NhVHmHk03l1BJU+IPRBKhl6bYwpATi9tr7ygjW6GB4e6E/CA3Q2kKNLMGRYsj6ES4INQnYib
XxKsDSAmfPc3Js5HG99iM7jja9jqP0NSDn/G7JJ5PHZTI8171KzymHS4H3Tt7TO77891pWlR0Omd
tiLjZpKUpxmhOiqiq6cYoWzPVBokfhw85C2MQNQeEHsUd6y1n6nbCK8RXLvA2Lazb63MghZDMS3j
85niE2DO9c4oGyTZYTDuscq/jkQ19xyOVtoqHOa72KQ5k8HIjc9FBqnbZq7CoK5965IwObfB4r+p
qrPheg8gAeINoxSCYvb822fIiBgMhKsxCLik+j1T87VWdXvXcRMCHW02O4HHKYTsejKrAHM4P9pK
1fGneG9K+8YuZ/3Y1gYD/RnVaminjz6w3jQqfj3blLx2zXBXUqed+j3IQZhd6zZHGK5Lj7eAll3E
Fw2YtMfnR/XjyfHObm1DZLZuZ9VIOJem4o5D/NbvBL5pujbIFFbZrS1d0Ec2uU85EVZJPI7zoBxj
Uk9Jv7Wi1lkX8xBvjdZdTAHzvOd4hv6UkmNlNHNJDQ4dEfZC08KSNidWyIFMFsyM8/AyOi+6Wnij
zXioaesFmauTtT+Gh8EwLGi8IzZCnxCl2IZpovd+hOziNPZn6Ixfk5MsTeUcX4yal1v5OEnThbSZ
uUiCCko8M4N9v5Sr6SrIN1Y2cfFy8wttGvMxCrx+zwRxm5ALqbocZymPFI1xxPKIOhfeyB87Ub+t
RAR0P1l6kpuMOh3usp3JAz+Bvt6GtaZ0vMzCrejSC5r4aWiq4a5T80/PyQnTQLPFA4rHJybrbWAn
KiyuL231SVy8ZuWH3VIa+oppA6JK5h0LiaupqKttmTR3texQaZOgOdhiWuOYabfCJA8nGyDXfioP
ESjyxOmzI3rkyc+N28yed4PiIhhMx76z/ZshH78co7Ng2xOllKX9oEsjOGHhQNwB+ERQlxN96U17
u0ioz5DmO4EMaofoRsBrOYM+H/NDidkvLRdoKzUFGCd6YGnQO0NgR6eoz2k7bTOPnjBzAvUe+Fvp
P+qYi5ZjFEisaV/TPo2szVOltsR4bKYwx7Blppu3xozRknJQw1TpQ64xyM4tg/Ne84Kzut5VUXFA
+2e4iGnOs3AcO8X0Ak/zsUlS1pa4zLZafzeTgRY8gXBYfmgzBUWp9IedhhBzYARmo01n+4heihma
0kz4lSFrhYmizzpcsJr2ZKDFIVYtzuvgookSqS1tjDi76rVPFcm6Kuw3LNrnkSDWGic1scYFJZsS
2NvIRB1pnaM2t7ZQsbRuqHKZqB7ov5VjsRRKsiCK0zaqZrk2ZOlvyEuDgcq7C1XMvFI3ojWYHGzW
cv1lsFxTezGxHqk3xwq6/RTZjxldh9x+a3OVTsa140q0KwScqDwqNjqlxFVl3H+C2ATfoQAmsPil
OKaJiUSKq+6cYErykWYhxbNDtdkHLRMN2UDfBnmEocmNqle9XKYwPeFpdPOzZSj8B2FLcN2JwQ9T
5rWtW8CaKX7QQEcvCOM8BI1B+Qvr4aoL+plHhSaRAJ67h6Fw7cvuNk1G/KkGSl82ubcT7i78IfDJ
tGVjiOxjf7V0raWI1bvCsO56G2RoVrPsdgZTBnJreIai8Uyqwjx6Md42+o2nLRyG5kIl0S7mw0mE
qlG7wILkR6xn3KqKv2EWOLhyi//XtZikpHZ+Saz+nz+jDF8gNE6uB4a7WMUmYxe7ZrgeE5BFP38u
nJiqnc64hIbVYcrBvMk1EBWcjQpvhfs19qyWyvJvQoZfk/sNC4N+sIIgi++Tuo4A+HKhjvQmKXqq
aKGBY8tFgvGwWcIUJfmZUidt5QFk+SpFubIyTl2iXnPvxM6iZ7lrsnlX9ve9Qa2m5HTMZIv90Jf1
DTIhlWbp8mOmE1nHDZxRSfM4LtFz5lSPqfChN4/9qg36cqu6gtWdpiaiQPjlO4ymmvxN6TjO2nXy
r9TJ7joLX8/PJ1jl5p+S0mMcluZza+l04w/s4jaX1ZNCVqkn5j+3Fadla4jAwQ09QdnQ4Wxh751+
mWaEsjxJmKZeC1pJMjooU1IRZYFBOKSVZOypvRomxr9lWJ4g+RHbHqHskCFckgtfSJacgpV/U/be
FXaJWkfS83fVUGwaGEQySO4Dkd3S0m1tR1agJGjdbWFyqJlNKIuZjRETBxZPNDXdtRN/SzFK4O/p
uHP96hrgNNs7Dbncip4uDdNmoM2pLRncCs9CKLDVjtWXidfyuwloXxTSjhBEN3XPwMbQRIVM7fyK
DAovAtXXu2kqnlKPbI9rMBqvrEsmodbGo/owRf2nBebtFOXNOGGQn2iBPE6j+Ys6+2GfDJRadIun
RgbdKfLoe4tF+Zzb87s30I1uNcs5NOkvHERMs4iuigfID6LuSO/DlyBUtk7NzMdPCfuvD/y3Li+u
0sEhR/8koVMCEEUfngOXAnsVmU/KMe092IM3kTcEW23sBG7aADT+tHK8tbVFtCizNxGVI2usMVDq
GcIofyW97lRlBNNz0UP9dOpfvHSix6w+XWHvma8ma+H5zY6WamLEGT6Hmc/rRklrrQFlUF4rGFCH
JrEKnPUm5hjqK2AKzspj9fGrXTEGH0HHqMdxVE5qrNx4x8gkjMO5ccBPtxAMm4m7wBJfnALBXSkL
yDdWzIQcErXoKGYTsEsL7CcWE8cC+1mZMtXOehRVToEJz5Y485BhZDOtzZ9sccplJprfNAUX/GSX
blDPiOFftoqZqA/pqXybFa+efhIGSITf1o7oyVvAJuni+HtBOoEOyXfaoXkpnLx3D0G0MO23kiuS
03Sop0cgUSZZd2bDaWgwW5YPYdodfl5AO8ffVh3bVJwSsFkmLQTd1+0A3K3gs7zO/IKBd+ruB9hG
g0mzCFjyddDpB7pzzU3ACJNPabO25SsLK3be+aUYh3Yz2+Qa7Jb6dBpOXotouHKAvvU1wwGcjgHW
/fjkJW5K0q/FCIwl2CNDyblJb/ygYq2zok08+qvMxkwOXH3mRXKirbHxoN3t7H7kce3Ck18Yn3yM
35UrIJb7/pbk77an0Gmhuzt4Pi8MGpFP7Q9XmGdTw4JVUPjW8AySA2caGbjmLlvAdRMh9WIW5dXm
6BdVRLurVYvDClUt2/+8IXGqsk1u631hN4hJDNgcZGMEdvmeMNdRcf6lAO6ulZPdq8j5ZbdnrjrV
Ns8NY2WMtGUwr2wYrNj5ShAaweXFJ/TfX7D/T3EBmA5zcUGxtCX59a/Xa5VRpELFSLfyHb4ljP1n
XNDcbrFtc83/8GdKFZs+WHbU+fDvv/SiW/z9Zu/BG4YtGThSOn/TNbShS7yhY4c2OgDs8kg5mHTj
QhvJ9S7tsCdmjMtcHPc/X/d/TAT7C4x6/1Vd34ov9f8AfdphhUA9+b/LZHf4l7/KD3jT/4uzM0ty
HUmz81Zk9Y40AA7HYKaSWZMEGSQjgox5eIHFiHkGHMOTttH76B1oJ1pJf7hZKdXNrK5Syqz6oarv
jcsgnQ7385/znaz6ghvxv/6j+/pvn//7f/77v1Hd8Pcc67/9pF+1M+cXbreM+hzLNLHtoJH9Bpu2
fjFt3cFCjHSDggZM5P+KZ/IXQ+hgqC1hCgfyJn/pN/HM/IXecc/QDQks+89wpt0/aEc2RjxazPHQ
IaDho/x5cVvC4owZcoyo8SnRJOa09Kf6lhbpx7bL7tuJU5Qeu99xQzpzgleQU1y8QSyioMtIMKGA
tU0kh89wuMkElrfEGu/cCjdDSDMTe0F8G31gik18Q5QPCAB4Z0fC3JzB5Pw8RQbF2cLj4KRNvja5
1cY5mhridIumhjwyvenS+TQSnEzLjaINSu+AAdtvRfCYKNdf/q9lhAWrYHzijxKdRfcLg3SfSpWC
tuSlzeyUfQpGI2Y2GVWg9pK8eqMSAaRVW5wzKpe0hktzHH7U7Ojr2mguvCG4FXGqHWOuppue1C3E
Le2WbLV96syryOC5FKcYi7nFsv1x1dv1RX/uLc76dT00EExK95DbAWmtsbg64htRG3Np/PBSphPE
Yq5KBn+XmMP/bjn+Az1yWUo/bxm2w6BOXzYLVEkk258/UGWnkQ07AduaIpWD3ROaBihTjYpN8nzl
BDRoMpK3OXSvssy9Ukn8QIb0OfEWcUoDpgO272RwAgAad5dV01uEnJTKa+EleGkIttiadqnPkqJp
6KFMJ4OtsqzTP/8t/rDv2SiaHqRagyJgh1Hkz7+E44ZcisENkocYXwdXbRtjvuaQfHbSfi8pW68G
pIc//28inxLdMW0h4c7+/G+q2WRY2HgY6CUXM8PqyANlW1UWh8l0bq2USLWm/gWQ20Ab/92nxbNF
p+Rx+Y5zSPsdmlfNhXJV4CzdC3oOzFF/tpiJrGgSOc8VaG4YYFdzqMP8mF5127nwEEoGrj+gr//F
U85kffz+xbgo8oZYVo0Utlj2or/nGVuzwejHc5uVCYl57eTFubLJ/DkZNLHFIGuV7eKYvYNPAntu
qbhcjjoBXXSLyk12Op4Pk5Ngoym8dDNDe3B4yUIMF0Ntc41r1Xl6wxLc+oGscZJ0EYI9VmK/b0gt
KehkGysz/K6W90MFUY0Nxg+64QB5qbjQZu9R9yZ3lVikHfBRfqaR9mWZYJ0pwoXqS7A1ApW96npi
o6RT1o2OnOmQxtzkwDlXlFh/tANtdBZhxy3UYYbd4xk3BoxIoqFlEN5TfWKvCwvaTppP71n8NtQJ
xFB8Xbkb3BKyDxkpxt/0joFZhYfR4WdNJoqHpMofC42r51y4X+3g1P6spYd07D4pQYJvGYjFFVHs
orR9EW3ar+mLvgpKcVmR+F5N5rTJreVAyjR4PWp0YePTwQXAoZEBsoo47bupX9FniyRTZneWy+W+
9CAftqb3XjqUwGQz3kwxIh8N71D9by2+rhqeqjlmoJYNgYOQtjamnhxjx1tWhuGRawJTfyO5GwEl
IyEhXHRpemM61dWPN8zNGRFHUHMCLTn17vRJk+ZDqKLKL3XrgsLyVV+nn22tX5kV9kp8fOuB90OF
5KMSSlt4XJC4qfMvevzWXUvCqBOSYfVCBKz69fNkqDvRZo8O0Whflhogsly6vukRyK00DogZUTlK
VFYVEixqdnHh0Ka1GkZwH7ruvoi+oQXTInPRB7hAm5cGEZwqj/xsABd0axPUvhqePWhAxFbe7TCH
Xtp/W4X1DNcjAFsGNUY2753yqAPsPTBEtYtnSm10yIhOV2BaYb5Lq9++CLqLvgi+1EyUSxD6nNWI
D5Ti0w1/Ay5Huys4eJsDVLTaw6a9vD4jCF9kfWNw2u4z1PnAuHCXH8ptr+d6NJQzdSruVamDadWt
CiJXbTx3yOwtnuWVARFmnQ1PhDPZaiX4ujlipel6fIpma/T7MnvGPLaSevw02e5daybwFafuBvHo
es4uzZQRDI51G/EU+4f5UI3mp1GX97VbfqiAr6vN7R2bKdy8uuCKMK2pscGjFLRANgaykJbRYeng
YlpHMGt/fCuyxF73CLyMsAeNXGI6cWcKYgbAg3s3ebQrkXUbSA4CZJ21szu2BnUHxDWKhvPEFO4N
agVzLB2em34EBY/DKO5I2oQ9UP3Be5Zl8d1F3TNucczqsCnxA8FzzCumIzrGqjJ/7syp8h0ymTRh
jrypR+KMcC1Q3Gs859HU3BhThPXaDr6FuuO+jiBz5xjePf8L3+PMgy5g1uhDjKxg8qGqmeqecbdF
BpMmCqWmy9ZMHxphExQbNYK4UYSygcNaF5wRwIO2OXGOWB/32IzX2TS+D+n8ki6v2Ib8ujFcZ3FB
7lyLf2A2eVCOWDs2tmm9EUdC2ABOGFAYSVH6uY2HYhVw86sWWlGC9TJKcpRjs36xG7CreRvgh7Xd
gPAQ46Qe26ihGOXqpwBTb5EOz5yfaOh6jN1oN2Xgc1rS63X/DBH/kXz60aiTzQwoK4oGLlUsJFHc
6JZ8i/Xs2shgw7kmsyyUGmewrp1Z2WuPn76u+DFV5mwMTzUbLRcIrq44jJ7W72pQ36C277RAPZRG
Xu0b/CJsKrGfVcR1Y4Gnlt6Rrhq/ih+dFtL66jODmCmE+VU0Iz168CT9ZmDCaLO9zRJUVFtf1jU7
YJHSBhTO9qYVCf1jmkbXrDJ3aULxpdvaz8G0tBFEFA1I62wpejt+rD7SdrQrKettnscvyNIE5GD6
iew4U5eNPehGZd6HWc05Gjct14UqXrjb49WOxqeeuF+pBW+9NZ5cUNKrZMT3zPsB9NiJrjItxDX1
7Amo7xoy4LqsHUQM2Mxu+9WPc7jWsawQVUnfCq8xfxWnQpfdoC04JNp4RVZVa+6JFl4VufyevGBB
/YIdQlrHbwNfYi7NbdI0mIkre9VT+LiUvD6rMPellj53c/QhC++5wZ4ji+GhW4qLVb8E3pOQ2/xy
dgemUQYcl4A3FGsLm9t6yL9qlXxpffSWa8WdCIX0I2RBknkS/JW6bhSVmwhh7hUu9PKyocqCQ/xl
Fkb1llKzlzjB71SZAw+FQp0LZvvHudJJN5R0mInm1op0dZAeDk6zpfSlU+ml7lWLsR9MWIX3e2l4
NeM7JjeU6r5aI+yMYTnSOTEJB7xX8Va5J0FtC+XW5XU+Fh7n8jym1Y3gatZcDVGSPkydumpVedMa
Wurj6JzBKwga71DEyzp9xKArLwGS8O/HLBzZmnd2Ih4FwK2jukS2zrb2GEAjyLojtq2YLtBwRbmH
gmxEGuRKJF3pMxFf5lbqnXUJS0X5Xo50HVLZhJaX+yP9wB2KkKKZsAoYT9o0fesGll5Ay5d2w20k
7vBhz9V0wp9pEYfQNoWe2BdWb8HW7IqLVpLFH+qAabM8QPIk0NZ743WP/603gq3pkQEzOD/w+Wk4
wN1xV5Yncm0gMtvwJnPyYY0HjsEFZBXR342hKjfm+K0lutjS9Bzo0aUhMBqWCjztlKIhzTVz/5Tv
o74cHFM9uRX5TmODtMpbjxkZUpkw1yY0VFT34aaeWxxPojp2abXt0FkPNhj8iWQdaRtMkkNxGqUt
tySGx01zrMm+UAlG+2pmbQpTFet4DO5sBlAc04xtyDyXNpD+lWVLminPvvopvAajFF+PIC2asS+2
JuxFmBwLEZIcbKfPF2P2SfH2RkNYuyzEfB+R/Kf72VUbdGW8C1RnxxPOPABNbc6ydJZAhbsYy4Jk
uDd6yuml9+LMwCybuEJwdWgCx7n3lGTRgIiqAeeO4G1j+WPO+toIrPnUmiUbvX0xloFkBoWJUHi+
nbPpy5tSkioD7m3deCRtgKEpiZsjO89Vr7s35qBTySoCLO4J5W2pdxU0xoPTiRCNSwZE0ZNTYjjS
j037G1YwsXqTpzfY4hwj3kshcFdqbfIMkAQgeSn77VTNB0bFwZZ+iwwJfz7UBKjWPd/VS3b2c5t+
cBi8jr0sP03pOyxedzdKLtt5ob/qDz3rnlsrE5loLpbGPRx20ZKlqefLq4BU9RjAlu0d8M9WYZ96
WnUvKe1kj6Ojkof2RWszHjXYgzcMN+RhNAp/Ip5KkufShEpOukKmW0W40Y86dMGpPpBRhL+dLVfF
qpAIcd1+iEBKFBUZNicrmP2k7lVrVPfSU/XWrsW1rHqS6RrjPcVyBubd0p00+Vlh2DC9pmMYduMl
xQor0BgrE2I39/rpKyFjBg5q3FudRfcUZlqMp82xFTX+9Ygjp9DKPVeDhzi3zhNdNFvVE1IrSu8r
4TTSozps4eTQYXDPmZfnXWe+hhy7uKlHQJ+T8kYPGR72LayoyXAPFTp7qqg9YGoP8wDw3IYA7zGb
q/vF4pfD8llXonUv0QHx/YCPZkiTYJlvDjk2nF1eJeCOA+/OUzwAEr291dJwYJbUeWBH34cZtHAb
Mj62I0Ihy8BQ97jXBiF6nlbjYtThvds0RZgc4dAkte0AB3A1zyxhOATaSjBIxME78bAJbhMVz0dw
RkBGq/GiUTZVRj1QbsfT3ugAYkjjQL+RdX7MWsE4Etrduu+L71jay6lKlsduXPrQ3UuO4DNPA8T0
0ApuCoyRXr0DK0F0xyK6xdnbLLOnuXRukpbBpjdYwi/a1uOUyFBoEIB/3B7CR9BWHJDY+eDN9xeu
l9wPvMvNR2UZ1T7Lg8tcmU+DwuUMdZDcHMwLbg7Ok+NOO6evzm5jwP0wU+b4aUv0kTSro2voPWAh
stgm34WDsBsAGRQKSVoSZORcsfyL2ZqIpZHz2LY1xsr5giAJwpAzfJQfyF+Wa5OaxqkgyQXPAOx5
tmI0HB4GSRjJCr4Hm7BxGkIx7tW1QcnWWkb9zorkJ36Ewqcd/A3o4zVp8hcndDZ4aItNUEkqTJpl
CFfyztLiPAxZuu2bIrkIUewdZSDzO3sDOLOeAwNucTJVNGhvEu/ejOx7u0mcE0MeLjPjJtfxnS8E
fZ7e2pb2111CPqTYQdaK1oZJjbEkdooHw0Edb+E+TkF0GYb6Jq2Q4MEfYqPGGWJywRhN9ymWCFL2
CIKupGOFcikuEGazE5FV3dFtBPcXE6mvuvK5W67ftB0+DolLPTfWm8vxnDha6Cc1YVvwJr5dV4Ov
6HBYq0Sn2FEsAL382zSWewlQI2MQ76Gb73R6A0gfkLHXIr4vJBwFA262WI3PayMaD6MyPD4IC85x
WhodRvueynnbb2T+AWDiVXYeU0N+Ki0I701ifM8GqgQuVb42hJfnUmdF4GRYZVRObjwvxSMugYrq
Cqf/pGXNOo+GSyudjm3p3tCDwDWXVd/2KCfmzI4gMZsxgZk4YHOPF/1ifpZFiO8DHrQRmMNRZdpn
YBOhwjpNQ1pYPSSyEcSNoFyZJm3eLh4ku+D4nVn1qwqt9xo8+Y5h+8EFvT3AJ+ybz17ad/2oLlMT
u4494ZojMYI+krLMCGn7mHKrnczYlEnlHPC/EpAysFTxOtsONh2ob3vkyBJRLV1gtD2Umg0WtdBO
Zb38CNq3afzUrzlcPQ4e9mpMzBQLYEpJE714YEZ0MmzjsQlDTpt+4RRnLdX0kyIf6YzL466FYweW
tknFdGvCfm3SmyLhgAW1ISvu4L68CGoAdiRjrvlC+XidQvLDGs4GaxPpw84oJrUKqGzL6xK10TnT
x5BtPHmkYuqNrF/BA6ygrkOi4NhEMfiFU7/ugocoDOiNKVlynqCHp2MsOyThlR3GKLf2fJTjqbO4
YQ4aihenNPtIvAtg1FQeLb17jighbqNd38VvgNhHNpoyOJfoE+up4tFRZ2Rjxzc75LNTcS6xsCT7
UE5vKcE4F9b1VjFUoYP9qumGm8mZgTqRqSvZvle8jy9TKO87O4HelmMchNFgc91eoDm8djM99HpN
w4Y4lS47OTw0yqid+j7G6ZylHLxkUVCDHpwRa2y5HqkUPWhuRE2DGdxiT1xlCV9Rq2MjD8dyScM7
z27/2EumY3FpJ35hBQBRQfIKYAoKk0hLT3eM4Vuk9xO849WsL2wXDv59TXLMhZrIJohDLiSkkozI
892Qro3EwE2RVqS7ysvA6i7Gmd2D5nqxoa93iyK9uHem6dbBxMIlvXwsF0S/vuTrE6jwicn4ug4t
PuTpDdjQBqAMoI76mqQxOX9oj301kwnDEsMtMHkbuAb5bMpig/9jjwlnERSszB/RLwIspluCIY3v
QTw/z4BLKugre+lFOOO94DHDb6VF1hUrIOE0Hg/IY8N8yrL8OEc3Mgz0+ygZV17Wv4e8EzN9B6uk
179HvafzaLZ5HHpEJjIr/DJa5D8+dzHD2gznp45pvQttobd78yIqYormc3VbuQR7mnpHBVC5cYMD
DuNmUxWY4mQhYMxPV5qb4i4qg+bY64qnXcGoVzbEVXuoNV53x+EGGu8EY7atn6Y5fOtNULtdSf4s
Ti0yXbzbrIg059EkS4CRjHhORDbAyIb+oodUgRn7uYHCNKmcL2jTDtveZc5iyXQxzrKzlPgTMg5J
bYZ9l9jm3um1E025FBVq4avIIQXODZ2XlkP/LPY9cr76Nwf1Yld5V47DXilmoBp4XddzQAtd4O4s
U3WbOdUeAyzK3FEjY13nXb8JauQeY4ayk4/foC+PQzg8hJGLl5TVinCqH0gm4MwILXYeXdKp4KB2
4qBhqs81XseVZcUhbSKzvMSx2+OTmJ4auCc8buNFbrmtPfHqEVlk9VRnQ8BZ0dvoAThvsR0gpUHy
cD7j1sPWGpXbpoiPeNTZGMN+Y9jTfVYZJ1sTpCm6g4giuTfo0tnmn/ps1Ee4QyQEgKVMMdwso7Ek
9jvojmXO55NiRlrpFAb2btvuYH1sJ0SjFQIAxiwyq26vsIPyPk08o7IYI6ThfJKhjHaZ3qzDJY4F
EGtt1NZmYpC0YmiHAg3rj+XerM1+qMlGlXuSLacuyOkIM5R25NpJlAosAujH5aSG++RUdlhraalD
Mii3rccXg2KWb7GgA4O8Og1xLS71FBsKCZa33LK/rYa9h1btIAIwQWMy+AdG6tUP+YqOrrnFGDXP
nYk1iQYEFEoAeF0MLCOoXpJmxAIRiWu2jI1bG68WbdpTaiCwD4XJsxbpSysjGqXr8EPW0blu0AfM
2OHhD7i1a5J9MYlrW8F7/LEpxPGEGW3YK7Mbb/VBJXstyxHZwk03lTdZb1w0AyPBsUa4cqOWKHif
f+B4uLat/KU1uuc20hRG1kpcL0hwXywkCW/21lgWB8k3lCX0oA/6myWoq4h6X/CbME+AYZGS8kFd
nyJ4sNiWre2kaf6Q4XyyYhqh6/orD409FsoPoM/3Wb2JpIZfKcKZHgMJ9HNpntMY9nPGwlxZHv4Z
DygEaU+eBMKJbxgxpDvNazBoJSXNFiL7mCbrFf5WvSoLrJsunqs2G57thg73WpCrMXb4D7WD5/R7
EQ7fST+IyyYSL63VaTtXucChSsgaksMm3tblIBiAuVLphYMbFhIUEkbX2fvRqjD8jf01HXb7tudd
mBOcENVDVsWbzEqaK7S4uJ3V3i1PKTK5T6mJ8M3cei0ddQNZlrOWnXxhY6qb/s5E8Vz16TxtmhZE
CbsWLqI43nJ19jbOlNwmGlushXxC4M3XvPqSJ83TkJrfdZ+9uDPrzay7d83UL9PEq9cjKjak0WY5
0HMMHEZ4D0Kb3zQnO6Ip7XNyFlvXUqT64UsbKdJohndmZy7ktBx+i5uOX63dDjg8igUX522ykqQk
V8ptlRQuUVV+5zFp+LGqyqkeAJYXAasy0+5Yhd9aFbjX1GorrA4k4Gphh36e0QZu46orNVzvDJBg
GIyUejtnAxIf7k08Q0P+kpqkaKv0nIZc5cHH7NJG6JeGauV6cPSHIA2qTa3X+yxhfc1zv9y1fF3I
izYu7tOCetTowEysARExEqK2UBt0JF0xBE8OpDWTvkO0HoD1LiC6Kh0PCsjcDzMhTwEJlDEHyBh5
pi/5ZGl6mOk0D746LE9bYheAG637/t0D8HmQpYUoVRjHwjxZjcGJKltSpiGb/tDgHeY3xP7NxZX1
MyFFmRojpNIM7mRGyqQaIJSGrb7q4ISpKKVwz3MJ7FvQG5Jkl5aaQ8Ogn0d0PY4WInCRtIKZELRT
BvbAk2iVn8iHYtxU5U5MyaXKNyIaKFNHgsBfGLQ7OLiboc4vOi4OR3jNUMLL+obGul18ll7DmEGQ
WyiHO42WKnDf26xJ7uIkb7cpFxQUwPDViO2N23XPTuZdDVVEERZPjdGg5EZ1VPR5cICaIrsybL7V
amY0GMnURbyG82TZ3fOoexft7F6ks3huVEbhbwjQdOZpD7EZUpY3vHeR81pAG+GOI6+r6yzqPwLP
giqXmoKrhPcdz/nk1+rcsZJx6SMINZ2DsFN/m1bx0Kb1fIiriEqQYt8HFmB1hl0b5B4ALopnhaqi
25qQySqy8NLHEsBV3XWvTlGdvSHF9ugPdqXvw1J7kkBYpREf9Zzja67NDwBGx60XWi66MU9OXbSX
XmQ/iwBwbexiircKdN9B74jwVtBW6Mqgd/JW6uPHLPRtGJpIsxwJtbjG3dw6zcHoLkXvNauw6rYW
G7Ze2lxMkWI1fpNq9uVrMo4tXPG4wrFcoh4aw3dI71gk+rfIQLT7MGqbLWLaVG8DXj1fGSDqKtKG
HKRXTjpgILOpahlYvPkH8a/bavCuOAhrG+kEtS/wPoczDZ8B6IHY/OxneGnppB5wGzxOfcmpwQUt
IfoL9jr7SWcEU16T+kR1Z8oezjQ9aZP5EEElxgfibLHI5yul5PPQkT6qx+yDoVyx7oIMvh8sm0kf
vrq6ci9De7hIsvjo0ZAEQkLlRwBbL01aZ1viiu4BXyctpFqZbmr6FvClOQHklY6BR8H5tgHNIjWb
TW0peynMaqub1cEtYcxIx77Jwt48pEjPLCJ2J5ShTe61qAvpHF8TLTfLmBQJm6I18oHlRVGcYpl+
gLG+B+RxIQrs2CUEPzqE0FbjHNLGgnwt4ienRF92BXVuEGvw1i4arTl4L3AA2MILOWztOaauSjMM
Xj0uyqB0gp0ogwcyxa0hkp3ZigpXAt7siXkRzu/lQGJBqrI+IffT3Wn3B6HwJwPeMrfFBxFSlN45
5NdYSMiZ6zeERw+T0ty9rGtYQY17b9F2naqvIdyrRvvItJHrU0+ugt55PyxClJbYjLgOjs8moHsL
wCZLDr128qbr2rCbbe4hnuSuxpgx+AKrnsCqYE3S4HkyVcuezNEpcgpowLSbjzNYzkzUNG1B2HCd
MNvQl0BtKI08GnNESkAamH9qH+nFsx4trBr49FFGT5FDgy8kSeOyDKQLZwZth2rwIyMfAic8tEWB
y98Co0ZlincQGq2Lat5gQ/aw4mJh9FrvhfpCjPHknmbX3mSw83APxUciXMWo3jUXD0EoFbzmhZE5
hLuIC9riwag2oTZSBqS5G83tNACwT6B/HD9aBG43DkFLYXe0qBA54NrXDHCIiUOCygALiue/0pF8
RuHijQ8twKWhfCKUuGtjRjCglQxfM9vbXOrFQdQawTl+Ty6W4TLosSIDLy9HnZVTZ0cOXMiLOpJb
jG6DfX8+ZDkw28nqH1MaXi6KZPosGnQyBZiRmbnpLVoNE5mgvDcHuO9xbFjsNTU2fjz+RiKBzmfN
PWSsg4fp1rcsIlReAlweB/u27HxgJpy+vJa6HDAMnW1o6zH1nocpfEty9LqMjKOFCrut2CtLIAjH
kp/pCfE2JHbrN6bbXFDvwsVvzLcJMR0pzaexb64MvaYKz1EFGA+Gd8LMN0nQMyhdBp+OBg6YBfsi
beNdVOZ018zXvR1RCSwhDRRqkVIWzlbS5Ydlyg+70KaQCggBmTAOHtndoCXDRiY85ZhP+2OpfU54
YnYJr4VDur1aapGlqBaDbIIKrBIQnaH52gRYPuzkmYZdHhqx9CmKO9c8LdaOpteQJdw7SAk3OQho
CJGG8TJpxBho6YDVxV3HjW4q5SA2FhDBRtbujgf27Ds5AYAyH+JXbtI3wDCDtdtXb1Ni3uqJxw2U
QgV0gSsOow9Uz3/WHPoMp7kew/gIXmU5+Nf9pqD6HQ8czB9ZfoFqYbRMzTMTtWHEjMDsEPsveVdm
tpWJRVXpXbRZcgKMOxOAyit3qolWhUBokSLOYJLBJ/XqFon5RuqMPZxj24nhmA6PGld38JnjUQ3v
A7u4TpwC4nHLLKCCD+QG9wZsnpWn/LCbjpYFGdj6EkH47ox3ba29YYcv1lK3b9vpmtD5s2t591Y1
toeUbXTDVeaxCEOfKUlH7JF7lYrEJY3LG5dtbp1jt93WHvcTDDH6KuCK0DpTu3tuzJ4aJYu2pjQ7
8zC98br2fQPmDqirRpTHLN8ZRKOCRS8OpgCP+AEAwZRlmwXahQPA0g5w+tCbMod8cFgJaKbeUVnM
TiR202A8M6YMUNXJFyQpM9uYWRqPAaa6mXlLXUfAXxwIWEGtAPZFt5yusnsedfnGGQv8uT05FcrM
15wxX4WkOQJAEznKsTnpE6F6R//UbQJNYEjy/WAo6msIKNsdPLhKJu+WpDekDmZnx5K86B0kBQFZ
h8HTtjQQmDXqChdwGL+gsl+muL0l5bypkRahdeC0xrD3w8GX2fMn7oJwxRD9OjG9i7rZjyCGefFk
DDmRoPfYDYYIthnuzo3honotjpjFieBFIVTGmDpmpej9Zsz04yPukC3ThSSCyyleGxApEO+TbBN6
3K0Nuj8yAbbexh61pqnyObO0vZ5Ue2blwHRjfOu52HOD2NgRj7DOM5kQ5eHZ4xAACAU5iEjYB4Nr
dnpzk6ll8PMOCsJXAJZWcccGnbbvocCWVkcDribcizH7EiTM+8Hi268RASW4/KQ1sE6m4dSwaNeN
G91pkbZrJlzv7L787jaAyGrxtczDVWIqOMd6PsBhIyYYRw9s04xZ+Nmd5d7aEOkr6V3/sH2REoDH
i9uNimwWW61951L4WWk8Dk4Trp2J3QDq1rUb3csEFxTZvQeALiyVcfy+mYG6pMR1i+KmoRFy/mFs
6cV9YFh72gRmrXnUFKle7zi53ovH9x/US8GgYPi2EUb7MTxEacPe1brv4B5fG5cLC3RDBhzAshJa
ZpH0XblYk0AVLlY910gfTAJJkx1dVyW1DlkhX5wmeXDT4W3SXsaBgx+zSNVsRTg9Rkre1Gx8nBMT
P7Qp8Mo6+KTakvQqHfQ6+DiEaV6UVe0SrlJExq1tmwbn2i5f1WLIUq3+vVjBQMpAzRyG7SD1QyaC
a/Jky0McNvhMWi2JMI/azZVJxYJlTF9jOB8YEl33Dre8MNn3ie1PDY17GmURY63xBmrOg5TjRWTY
uFXYlYwwe02WwSy/u+2RIJeGBSFdPWU1nqwqC+nHEYDhseQzsfcY/UU4GcLsYoJsv7GBmWMog8qd
xWdFGuvXhStmHkZEGbfko/fKIhnWDUbErQJVqVN7O4/AeiX905hHL1rJIIJCoO/ih8XBZIUq0TNi
CM62E16MLp6QJvHglY32btYJK9ilAVs9vBfYTQpRE86AY2Rr+co09pTkPnSCUouRi0e/uOSw3dFd
fvImFqPezcl6rq/U+NjJ01QpYNjZM+bDz1Hde1JF62YinJI2Q77qeRHLUpGjuvWWu3vcu88Zb0TI
xXtZVHXQbcXo0kijXuwJB4OmWcTCR9TTktlmssBcePri8DWhjqgGoyMVdvhRttRFLDSV4SVln4Cy
YvJUXCGdf8suJgd1xUDjdSpc08+ZN8JXFDRVmogHjbf1UhX4YdY9FKhzRLMxPnXBTMtiu7My+qd6
ooy+7nWHMlh6Fvs1N8x+7ROuOzOv+hgbAm1219/NXRKt2wp+qSRm+sPNyeh5/DX4QB4h/Cr/gX3a
+oMhFw8s9lciKhJPvid+5zzO5pmJNgx5lPgPAO+IRQ13YOV0rzDG6PRFsi0Tm5CU1lMMiCWz55Eq
Gzbbxmjxwqka/iqprqGxv+sqO8C0uWmCazFPDxmAllVR9Q/Lwo+t6exUwgcN+Tks641DzsAolFxV
I4xNpbGhc0NmroY/ru4LyIl8tU0nv0euOFnjCHvR3McGbwoxQjJdlfGW6vPtn/REu0LqhgtUwjQN
NuXfOYLNIUz4lOlQghb7FBvadWtyiLX48oqGfMRQvDlDnv6Lz8D8Q+Bm+VeFS3pIty3Pcn/3GfS6
wwFe4+D2w/aYTTp3afvDiYuGfBJutZmZicaom8yftigQvC5pDYfAHU46r3OwkSQJfmKlTFelYiOr
cOL4Grpqwdw8h20IIXdnM3cfkxJQn0GXzmLImlIHR1d3+Ofv4T9aUpx0PCkFmQ2LmMfPtuqi4k2c
8acwt0yuu4lHWQhmYgjwZdY6k+plb+kDf6TPHMhjjrU6M86SiPkGHxUd7GLv4PH8YZTsSw6/QQUR
syI9HfLZd9pJjNZ9PLs7mYffI2HvtVaOGheyU6lRuV3M9u1cRPemwimhmv5klNNtz/PNjYkQjzVx
bw7sK68EJyiw1tCtix2uPpjc9xNL3P3zN8P44/fLorHGIU+FxR5ayu/ejHAywfRB31wCEuKQKvBy
Et/FmHLQY+LypcWLXjKQFJ7ojeC8fbRFR1NLyTH2/+OlWNJ2bL7t0tB/v8x427uO2Aq5LnPaieAq
zBDtYBauYRMe7M55cykjXFnVdLOMFH9wjeUkzg1dOD9eyZ9KW13FH2gw5Xf3+5TUT1Gq+zLnP//0
j/yXP2h5OR9lNTVEEzuIR397eQsJ6Kf/QuNR3E03QMam2y9Qhd3/+O+/bp/Ln/x//X/+jS10P1Vf
f/3L2yeD4k3cdk380ZFw+PrxL+w///oXVzqWKfj+/9eJK58JfFH8hCb6P3/r13SV+YtkMZGhsB3D
EzYK7W/pKuMXz7D4xkEHImDBbkLO5Dc0kfuL46BZEfhwbf6UzkL8LV3l/mK67Kb8UK6pEtfvn0lY
8Up+jlXohmkby8HLNWxpkbFaEjsfb7dxEbZ//ct/sncmy7EjWZL9l143QjCYwYBFb+izO91JOmdu
IBzewzwbxq+vg6gM6Yoq6ZLKWrW09DYzyEfSMdi9qnrU+p90fw5QbGJeJSHVXCOWM6wAbv2A43K+
iVrvzU/Z4RuoXkwe6rnr61tl24emttGdK2d4bHQjz63NKKHs+REgSrvBvRcdaBt5LZPYwtk7wzwc
AaNREzP6yTYk4sKqJL2rp3RbVRM9Lo3zlDnVYfEedXgB7BD5ISHfMns/PYvsnnVQ0RZb4AfbpvP2
xdRccZsGN4XrHrQYX30oajniPZiRnSQ0NNoceVn174I2uPMqW61dJ2Cgn0SziVJYlTWOwZVXWNmK
i8BHnPPu4ylYd0m/zzBiAOueDkBy9g2VlAYXyUqYpWZdjPtkgCNkqpZDQDVfCg2NgbcqMfoHg5qP
2gJZHxpsiOhBlrZBYEF9aRoibiKLzqrJ1lezHbDa91RpcGwxXOiWLm90S9HeyvTy7kSqPBqYdrNw
BuGIPN9EYOTH/lKGzju+C1b22fg1WRUQFZIsRYeJPE5jCsRLfCgTHVnbKWpblgbLMDMAjtU0h/ZZ
/YVdiMlYPopmtA4WYGoDgwfwdyTe6NK4CBK1N39yWqObxjFe/Tl3bkN6XXeK8vS1IZKLO8/0I/T8
jrWeOCF27XiwO/1sDeWtbD1rXTPSUK+icOr4kdz3UWaAJFSbzm3P/OGxwie31AlhyZkwKjdOfSUL
/GwD755tLsK5t8jnhPehJh5mWxz9kHBWFdu8xfz2AvLzd97jCMDkoteRMRw7YlpkAZoLoXW2pk39
wY71de7778AzD6kw6dTQBz+CkSRFcTtZ4ltH2K4MtQmabutN+dvc8XPW/klF7aeT5wjkrmOturGi
fzo4+MLExVK40V5ZeMrt+dw5CVWTyqC4Jdkrc1YkhrkchqLxd33nvraj9ZtL7jdHsofEYdNQDlSu
Zgp7MEtEKE0N9MNBwNweAhr98AGUrnHJA8AguKpe68heRz1LVayr66quXwMvH9e1I38Zbf+kRRLe
WMOACgvyImppn2zpqknheMbjazyop3Esyo0CgwHDJduHiUCDpm2kNewrfTu7EVl+rfMZyyYrkhEQ
zVIYWm5FXr6W87RvlMICVOl9q6JDUPdQauODGgWdtFPFpk5fZJa+lKXgOkCwH+uCtisaSDKBi8s2
trw+t0np4CT3qFA3cRbGYX9bRN0e6tGmqePwKYkNFitVfyd7VguzdWcD61JT/dnm2XHsktc5rE6z
J4hekBYZedfeuELdt7LCUzIFZxit51ozw7dpi2EBymIyJRe+9ZsfJHhQJ9ZnbstFMoGoij336Iv8
gMwBl0WCAY6hXoXivWnN+m728o/ENsEFmg9+l/woIGqkgvR303fP5GCAhFs8WhQVD62Otn7A0UjL
F88Rzw3Gff4cXzz3N2PWXQobr2kjCRiA1Wb4zQ380yBkcvqvQY6Ww6YKw3VVckHEU/Q9m8UGcRMW
R1mcp4jwO9q9xy9CRogbQaXzuS3kVjpArNDabpSfEMePXmrTy1ZjMl/NzgIW0ch6B438bIz+fSmL
X9j6TyGK1Apt8Lt0nRdz6h46xsZm8pFjxw37foU5Euce1lBmLIs1nQJ93BRP2hwF3zoFfQ+lbTta
iiqC+NZlgXoTZ1j6rXZhRlRwjD36xrtOv/WlRfgWqawu2Hm6FRCmrpYU1BnDKhTxG/Uud1yUd+Yw
vyvpb5Qh8FJ73hEW1owKKI8KkRRG6qE2PCgn/daVyUdTghMDmUPOQmMScr5MdsVMinQqBvTsgUuf
XQJJA/U9egQO7WJAE5O/xT1ooqv79p2VtjR1xfiY68J4bEHTrGZbfI3V8FX6BeJuWoSEqPTdwIqJ
7dOXkxTHzOWfH2x+YP9Ya24Do0SaZuXE3wvWE+6ySxRmQJbLq5e6es3b5HXw2re8Y0VsR4JnpTrn
puyZEr11xnIKqM54xBSLiRAQuOcXBvldlzLlxD3xAOXxrLgCYrfkGcIZfJu3Yb1Lo+wEABXas5tT
YB6rbSVrfhgWkSE7e4SZTWFVmiETSEs+7emoP1r462Ug/WNrO1iHHAJ6ZP5KLJ9mNZ6EZb4avGYD
aWwqT9EoOVZbKarn2sKgXrlyo8cQMn25GSuCLU0NSMIPt10kb2nNOBL6YHZkzDtkbXvossUK6QYk
g2y6eSOn3tGFSGMSHwSnrGPqkFIGXnw3htbGwx/VIAGYITsW8Pa3odUeSis5d0X0Gqflk0+dMvZU
Wv6ae6W9j0iyBtG4JsxBXKtmvoUrvAW19dKG0Y+/fJe+s0+itS+aFZVQ9oIQYo3g9iMWkiQCDsdb
w+2m+SjE2Nx0gs07tUrfiQuWDxcqAl8/PkWy3PGXuQQZ9XcAnX9EHN1WeXgNjbyA892VAJUmzj3V
FN01gkRDO42AAf1+5Uv9hJnxPqWqN0O1OSSwtukBgXVd+0fqq5E3BvmgVLnXZbUf24BAhRxuw8F9
B/3zAtti0/qATm1dXCMPJIniA63erCi9L4vXLDVoV+KGH6krL1S0iiJMa04D0Seun//5o/1/4dD+
fzki4d+d2aVtWRxy/89n9ttS//2U/4+v+Ou8ztebEigpMes/T9h/nddNsAYEsH3ftzxwBAJu6P8+
sMs/wI860BMAcXDVuf/mwA5FgQMvLFGPIK/p2v8cEsH5DxF6vo8i4syR3XVd688Z9t8c2AlqADcu
yWDCfHwXSXtC43iJau88EzgtDB6pc45sbMXmJupxRNfNSxBTqhimJgYpoNCL6f+2ttJfk8sk7ins
MMZ48BK9C/EEGHn7MsQpfaDuuvexNUEuXcMcegfG/tNm3kMxhj9O5K/dadpP0JB4oTa3cW0dYKVv
Mxm/NWncHepx3sESsbDfNne8Gx6jNDxONB3dJDD46HNb8sKp/dyFGnZS68U7sP73WdObHEaHvTvg
w0ySl74ZHtuEk9+M62tTUZ7BwYHGMNHGlw5XZkWpIiEd9oDQo5vpHtsyh7B5qHZOIvp134UuDwwg
QxhoNm5sn+vBlgePY+6h8sQVl9XvCDvLWlVLJePiokUCWjlivtdm88sP2rdmmH6wruDYc5PnhWan
jeqtUIL+T+eqY4sIgEZa6zFCr2lwbNb02fbbPkTDD5weX3C0LcbkYRpBxeONmLb0d2w8nlk8pLxX
J1f49h0ewoF6ijqNLNnBlI7b+0iFa6H9Q+Sqr4KkZ2FZ9EAlv4pMi4Npikesm3s5Frs0tXZd6Tgr
Hm5rPPcVgSVIfcB6METNBqniwZQ3U9H/0Nf5WQqxn4kpbGObTIgxkktTTsHI4qcKnDcvMpHX9I8j
Phkhqzyz32u//VR6ekvT9Dvrk3Wnk1+Ub+Lts0R7bAF00iA8vLJ9R7IM4C2mJeEItssZ8dPVLCP/
AfgiDIdxN5lKbxoD6V6mz+44fli1c+IovC5bqEDaKO8sLa4kwnDr1HmwdlN5YFp4dmKH9/2snfte
t9PSJ0Nf1Qxoo/O+DSdrV7CErgmNAJuIlZvvV6fUNmeEuHjbssp1kCMoSzevOldr/Fk4tRL/QP3I
rqY2njZ4MuLZPsBtBMDqWJmRfSmy6mN2gvI8mNmMLZBOuWH0jqT+MkCJ1UuD1evGsnxJnDT9mFLj
DEQtZvs1PRiIDZVvPTrULv3raZ/Ramfn6C9wG3CMmC0BYAVby+BfBT6E2wLyLjAHB7kbosediF11
GKts3LvZALoP6gJRcAyZbihec8qU9nYa2mv4/+/dDCiyNwg6c6EAV4qNE4hGTpV+U++nruPw0Jnm
8+gmtLw4ADSKxDPQLspDR8BiZel2b1kYkAIMowRVOIMmajoYadAArsJBHWnrS9A6fUPP00KlJ0M5
VerUWea97qznjhehTNUDJqYSOx/dh0EtHj1/wpSvixWlasw8wYWSQ4Y9csfnWoYHFtJ7o9CncBBI
yhTN6C6/UoK1JRBE71Gh4Lon5kbTgXUzGuDZPO1xq9eSKsXMdvYTJ4zFrn6wZhtRQI3jjdUx6/YG
QLuolQqBPz+Vlb/Ber0RlftEABDNLo9/coULOrDrfcBvx2WLc1UNE+UcFPqFpr8ZAX9SR1wRAU9u
W4O2vqk59YpCWFCZc509mlNy5GlPlxmwdtqXNnHLuzoZ6tM8qHNjDwd3MnFaomXUzr4obSrZ2496
XDRcvWtMuAuB8eQY5ldo28y9zlloChQL5WIurvZqGDkV0ne1921zugFkyYEja99sHMs1HVYEAR4I
9/fraBh+saeOV65YSgzRdfelby+bUozordl/sIM4pbGAHSCnc4LdZcv7DlIVcvHQjy4bgxEJI9k1
ttxXESjKWDK4cwHAAOV51PrVb7y7kPjTM/kIIJ5h/eXa9SP3E1Qu12H9O1AKFOdvYRrsydvuY9M9
GQzwmywX3w7yNgVD3e2U60MfLeF/4x1/JmNS+UvRqk7H7K1oFBESOgSKzOzXiB7dbcjJGk/2cPWW
1Xid4/fKhq+wIA6dGiT9E8VsVVSEx2oqzLherBu3RE2yDPmREyzcVN18cVTJs6NjfeKV3a020cNh
Cp/lHEUr7Ounig7rG+xLG4oqqS2p05PbFU9GM50wmdz6WfpuNcT8mtGhd3awhgM9KD9TrTjusjiB
DcriaUIBCMW04Q54sCeugTynrgB8AW6pDtWhcBDgUS3BNIyOs+W9Q+GyIduViRuaAlBuqb6U4ETx
SmVjbW6SnJW7l+kvvzVYSMmejwMq2Y2wE6720RrQV6aNY4n+CPbgZ0imfeop1l6Fvuqh+iJXc88e
x92OovjwI3WsQuuBveP3ANEWMDZxxCkTp0SoJ5MuP6zC9Kqbr2Q5b32T71WnpBTnjVNG5O87XO11
TvgunH94m6YPXauBIPTR0Yb8tAN3Ga6tUh5twzpktnstnOyB/RkGgCDgWTc2z3WDGtxb37HvnIyo
e81666pG9QzNGheZWZ+rLCe7m9X07bm8GWc17jNt4VKsIQ5GS2VWii0RD0lK/llkAARztkYWRVIt
4ESKjod1kVLJIJg+54nXUsiVmoQnLUK9yY3phbQwrZjqNfetLzKmHxQcbnlpHx2RHWxRPRDsZmTQ
KGYzKoXxsvyd1l7hXaOEnUaFk8KGYxZC9uczsF5n7T8FGUYHhYWEeVjFR6fBbqZy21ilrgMXZ5hq
CNe47/refPNzjFBe6XzWLlRgyAm7rgrfS49tKp1jt7Hy3gLHQUTl6AYyb0sNVL3BLTqsBp18aJMN
4FQHPctUtHyeD3tlLEY34T92izBM58+HOcdURPA/0d0SM52wU8F9WZ4znT7PAUvWdPSeRxTtbVJV
vwvPI3usrJuiFvGRnk4SaknY7wldZesq7he/IIiAhGzXOg3//LhJlVsufmjRDbvSaJ8ifuHdPPEc
AoWoI/fBrYgfSMjWGBPEj+/6300FHzvGAZvY1clv3A+jk58Z/cmLxUytiRZ+N4G90zNUUzvx6WUY
p99GG13hOe/KAoxA0SX5xrUV3hdh4f139gL7jJP7+ynChlXE6L/sbi6eO/n3o0++wIgn6mdZXW+S
IeSPEapm56r23NHtclPldMrSX1enAMZzCmP7kIT31MMGK/p6D0jizSxgTTRgWVSng21iAAlNTZM/
un5J24ZRflZPs5JnmiA5HFZeuncrq8UgRM+xBaQCk45trbKMx4WVdiU8EV5QbsCwGvvdVXIEumH5
y9hnVryZJ16KxYJErFy9wyJw1oshuiXX0xdc3baydkM7YkuNdqmebg18BeRN2+qG9rzbEuM9xoou
vKkFa2rovE8hswxBadyBlTP9EiTzsUVER2fC6TGxMsJLhrNV8E5rR2drLBgkPz57vXkdqYyqhHkA
T0y4Ot0MzXC1JnKZarxPyWbNSckzehZbS6a38D+mfeIm276x4rU2Uwujy0iIrGYoTnsAx2Za3M44
jUMlzoCVj1EerTw4olxciz8rat/8MKJSqGxZNYWsbdPsHbvvQZVkrmueHKwLlniD3xKxdsjNKYKK
soQ9M0n7t8r9CzbzAOKNhceHTwmEOqCYEngdpxq/Pxk1o3ZXiv3Yi2e4iLhlWpXjzYFrXOlPvxFX
sG/HAbIZmISbxFSPHWBR22k2xuD8qBjie2HLXeN6vKkhrlveg8zzN9AeR+jFkj2685Ob+REFMd3V
TYVYoZQ41T4ZEXvSdEnmuF8mfRI9acdQ5VvpE59gRglpAJta+xkb/RftpFAIZPdCJ9xvxiwmLJcQ
AUbkpnnE/wuz3Raw1ZtfSdWdMVNhum6tl4I1BJIG3NvJ8E/UdG9cI3hlFb/j4XvSVbFHycC9WukH
kQSPoQ2sCgQQh7DRPBh+kNJxNoIOoZpyw1kcx6AFeXjoTjiTn1onehBNuhUiGjnNMBBYUf1kk1al
cbq4aVr3gkz50sddzeutIlqWslv1vQg8AjY71nP+f0N2/H9uN+F6VJH8Z7uJ/Wenfxm7z+Y/qor/
+Nq/thSmwD62oBldx7ZNm2KP4Ver/9f/MP8QwhJ//j8etSNUoSBy/yUrOn/4tiWA1i0gOddSrE7+
khXtP6hidhYZ0MXewJ7in5EV4XcszSJ/g4O6lr3Ip+QMLOGS6vu7rljkqmqqxc7khwESg0XFA3aq
aZdbWbgd0xGS41LnWdo1T8PQ27MHeDGL6iym7q3OjCtxgl+dFPM6sLGSDS4ShjW0nzmbeDtR82YJ
TK3Inwy7qG85CoQpZXwajAJqBA3WY/lmdfLgQkDcdCrx2AFOW6uikjOr0O+9llMF/s3qWFo4LaiH
b7g9JP/tAo4K+eFxZ4+Kos7QBxpTfgaharfN7NvrtIeGDWbeWo82x7kpZ2luFvJtoWbsRoIJK10H
KblX2ayiZRdgZIZct7713jboMdTGrxNCNqDlDnCmNvWoaCkDjnbTmd0Kkg0UAdJPq050xCs9DlId
5o9aVg0oS2Y0i7bmtSnzOyoGmw0YvXipMHU3qqA5iXuecnlAahvy4mdRU6vKP7pKMz/es7OHq17h
O3fg095QeAhY24UGhvufOOTgGnsfw/wNrZnNJobtfDM4Q38u0YkoGvYruPsmtb2aXUXRHUJeuTfD
MC2bV2sjqZ4i3IATLX9ke5Vs2NHDCSqN2xAXFEvRNkJ4yH/kMO+dTL7lWl2oAkTAnHfBmO4Nn22V
jZPUjkE5NPV9JLtiV2D5TRRJDT1IkgV8UlsH0dHo2K2QrNt7njoKXppkUvxjGUcciszurmGJvsIf
C0yi7k99McJctqIb1rnM4EuTVE+y3WcYr4yjlfWkO8p3hgpxoBODJlGAgBwncb+ZTQnyRgxPdIQe
86m9T5hxADSsmoYGFUpPj7nBnsIKRH6iIOBkz+av2q/6C+i0Sx0DhI47/S46SU0MtOBNUo5PViGP
+Zx+2z1gSkyT2coUwNus3NgF2ko/8BTuYLzQSzobxhr4YnKTdla+9hNLboWNJ8VZdK+mxynEr7iZ
/aVcsXQ5IJd3gLzwDnFMokQlXkeCTYumYdd0jJzPPbg1Ixj4sWtG15rUEzb6+CHJo4OsWCwgsNvr
2c1BbRIhYK8CWDXKrbOXeLTZV8AyCpf1YrUATTKSLAbBGV7kU7RuJvXmT2ByDLxgaPCGxaEn4i6J
93rxLklq7g/xjJiXadBKAjPrJOPvogGd4/r5W5eEr8hFD7aDhd7Odn7e3c8+xT3+cEE35cqMjPuM
rgA2+/xhgPEMrOb5uMKxeK/TqKfmIjrnTr61eouhm+u2jO7R4fy1YzkXG5r4asAhv8pdn1s5Alku
2ObskiD9GX1SVrns/G02SmzuUX80q/jU2QZrGqdYzdC3VvBMrbVTzLw/7fg6Z/qtKZZ4fkqwzQ64
Seea124TJvik+uIxmOXXlCNwTgO32lD4X43Jsdyv2hO9atjmBu/bD4e90PJLmVylQLD2bgoFpStA
OyKscKPnNcldTBk0QjALBoX3NgSIGTHVKJCzL8zNDJSS40DOzVm11lGU8aedDt+6yU5xA229BSfn
DVVGEy+6hacBtAO9IWxWLnI5HlDs/oRWUndGq+GcJkLniVIU7Mysg9amA4SyzGlAR6/84c4lIjy3
mMVnVLGAgAajoPIgNE0UiBNJrkqgZJEjPvuq+XTNFhN+QO6YaFO36RhXiEDSHzjLfNyaiflY4mun
JuEae4yAnZ2/uL1zJTWxq+pqW+QVKU9Q8dQjmd3eGOi2MdwMqdrlHG3S7YlWPD2kriCvhOHR0STF
owEEWaUPnMB2k9LezUhQ9Uhkt14V0k/e6Mt2KI+ZH8GnfbAoPGQhpiCaxCFy9OZth1H8RuuZbE0I
5duIGCBizeMgDexNWue3U6SPwtHqoEfckLR1PnO79uAI0eFC4CGAgmQO3UFg3m5B8gHpgo9YBMcy
54GZllT8Vgz/MIOBWs4cSoVE8kVqJ7ZTo55bZHmISU9PMQfprZ7kU+fBlzRDLOV6oAnWCPZg5a+t
XbEIqedXoE3Nfgqre8rnfo9t3gCIQdybJfVZ2Uzy1TQuJsU9g2O8pyZQPIIyT8IrLpFIPvqYezks
gf4WXvlh6nSPmbRfYSdBi7X5gb2J03Wf4tkR9FHBAwV9VQNqY4GzC2oq6s0MlJL2wsc29O9gx38R
QL0VUp4dISl0iIdrSqw3DGlEBIGOczsgcI1/dFfaJCBUvYDOIhbHsZsR0g/ldW7KV3cat8rPKK3s
TllH1ISFDn/rlHiTUcNs8g4zu2rsCiE9F9NuNoDg1ZHzrEbvdjT40OdyusVgdk0qyUSb66cxaOsN
ZVcmHmh/bY7zEwXjwLn65mNOA0oNWDiQ/BpOuBbHm4FQf90ED1U5EMrOycbWcvS3sbcA4Jloe/SM
deAEw1rbTb5tsC6v0wLHClR4aPtcS82c31MYQT5joZ5qTj+F55wdL3joHRYE8A+4Z+u2I1kn1l5I
WRjiwWaC9rdiQxnyotZwlUZw8YHoyFBG9/FokmoI3GQ10Nl9k/aZB1StusdR+wjfZ1pNQ2qw3c8s
DgW93JRwj1c+PctLfzJ9CC0UJIUbtnfY6I+j3tWRLJjnOOUgOzODxt0PdZ/5aarsYhXV7r3orRe1
RNxKa59O9vso+NPEtgNdv2K88eEkjlVUE16tXhuKfO2svR8ROrUVv9mh9Stw6nEn+/ngW6BDKQyn
hiFEhw9msSbsFcEhbbjTXXeTTQ07EfUzSFIOpqaqYTTPCbZjLxSfNYSpechpGRmeA7udYOWCqkOh
b/t8DxJ8k5LHZ2rC10MXrQswSS8dutIGXDdVq7FKWQiLaT20vK3NqD7OpKDI4RSHQnN0CeSfJBrQ
fD6kNZHHG9OOzjRx8UqOoVUhEDxq+kzIKLhkvTp5HxhY4L3eApLZN8cmW/Lr2v7p7UBj7SZfLIy4
AkaNwtzGvD7b2e9ovqVfrUzxd6WRIpVT92rt5TnZg7lZU8zyVCXpoc3NC7H8fOso/Cl1OD8YYH2p
q5HnIIIWCn2Xx2LPV424gwuD0bnIhuHYRwV3achaq/IxP6V+TWYnTwFzWvEm4UAMIhCN3LPdtS1s
+oxS+okG/yuKPOAfpB4pRgG8GQRPqXTYN6AalQ0MMz/J2VCOCQQWXfgXP2lDKuccCkFRGxaG5nrQ
/euyfb5J3KZcVcW49VIfukML+GxCl9uUbMXZ2EOqNYxmDzliV6WgXGeXamH8GQ6UTVJh48jgHCyi
E/vrceUH+tNqqwFhg61FPwyPeMPuJLAWnqAdPNfR3WNYoqMNwBWbrzD1vlhefRUF7YJ+TqtYBqqw
EdFlLPrHsUMqsOLw0dTJteTcQs6Rz31En1+Af7g4Tq6mX8funZ95Ki5asu3iAmaoSPfg+V7HFEGF
2NxrU0Fw7gXtIL6CDAE3QKwxLT8Iv3oneU9pc4dviYwrRjVimZmJcSAiL3xjy/wZSMOuh0kzZjgr
6gptA148p+oZcMaAdy2dYpuXLovwIM8J4MgLjz1zrWyLcrmM40FW3lE7SuuXwQ/gjj3Wemz6XLfm
HT2pzq7osjOUkgnzGNEEsCOvsSZo10/tozbCXUJ1PCDn4jhjDwadw2EQtsrHHDcffhGtzcTm2sR8
RYKmfbbQW2/QILo1lWRcI4ZP7mTpc6+9X6Ftub/ZzUXHucD0hfsGlFuB9xB7yFeVEGTs50e/4ob0
ekLxWboUTtfmvu3GbxGTbivKX8tVS/x2hVb4HDvcc44PFaaP7rjvOMZT01baGgt/gkhT9MAqggF2
phexjOZM0YLDPsRBfTHT5Ilh9NdQ2+cQACef6ohpreFLu5hpCTiPw/K8OHO02bU9scSxr34Rgk84
LBIRUXF0z51M/WXO4RrF3lkhhp3jqOV1Wm6qSvAQ4VEdNcDRzGr4LikKhYhIJjPMiksyCcZAFFG4
bY8yWriVNp+IatsHyotObupdIBLQ15xMm2BifTom8tPIxAOgsFurcjgc23e2xItFRRpo6xDnf/Ei
ZXqmFJG22mra0Fn+xtREaNKukJ4n9sTumDGPDFTsqq6DGwQhE/bZE0TBT+SMXepW1zThTViWngk2
s/k0zJBWtsHZ8Bt8Khk9DebJEYgMbHnPzfJjS7MOKeYyoQrlR3eevnkbL1O03EwT5bqW8ZOnTnhy
hw6Xig09ZRprZjw2n70BZnd03uoeCh3bfAtvmMcajQI4LZeb0MQO6zFogxuX6ynAy8XlSZY23vmT
PBPsg83XEwzhzcUJrGvXMiw/YxsaEf2FrN/dpNumEuG+gRM8Ddme2PGPn4UfiTPZG4/dKDOzXDVa
08yg4BGQBXe3YV4e06m6FE11ivWIEkGOdqvd6nZqXeTuiv86stKnOLNvhW08AS0kpJF+kqQEoALS
nb8GSmAblw9pniBG9aTnJJnobGEefdZc7tuJff+NdJJHpsqLU3ZL7OziGO2qLuaX2sk+s5bSa2Qo
qqwIHrViecao4mo56buea3ogAgxZPiHvlHGF98REW1De3/nAiBxNnMdJsSG1NQWxVoIKrNNdDpgc
fYbmIkH1mp7v8u4SOulXWKsHSDHr3mhPBkdtlfZf8UhJ9MSKtWCXvlPwpeRcxzs7K6kxYh/IQiZv
iI7j6WsdOoGm+G2yvc/MXsD3RvNLWuGTOzdP9KlfASXRZG17v8ci343Cv2eAhmZGC+g6ii1ieJN+
1nF91Y6+lyFQYcy6nyxhqLwJbLDLJdtc/P6PNMPQrZ1a7xm8T3eUF8bBft+4o7ejgpDMY9AgtgXd
NjbDSyjj1y5dOHRDz0DQfwoxrXKGKYANvFv7yv3C1fCjkuIlasC8W018knN+6XLyViP/LBwTxF43
gnHcU29lzSxNfPs0BObBzJr7kEt2jZgUrBsyKdy65t08uBxu7Fc3ZZU8NTg3E0zv67ixbApSkXMF
a3Zl43kss7ra1DlQ6MBgxz8kcDp7M4bcBUoQZuWD9PNv34feSKtozYuH33HV5vTSmayDENJ/w+/b
zF2wZvR6Dlo0zjihMsngdi1MlldFnez59sjwkFSroTwrx/w1IjThhTUrpi0AdkSKXYrU09eRPZkX
eMV7xgLqhl9wfJgmrpXGXt5AVud9wZl47RrJ/nd8phPJYWxFt2RSPlGtC8pgoHar93aDCGitiO2W
+Fu5hfiPPFwmfBwTkSCTiOo8Myo0mHRUCnd76N8tXWU73QbvcPG+hLA/4Ui9CRma2BiipzRmMd9X
iCJuNGOCqJ2HIKwboGIRHSw1h+7IADCqq3cFNIvLZuF8SbAxEU1aGzjFB7YyVFzVPgdFWF6mb31X
WNNVwx9CKCO4B/MXvrsFnkmngIQ2zvGvYAYr0dGshQJIs2Pftwdb8cysGhcZt5vfW2ZVpDnIgnWf
RlseVohffnBFZKfLopXOOfbsYy3yl2j5NljA4MkrZn1cGGzwjObqq4ITo+RdJL3xa04xUwVLt5JB
F6ZpH0OWR4AdmYy9IfjdNv4pNkAu+xW57pRnLCKHgcuGOi6eMl/OaD14RtOzj5t5YOickIT1ewoH
UmD2COnMJskHJpwGy4mTetu0lzKjpLQJPzO4LOEM1reDJ2VQdZEtUPM52cNHP/As+639soXYCCE3
pVKx0ULhF49pw4GSTicYSJhq5per1IGn6LnO/I07JlsHVuUGOmS9JxTa74c4lCsI1Ucn1PdO1PPt
NWq1NLx55WXyvSmJqkcQgET2PnUsEYCkQxxE77yNtESPtKwEH1aeAXFoIfEFUBYt6BFjg5aSBpjs
4Zt8qnjSm8xqBCwC/dGJ5CUrIk4JMN4C9ZZM7B7oLfawntfW2k8z5uqJqwAVfuHc4jM2OItdCMSe
Wj5zAuf2caijL9MgmDU0E8Cb7pTzWk4gTLAaSmlrq2C2TLgD7MToDkQ35XqQ2AoixqAqx+vA28fl
cA+bB243hXTynouaGpEcfuuQdZCFYmebNuSuPPzWN5jWgMk6FMMWcTieqgUX2QcMcjphqI7mQyk5
OZjCMVeGh8Wd2WPe1EPTkN0wKYvVCVy/2so2XqOxcQ0EvylSY/lscNaA6rTG0f/5/52f0mVf8586
Pxd1xbhGcfF3/+c/vu5flRX1h2tbRLU8R1kskNFP/lJW3D+oGyCOR5m8JwngSpScv4QV7w8UkKUI
y5E25lFFlOsvYUX9wSuE4BcSiEXTvFD/jLDCcPZ3XYVEGNF+XxF48AkFSvnvGt0Tu9S9HtDp5bLk
8Do5b2FhDvtxyh+K1Pydd+JRzSZuFhthtXYO1b+wd2bLcSNpln6VeYBBGnY4bmPfGcFdvIFRpIR9
dTi2p+8Pym5rSVmVaXU9c1GWVqVSMogA4P9yzneqlpScsCCQmIcWOk4PX0AI9u5Ov+bNLtfM+SCd
l7vJCBTLBN3krMl3uEKpVgOaPA7hNYPtcYFqj7Bi6KIWt7Luho9jR7zsRIXNcCdcmy3VxVCJg1l3
pBfowH+KUDu3kh2FZpPwgu/bYQIk3Ic+0t6gbJeb0uSAN5Nk1VTDu20kX9qGXkQm8XHy4cCYBeIX
wiCRlbXbymN2hLffW8FCfC3QsXFmVAs1tTuvAJRJxO2zauHkdvbWbcc7W0u/G3BFIUcwA0BAvoOP
S7OQuvqq00Mmrk5osQoabpnR6mvbZTE1hF8JbIQSTPourgdHexvs/DHR9Wgds11irubYlBx1ckww
MDFczEFlMlC8tAwuMHmFBI5HVeEwNh6yNRbZdKenLSo4pxbvBe/rhcVEYaPV4rNiO1QvjJpdw+Sq
EDhzLfAgiHCHAIUmIXbbPYZXAcES3ILqQ5KqJwbWwkHjYI1TfWrUPMdzSPeFqRrtDC1gt+RMPW74
0otuVodDxRiTzTQhD4tIKO+hX+NpCWFcncLEDR96Wd1alZpz+IO5D1kAbFTVwNLuaMvJ9rU/CQRg
X6KAveBgMPlnGiQH6i2X+lEGm6avLtKSYAD9F8uXZy8Kt2Qs3zvgiZeEZR/7sr0j2uIMciUhDTV+
TtgCPjUcbuCtivRIOaztxkF+ZqmzNDwKMQGYzO+JAhJ06RHKKsuqnlSfPPUqh5MAa3+egcBTVlqz
9CMGc1mYOGdUmTDTDfgDYwFYsU3moEr92AuGQMpp7jMNcHqlmu8pwHVgWyfQcfta5XucESEHEDMM
4h4XLUBoioH4gd/TXDZp+KDikIqBDPFlxjmyDAzZbfE2nEwhdl3SvNia/O4iSFkwAbzB5uLI8Qkd
6TwggkPHgqCJbIxz4DYo6OO9Fuhojf3u5Ilip7q2ofFAYhSM7kvXohAIeKRaNdHDwRJd0ppfXYF1
bOyG9yDIjSVCPRKZTflGikO8N/X8MRTFvZODbaTHfHDmmXZj0l93KsLmqJ8n3flmauo5i5xrzI+6
lsK4GN10YLoyMhCCWkF9kC/aDAMlI/uQRa2ZbDstvRplQk5F5DwGXnff1nJfzWs/0Noe5hQOYcjm
QKHMZ32mZ5QSDFqvxzcKm+gwTlyrTPPJDg2rU6mral+qkbMsII98LCZ9iT7L3vaIv1B881+Rr2fM
MMrbEE8fZmg/uZZ1AKy/191gDXwRXimoOV1oZynsR71JrhGrgNFK3sJK3ZQH1j+q2hdE5SejjE9A
Ka8sXvcO+66c0nUf58kRMu8u0Ak1AAWK/cikkMP7SuvW1jd9sHomKiB8iup+SIF75GJ6tDpGUXFR
H02i5xeo7xBEJZ+NtO+qAod7VTZHIYazk07g7M1qoZmEVkwTJFo17wbM3kcKaNKAsYrDUW+Kbm0M
VANdLhiv2fV9g9ErzguyetoQWRt7MtTwc43gI0qcp4B+c89+/Ng6s7zQxC5EsM5VVtqeOSvJOjDZ
Qj8wFp1kudLNOGsPTf2St1c6B4E8mZ0DxNvy2PHFPo90NDw4k6AUx/wUdfj9wcWSGlDW4YNX6Pdx
Yvkbo4HIyJk2znENq7GTm9YsN5VbPVbtDMcb3AkJn/+SMq32h/FeOO0pDwG7tqQfWHMOL7YF+rvw
LQIzXLjlkxVOR0y9OhOwGG5xVX72Y7C1RweuX08VbTCOWHUdiObmR3TiLSwZfMLl/mA/yi42SchZ
F+ca1rys9CPn2ofQdZpUItcaoW9glABSKIx1PfbgTbRjq5xj1pqnKIUjRFYvyl6YvKreN8KCtkD4
TCGTJwmWPQqMBxJxCDxDN1Cbat1wxWYV8o228KOIunU980uKCC6yqU4yp7dqCaKkXTmQAXfKyvY7
lkMk9P20wjL4NhXprR+1u6CenqMwmhAXFU9aX/P7uANcDI4Jd7BgPFYlPlJsgbbdg4vGzV+6HUxN
G4ttGxMw6bozy3qw7wY9Ye1hY/4y50EmYU4ZTN+83hSOzBEf0ABMpgV+TsnmFforJrSEMZbjWc+D
AWdHa83+grIWBnkWHqrRfg0ms1u2eWPtB5EpHkC2V54XH8NZW24xuE7q8eP/woOTKar82a3NKSUQ
eqksPaHoWGaRPKDdRjRdXwo/fqxieD3/v0Z1SMrVEeT8e3fS4l3+ixL1v//anyUqBADLtG3fsZDx
OAbGov8tUfnXeyZZrQQ3mo7u/4QU8P/Q0aXZOFhtiAPe/Cn+p0QVfxgmUiHxP44n+z8pUb0flIyf
pD/wWGaHkudAr6DiZZr/q/SnF2OH14iqMyayDTgaGtu+VUgI8vJ7VclZ6uyC3qEC/048enhXZSLc
lCKvD4TTT6tUqhFBD3jNlUx18hAMUHKQSMXKas3kwzTApRAKxrrPm2KkMRC/NwHuW7K+FC0d0RRr
zYrdT1tK8GxCTfckUeUb+LEEolr4FMLMIPDF7vODXfjTUx7HJGOQprVRQZZ8U34rThYO+kVpEZU6
aASMd4PTfB94iuITHC258NBWbkTv25u4E/66KoLk2AU9AR9azXQy1muk/zoPnrLy+ffxt2nRflQB
LiW6E3M72pL3npM8x+hub5Gspm/Q+nu07EjzIQ2qHkuX60MHFbmP9mi6GBYclg5RAnul8GuO4Ju+
tzqpxPzss+Rdw5rgdFD6EoVP3KzvMTrcYuQ26KrLdeghgtAJaIczmwVYzsV3R2s2NVlROvIcwiqI
E9UG/MoYgWUNUjQ7kNu4aJyWSUB/bf3w5EXtsOs0845X7ntYOygNRbJ01YwftI+ZYX2f3PRbpEdi
DSdRWzUpoxc0KtMi8avPshlgG+YX6odVGITnUUxbDz7UVM3KHO9cDGh7BnhOeUwCVPAaWQ1VWOi/
WuawZ3YG5iDsHvWwedAVIyYdO4CYQOBS/lBUIu6IyisRpo9ZBVkMKmGVqy+5DQqzJCBoki5yiZBl
jt5+pd0nHy18z3sftU/nmRuzoC7OAdDfpaTdrGkR2pVdJ2+mk925QUucZljMMFkQqKbG4noUij4A
IfWqKcnDgVL9iok92fZs25gBSgUuzngJ+vEb9Elv4RUxcgbExrWNH1ivb41mOgtLxm9EEHMgZ8NT
7MmXCS2aQI6k2/0n2fRUCJna2Mo1VwWBV7VbMin2FbPsnNVtZbOL9Mo5hkLhMp5S7EMypJOz3Gso
gr1tIA4ZIn86yZI0H7+1d4ycXzJdfqSZiPdhLdplg6o5ZcpGONyb0AeTPosEerTB93QEixwaddk4
z04oblHmF6dB2lsZIo21VL1mkIUCSTe++flYbaa2JoA9S7bSl0hR4HK4DffZ0HN5yqg5iMLCZdvW
FIR2dc1G/HK+5kEEENHjUMfQt9PuKmhtlz1ZtCtQizmxY5HPbUW/IwO0FCLvwr0gAWdpKCR1Hu4b
N0kRHqfuaRo4sPs44BIXGXUeGQeJxck+pNF9ZBIB0peJWutu0b6HaejfN36CF8JytpodP3rud8ur
inUMF4vlPhaZYdhnQaE91rl8SkxSjQKPOENHRyGo8JEFkflF9GQc6IDL4LmuJWBqZHkIafTZ+pCe
5j1SZ2vvviPJVSpZ4pV195BJB1BmxG4oQo8QGT7gkBCJyaDU1Wd14FS0ekwnoQzKGf9KHsWmpg1j
Tz+VW6zoABdc5yJxkqwitx52ZdLcT0lwVoa5VtVMlygBJotIziDr/ZxTR+mEh4byVA0UEvTqYAX8
w+BaL0Vu3IlBvRYa6RmGvqpC6POpBPFu8ZqG94W7REHkzeGY9yxWfEGkDgmlSSzwzfXPpAWvBme4
sgLdcO+ciRI4SUYRQTF8IBpAYhH0oGbb8mx4fbYh7uRbLZlqhyGkKU3r3ntBGFimxdtoSj6ETwKs
MefLIAGsVLfyiA+1pbmBj4X3pa/v6h7HadmSroYc8jFonbd+allfsyqSicXg1DJXgDmXLu1SVibf
C81NdswT831AsXseB2xPAWGypT5Gp9Z3xAkb5bfJ8Q6THz3RJ8CrmL7VcfVmtOO5srpbQl5I07QX
s8AfkPR3hVH0LFgMjSTJ0l1Po3csVXc/TvErqoJrrgTCHqPflE3EbRH2mzbSv8JN5SVoEKCWllDV
csajTjw2dOp2vCR94pxPIDbh06HeSKJqy57ilOMZg4kY7zOre5CTfA0HsUMaQ8WXXgAoMZKdcGhA
DPdn3G+8JI6O2Lak6tDFtXuLY56QaAYDHiDyVZjJB4PQnLXFsbYZmRAAaw0Ycjsag/EYD1McrVFn
gW+eZYBlhssHnR7gYeJJZh9fZJADTDwXPCLK41b7TGKvYCMZw3N0nZcmRN3lN+5TGLdnN0k+WqlN
PBvWi85xoKyiu4sDdytI+2OTxLNoDXmB/5VnPTCQQBgTIVfpxL5auqehtPbKML4Hklt1jOonp5Of
WJDmvTybaDcu8Cg65X3aVF8ir4OH6BVHbqSnVmYnSNwZ1pZIstYXZ99gk96Ek1pXGgB4RUtDvaCy
rWXHdzKBN6Jqtt9R3wKy4xdKE8bRPRvAVUWSEHP2E/bDLZpOAiIrd9pbmWbtUT4iFXQwM4VsrKLQ
BWIubzxLrEf1nMBWSaMwqsbd54p1W1XRis/2E7r9cpWBQSiKFn2Jah4jVJEro2pPxVzCmB2Ois6P
qrtMQsDH7AovtcWL6eKzguvAxtNiY7WWscF8ZBLdwcwQTXTzQrro82plBj79RAqjj1nBfSb0Bz5u
hfNXwJQJS4RQCoVOUaIndXHozYGrMYvnYlp1o/E0FNmDAZnNmew717wDtuvTfOmjs+ndeN0m6lDM
qokhqd9aETzHmX+H8+UY9cbaqJKrZ3LHI2nETBpyeMfD0p3NpEY2bvDLnLRkvLcj9x1DycIggW1d
5swUM9I1UoGUTvZ8/KR7a3hWM3YoZueekAQ+dVRHuqWewd+C/JEPiGUgn5dqa+o82aZALNX0j1Uz
wl2curuJpmVX+Gx6upiuZ9LX2GE3XiOfKyi0mc4copdGtPYMwNK17t0G5X03c6SzYzhnpxoWFUVV
+6yp5crApt3p6mR16T21Lihggi04HSGOc4X9hAyX0muvtd6Gy4gFdmcjNqQMQVppchtg9YMfZNUb
zQkrCPZ1vw477VVTure0au8QVHG/rlte6MXU3HqqdhBB4dFMq4ehrF8idzxMVspsiWqkmmi4c8v3
WEKF31Ipx33EmMmZ500oQL8rBlDMsXc9Ayklpm6bzjOqOHACVMfz3IoBVjJPsig4HuQ82/LmKRcy
ks3ky3DNb78PGYTpDMQSBmMlA7JhwOaUi/Y+LGFvZQzRascZTsU8V6sYsCnIV4t0nrkNCvQq1nqy
HAY8ysM8m+vmKV3LuM5kbJfN87uCQd40T/RYOh91RnwDbPuM2InG1rfTj/nfPAms55lgPE8H9U6c
Q0XSL3zdc8cA0c2iY+aYLJJK+95y51BSecbK8JJq9dlT1StitY39YyjJG/FgMKbMBgTA/JOMY3gl
DDLVPNFsfww3MSGP6/8Xm9Wf9yK2sPW/bVSbb9RLv7Lv/vw7f3apmvGHbpg2uAy2Mh4rYJc+8E+P
iub8Ydg8OPA0AE6aLv6Qn1cpPnhNaJ6ux7qF4+p/+1TvD9MTtLDOvHxBDPcftam/cjzZw8yfYPa7
4LXHDfN7l1oxKDRDGlXivEgyiYf81DNkRruK1qYkN5cZOtuTXFuPcWkvG6t9G1W8AxvyjFBsiypp
j6goRMNG15I6D1XHanQI0J1YHOtUoKm6Fok6+tG6nwe9712ubwDbe8WXuJY7Nq2PXTPBa0U3V+X+
fgYMmPm96TdrkJNnAwyVNNEU8P8N6urVjMuNwh+tCQ9q0MAWgEG758xBOtauCPUrsLr5TONja8Pd
S6PMZtVaKOICrM5BUD8bzniITPIMXNo4Y8M46mudmgNVwrBF/f7FKrUVXrmcY2bMumnhaSRKGu/B
5L5PCLI9CGf1ABXHzeIFG7D86Iu23v10AyGCHNEU/x/U4tcyBgUAXpAbDJ3W/D/PvMU/v5N5iWcK
jz2bO88ofoYRVpHROhOEskUvtac016+J0R96Mmapi89D0X7xyuHeNfrXLG//9Jv9CYf8Vz/7VxDi
nz8bnKsrPPCKjDDmP/+Jq9KRPs+5i9iNmSotQ2NRIu6s3nrVgTkVtr1v2nfXiJ7pqM4NuX6kFWbe
k547/3ARZmPU79eAHSPmLsfSGb7O1+inz+FIT0NBhB8g6rxqp2TSE5gx0aDXtvbnhO3f/s7mv/yd
uf9BTHoeTrLffpZfmU0Zpii2SQpaoNS5driKhW5dukLgfamPQtOvJCl+ZW9FtuUtqYl4LrBRlO2h
YZrMIv6GPrPCA+HtGXZczHRg7lte3NA/9c70JczH5X9+j/CCMAzHQHBoWj/uoZ+uT+caqEwkc4Vo
5mPVvnEXKhcBFp9CWe7R1zDJQ5hp3fLQYHP5h5/+6/p1vkscw4Lzz+yUkZluzn/+009Pci03e518
wWTW0CvJUV0Vr1kdrxmTrseOjcxkXGhBX1mSYgduUuLPWFH9w8f468uLj+EL5vYGbj7hzn/+08cw
6izwvYDH1EJnCsbFPrlRfaK+KTTziok2WSTB8KCTDdSE6pRG0w3jx0M1BJsAcIudd0jl9Du7HQ7V
MNvl7PzP8/Df3lozcum325gxEuEDgE8NXvA//vynT6iXdh9g78Kkm/CWqX0ltwPl5MK78y9MaKBA
hvE3PQ+6c4GuO+GFQhCdSc82YSwysPP8wxUDwPT758EryX0+HyqW4f12q/d90Uvhi2ERgvNY62yP
z5MLo8ib2rNtpBvXq+7HEmKoVwzRRk/tVzFU4cH12RtULarJNkLw6jmAD0opk//8crk6zzxzUwOY
gGX9fl/1KP8qg5EUe2TxjNH41TbKz1Jj0p6QPRtZmdzm48WyG3UnatRfRXYsDKh0A07eXMPj8/fX
68fx98tryLGAQlM6Gr7NScxh+8sdFhiTVdcN8wk4rCZNB7pev+HQG3VfOyXDR9WrZ3ecqqNrJATU
tcOlcFq6hqm3LkoF2w7gQew0vDU9Z+vbzc3PvBdXr+xNVhtssxgvYhirYImDIPqHz/6Xp8OxLRPX
KYhuZtDOXHj8/HSIPO5Q90oknZ14oMMeFr5PykBH8hT2HMZDQY1vuQOLMacUwYMpLo7ILqNCJJHb
5tfc92647skTpdtGHRYiSKCvswEUBAgwgdlUK1j7FZx4NjHFlKsngAnHHwVD6BOyG1Dbm7q4/MPv
Renz6z3s2DaGWkofi5e2NUPGfv69nI43Ukxo3oJwz51RMLxAYG/1OJJkHb7WKt2ZY/ai1QlM+ERF
S8xkREGSAu1oya4HK9hF9E5tei5b7yTGxF8Qffc58m25ccB4qbGshU/wg2d8RFN0b09eQLQhDWlo
Bf/wHf22JOBF6tik47hUcR6kbc//7f7KRuT5UcTEviaKL9UKQihEzQsTmMSu4USK3e6qGUW1000K
siBSNfCKkTQwSLRmBAEgHQgOoUNJl3rPFPfvL/Vf7yBhIP7xWG74hDKZv11plRrwR4O5A5/zfroS
2JMzemce0pG4Y4Lp9Qo5MQJmN4pf/v5H//h3//rk8bMpABykPsDIf/+WTSmY/1sZbkvCr6DWfkWq
kq8G13yPRQdnwMAh9IFMgaabUmVBjh/GV423gGOuRMrAjMkI6kFpoDfEVBZ2D2GNjr6GrsImFBCH
b9PeWkSAtIhz+uBsdvZ/7+7+7ev/r9cPljRI+fl9a85H9a93aiZtrG01ZkHT6NTJdnE06KhfV7Jq
TgPmafSwIS7dfgg3AVqmv7+Czq+IvD/vLVR57EfNuUqYEd4/PydFi6vJEnx77USqZjVzKPoiOaE7
jK4tlRwy6HIFZIFqGHnkdoDsbteZOhpJ+YASNjrWnfFsEhwhSrLc2h7eCAG1KyIIGFwHw82OYDOC
jnzxBLYVXCThsgexv9RbO9hgt0XIV5hnybC4yWL8XYDScJ6CfDZafLxtmr5wPBqrljXYWtccRuZj
Tq5poG2VQBNVadFHAcFnxW34UPWBv3PM7mbU7jMJ4M4Gd+Ktst1u25XjyoOVdGNOh1kjYYptjwYb
h9o89S6eNGHR0Pz9tf3xzf3l7kQBNzv7DdvRf/tmKYQnjCpc24EUZ+JVv5Z6tYnLHNsDGGzgtAQE
xNtC91E1FdUFPiprb57gf/gYf+kUHA4m3TNQXFjsO/XfHlBdJ6yepxLOruV/JZ1xSXTBuuvKnaaR
35EM2XtKqQacJ3xs+3z6hx/PjGD+Ab9dB4tlqm85XAOH7cmv91ietCbymZp8K26rNTJenHD28Kzz
MK3z76S7K6gY5xopyoYGwl06FbFBGuNj0jQfHYGSNGfuJEoQXvGsqhUSanTLfKuOWHcCGrcWZlDU
4D+hCXoAmvscsDLm7yGLTyT6fEEn/K5CpGDscuS2rpxrqosDAV6Ex3TJpddLfRck9c7Vh+e2GbJV
ItVrCN50FeS1z4cViBpiNLG9RuZyz6wxd1f6SEKcNI21Tlg1YFx2mFnaIkNmn7weB5ejpLRepG8S
p5el+ziqtCWYcO4GdCz0sXzz3KNkymAYRXX2Ho7QDQJb17bA1NpD+Bx8r00bYJoXlnu85btIwyCo
ZJ5votg5+xVVaQmmZMGGClHihCFZdv6nwIIIhPYCd4w3oWN8jT33zVcD7fropZAw9WDVN/0tZk26
DPNKLvo2eO/ZGy4Eucqet9ENTV+XQ2UdNHR9ch4b8h9M2rY4BlK9x166Sxja8ms5x5G/EM/p4EER
70RSTNtK19aTZeX3k732LNy2DhB5RII+Okc8PFSczZlp73gh8pPSul/50sV9V6UHoy+ewzhm0xom
p6j0b8Mk5FIkgPTKCHVVE2n3cAQ+TLckH7DkG09xey3jCg+6E0LoVqo9S3SX0s4veQpOPSuYFgdz
Naph96mU+YLDowfQVy5pbcncHsd2NcjxzRMDZjXraRwBVrUk/26ymHxHVRHLkrIiXEsBz5Kn89hM
42uLGR6SUgDS236KRzZcsuwY58WcRJqzDhKdxD06IyBx+fd0ijANMFrAinEhAP2pp5HccJTzy+cm
YBjpcOO4qIGSyFuE/tRv0z7leM9hIjZFASmPO6R1Qg/epNZveEvIwRruRKBWVRo8pH3xaZV+sBWZ
znpHt5KVXlxw90ghj9i3SLH0wKihndy4Lhlf8fh18ly1DuwK5i87NoMg6vCgiaZdowBga5iskrhK
lqPreQwxWRlbZCBXmokkMrYZ7eTz82YeJrbZ0JrpJTsClkceYdtw1QWl/D3Lj35PT6oucETURYJ3
wLzhqK0OTsDsMY2aOPznncKrCwzAbKNXsPyfYzp9dQ1420YHdaOv5M4ytWrNugVnSNu8St/fYwt8
rTjDFwEC/iWSfIWOs1/6UqxdAyrZFJqvZZUCw65nBUDfbMNMQyFpgd+IYPQI5UWXIl9OPmvizETL
zoYJcCfIczWjMxoXhIINkTSmIRMGO2Gb6NEw8q/WFIUbr/S8XZoQRk4LFSFkapbE2pzdVrf3XU54
VG2XO5Q+7wa5p0zIESYY0fBtHMWxN1Aqsh6mLPKEWGMvw/iBE3YZ+S5JoyOr+QmiQVNlPmZR+WDG
OvFRFeiGglEZuYHLILSvvCHWTSJnR3m7jF0upc8WfuPC0ho0d1VqxXTlbfytZFh8Mtjz1Z41HOJe
ko5eRuxA9PZA+5ieRGhxV1Rjui3l8OTFmKeNctqEYDEH6d0ot7YILb/pbfGRtx14TbIVJUV+wJYm
LXDt6p33Zayq1Rg1fD0ku9K9a+EKqxTMscZYgQcQ26pbNLgYZZA6uxGc2Ia3HMHrhHn1yFzShCmc
4vncpviY1QCwyUM1WUMYxbW6aiXQsKA/jxDGIE2S/aYhLh4g2Kd99ypr/X0g8TmO02ZvQbvfjGF7
33O2rkfw/AsL08nSbAixbJFPkKZAOI/2FDpZfCgbUrq1+iRy9drnuyBmtR/w8NoxLCvhRK81EOnA
GNCJGewl3CIml5W1mEyKj8xiYVwy4xLGq536584v4a94NaRSsNkpSozFGCTEzUfli7CMM+CY8VCk
7bM3jRUcQutKSAGZhnp0yOxgbfLSSxvC4D1mZ0Ydkp9VdlvcOME6iC223znMFROJxxixguQLMLax
cp6HjCYzwqFqU/hji8++9lrj7Hi/3Foz/eabeJcsJ3iVDqJR8qr2qUwwQHnUtboiXNMNP0epdh0v
YRh0e4TSeDyaYdiNqXGEyNBB63HMdeCljEAcFDSN6mYO8Ete9wfTmM2lXB1usnCnagBArD07d9VH
ZDOlNtVEPzn3mEx2YexfUYPDcpuFHZEYiRchIljm3qk302I2UX0QDMS63Kv30cBRT17SMq3wpcvE
75F2803iDOWtYX/juLtVtXoQZH/uRyvb040ALiR5T1rlFcoIPT5kX6uWL0wQkCjQRcP/C5LquaT+
PTZD/hmVxXPc4d0VHRvWuAp3ZN5UwNcm88jLXoNzekc032NocGP08NZXXoE4aspzdL6A88C8Z8mp
Hq/tIPwjm2u4oHH2zO8gjxnraewyc0qb69RbmwnTHWhNbr5BfBRM4w6Mi4Pl1BrnuiyddYhbeTm2
5MrrsKkOpvxaGggHIya5noT2CEj0nLsmqJPJeCiHnpa8Dow1L76NOYNuiTh7MhnLY3BdDC3fuN4Q
dtSM/BiWeF7ZYQclW8xyH0DWJP70oDfZCbU+jEWGpJcAOQIvJKAVtY14SX9z8/hEhX5ny/BGjUFq
SABJydkr1aN2ZYs/1seytc9J6j12WrNnxcnbbVmMTn1hQr6H8MBWDAUIA6CTV/RXus9PETgXH2cg
caeLKuIRdxyaQo1MvkpoS1Mn76Uesy85kBtkemzZNXWrKlblNVAYPegftbR/6DPKe4sLOw7tivqI
7AQIdG0khqsIwm8Kyp5XbuPKO0Og2/tD/1Rk6VdT/yokXjEm5DUzfZXz6hFZfO966q4qTTJRc0yZ
gHxc+Wm7cp/RMmRpWSCjfzDF15BGXwxco0QnGhIt+h2Ax+ukvkM2P+MgOLl1d2u9a55YB+EMxUIh
/morzPLd9360L46EbpRpD3G3bVKeD396I2hwS4SJjTsy+8I+4eaaNK6RU9+l5CXyS9bdeCnN8MPQ
2W4r1wMqh69aZutWzx4bZCd+57zp4clVB7YKz6JDJGImBqvvSq1SrYUPPfQ3L66/ICt6DsI9XgQc
5v588OWvOuG42CXVyuSx0zyqGUQs5eQ+Kde6KUTqDWdmOpRHY5KoJYIWbXqK5WCp++YDKiP6MAv2
D3DD1L7z/fxYj+4ZVpCnhoNN2FlaQkKPZms5FzVYJb33Vg/mpRT+G9eR0DyZ8gIaus+Yvk3DwIhn
NN3XJnkreXscUiqhxDtPlryGTbZuJgx9ue6faNy4uKl2D2yVysrPIQBoGBF9xz317bDJXPepD/IP
TRWvNjPJRZVkPfE+BfEbfsldSMzCOI/Rar3Z+c50nhwMwlP+KPV8a2jTXnXpxzTGJ9cpd/h47oJ4
uJh+9hJW+tYYq+NiyL1voRY8z58GRtHB0FNAlaZ9BQx/zuwvOV8ZUE0CJKPhmmH7IJrrEKjQZJbU
vuSxLjg3a5SVETZccp8/U5SY7NGD6dRqCO6n+l7ryIxtH9vIO0lTrFVjPPQ8vW1hQbrB3hM2N5W2
+yh6gXOwqucQVPRsljPsyYT+nBdYuSbXLd+ZLxtQQmA/2A9jma6455FIj21SrowsgKphF5fU6L9U
6WsUjdd5Lcea6rUB6Cvc8oyEheQ5JGJ5DenCP5EzyywFkgJBoxouFDcS+yAMPwNFTkYcmp8AVS9A
zL50g3HXFSHXXN6yBmexFogrwz++e+85jHiPEU7CIdrG+YJaw3zre5oWEbFSzFdBweWw8UovvLb5
WusYFoTCYZ/xWjZS/c5NtTdallWKSBNU/aNBLhC+Z7KrlPYN3wUGp8AiDgNUAWQfeZJIrcwBD8EE
HWrdEr1SjhetqDZIBYp9A5sIeoO7itp5fWnh6hRtAxMJB2gdUAhEnbXxbeNmWnXE8r2CaxWTfGvG
G6WSgjcHDSFnFOnWmI6GFH7YnBJvq+YMIoawqCa8UzEJNZMnv9CyyeXQ6K9J0uVPlrHtHIvpPj6s
tVUn6bapKoq3AvZriRsEWvc92ohpH2X7ASUuqoLiS8C1pfeDJtnh7dxJXCjbclQX7Pxfh3rY19Sf
yyBlfFvUwWdg6CWqEGyRXQce3vX1fYmS7lg2xN1G9RqwYXEX6PpdUfJ2qXhyN0g2jmaBVDVvvPrO
7jix2yZ6rieHU4HSDx7Xlkif6qoPGG0SKJotMYsTqsoOt87kARIYR6JHNbQZ0IKmwhFLyC0xZa7u
7q2hBI+b0jg0PZW2gPWydmx/49RTu8fx/my0aib2ED1doJ3NlGauO6q/Bemm4WkU2EcHF8aXO5Rq
pfuDfnDgjwZZcTRR2YReEp7i8hQnNOTZSFHRd5eEuNFk/MSw1R4S2MmEPvH92Z6U2ziZutXKS5Lo
pmyI8pBWz6zsmNGUbnD1df9L8eA3uVjG+D2OHmte5KNyk9tRsyZUGISaGd90fDbrIjMFKKvEJ9bX
ucWJXjxVI0p/J9T4rDK9Y+qI3tIG59OTMjVG+ndISP6yEFGzC8znH58pjawbLBDYL6h0pOeY9wax
UZr0gajodG4hWUKXiUal62eRi90e/4u689i1HUmv9Ks0NGc1yaAFpBps7/c+3kyIY+k9gwzy6fUx
U1JXCt1Ca9CDBgqFyqy899zchhH/+tf6Vmx3Gl5gp5qBjgY2T2IQhtawbaZNbN0p6BGeLddsFP1t
mAMqrPvsLYyouWKOWedxdYidatr88dOlDqgVOvZ2yhk7YAmeyCxRDZ/jw/Ldyj5ByVmmpWHBxnA/
p2QssEe683KsoXI3bYOLHRkJL2L/PFSxWoGdJfUvtU1PtG7KcbQSI1mYU8ntdsTW6FcugWFekqVn
ZdpqssQlKYZtUpfR2TbK82hmGXJQv8YVORe/1R+q0NgmmeS4LQhOSH4tVH5tHvzJiK3yllrbtGds
zSv6ffUs2ZnIkomT+CdyL/ALa+dOWdWeO3l0IB5mn+xBkJRKorMq6Ug3m2Q1eHmw8ZlnFzIkaiPa
q7BBk7UGFfNmHdy0FCbyoJ6xfzERy+AwnT17aRbSP/VJHT6P/T4NYSKVJhmy0HBXrYc+gr3q6JkT
nd05rvGiKLtl5Ylma+k8YZ1spqsAiTiU1UAJU2zB3AjEVkvo3W76TdZ4+daG8sBW0NK2ehcZaxNK
zDc7/ewo23ph532PIE3DvaRKw1HVfR9aJx3cLNe+rV3SyIxrNDmOmfriyQmKvIzMfYE9NSdg2ptl
8gQj8toFcApKs3G2mB+xnTGyUL6NoiRbPkKq6LlIMuSWQIxrQ7c2fUUZllIBH36kWJBaIyKAPh7x
lBL4rycs/9lQ3/QkrFfkK8c1S1n/5jbhunSNb6qcxNb23e4UdyZS3NTvurCvl6CZTt6kP4HgTw+a
xOlnOQ7uusL+KkVsHwkkYNGVuP7SN65q7MnSpNkMRc1zJRQWrof8SgdYGhfaqxwwrlrha2qZEHbi
GjB5PqwzV7+j+Ju04YREYsFoGlIn3AcVlUp9CFmRqP1dG4q7OoqiYxAO1wzo9lpGg3kQATs9Q8Hp
bCL9iaNQW4aDdm3JMu/DACxxLMS1tt2dbmNno8NxMpv61Evra+xNOhOaAZlJjzjALG1ZqNzexKp6
szltolqHcpWdJd1NSRCtoaftVOScMSEiMXXGwQuzYDHZ1buFPIgzYR9mGE8jUR7tujrKoH7T9Xbj
VMm5rFloOMU8tEoTQWa6i8L8ao6wCIB0m+Gv3QVPgU2QMB/vxBQ8GYV+V0zc1CvoCqhVpJ0ixBbt
4NdtuZLm9BFZePA5q/A3fM03aL21LgaNbEAbr13SCRQ/7Se8kDK8Ta26NO2Lp8YXXbXHODfe68xL
iTSytEKzMqt4B3hUP3vkzjZk/+i2gnBV8lJC6WI3E3GOlIX+TeeX2WtPcYW80v7OMgqJA0pxnFpy
pUuCnefHxikoyTdUYlO28Su1hTPxaHwzVULvlnutzI61dXSjTUasSVhz5WIJEZQ/AbVTxH1xKNK9
bGbVRppUD7viQ0CCYd7fe8WsuDYrjlKu9axCLAbdd9yC8A0Abzid8dOlQFn8bi3cZOd02lNi999l
4JybnJu86QrA0MApOXbgWKQEKQLzQQ/8D1/ZyFGkpbOaPKRD/CYaz/NAxZZyxMSzFrFFMY90kCeT
FvoIJtpm0A42GPmB8WeBqxqgBLr9AkeJI6b7MbbIS0aX2PCfgka/+gm3vCaePmHppcV0h2+IQ7Zh
cMT0XHLGcdCe6U/AiIWriAtYvK01g5sqQc4JCDnJ9+muaaLNoFOE6IYwhvX7sRrBdirr02WbOwXf
BdTZuLa+DUWDgeF+FFpxMBt4bYkyAnDb4Z0ixgm3+6Ti4a3zrF3bhJtxlrK4YgybPKX8uZDjNpXJ
FTrOrjTtnyGjI81uWuorzZ+wKr8SCwIYGsbGSo14EfFobItdxspfgS3EZDrV/pP2x0W/Ee9NWzym
vHdGaT/GcbG0qOrBSe4/+cK8Y0L8buv6WPXJi8EWNErcZc7I7EQRoJFh+Ba22OZwOllt8zcqhEV4
Vg3LzOK1hGGyAAO1NYJmdp4Z0xKWHaUgbboVhcdZDRaW/kUc9DtPDpAsNP8nUtlXn/oXsC67uJh2
1tg4YMg6AKKKIIbzONhUP2tufQcAFjeJg2qAl2M2ccHMlGIXz14dP2CKZKLzPQ33LkjVRRYMdOHp
lBslL10S/Miu+qLv7BELx5XB4yWt3B/djJplWmsEvll3uduG8hLs1Tz6XvXOQxwq7QUkdLraJz6r
eKwjPkIxijpURgpl0SFU223Tvn9uU/GNCP3la9pHZM+zRlcTGdfGF+BtH05Rv0fZxInJ0z5UrrHt
6k9EQ3n0MqKqani0e+shINsPDfY7i4iBzZ+lGELW0kIxauPiloW4dYcOJkhVzwGmKaIYlpCx0gKE
TqSVKsUhbgr8uMZU/xDtrJrwbYqSTSbj5/l9Rkr9Yv68iRQACFGsDkInUxZgTos6+moqz3ZxMwux
rDXvJ58Sm415+G6P+ioGrbmEaPSb2d0d23/SxayBVcRuVwocjsQJQAcF1ncwcKuHrfzOXS/jscaE
735QRcFV3xu+lVfSIGTu28lgk8LuCR9VIPPj/OUbvI9oUDjH+Sl5YL8apgRA6ejbMvQe8uwmm+Ap
LtKXugi+WZBRamhOrO0BWMbRFXPOU8cPCARbmc6nCaxujDu4BZtWT9+NRmjLkV2X0Y7wjlsr2Epe
wk0TK1J7lmWfQ5E8QqeWzb7WzGPteU+DmzImdt+aLL9S+DrcRnia5M6uhOZfCOy+KdxHV2uOODU/
Eo+nTEbuItD2eCfeG9l91+hArcKEUPkonBRvBen92On3FlcLVte8j/ged6nUPjpdk0jZ7SGoyYlR
Ejnm4h4R/b1yMuBi9h4NBYUwyMRJwv13WrW2KRkLqRJi0nz27XQfSoEwc+maUMD65YcGiBIURJEw
iMzzKMNrN4QvPY1dBR/qZZ/PVQUx9GtmjSqOtoUGRTH37spYrGg6YvCXL6qNrwrBF4JE+zX6+mfL
++52L+agoGj0XrSITPUGyfAps9FVB8d8zxXy9GTXtymgpABh7S2rmh+HAuHNYD5KU3uysORrFX2f
zN/tInBIMeAJpDNhOJm+4qFWYJGH9CQdA4qoH67qmj9VHr4adbyXw4esKP0Ef0EyO8FLq08XC2HB
CgiH51l0ay0rp+oTNC9BJ30t6+7iSnfc1Jr+kPZ+fBuCAcl00p4mMb2PsPFQb0BvwRf16+wSWDs0
tnXW8QWOrLFY5GH0krTXwvMknsMMibhI3Csa8Hfg2p+JwY6IwpxZZvYf044D2bY4Lgasul7M0Ozr
916B4QSiAO2f7cbVnIsTUOJpd8N70fm3cV/Q3TP0PWISr0c8NF9qoj1Kor20ebUEWBHT70H4X6XO
sgyJVkA1cPh4zyJndbDsdisrfou+b4JVO1W7vLT1ReVmYsYZZwww4bcZUWXrSXGd1cwx6RDCPb5A
0og+ueSqzOfk6x/KZnztyRtadn7ueAbOzuBa9gvW9Z+qmHeH2vyNf8gr/6muz33HV813hrWXiZ/R
/dT14hFViyMBYszC7tSp5pIiS9pIidy1HARcLzQAoaP2U7AZ7tL6iof5jbGBzQiZzwVuwu0fgmYs
OBnZaUM6f5+mGqi3N7EHjRm4M5uzxf+AH1Hj+K83IN4zymHzeKZZThFWCMO5WhbT7/wnFeJd5snZ
D7MXtosgptuPEjADdyixnail1iL4xsZA9ool1MqeOAM0630Y+fYV8TMfLmB4cloyQ4UloMdCjOTq
iINyJrTnhgvTohH5Oem447fI5nHO4Fbr8rmct4axdp7P09b2qW+LaBXBuuC0c+GNy7UjLeK7CG9p
ihpsRL/dZN6K3EeIi5I75I8TX+TwIQXWyxxD72k5vSn8nnBJCNlH8K+kPwGZM4KjrbrXMGbtVb04
ZNHqV8MPjoVXZevBgJvtZNqGpJ+56Ij1Xp22vzfp+GVaHET4mxSBWBPAPdt6Ub46I7GealQ9+KnK
XWL+9rfd4HqnZKD1CN/rhlCmfNTc8j7gGbqDEtiu+s5Ck41I9sVp94dywuIoOsaTeLXLrrnLkLfM
kOhM3lfuoqzVr5xi72o2pzIO2yMDgbsRQn03gQx2pDHf4o5WNHZdX8OI62BkC+cirYBPto6hZBgp
uoEQomOwKS20XVzB5HEsGWzklBXrYpU1Qm21GEAobpV6jRzSrhzt5IzudGqwp47C7Y6+Oeq7Ksjx
q6k19/3sJCvvycWXsKwTbQDrqeubgAUKKzvofgm3gLRyvL1Gn3YEFhhNLWBqEd3Rbr1Pmo0MQik+
4x6lBJbntXsd9NPWmdSpxO2y1pvK2fRNSGGm7R47M2sOdiIcwttcBVWr35tD4m4M2D0LgPuMJNrQ
rTX0PfQEJhE/HT4L3XI2ZdY8FE7hnEY9HXlDx2pPVvLKogUTYq7SI16LqvLH65C+Wq4qD/VQPlPT
N1EJn4lz294KDE2HIYE1NMnHlgcBlD/nxBOS8gOWhDSQsywMii35mJfRAhED/tZYTJ76JL+wxBQJ
bzr1V5Zy2fCOEJOyMD/4wfjj+8VPArVsJdz4GWGy2/ha82iDoO+5KUm0NgA7q96QGWwLNhQ0S3Xr
QmFfsEcu3zaxIc1Yadq0cx3/GWT6kSqHgj9eblEp2kM2ZPQxUe2bxAsWLsW9hGZBsjq1++w6wUuj
2eDZMkGDQ8ONlLPtquUgWc3+SUjyZVEffvPvusYQimpV60RsYXUiLHd0DtpRvokRbQaL4bimp6Mn
tF03UbIOiek1VIz0rdMsE+cWxJQI+r1xD9gdYotyTkYe+wtR+3eV8D6Lec1eUTW3qvN116F51lH/
zZyGLle9JP2+7KAytRFKkT0ykTs69gzCen+8yr1nHVRqPZBwRTVT05rG6XZRz40XXU1GzWKvmg/s
Sb3M/DAN8zbztbi2A6jykmk96u2Hye3vEjqI/Sm5bp3uLYq0/WzXJMN4a8M34eVvGUa0G7CBaV/g
4uqFToVEaQ+vNg1WYwfjE8wYiGLviCTHSqkNqFRsTxGEP2Yp51LG+QVOiFoxXLFv61KqgcZ+6yVx
tBpsOtUaerSQxiaAxMZIiTmzZIIToUIIzVjOpI0PI1nLb4GO1b/r7py5xKIwWY+rNnw3bLF37PQK
HHphwfBjJdahqGK/gJYQjXLpgumUIyPFKJ+54wFeb8Lf3uTdMKybghxJDJhnXIJ6pprkRaDnbAtO
1DuQDBAUbGPRSP6VXJdyJ7ODl6E9qMA8hmBk+T0fezqkCmnG8HqNXVLZMNkL7zec8Z7EKw8Wb+PU
2k8OweJqEvdGnNdHo6+ueDVwcpL+k83dyI6X0RAjDUv8bJmQ1pQW1bNO3C+Lsn3WEb9Cc9gK1Vwq
YtcQ1qfvFAeEV+crCcnaxYG0KPyUjRDeUHPAbuLKJwOK9yLW9N8Ca2UA3gdjCl/8TLRPXWO/9w2F
7m65sbQKFKb5mcREBsfceRWxceRGtQ98jc+x3CZettPmko9sNrF5Le9Dl4OMqMsPe2YGmy96jWDi
9tkNm+WH1tOTHiYsTAsbakAJMtEo6QBRIIpongM1NlCJWjm0LWQT66+Bp0recVTFHUjwvHEwgVGz
ojJyDSH1trFFwtDiBxQcjn2lH4iFzFsL/k7qizO1c9RKVuNvTYNowTsknOFejt5DUXct1/1w0+Iq
9abuKVA1lLWEinWQ2TYSEkagvZ3YSwuwGWaT9MtNKsZZIghjV2wjjvko9XeWkhujEK/F0HxzSu0j
n7IpHMrcrzuSzHlxa+blDyGZk8Prz47gkqP4kVliTJ29uoVi3z01sJR6E6eAR2goc0/+EL/KTnz7
KJFlM31HTv7R1s8uVl5BZL0oqzW+O7axjNpBGZz/eOR1oUG9nweHRITajvKgTzom3mquv3FsmIuK
SEMbSGhC/A/FvBdyHAY9ruRMe49E9JxZahdmFDrmCMougxUp2zWcH+6jBruAjCIYihMXKsyWjQch
Av1I2wxe8AXfh71L7+49gyuiI+8bahv4Hch8ZoI7jA3LyAjnK+hSE8hKyPkfTYhjy6VGaeFOzsWl
R691KTQ11fCsZTYsgPk51agltxMejTOhi3N9CcJhPcb4hKy+pQ23zxifiZcqugbgSH0Rrj9otr6P
W2/HXVZBwOLjHlTTB1PyItAlYJIasX50dSRIA+hpaTzKfDNIHu4WEA6aC14TmqEX1SwElbrzPXbt
PfV4dKKWj7le3Uo9XxuAvd1wS2vh5EEOhBmBRJiLo1Gl6LvRNs5wklUjMR9UiHpp1sW2TtWx5Dvo
4QrjyqafDZioBc0ffO3UoW3OHvPAsq4L8qEQAIMxo6hWewN48dEY1jmb8rswbKHCJZcmov8QQkG/
DLL4RjkH61Zw8QnEaaEwEyQE+bM8ObBwE9yLy2WpiltAsG7hzOZbE+ZV2NUvXt7mO5QXe2kP3BJm
WS2tzXuM0hpG/QDXDv0xkS/rC/c3QGt9chviCLwxYxWQJ95JPAS22xwSUlSLtDP2XjzITZAIyqzp
0BgSXsYuNr8LPueYCUCj0zXg0OD61M7WjTq0IZU5ai5InG+iOIXFXRoWj4ltPCZFehk64veZiQLv
T86hr8qTdNLNVDdfoZ76m7ZO9gl3jV1vpUcvFRCYUyCNWXabdAQko9SfffLeK4Yq3pzut5L+T1ck
v2ETcPOS3KL949D5l1CGu0BaFtP43COushNSW8xcMFwJiyJgYzZQaK69Ib5LiLszK93m5WB8t6zn
kdsVZTe8ZXUISTLjip2VzcBpgR2Hvb9H1XC4Crr0K096Clgy/1koea8L9YosQOJxOaX+NU2i66A5
9maEMr6se+8xG8vHP3zI//MvRvf27//MX3+V1Uh5SNT9p7/8+2OZ859/nn/Nf/wzf/0Vfz9Talm2
5W/3X/5T25/y8pH/tP/5H/rL78xP/7c/3eqj+/jLX6wBfXXjnfxpxvufVmbdH3+K8Kec/8n/2//z
f/z88bs8jtXPv/zTxzc+oVWMDTH+6nB6//n/zVlNcA+ecDE9/59JVn922Z0/mr9mhP/jV/4ZE7b/
5s0+bhKPuk2VkjdnFP9MCVuQWF3LwcptznFI6pn+MSTs0FZnkC3jV9mYj/8xJEyixLZdg9/OJEjs
/XdSwjhQZkP7/zJ6u7pBuJ7/NkgrWzhCjDmU8w9Btp4eTyeyLI7UzjQ2XpY9B2XKcT7Rx2QCUTbr
CcoSgAAIQiESGl8XrAJ9abw0brYeiWj1GF/DZDhqcmYVNts+Nx8c3Bm7qHHXTjishIMLTgu6L88L
3hKlb7woAxsKSonr1CVyYVGzjl1MFteAwoEHoIWKXjwOpj5kZ5YDfztrYWUvcc5Mez9ILkkPSLC1
3Es7go6TIfUfKW6+tVvqaz9yfDqsOdHcSs82cec9sugvWMI3WFUitMXQbfJbNUYPMkkpLMBwQwpO
nii1YRmDeXMzpaYA1pIujdG8jAXHVoRXtyD4L+rQWjRu8T0QlaJuAjc6mG0IhsV3qI8vtieTJQUs
6F4W8gcco+fYrRBWWhboiXlVHPR9jnEwzJEcijTdQWMEFGPQSKmG8STc8RL5gMIFJMKlbeerLMzC
NX+Ma5a6t6oANBrGvyMJmUHN04oFlVmFjCKuM2WYEtAjowKc05ix6w/6/IHc+jlK/F9ysPi+ZJNx
XaelnQOaTabewZAGdXYaIsZzbbY1GWPtrylEotpUTz+HXLDVpAspHmkkowulnRD2pmh8DQ2qwxpe
L6MwHv1MgOlLN3gR8Ig621avTnw6qOMyXiCkH1j6fuT4SnyvOtdutpnA8OkiP+Sx96C7FDKZBm7Z
iUaiyvd2niOfkZZxsLcOMrypJCVYnCKN525GIRIOD4YjpTd3HEdrrVabYpJbgGRfIEuoFqKMXLks
zmkdc/dYYl8TC1ZKQkN7Ju/GMNwRfyHyYst62XcoetP4KC3AuWz76UZQ7YPqCFzIwd0PffktIxRM
uyAkUw5YPrxWfGTBbPp2NLyPwFlt/aS3HhNk6V29QcwXH+/DLMjOe3aPuIJbaKrJznTXthVI3Pqn
DccQBmv56VTejewQt8M2/nJKtZF9+wHw/bPNwdM3PfctOstIYzXda4AwH0QmPcoBPonx2U+dGw17
DBtpvBkbLjRRZ647a0DACa1ntvyP6E24XUYPc0MZxeg5akM4k/c4rc+ZbB+CIvnQrehdM8pgNybE
I+JiHjYVTgLzUCm9BxzSX9M4rA6D4PcaR/kq3drZakOwChLrWECgQVahfFYRVujY6veMYswK7E8a
LYHPM4cJhoSWSj9V7wFYehu7m9dacqlGutyKCINZaH9IX6Kixuk6qruTZ2IrTOnbkG526kdBJ3Ky
C7tmqQrkuT5bx3VCD6Q/3vVGwd5BfcMtA+wTcWXKvfWAtORYBJHs6Qh0+Go3JWyYfKmyFoApJjMj
S6iJGPFjgGlZV1SRLYVqEaqspwguaYRdV6Pw1WpopbGCW69qa1ZBWX204tmLje3ksURLvJ3I4evE
CfgD38Pq4bEmc8v03ZTGJVLMJshTtzi3Yi73U3xwKX3jZjA128o2fzTiG4tK8baV1AKZ7MmQ9/kQ
4uRxdesx8ig01nDexsMQwsLDo8anxA03MkOyH2GaXKXuT0s+8TT7kbJbubVODVqcvY9GPF2KWvl7
kY/3oPqrtRbpwc42OjozBWY24dMYGU6Wt3cdPvOIFsxjBY0XtepuVBbcV0afzM71EQ4KBWVgzSQu
aXTgPqfSrSK4SNWbvzYtG7rP3CGamvJixhP8+ESpTevVmEIcoKz+hEBQQX9JNYf6l/lfQraIdFZ9
BdwFmbOuDyn2u97w7qeRZ5mlUQvapEu7NGdHfZbS8SHyva2cFCLPmC9lbr3hWX/H5TYrO/1NRcWZ
9qFdyuVJOQq3CtuXlUKDpC6DBR+aPrt9qlMWSFm/k+of06q/KJumYdx/QKEyyLd5Q14vlvMtmhbv
EbRxX01nGpLbfR/Y7bqlbmkd2O4lGrulqtvN4A6ruFDXpvZ2sY4RoMrac9VUXwEf6eWoxfpC2YxJ
eQanPJJUqha0z2c4lBZawQ5fDgPlZwGU5BzTcw/sqR++Lfs+96J4A38Nt6nv8nTl1UJuzx5cg5xC
ipAAMmvLcO0ekQn1jTnwRuUdPcVG6m0z2Xm4VPHt0tm39qrobJUJWyHN54QWdGEiKwc2eK9Ep7Za
FtbRnk85f8oe3SL8dXz3qEd5yDsRvzeohrTf7Xu9xsfKl1rrnSML09muMNyZafjtcz9fjNNM4y2i
71lSXtKaiDydBC/CiPu1bokPjxvHpgzkMTKTax6O9rXL6M9kwWoT19B+qc5D7u9nGiVzzZig9eW9
dVegmhEiOmDrOcQhtN4yz5cIldgK6Kw36HOo660zhqsmNOF4zMeqCHeuLp/wjH9UfsHa2QuvudDW
HjSoY93RQd0YGBXddk8pD30FpbxMNNkuGx3PZOIJyIdidiaWwVs24tI0HL6cTpLtMyTDjetCxS6H
DS5VSr8yDHF5FY0basj8XW157yZL7QrIiqMB1g3UPbM9LQcBGQuq60Jioixzuk8rLj5p1T1JSbzV
nkW4tIYp5GokH8YI86R6a2iKSHkCbHwT47wJ/LzjD7gup8g7YBO+BrawV7Sb9Ks8wSHXBZ/UczS7
Xq+6HZ/Zlzyc7sOGcyLudwJ5OkrzktBm/OVqxrKPCIfMPaKCa5Pu6w+FG3w3nfdtduHZCMIXpxPb
pigOdeAT1PH6n1xzz1KPEw6u+gUlINw0yQjlvSYXlMQDIffpMU/5sFElQMZTLVt84ZkNJX2sL/hh
n22cgpzEd0MptRUzS8Cm19bYdJcwleX3EFiowcWGeswHPIHXglzvxk5dkPoNKgtj2V0iZhVQK+cK
LB7J8/I/iOuHumn22Ijuea1WgQVUrkv0JWYddl/8ncjws5XbsVuPJgT2CgO4Tf9WWLjNXNW0YBV6
Tkcd3vXUMLta/RFr51eJvL6nM4i7Wchju8cLj1PbhheM/rayCXwv6rI+0qJqLs08f+mpMXPHKVtN
AseNScPbwuVua1T1g5awsm8tABXm45SW+7aiW0r4+bpCtuhN/8ck7A5gX4MyRco+Gdt5xjrJqdIX
CKY3eoO3tHWNtJCKchsatMTpJqNlgSGM/Xf5WUjjPZzoe0U3trGeZG9ytMoN+L4DkPZqKcLnlOF3
YeZ8WFHeoCtMkdjhN61WrkWoHrfRc+XjIVEWCqyjECUcrmEOu7vEZrxksx7CR2TJ9kC44hLqk1pW
s1jbtD6O62Q4J4VaNwIrWj9ikAyUFy0ZuTkSeJ1IeR1tK3hJRYsk1rDKInVmtiXxdpIFq9KihC8o
csJ/6Nh4WeYfm5urUXdIlHpYf+rpOU+RY2zAnzWCZxHW5bIzIp4DlkWVe0h7YTYLQsGkP/P4Bnrv
/KYFUq6BDAWEnEKGyT9RHXciyfNt5NSjODjjcrvQz0h6Id9wDhpfwqxTcrxim9siO2AB7PETKZvX
ykjyQzjW+8zvTk1rEpEuiAHqznDOE/dBNF6/dBJOvxp37ZYoT7v2c7PZcme3aEfG4qWZJjlm4cgt
CG76GWqeJNpgmXRoJ1tXG67aALDXrmjn5UFcHajVCiHFQ38pOuvT1lweSqFVPmo0MWHY9T7yKuiv
psE9aqjNzyydtm2dh9i+MeeOXkO5I57cUuREcNkUszo8VwxwlDLzKcRF7O2taHrjCoH5k3bghdU5
5z4Inl1Bk2lXHWipis9aHZzMNn0PYqI53Ev8MQZqOxtiyvock9v0oCQtrBxvNycBzsqAcFt5sSJO
97agLTfq7w1VQRk01TLAqrEthk4eRlyMuwITyCYprDnGZ+Y4LQRYQVmeB5ne811geZSO194Kt1Vl
BRhETPEiVX6oCPjElns0WdmfYin3/Xw9qK3GPxg4OMgudLOKk5CNaNyFrhEKshvjiQG0wORETVCQ
9182kaKK7rxlWOa3XDnZmk5x+xgAWUQRfhxD4yv0ukcjDO+wX93knArURuMODZe7Y7flgKKFsEg/
VBw/1CJf0uO487Gm5FH0aTkfiWp2KegGHo6EZYoiXMcB80GfriqojNtJac26BayE3z6ebRPak07n
GPcCMjTk5ipgFFX12XntbVDDYWwrsnvah9aBU/Vqxz6GTbX3x/RKwdIeL+7WGxK2gzKLuRfH+Asc
J9z2RXQCCfoSKf2xkay0oEaOa9YWguQDX9TMGR8LAlGkIcWSQhF/hpjcE/M6CIdQT+iqO93pH6i+
wOBfRffUjAIz9KNDWFo3Nw2e+5IuEKMmVgZH2dSXWgvueaCHNLMPbaBfAuBFtEG7Vy1JPgrbeUeA
3PYDaawKAHaYUO868e7y4hsuACru7E/RzNhkeVYt9CD/4LTbONirsVtNp1GbjhlACl4JwydjNa2m
vqfCCUdLp66+F0ErDW4dQ5duq/fWdZ7c1nkZsxBbjo3hy28uMFzgG7qPTdWu2USv88Y7NgktUZV+
DHXrBfl5y8u3s7jvgdV+nAQZocK7OCMZv8GkkCLKecaCe+0inq7p+EneZmuUGtbVblfWhD8b6JS4
5Vm7UdoZtm+TTcAqoRJ6Fef9uCRgzY2QJXNku1dGWqQUJW2SHomxyht51oRC5DMHhk/pGuswctSG
JayYM+UUdwXyUsqu4wERXyyGB4RMc+0j1i4gaZwMFZEi7Tty2WKqp01MJdT/Ew3w/y91z9bhn/xX
6t7/Rtf7t1/z77qejnCGeCcM08Mh7AJQ+FPXE38TviMAA+oQzIFpOfycf+9R8v9m6S6bPRt6Dwg2
gdjW8uZF//JPlvc3gCgGWhxgImD1/y34n2Hoc0/SX2U9HUKJAXqBKiX+5DO/6h9kPSvpq2SYUMpr
isCQ1+9Hv10btvaAE3/nm8W2Eck6cdhRWP6+RL3rUA/sTmfvyga60cm8JbJ9IXqMjQEi0AZNbokP
Yg2le11Y1YMh1AlO+07o4p4W9feJ8SvouL4T0j2UgbHFbHIA0nA2ouJiVtPWnDtOEwmMeU7iJz7l
4XE0gWxRR1+SX7Vo7IRE8dU29VEEuIWtdGdDW1jVaGpYndiHm+7SVwiTQykucBMc+jci7aa1wbQV
wnnmpstW1mF9CzudHdAhFTGwHTOhrgc7QFHAKRGTLI8EqibudYhIQfMkc38rKu7j+DrZhDkrg2f8
aqyK9yIlbcfzay3C9Nu32DgEAyWFmUJIlGSBx2VJvuS5M8Jpa3NwG128bWPrsfPyu0EzdqU3XWyd
6CumjjyiMBc8/VFF7JmzEgNe1LBll210S9Ku2USmrE4cMz8N++cCQWohKm9ZEy8MyIS2Tf9Ye+w2
6PZlf+Xam2Z0DzB8XIioBe9Knr8Sf7B27KyGZRQ0myQJnwT2Fq7SG/IOrDYHDBtJuIEc+lpiCMRO
63L9zbgmAmjAhe+Xq6EmfOWKXLvS+LJEdRMLherwWAQj+Wyrp/gd8EPD4EjiJsWJbW0SvMMYUpU6
IZStEh7RpEHwDA+SVk5IZ3x8yo4SH/Gv7J3HkuRAll1/iGhzOPSSgdAytdrAUgIOrdXXz0Fz2jhD
Gmk2+1m0tXVVV2VWZITD3333nqv9dGH+mOMdPiGHu2c50dFpRNmvbfY89SqACOzdihFEcZA8pREI
ZTaBPF1BaKwFl36U6k0Udh+ZCdZBYrNbqU7j/k5/U11+hml7mRhiI6fbmW17ReNYy0zflDI/glk/
T0OPMXIptKwyiELMVGqbTxT9YFleJcZM33q+aR3rNjXFYz9y14j0jxhbeZTMh9quHhucoKs4S7ap
ob02i1uv0Xa1Vn3joj+JZYoQFd+TJbNLx4BRtGHDme0GG53hI2QIsZdpRCTc9QxRbMQyqeTLzILO
f9Bmay0YZkqGGo/hpo6tHQveYaNqBADJSshtKFPlPLoPl+0zxiPlo9wu3r/4htnrMdTgkDfGsSvr
H5fhimoNbZ0u8xb5K5oCMu/eZBRrGcm6trnC1dslUfGOScd3ltktZYgrGObEhEImGe8wxe2GdjFS
D+jaKdRrJkCAijGyj3exmQ3tcukWYlq0mBoF02OWqkvDNOlM0S94m0eWYjAxmDcRE35d5s8Z37Ja
BtLZxmnNhFqMxhYR8WHW9Vc+W1wIlmF27L86ctTAhxlzu5JaJbqVCLhV7rFZhmGgrLgJmY+FcMxt
xcSM7e9dMkEvvQrxMlJza+JOvYzZOvO2wdzt1cOXpjOIE2rV1zqz+dyyGY/EA/fse/AA58AlOFdq
H0ZQe6zCGe+DZdAvlpE/7SjQQgOIYj3dTmN2EIs8UHaAJDsz/BgX6YAziAI3W2+3OsFPXhQ24lHz
XYkx9CVlqCw8J4YKEVOoYNEF5LVfglX6OpLhU9xoWzkP2aaucRdpAf7hwsq2Qc+ndkYTIxbGnSLi
wz1hMcEa1OCG7OCiNJGSC5gRXcYL1Na04woVrdwOtnhTNja3ZDpDdt1KVtYlnl9c22qrLG+dlMkp
P7WdDfVAHWnP4IgQ7mpUAfAQr0GKncJ9nTW7YgbwbFgYEPs9GW9zBcDlE3b0pjcrECPNqQ5K+s8i
ghN5EogVp/C8c6cCuljgVr6KJZVstvsGDeWtTj8hz78ohLya9u56xO+Xls22LEiBeMPTZKG8uEFP
gwTZ7lxUBxKr7zhaz1EeFRuVp1dbY8sOUugYG0WxM6t8qd7+dkrvqeNGdhgruTMDdJ3RZv2dOhQr
QZFL5/TsVd64rebUPeUy7JmPkS8msdwdB7Rdu2CqI/LDUpp4UpkfKI7eKGyN9uAeg8Q4DO2CFDDc
S1dl5CsXjDesF5i5nXLvijDAuqbnHFT6c5PXgz8Delj1OuAWMVGjku4aTil/EPqxy413LeSTMcX1
ToeDAXho3Qn7rWYf4Kt5/iKXvleDu+ti79sMSW+yJIDknZkHL8SKGrjsvYhlUtmge/mfiM3qlKAX
rEglALPppTq2heh5CwTuCoH/BIfkIG0POy4GZL+Ns4tdTBFwNzDaVkeRCQV1bG4sjPNNGhmH0uPZ
TxIwtp7nVn1orWCEDKt0BzFnwQKhYNQWMyAB1sUviPt1zMQAqE77FXY77PokPAnXnDc00+S+EIGz
L0f7ZFjVk0mPhc4kuLKd5IN8zR0VaAJZ+ScrXrWkhEFOHMVII9TL+FXKFMurcq4luTR7wMfVSuMY
680m58py0aJegD2nnbSo0JqngBOmacR7P2CdzIeXRgP0bRnpkzSXyubSj1OGrSjrPi0QUqumDN+U
jFsCwqwj0CxOaaGhPsqd5w27sa+3SeVsXIcPrqOzIAmyV21KsHJOfPDpKW8zxNwWG9tG1+vHziPH
V5MeTpBHNknXPI8zvY95wEpfBXx2K+/dVM2nY3q7inc7aWV1buLiooSiAE4Mwrdoio+m0tpgMwg3
BvbxA05FfSdmM9/UvN1oAgwfIwf9TY29hvPQ4MagXWTNrG9VIebLYpNnebzuZXIYDJ7e2tRscQS+
zQOB+cGYN2out5NH3FPUmEpxB+omGlz0ZWgJW6KgBW+LFceZXvmO2E+Y8cZiTvHZvr7QUbGnH/Sk
JfEZhwUPLotPQDLC+XII290HHtjmIDoOmbkWVfwa9I535mfUX1qPY1qrBiYxLWu2c2/MGIdb/Fxm
cD/Xalu56Y37IYpQ3deIPOJAzyN9d66P0av6GuL2DNGE55PhbLSyBFCP2c2jpyZxc2oZiOlWcEyr
SJxhP2wbs/z0yuhA+cLrNIY7nRMVLJk8a1MPPiemGgGJisecKQC0F3a74it+6dQBw/esza3Zu3AZ
pm5VzDppasxHPQ8ccOvetk4UZ+C8T2bgHMRCS215rgNmCoM/kIEnBv1HAx6gPygMUwNpO/aILJXB
93Jb0sn764BNtXqdWBWeHwHdOsVSvKGnGcdlMFo2PQQY/4vqaGZgrMiLIn7lSFlmv3dn6xBlGu+T
KT/21uhcAB5p26VZHZD0PbTlFhXA+xur7i5yW9asjPR5ZZs7C0foLh6WE9QrGDELr96XRUMSz9i2
LCs29ON8Zl2TL9fnlS2sc63xUmU2XDBBvcNKgdUWLaXiita+VWnw4ZvFgRcZNJvgcRtk7N7MfFvg
ttxKJD2WSuZGWsZTZikcbM7S4Va4D82cn0WUHJqaKmh80Fxl55viF8sUA3NOy4xD/xArhu4Y2HT4
VM46BIvC4ogTOqO2PZtCHhYB+1MQXaKxYRDmAedZCZeGSPQmqR1Orp7LnRosk6x9v9KVeIpigtcz
LqRQWyJvbGgzuyeYr+kWjz9zxJQkwSBpo3apksUmSLQXt9/NSYqCC0rzMQa8MCnApbUmzM/G078s
y0v8xOOZhqEXBSqPDq1N9bUsHJAv2l1YTXKXBt1Rdu455ND3hTb+OlxfGJV2ZF1pfamWTNobBA58
7fZu+W9BYMg0+de6NBbOHg9lb2mOmFIUF3HpG0Andk0ZrJOqRwRtHA2ududkIBI652PUyUXVcX2z
BhhxPddkxDGEYtYdE8TKFcLT0WqiHzxZ7iZr7cdea65GOlIX5LQ/XVZPbApLj0CS8eKEFlGTbAay
px36tHgZI2cvIyOk3mD+jpmnIHa9p9ng27a9z6MaZbMu2WLi8OVkcHaY8S9EVV6TtPomMMJDVx+B
lDkYJIZEvlnS3gYJyWmIlBJsyXw1wuolbNBCrCWBjJps7GOtEK+d6fwkEbbQKYmvFB5tq5TVaQdf
dWUurLjJQvPsKDBcu5XsLwK+1b505mpHmfZjTLiDpVHh8vxdfK4l7bQD/RrU7oT5KSb/tqHm3dsX
rTxmUqv3HTHdlS2HS8Wbew0ufzMLek9l9VsAEAedC2pr5GQNB4+OT9tkuerSc+WopoJpUr46dqw/
jciZpsUYaRhInViL7zXh3TVDc8IwFvGs4RFCSpI9Ss+gZ7vRWfQh+SUu8mtnmqZVOhETy8KSE3yY
yKELuBPmVL1bdfqL8wP8lSa/l6qadRyaj8k0wM3JWZLXXIxl36h1rKlh23R8vintPls19tHOaB+J
t1qsIpv+BBci3xpF6lChtnzBefxrNPlaD9YXynC6zkcmkQnPHLVEi4D5aQdQ6bCUzrNgVR/aewsf
9ypyrTd7dJ/7vuygHbbjWgj7oqf91ZqCn6ime7kCFeT3k/MQ9ZKyMWou2mBxNmThkYn1nKYle2Kb
/IRJZvKE9+nbjnroZJJUVLwQMeK8gEaQFZTM9A7eT9e6qcT7U3ryNbYOGwKTaFPmAsTQC6DfufL5
H4SPeofveLTvB8O8iMA2T26g7qKI6L8k28+EegTwXazmYKCnQHKTD4OSE36mcUxIfVU0YEDlXP7A
7Kbo3O6oQg/dka1yBN+ooA4MLFE7oZDHM9wKGbx6Kik2cw7Rg20Vwd94eJVkqS8Om62D7O3HjoAI
5MotuTYkBnc4kWR/SnVHIxtFmViQhNqb17tbw6woboAa7Ncy3keiRB8o5qvU+OkRh8MgKBjscHQF
29Cjmck27FWdeVwoCvzv5BOpvgae5tuAqPeS9UPb6MfZVmfDs/5Q/nlhp/GeHi53pdzsoZxazLzM
StPAxSQY35uieayc6duNnV/yZxCYwiQ+BYsHoooVAc3qxjQFIn7r2u1XaHL/IHNyrCNjoxEtoSTq
WFojboT5oe/bQ8AOKIbR43vOAJa3XUHMuBvSYe0GDN+RlfhFEh07ZmSDGyAfB9C51XKFo3uaJ7TN
pF8gBA/VhYlzE9SYXrp4F4ScQaN7tPHx8jh9cHRc4hzqQWvuFHOIsKlU5G5w5tta/Q/VGAngMp5M
RbUd9lW1/m+ZlHo31wBN+/82Qf7P+uc3z3+b/+yd/Pc/9i+lFIqsI0kZwfR2QHiDwv6XA1JIbMvI
qGQqXOFa/9sBaYl/4IjU6QW1EFj5E/+SSb1/SGk7jPUWwiRM+f9Sl6dr/WfOLl9YejolAyw3BP2J
0vk/UOqkeGSZQhxdsSZhJxYY1GEXyWaUla8zNHDte3JHSALZNL0MjBVAtd8JlhILWSaOfpk9kLyE
XxftcDFAGIyJPKoAzIreYVIosnPmsrl1lmGGoQYc1d1QSkZ6I3iYwV2XyVYo3u8uk5DFRAS4X0C4
C1gJVU+cXaeC79rH/9fhWjReNZ3CxLF2wqsKdY7n8r1xNWYzHauWC79+EYgI4jmUD9kdJD7qOlmk
Z9ZZx0QMO0ltYg8wqkPPRUuTdRNBtML6x6Wzmvc0Bn+0ojH90KCDvlVsNJo6esIf8yA0CutDb9o0
RkDOLnJ9EdnxOWa3NFTMb6qGg6BrdCC1gFRxxOsHtOFz5PFCWBHdex22mQRDEfdu+oVVCqoQXyOU
o21UcRaPrK9Re+zX2KgeDBq6ABnuKCY/TPq0dbHQs6vCaoR9/OZSYrLWO45motPbdOKfwq98dxbU
0KxhCSd/RxXfAzR66JXLj7TZIa2SfhoHBRax8whngGiY0w4LmmbfGJc/7E5/zwMFsnouOYN0Ymhe
uTdrFzN+juucqnMKnVqP5J1zk9K8w7B5RzrmUauifYOyltswh1r54dKE3QBrGjl2nd56mirnPfFq
ZvWYZJ2gkrUypwBCjj74LdxdLnonO3TwQbXuTm/yg5m5X4605MqBVxA2Qe9LyZnq5vfcb67GiMpU
uoG9z4aFBsMMqEZnwj8KRHUsx5tu0Szb689YNPwB3CYedfvQztw2uI2CFKqoQQuLmome5P4A5FAO
D6XDHR/hNPUmX+M89om7pvxfh32qTxePaoZd3IdPeptcU8GCzRhfO8EOraY7iynYQq1MCWxmKtxF
NKvCVin1Fy83/oRZG37tODeVzqeEqWiTKyKhJATbFmC73c2x7wj1TDaYSbu7R5MuqavOj7kY3I0G
o3xMuivOXDjQlKRBoDRCCYwi2IIcuYKVwjgz9He9woTH9ZnudcR9DFfaPYiC39BrEKo7uRVjzIyZ
vXWd/KrhA7iLabPSjx4fZRV5b109XhxlvCMY7/ta/BLuPIgS7KrV4JQYMveJ9uvFDKNcvniyWTau
xxgQ6pCweRO0Cd7SaMTvgcGqrwgE9QBXRkClM1pL2hdYIiNU7Al0uD1nISgn0lgYNpHpyxoQk0sT
YR50O9sdjb2nt9+OjhmUm53Wam9FLe07TWiUIFHzynAEmboi9olVSJH1g27hhd0Nw9tpGsWeyjvI
UjWfn8TOmNraCK6rVjrPRC4Opm27Pi6sgMhU/Bb1tXdHX4f4SePqHUnD9DsneEnbaFu6+U0LuifX
wnKT2xHdrs3EZru+5iFvdVm9QtU/jFH7XgkCwjSOYn6HjcYn0ZrbfSeAUiVmeyhKsyADr8s9bVLX
UucCmOMeGJxG+IE1XZu4+apV+TDyQfYb05PrqhxyX/ewvprZ6KtW0F7ohQQ6KjoVZzD0ejyh33fN
OVlusAK5ppZtxV6qe+2DGJ/67OBiUeOLPvO19Z4CO2PMKKpiITxk4rEI5UPqaZ923SZ7Z5Gwxt57
NrzqoQxnTNRD/ZxEyIswl99ai2TKYGZvbhhrz5DW9Ttlw5utpUvmytHfhRffZY4mfXgRn3CXoWLH
zgOdhB54Mdvxbcv4wQK8DyMNLz3ON4VbnX3SMsI5sweOAMhB04fPxeDC4Gm+PRuVXZfhT5O1z9z1
MIbXAHQCPgIkEWeibCNgVbDadPHaZLPi7B0P2Mks6n4vGkH4qUepHt3qK+yLdD322VPu0tlZjuGe
woU3zYT2hIpx6cyYWrlu2up1F3IQwSoY0Wm29ajKnVFQygigmuqKabyx0pM0NtI9OZcLEjP6Uml5
DgZnXmu0bqA1vkVsyVJHbRx9OJE9Su+UbANihrhYZml/5mrm2O8HMHdkY8tIeC9VLzl0YyVP3dRv
QpAUO+7KyJAp9N8pLN8YdbADeCM+FSUhToaORilMO8BQHMdrx3twU4bwXTSZ8QNJ2midp+w0wuQM
kijx4Yq+xildVznz/9pIhyscx2tb4WzOW/c+trgA61TO+o5EN5+x6hk51YH6HHJpn4ZjCE4KLlvw
bhnjSxeY6jJY7gfvouiWOCMTTY9kp7KI97EHpVfPXmyc32veGTonWhNTHJBeZI6PPw1HcainCv6j
Hq4H1otbx6XXoAjH21DF2LenjAjQlNuPY9mNV8XR79KoChaUDG3tttq6jHnkpi7TODR8kInTyKFo
8F3EKSdCHfHTjiiNNhT2m6rS66OqQIPPsXMJaXkuK8C3ETZYGu6ZcoRqV/UIuzrHjkUOD4CQWMSU
POHwjj+HTm9w7ecPLv1Qa+A/wcp0jU2tSyzUscKBCiNuKKxd1E6h7+j1G4MgOhHjMctkWmFUl2PP
NsYrP5lVEDrWZt7Q2jRqJ5NiZ9+uu3fKxRf35XCLab1lH9YTSXCgaYBBXjqUvAs3CtaEzTuBvNeo
5EnleDl6iEsMIRPOF+V1AFMD7dK5Wb0WpcMSx2xfBoOBo2nIGxu29qIM5xakpB5Jv39lNgeZN8tn
Cnu/UvwpSRl/JGzcxmD6TIL0vUZUC/IQPll5Zwzirg4tmmGD+ZJ7zL6cExfGXF936ZCzcuqecpuw
cwD5x51hjQE6r0ySZoGHGU/LG2NHBMUXbbAxM/IhSvP4u7obGv5e86L7JMl+c2X9iLqnjpMvQCf0
i1V0d5zbMYNQcc1tUoDjwAcPPNR9mmVPWKQe+zjHpwwlxsUz7XjqFKp6oVCfXTU9ZrMgpYfgZNU5
2JMRsxlAyTtI0p8UAryHFF1SA09+OsxO2WS/0/VB8xJ2WLbbGgCJrNSpfp+WhXPK6g6Sn1WdoA4v
scXvMTXJuGnvHf/01nGusuZc1Sfxizl5WxnGiZ554ssx9118hAY6gNX5fOs+I9dpDpYT0KFGyEPC
4+Hp26AA9oOY7HXrefeaG1zb1vusnOy+gnKzLkU0+nrpdWuT9T7IrWjbqyTf4l/aMEg2P0rUf23e
Xyb0Msx/5iZnlUMeFexXI++zWd/YjvbQhCgrk6BbW8Pp0M7DkSnAgcRmGtQJ1TfHrAgZASkbAnE2
MnXSlj0VHcauHy+qa4jt3iPqxIllLyojiBVUfaRauxcIU4t8m6HjZioBp4Cwi4e73MKqYOmD6guz
ET/oIgQTUH00UIY7h7ylhVTMmotPSL1rhL4mprsnNrV3cnfbLRozhjcsnsjOLlZSY9Gh50WR5iC0
Vg0idU+GGMd6tZHZYr79p5SNWk+IYtG3ywzPO4K3QPjG/X1osvzTQRC3q+lcIpDb0cTkj2ReutFB
8FfGekdhPa4UUsfWZmjrs1j0dq91fIUAzzBz8BZFPliE8xKR3ujjbYZo39cj0e5Fx+dcabbBou1H
hrK2TmQBOFwKhmdWAD2rgKSPjxqrAfgt/X1SVja8b5Q4DgrGJjs5c9uluIlU9OwQ+2HX4Blq0y3b
hz7XXyvWEcUo2/1MaTsghy8V6D+KxUXJAqMC7l/RHWI15kWRyNdbotg1AQI2ZBXUKcn+MGb74eCv
6Jd1CB71Q7YsSOau3IDJOXULoH1gh6KEfo6WpUq4rFcS9izUH1p+0gX5Ru/gv869cA8CYizPK1Y0
3qxd+SaFT0j8n/7Hi7EsdGw7OthseEKdzo1l45Mo1Ch2QB4YvDVbtef4n+uhGumMld+5tNvHEfL9
YuBgmSTdU1UAkQ7YM3GMv9rsnZKh5H7LJkrHUOqymZKmscu4+nSVe9KX1RWXuvZA3vbtvxUNS5Lq
/P8qGi9qETT+s57x73/of+kZ+j9wdRlENjkjCU9Kl0Tlv/e+IloI011+azGAubpuoVz8y/vl/AOT
mMCpZSCq0O/6H7xf9j/4YyQw/9kViy/svyRq8Df+X6oGHniXjYVOy6YkJbr8/n8wf4EmquMgwYSK
PEZ/WM2TZFQTa0ej29XYpX0HqZ7gUosnFkMM68OjgCoII483tjVhqzJuhdT0Fedutx6k99CFtOTU
Q34bIOqAOWLMcZUNC6WZgLKEEt6JVl8iGRz0Ba4Qc40J+MT4Ztm/hRYOa9toNqbrpZBaqWmwgCge
4D7cyF49mTLayDz+iPMSTn6jdmW+BDuES2X1qO1bpIbLYMdPY2XxOOhK4ilE8m0WkNnIQ8/rHvI0
vtp2w52wgpqZtwKjNvbcmGtPW7jxunKawjccjixqLTn1Zk4rSyaPnOl7kY9/US1/yoW5O43ldzVF
Vy3r9zSsk2A0lxSoYf1BACYPQB24N0bkVNiZSzvZJ7RPUqL0xz1BsqzqSSLYdnCeLOfdIjC9wpDA
I3a8JFIRoIlUi+xhpARZqJomZvHnUfG0STV4gZhMn2ddHbuBTZkiyWYqxuOiLS8mV3RPq7h3DZTF
F7+dXh4GzbqF7rBj731tuIKtNJcfS5CYZ9eLLqVoF50HoZPNkYGbJwhebXIPk+tdynk6ekb5MXCh
cZL+ok35L3TPJw+HtRXOB51qRhjRWHDqF6PQvhy73M6NRnrFuETzcMK5uG77Hu2JEdCrrpkx7pF6
jxKosuSlnnJik+03mQ32SeHZS+U2bqeL3uI0BLlce6BDM/E6iRpTmdzrDnG0Ho6db+nVWstm8hoh
FkFdXtJ0qXkPvmiTYEWTXfshv6O+aWkhDu4SkslMzeBKFRxN7xxJ8ZMTBSodoHazNR2qyn1oq+KR
aBDOGL36g8uyvAv7HeZqXCPebrS4A+Ul3t3JZl1OmKsHdGysMWbdbM2l5FjiptWPNfUfa7s29lXo
YlqGjcB4ZnOV1p8d+teuestbyqlt0HcFjh+hzH3F5nqNJvpV9ukPHwqNa+6wo9t4rSLrVyYsJcum
v2ouKTEyGWAEOnkziIHgo4B3ITz7Ty1ACW3h3xAq+RinHuTQLF/R52BZqf0gaWTPk3DNogKw1piC
AvC+CBO99m66IwXwzRoLhjvtC3qe7+xKnONIPxuGeGGi/k3xJnP1ewkllg8pRbTCYjoBNRp/a8Rc
WA0u0eSQmCQdWS+5iB7LktUUQOIQznOdnKkGu9RdYUOqCeIXqYX6eqzsrV4621Fppm9M6TliCbKJ
BsXNhVUGZlFUzXCYt6aX7OcmeYgmJ//Mhp62nlBau4JzEdweYLpl+4R8sQkrYPKuI96X6FySpI9q
yIGsutq1Nk1nxRbvdYwFMRnupQ0lQCsOxRjRx3sPWUl9k+OQJ6N0glucxfXZNHNgUeyZ1q4wfyNd
5C+N5UD878Vfa6b5bfbwa9QYLoF8HM1AHfMMcBh27WakUUR0S6RmRIyRYl0ZbcZvIenUVOausYeY
mzRrH5sW3NSAGfsWR/nBqOOdmZbXqm9/GXNAsPCZ3oQut4ycW21DMw6XOlB1LNYdfgn/ZVivLV7I
VW0K2g612OY4Cw9Wmv3xGvow7U9Ur508Y/DzmOEudK90XgLtH9sHdDdOl+DDnqpNX1hMVRl1DBg6
t9xY57Vp689aBrhspBT0mvc9P41mPudV0hMAmqiYgYo0If8VVlRuGjqa0Ub6czardRJAXLGUyo5R
Xr41eYzHC/qU7+EGYiuZf+PR+jDi9lTMwUs9ps85kU7WZN2VlhX4up3zKIFcnIQptq1BkmQeIOzM
/XidMXStWkM9BBPwOlcDbZrUBd6hmZaqGWE4cUIKefjb2HlzXWRKPxhl89aHxEr1KvkpK9amdty9
MNMCisHF5GF29hkPyU4CzVyHXf/R66hJYCPXSrOepd0sHmWu2fE0PBJto1th1tx9PKlpo48i+wM7
xG+m9qLnZMsOgIcFVu4VC98lijxrm46oPN0DxpdyU2ubuS6ufG141wvnbYDS6s8lxzNJQyx86ih7
lBvW0Ax6dref4/pdkxPaXOqdGhZngO8XLaVrg+3Y1v2KXeMnZL5+TbcRDXZJQEeRw5JzkgsUYWL/
XtctGdQJYvCgk2onvWWeRDCC3UqLGzGzmgPbhdmGqE6Pm56to5AtZ8XFfJ3NTrJJzW48Y/PCu8NH
dCWnlrSeyYjdafVLRmZ4DYqTt4AXGGfaAtZhGEr6lYfvijSlgi1KPgNCi0e/h3LQrAl1jQcL2+Ch
TfofQx8kCKlC911KT+cZc/WMTTXA/rNKOKNMi+X7QCx1rUatoW0tvzUd2o8LEH3Mku8RZsqqLoEC
mS6pHpyn70nKtKKG44xXkzYiDBJDhXvNcw1/CpiT6mq4Jr1zhCFGYr3iNJgErx27eUzOrjrUWnuX
6c1VC6eP0ii/RE8qg8sG/8Ecr5esG+mKYUVSs/i1KKCjHMqx5rPMhoe6sYBZRL9qNC8NokUF2BPl
Lt9AHfxJZn3aI9VSYzrjKVY2q88RKVSi10/hYK4azX0MuSMdC9v8NGz8Kdjx5SkbZpTxrP512uxE
7ipYp4BKcVuwGrWj5r4eO4ZYDj+96uklatl99tEB8fdtZHDY5kPxYyYgPD0FJcLG2YkQVr1ZFPmy
oKcl0L16Wb9QYc8RKO6FA9kCBXAB1trVblDG8ops6mh+ZoFV7sArwbJnjW2pDvW3lFdCyxsgD9Zq
hsAHxqC7JFn7Y7bVo01n3wG5X3uhMMXb5JUmyMVkxjZt6BHzOXLvtNHAzYhxp7P4lJcSqzNFzoR2
SPdpkY6BpnafwqH/o7XpmLSYqhqGLyih5lp1DRQlvISbjidamLFxoSeBjUxi7vqpvJU2XGS9gdeV
AudtjnR1es/4cPOnFrNzYTVvajQMhqR5L7uReQrXqqnzxgtqsjYOsf3dnEX3bUNXEpT+2c85THA+
T28jgWQMEtzi4j74NhNDbpyMb6ZuipfaTZPjZDE1TlqsoIjimehD+6/yNP2STwTBuinpNyO+eRI8
AVcAV+H+4GbXaoKAQ5Jx1+65yXW476fcOEELRBZakopOkm0CnOJrIFTlqjEmfCWNNl3q0rN9TYV4
UztJ25/9FEi02zBymeEhOTlzSTvIjJg+Tr/szAufxD5Kh3Jqv2uHl9I2b23ZvswNYQhQYI0FX5rZ
/UrS66seQUwPbvyoSyZcywSmUQLe8XujRAhdBl7LolJQ2jlk+8nedDI/VR2EJ61thi0cLkxC7fuM
LR9/62KObHuTgJx1K+izQCZGLbEkDxOnmtZgnh5YgE3M7t7wGQxAPcsxeYk7cuBN9RuP1obyg/lj
7uRa6dmpHs3fMrM+VSpeZS6/7T5m9iDbjylCNQzC2ZR8m+5obpXJt5ZRM7yNDHAiia5di8n56Kz0
R7gtQfEsPcLV/y5tGv4KrXrhp5JcQXQeU1zrbmqcmm4ird+YRzBjn9Poxvj9sjMQpe00YcSGCuj4
EDfKlS7GL3SvxHcaDzaGA2zfoOSykskREB6cWH18GlD4WlnjI2nvc7PjbLY5ufvAuE4kjGFLGJTG
4hX3gj8x1ukJ7ApKJbZqTg1V+YWHLUij0hjCarmfJ/R2HiD5zivZvGCc2gxOBbaxqL66KUt3uETZ
A/VkANyBPVc76fug9dC8sFc41mWeimf8SJCWG+9+wHZMnoG6wi7qNvjtdlYy7T0nhqCT2Kdh8vCr
0QTCtuTBiSpiZDmxlDJmt4JthackynMGKjOhhiSqvYcyDbzViO9lF82EHyc2E5s+ZlWjdCCZnbEN
8+Qbc4eG4dD7GQPjrs/Lhyks7koZPdhedumdEPZZ4lGImIyEQLX4adKCh4nRzpnvKy/cpYSnc5Hv
uVG/kuT9KklUk8yX+9BmMz915MEDwiK23R/bNvmYaD7ltrLYKAsESfFTdtF9TDAEbjt9sAsZGTYF
UB57bIkd0J8FvC3beEO6HuwIr+Kc3YXlqHEzTF/laJNuwHTVUHoAZsbVuTeU3WJhb94LHRtgE4eH
AatX2FqbyqT71Ooo5Eu89zJUE15tY3qKBHWlEksriUsX/5yDkqeHWo9nyNlyCT6WAVFEoxanTKtq
H9niO2/Y0sTFuzFAsqPjJ+ajScR3mJ7hx+h3kV1+Bn33Tu1Lg6WqpQPHQdaOYIKA/J73g2qctVlJ
RF3R5Yepzr7Gmd/TWzj9mgRYo1FvQMqxxE/VXtlVALcz+ycs2q+B3s/ErHiHGVTtgTmG7RpHX9IF
8GB25ZoF2Df+K7btXIbZwRuqATCMbVe2F9Ccp05iLiQhCh6H3uJdr/q3jqLDdYlg7nWUy2tGfSvb
7CsfZtcP63965q+m/ce/gKVFMazrSjtmZv5Gz+pKj0hvAaXyqQc7uSM1CkEyrDt2HxloCb9V9Va0
8kfG0sTNuDCulXnP254NBGVtSnZbDB1LkVD++2/snceS5MaapV/lWu9Bg0M5sOhFh5aZEZE6N7AU
VdBaOfBE/R79YvOBbM4l2cLsLtpsbGZo3BSrKpmREXD/xTnfAYfHRg0PGSvPaqmBBV5Iy91aOnyI
rjXdnZfqH5KIBeIANqqe1q6HlnOwB/xQ4GFA8tJmqpb/pNKrRtZBBiLYG8wPhZF4kbvam1AVgZqY
f+h4z4PE895RWirbulciP7OTZAThJowmfcqejD4UmCVBDfnICtReMYslG6mz60Xc9tn/VyQx1HKE
9d9i2VY/OqU9/Nu/9vVfVUn//ld/m+LpTPGAsvGPZEzHBGdOuP7fYzwqeWue4un8CWZpOrKgP4zx
dNdBKSQ88y9jPPsXz+Hv6Ox6LU83zH9wjGf+hwxux8TAJHjFlsnjqP8lBLxsUjcIx4lFGjrXT/iF
TOiCDfDUaNk39qbzIVh1/phvWWQ/Bx7ej5SIJs8uN0YPv6klYSWlAAlk9hLZ8XW0/GFVec7jmI4M
vRsQsaAM5JoKBieabjw4A7p7w/IfQsedF+f5rSibgDwhUj+UxQyaS73x3tPCH8neNAmYG3JjDbHm
6ijtAE0B0QXwrdBssWYQijEGHxbbg5NW4MmzQ9hkTens2NjwuE/llnIYtWs9UhaawMJiQ36XmiY3
3jh8e5nJHxjHr8ADBewoAkkNalct0fZpXjrHjI55JTIXQydiR2T7471RdDdbJSdfpvtiiL78hhAb
CxXUlvmXdXAT+7vj6KC+4QzhMCEvcKWz92KelB090jSWBgcP6kx2KfkruSvHKlMrdz6hZqA+YqK7
IQgJX+AI8+z40+dMs5kIMmL02eNx3A2ce6SPOYQ2cRT286HYau0RicIZReQG98dzI9AQc4p2dbkJ
OVUthRtwPmb7kRIkIFNjPoDr+Sj2Z7t7ZlVbUcLoYCSKVpODO1BUJEWNaQEIEMBi8i6H+ZyPtOJT
d4u9/esV0M+3QdaIXTDfD0NOmTZaEI8AsLQrjWskbZoP4FjiYlsEOHHRDCV6UWO+e5ALvWVcRs58
Kc23U+fr+rHiwgq5uJLGZQLFTQaWvWNFzO2WDbSxbS2LZWUySmz7uUoK4w90qOTOgZ/SJ+/ZHbQH
NB7mgg9X88ZWhmSg+W5t51sWb0+Lj846e1zA/CltVc9Xcgf6wOeS7ufbOp7v7Xy+wSvbRSvLfu9R
zfe71tvrtosJPdK/A59bakjX01wRdHNpUHaHeq4VRtpxqx9hvlFGtB5ek9bxgC93RwIEx0WQ0bc5
0r05VCMQQmiphnAWq1CqOESctVZ8U9Qww1zLUNMk1DZoCrVtSLUTClyIsvmJsWV2NMjZZkNp1GqM
GSEaInijbtKTOX4L5Djp4eBl6BP48GioD9p67VB3MeODI9g/q7kgA1x8DFN4Yg61WpWIbYDjbT3M
ZVxPPRd32jWeCzzTqZ7YU53RFDzBvcLobOzkXBJWYxwvU2xd4BPbdNtSOaq5hEznYtKnqiw80hpz
nUDtMGgoOZkUDj6tcDiXo7XDhi7wPeAcc7FaT/oNy/IB1812mstZadt3Rc9PtHYQHbZ1xmiVIriY
q+GasrhM+NlhbDmaHi7piG+aQSfi9qVBKW04iHhGoc87RiDlGQU3I8HTNFfgYQ/Zq42tgx6rL7CC
R1WyfYxzSOLozwpamtQm4kxm4gt+yEHMlb4Ppa+k9E9pAdKxM3admTgbppAOGSV0CjktA+sH0r/V
GGzhjBXyilvrK6bHSG350dBzxPQe7G25i8fpHbPduqE7MWt5z1jpWZvblrjuPtJfO5mGnoaR+Uok
zshTjsylnBufkQ7InVuhOkSQps/tUaz6N4bj66CjcSIBGttyWR5x2iKWsfWDl1qEUkCgXQ9z61XN
TZjHEGMZani9+HE8NHOrZprdpxThHT0ueej6wKqCGo80eNvIN0R1POPwuTfM8dmf2z+R6eNyUikJ
K/SGBaJ/GIJqXFqDR/QyTSQo0kfarTt/bi/ZSch5yzCdE6TTLI9pQxnbYqWgM43nFtWdm9WJrtXQ
fFIEaWNrCLTMirhZUEd1a0G327AYBzPmcFWpCge5RfAUo35xHuiTm7lhnubWeZqb6GZupxv6ajPB
t1WUUB/zNPzu5+Z7nNtwZfSvxdyYoxdCyWal/dHM4mtI+iibfRgX5tzShz7j5rnJ1weT+ENMZCX9
Pz/jlZwHArYH52NoXNBxDYaiqKAqG8kpwg+lAWSrLuxhHwMckEtdyW0MZsucrEtInJPZpPl2sEFK
GnUcvBgTKeio2EAPdIlYYGvGNqRa/yepRagDo63b1I+xQUzWaAO5BnX06FvNYyXkIW1irITqonwW
V9EsYqnAmC6dcbofSRuBYYbhKnDjb7otoooAK+UYAUR8DhxEtGauHqpAWvd26jLRBbJ+N+TZc+aF
N2kXJJ5N2EEHzNegcm8WiHJSup6ZASFqcB4ZJDO9yQMapczix5bO7cSkbVu90te06O8O+TF0cjxK
yjy1SYaboEi+R4k7JuPjqU0G0z0ffVLkZGe7YaVWeN69wc22tGIBx3KmZ9YYLNyiXKWDd9E9+0kf
8595g5Lf5fuvYRkt0ro0TkHLVoDMS6/yPxg1azvOCoScYoxXaducs8ARC5J9nwjHG9ex6THRYCBt
gGnDCsyJ7dPrAx/HcVsl1cahZV82IcT1OCo/y2k61Dqvo/LKq9Cj4MmVAyqtAg1ii16h6Qmm8VMg
el0CvIu0z4Xig7S06ua7Jy6ykvW9PrZY9OroUS8JoUz1z1hmcsGzDBjMbr9jsv/23EfDMZjPqi4t
jgYqrMUQalfumZ/aYN4ZvUJ0B8jZtBEHFuQn9eOhCaa7LKqfDF0eRTi9EDP/nXgUUSYRidh3SQwe
ewXtbdgAAyZnMnxwiph9KAKpeCoPdmQ/A4g+ZwrjjGH3WJHQUug1OzA4Q+liCJK7JqW7MRlbEqEg
nyzCO0FcJBsRVWT9YiJ3hb7NdFzvXaFte88/5a1zEybpMEZofJVp+RaWaGBky4mk7VE3PZgg5HV0
R5AGIeWZa6/S1ki2jky+2TSRnqHaaBfjByyrYmuCqWIGeCDtrl+mmh5vGAYui9RZtyQmL+MmZTw4
rPyh3xMQucbmfQjYlciEiyxOqox7INm5uqOWtR3e6bNQjSSncVF73SbX5YPr9YfCbCWWw+oYt4wA
i5otRHKnTONO0zmIWEyfQxhYC/IsyfEM0eiT7bAqs2GnMXQNy7BaSLN4dfuS8CBl34KmvgLPUus8
xvcXeuZVknzXhCZcRSdkh5KPxqYFW4vWKdkpKzt5vrHlU7VsAslnTv3I9B+TpT0ESoQATtN1xUIz
D0mPtYWzBB+xavX8h5PAiQsYKqIGWOSEncNkY3c5DHdD2d+7gokzwdprqcHXdPP+GLnk8oAL+G4Z
r0RV+2R2JK9JB59/qcCV6H20wtbXQyIduDP7Fd3uZqjdJ3b8u9hCx6hV7Q9Pw89oZVcNsOMqdOSj
G0Xkm6WHwOg/+6qDw5GBgKt4qAA1LQLLeaAq+ID1ixdr+tWoM6X6K5C7q9tyazjxLKgrgm+zNdij
x/a46XnrJ41avy120BJ4XeLRjfOHXg4HInLwMnjFa0Kh12ANw6S6dhJeeFRCpsyzn34aL91SYWOa
McVZPT0zjboPpX0CSlNCDMi8r14ZM4jR6lHSGeIR9pO7VZGDmNjV4LV6Du++vssK/0NDlQwbsvwK
iqZf0WecmOeUWxH38Q6B+rEY1blkCrsMx2prhCmETsAvwgNPosExnhBaehXoaSsH9RoxqRLlI1TV
dWFRgzUF63Ave82K/GR3Az9sfxdHcESNDq9HO6MUOn6VSqyJfPO7vp3WpdGh8C1Hns0aXXcJF1hn
rcOKQu6ZtW/idFoJwax+iBk3VvP8tW/ObmM825W28OcALtNXx9aZfrQuKeFxAMMAQyIPRQWaAF9o
WDr5ymAnttJcJrROEH4Ys/N6StJ6PW+yUYVZOxvqWDvErFdMvqIGqsUa7KVHAUSnUSVnV+8fB7ds
tlrN+MvSPv1OJyGuE0+ukt99HF4Mu30frGa6w0iSrZKu9phkl69lUz6A52q3o8CWNWnUdA3iWSx9
ziOOzdllKD2qp6KEKKyycxrjkNbt4j6OxFWzmLnbEZsrq3WyR7BlAYHT2q7wEbOlpmsspqhWy8mj
7uU+MPT+SuYxuyX12tsBRA28g3VpPoDu3dllHO5Kpq2JLT5bs/yeNNksI6u1n3wWcajwKjRn1vTD
aIH6RzGpOHaJGCYBPiRSHlRzouSz+xwrD2AiEp4QcKIVzXL/bOvkbrm1211MGyOArEsFwIvx8rJQ
slzj52QxbnKEgZNE8RAxUQ04LqqBpRU5H7zZjzWpwYxN6Qcwmv5ISYdeSC25FFDswLnApzNjDiip
7YcQPUzQB7vIgq+ICnVHlK2LhNne5F7prKPIJzyCHQLLFlaIcXQOs5FPf09tZnU0wJrmD5s4Y0yn
y2QVz4jxuojOARCGtZYXe2Xz+SsbLVwnqZVBzpvspQlmc1MC7TO70FsZdfUCNgRHnZ18B2bxbJfB
VdjTXW9p6x7+z6q0CKnwgGOE8NuKYl0wZl81hoWhNoyuRiwvzIM/Md6imPbWpLW/zzJsFRrNVpZG
ufW0YueDTRwqj6xK7qiWFmRRekqgnwNiN/o35rApumk7vthV953kyC2VpwwOYKiv3bwja0eQkU03
J3Gq/NsJSose2djxVfa8Vn5Ro+nT5YhkXArue+NqFAKiJK/4VCoXJ2uAnJqJh3toVYG8mRjaMLV5
K6bZgBiv2ahsHCyhS7eyknURa/6G3cTMYCxSxMGz0ll5wdE09IdaiFlmKL9EIk84Sd2NcoZxnUNa
YdMRI5UQwxNnLwHJnfvw67IlYn/b1QVSrDC+9/MERB1WCChP4XbogxPhXeswTTZZ7J0qFd3Swb04
tn9HhN5zE2sbP/Rx+9SegtRX8fGeleuWENv/RzR/afH1kdIg/VG4N9v7CE/gX1e4+AVtiebuv/Yy
Xj7q6E9Gxv/07/82PjR+saAh257Hjxj9HSa836eHBgZFS/A7+P8loI55qvf77ND9hbGgcHTH+qut
0f3FRSwoXYvf/HWu+I+kOhgms8s/098MPqaGbQpsl8aMqeP3/yAApCVyJFsGqr4ITzgLu6F4NeNm
qbkKzNIh4JId4CXaJVsEkYD0fce5X3mI1BJCeIB2bVNdfFriOtGwKa2/h1ppx4DhpmDcKE+8Ia9a
Mwlblwkq3BgMArQzjfgV1iaiHdfV2K4Ma3vt9X1OwndIJHK/tpMDxz6D9ceJqEU7+CIuKy9O/FqV
wKDlnfCsNQPDh9gXS0sGT5ltH10tgQm1sfCREz3hM9LDi3BvLFPs2qLccZSAkIK+yGSj4xQHwF5u
axyTLN/crKcEIkkYMpPVbFT8ZI8vSfVzYsgzHhCKneMqWRoahCO0PW6qYLQ8cCfutBArUe0XC9JU
2axNRffc2KeF84SvPvys0/2oGXS7ryGoSJWhKWflm48fRLpttFcd0mZ36fp2Y9XvwUymy1fCfzDZ
3c8FKD2NSII9xhvQnO7ZcnvcX2/zKM2PPt0EZRBIHY7viijp1I4hJ6GsR8wBAcYcNp0W/Wjn4azR
Zts6p+hPu50YLqmcjrVW7lUS7xp8q63fnpqWVxKkjG+hE1jBTiteC37lWq9WUGDBOQd+9pUwJhvN
4dlxynGZDVw3rnunA7BcadO19nuxl+Yr2kG8sWjb8vaEMGvZOMSShnr3YUARwdfkNIQwVRlTlQwh
4HSRhHwu0vJiWd9pXbzFVXj13jPCbxFB+Wsn6u+yeo9hhhAc46TJYsAXXpxz09mbxHS5mEqwvCB+
M8+GfrFsvqmebiPT70LfXrL+XIFrXRrWJxnFw3bKP3ACEpiRr8IJRyMLIaaEm4oCJMnck48UdgHz
kG/e/ErtT3PI98i80sDcJ5V+RLxxoM3jBVzwz9+5efAi5PBsuf5qGuMX17UPmN7rJULbH0WUbHtm
bGRU1fOIF1FHCGWKHmA0SUKLBBqLb3wZ/yMn8v+NETyMUv77CJ5/6X+MdZH/8czHRP7b3/rtnDZ/
sWwhWaMIg0AdRzrcAL9tecQvHM7S4Hd0iJwWwZF/P6etXzjXTUe3pOmweREc7r/7z81fHP4HrsSE
izVe50b5PYXo8ht+87f4JFKJ/v3Xf8u7jLIub5t//ic88H8+qA2uAmFTU5iY0CXG5r+seBT41igf
FeQF3e72RYcc0/LjPTGWEfBYds0jCO4lh/2dqs0jGP5jIHCB1NYZQzE8PcO8l6b1WtdDsJt67S3D
6Eb5Z4IMhnK8V/T1KqAmAZTtr5zSRoEATEhzGmTdlQHzmihXEf2k0AOdVSlUoTLqFkLKW16h16GD
/FVChXOnK6+2gbSr0hS50slRy0lhRF7idRS6SjPuGdRfQJEL4HWE0qSRvB+j8lkPhp/5NG2VZb/o
RHHF0gKem7AeiVJ/lc+OFZr2GHaPD5gkYH+l6qLc4nM6oTN0N5OoGZkHcwBgbt7aFiVflhFyTJ5z
t6vzYdxNet0udYj9u9QSTFPgd4BkS4a1SN11TsbXqhjFgaC2XRNPjHUqARg+KRKGEzbCG712F7nI
2i1MULwwpbRRAXR7RVode2dMTKPWIQFBgkkMBsLO3NJAIysd/WnoDnuokOsJoSWCkmfL6d4bM9gX
OSptyCu9Ud0Ss34YRHNKUd/g8u8o/1rPQjpNe+gyVlw1wUisKkDotOT79RxGggpfCd28qoG7INoL
jKpbhaQ65oG8sGHAkhSlD1lHXRyEU3yXZ8a7ObR8ecaFmHtDwmEjTIWWWbMFz8G2uOQULeuYXVee
RR+xER8xB3x6Wlgc4A3Bmo77s4LBZih9i40X56WpIblU7kvg6bup0p4MxCv73GyvXmvjGCXMOTfq
2+BWXL8IWYRHkhA7qYtnhi/16D6S8HurkKZSrzt0jxZdFN/IMyBSjMJYLxEdC/Qbdv0gwz7YyoGS
o2o7d5la7Vq3OhD7zd7rmYdmqK7jLs5WwvCfyxR3WTvgCNUK47sn+2SRjFCqI3xaUeN9BS0JzwLl
dDSYjwEsrH1U168G+UvIH9SrhfyXbLXqPkyQY+Jox2Hbp49JMb5nQqTrsLWt1VSAP48Y5wVY02E8
MSTxX4KAvWDNyBuIX4KEvO4PnQJXOUl1D0KiXpo6PrBEfuc91gcYreUpDhT4mNramVY3k239jxy5
wyVvGFV3Y/rZRj1qRZ+PICohjH05lP86uaGGmXgnUWfoFn17L8T4joRwZ4Xi3Dj+Y8vqxxkBsGa4
IJxJMZIuQxChotJWXTs+DREiWk9BMgR/ViCJpVbxvOBdmtD+Q9QwVrcfBFCBNmI6hZ2COX/dX31o
4vu4rt9cdpo415JsJv5uTIYPy8rOP4McW5QmU+btqLAXg40JrhrmtI5wyFdgcST5v4TA1+5Ba6yn
Hn3wYsDJh4G7aJcOSRQo28giqadxnwE6A8DqI2zrrjXcrMm3kCDq7LSTvEofGzG9w76ZNmGdhSet
dvhmeZ4+epdMErYPN2yg7UGFPigpYUb7osYvYmfjlTnwa1TIhChMeFNd/x27/Xik4LAWvXJGlK/e
BfryKu3I2lTVCGgtG0ADumyk2+ZRlg2WQWv60uadnq99+MiN1kT37Aoj4tMax8z3Z/lpR7yCwwZ1
WZvCvpmiByFop2tv9CroHLgEtOpssL6F8wtHshkAiudgrNRnGQ4oumc9c9sBD2s4oqOWvWsxtY9+
171oVjFuEorEHaE3/jI2EW53Us41Im4YS6XnDg4RE+z46PbEN7cJqpIgyx7yQJOrIlNPjSKRKU+z
q+jltsn8vVT2DtzDsWsNDG5wzY3+CWT4DlOtsw6s9rvvY/7GUDLSyufIVPfUNQryT/AVoaCZkLzR
qHbPfm98gEW56SVTDtP08chgsEZDgRCtyAk7UczCeqd8Itnh2RmaXaklW4eKXmNymhhjshyNAu5l
syx080HG4XHQ0n2MZRBJrL80awKqw1gdfJWjR4QsucyMfNhlnXY0JZtBMP4fbVkjfw7FnddIEBXz
ddbj5MekQKBvKr8jN8o2LjAK2aDl1fX2wW+zi8GQ0p6yDfSLJ9KwttUwPMogeXOG6EVYMxNO13YB
JBaZd9jW2xOa46s5YBO1mIK6jM0j5FVOu2fLd876IrjrFQIpOy52uDgWZuwxj0dxTkuj3nWSwrXc
AXUwIiFsjW0f9x9Z1twnmclct/eetMm68sjuBz8wF0QKzQsrKBTI8MWUPxfS9QjGKd9DUa8mPqtt
OJ2R1EK5ZYOVTcOuzZq7VPM2nhc/pT1AACPBRxOKH7jW5T50movUcDpMGt4mtgSbbpJbK+Zp1fQ7
M7evFrNdrWIGZ/b+XQ4FZAXMlKmx7A69R53so/u1Encnk/TVaOpPOyVt3g3UDtkl28McMIPvXCcj
YKJPMp6K/UdThh9dXF9LwNCx1z/0KQbicdznsySvsE6E7XJCSXM1uR3ETosLSo3TAmA0EijL+gAx
x6YiHU+FwS1Zmt0zWQv7aMI2TE2vjkNQoGF0g1dzxmo1TX6royyl1eMDm2I0b4gWZn4CNU3+BK/9
IfseZ7DS7yfNfIbEvbQ7nyvcX5a2uG9i8uS01F157nizWp6rmIt4aTGe31TKeXD1gZ2IiZ0qKsHi
+ic9Rczul84LZk6maWUPfI8pE8S/FxPRX2taS40Vzzpt5Q5V/BZy6UOuhc8e1thF39gPVpvhU0tz
89LBt0VvUv8s8VrR4cD2Kmvot6zClo2mN3RPlX5mAfQtfDNYV2WUzWcDV7vnHSpoPRBoCIuxdPQ0
HoF7VZ69eCJXdB/2iT4du3sLGVlX275xbv3oYTjzR8bHsX0d3fhSecMTmt5L5bvHUUdZl2msR4pf
89Cs8dNlS7WbbLteRnKE2AUOQet59up8RHJU2cgKrO7cBwFIkJxDbHQwqFSdrj+NE7aAPid4Rfri
Jrvo5hGutahDZDUEPmTLyg/fAA2ReFD6Yjfq4sWCnU3IKnuW0a9zkBmp2uWaQDaq9OomSeVazsfu
hq12v2jaKN0pNfM6S9DlhCUz266zNxb8ZGKFjclygQQ5OUANiGjHBdrtKdHOmUMcm/CYeEoCnlgM
PQdxkq7I+Tkk7sDODeU/qHS3PUk9ey/00LiTU3DwJn3L/2JnxfW5VOopz9W2jL09NAz2Gplc2b5+
q0Oy02qr2cYk8MUGxYFLDDXE6G00MXs1i5EQ4JRLonO/LI+H3etQ7RhJ4e0IZyoORkQdo3hHKt3Z
U27TcibMQMvKuIVxfl824MIHWaygNh+lUu+Fip4ajWQZA9CZRyLiB0BEVF0BTp7eTE9R7WorZeP4
JCodkbiQmIb7cjyH6BMWQc+Kj4ExngR1i1XDkDdFqN/jiMuaGFWs0laMypEqx+MNXOkdFho8NlG7
cxx58Sr7xxgJBrSj4O6yvjRJPlLX5x65HlgO9YAOxei3UweNyrUwu+kW/IOEfr6Pk2Qzki1qju1p
9Ow3XzBIh6f9FJWAnSatXjYsoBdGoX9aSEcR/nI4JQnqBL80QeQm7tIiyWMRRvWXN9YMoTJOJM7W
+7jMv/sRPnIOahbbvoX1Jp3upFHxjBiweuomucI5BFle1M0K/TMyXlS5y9SJL0Wov1uqfctrHctd
INpVDSAXIXv/HKBDA4ESPXS54cL8cjeDyu/iQub4X7wd6hNK3ij4apW/ZZcGvb17yXIA/8Qhzg1D
sjan2ZhAvtcQtSRrptWziGjKMJlq/KhZ9QS6PDmMmJQbPoeziSUmdZJLrEyJaaYtmH0/oYYAh9Ty
o6XXBNp4qKzsjOVoVXcXWw3vjPmelJhjUuchdab8s4+NdFHp3YuZV+pkxp1aZL73EdnUAQxCnnNv
ulL1XtkGXuYwtiWRhHPvtE8jzFZaj8ovCorZBxbs7DqFh1vabAL8eGtqASFGLHAYfOEB08tu1fl1
iNGTKEjqjJeOmEjWVMbJ1+29odcVk3txxu36NpjojjJl3mi193HgBKvewsAfe9qLTxjVAqIGhVxo
q73dVsY2C/0L9xr076qiqSDNcBtZ2jXIrTe7941VTt2+wiyn4ehT1gPyEDKqQvte2Tr6KboNIez8
lFAsrrUufqjM5KFw5S1h2UK5V15HuyIPEHDYPgqD+6QvEJrAWF3qLEbgsjkpqEXx7mSZBZvF2BYi
oG6qT2Tl3AEsYXY6XmrpXFm/ZnS13ICp0X2SNH8QNAQESLSAJsQIYyR6bNCvQKZNgRdAKSpU4exq
dHQgbQc4XgrBHJ82Ym9iSnksizFBgB0QJZN4wtG9V0WsLwH3ynuyZkOSFZEwIWM9ayL9ymNB5Zjd
6WhXF9KnHvX1+mQiFbx3IvvN6mJBP2YPGzOU3qpTxXiyAzdYVK0tcI8kbLLo88g1ZcTp6P15qKXP
EnPUtrmHA9WqgMD3A2dW6DEYtJg187Fq7JXhwQUy5ZQtyf3OSbPEr+naotiXMXUpenbO3lTr962u
HrBef+Z1tWdrZyIRyfwt1o92qyCWrTJJR1i2xUva1TezoO2n136JRXIbC3TTbadrGxE69yUTuMX/
yEDt//A8mz/OvIQ+T6R0plT/9XJjSbZ1/UN7/kj/9v3jb6ciqv/EOPj7l/h9bkZSHkWFa4MF48v/
fb+h/6KzqJiF0y7/lZQbV/4BcsCGw9JZfNimNfMM3D9BDqAmCBoCYVsgWoXzj0zO8CATo/PnHYfJ
hsVwuLghN5qOwcv/444DI8sk8flh/LDr22T+qCy2Zq3TNWSDMGaRCDEWgyIUugMtXRkVOk5YdYty
5IGX5MRIWMk82LvS95oN3hUOu9r7dhJxjX3l4vWh0WMuREZ7h2UjzLaRofBZ9fZ7W9X2ktHMV1kd
66w8pLl6iq3gkBsTZkTdzJHyxKwrAZeBTQmCdrr4Y/cBFIWgQC+IQTo5d/D6mXGnp9yQn04QfxPO
h0wg2ElA/ZR7YlWJnmQvUrKWWjqJlYcaBITkolP9QyYOUUitl/AMCRDKpOrBspp5MlmC/ifLnZnb
dbQTrpyp4LI0taJZyYFaJHeaQ854fYXl+RDyqGf9k1H1E2MpokrMSvib0sxeJKHGohv3oT6LTKMc
7aydj+jPHdzlI9ThkhTgMIgvVs38INURBc1RGwIWpNCkWvVwuqAp5g+oWfY4i4C5zJdyPTY3KAHm
bBx1l0K7+lZtHbSEErUSHkKs6VtPMt6cUg9WTsd7RmtR44LF6hmTQFbivCkTZki2Of5Escv9mSND
kbPbt0vrE9m0cmbiyhhBNFLiygCn7TjcP3oDO7CbhFwkZXXw64RTv1K0V074pg25TihB/mmjwpYM
UyryNFZFiAQJDcx6YsZGA2ItyoHXMSbw4Lumyzf2iJ4AB8dyNDkZIZZRC0cQymbJu8E77VY1pvvh
XgQjm10bHXIC1l8jdRmziH+UGivy0VIGniz5mDVDvJuQrFLfUHW6awdGMFywItoADDsRaUgeGDtJ
eh2aHh1l3EW3WJ87GqlywoVdUQ7Wreyd/txbzqHRqmYzuhzHDj6T4zTZGLITVO8i/BAxmnEjaboN
WlKI3lh/xlJD3oKPcUDZWcUzw8beNLVLqCNAjhUBDmD3SveYsDOBsk3oYtNEd1mSvzaO+qgHLV45
BUJOPQC0jA420Y1nvTKnhYzSAyHl/poN/nS1bDJ8sbGDYO/y5JYl6S1JrEONrpUx/x7NKcJZr+pR
/EokQ2TuWaYLbk3r1rrR//A6/9o16RuihYtmvBURT0rANbbWkmnjWeU1IPQCs/7sTw7vYa0+U4cM
WAadd0Nyz+IYxEDYxw31Dc8loBiEo8YhTK6mgVpB4+hwgiw4NnEGoN4ElRQ5pwonJ34Bi1zGsX4h
VnvVCuOlEXVPmIckihRSIwM+IAa2dWQqjWLSN1+ihqeukXxoNLeha1b2W+8+eaR9rO2sQhstxReL
vHU+OMa+GpuzoxD9eZM9rYxpQMsV+MuBVRYTA2dl681np6csnigRrdreM2F/NqOjY7YuetHxA2Jy
sxrWpB1na7IWLrS3bKYwQJpAW3GPdNAj2XLVmflYouiwB5CHBF1aYtiCpSrWids/xQo4SMsr60sO
muxHxrm3tOsOgyL131qvUNAQ9LdDubcDyU9A09z1eN2ldKprLXU09wilFqaRh6iK+UAUEioXq8BL
LYqTUWMGr7qkRC5jQMrr7bfU0Tao0dD9l2Rc+CLfjVKiGG+uakr7VdNmJz4cRP84AX2a2mphwPw6
5R3x8zeXJhuL5XANSKStbHsN9mtXmw5jQT7Cvnjykb6suiolo4v3OymsdF0CPaDXHXe0gbhN5ofA
LW/BWDOBMeSHnxhA/QZB4EI57knvO7f8ITya9LiMEF+H8AG7qrEPc5bOFRkaK0KJKRErnK4ieasj
kxkDaplN091Y8R8ZwsUEjMVqAz3U9h2SR9Jg2CVoF4cWVjxOeyQ9/sGIJ28FlT9bmDZxpzly0nUj
q2DdRSpadsO6EbhJSmaRJLKEQEHa/pXcqEObBwMbhfaHLaH5p0zKW53VDYolXD8v/OkSeNVCjUzK
Jiuw6cBTIFuJdelsJQ4pY4FVgqKlNcFNlDrQhLBhnB4uaZDXnp6j00HoQ7GGSJV12LrqiAAvPTyI
kryh1jiwmToYo2FygzDpDGsGJg6BVZ0+DyBdquUsbN5Uk61GGLpnOTFH6PkxIDP4X+SdyY7kSJqk
X2XQd+YoSeU2QB/GzGirr+Zr+IXwcI/gTuWuJJ9+PmaipqsaM70c+tSXArIiMtLDjNRFfpFPaJ2k
L2MvJ+dWJRz9eKTUAWbcK9LhUxDQo6yHXeC4W4as7Z4w/HSfSXFuHfMtrjJC/1NXnP3FumIFsFmL
qVRof0CJ8XBzHZ2AZZDGhk1cLxTUMxAfnfR2STKkotV3yLbsnuGQH7Kst0Pb1tRhuLuSd+w01OZ1
6ipsZSh6XVvb2yY+goGkNWOmUcRwv7yCWCdlpw95PT4uSdNQ2jWFM8znuen3eKw2XaAOE1UP6sHA
8r5d4vS+K3DJxyp/SReR0fkBfVETvg2C3Llxtd/eKtMMpeZNmF03P9PXVvn+qzK4HTbr5l0urPiy
Dr5NkENs+L7a5ky6ITqgF+n6guTI9tE0PHjDu7SpVzMQ4S0ztNr64rCQFlpSg5l9gxN+lKntQ+Db
IijcMnDKT5wCzU1Hon8zJP5znovfI8VbbfvhD2s204uoZ+Yo5JOhOcQJrH8OJI457BfpXSE4LRtl
sZREE7LUCFAekVQ8pZl8i+fx3dXDz6hk04zweYi178Bv1zyIrkBRgDRSnX+fZ+xzvvFQVO9O5V5k
xulHt3tFMH5WP3LD/5ZFMxJXIw3lEmfRLSYpOZhkSjIB1adNd5X6UXVuvW2U+4E42G8i9kc+Sw4/
Ho06XMXJg9Iz0b53zMdmdHAOvzRqL5/5GL/F1IOnAROJeAoeowTZSTPp35T4CAbLxn8Jq3YDxsUJ
//ofh8AHxWGO7p7nOqV9IDUpB2bdrtPvrqP87ItmNxvcrPFqKfQmO+JvFBuvCcMFPGXmLrPSjcUn
xMJEC0fk4qoW+nY0wy4d7n3841rSfiCK+wgc/6HQ/ZldJ9iqbsF6gTJDAYJ3O3nRsWvy51gE9Taf
2DPLiOPpPEXbOdMGzBCQt3BbLlNAJS88fz7j8Uhxsn/RZxepmPZWO5zBM2+gF5QULeD1bxf0Givl
MTDH984k/IDcvdEz6nxFP57/0a4LO9b5bi+z+EMn5btc5HdMTdZGON24pdcr3/iaPZvTdchMhUK/
wqu3qa8tFuL6wU2n+5RRF1RM80lVEyfKVJ30wPBqnhpqxgYun2WIpwkhbGoPGJvtHT80nnKfzS9v
eUtqvMWTCA7aXcvcTPG7GcpXqgg5ehLBVpV+iqLoWTKV2Pnx/KI6ENhexG6+ll/zh0SAlU8qSiis
iomL+3w+S+u8LtFqKTIJIdqUB1jafW6BvlRBydPG8xqtNmJa2D9j81Xi7t0IK+ECjBq5i5yYhTMd
6eGQ+/X/HeghOXWG81sV+KHNNL/33hy2oa5eXPoE9d5waOQyeZcuaeF5dF5gPtKC98OVI9J9afxq
53Yfj8t+cD4VYQeCdtDIaJvkfXUfIzHOGzcYgZqlASNZEtoVfzGrGp+A4eIpzDWIlRV0quIPhlUR
+ID0nlnyPnCubdvdD437zIR4pH6CKgUKKWO3ehhiHhmvjOhgJ0cU5+QqmxuQBCMAXJRcd+OM5f08
kF9wUGU2i9s8u+ZqjhzuRuNoG+MjoorH9MMujrOGOxyp6dwIm6IpOp/stgUvIL4MJ3vib6T2Ncjg
abLuSzUWLKOpCwETVypnSVLtDevtEs17CR53YwzGykXwzpYDFDf3eKDI+j1682KeS6/jxhP46i7Q
edg7jQuxkk94BgrMdCV6lSJucI9TsaXlk3C5TVhNdo0GdfHJ8W2p6/kxu86HdMgSLBEcUX+GYadu
GlPfVR5tb716zek22AwxzA2zuM9fmITKGFRLirUo6ufTEK1o/06eopHFxxs0HTl47smAURhNIuEz
zvmRM2CwW6+1qKOJxzuZeicUxgzYvn1oFmy1g7kfy+Q8upS2mvLGMpNvq9BPrinuZS4+u2D+1NHy
Sc8QPc3I4Zs5xYMXd09q5AscRfZEaqw8yAGinzsGa8T01SWBEid0v9hWTz1k294ALvkoaBGp5+CH
zvv3yoQMlg8/ytSMDplfrufg6r6ZMNBbEW5xDpDdqXPFgmbdPjvFjFpTfsSxgyTa/shE5h3b+qsr
+bS1TbxeeHBiu+4EXeY6YRL0us+JwqTUboZ9XMyfEXEng/TotJrAIRBSVmLe69T7bhg0nBiyp8Fw
51jPRc5vCDqWLM1flbEGSmZN/fg0Ikxzf3QtXncL29+Y1+EEVbaPufrCp7oJoEMTn6H2JAHA1NL4
LuvphSnQ74hxKpvLYXbteUO1ljpBUeedE9ZbjCbI9vEUD/JqKf+hoQm64b9erdcALyceNzlnYTvQ
QzXYwWITZeMdqzI9PPS9OmA9C64NcQWzlFSlO5w8f7o6XntLi8WrC/epyNpTy8OpM/92vPOS4qXD
iBJq175gzGcdNg9NCg7c97ctaTxD7h1uo3sYDxm7mHMVnez3hKX1xZCDwqlNvWLq27/gjjwWNnT3
BTNLwDax5GCiGvvTcZR3pvf2w6jTe1ewsLOXMnyLjWdfvjUAA7c0ogKwj6fPzmQaF5vs4+tgZQsm
gxq7KnPCmdsMcHE9T6yV5XvEAqEBgrmj9ZYiBYOePONx56BdaqTxHgIUdsiWUp8hIPKVGY8Ge11C
xWRtXS2pONSMe7izRegGPN0j93climenhKXQDQ9dU85bAs1bUbin0nGfLUKO5UBnAfn3kBTuhXQh
WyMh/G3TJ19RMEjU1wAkC8j+gv2nLAp4Isp/Rx7mbMdQYbCLfd8Y35bth9DNxc4ySp8oAIUf5oa0
LDmTVL7JNDjOgfvhO92jGsp7PcSUHNArz2F46ybU2+RcvniLmDJ43gezV4e+ePY6K29vh7GEp8xo
oZbzpabywzO5rwL8ovQXqD0+kPTicXdpSKZv59TS22z6BYz5lyHghsTrfZe0NvlPNwv9BOOFwKGU
Y9CcTGTigEsad7wIcwejuoicNL8PCkjjH3ove+rHV8dJXpxpSUIpY86w6+pkJ9Ftuja1WcV89gu+
hIkjrTOXLpNX/agdXicTn1krSUbnU/RjXnWmyHEBiRFOsvleO1SasaViwRtyuH1s+SaA3y3z34vC
3L97AAHe4p8kkIcWwGMkg60V23Qgxf2u0piuKj8c/Oqou+zmz1Mjcg6qVgxrtLW/pwJfKQOm2v69
dP12zDz0HowUneXcpPSUPVPNjlV/0zgzjx+EdXR30HXmtCX8WO2KkWYH4B8f5CvvbJFxw3JH5rzQ
PA90JPz0cTecQLEDRobSPtXjtWisY0N0Ju6cs6mWXTQZ2WEU+tzOzNmyrOY8YV8Ugz0yIgmlXGvp
Q+qRNNWm2BeA0whRYDF2fAH7ioPo2iigaGSnzb7udvUkXqnUorWOyzL7wI80wOFQEAdGFxkf4zEd
bjVF1tJDR2qXB9JdKa2K7cl1pCRTaFQbPAlPGcolqCnYMUP1Q2RZBWucuX+QUFY9lO1Buh1dsAmn
CgQU9xS1xBsXIhyeNfjnPPVCQePjieMTHtnpraiYC9WuOFP8WQEWpEqmn8UJqgRFG61X7fvJ+eVw
+ap8CKpyhvrFE3/yWs527XAbczna4dVD4lcM02RB6AiUtwpLMWJUYFfHvnCQSToj6yTmdho9Lrpd
9sbNthT8/RS8Q2KSDB25V3ACjYara7rz1osg6TUTQ6B+4L1xaidnPf5uOl+d55RB+4gOQooXi5xe
zIsp56tiJEHRqxUOEP4vc1eEA+CHO2VZGnzhYEOZo8DVNXog+018O/oEe0p1hT7OuaWv6l0aJj7J
uiX23mcCvrWpXuspfR4V7BZjdeQQDmaqZwryTNO7USYZNMXlJffo1DY0DUAj08Wc0HXv73pcXiwz
jFICWz1OkA97H3dKCjBLEyNpMF8FEx7lSplHneW4O6vySRqcuWfrlyV/qZ54vIr995gK5vtStOch
n39RwnETDN1CgM9LT/ohijtxLgl8QMiat4Wq/X1SN3k4zy5x+9XzEjEl8eZob3TE7FK5RuXQedWE
GjW19rVgQaMtcwv9wT8sXbp3xLG1Gv88xPwJWW3tOC69RG7Om+t344GHcA1yXaLFcE4iAA2gOgjs
S9fUGLD8IRxXcCkJLRJDLJw4TftuTyG7j9jONjnO+sYcFKCt4qvOOO66dNnS7Pc9NoW/Lwz7qR17
l+tP5gMAecEX22Fgrf1DuqYje+4QEFLxe6XDaWExfjCj39o+8imYd/5q1ZwtMtOdpY65iC8RYPq7
rpX+fQ2CFiHdfrVAwt1WPoYsnq8tHZaqd+nMgKkUoie/WoOB218hBeP43VQkXNtizvdHKuQ6gozN
sfMZajKG5LaX/WlsZfwN7XlT9sjoYo1grj4kZnGEixIOdPkSrYM2pMn5pGLWwRaxgzPNbR3HL9DN
81NflSxt41UsJHGtyHqcF9vflSNrvGY/NgUvzipCrFsXEDrhwMOYu4hzCS0fXKJEG8HNkPVWLgib
dFVeOrN6jkz95lpVd8jJLYmONqnZIsQVTzQD4NIcNYCQsf2mIwSrFcfQuNcvXUFb4VTTML9odgVo
a7JsTcB6VDDABNmpqtomRQMvMy/Y731MjLH1YHUk9LmuvZfeeKKiaTgVaj7DfZVM/nxQyxkvFsHB
3exltz1cHAbALJgBbwPGHQwXRcLdI6UBZiyJmjQ2u5xysZaieHMDLHBtFNq6uM2KU3aiAh9sgl0X
wVq7mBxr6xjYwQBkzb3LmE2fdD7/lscy7n4aTU0bkyQoYpksnclgfI9DxHdr8OyXuBV4p/mKJpda
2wVZrEvkcgIq82YsLfn9xfyt4vmOrH3FrheVCM4i3kt/kEdXGQ/0DiQwRFN5phIk3lFB8N1CiTXm
gFn+lHwECxHsIHZ+mW31CiQKVZZE7RxccmKEFOjJBzmBg3QCpEaOSaLOV9ChsSka3oqYYQyCZHHP
E9oMBvNvj/v6EtWMmCngjNMD5UDHvqeitVK0gwO86I4t2PuNLOX9el0mP0ixhcPTl1LCtzSPNBGJ
fTUF31U2ngCdLZsMOOqRKo6aY2o/0tPnYFwEn+NI5l3I8lO00OfdHS2//fI7ng13vYWBCN4hHZ+F
GgAFQVLupVS7aXA+xj7NUYOnV2p4XyKyFXEur2Ua4QS1j6NLDRoMh2DTaCgpKDobG7VxW8W0XNC1
venG0AIbuxUeBwppVnQF5NPNNGRrvv9hDgQFMV1rhczob2OfjwepctPk/WVW3JkaNrSyETcuImZs
ywD7JisH6ZHWSX9mpb6ZJRZja/3izcbBTCJvkQk/eiWny+QGAd5yLtAxXVKcAa5tzemxVcZr5AMh
6CVpJH1vz7dOMCyr4bs4UvMeUqsFY3XhqkVw9l24acgt/tHzzNf1huCVMzbGtPxyPI5NIGmcXQq/
M5bI8C3kO8IxTh06wJosl1B1Rq7TVIDPxvl3avC4cln7NQrjpSDOebQXa+B9dW/ixvvW9CGWk38r
+pwvcZHOndeV952LqEDj5Hx+mIy6uolj6riZ4UucALHJPEl29gMZ/OoiKsWMp2ENC5pa7eEGBk7P
LkrQUJLlYoVV28Xvd8CQ+fBF86Tziw98faO18coCSEMzS6qoEew5wok6hu9r3kbVh41Z/GC22N59
h2sO1qcnGtQ4nvTYQb0SDdHPVHMUR7+Uz5QfXzqjf/dsuCeMybAWlPYNvs9LXACXwNjH/cKrto3J
Ybhfgqd6Ct50UOG2REbE//rVCfS8KsKy0ZnO7WQPLyBli4NbB9EFBMqrn7QynGNO7mNvbS3OXKlT
DU+4qaqwiel0qBusiNM59inzLUvnuY24+QPcS3el4OrYsy6ift/VuF830uCJJPQG1SVvt1KZatfa
6oGEdwQFYoZIkvT3o8fiXFsJHVLcBEbJhdeXyEAMKw5eN5ycOsLyTau6qPl1NeRiR73zYWhzwvD5
vVYaC2PLTd3rtd4akFAhnXMpz+bmI6vzZ4sbyq6leYaDBYsuKHjVIUO5FF2mcqDaKp2inRflrwnm
yny9OTsj6IB6Hi42R/ox6B6pcOJCpQKk4Ym7L3YesHSO1ofIpWF+vqQG4lI88hgF7GjATSAxuzP6
+OyFreNyHrVJM9gxr65RFd4uyqNmb+bDN5XGmLR48bT/kLGuWOArMBrjYDSzE7aXPR7mNW/HEpfW
aJ9NMPGe1zSt1IrRKHlY9jPX3vasiC0XMMQlfv66nw9OxxxA0hA9FMNhmhkfL8E0AIpxT7FoQHt7
48y37q3VoeJoMY7dFxP3oD/3E1i0zFRtY0edboqFuXx1yvZcV14WVhUBuwyGLRfF8alemKcPKapl
m97JjFum8hNqSb147/Z9sQlane+CkRUOcM4O9nBHSk3cwD4/REtvECOfv9s63WaQhc6V3HiC7xFx
+BLn9XbwMZLF/XjjWsupr9dXjx/luPSHPhIRTUlrUFcOn6ZM+zvKbfs8u2ICM9cxrllmeApBu/fO
NcCkN+LD2gpiEE71aXs91CqXYGbmt3dFzynSKA46cpg5InHtKDcL1jwHuLAy3Rming/1gKegKJLn
LFNoQ3mFcTIJmAHb+MjI7EcdgZUiwozaFz/URMs3QB4moijl1mFST02JGD3diZHPbbHQOwe7TsOK
Tp0xue2NjGJncoIbt8HmIHO8/VVgHFx3FQkY1UcmARpXGwj2g332tXvldbyiaKhtmSXWppQOlEi4
WJmZiaPZFV8F9DPXbjkpLjiuFHcZxnlgqe906XgPDV6sgxrJr1ABwSOB+WHCmrKREKJ32qJSXgz6
mHoRuMioWrYAlsLBAYatGoIdgWL3Wl+Fuiz3Qf4ngzUlbePP+xQ2EBdxTCBIFnjzQfwWzKmnKV/g
vue3yHDAeA3/2a0oqWTGRNACqO0A7HVrABUPx2CAWJNRPGe2dohp/+bP+armdn5jQGXZpR7cyWEk
VgF4h6hTT3RTpZ86gM4VWUWYmS7o/LlHBmgmXH+5c3ZWHcWkVLH0OWkuo0bAIlk72sF5Mrt9W0BK
HfX86lnjPunbNbs60wxsPDmz9cLFaM+VeOt3ANhrwq05vpgF+uTBJcZAsOagywlpz4qvRjXvAyv5
jsxp7yv7wRtJ/NKwnMFTB1LQaucKZQ9jyYSdP+HUYa+aeZZ0GE/18NV4NJul7WeHQHHoalNvOtbD
nenrfI/9C0G63sEOsmB0z/YuKCp6MLPmhFhchJ0zHKgsfohdF5wcJtEoNt2dVcR3VctjbCfw9lXC
DDTfuc2Yb5K8tfajiVXDacz3UT3BZkNGoeKwk859pVwSwpbeMTp7hs4X72K5piuUdahsknCUqeNP
0mEgcUEXdrnzBO0BtWRO4BSDxRKc7Y1qcM+mF3aSCdwgD4TIY66xNcWU8yp+kjwgz4z9EZUeUCcI
ve0w4RtCdE4O+djuWeSqbY6xBwcR0tM6BIAeyLKLNIXYKy38AxOXEd+42nJkZMW0s5o+Uw4PTI2V
fMKkQF00oLbuYKe0IyZt5mwRbMggtW/zUCJ1WpZxbLBvHpN1ujK7/jU1469EIH4Z6IQTQLmQlf89
r2sqQwlEW/gqZL62UBvpU81d13nK8ElzHaWMvPX6r3kFO6mlBW+rIvhgUjCW5QrMfHch1AeIS79V
8jyWOYcEvyB7VCH6k+ydxAWq4lZQpbwbMr23Cvwp6cJpvsS5bLEecNAEshWkr7gcnG01MSLllTqy
gSCkrRVMMvYQeFgpKIh9knFwjBW6I2UytGLFDKJkyc7orq7zoWH7h3PW7UXS/Kwz2Nwijh5V7/+O
qAyN6c6yGEzh/ikEuCH/vwaf+h8L3v5/f9f//Jr+15eq5zaNk57s6PrPhEd3n/3nP/xDWPXQDR4H
Bj/XXxC9+r/FTtff+R/9xf/x688/hbnkr3/+p89v9oZd2jEh/eoxz/31a6fvf/4nMrToHP8mZfV/
Dz//wT/4f/+Vv+yD8g8fYx4IVV9g0QOvinnvr9it/QcXQ+lhHrTR1QPh/F3s1v/DY91zAkc6Pt3l
f9+Q5P0BGtIFlbT+BkEV63/GPIgLFW/gX/Hc9e+HE842/TXASyB4dTdaOBj/3jtoeRkcF8Ehpa8M
mjfw0+x8bLW8eIkIbSEBfTjW0xAYwb3iPDsNUXLiKJms+58VWtS77E23w0yQ2UiCbYZHuS4z82i2
bOLdRFWZIwwUN4GGEpgNVZomsxAMB1xoETntpbZOo9LyAmQdKXos02Pd5/bWW7GVcbC8l3kHdDjp
Xz3C5eTfgT9WOoBeR1lGaDggI63OJPTiXwrYV5TlFhUqOOgto/doXigjnE0s+GNBvKi04fkpsvBj
TT1wG8fAbBZs31lLUcoa4WTI9ix9RG6cf89mOujN4rcAEBiodRWJKyK1By61P20zT/ZVjUKMEvIJ
FpbTWizVc1trVKKspV8S5hv5na4+s2qqXbaaUXxDM2/MDlkZ8AZLwRyqSyFA29TSRxaZAdorKQCm
mC/0S6s9RK3TUTRJ2N6N8wC/k08JsgqeTPgx04zdh2/V2uVBf8Pw62RlJWx+aLNejqqjRtaS2Pnz
pnLPF4wMYXCsg44X406ZxK1OIP2xamHhq8VNtAQ3tF/4UL4FFIcBdyixk51lcilwGHpQ+eH6G5up
+X4aA+yLCnt/Y3ovbtyF0IlYYZvl1R9rSpypm1sT08bC8LgfaeEmIA33NV697w2uORuT5o4fiXCt
o16h+Z0K+i3HjmbA1sPwiDBlEAbY6rkKtgZoKMLRc+hEvb7tmDM1Nog3jQqyRc+9q830KcmNXZHJ
Eqidcz9DSuXZvLhsujMOXXTeiRvAvLySI6aGFJ/9TlI1dLRA797ZZbDsuUWjIrgviIsIJbI8j7ME
njplwD2gfyYLbZY6Hb7L1nmPDXugkKnWzIwwCQ3AMQCbKhoHJpgIQfFQUrq1ugxu8rn7AoJTbBcj
uGUJ4M+wgl9NVob0ZOFOq5tTt4CJSqbqzaqbJ7srjyYVR8zGRY4Ws34Wlnm2y/Itj0pKtVRz6ZEK
qeSLaFGeYDlmdPRwuHG5JQk4+cYsi5veTN9L23jLy3yfR1zwOpdaanM65RnRRD1/gE69LJ16SrDT
82qGhb0cvArbZIuHrixwgkK2uMeN8WVlDFAbqopPODpIpFXnMhdhRtGF0/d3/dyDnIh/J0V/K53y
c9JOiPrE/reKGBJoOHLLhxfZYa7JMvDQ7sbC5t+F9IsFC8MGGXpSMopDiPr25PiTbvhf9tzQN80D
cQM70LmUdEYmNGgtqueFrKvuJrMW+7lpnOE4WyCQJ3Jz03STT0FOSt2ndpFHBzpg8xaVnUuEWRLF
iUUYwDd9lj3brhkx+rRLg9bZVIdFGuD+6j2yDmP66iUMJXTvrhmS4L2uEhC6VNSnfbah13ffiv5i
k50ssn6fTKQ5pZPIY+dk70VZlaFobZKms3eehdyPRJ9xwSZV2Lfjc2lCP6ZQaRnIGwz0cdrKOc0F
mDqeJdx91DIOg3Gfttgi65YWqpn0HgmU/EIcBNkIqc4Vw5NKZgq1zWPi5499Kp/rMjm4LDRJ78yH
uGqT1zEQXFkSyWI6+NBsEd+ZzcX5t+QdIqNtX2rpvi9ttoZ93V1FIEzWGJYHGkFIn70Mf/pnkHgl
AZ6LN0zMFbui3xuM+K+iS45mI7AyELFtrVNBMxgjNvc1y3mIMlsFD7XNWH1U9l2tdLvRkzvtaoY9
Jui73cyNOVPixo/aS5RZX5XsGB8P5iV2pkussVPkQXQGX4kiPDCfxH8Januh+NN/qkd1bHV3R2bu
0MXROehJXBsDP4fyPixhX5FfjsKebjys1oSiw8Arw4UALW7SCsidoHcjbd7sOrAORVFxj+lpCW9M
dEENA8A/5a7aM6MNI4vKGyM4Wo7xlPptSIk0nnnSeoRSZEaxpen6u7kGS9DLg67lthJdiNh77Veg
P2m6sqQsGxpqGfHypF2YSHWbqeViMCkp3PlgVPpSAb128VctyEojtS5Qgs9mQg4apDCWOAzjnvNQ
uuS+PP2Sm4j4BsskV48TctM1mOdt3SbnzKzPXWKHfgsJkgIlJtXtzwyJszJ+lq26b7OUth901QCV
4WItFLzRy/3LLfRXr7onPY4/0iw9EcfCsJ60H5gersIgRw2m4lEtLCsycH4j+ZGDNs+ccg/czr2j
jSUC+3ykw175emPIJb1pXRsvXxyFEdcaTr74pYOSaRfsNK4zg/HTTLOWa1F65CNh9icb7h5WsM9r
+ymQ7V26wuI4AuyZWx9AqnEoL+Lk4pEZgnkxv2WRgVRUS6hATAjPjkWk2hZE0sa+ohE94I5bleq2
ZNjJfzN/iMYA2jFlK9IYSX4qNmqjPY523B7nKrk3fDb7mTDOnLanKvJNXLDDPtIZCNZ+3LRm/ZNE
/0tTJzdcOZ/6jAkPXQgnI01wPbZFe8YUsMcpoh9Lix6JeeCNKUv1MESrGGCr0BnVbWdLbnEma6lk
/aPmfBqeDGT9pcQ4TN1BF3W/0qI5JRrIsbmWStceVhFmClawYEH2f9aYjrCSfrfxsvP9TBKMpsJl
pcSKquHzDyBm0Bl05mIKzBlte45/oFUCcKbD22mf21h3m4VdubcgqxLg9tv+s67aw6K8gjorD1Tj
cPV6KtYqaQkwwZD124lKhnHJjlwOswOu3nKn0uga+bPDaC2gFWPx9mIsw86o97GV7yO/lYwWk/LC
WLqibkS0YIX0Ua8mXdviq4hZusNlct2wDpS/oZXFYORb3qaqwm02XWlQIj3GfLooslfLmR4bZ7qf
fPku4uqps7pTKiE9E1s/I42wkYJ7zC24T81025BpTPL+nkPauJts944wK4JkiVShzWI458NyL/Ha
EIZb1DkjdoiHhlBEuYBXmMdThRUoEvkPTQlvaQw7m7D3xLVwh/Z1lsl0MdRsIKKW4yEApskuGeP4
FPrO4fi48fE4HYtKUokJibO5KzR1XhZtyMHAFt9CHEghrW5aG4bgsOTRY0PVO7lanj4Ekb0e7RdT
chZdGAGHs4TCpYuZKmEoe/XSXrMmFlcrA7otRY4whWRIgh0BrAiiDyOZ1yOC9xFXza/UXjQEvTm0
R174kh6gEncum4Z5m9JHtem5mew4zjyQhPdC7EIVLygaWUuDMobkX6WXvruwx10XjX4kwjMuFW5Y
DlOswsExkDZQzhrHTu74m8YojI3OE0b6qfHmD8WaVzxK8qWHjlSNcJqbUjTvXmP2Wx74kegF51cb
B89WYWYyY454Nq0Jsoje6oGFa2HRirt87zTTR+Baz6kS187prNCZ9a53yhsZGVfPK79jskI77jLV
PhhasugY4A1loBrqt94ChtwQD/QNzK3UkIFwMIdf+Av3tIzuvIlHbCqC1RK0GeOaMrmhP2FTDZEd
H0HvH1zT5ogCcflsJauulw/GNtALBoggeGVsttf2cI4S70z44Mog4aOtzY8F2hU4Z8w4PhiILZNr
vgbu67umpr6ULMs5Wf1I6AqfS51wwmMfObhDz0Gzw3FVoTuBDrcOjUHjnTdXr6man2JtfCYtMa2o
+i4c5+Awg9iW3O63VckjsuiuPA3VgCkgzdY+eFrEux6/qDEZD0G0PJSyuze64o5t+WcX9B/20r1w
DSWmnBT0RbfMkomKxqV36DOcAE1WwD2yHn1BNDgKhEARsfdZ3L51XdttQYceHM+ZdtCGAJrm80Me
iQejmRUdtV69b03OSHRanCyi0Wtx+UpQeNLN9GgX473up3sMczzBoEIFEX3uXX4E6FLcTxWpYT+m
jD038dhgGEL/8ZuarEQwHZqSQ7YqrAf0Opg5FCEdFs3ABtMTb0OxhP/dw5CECx3u93w1AT0srs8I
7t/KRd6ptvysvtN/UDP+n3/GX8oG2DBB2pwYo0cBjIvl72/KhmH+EThsvvySdPmvC/tfpA2H1CS/
n7ikDRZXuKvg8DeimP+H6QsBSdL3UBbWyOTfpJ2Hf58oZnrWv0KKCdMCTuw6GGkcadtoLf+obfBz
wCXEPrzRo/rZZG5wGCXCpzcPy24OYoJC6yx+5giPazwKzYFzf7RO7Mt1dk8pOaarpbgtBa2E63w/
WCf93TrzLxn+u6sLoMIOkGELsBr65FXyGC8Mxpkxjkc2dmdXYyYoMBXI1V2gssLEEIWxYXUegIi9
8UEZbbWJM9vCSKm5G3juN3C0moGa7/OKL8+NRbpm9d0LQoOzN3QHjPlvwquf29UFYa92CNevt8KK
IW+vToltOpU1s2+GdNn83gqaIINRhsILZmxYSCx4LpoywH0RO48d1cQIoVfSjf12qUhBBFX64mDd
8FYPBzXSe3M1dYAvwRzxMa5uD7kYoJZWB4jJqWdIPDwhqzvEJzWmRmGf0tU50ol82M2ROs6rq4Rh
Cw4Tui4fc+KH3H7YAFYXSiys12iqFakQAjFdditXx4rCujKIuL9dtINAgA24X/0txup0KbC89Fhf
MAzggWmgRkHSMeFg49L9LVa3DPLFKQ7wz/h00WzSOdmJ1VuDZbpjg3jJV9dNt/pvSow4enXkqOh7
1kwWm9WrIyb1NS/1q0dSvJo4BE8D7neAuC25pNXtY3Z62tGcvRlWJxDOujrUqibwYgB7tGLlnrro
kq8OojIT44GWaqopsRfl2Ixo62GkOC/+2fSPts72vMI+9w28SbmL1cy+qpqoXLC6lxJsTIuwPVQu
g2rV+JBmwHYayZ9QJChSTqahwv3piMIaxfMMfB5DY5Zh5sU7RV/ATeSLXzTWnaXDdUAP0bt0in47
qN8RSzWD7N2EHUsbjLEXYf0f6s5kOXMkza5P5G2AA3AAW/7zTDI4b2AMkoEZjnl6+j7I7jZllaSS
tcy00KaqMiKL/Ef3b7j33D3EjGKFlRJi6TLwQsRFQsXngKhrhP9jLyovYC3M+kijZBAQwFEB24Ui
LEMaBm7iOSzQirWIxiTisSxmsp9ohu/doiyD2fGUieplavVuQnqWBVg4UWouijQQxxCkDWx9RoHa
ZA4vk99h/0PHNiyKtjBXy/dRj9eqpaxadG9eaZEVMgV7A0mcu2jjhkUlx9Uyr+Pee40Bj6He+PEr
iJyjC4BsCpsBlQV6O2avxIsgwcsWLd64qPLsiDeWGCFasoa2RiWvjCmpyXNzFQLVol31d7rFSdoF
44v2wnITLplNXogKzZ4QLQ1kE6KsGC4ekkFj0Q4OZEO4yZBc/bjalZUHrhStv7soDsFBI8FhCIgo
d9p40sB+gx4EejmfPtNZaYfIFAMncxwPUPgTlpeS9qnu9QeDy1UtYuSJlBfgSY89xqgjUfXHqmmB
sjZsMCNb7VPpXzrNftiJMqIkAgU/dsD8wMZ3wpi0I+OY5YXNosxlMRGG6nFyctZtTfJJ4DMO0YQ9
VOPV07G3gIrOpkGiezcH+76G0Wa6Ez5fg/DlznJ+FFG/dwGrxjPHCZ21xDGLLR7+qlxB/WtudlVy
4ooiWsdp+xzqNlvFWKUpPh3UQ4E1HwYZXSXSkK3KiVPOlTGtLST8vCrXrqw5m139xtD4Df1/uvLm
C+MlgvDYpzAjxomcy/jgtVvP5OkhfyFQQCIYFZ7Z4T+j7zZlr5mpusOm8lmQf7BirDZez1tBUDlq
CIw2XjPdBndFEPZ0RK9cQREPsCWtnMrfW3aNm9e4VrG9ncGUYyNkVaisHi/h5DM/Rk2dZwUdwtR8
sqwmJpIYb49DZ7LAUoW87ExvK6INkntpjfMqFct0h4QvbCnp2m4TvKmjvGgOJE7vepWGmGoDAoU4
/nl4TpBuG7wnq6ya97YuxbnIKOBpta1VOnTI2W5Z4bAvn2fIPQaGSYvPVdXFP2ky7Sp/OTHsxtjx
PVtUR4l7b+vCPMW1/go8/a4yjr2BlK0VTomlJf4FUPl1esklRGRVcs1NjbU3utbY2grRTu7vQsnn
NUhMnEOECq1UKA8pSTtcn+xu8fvgrel7pksBgzQKU9xQEDdS755vyR/SR3HzjqDmFZZBZfNFqyPe
JCKy73OLWxN0ZrsuY/2YuMg0mNBnTz2ynQQz2la2WE1Tg1GLRFFTDua86tO3ZlaPpG9+yrnvT7IP
N1qWP0Q82yvDRISExODZ8AOcL1h6Jlms2SohJijr5yzWCRmKyO+6wKevJOVwESYEGvUUQVDcdf6+
CVz0gzU6ghwJ9cbGZLW1M2bsE2v5JaoWc6CM1EUm91H9UHa6WpvbWU88LY2qJ0vWRkML2QAXXBG+
LFaobLzj1KPFE7yBJpahuo5YLeLoyovBudMDHq3A8FFwdMVzvojKAfwerFzdZ1AA7ko7Z6ybjc+t
AEAQ1+KRVvmKCrLW14ntOjosbd6BhLRJ16pfbReNu9s3tzIameYDIsEA4R6tkHenFI7ed0vCTSgl
RIWUzY2RbGZ7+CrSwVmLYfl3tLW1dX50eABlMRdbN3vr67k9uiGNf0AbU9vOkbSc/Nzbs/6F28CL
h5DApHIvjSI7co7AofTSq6f1tOFjQy5uMrlr6iAYSj0/JA+qDtWf96yiGFsdIn+75MiGPobm0L8Q
vE24W8tsUvT+rY6Ks5Ea9+mMDtkkuKhTzNED39mY7cwYXJbIJ81nLyETSXvB1g+GgUlazqaHShaV
PnBvdhqYsapXjAnZxa6dR3zHI0MQcPeUvZdZKhtLilltWIrMF1Nfy9DcOsKrXpMsis/+IjBCEbXq
XK945ypDsMEufmWCYQR4Mzm/oII9dPFwk0mPB6jPj80Qf9rtwDq7uNVW+mpA7jszYubzZ2us7Qzr
T50nfwoHVAYJM82OIhoLoINaiC/unVtFb0bnfodOaq4HNCNzau7gKJyaaIjJLX5Kh5MRpxif8+/G
aDeDMca7KMpe3FZCd/CxyWQjo5HI8eZt2zq/JyaaCeG8dK6ATp1Ifbi5h8m25efTq7sH/ClPdUXH
mFhTvauHGa1hyHbaSNp8rWIEf22wccj5vcm8fYOgMm+LJv20/OnVIRR1P3lDeLaznHteWtg/0P5u
snqAO+iNfEeEMZ1H+uBW18eWXGwjjLpb4elTxMryLpXMiBSrUcqe4A8pk6RkAI9cfPS8whbO80Lu
wom4DK3pLjt++52pTYa7VY1bZYmGnYqSRAOiCwrk0APgXAPe9yMNA6p5alUzjU2A73nJmLv8bEkX
uYYGi6zxoywxZZe82JRnKH0C1Dduj6TbQj1EHFsGlRQpNR8sbyYGDq9qMrDUHHo33fCjuHjihAyg
DLerR5i4N2mDVZzto4xgoI307l7lwoY4xSxkUEmwBimFSjgEMa4Jq0knOW9Sp38UTUeYYXXqy5KH
BZr9LlIo82cz/STk3l5hmDm1sxUfbSBzkkUUd2p0iLiCTRO+AwB7oCa0/Rtp4yCPM7YBZfaHO+TL
qgB58bAOvodcKcfJ4jmRAWKhQZi/2DEm+1BaGpQGkWxJVL9Q8+8QJmxtH25IHfx4Y72w5M3s1Dfl
gdmpXyJ8LEzYKqyEAeaGlEQwPDjzroAnFj/eugeXcjdWyVV783mSqYFakoMBXvTXEHK5iZx3NtP9
CZJAsjUL92CSErFqBvwuInR3epE2oeKiygOyT2AOcWklY6lCIohwKjo72UYvcQm2OJyQrHbFuhRl
znKkvhYxb//o4HaLxthbm4zFwVTgCO/aoECR5CrSt5nAVKn4ZiOJwkRP64Fnf+c4La/7bJJt7nRQ
MUuKfCT6BYplMHgL1pMVv3nxQbNqs3WvWSCHI/463HRR85m6lA+2xFSG8XraBf3QAl1HS3NmrR08
eX6AuaEtNmHfe6cIDQ1zsYUhlXa3OFf6lY8BJhNX4zQfxXPoRsODpZCMkJNDDRjWAHyN/i0y0Wwj
1r35RLxdixb5WAINDeyMti9KTvYF8OtWV8LZN7GMTs0MG1HQeEyznJCPECq/MCIztWQcQH3LIFhv
J9uyL2ZBhhl+oiXBzWQRHkSMb6oXItr6l1T0947ZtufFgtzMznRoIrVndNmdW4LtM26K9wCzX6Kb
7oLz4kiTaB4QR5unv/6uHnqmWqiCzhNE/cTnUuzwd+HmzDQOzeA5L+pmR21ZUn4jJKLwIcwZNQ7r
GOvYCZltEd28GfFuLJR51jhtz0advPo1LUOd1OpAktQR9DmUtxyEgWwliXmuc2wat3vsu+Lo9qZx
7Pw/BmJ7fKBoUAEoaXdO2Jw2P/0wSgD6AUlWHimYmYvhPPZYole9odfGkJKIHEb9ofaGNTVV+pwb
Q4MYMV7BICiuXWE+JUbFFNxfG7PxZxgbeeUE5oR1LdauZcTcMgcO5/OFyxrMM26NEjdojo7Rbb2S
UeWMEfE8W2xEAw0GY1CDdWEZDTLAzaL3qD0FbbpnyMq/0HsPosv7hy6qnTXbgZgSwkqofLOnaSjC
Rzm22wLr5sGOufCJr9+XobFKFOsW3HvNisBuCBsAWuym9+9Aaj6Npsfcl0QkhBD9HlqBfRZz0ax8
JqLJ5DV3WVy/IlBxNg6HFD2Nl++cxb/gdsUH26Fs52dpt01sxtwl3W6N2QR8ocq3jo1BNfGs6FgT
UdVOTnYFB4yfRGY7SbzZdyhje4UQwMAR0EbbRkRHbfTJObW+Cd3m1jT1To8RuJHljBrd6MtOLUCs
xlqpSb70TCuqtDMvLCJKEmrNFEZBazz1fpvsF39OqkL/krUclOnkIr6bZH4fxLG1nSUSzX5YToQB
I3ecWweDWc8mDDgKZQeNJL8GQxtv+yHaNZMHs6TMiLPCvDgKhZIjW3x7PRSYxD0dTPxHR6Eob0Zv
iok28nPMAbE6cge+GkFFZmXkvLZiHHdprBuoyZBYO3PjdcLbhBmObZMla2R5tIZ+vfL6HiZ36LSn
nk58msyJh1mwpAP3eMiT/imRmbPlBtHIw+wbe6N21dZut7FnGHaWPVubLgrrDXo00nzTpEdkaZXr
BUqdWsOurp0HhCiunZmXktDyXfbpRyjnQ8vxtzId2xWYDljEfdVv85Sp2tS2/aa10r0xdOpQG/kW
9PKH69FgIYcydxYzXeHPPXtxQsW6yElOBLBoCwmzM/v9wj7EzT61yUMh4iNppczeOy4Go2UfoIOr
dCuIgB6ncsA5dmrYU26ytsGPUySCLtY2rigKkdjR2a9kUXUs+YkzRLh8FB5Kx1q3T3bU/AkaAWpB
1w4TflYEouMczpEFYKmw7hI3rhnIdGpnJq29QShBLZWE4Qbqt3bti3Q78qWd1mRGHRn7wqG6MJYb
IfGcB/+PxQjoIeuMBzTkILdKnrLVtBFIFbehNSq6F9Msb4QYIGSJAD8U04H8t+Qct0quqpz6qc+m
bV4gPfJj7wg+vYEhcf4f/9Et/+gb9RuRTNOeaYl9DXMNVgXJvhWzNtaz/Aztv7Ih89+4LG+dEOa1
te9bH1OC1fP4pBnfO/4opjvI1M0mVWm8z8Tgs362f4q4bK9iEPk2IKFgj0cVDC0dBhZrNUJCgICG
wmjtuwFBx6luHpu6f7UpSGzbdlE4yPBdAEe6CYSwIWt83BwrPdVkYvrTfCIROlpLpPCIX3sybakF
WpT7QiXfBSjFU06orGO04LOt1xmDSiLKV3Nm5IkOHbSBvpdoHD2pSlZ72cHFnHqoKnQQTf9gDvYP
36FdM4CAqBN/AMWGfidL0nxlIuMQFCaOBXIFredXL7F9Nr1zdkwQdh69hyEtPG4tOlIdu/egevb9
7DymHmOPv6ac1KqzQTCapI11ArLIAoaaQZEdgEgdNcbxoO76gx6AjvgugmIEuBuICf2KHurUpc64
93xmEBFmd6UWXHC/74bkOzQhkTYGE1SkjY9DwF87GDwSHb2PUQ8YQ6Y/cGwfqJHYHTb6tx5bDDQa
e5ZP8a5s9wUcidypmrUZGi809gYh1cznGcqQKVPofmdU2AGU7a3pAMo7uNYvKQhaz4iOLtunFSfv
fa/pzXgCL7UCZuda5kWE+hWjDAZgpKhchvXGzSiSO18XO+DOl8oz37xc24fUOtRJ8WW3qH+HkPhM
mCcYXLFH5rPoXmxu55UbzYrp1ExqovnpN7NB1jmphU1EXdzaTAwLOz23REziktzi60XEDhdbV9Nz
FTP1YEU3UU4vQibGcjHe7FXdIFLoaxiYNNMgKGAh7NJi3ro2yX3W4C28kALIQfKbsLINfHhSM9gO
OxKFRcZ4RqSAb7S6xbjIMVW5TzMxgXd9O87rGipvC/urH2mYibylFkn977+AMMHI+KZpAasvomDI
SYsGyIFWZVm/ssg6uMpHHJWX4GZyLuM5PLBf5odU5bjFmXvSPCbk+cO2seePCUH8nQYNhpRd7gHv
4kgGa80bxASk0D4LXVQGkXO0pvAjgkxzNxAcQSPEkiIzrmJMNunoiQ0n7VfcqA8H4DyoD5hcacY3
vYweBOQ61ySaHScyPwo3fh3kXyXv81aRET0bBGk0ruuhWGbYU7VmsvN6d489YhV0zWHig5iGxjke
0aehRdx107rPsWM1zkMnup+sYJ7IKMimwK6Tt8Sf/rR96K3DGCOZMZ6rmQN75C3b1srfToNVHVI2
5RQvU3+aUfzdOQLNuYR+xpvajwcLkbg5D2uLWmk9uxU+obhF8Z7X922yCV34QqZugrvINTeV7g7A
G959hxsfY/FdSljEyubLv0piY8IiRdQhIfZcd2QXMaSPAE82xX3UqVc3zI+857uuqDeklX1gXvrO
PWSMU750xWQvjmH2XkmIrkG+lvX0TCbDYrOdNLPt6BiN6YGd7RJEkxDsHEEqNBz7VxeZBw85FjQy
XsXaC69ZWoNvbx5T0Pz4WKenJm7eBjf4bTIsjqvQ/hx759ErDkPmeZeY8o32JrqVDnp37l10p2ww
tpGKvpc/rrGIrXTJE3YN63viPtrQIv3ArCXCsZ3W8cL1KJMxRBRTkgYibZZbQK3YWpQrObWPoYrE
xhv5anmdf0ia3FgPg3NUg4/eXH0alfpMrfS3leb2eTYPptsA4Iy4tXVeMKHt4MnXxuYv04YXQgHO
AE+w+cNjDKvcmxD5IB9hZ5uLeNUa+la0cMby4FTONLW9lXPsIoaRn5pt0cGqwd90goAJh6eVi+YE
jnwnwvg4YTvx2osSfMwsQk76yHtgkI+nHF6fMDmrXbCU0psIEx36aCPMdMUgZYcB0TwBrv72iOnc
Ky/7AMQ22c0l13zj3FkdccKhGhvhHw8APHobna0G5jeVg8+mhtj1lggQ2TxDmz6FRviR2AMCRzX/
KYOUL7fxbqTiRbNnE+RWbiLkkwgLRtZXaNMDVz/zeVa7PqA2YsZ26UX9mRbdTeWA9MTMMu6vY41P
mG8gQzb7M8BPqAYd4HyL/bc/iPfecOPTMEa7IMtdcEVhu8E88pB21fNkEGJQWa+m1rQ4yoSq4LVE
QGPKszr1LKIMydWyu2E1+jo206PPQb7YI02kr7WPVwVthTqggbVWXSCPYRTHlzHUz/NY2cwy3RdF
MngUs/CMGeA3Mfarv172cYoPMDE4WCLuA4GUhanhWTl80NrcJ5zCFjEmMeOUt3BLHNSzF7P3dg4F
KaNk5L5gIiwFR60Yll3pgu2wWZ4NaJEmjH4Ya5kVRI79wRLNYMfUzDAPxq3Ds1+oBFyhNVbGmTlq
VQLGGh2bqauAuti1uB8tPBa9x9ICk8gvo7Hfh8HGGJc9xvhD4JG0V9Ipdumk9uA/79BEWse6XQYs
yp3XwmRazbThPa27l6JN4ZqSdiGmT6uNbwFJQntOdGSL5Y5Mo71fUz7IyP7gUOsPcTbddyrb75FP
n4xqAjntkobhPfXZMmBN8ewA9rjFBZxnaR3/n8gT/j9zV0hHKhIZ//ew5pfP+h/9GP/5//gPCYL6
N/CRlucrZUG6QXBg/pcEwfk35TjKQoCAe+LvWGYL1YLnGS6w5EVisPzVf8kP5L/5HmFLPj/KsG0f
jPJ/Q35g/6OvQhoYNCRrbwQY0vUZsP2j9iAG8z+WY0ezYEbXOBWwBN3Xv70S/6l4+Htm2l9c5795
N/7jd9gSyLRhGyZP/x9/R0usY28E+JyGeST1KcxPJafQkOJ87/2TEbkPQOvYMnd3gyk2JCmDpnVv
VT2vKGTOpbSvbBRfbBt5XSYOsYs+QuVnZ+DOyIzbv36wvK5/95n882P1/ymHs0dsnUiHx8obcHDm
YW/XyT04j93/za9BjGLxwvO5WN6Wv8V9BhZ3W7PETEvEirOTP3ox2e2SLvm//Xtsg6KaDxcjPlw8
//h7nMQU7DMZsjaoH5rmQ5C7Qer9/+G3LPF6//yq2aayaFf4INmG/09PR3pe4eYdttC4fQmmr9nd
g/YmRCy+c9IniLFrL/+AOLEaujfh3P/rp2j/Lz7CNoIcy0HEYwAYXx7c315LmsNuyFGcwP7ICDzu
THx/Y+ax8gg/FAbRoVK3rJvOJqHZUHm47eglN7hlDxINRBfPz0VevPYd3Z2bIxmIQ/vBhc1hgTfz
Mclsk4AcG5K+UVcO+whi7aCdc8h+SSfyV2gEx7YGkFXJdpPZ04unMkTswQ5F/5Y974vGm8ywC94R
deydUCSbKSM6G436Vlrv6RfX//oFWeJp/+f3Q9oSkdLyvfbkcnr8/SWZWH8YchA4CxnHebjGy8rZ
9129jmS5ByKwR1e8d00UqcjuV0Rrfnf2iOIuQ3rgw6a8C7XD2muc7J0WQ86KlvBzAG/fVhY/eDoD
zOY675i1q7Us6g8rmrY41OyVbAJ16dJlAePKez3E197BUJVW5bAeprDf9EZK/1SYOynYGSTqM2QM
XtjWIXHgo9Y9G/amOFJc3opgwRk5+1aDdjcBcqzidH5kVgOOzPxEAYTEs3vyA3zBs7rwmby3fbAx
TvdiVXIzLtYgP0/u+6R9gquM1zjHNl6h1CBI6d63UZGE1h+VxKewNj86AWenIvKcLnPlgLGA37kP
e/FcEpy6qkT6PARqr/1sb7DrcGrnrJqZ7Pb0ULvZ3s+mbFU5xptqxj9ukv92VPTHCtsTCTGAhwWL
u8L+XQ71aagRDFQ9UTEm29iYrpNKGvZ6hHRI5o2xbkw0sIrkKbK+mb+Vcks6WoIULNqXIwsqz+9u
Lkwww07IYV0ow5Hx4FHlZlBwUTUlTPqdk0lGIw3XRnnBNUKTVfYQqVCPEwpZF9s5Yc2SLXGLdf4T
6OhVjRNZs+7r7An6r+yQh+Fro8unoktuugaLYsEnQXsM3K5uQp62zdAqqF7QLv3CtXqF5IFAZq4R
K8fMRzkHdm1nYtQR6Lj8rj8zqHqK2uaY2HKz2HRqjb+YAIuNZ8Zbsy7fsMeHqzpmlJlhZU2Zym77
mVU6lcsLIzC5AjHwS/ohQ885hjlYf2j+sGD+XKPK5M8ICEqz07ikhbvBS1DISxyyWCjtPtk5LfKq
SKBGdvLic7Do1iZreg286lYGGpRDDgLD+bYjZ2u2nUU0TQVtjwLVCsNV2NbBKp/A1Rc1TqaFI7Yy
xPAM4Ow9KcSlrCDP+nwtaK66Q4QeYRzRtVfGjxFTWYI0wdRVNr+Mrn+ni763vfrUTM2La5VXzLH7
cGxgypMtcxfH2ZOOxuoyVnQidYVVIl0ODbLZpHz2gxJM1bQRjECcovWvSPbY9vv65PAhIU7xRAOI
cDYdYwSqctPGoFZJHsDGbupLH6tz0jl7T1UbmWWQVKDzCfqUYC7HfTDZSMmTK27f4+iGi2uOgd8c
i3uamkM1sD5S1nVw7bUvqjMMo08pGCIKbC9+SoYc1e++YuKuoo6JSs42lLehRPFb5SkJjVFGYE2s
j5U7/+ob98FrqnYdomjC5IcNuj9VWfeOppzPJH27CrEQhzBk7BZcoapXOqqzFc8LykAT3rgFDpkE
8NFlJyu2H31a5qw1MJ+gWQyiqyHITJEdxhMveKXRuU+S+A++t4/Ib082zkvG9/UfM2dmn9Vexo6j
vMicna2L4wLvj5FHb/1sfDnIyz2HCexAFzMWH5103iy/vKJZ+mUmqO1UWz0XRnxIVHi0/jINTS9+
Fj56LheMLSHWwShySnBR3XFGImHkxo9lgM8lmMXDWFgFwa5pukNjdgfkIEB7m3abVVxjEyCSsqI2
YL3Mpd2Pm9CfnhKRbXCI34Zh/h7Yf9Wq3VfC2Bp1hZkUkY0nNzWNYyJIth/q3/B8bhh0Dz4jNSGq
+ylRzHB9cJf5PiCVC/3dfdAs2EJ3xXZ9ZbaWOlY1HIFs9N7ahlxNQ5HSOPnsviFfdxBYZLrY5PeD
9Iq7kqADzIjlMZVAK/w2qJYB1CGOY46cGbkJEicfqfkdUsRTW0Qd6Tf+ojMa2A43rz5FJ3gMNK1+
MI37SWPg8kfvqUrim7bpIwUCkqJjqDJ50Ci5mF+8ii+UmaP0JhTrwc8VUTn9c8BMh1zDdavQKsbl
U19hH9RseyjgEFugmowyXbFUW3ztWdNuSCg7VViW10XnfBlaPrXh8OlqslQtzTJQ8C0exbcqxxuV
DgYiZQFmjKvNBMkkgNgE7jZdFajLc9xDiET642wG9GJ0sjDkCiJ+fYPMTR2/46G46ZhtHGf5CmXX
PdGtxp2tR9ZYRWTuRIasxPY4XOeayg9slLEmIvwLnfSwgm/2XrSViRkx+W3a5h/AZa/Siw5s79ZW
0twQ3Y/rqEYlE5tQgEbLWdR9w9nqUqZnglsj1rSnY1wFK/Dkz9M0vpoYdNHaROGdSKLg0M7tu1WH
GwKFzR17vRcvI5CMTzXNsQT14vcnYzZ/FzVLENB/BvuoVWA3+yDt900NWaYKyl02kooQ+4wc7M4k
tnGGtmGwG0bBxpjK7B6iDs8h6/pb7hms+KWHYC1Q63pKj60n/9RleEzN+tw2TbnxIySPRgKkvEg1
62Z2ndDsMP9ia0REk1WXgl1Cn1tsqEKRUVd6DGUH++aYzFcbDgkxzyMSZgBZRoFOn0m+sxJhPxxm
qx3hXdo/ZVRf68X27BfZj8mxC6izb04hgcB4tJFssSvg31RExrgqU/gPEUQtwA8jmcUWlw2CqNBx
31QcdpfSmrIzknbMj7H2SxKHs3YTW/aE+mw2kfWgzEzcjFixfs5xloePVYm4jWysLZ/kdpv7xksY
JpwnWBzBecWX1qFJkkQd73U0pfva9/J7bypvbmVopldIbF33vkkWcyroaAbx9bB1Gfht1ZR8ZYnx
mpHBXim1zeLC5Tjtj3aVvaUtOrepYznap1xmAHLnO+V447rT05cCAZIUkw8aDG3kHD65lXtIYPyv
mtaIQVUGaus3EysskOKwrNCGV279XhToDi2k1KvSL9lpo41G5DBuQZWBM89zxOAFvpzKwXOZ1MmT
zJrxw/LlM3M/TN+Gw9StVOJ+8CyGGwleMtDp9baCbIiQouDlcKaFovzoaN/DEgYCMUq5zFRJHCU1
3T3gjvlVJQoLeo8sGttTunOrrF+ZJAK7efknCYq1Rlg+tPyuNO9Ikq/mCzg3xm7Mj1P/qqfyTarx
EviUTlCSVinz0ZXoGGIjcoLvmy7hxJEet5XQON8G7cKULKk3xnpmGCZbRjkkbNa1P8LmcLbFFH0E
jDO1ECMIRUbyeMDvM189uXb7Es3NY1b7wPyRlQoFoUhazR+R0521MeIqUR1r20Ag2h+HwRXM4MRh
yIPu0KUmnHbWrOEQX6LOYrnXheeuXuZ0tXgV8fQdTpnYlNRhh3KEC9MpdwltxtcYdwy/Z8Zfz0ib
snOgu2PserBNCMlgxYlWP8nqmADA5EgANcwuz8NM7EcudirxPgClWTl5Oe+Bxzk4PvMcQm57jY36
FZcqjtvwbKLz2tQO+z5/nFB9uX11kVqDv0pEsRN9E5CvmYI8nAMudYOSDSgaJyHBpV1OgZUG/pHL
Mj6TFCRPjhW8sSrEoJjwFLz+3i0ZmQtKdq+cTm5V0ORxoc5+sEna2SVV1FBne0IpHIIxc73u3vMW
+/Jjkj44wy+NFBSXLc6/XeKw18MBUQ4givjvgJIuLX7zuaHofpmTr6I+yuC9zl1WjVzbDHv7rx6m
bwSV3bkJtZvKozQOsv3Vc8CyLblDj4WBDAIQmSs4LxaZl32nxEclTwmin2j+aK2bj2fWdp9FRz6k
IDoTVBHixG8xgG5FHIgt865y4k2txAYZxRrgBoi8/exzwt4P3bWEfgxxew1xgWKXOFcLISirbPeX
16zlcE5Df4v9dSMFM0k2eeFMoE+Ot5g5bMd81Scsh4VDVJdHZJd8KOghCOIVUHtkfIo4hhocznX4
h6jwdUdOiwNOYOrrfc6mTzJEJWoKSjxu7yzZlhRYXXV1a6yqiPiaYCVHg8cyrpGwbxRD2FI/anSr
fQh8chvjuHBnXm76kCB5DyyxmyvE3eithCaV88PMcb3rD5TYrKRfLIq9UkBXtLADJxjjW5KGq1NC
yddU4ic290bmHUKub9Oc9pyed62EsFAh4oD7gGBpQNOKxT5GqOsQXM//DOktxPjHnlnOdu9t9Y2v
IBL7fIl9+GmdJ4flcngTzpciLJhj0RBHEcE5e/RHpvanLj5SZRfFwUzPg3WePRAc3conZyTcZhPq
il0dPYqQJMNi5VDF8vovVO92BLCnXmfrsTapWJCEprE8qvjLgS8pOQfDH9H/QvoC7DV+HQT2RrzV
ZgQHQl4DIhOZYesHb1ldg+VT6KnoQCWCo/Id3Ahev3ydYwl3y083gxEH9l59FbMikik+Zj2vJa5H
C7AfodDeoyfQUA3flvoioPV7DljQIrKb7z2ckQr0NoiGPgEVEF5tWmUDbyhTo78SBNJ+W6K98uEK
BwIHRG/ACTPeughTH+ZAizp6mn+n9q8KR+948Z37kXdvmPeLUy4OJybmXJcJ6sLo3k1OBpMhfV4S
oiU2mZPNWlmc+Meg3it9HiOKRNhg85s3ngqPlcdnAH7AQv8XkhFlD0cd3IbxEU3aDgjs3XLFVK7L
O4FKTv5Q8t5VPcv5xQOafxKjWeIisfrPtAYAi6BKMbMZ2B4sX1Phg03HIhA65KjUGEyNbN2O+L+t
O29mK4gQyyQIdGE1Os208FJZTj2F3a96/OrSs+Uw+lhIozhB+gZKc/UzyOcm+q3JEOr7bm2HXD3o
n4vxK3e/ZXwe21Oq2CizAVc89k6/EXr3GbjRNiuOkSb4fZx/h/VbUvyqls7MXyxfWJDQF9v5DzxN
itl2I0bsUuAPgnGlxK1gIxtLQOQBMakVZTgRQWP3VEwP2BrXQb0bQ9Dpk6DsylZD4N6FSX+rNSLo
HgcWVWPWvzfhp+y+u+YpABiQtvuYxVkYPKE3Bhfwqyj/dKN5GMWwJ1ptG7GVTp29hbyzTS4+s6wp
FOumiNetdRLEnmNeRgFMs0f4TCT5a3sPl+Ggpm9lPtjtZk5+k9OzduRF5I9VfWE3vk562NHq0fRD
vr3vPYjSyrauXZwjoMIUS6fvuo8hrxk5kx488aoNN43VPvs5ySpleI3Ll3ACjd07a8cy3gNUiN6M
rlT/O3vntSM7kmXZf5nnYoJGYTQ+TAPj2j3cPTy0eCFCUmvNr+/Fm1kzN29nZaPeBpgBKgsoZIWm
sLPP3mtjeNWHDYbkDcrloxL2RQ4dsRu2J9lMmbaBaR6T4diKBz95o9C3JQGtLZWHleLTnddxfrKq
LI6+oT9cELeXgUKhsqZjMjJdM3JWLrHbtn2pDTxoTvPa8l3igGXSWFPnsvK1YtGzjeFlK0awJARH
xnC4BTYCY8bAc+t6d+SprOIm9miMw8GsHe358Ivfgr1VOHrXASNUZBb7QFUrZ/xsGtC/EdmZuFwY
lU6NyNXUbwKo3VJ3lpLHbtFm11I1UAW900SUDGjsfVKfNZzNJObhGj1ryVPm3EyknHvvq9fJndlq
17nahtXxUYvoHjHuguDEBJN52tloXc6LY3vwK7VJzWuvuM2M7tHrYeaqq6q4T+C72dD6JG6vsHsl
S4nDJd1Z7XGwirMRfHfhfeq9DVzBmrg3wl3jpfvJbd9TKBZ9eZzKc+Zah9D90MqWAPN75a4y+dD0
73DpA0DjChti79UUjBF8rFNrOXkJ4NE7yMBnpKXraYLrF46ItjZJJDDXE6DG/qGqrD0y4FG4hyZ+
GXyoEtPRmK26EZD1FJ1o5HAbZRUqDWAUttMUanjerS8O1vzgfEyLcNNaLIKdR2a6VcTfPvJpU4yf
KQbZBbyZtKLbKNq4+nqal/5gaSxIBXDd+7NbJGsDVHSt38sEJYr4/4gll5FrExv9WqIY5RmdRlkI
2gNwX8YzBFNfWPDzWu7SZOU+t1OEvH3nscto32qAvrgaDia2T1I/MYeCkanZCcdjCOsp56OTLtz6
k7bSA6wNcp2lxXte8CYJ0fcYhjGG5cAnEkpj4FMy3yREgSycHfauEtU6hmFgPad9xXdAJu1uCAog
W4SMAup7C77H9pzpOqTkpQ8c1gHbTZm0UapjBiq3sclz5DSMd/LWaL8BSi4ERM8ivGrHcMMJ53bg
4vQ5+Pfc50EZY9jDf/tkj9pVGfB/lFjnDKheCKxa5V1xky/KOf3UjItm+DK97qZunqXxoqEyTdxm
47AvtWv+u9bwE++bYC/YpXR+jwTIs09c2TaFivzDSjQXl4ZsX+TGdw22+KzbBcGmT27sYkuCv4Go
2u7I3hvD1tVPQXxMkcryy+juWdTDnGhA5XndbTuToccHb6IIau1Pb0H74TibqH/Ws1cVbp3pimqY
A/4+U/+ugk9Ufsyn+qXvHifz4PRvqfZZdNsssi+djoV7ep8jPnrdLztDIzKFraKujgKbhbfHarMK
e41KSk7O3mdg3bRE63vyD11DF4f1pLVIOZSB0mLicbAkch+ZD05DZIZ+6IxRsx/SQ0qtWIKPtOsf
ZczmIqW9MoKqSE6VD2hoqrOlhcevOU8pgl4LtMgnqAUptf4mGbHMmH80Khcj8KwuLmZYszPuR5v0
RQrfaFEa4BJwX22BctxEwqL0zaeLiLeckgKdvryuOhmspOvQARLmS5XZRzFTp6NRv88S67nFNE9s
LKzR2CoKiytyTX1m7WBDPnAG2rC83NpwxYa23AS6MZ2g0LkrYAfEbeLWvsvjsF1PPfe7N7Won2NC
k10CDo3EINOAR8Wh5F8SCuyxa/ePQhtoxPROQRZfKn1gS2VcNzWYmNhKU/rFFE2Evr2qJnUcSv8S
lDVsAPu2tlW4/PslzV/sGQ0ppKukzdIMR/mfNzRdJ2PEHdYDelqcW1lutUh3udun+r/Zzf0SLp8X
mqTrSaobhpKOY/yy0KSFoUO/ZxVEapG/1Z55zMnZWOGA4umkqru//7kEq+xfV4Ez7s+0lKC0wv0R
dv9pG5dNZd7BzqsX5VwYxCt1bQbGsXatS2DBogydjTFWN+CnkVLrkMM5lSJ//y3Yv7ACf/+Rf/oW
fll6UtkwlrXLj2wWBu1OU5hudSu5yd0OZZRsB0DXG1SyK6+FBEMJd8BmbDE6zbtVdKca06noOH7z
ogYmrYHpI5dznUv8PVNscFKe2bzQWK5b9hUpNBxH1Dd4ftZFPx1VNd2UvRkt3aClnzHGB9aWhwRh
jFQceqa7J6DHmcn88GCN9xHsHj0h2eLEDPbqGc4MhJowX8vOvJV6d/DwnNiFtrJFyORh7LOIZbln
X4yanEBiH5p0eHR4c/uiJEIa88MVvnH6+9+n+RfbRHt2IuiOkuqPbePPf9KCPlE3rmuSj5O/joU/
8zSuK4avpdMFX75JfokV/9mN6Yf3tB0dBtvY8LfUrxIvK6+pz9tRTZ7QQoZGG0iL+MoM2tUw6rMx
8LK7Ma6/prL8jjPOqTkWZJB7w1UDVW2BfLnvRLkVurxivTTnWncSQ+BENY3Q493f/6y/Xr6mNaMv
dZwVNJCBHlC/sBhadhMt0jN8d79dDdozdJuFw3K3uAprZ1VEa7c9Fu5J5i9//4V/eR78+LpKWgZ3
qa4syHp/fh403QTVKYCqF9cO7N5XVrHELt9/fJE/CKR/WDFAkv5CKP35f/7HfZ7ynx/U0o9/Ukz/
/BH/8X95kTr7/T+RT1lvw+34196c/5UUX7V2eqtCwN1f9V9+9O8+HQecqWvw13cESHmueR6mv0NQ
5W+SxyhxAOXw1wEtgwkhy6sm+J//w7J+M6WYN+0YchzHMflX/7TqmL9hiDCpUHek0nF5/FsQVMf5
K6eDjvXH4jEuiKD86Vlu/ENP/ST3DXwystuTRRSbf3gE96uswhBqayla0oABz9hEHEerlm43X7W3
Rc7+xtd2tsmOIScnKAC5wVQ4JLn9QILqDfzajR0bG96+88v8O/W57XS7urFccrHxtKdq5tGvmksz
6GuhiWsiVpcCJywNhxsyssuqsx8bP9oy1hz6qTjmNQj0VnJK8JryuSicDlm4QhjB4hLbzb6rQT1k
iefuNIujWpaqs9X7z8XAOyG29rnm+9RRqHbVWOSUeEVF0SEKqN8wW0LU6TYuqrVJEL9R08EY3Ku2
9o+S5kWDEzlwrptEcnDODIqO4DrLyiMryPJwTIlIKg0SfRSW7Jjip1iODxaAobQAxtYoKlK0cUdH
/bYLA3eVznFiJ+THJbuqiuLFom2ytgmF6fHJ7fVL0bC5wVD4Tp3NoXAgnqAwjUCohBruCs27qbti
O8VlumyAp2WVBTdvgFTZBPrdiMAxlhW7gTq+s7rgNrYoK0oGVhRuznO1JioYAlZPBmYbk3TaIg4c
9mnh3sYs5NvZWgp3nfE4VnHO9CVXDd5Wm6O5qXkrsnEXlhFXgQ5Tqemu4UOcgyoLjlwr6cEvyYYU
UqwFnSlxZq9l5dySB94kiMMOVEYUX6pZVbHpY3ZDrsHBzcPSkdPGuwqoIKE7FcsljhAReyvWw0sc
8s1C0kLsUDCPuOrcpc3wPJXmXa26x9rC8NWmD2zRD4MJKbLS/JegQxN0o17QzQcqwcX4usMUylYE
6DyKtVMA8HQwtZvTyaY0BtH8olgPMAGJY9G01rLqR4ZeSehoGHR66qqnJgDVxWGVNgPrXTO1TdZF
34njX9oWpIweXlQBcxU4bQuIdcK0vGhkPBPs+xd0+ss4sHjhax3Nzsd6AMikt4b1KBS4uPieNj1U
S1txk5lPHXNxPNEIpMb07ErUp9JahZBmUDvpgK/K7WCoBzvH55ljOMUu1BOORdaYTz+BtS6K7kis
Wl9OdnKn41lp6LamBgugt94i1SbQ+zKG3TaAERrA5gqje8z4H/CWr/w5RsfilOaiLDuyIl4bUOAi
GVwJWRw9Q1xHBcRMU1VPVU0aNeCl2fnxRqvag9u1wVK69UvWG2srnVZ5Yu+KOrp3qnyPpdnf2Kgj
y5GjIXB5ju4mdSyrKjSOQFIywg3huGO5Jdciz3C30D3jyXdbWBs3YH0u5NywtBwNA0PstMK6urZZ
SYQO6pCXhLDu7Ssyg0QUYeiGw2juNMrk0POrHahMgqup/mxwDy68yjvpnAdWzTxGhi6VNn2fbrEU
X2qyswvHZgEPfrZDZ8m3vSMAvzQHf+Tw7JrOpzLrF2G5ZGhtnpKR9tTZMIK6VExYtnlGEPW2loPe
6PDxkyfSiHSwubduw7iadNJayaS8FhBrcbJTI4cRpLAxmqTRvc8uWBgd2rPD92V41huV3uVqCN21
6CTIL6wbq4B3zL7VSziARf+daPVcyoPm7xv+s67rE5tAGivSjs7UNmV1Z0WnbsgOdtsBaWDVwq91
4+TDQOmo/wgCKtg3czsSLNNHU0+fjGbocA0607opp03ZINA0GW3e4G5B7MIxK7J3mdW0PJmt4LDa
AaPRvXmu9II1shXA3YGy01BtylCzafzKr6Zgcpa9ZX30yM6MgXG68uIRoEG6ShI1o1eCRxCBbHkL
x95ymaerdkgvZmBfem5N9vMfZqKcDQV5w7qD5UgxHobspOB0VyiWGPp4X7YDCwKze+/6/BNvR38Y
GkL3pf5N4dOdXQA9qLHrY2FyDnGqdsBANPQq4a1jODoEeKjx7mPGOHz9lyiEcqdCM1ibbvkqWyJN
9RS8i6nBfRe+WmP/ITW9hExknQu7eKBkDaA1eKfeGpl/vSjZTyVd6BjtmW8B+8Ax4e2R5sRZi0+g
Im/DEAxL0cO1SikODLzkomW8OnPTfShAk/IQQmLW6i2bovuRwyxj1gdTYrWOSvYdUN+alTYGN4Hr
XroKHB8Se8NDAqFTxA7riICuajWM2BXN8N2GygpijjUjTJgNCj1RZLGN+H+iWlfnNHPLZVmAAyQX
Wiw1R7HLgnyYIAixUQ7LWfuLEtyJNa+ADoVFAtuBXUqVpcpQ43OvdXmbQGF0YWUcKgfeqJ5Gw7pO
iT+7yalr/KsipZe25CbvNc7muthS9c1lJXjWjxLBcTI83FCy/uz66iBVmWyqwbt2YPesXHpmkxAD
gNcZT1Mjb0uMRHERvYWq/DbN7Ii74n2yxZ6XIRXd5I3gJI2LLjVwpcGPMCsLAdcP1mNXuIsqD+8J
VD+B5zwFnMRXoZ3sjdF4Ml39tal53rWmdaukFqwHz5KglYtbq1Yf2MPofSmCe2Z/eZYwULiiJg4L
PFohrBwiL0Ajjs0IMtl4ll6lVrkDWjFyi+YK64Xc0c5trgBUA43I0jmCPeL1quYWB63kndHsDYnQ
5Zn4I7WmuYGRQtRrsK+6qnnQ9GZjZSnX+vBSNRGqsjesend4UyWO04jSCxbJzI1j++6kxnhs9Y4m
Q1/B7/VYlekC7ZrUVuAO11OS3sphmBaDjr4eGi6qudaqFTYCbwtzm++HJQUVWW8FpMYj6Hh5qH32
NWRUaBZs7X7Of+f0NInpmsIWtce62+9Lf7zJGv9OFhRxEt4HMgYcclFl0WMFFHwpRX1NzRNZmoTY
RdlB92gszK5lG1C4VI4IZlNJ+NUK7rSYlwTlVN91bJ0Sx/7Gq15dmZRMLAoRlZRYhzddbu2qibsI
2m4HQ9tucRcFs5lW6zeyGQ/NgBLb0N5F/yUo26xh90e8A/GT5Xbb7dKWyAnXafpWARfZGpnDkD4O
8aqq863phqhIJDM3RUd6cdCGl3aqxQP17sbA83qm0zQs8rtMvbddWXIPkOW2u+rU9OY7eYmLmeX5
om40dokl+DIpzlj55kY9bIKBkS/YnMAmGUnETqq0NrEY0N/K8pIZ+IR94d3wCVCiB0F3Mz6utTUw
fLdynDZTI8qbLsJXZhmXxHGPUKyPSeVtOs720CP0C3143jIQ7F/82b9jz06eKCuveVgveM9SFDVa
3wSc3yeQBitp1S/WbAkq8QbFXKkr6AIc5csEV+ZsIXJ7HhfQr2gPj7EVxD1VNvR6hwvK4V/oamMF
xKuTLiscStAO8WZgWkp7w12Tj75gM0CuwNgkq2HjVSRSXQGQhm1HtLRxQZEY/4xnW5TAH9WN0WeN
X2rCN5XinyozKOuCdwiNiA1Ym5nRNdutUk1uxGzAIhE9g4uqFef9S41Hi/l3BZBxaeDdUrOHCy/X
MHb10pntXRpiKdXVWLpm61f/wwSGG2xSVK738UvZN9bCAgPAihes7rwCVrORLMRRFubQc8JIsfNi
xihxnVURf3jpgVjxcaSVuX8Ggwt/C6taNJvWSO4fKpeqXdNBhhzycd+FaFYFpLXFMNve6NryV3WN
FS6I5HPxwxzXga/7aRr9Yyj/OR/xX+UqqI9KMPO7psF8yTD7s1nbigOzIxnRIqXjxAG1Uu8S8R5m
h4GGOrO7L8Lgv1HI/sKv/+cvOQ+aPyk6vcTnZud8Scd276sC5bHHvr/UC4jvRczqXNYyX1QAAbuc
niG3jhDmLWi2lHC+/f1P/4vwgVj3p29ljsb8/K3QJZMFTsJMW7pPkbtjaFg74e+6x+/FK3/xG/6v
ApaFwEIAh3/ofnB/EVcipVlBMHRs91rWtYJgMQIejB5pNSunaPrljx/p/22ZBdlhFqn/tczymNf+
r+rKHx/0T3VFUCKjo9Ar0igWkad/qiv2b6i1NohW5eimrhsut8A/1RX126zIYXkUvD/QZfjb/VNd
cX5Tc2pJtzEkWTNA9d8JQvGZfrkUkVQcR3KVgGM12EnIXy5FV/MGG6KmQa6bQdABuy6HmSvMTii2
yltCoQWRUutraiL2eg3nrgoMw1b0POeAVdAxaHqshAEi0rNm816IpzddTKcyr65KXJfLuraugyH9
jNh1mLjWafEq6bjAnJ+piXMkNMUyK25LjuN6GQ7XVVPeDENaYyYBMDcIkAep4gGtW8EuSqOrEc/c
ERfXCSXhYuThsXfMI5wEmtBBBAZFe8NB5jUMcxh/yQWF475GNrFMnbdwaSyF9Kg/pridJmrhWw+J
JT7ggt90vYuBRmPr15kkdO1uDi5KUyeGwbEImB+lswTW955fHIMkTJdYLmG0hF5wAP99U3CA4M3q
2ZwajMdq0g/RiCGFDKWzFK5OIbdFkx809SFs7fvAi4+Om17oxou2lgrpyQbBum4tHFusomjfGmuM
hB05HtM8M1rnF9t3LiYRfjatX9Wgn8JmClalUTy4zuxaqeRdlFKqWU7UM1rdXnlEKTP/KR7bN61E
GuqM+jXgGiB7jAJDJPMk7aKlpV6/wNKhRRSCB+Z/LVhWhvUA5ORJn4vv6T+rcEEV9M53x8qXoNeN
KkQPYOAxlX1G9mE70FYcBF18A9hyvjKoPqCifaJvET8UB6SdqMDg6/VTWlR3Re9fDUiKS5q9bkD7
ujO6vFtbpXNwBNXcQac9g0ft1770SZWqajNwxy1tI6UxPq8h+FpTdAgzGE76QI1PnbYXiejLO3hY
JTJYhywZbBzpa6uLbyuvpqJs3ERpxckUnwzganLyViGXJt1rCzf3vjlt3ihRDEsrdII1AW9g3dqw
sgHQR5LQ8kTsuLEfc1dy3GwpHiZSfu1yVc3TzP1kcOQCl7tL8nbb6I5xyLr6TtOab2G2jyBfH1sv
f2BUPsY6/87BUxV1r6GNvzjRm1VXk0HQXrIBspMTP5u2Roxo+MyjZg1WZya/vUWZftsG49GARuLM
lWPcTnh1G/+24IA0Vc5+8ByKw4ciAhrVULWTBBBDfKKxOdS/Cs1HVUWJ5oNiNUVTvDc0bLp64xtH
Q5cKpO+wG8a5arRb9XZ4mBwWidyMiHgmc1dce999b6I3qI3nlMcGQwAXWnjAAKF4gWMoMrxsbWIA
CwaB5zTyc9yA8V3vTjMn+TJGAnhnHp3aWXCs6+yMvem+rnF5OIa4ZA6WTB9DEMKuT5w+sA40yVYr
q2nade+XlD1GfbhzJE4wNx9vW3fCG1/BbNAPjgOaeOgVwWasqTJN7uhrESTtSZhMGs8jP8H43ZXa
HicX7JuC0S1yh0djTuZ7UXo3CkD7QZFO5w7UqZ64pzpRNeWvE96L2WhNoypeO9dt903ePeC7vQOH
uO64DpZdOjti7OANG/NBNuA5zOAmLeu5euetmGIbu2GCEDXVLs5oXOqZe6Bo4KEY56cl1besI/NN
1w1HIEw6cxwCBwICEjCluwZrN2mmX9UY4rpqBqTfaKRreV6VhOousuXJcBWMPHvp+cm5pah+YdCR
jEnSRiyxSYI0/i6f2rNykXNSCkjRjC89H9tb1U5gYKkiDDVa3kBkKtpnJzQcoBfylZoNHBZuvWR5
uQbVX+xiCK+tlB9lX/PMm8FNJNewC+YiW3dAqxdOI/udw+k7UAA4Wve9DaS56WKmstwXpzrtsAx1
gDtZb1Vou8a4VkFLSCDrdVxyJDF8897XoD6I1F6qxF/i2t0N5LVQSW7FAOcwtJJ7D6IHS8zH3rTu
QvIbqBYMT1PuXWSMm2AiZ+EVDtt459arqQCNbX7RMZ25i8xO6BkLk3PqCHzf0ngdqHl0u2ApCnWW
ffhSmLi5R2rJJG4Em243mjHroxU23H82SS+S41gonEBwOX+WcXH3Q/wyxItnO8FN22N3KmxS/yCa
250aIODWzIuedcgT+Fq5XAMSOEoZv2Zu9530Lmdu+ZjV3ZMbDBfT9NG/CLcQRFKu88xm/i4bsfla
I89gWpsWfjq9DwFhQFmt62QqFwlSoq63N4b/iBtegkvATIvAeGz57U24bQzPJnM8XuuqPIZV82zQ
qryiMINbLBquU0sfD6ARYXPoQCM7HyYI9j9/4sXcSPFamFhiJyBSoe+eNTfds239SJxqGw7Rbqqn
bVd6VxNUNj/Lj1Hf71Bo6Thsz4Eq7iqhf1jS/WJLwx0YJDsh+g3FgSs8BTS+G286wR3YpO4yCeHQ
CN4xY98caHmCH2IG92JufWmUS5BOf9bM6M5MKrYbSXpjteW+ifVTNY2binYmxygOUN2oJ59JljUe
RsPZAGJRy6mjwTexUvaroCz9iMCQPNmAY1emVn9CJ145+XRbq7hbyQ7rOH9Zlp9x/Vzk7kuXANuE
DfnNYvS9ksUnxdlc3H71XlXTVUiLY9p3L1oX4FR1QQK65hWXWbAMskJbEzw8xGW5y0LQL6VbP0iH
z+9Z+s4hmdqMFJxg+951It3oHgpfimvXifHNhae4RMEd2dIynuFfDmasQ5xgZ4c4tg1oXltqSYH4
W2I4zrz96MtrntBrpRW7whHZpqBkgsTcuamHD5tr0JwafTsFHYhCYROJGdUjh9QS9I+/DEllrTsx
bilTYYqOzGe7QhxFdXkaG0EYxn/oJYpt1SfQ83TBX0Zh1ovrdus7hQexaYQskmh3RJTNuTkejL9p
70nXLh0YnluycnfYaBuSVtOjn9YfCM/cxjHquzLKXYfRbCjTM/XH+oYCKyylMZQN3Nf2SQzxh6kc
vjZ+iYWudy8GGOVe5TsmdOzgeQ2iF0KuNQxf9F45a4MjazRn+yo2FAt+MAzV5LMXhozsddMob+v2
Lbnb4Y1SXwa8gZKpoub7H3s8zXp2OxbllXAKfMAm8EYbceE6bcnmD+ZbSisQD6tlhBiI0T3dQY3d
02B5zk2QlSGNONR/ClBvQ4z9SiOH2+WfeRZ/5k3wYObxiTpYLPM9TOUUjfoQYd/E7o3DUzp1thsc
uqVTdh4ENb8Kj8ustcE/+VLbWJ3Nl44FPQXNRKiM4/nCTHm6a65aBjitlnaPP9OpjBJ8aXXuAZ3h
m7XvNacm+zNouP/gbeutRUOfjDgr5ZT3usWlSrI7tyuPmSWC3RA437yC6cvDQLJyBekNwesDpR7f
VGA1777WnPok2gkOjb3XXVprtiTq6rVLrRfBlmtpDTK+ko2Z7kOZxNukIlZjUKUK4J3AGxRuB6sr
bMQL+43DCCmEYEB+PbR1w9IPKVAl9innXEgNOsx36XCUtvX8ZFkm7b9dDLJbNo8CKDLLIZdSlcxb
k01CekrpjNQFtsLYKtq1UuyBfbs4uxBQl1Jqt+NYXfBU0YqTORM6YoClf7TU3ph5XWYJdw/kdnOq
AuXtFGXBa6fQb9NycPeDCKczGJdXOUeQ2GwQVHEUGW+NKFqmcEg3rDAPTYLCPpo467ypmzFUPWxl
3s2gGA2gMH1t4XjMALHMlHyyaW9kWhf+oAN/9InLTnVFUiQsUds5T8mMy0gz4ksy24K9wjybVvDa
K9yaXoelPIgyTkE1t4Uhd2Zhv+mkjPxQPBL75ag8lBZJNf/GrPp1RP2Ab4utbxOSHYwHC6EMDCr4
dkB9w1TQmpRzLvS4I4VHWm/qk6VV5TvPyK9re7oqRyp7wQNWqeJNTf/XyAvLVcPnBCdRevpNUKKP
wyBY9xm1zTrqV8h7YcI3CDlZxGwFXOhsid8dkXjjdWr13OnOWzBjqkSSXTk1fHsX6UyjrVPFwyt5
FJv6LNa0pRYRNQJxB9WVA1YQsaIYoGMnHe/iCUXDjawrB6Ogl41yS9nmc2cCl4tCvzh4ortOfFKB
jWUePLA4/OnyLXwydz015gfb/Dstkg+ZlmVE+8pTbrJQLf1h44PnOdKaAPdT8Mlst7jPfeuxtnre
h6VYD5XOWSkK+Vb4dalYXhDFHsPJO6eszFmUrGK7m8uNeeR3VLCqsY02kZO+o/m9kUHbDHX4AbMS
OkShLrmdvFttDatg0t91ylqnprme+zuiYMJk2p0NphgmbfXm9Ojh9KRfTzVb1tjWjz7TGq0Te+W4
V2ZaY23zuEK9XBtXaip7SkKkgVZvrtqyv4ExTzVd8GgDg1qaWZaslR2ujDF+MChQWzLfIKpOkFwV
p5VByXvTLKpDmXtLP6iMpadn254qiT3jOYCAZHzOUZW2nZEh0pe0t7G2ApZ9RQ/Iu13FmLvGx4xj
UlrUpyRqWehOe7NmqmXeP+nEQTFVO7fIJWSzCmrmElmc4tQu2Glx7HUlAyQdmmqgmTZtryqzfgo4
UmhDyDTcWzfxaL7Q/2fzlKI1byE0elcmHqq7Qp9XtrRvUAUrMLAyBlqRcVHpQJxH2+Y5UcVp5LNM
9GlvOTYSSa2s1yqb4eccCYxh2uWGxS4bazi8SnUOhuYFHVeuFbt3ayg+GXIvMN2/hDE+VGXj0J5O
rtTDaAgCvF6oMv2e8HuuZAClQQej53MoSMrhQZ9dClkBbR45bs5JQNUyjP4clFx6I2jpReMYDClx
a2BVNvNmE42lxvlFPCIcLc0ue+pLQGa2GTa0N3F0tuuBFq7q2WCrGXg9C2h6EfEkp6uy8mEqe6m7
ZN9TrJw6Co6hPh34hJTVUQB3EIXY1Dq3Ve01927cYQTnpK+7xhUbn23u98MyazkITaO/8QzKflMx
XJIKuGnknHjFeYsudtpnu8j1AzNwdmo89cBTfySXX13pse2eWcRxdVAxcnGy12TMKaLzwl0oNYZW
WPm8SDF69GV1XYzBxZ1AkvpcXQvfas66R4N93vHA5s1GznOkBt4fIT1X1ZBC/SbmQ45lL634q5RE
EyGxVcdQRFdTy4zjx8OJnp09sySRgCaFxes2l86Xp0JR+ohVfqsGu1kWTn/tZTMLvnyUU4GNeOA6
oNSQ8YG3xcGNwmPDMur/S6TKtpSc5et/LZGevlB/gi/tq9FOef2VJF9/NqP98Qn+t1xqGFTdSwRR
4TqGRNX+3Yxm/2YZUgcANXdluQLj2f+RS93fwEnNVl/dEb+Y0dRvmHKx5PI5YQkDW/u35NJfthZw
nOjSsx1dt21D1x3nT1408Y8GSYy5HAD+WDm7TLEKtQQZA7eyzzmxDyXTiQs6L3Z9gqncdvKrtjS+
0DiMVd0zqEsDKlCTA3OGzTKGz4bbneOOTcRPv+C/kP4F5mM2CD/hp2ZZVyjbsC3kZ2wf4pdlh14k
BehMA+x7KduVPQ84mOQZdZh55npJa56B5mGoojewZzrSUVXZL313lLNwdond5cAkhRUCcxJbR53W
T5OgaM3MldElUDOD+W61T5nJjHk485jSbGU8t0xtwQROt3Gj+3Ae6CYmO/pvqEph1mtd9iuYetd5
ar8lU/IZMBXqTIe5EcHTYFyEJvZVMj8KM7tT8zzp+7uQ+dJSBS3YyWbCDjQyf0onRpeotnnZfHjM
pzBQzuMMPTYwLww83P1eBkhDDLV1K3x6pOhMN4ulikvzoAf6pcLUuzDnoXi0umfBlNyU+rXJ1Kwz
PdPpRLuPfgzmsVrMA7bRPPKN3hDq36nGKDmOl+ueidwf+/cW3wiBabVyGtPhjJ7euaSL1wol2dHU
Gw1U2GkDbeWiGg1gfq00OvYhFU8k6jprvCnS4NS2Ygdx0N80BMSZFxAUAOOGNxUaQ4vRxnW14/xi
yALz0vKOtYJiPzvZeC28dUgVheCFbSNeTLOKwfESWlj4oiNvUKZDWWJDSYDxmsz6x6TSczorItGs
jegGB2h31ktShBMjc6/tkLBgWXjL2p28Swp8GCYoiu1o3LGXfuQ72YdjdG/7eB6tWaAJoRzl4Q7/
2DKgaaMogxxS85WXtPcWCS8/JaeMrYFzJliP2YJRLcOsAVJgzLgXf9hN1cQJVvoW7kP/w59VJFiz
WRoOO5Q2qmJnqYlK42CLfFIsi1mIanv3o+Y1qKFu7kK0KtMg+mv1NLFK9Sp/l7PaZ++HwDVLXZzi
lz5pvw4NrEELS01/7czimN/25xa1rAWEUszyGVrmHOJHUvPS6Gyy9MY6velGdYr52CnCQ9Cixhm6
E5wzMytXqvWfVJVSnBuEjzEanlNRR9PNsl6Lvgeod0OZMjRyhQJfhQ/8lg9ipJ68gr3QziohOS+y
TQiHjMxbbD43BAqWKcJiWsVv7Q+lcdYcAUysTa+5qxEj81mVrGrci4Ds2Nf+0CyjEOsEMiYlN3vX
6CdcHz7OiRpxL6B2K8KLsHFnLXSsopWdEqAkyIJ+ooA6D7OwFHjjq5N7D6AfVxQeCHgOdKTNOqtn
JdyODKF6RLCv0c0QLAp5UR4k7XrM6mpF/Mfi9YmM2+vJYSqyjmee+E/yziRJciS90lehcI8QAIpB
seDG5tl8njYQHzHPUEwrXoNH4L5vwJv0SfpDZhYrq6Sb0rXoRQtFapMV4REeZuaKX//33vdu9IqU
6uibD3PwI6Pbjp50BAhO+qWZGTcde2J6h/g3EQprc9tk4PWXBjtlFUWQTftOLuinPpRJCqCSDXTP
Jpqd05dhVufSZbTRe4yuYR5fVOp/daywcU2tPHwdOattHzWD/UZl0iUL0GwglJsNw86yuUlJ5Psl
3aeQSPz8lI3O2zjlGUQoxPFgXqiTTibE1nonHLpXYzTXzNgIW+5VSf9JBle/Sx7q36hCsf/YpgQ7
2dYM9DGkg3rU5+Ewju+p0nmkH4X2M+pg4BsIYzflTH8RPyBLLWHR0BDYwH3YdCCzDXAqaXhqehr8
8K62VwBRb8bQ7uIBN0AYHzTuTMu2ZPdTZBeqzmaZJl6X2uABs7cPbL5OmuCzWMVUBAc0IFREP0FB
ZHuRVvzjM2DMw+DSgNYu6FB4NlHSuoYsmcbOues1hrbkR8OSs7CA7kxmezCy/CWrvceuBw+cVthM
LbydBNr9biM0cFkyFBb08JLlKMCqQrMfAUmgYzXZR6Kcm5jGQdBnw7cTT+kSnMM3u+Ft7+A3GI0B
q1vjv6aWT00TJbnweVcNkAUcCpdxnF4GSsfxG2ofXJsDPhoN244el7Pv5NMTsH94HmHqkgybgR3W
hz/xmeXHcFw5rdyUrrqTNqhnaXqnMZNXB3BYHZLsK3UXf3YbfyBtvQoAYQtMQi5gGYJkbegT/QOw
z598b5QOWwmXVXPc4c5NaBbw+v65Co11NvK2NT1h9J7sYk7NWSnDXZQB32oFzU2U0d37OjMtFSh7
9F7i681c/bY1MosFROn9WPNjQnA5L537ESHyktdMqHLInhIVmSQ/o6d6LO8ElkbCi9YuZ1MM/uQu
49lCvAl3eIYIupB9TPaEHu1FEFi0z0hfnRqnf0xDkBL13D8bMQJEfnCNJdkrNRzg+zw5fotZfE7Q
meC9NDbpbJr8DcZDWE1DQ3pO3sWDf5829K9PMTJlNSADktPruX4VEZQRB4el08idA65tkYf9PjcN
dtgj4lOi7h0vPUD6PNYzxiWIb4UGc0ejQ7hRfGSwResk+xOSi37K4ZfBQysEUW92JaYCjMbNdjXC
CaXgLdSWRuXued+vQ9E5lF2PP2HKNZLMtVmTgzNtLISJ26/sVn+e0FKIxdIRRg4TOjVumfK3NdsB
CeqjCnVrzfOuXLaJC/EdylQf5zdRbJ8S1ZEG1Cp0NbNmGV139DjUK45JZ2E5/MsqC6t2jrFx8KIn
q7WWrU6k2RoKoBo0zBFX3tWWLthB6ikvJHg1yHeQiDdGI9kGYofTY2LFRT+Hya01FoFLppW8bfMp
kNbGVzyYx6Zknqn9S9znz37Eh0+wKCkiSg3SdG/ZOTj91N7X/Wwmm2hZCeOTEfWPE1Tlgb4fZyz3
Ha1ludLVrojtr2HFDV9YV7sgzduD1wg84NRBdEs69qdo7RtPWo8IARd+M/32YeeuqI/7jv1pS2ny
I5MSmX6tvxmgpY+i+TJp8+h4jbKcWKVs4pWoQbClHmJWnyO007ejYTc3lH9XdtpnFhdstcdg61cU
0MWYH92QnRG2LX5aUMLa2FioiKl5HL/pTlgaqUexZurmG+kA7TeZySAFgsshqsXKAAeo23p7r+6j
VZfoL42jToGT8Jc7IeJSVNH6qvcgDe2drslHZi6IM9SB8TF4MUvQdLlYZ5M4gbt7gw97F5f2RYfI
j7e3A8OG1u3QlVAWL6PsnH0e0UEz0LDYDpG/7GS6EwOiaJukN1YslpM13gkcySgZZJ95mzLlvzmG
7XIsGI88Hq+yb0mhO+69HqbnOGw+OuW9DiNubsOuCLuxHPaj8Ja6pHdXlTZfJ65hEw6ntnBH7Mc6
L6o141WGOVNn7JWOaxzRxVPaexC7H1nu3E8jJlPOoRNOoHenY69q51a3qhQZefSDC8GIdIEP4XPS
+mSFgAeNSw0bc8Jl6nk/hSs4YTPTw07Pjype3rTfUhl4pfiVN4nmKfiHAv5cslVhVy9NIiwLc46P
owMSLQ79d9npPzCvdqCgDlES4+KFb7vSM+MN84m7GgrtKiYi6HJSr4nupfjd8TBmlvOmKp7dU234
SGeUUjTjTpNz75PFplBEMcZFdVORm0lt8eTG0zlR6ZZiKABiOipG6k2HKLVvXIqXikTysfQ2k9eD
g7C2lmAC6BU1eWEPcYr/JwSwIZvoDUwqu3wOtBJLh5peuV16ayv0d1pgvuMhZ/Z3g3OrZ2dvrC9Y
9s6lhhJHxdyuEfZtMfAYl039MukqWrpc/cbI3AwaVS7+bIwp+/ZsFrazCHUJ3ym+4y05oa4f8pFm
coe3PowEB4ofHgsRNGvfS6/ZUF2HWjtFIaYasyAG6Us+MjZoDnt6c+Ku2isnl2tbhAWmiuB1xEWy
gqQIQnSuMAlCVtVQC8SkP9dTjY8DR2sb2RfM+DuD1q0dWKxyrfRD3UACARJCUVq+LgXbFZEbJJz9
8S4rbcjk3FWZ/kc2t3MVkvY26M2L5tU/mRlveVKLVWUTlNF6yEdd8tV6GAqke1/Z/pdFBUIW4q6H
g246iUOiEBVG0zDm+s44p5irG2syrF1hAxwI8BHYqoxuRlUepEpRN7z6bsgCnzGXIglcmBXtztrM
HMiXAzjw9dhbhzShtbFm8W92E5n26ZEo2CnVyochbTbNAN8zswlo1hebqH/tBD9OxhzQlQd6AfRF
31FGltrToSqHg1nU57DHuNBoPEnL3mW60RNCOgOUFUfnxSg6CiqSmDOushi0AsSEUxHlDBdehRpg
RGc3AEsaknhI7PCpaQbwgp4Rr/pAfJhOs4FnQcgqmaulE+eiZxBOs+xFGRhYAmt494qCzjVKSFxZ
uzz1cMa7w02fhNuSHtFlrRu8edGno/AHNNWODcchcC0TBJP+DGN73bh2uDKykKC/bq7dmjuGi1uq
SxJaTDp1FJ0g1s1L6/se2o+z4wLx1OXR0R2yGfJJSWgdn+vRuYCzYo3c5MOW2+i84g7of3Dik/IR
NsGQ7ssWo0KkkaNWzVpUBu3RJhgshyKYjAMzZ2HGGpa0Aj3Ki77un2DRfrk+0YP56u+Av6DPUGcX
v+xphOG2hmbfFRTokoPZFZVrLKZuwAdMgzQSN9hGWu7fiiD7kTTWuOO4aQUwYaGbTxGnCJTSiEu5
EmBGsobWD87IjsgzueKOizdRfC79VZ7ehwYvTo2xFwnlRg+1jx4I5qLJ9YArqV2w/m7vHAtSQtnz
CC5mZEcGM0cW8mxVLQ175dE11XAKzfDRpm/ZqMgTlH1+KApaLdq8phMiOQpMPJHm8dzreT+isJoL
wcm1RUtae44Ud6+agOOvTwXjuGc+dJP+yODWLFPFEEFEYdNm+nMz8q0Vtg29vz/SvqH2YPRwM+nX
MDe419YZ4XmQnTtLzzwib/2dahMydPkEJDUM2YgTJ5nQf2SHfsDm/r7vk3TNPfGpNmW1Urq5l117
0KZyXDZ+/DX7qypgHmHhkFuLjryyMO0ixikAb1zsoj1b8aut9HHXOeLdt8pHN0nmZACkTQ0en61R
agFM9UEvaGVw2e400jxWA2oQpLW5Apjh2em4yol8Y5hUiiHU1WbxbHbc6qKmPccxxnr2fe/ciFIc
MRw6RQXqDPGbG0Vzm3hzaqADexPRXaAs2NH8wc95o11aowK2a8bP+EBwxKj7FuIimzFAdN2FHDxh
K6di9IgS4ieJcVu0xc4ZgQw2vLp2+oa1mud1+u1MxZuRlAf4feTjbH1D38Ol1KqHrnWXgE6/aR7a
9wG1vZiFKmoPtJKnaFttdMX1tDWoSEe1ZqjdRob57no8HVObluSsfY4iNhyEPVKoPf7Ftvqrg4sO
Ox4Db5o621TJj0ZzDkLx0vGwd1YjQUYr86jhMJuNH6b1SrJhwvt3b2QoKVoEybhSJOF6znGz7tZh
2r5AZPyMw2GvhmTGZdQv9XyzT6seSjKBqwYFamHhDlm7FkjDMIK2GlZv3BZp6/D177wSmzAYTgnY
S8xiOUDN4sFXpMUMuOF86yBSXcmSvzFyKG3uW4DrwawMzJdVvcwNiGEWnGia1Hg7HEwEFDtg0Zvb
GNHzavtKDu2QpI67gl9LKI6S8GZKXidkLrokChQeQgBwNaesuYkw5kTQNheVNRtGwqNpFO1apfIF
vDTHQyO3MaigCWLVKjHrbdwnm0wl+V5if49MmDN2z9xk6q8aLd9tjFcDaBHPmT2uUoeqQv+hVBC0
h+rJhcrgGrAw2QuCl+mhN/uwHqUiipg2TD4xPUpjw4O8EBEydVw+dRk3vn6CKynloYu5qQCR3Vmd
+15rzZrQmYOI0k00czC3I8m4q7YrN+iNF7/2PvQQV4drIU9KhiedT8pFM/StAOzUuvhnSgqGdGS1
emqRKxDpEogNbn1jENpYklbCqa5rHK7MbiUvStCBzg16q6FREz45YuWCgeBJK3uPTEnBBmAqprU+
8IEba66/Q8YaoJx+FNkBXJvBxUi1OyMlTupUzVvUZc++Gfw07GY0F2iUZ7nbthjWXuw+2xGcWo0z
2nGsdEXybJPr8qHA0EBeC2xN1oLxozDWRK5kRziuWAif6fPe9DayNLrkZrD9x76JDl2o39qm4qFQ
aPcRLG/u1gGGM/IOmxh4GYzQ5B7v8XPruy+4O5HWWS4w1zN3mMnVKGbsM58ntLepXeojSQWb2YF9
Y3eld2Jb6BpAlBJCnpy6eh8aLo1qEquo72c9iEjNYm3v5i03mWmAN4wnwG65FoQmPUCtmVZrDxDu
iiQikaLxN5O+BUSsBaafttuC0vikpECozyA59O3GJqeowH0sgoYfvbIQl1AzWKOoyYSq59cfidml
bJ5lBVyzXZGSq1YN1WZQb80Rith44nYEDWdegzMC04O5CFx772nkYmh2LRbI0d7SU8bsPQaTWE7n
DIHe1cj8jANx0zxInsUAQT4tnQt93HCTaJqn/cyZQRIGG0xP8QNSY9JOH+zeozqez85u0nnID9pU
7MmXJDBCQR02Wv2jV9ZvK790qeEiW5SVdac7VHLNNpui0r9HxeO0x4EzMNwIMMALyjSuMh5fycbQ
pw7neZ3OJh4ilWxTRiIHnXSmTY/Xh5se7GYuWLCvdlHIj5SWzr6g6YmnAh2GTn7vzNahFKygYyqb
OtbJW7RtGO1sTQJ+ZNrGWeNTVc/v6mc/kir5dissSn02tSTrgkeiSMvJ9Z+NNEZLHuyXYeg5ZbjL
xrPjyeXSUMWE2zLMUMbgk92d/VFTlelb53fb3mdBpRdpyNuIhlcaaCACsJCOYutaYLrqibxhnAAC
nLZ4Z5GXZcmqp9XZkjeaepz6Jlw3MiBIiKOr1ShyrrpTFYXb0EaljlWHB1Y3b7PZHiZ9Gj/xi6Ve
pK3ZxjNpFTw+u3zvz+YyRcYrxG1GLwg3o+Ijajv4MvjRGqV9RE6AlaO6dYFKYkzyXnvca78pSf+9
Ux3wXMz/UrLc/ce/1+/UzP+tUPnHl/0uVFq/DA9B0oNkZADJwLHwF6HS/IU51EJ2k57FL8Ag+qtQ
KX6haSKYQibSWXu5hDH+kusQv1ABhXBJ+tGZY0nrHxEqXfl3sQ5s25h5gHYgeuICtvnj/unPCaPW
bkMdXiXSRmVYQIG6rL2lZgHmOOVhm/LEHc9lpZMcwQ+sRWq5Lx7tZ2T6Zeky+1cJYojrdXt/mB9Y
WXvnE2GLgRRTI2DaZ/aeG+p1r0OqqE5FbbL7J1u4WyOQH76V3GZa9tLZyRuAkR15041mZKuphgFd
FjbInGwDCgEVDrNxUOgr24Kq33nRcC5zryBqQDGvyFcUeEEhrddabG7ozFsHnCwdFQCw8sm9mit4
xRpDZt2Q0HJ2Y2AsuVtsSjQRreaKPcPZbCfDu8f9NBo25ARb3AxuuLRl+jqp7lFnesBPu5LYMktC
Cy6Xxrnymi9BdhjU9JJP4CKn/JQ65OW76bGhvn6GHJkDakhf7cpe/NizUabgu+hwi6fRoBPIK280
LRJrcAvM5H5+MCMdr6uXgfucnBuXRZnf5fd8TL1zpBn5XQ3Jtlrk+GnZBIqyfGm8Rrvz8mY7dOm+
ZCKgd8PZTEGXsQ5obolN3HPSnrWudD/5Zri4qeyu761d0koGeYi8dUR6sF5i3FFnPU+dn9ilD03L
/XJnmP6Kxsz96Gv71KpP0u+vE9gMv+w+xro+9aNiNRSf7XDWMuzwKOmjrTtWcZHfLFoZeeeR8tCL
35GxZ4nPudeM7c404uFWBnZwZmH1CEu5hZqmnQDaI5YKyOcJKKVwCXqNyEgFPl6XHI4W7isQecHN
5AAESIJjUg5UYKrXISrEHn9SsiA+GdLy0OERsy9o5iGcyJRamYJXi0YNtRB1EZDg7MsV4cUPO5Gv
hcdGg8JYugdHi2qXKuMDIMRnnE9Aa41z4BCVLkd/r/DlrqOkuwGVYpE2TS6ibB+l6rZlzFqYwSwG
ZG/DwagiEJKet9ULSS4paszbwMQ9hQpx0SJA1RoUAmpTUPzSsE23GdSdHWuWI4HdbM5eQmMbzG0b
+0+8zYTAibpj/sTFmipao8dc+0ZB+7J7KReT5ZzswoGtm9IBU/t6iadFgNCAMrrrRITr3prfYyO8
z5nPgOjzH1GfrOPBKvZt2U3kPOVv9dzzo7BbuJb7aIhm2EwafZ3cOHFgouoNlb4NTErH3dimlMTl
vVigDapDa/9GinV2fmH+BLZfA7aIIXSV2bousKKKtF9GbvycW864dgCGrdqCudT3iEqlib+UvYxX
JoATdrlQlmGq3JGM2QEoZm/kRF+lOX0FDbmcbmBnFjjOMewctc8z3HZeYVMQaxYPVB5uvUQ8F76/
F3lw7KLpqHo4kQGtz+SL3mFabLLJ8vdUeatl75nl2VLscG1PPWM5eqkVEiJXIJP2ha4/1EN/xIDO
mAOGZFkhXx6VQQjZ71fZ1NGhN0Zbq6+AH+Z7BwWk8AEnDFN4pybw9orLU1bBFbIHFa37Nmp3bceC
KNdTHJFzLc0Yj4cpLD9CCfw4QTDnX2FyWe2ro8j7+2qC4GsjE/lDQUlzf9POd3QtT+7HvLwUvfyM
lXjmpGbHEah12+YvYxneNGEB0yc+OZpxHsYeOMOwLXLFDYLP3mhvNNtfCz3ZOFl568vxxnC9m6qU
r2UfH2qTW+xjbu992dxNhLHIGoxgezlywZIYSudc7Z7bMdvnTnztIGEvOWxvwragpZOmSjGr+2Lu
8DTYDNmv0CxtHKTcgLgt+WwiuI9RMoMENqClEivgtulo733c7Du/+uhMj1hFEFELJb7KTvBgQQas
3OGYzYO8DmK3MuYgQbaYkuacl+ntbNeoPHBqmXsrKg1SQMB9grLibpgZycG7TaeoPXjbBOdvUFsH
JNuD6YoVEUvAjtqDDLtT6HffmaEdgPD3+9HgSZdZGujboG6uWMMzDB8YTbSEMm5vZG3UZO0+BPNB
QmwC6laNS6d26InyaXCqRAjqlIXuKuWqsKnmIqIsER3MBLmmkaDFd8sp2TspIWzuZdvZN4SlvG7x
0RXjLo1CtcszrGUlLz4atbgrAtGudaMm4RXrcpOL+DTWRbmlg8taKmo65i4YpsY6Ih+lNBrqC3a0
kWttG+pb00Y8Q+zeNkFsLtLBfi/SiUbYxDcgpMQ3vWZepZrDvo3Y+3l2qcz0iDT8ZRQ1iBqV30az
WThyWEZB/TdXfLt3jhuphZ43+UpZmkFnsvYdhNq+aPWr7zSKkmiPyIJNpr7B+D8NFDMPjlpH42Rt
NZmkyyxmJtY77TWd1Ig9VP/MbeOaOA4ho9E8h4b+IX0MpMI4OtK8kPpk7FamIFtmRADR4z25lBDq
96D2lST+IGWZbPWJBKhPC8DCiiU3dkIQiGZZgS6pXHDF87XTz/E1UNXMD/14SLPpIUrTdOsyCRMX
+0nmpVem+s/AAgPuNnjOvaOUA1/jJk+lUdzG5HCPdpK8Yy1jUyTA+uEZor7bwZtQgOn3dTQUgBYN
YYBcY4qoD8PA4Zt25LfqAOWR7fWVspeZIgoGHWTn1ZX9WasNiyMLc5dXJe9sXUiltfguR+TLc94V
+qYg6ZqboDo5bJjqPZWwHeU6TIItB8HUfQWdODfCw+gCRnHwHmB1voS19a21+mrSMy76E3cToA3P
UyI+mWTYt7eCJ9RkHuu8MFY228a1N9jDVuh2uXelqtaR5rvLOkOZs6xwqbX9xWinU+V23rZxqKwW
1QjadKRPd2459vL26EbhHSnhV9Ui6MicFUqlQ9YwiXvxaPu24vQAlT1c9Wmz0uDkOH583wnr0Irm
gsy9h8zzacXD0U3R63z/LWnnJ1WMxqd74NR9D7rDIDIa7GS74zEMLSwBueTBctNM66uJ5XemTbdd
7VydyXbPBDfPftdTcVY9xGJiwhL5Uwh0l9ANZdB5zvqXJpCyOrESB3sgdPAIPIUGA+uObryaMIZX
U6gd85bVdFSK/JkoZA01za1gebvHSpsOk/IPNmDksoBBU6Fps3nBKzX5FFKnib53e/s4eMSlFTTN
dQSUFZ0yuPVFgu9EpyHCCg9jFX/3AaDzSn5HU7QaG3ffKnsxWMM2a7DUCnwcnKFf9BXifvLbVyM3
zI1uj5jl4vGiK/NWBemedvpmqanpqxq9ZyeMavwY+rgOeU1t+Myc6ae+rvTnXG/tc2oH1dEn7hyK
/oOkaAPajAQF/biSfhfrsxBpdhK838i0QDA6izUB6JlxZYDHAhrP20vMieFlTRYAKTBIElDrOKsa
ngBLhEF6rpCJV41vHNxQ/KiwQUt23BOPX3o/IsIbBC8v0cBOR2lqI0PtgHb8rNnJuO6b+RFRDpiO
CkC+oog6yKxcUKiDvNZTqhO/JaxrtndVqrPrrIZX2bmnsCxXZRJYD5xKEJVGjlTZVLdjZXjEdBWd
5lPg3ODick5Bp535TpZeNosWlMbl/gG+NJnWjM9bOF1ppl3WJTl21G2sVxZPh6lPduTWyYHa0ZM5
BA9RIg+tm4NCdbRHO9PbfYsz72bCM7GmVn2Pc+hex1rBurVks20WT3mVvIx9eqdCWiN0K7qPVTlb
/ZKRzQPydVhNpIlmq+dXCMqNDZWMMAmNjUdiMI540TPIZJ5H7XpmmoxSoR7sqQOx/t9U1f7/RcM0
bZylf7LIrt7b9z9wmZf37Ptf/vnpPdW+/ue//ts1av7OffzHl/5+qefqjk8YciX/c2ArGNyaf3cf
G78cmMISpqVwSJhxvf/rpd77xb3dQ3gTmJBZLfzpUi9/ebrEiGvoHiQHCbT3H2mtdf8O6YH92HYk
/lcDj4np6fPf9OdLPSqFMDVFjcvggfs30LHoiGKsIvTlW4Q1jFK7wf8BxzCL780YuHeRS5xiFh5d
5gtPKKYGG7CuxaoKxqG1CAlo4J1H5eiMibtYIMtFGmrxXit14yxLDbqd1I5WwmbdKZ6qkTwosg7F
6w03q5nwVvN1/PjHWNiA5Dchj03qaTZIswCmo2QvrfGBF5SYRawhRbt7J8X3USftg7LpCB38tTmY
TxAvvqqWOD6ruFWZVheK8A6mNX2RBF2TCN3QKuGx682uPbln0njXYbBQiyuOROtSqeCQDUg7qjnQ
j3hiaHwWTsV1ozimUNunfFiHU7Uu0EO7iNuYB0ZUp/6w9gsKVAZL28c4lde5Lx/gbDUwIIdw1yXW
wOKEHF+o7qLO2akKPaTRM/hprFx2Hhg5RPB2mYrimwZdoAdaewypwKzH8FSU4yZKO/rM2/zOAHlI
+UW2AahFGZuh/UgTeUFgBmGY2lKA+MNWE0OIRjo38/JtqIgEjd0TDYVHNka4xV09gWTYKK78LYmh
yaZkxiEV40Lfc+hjCUWo3aa1flfbrAsdWv6s2ttUXRBDNN/6KPclPtFpyrZ23ON1YM26zFtWChI+
mza6ULbskGRbLX/yzqvJfnQKtKX2FlGyiYPaP46uftdjpFgBu/62aRiJnbo8+hVHuEF9/TmtMUwF
Vf3oNeElAfEUe+PjoCtmF2AGTi2+jaD4NMt4FyvnDfWd4Xv8qmi43dixwTBfL1Wpgd3yw6fYa1Z5
4i2AWcYLvenCVRWOmOfoVVXOa8j8YBsx6c0MtCj1tv46sgPaQPhYMtG4d5aOq3YYCABjjl5YvaGW
iWU8RGP21FQs4SOPlg4nRTbpmq/IjO4Sw/hyZPju5gHWoHxvZWQnHZwTy7HWB4xM0dkZrXZRTlx+
p5q3eMAgKhpShBK6J++LsYqaag9Fc0cq5mrwNw4tCWpv1qeT1F13UXAvcoodiBCsk65/DhKxdXyb
uVpnfS/2PaNaFunnlp4tps9164pjNzfrienH9djctCFq6shbxFWp19vXUhEm88vmW+dicqiA+y6A
5q0rket70cyU0/KeRkdKWRv3IbeLfJXZVr5ye3zfqmkSKkVFvYFHd8/ozcoZF2E2MJ/HKMBmzm46
dimOyvSvYs40p+mDTE2enqFNfp+MVWn7R3izNJOxuZKe9qFSxMsOvF+tA3PtHA8OmLMebHqExtrC
reMP7Cc+qiYFrg8X1HZO2KR2k0P62Cnu+Ryw+dP4aR+OqW9iQgD5WSTEW6HuJlO1yUqTXDMYNF9u
uGVekqJ6oDt+ZbTuU8MCsIxL+hZ9BnKKBOi3dKc9lK9pg0sBUq78LEaL+/546zMa4/doDqqsfjLN
xcBKuLDSAKHGlreRmiCy3Kb2w8Qi7iwivCVYaEfqXineOneUB2/iZIDyKddj6uDUrwqT5gRWo47e
PWWMn6nEwGJm6L4dYo8viUNV9rzZqLWDHfUH9nmrBk8D+tVTGLrn3M8vpa/uCdYyEodbOWKJjWYx
xR1MaitcC4KaWA+EjzehhgSdpjmDLkc9qAQdR6rOz0UmxLlioKaOxNyLFkRZidy+6sWgH+xQWqsM
KdC3sa6liYk6azbw2bEh0shKbTVAyGFNZ2vFqqs4eNUQw2qL/RV+6s2QcuQ1DT/dSR0NS63GeD01
JAHrEeOumHuSgnU3VIAo5iIGoUBsaJIxGHnNo9NuEU+C2lYhh70Ve7RDptHOa/Ubj4OEAwOt1K5u
ROS627jpp4OqgS5mmtpNqbEhR8NHJWJv1qmvOPe/ZW/UwGLlNcKWu8Rb9VCTSFzE0nsAGrPDSQM/
V+vua3yQECfjde0bDG52v3KB2cUDpiVsGoQ/o/61U5m2sYOxvoZT+lpj45+SYdf37luH963x+3vL
J8WsdfFjY1MZA3PX2pS9Gbyl3ICiPngXkhxpVbWnMphuaY6I1i2ZRHo6fRI/QXP0p+JGYyRejh6H
QaHK8s42K3OvmaycWZVSUm0jXQqYLMyUKz8z7k2vKO+iVqTLcSSb0gELW9o1W6soNHdYJIqFh1DL
3XTa5VN8YYNSrjOW2snQNps6wa8H5v0w+N61SXIULc3b1h0dJdNchGNm6LVhPt3/4zLROfqsiwYi
wn+JWX/435LYZz3qP8HssNz/0KfmOe5v/mNNrL4dbxXQk7vvBoXmL+PU/Dv/b3/xj8nwYSyZDN+/
sijnaG7r6LNlhvz+7W/Yf/3LPxu6znVoZtL/n7Ntd+F//I/8bybKv37V7yOl/YvuAIyVBt4yIU1h
/udIaf0yLdt1GCkh93pYeJCk/sL/cn4JHQ4DQpBwzFnH+atORA7OtkyBujT/wbbzDwXaHH773+fE
BI8H/iqo/5Ipa/71P0HxhGGOshaSqKVnf8tBlKuwHOF9xHXChEiLO/xGuoMmDR6hTUsnVUo6WBPi
yqsWc+mXnVns3yN3Ul/DgAeVnHqEBzmjMiHrrq6qT0r2A9lK96k3cf40De4zv8gwVNDGouoIXy22
g9yZ2bLGKKkmI5uudJJUoVsTJtdcFIgg25hl9DIN+SPXJrmUpLLXBubsE9KyePVC0vnsW5mJlf6p
2jjZE0S+aSmn79yyPjYD+ysp04eB8Rm6iXWhK8NcdH76ZDnppTQ8Im8yWo+RcQNS4NMxsWz8Rmdm
bUxTcM1SiLOkOoald7ZVe0+04bmtGu0IemZZCvkkErfBhmbiRmK/3/kkN4je9AvHpTd3SusNhu9N
7UVkfjC+Jckuz/tbNogHg+1aFGd7LPpb0Bj1QrXDSuJGIIFDZ1tLtsXSxnsgcTFbXnmJLRfrO5HZ
Rgsvjeu8anZLIDj1BtabRJy66bsjwL6KKu+GFdzWB61dsNLr5bid16WwT1hp5fR9KePgFA7mnQlr
CR4cf0tJjHYqU/HexuFPpCj9bkFo7kyzA4So0nPkZfnW6MsWsSzagdviaC4mx10nFVaT2CMXmfCR
X4iEoY3NG1S2Hj4xE1OZaPT++OIM5rJe1bObMyRDveoGjKEOr/8hCcejppdHeDdHs8neMho9QQ8d
HeM2xjs12u4xNO3nwNC/M0mmwBrPRWezc8bw2DM2L6eISZwsKKyIjLgWP1av7mjfwDG9a4N0zv+M
6EH+h9MMAdf2mMq56cP0mU6LsvYP1ohPLKDPnsKqRIFDTf37kGl8nUzRgPNMQc3pkaKUj/BkJvpP
1EbugQnq3nKbn1ojSZbWSt01Jaes6KvHPtGNr65rsJWPiIclyu/qf7F3Zru1I9m1/SIm2AS71903
2pK2eumF0NGRgn0fDJJ/5O/wj3kw02VXFXwN1KOB+1LIQqYyj6RNRqy55hzTYWLaItCJtas8SLl6
RIIcpn0V4W7rx9lcJ5XlrE1f0arZZvbeHT2ToyP9xA74I30qENsxtS/YfMmFk5P58ELOeTMOKbj3
UbOngvtRlzTeFi3lCrX7LTDVWZnhi1d3h0p3n0Xof3Gmf+Dkxx3s/oCj46Kb5ddsdvdelmJ+Km8q
3d9jYXyGebDHrrHunOrL6OfDgPYKz0ncIpgjMOv4OwOOsiqd/ieCmc3VMvlxKFZiIUm7Kj5hPwnI
W8HPOTmTc+s34zkd/G451AG7SqEJBKBTyfbopt1ubK1DVQs+9WwV4SaeQqu8yynNocIseU50S76U
JapXIrSm5mdkqLvAzH80edC+sPjtzvqmmQw+zFSYtCVEXRnpG6MzTnriuh+UrO261rg6tvfCrvC+
sWwGF7znESf5mvmyXzcZVzW8d8aqgYOBpMjm7E8gsgY2ok3B3lJzZxmnCbIKVRLkoxhA7Gi8lW6h
r5Xy4BSjl+Wt4W/MJDyoiiAsC6D1KBlZS3r48u4ucIp7xqAPuG7MgFVyF6IEbxLRPvHyARfoiM+B
77Z1eLOKmJPfZ89Vi7jbCegJK2E318wPXzCoPpA7fQSH5nHml8OWAuiVaQKlaUPTYbBofk/oHBAM
aioASguvIRL3oPWNbYsPjGyPWbTsyWOtl0AlH+66vOc6jxKqklcLPpTw0reyZJEVFl22mSF7kP/B
B1xJgjVAYEIoI5S5ZQfhQA4qwuC+CeurVUyHrOma/cBKyi87VqsRwUjH8M7u7L/H9jjsRis/ua13
SPGur+bARFls1FtvU6PlKN8/BlrCv+97EsNGeBrs5jOc250e5QW17CEp5ENMKvBoZxXaoUfWzQzL
89hj4HUJCe8TANGnutEQ7PD2BCOVSL1Zr2WdvJqJKbdA27P9DL+JBxMPvoEnyPFpqrMEA4fVwyET
NZgNh6nH9UHsTNRPNgWZbiO0mHqG7wTewGYucXx5nbg4HoeWVGVz4EV1Ya4gT8kSq0sV3chN9oAV
A1Ow6RSQN/AF9aW+L6X8CWt9zSf7tXB72JNmewjLhl0MjRpRMb9RLXzoLd5qsUobcAYub/bwESRC
ulYyw3dYWTcwrjB3LEIFYHufygoNbJ1aBtFEV2FjwMtDWI3GsGUgbfeajswkSr8mBoO1KHHn4qn/
lmMB9bfLeG/5we8aWYl3Ee0oUw5HsVvS4HQgn6REHcgS9p/WoG9cRN0ErYZIqQnBhRcyW3meC/cb
DwXr/G6mN8KQ38FijNNtUBy8wS12gS8BhgbhgwBduycF32MeBBMuzDY71Amw6bn40WbYbELJwat0
fgpynW/pwbwWXrR3CudJlTH4NLQiGF1A1iYeSpYbD7rkhxC7FmAsU9/2tk43iZluk2F4gY51sRzv
mNkwm+hm8BgSOS2tb4dQBJtxdQk6L12peaSAgSNYVP3PrIo9WzFOngoHw+CeTJHeMAtiSabRts7S
nzoElDTx2uDIX9ZEtvuWjildxwDx1rAgNZ82yKiDjxkeW7LLDt54HtXiooGRSFb7WWTlxbDbEOTn
EqWwzB9LhsOqEoOzrWLj0qj85HPKLhTncxSMt200yH0zdSe0SPZfCVyPagjW0uHjrSZ97oMSuI4I
wLjZNgL3shtpk8zjRzI88NxvNXm8c520hM7HBr8G3Ru0fF/bxn81suhZxdatk2NPS0fv3Z5IKSGG
r6N+egyluzWh5MH2U+VGztadbNMzAALemd1QreVihO1d4k99Ej67C4IxqQbOohLCUoVbee1p4C+N
4Z69ygJj2bN7CtvK4prYDayjcLCFhbyvabna5CzSV22lwdME0W6pmCQ+fEodPpia99wqoMRvR9UB
qUpuKRsevgXuoh/qOACUFAUNkBnyNJRbx8nCOy1uwJuojRPqZ2aKdIEesYD2TGrgxwNfvXOh3/GZ
KA8ewe24mCcIBozilWs+uAQjosjmjDNOgl7xtRcUBkuK+bOO3Afa4pO1HC0Qj8NzLzN/nZmYhQHF
nobZe2l6LMpdiLA3sO7A5jA/lZ0ct9It8eAEz9haL1nFw5lOj2yo7po2v1jIaDdD1e5Eh29WRCbf
NBWNVlaaGzr/zKPX+2AaVZlv/vUZ7n+ezv5+OPs/1pOFXL4MT//vCe7wqfrvzrif2n//t/Lf/+27
+/sRMFjk9uXr/5rlzD+YybDFMLGhwrMQCBgO/9oPGOYfDE+sAfh76PLIv8sk9bdxzvnDsxzLD2yX
/2UKxCv4N9uf/QdwvGX4w0r4F7rkbyPtf3I+/mo2k9/V/8D9WIbTv6N+uLBRAguEM3CSIBAWxqJ/
nObiWqvZ1HDy/XApmFfOl8jtnzYFiTlH7ZqVByVIFgGXISYXFnSPYe/flM4IlyEc1joPP3mnguAw
ovsmn/ZOXDbbySw+S8MuSDfjnp9caP7Ut3YFCRzbkE+26uhp7/TJJ+KHTB+9Dz7GpTrzIWkl/Snt
++eeOzJ9Tc7vFrInE2RM74NgH0Z/3nD4u9/e//Qj+MeB9s8fgR3CYAmoK1sq7f7J+OhSuoO1jxiH
yDBQVyGe9IwGCJa/JiNjpe9NK/024qHYla1F3BM3QkvMZd13uFDKSP5ERmqcKmFAe+BWEELaPzSV
u48n+2VWAdcv5f9mY/5YSmxKol1KIVR4Uxc1/eI6/1WiEXK7HLlYcBevCD0T0XJW//t36Zv/tAqy
IQoufBe2UZaNiyJY+C9/N7cXacGcYk/Iz2ZMxNQp6NOIkoXop6xD0Ri4oGmzIW0WMqKppyyi6pPQ
OiYGzeozdsvvSbNIatNewxmWL3T0nN3YIww0o9WKmhuQ59S3YwhHQVLNNw/+YxHBR8Qaba3L0SFw
mX+5VkVvBZQDNEJ1DYqej0IVB5xlTF5L6MYtccN5+LD7vDDwBnFHczUHNh6vjZPSrxDYWKezOj/L
qWl2zlCDcdD+Fy0ARwuG2UqE6a+WzFtXWcNGaevse5BwGwdnGWRgOIrYilbIjriaWuramVoIFU2E
90QXvYmM+vESSJ9IX1h4f2RWC9Q7mXpMbN1nNwEZ1W1C81bJ5Weoa5ot6Wr3KZkg0hLAfojAlvB5
sIi8A/LzhiZeR0UFrDk4siTZmZb/3k+xic20YTSYQdjMhrp3x+ikSR+vC68aDqW2moMISTUlNi6t
KiLu717wbR7rJclD6mUxglHSGd+0Q8sjwB0DXM5nx1PDRzc7zzCPVyrEcd953U9UMS2BWily75AZ
PRuAKn0ypvAST/56bOVnJYJDoJtbc6roVg1xLxUVQrEitMfTu8Q1nInMd0HCmweExtABZIVzTUz9
KwvchwarDYgDAKNRjdnTUwKFpg3PXRvLlTQgaRi2o28mWNZmXxyNgbVcZnENDkb4DItfxydIQEXt
AwUH7sauyEJgW+AbVSjeCbXlaWCf3M51LmUxaLCr8SOptuHQDoAA9aCNVScIk8ekcpsW4rbjcyXz
67I7xo0b7gf+LXgn7N00J99o8fSkYzDd2Vkfv7MQNZBb+USEtMx3s/jqS5XtRjPaNwCbyY9Px5Do
+xavHG8vPzDp7DUcfDn1e0F/6VguRFqCBDgHmvZst+618W3iHbVN45Ph0tOj0ie9RNyN3H7Trfs5
pvLXGPjvNmub/Rj370bX+JvWx0o4RGLmfmruk8G8JUeSAjKnn3eqsaYs9RxjDjdQBfuBdw1FeOna
HqwzMjc/dInzbi7M58jj1mqQlauixV8IqHTlMfYvuFh2V62CYSvrF9NOi7VfT499Mz1VLf+QVahD
VvuP4DqWrViLpxawemPEZx7KjdFLeHQE74UAXKdFvIk8Y9PjpimhU0yhLI/g6HGc2d1hCEt7Zc99
u0uYGVuf1JJy5pNbxZchtk9qmvFAp2JVYOnasJEZH+3G+5l5WgGD17dekNzEvBBQBSFl98gKVb0d
7P4QskzCZUcfD/tkeBysMm3thFDm0l/0+IA7sRg4tbr3l+BY0TWbzOwgSJqsLn0yJ2Ya/8KgS5Bu
RtujlW5PIQyONvghiJgXSxe/PQikZwOc+CNIlj+Lzt+8KjsQiTpBjcPIEYBraOLyUhFIku3UrDUF
XJthBs/qFc5jlcB0aix5m3r9FkskU2CRP4vR2hIBv8AcunZl/gYplcHZyzCJkhpX9RV6xWJXm9ZG
w/wdB1d04bNni7cmq9gYJRqvNvTfqHL2Qap/WMntpqI+U0g3f4i23eUASM6aIlYPQt+6r6hLhFFi
tARUHVNBAG+SPZ1R3bZR/V5Wajf3wtoAs8BfUnsIiYJ4HO3glvm77auKzKU4JxoWixb1ZggKVkI1
4MKKkK3qRLnNaiWwKjbhqgtEcV+XtjrBOsm3MatBfhr+hzUZkIuzr7Tubs0RwROvTWQ4BY5oQcRo
RqEY7XY7NvLcK/8tiCdMr10LLmUMEQ4nAomjOLpFfKomGuZQNG7aFsCpKm2C3LqMdhiA9T4v1Wes
wdAXVfKSFpQvOq51Pxjzd1VnH2bk8Cbr7a1R0vOVpJrdd+M8zIYNs6N2l1cfnoYFZeInRrAaGxwS
msWnaSSs1Bv9hHET1uHceTBtExSNMuB7FXi80m6lxAjc08q6h5DCFyp4BjY2vJ42Wd98K884hxPE
whRPNNXWNCgx6jNiTwZ8SzLIbY49PULvtOriKRLqoPow2WjeBmu3T+4oreI8yapL2EXZ1pHD20Sb
mhbT0UeN3fAxtQEvsfzM6WIqfaNdG5F40q13jIfg2+97Wnjni4slZJXxoZkSPt6usfNGT6x4V71i
n70JXZ7Xmd9cWwvcVgBa7Ca7Y8kPx5PWl9UUy2iLXf9HCaojBo/FHn4qqvdw23q4Qvrhla32y4DY
ZjXWa1DaHxkAn3XWuEciLVtOu0PZuYi1OU941Dxl3bDFA//qsbdkPrV/l3VowSoGBBb4Eet6Lw6/
wc6cS5RBGpOhF3Mh2lnV9GLI6rEoYU0kJsHFACckbREOrwpCjf0CrfTwvKMElVu7xlkrCEhAmUEK
5EHa2R1V0ipOkjtfar0bzP4VSQ7rrx6jHaB0d21NKfVo8iG3fNLmGRcK3cq7WACDy3q6YqtWD3ez
XVSb0reWqqTsySlmfwPF6GmK/dMcIEV4gi43j6rIyIVPEsC562kBKTrzKbCnexEqBDVg5xu/9Ji1
oVwl5Xy1iD+vxGCCD6iq6zhGD6osL2bAiWXoCkIZypwqxUsqppeoArdl6uyY+Pmzzb5/bfTTs9Tz
g4FGsumS5MdNfY9dOtzQyR1fArqrVo4L9gIMNwvW3Fhz0gfbgX0ijQsxHzgs/6usKbtTILJ55TsV
fxqVfHYem9vJ0EsZXEWDWfNajS6QAlS39UjgfO3EgK2DAupVTUInk74BopM2sNznXYXpFpmo7m8K
hzeBl72pvJbH3MtYTPgEO5pRPAuhmCsm9h3+MDz6DYlw27WsXTyCTfCEf4fRoGBi55XgkvpbjXCS
emDCm1qiJAK6C4AXRNGGR/RnUL7a2jG0YYswyK4ANNaFzsPQ2TOEfNtc9zIw1ioETDr2+8AtT/z1
S4dblKaZIiURXL8PUn51PSmRmF+wTqPfmQNSinXAQ4GVmjuNx6Uq5UM9XuI8/YytCldBXrwnJg9y
u/xHpMUigdTiO2w0kg6627nsaLEjUM4bSWnyjhopjMK6TTzYf2Ck2YEq8VeZEb67hR9uDJkSFFzU
1XIeSBjWFjP7dJm7gbjrJL67SkLx8AlPh9149Wly3XuG9x3iNCFckYKpsLBF5LCHVsQFxKHHlLWO
gpyjZPEuTj4kMkHH/cmP8A7Lrv49Z4a9CyLjQ8f0Sg50Aq9cIgugzh/6hM91i2N+jRsAH6zE4Y71
ggh7os8qmTDgTHSw+436UGz2z+PgpO9ge/snCn6+mqwwDizCvbVIm4uJnnVIbBLSIqMpd26rEBW9
TXf/X41wWfT+73VSm6r9Xcl/3CgjJfz1ZX+JENYfQqAgsP8wBQ+RufR6/ZcGYQrLY6NM1xQpD7bK
y7b5byKES8+3EPxdpmIPwxBf9zcRQvwB0zRAufBdi7ow61/aKbPZXjCofwcftU3smBatY67tOVZg
Bv80g9PmF8h0gPEzDwTyohDKaAZtg1zHS1P0vzh+OKX9jgMRZ5EJDAAfYJZt5xSBnaJuzrksovlY
dbfzcupBE4V2UIQH7YFQbUjb9+LLt32DnhUCSdrFsTfpeJ8O6UPXWj9WyjFGEIoEM5WeOWQEksL0
2NfhxLgRfNZh8JHYNR/zGldzLTfxKH+bUvzu8ahAK+BWiY/xOogaCOV46b3I2JdG9ySLYW9yhVwF
wwCZDVsIWvbkAhlWNvo70by5oEaW+pvhME+xg4FKAuvrYA62APGzuv6ZTEbsLE7ugBdcXQUlpOsq
wnTyV2t7b4NPXTaDsLU2E9u64Q/x0bc0L5IMiGCh0n9VBQfLcZ1tIzXBbq9CoS24NEjSF0Qnj2PY
XsklNNs0S0kqRJfQwbMe+8EboJebCuGbMVe+hw3GEHD6uAfdz2ChCrSh/ZaMHAPas6mydDgsg8I2
1qJ1AMvkfnIqO0VT4Z81HNS/ylS8Vi6dAUTid/g0QXzCEjLb6AEI/rgRo/FSpzMc0X7LnfbDEfVV
CIzsuXuS7EQoP/hQo/glHP9VZfWmNKYXJWS/dVJ5LkR+MUleRQmpjna2j+XI6sHiSr6xLAJlA9P9
JGBAcUPj5kAUI2kSfm6jlrf15Du8VscDG1tUaUu/d4LC9EKX1mroovtJlM8VLQBrobDCgYLVXJQ4
b0xOMjmP4BPiAPgMf3K+wJ4VtBOXujx/uOuncMcFaEl7uBeBmb8aSPsF8W/wDumqtLKvsHIsMjyD
sZ0K42PyqSDwK/8tg6+NFN/3N2bvvwq3eA0qoXBijVSkxvIOLOpPGfrrOm6nkxeW93oJiKeFOMJy
yVadTgquMfZ7PPe/Epl8uTHiFqYO+65txW/fFcdw4fbBBDxqO/6lOjZxcQjOLNegvvl5cKWDhrfq
ATqprMBOCpKdXUk5EMzxVHYblNbrWKhX4Iew4BG9LwSU8E4pyFM9naWF6yT3VlbYkERhDqQZEKUZ
gXRl1eLYQsTFrEJQhA4HSpNd5PWlRrHp2VkRkx63dCU8mlVJEZXEHtElBO4M96sPcKqBi72kmbrY
0N9PSpKtjG31kZks4iriAXesy186WlS2Jb3uEUuBaUQG6PqQUkMZxWsWW0tPSfImo+nLKePH3Axu
DGk+MTjCiAs0sFhhsFk1j8pyPu3SPDlzdITM+1bm/dMc028nsDV1wwlhtdxM9vgENPku1EDZJaha
cBYG6kjzMEpqpSfwbSByltXQKNyttsDqKjs/jsIkqEVVtGyGi5f397Th3Y4DIHSsoTmaEgts55y4
jtyABmGdWwd31GB/DwmwJIZ3LHMuu134TGz/X+PJOyQKaaY3cm+zQNY2jb9wsKoUkqPd0oOcex9m
51wNUR87q+fq5ZfVRvEb2CXcxNZuE7wwTq7SFKrK3A6sMR2eVO0cx26ho7onrDWAeFr1jv3xEoew
OarhZhrg81Kg/UpfxEs2Jt9tUn6IiQ6JLKu2eRVULD/qfauG4zhENyY9870a2o0TYXFtg0XW0/rY
Ze5dFo1rL5zKLa5TAfeWVVduuYei97wLQNb2R8bZNfO4PKVZdUyD4pgRXuUX1h1Z8mz5QR8y9kNJ
Vm2IaFE6rw6RiaYmjUOhp/vR6p9rE0v5VMBt1R1eZ9nYX1K2PaxY56dlHi6E+klib0eMBLxaX/+E
QXXWTfRcCv+GCOVXV2bfSPNEPBykOVtMO/qpzgIe85hS/5wk+iONyZZJkqFB2xPe9WEPxjW5TLio
LeLNWtv6vRASVCaFAyvE4dvR5UwQJZGSPgvv8Tvg4zFZ47BT28gEiwgrAqQXsNuDHe+sMnjGb42k
zO3YlPMaCtdxCt1jMPfHyi4+x878bucJgyfaizPGCKAmmKjkvpZ+grUZK01kwVrCge8SvoZb2T0l
fCrx1JLS4v3vHGRJcM4V7N7mQbFkByixTSscP84sUG3gXm0bIbM9Qf3PHo5d3KpvXcj2VLnlteO3
ti6Esy1hx8ImLijbGeNTR/lBm4tiE6K1r+PJJDgZt8E2jIp+g2PlvcmTc2NlH26K7zCAXwJDqX01
IFUirlwLJQ6p1dMzQKkZvfQl9KSsuiHac44i5Mown44DCbR1J6qbeeT9HmTuS2aDj2KurfLwIDJM
pXwGyZ2WBihzsZ+8+tA05nPWOY9h0HwYoX8zZul77hGlGjPrya29nYHLQmEHawOOPqch+GrxofXa
/KPN8m9pJzdwYD6pykqQFiiQ8NQOu89Ol1RG4WRI5+gT9ZU4uhieVE9Md56cC73q57CwX2xndnnh
AaHmZbVu+ubdG0D2GAEySZH8zKljrLtAodsWr9wI1oPfvNnO9N1JcTbi6Gq4+ROmlbvSIAQ6ahxe
XsiqsPdNyQ+bP6fQmp3G0q/iYkcw9n1Berh30iuL/0NGZVAyY0715E1KlIqOBhxCC1umkN+8GH78
Bhs64NG50/chY96lntqzJ6Yl+OcwavUPgC7uM7s/JqPxaYpoLzrkdzsZ917rsDhWztpKaPMBEEd6
DEE+YBObB9krjo8dyZj04gnosxPphXU2+fWWtyJ2+Hr5aXdbi5D0aujNT+3ax9CZdlU87ZnLbyWb
5WPZilcrRuCvuR84hl+u5h47ShbbOHTCkRS8QEwyIyrEip0fm8WSxUUi1uCdaIHnEUZcN9WPjvHK
1obzFAS9vjh1iZs5CB4jrV/4A0KzBm7APEi0w5wor+kYg8IZEkzLJp6D1kZSCgv8ehGgCJLOpMM0
wyuOix/lat4tqPlj5F2meCIIqXzQeWz/rWr+1dSAAGbXISQoEEPr5a/MymP/5GEca0ajgqTtPIIl
f5RFe1Mp+ZXb5nUszM/KSd8w+RDQY6m007yXW7qcATpbW665Nb1ojoM8LJ5KhyBv4jTH2IjDraqr
Qyj6Z9viyZQ5rR24T1AwB2TMLG5PfjvQIcnaStVfFc0W9Cy1eE7ELjbNo5H0v1otaYUzX+y2TndF
wo9SUvNEChr3ZWo9acsEmmTzC/WnR8Nvz2zFXjyyJ3A6SN74XOLwmbyJXsPh8JJXzwhBH5MYqeUz
wViICXxy0Suy20SVz3Cldz4CzSCHV7Mg6DvwHR2KLAzJScKnM+PsVgibBGdYeOvSnWDlAJ8C4OgQ
sMwsA0w7t1HZBRfoFzgKZBZty4ahGtFDYwCic6w1kBRTxu6p440l+uFNtXS59EvTXgJC+oSTT6+d
FgYZzppwX6aIwkp28tjZ1Q3z9bnI6J3xLM4tZuOZowdodl5D4J1kTRhckWdMQg7pxAB+igkGi8pH
ZBEslQUnzjBiHeoKt93kYXdrNFG/IRxsbew0f++t2j1HY/CmZPlqw8AMebGsJ1F5G+YGQs1j8YaJ
9UYM6RU37hLPluxZs+kXXgdsVv0ilPd5su9VeGR6V5seLCd7WIqyRvzNdYNzdhjkJqgMgifSrjlE
vZ9iRvWrEs9YRzmBkLJZlFZM/a7Mn13A3yg8C/JFAmOeGv/30KqVskGqWBgqQBXfZ5q63SC6R5Cq
wVcVSjLT9N01Fv5PZ43edsIojF2GzQnW36IIjk4YH5rluWMj1bHXiknAlJHaGxVN6UOMnpTI8WLn
OEf7ur/7U7Ex51ptdAqr28rM59x0rJ1QDlZQ0XwKS3XrIjBvMllg8yuNCKKTk7KSJPlZux1QK8nS
UcbUr1OMReKW2j3T9d9mQHx7B5/igyPtr2HkWsHste+8mAep7ODPJFw2EJUhHg5EwmfKDpSD50w4
itUXMeUFBAPevjp0pnEMaw4FkRb2psTSexsqn7iAu5M9TIbBflK2eVPbLglnZ+FiANc3qTBYF5EP
jEuwl2BLAQNE4uWZnD7YNp78pMWeXrdoWFRjqplSbHdFDbE6mcGSwxv9zBP8rU2Al7OSzG0RJtVm
ojfMa94YFid6e+oaTqZ5YXlCrYXDG0rYIVDm+BDpwQVPpWZmtwRj04vVNudguXuCGoV92TUnIHfd
tmhbnq8YdF4u+ytLTB8QHAycLLTHHWvDDzvI3yoz4xhyoaBG8a3v4gGv2jJa90yVdWlxbnhXlKss
rF+SMn4jmdJiB+Lgt1lSrVRgMut0v+O02xA8KzbtCLU2HPW7oteU1pD4QWcT40sUPyntc5GhQe8g
yvq+SdwzK8MWhjopWLTQX8mAeavwl65mg4qAbuxg3jOzlAZhJScW16HFFjdN9l0Rd/ah7er7IIwu
U8ckqEnyuOq+VoSCvNnYjb0HT1pGtyLwqUvQkmfBe5dNsUdKXNs1yDaPRjKSXcTFIE7fFZi167h4
5uHqViwu3POQNXjIk+JThRNGpzrelA020VAGXy7nJYbomLGDM9Eq9UOSjI+RDZ46GSzy5D4JqZTP
KviXk2uNJLekEW8Dc35qCxuepm6YjUdaLoOvRmcfRh5eI7f4YQvNRT6YvsqGSbSz1D3/ZHKTlh1f
68IDre+iNMbMn8vbKaIpOMAfyZoGLPhU3fu9+WiOizSc1E+eHfM+m2n96krnAS8gLFXBXs7I9p3t
v0BVOQxtcKDt5BHg/U4QVfK8iTJRfW1C9zdWFwIsCgtcRjPDeWIlsmb12Rwk5ljumslNl7UO7ySb
YisjJ+tTP/apfhZ1/mD26pWbHsiDCmMgMv5nE0guIMrQP0HvkZiao22L5fSkLc3ib2RDiR/nafba
wzjgM/7Xpcb/W3ln37e8/9XVtG6/1T8nnf/zi/5SEbEdWSi81NK7pFP+lPz+K+nsIJ1hZLIs8JMC
tN9/S4ge2RPCJyFIEFyErFv+W0J0/wA45rIxdxwh/uxt+hd8TPyX/klCNC3Hd1EqXf6QpkN6+p8k
xLbrKSluXCgtDCErDhI6Itr+Kxi4F2X478GCoNvlySInlUdzRIGKhPPppSAniqJbhVl+jKb5lsYo
htquuQOvQTkMIFquaHWwAXCGFZb/57uFcy4WcKlMMeYHUQ3msWZBCdu3nXrc3QORUN/7Mblu0Uki
b7MiuiYxd7UDJIHYO/hODqgpzH9PtG6uioQGijHZcvm42AEJ1Fg68G8gs+rhVI/Bw2gCWSIfRmlL
h3JUc3Hqg8V8kLjzpqnTz3ZsdrnKwG14P01Jso+761tptTg2GBqjzn6t/WTH1SpdsRlZW1l1YCt2
xXb1PdVNTZaSd4Mz6OxUKTddgyh5jCeBOEk3EFelcqEkNnckXYk+wIGGDDvc8Wjzfpx+JmpsLNoc
chVhhFjMIkFEC5S5oDiGZs995kMR6la4chxKE9XU7hzR/7gBJQEV7ypeE6s8Lc+tZlcKdOhk1LBH
JUacddCKYzVyly3lwSQUOiiFAJx+tGFfrtnrfzYwFTeo1KegadQm9kxYo3N4obfpDhfSk+GB1KmM
7sbQwxXt5YSj+XkKwYFLTmyX+EJeskgSdI9r4OIK2Al2UX3Vil6jpYe0lTbUDsvb2Qa3dVWTfalq
7gdx/dgoBE9zUfeGGvV0UJTMViaDaW1z5Yw6Y6eL/mXGFywidufFyOzcE+EAPOZymsEXXlW+3NsJ
v1UapbhTNdawD8zkqAd1zFr3RGDptuDzuurb7KPxp6cI4M3VLUFzNqPcdmGC16mEX98IR66HAqAz
hvU9HOuCYts636URE9iM+LeoweMmgZ+KcPFh9+J3U8grVuqr6UIatyr7RrnywUmCgz/m/P4XPpOr
lj2ZdxJOh57V3ZkVnB1SH0XtNVsate57R+zdXh88Wq0gmTXmlkSQvXF9umJck1LBxorWLuToURlw
fyYsBaSz+uUiHHzqycjAaYzX3GpezN55dJNoP/PlWTN/oXTT0ASYBafre92aX+xrd/yUuYF0m9Ee
PoKo2yvThAcQvhHgoavI8V7M1rstamaEqf9OZNBvM9egggdosldWF6z4AqKtkRwzzZWobqKVGua3
WXv0S+TBTd9X9iqa+9dWVOQ7qBiKYGq3XItr4NCzEdwQI1u7Rv/Y8zlVQwb4KG/ZbbnbxC/tXWY3
AR6D7Bbz4xKq3sOR2bFTeaZnB6nfzTCnYSEYJyBN2Jdtz/rdAkvUtOZWifVjKmg4vR9f6mzeWUpi
eqsumWcc3NZPAQJwaSqCE1rTgW55i28EZi5k6G1UZYy46uDW0w/bGnDEnbdv3XBdZfYDkdpLp8KL
Q0RVkrDwI4lfmd8tQAX6DMALdYZ5jCxU9hpzXGEfGn5Nfprf4cE/hqP5wKIUv3danGoDKqJRP8et
hXudTDU+BpLpwTC+qsj7Slxj2rJ3Dlec2BEjU/5dM4kblC2udB/dSKt7n0ZaFYrSeIkz49roALwT
g3Emn5lXToOv/d00wNmHyMJlrj33MzVRMaMmAsFXofw77NsVeWn/E8Mi7V6O/OWzrDl2hgI7jJcA
NDtNDx4IFkvOWCxS3lYBBHY0lCT6D/LOZMlxZEuyX4QUwDAYsCUJzk6njwz3DcRHzDMM09fXQdbL
kpIn0i3ytt2b3ERGZIaTMFzTq3p04zDtrKYMq9TQCDiChuK+ncttH6nI92zU0I6GiI3bhi7lnMRg
J90isLQQBTpVvLvT0uUKrpvTlLNbdwo6eUGTk9li7OU7NKE23dkJAjC+INQtF8Yvvts15aAnPQxf
E52pyhYbBM+nmIALa6jHRFFLEBneLhjETjfgJIKSE42zWchQnSM4qH80eFnu5PieNm8yvby0XvrU
YM9lqK82xhRsxrSQ12JGJQTWvRMO2+K0Kz9ASBY7c44vYlI3xzZe4yVhb4MYIscSb9QUIiIm3U02
Q7oLhwBMMPbQdZ5hTbTgM0zRe22Y913OBl4ZCXVNZXOdW6s5VNS5UFwAMHsqy3SdWbwSKch4JQ65
8ez5h/qLcj1a5otTU1UdDpfZMTe2hZoz19pDmo6PNcWzq17Qh1pRGaolhfVszqaxH1KMdnJQ99WI
qimKH8b8A/01RCSn8aya7oGc14kK389KlJcckHEVj0zOrrdHcfn0+voRL/2xhRTSVPjycd9Tng7h
zZAwgUM7uVEMjQg0eXtMXvl2kQ0rD0+r5WT1ynSTe25/lKc1v5ngi+sm6FWD4txQUUXB7XCxc2qy
jACJOCF4l2RnakmQaI0lEqjSYUOxh/AdNt5tf6XGe0uLwp1hsbVc4iONFsqdNQiNRU6J+3e+OYj+
VeB9WvATvAj0sZrKP5TsHU2jvWsT+1XMJbTGcI8X5HPpAIZ7fySZdAC7h1V6oJtRA/SRltyfsjr5
7Dn5hd4Mm9ZlNO+K91mKT8x1d5B+VzblUGvHofsjNIoPS5EG80qKjwcOceuPkTr3VUkDr95YvpoX
ObpvD8JsyHCEG4+awhmppkndfRDRyU2ZWgcRS+vsU8oyLtWiA+DSu4iy4wkIwex4KOCW73Q6RdnD
0WmZSTQUFMsLO4BY3HY7KqtSA0q1zLZA0KJNi+C3xAoPZjrv4zI7EoCQvE11CvjAjtNBbTryuWGH
w4+Q63F46yW37AAappzmr77gQlbBOGingWgXwwgZ1Ixr0/DIC2qrmQcTAG0/RQ/2bPxmcf2YRtYd
D8fJChV9EI59rPXMN6ruWFbLjlVdurLdykR79rJuH8M9GaER5LG7CdiPlMI5tToKgDnnD4mOrqqD
43Zs75Z37QcKA1j/Duo3aG4P6vkqy1sI9fG7PXFzY+mJHInTk8KxtIEwNlRXrH9Po4dYRrnKuzcN
35FlfhaDdW+V0ZW+Aoqd8KsQ/SKAle16UsXlQPl1IE6OjYiSRLvZLXcE0nbCwL3lqXbv5fZhSqOv
2BovdJ50WwBwb3M63epswG7fswSRC5fcMgqINHq3DXWOL5cilhV+LMgQ6ZHynK8xKX/477LozBDu
OEAMWBQ5VhBaOk7CVnuNJCW5yW+3Q0n0sPRnUXGdh/oRwsfAgDwYyV0tk6U/9wqDk/dty/k2hON7
HAC5cb38IRzlD571XZ4b38TKMRYO4jwlxlXL2ZPYejyxFFC8fgm4Bhp0+XkNLIOYt9hQlHUWygW6
P8PAsgLerfBttEb7xTAM8YhtRdl/gsoh/jVNyD35Fr6inzBPQjbaRyFCsQNpJWqaOy2g1jCC6FiJ
hiky9yD4QrUg2t3QJWV21XeXD0cAgWwasE6t07G87zDTrWcPITUKOZeYXRORb5Om513ZIrvTP6JR
BdoAK4UI3x8KEZy5DeVoGxLCMaAjDqTFjjaP5caL5b5V7o8utds4Zr/drJ2GnhjC5EJG9vQ7ypae
OPzutBamHG3ZVilfxwxukN48ejMQpkSb2U9oPqPCjeTHfeUACFfWlPgz/JBNOOTDLklQ6/KMrdZs
U27HG92p6x9MmSdJtWpd0TXHhptPczux25HCe7Ij2gMoZjcjeips1DKwMtU2NnKBih4epoiPjqJV
bxifGEu/LMivLLDBmenY98i/4VI2mz1DIXa2VLufQ5pvlz5y1J0A2Eg5cU2fghdPztSYJ3sMan4d
5yD7QPAOwPpl8hCabFglTNbJ0RgwFbwkDlWQB9flO+OKO4yVT1qTXUjUHVxzPNed5TfZQoidv3Ge
HJQ1X01036WM8Gpm5cbu3H2iDe9caRmXeF5KT/lzwDUhHH76YCKo1nc/Mp/exnx+04yK7Ect17pS
FwsENgCkeB0jOq87gBl2G+z6ke1EHm3SKcA2MkOzCyN9X4hwV2Kiwukr37OcEMBMhpgGbo+KLPVI
Au8aGAIeTcj60vko01mnUmZUCE5tB1OgeQyWAgdAdMfAqxjjtYuToZOlaC5l6lHd2Yws2BzyDABH
ksQE2xTwBEXtHxRAogXaIZ+rR/BD64KVqGilH7E8VqKXu7jIM8LMzc4dCu4+s/oKpgEPSy/JvfFh
pQElV6nsAKqOyUeKR32VoeI0FO5ifb0hD2Wrwi7ecHE+y9HtOeR7nkj8HMqkyAEb5ATRbv7ldXtn
tiSRq6bYjrHzIqQ6R7nDDBKEDxGVh5oUPfPPuAt17dQQVuN2y800nrmBhjKP/IHtYTuVx2gmfhep
/nfs8dv35ATzvvNhl5/bKf/UWuKHA+bgNV1aFN/kc36UaiKi3fKdqkySlUQo7ueK/thYHcLBucMn
v0Z6v68USbkJ5rJFBn8tc5f3NCSXAa5kWl8yxYSU9hfRuAGnk/vLHfi5HctPN7V26Txj5CutjzbG
/jFbaKtkzuHc0qYckoCJkrTxRdufCpRqpdl7NcNOnoenoe2uGm4/Jx9+qzzbVR2mpkBol5ltSZ1E
5HsN6IgZnZbMWNopQvbYwmVi4tLEYR7sim+uNZ4wHd88IXduEDhr9AmPrrSIxGrHe7eR1Z8YLCJL
peBey2sdvDieC910XowGbESWhQ+tIz56UXxW9vzpVrlYV8BxChVZQA77z3kMTpGJmzCZ3MkvjBjH
BtAWhrcYaCILcY+Nphvn3Vq0A8XrpBNmDqotzLl2GybkkSezojjT4vKH2KgTD5bdipKNJxpST/k4
v7GAfDCDYsfW5Woh7xHX52Kkt+6lZvvF0vBU8QKdohv4K/y6vTzZlY7PMUnEJsYLRyLd0zckuBfD
s4L8yLVuxaGw43/2KZY5l73W4GPuhg3u1+q/s1X/f1ceYO8ThAH/zznI3U/zb9HHf/2Wf1yHAhkO
syGtAia0RZM/7H9ch0APPVoC6RrAlij0JXL3j+nQ+ksniIeSh5BnMNKR1vvHdGj+ZRo61X+u+EdM
/A8UQ/oo/91z6PCiYtewWBtxRprQdP53IE5TLLsiXjcg54UHihsgSh/o40PVNfCU3bp866roqWf/
ZuG3PMTUT26MxgWGr1iA94P505X1XZrl93TD0cRZ1HDqckSdelQffDPRALlbuKnz0ittIwLh23H+
W4TEKgsxYBxBTg887M5e/pXYzgOZskW5SYBmgIjwNPY/0xTMG0rdKt8RZIILWmmpfP0y9Bg5z2Qv
N5KDfpxCHCFmJW5aT1uS0O9BTJBv7vNgo6kCa3jaXYd+PpBpPmkLm1gPhyPNl6T6EtShQaREefKl
Oya/jAx1TSLoKmyIMDvp66TZ3yhfn42reXhlWKKbGC0Md/yYh34X9FmHxzm7RXp44YBR2xbVDYkn
29bO6O4Keo/2dScveU1ZvG6+mZLhnbbHpwo02doOmCPTyS4o3p0+CTEhUJrdNcrax9HpX8LY4NGW
mr0JRAMJ20oe2hQ+bDO3pEDAplQqeZRzwwUvfsa/82PPU+uPwv2Yp/hPmgz7MAQJV/XtLnciJLyc
mxkMwTHeuV37lRcTU3mvnpNRmZvlpCMh4CutPbmBu7Ea7yEy0890OOcaqmxSpwmuBI/sF3zyLMkO
ekg21XRvmEseEwd3GhF1jBE04gIy6hX6h5ltwxb8H+C7dq5v4IDfiEQ+unHD9j5t32nb7MmmUYna
mNkHZM3XuGs2xSjOYqkz6JOLZSZPde5o5PKGaUvIoskgz9rpUZPUzrpLBDAuH6ROoXKr4fCcJqxV
SHAffR/dl733jGPpTNfAc1BB/WFGbjkcm7NibNsCMrcQ3epTNlUXS1THPCydbZJk3QYX9+RXs2uv
PT3a4TKF7ZuF70YEHBRfwimzsZRDgIeY1oCvi2temU5YfmAZalE3aSqEbqfWMyEfiPN3oqMGMqk2
qM3TphvgpncIMCytiHZN3oOyNQAW3nRAOyUVpNfYX3suJZZm/4mtBIA+dX2O1hwyYSVcfJc6jQyR
rDG073hOuXJbvsxoiK+D/ssp8mNJW5mzqOZFAnEirfunpLMenSq+KCv3tdE4DBWxodBaQov8JPqo
+ahKl1hJMrpniAGPdgxdnUIflFuQeAgVO9MZbuXQBNQgEi8sJ2yyvaB8VU9awqqT/MPX0u9mijAn
HRBBNmorVusGjgbqFnpxr1cmLGtww7n10An5QTsoxqCMGj6lRRuZupAmxKk3sp88Mr/K0DiUARb7
0IvrddgzP8K9EOuYxvNtUjr3fZY+tbC4VmYiJLloZ9+Z+cXLsEqUFJhNSq5Jcdw5Ts8lSOyg7cMe
dC9QjmBj9CuOpFuAbXw1eFQ/dG6zAY7FexcEYTrh/YrMcdvrgXt0PFqcnDl6Dyd5k6QzAnhSrUyN
bZUHt571KH0kCjKoR+hm5FH3pRFP97JlpaJX+GMLvf6p3PJeZg1fOQG/su0RClm4ct6aQCeCRY13
PJMuSzO5ZS1GZCIkW8s0qGlqbd+A6e4blvaiarSYObVuED5MvBBsAZyKPcicuLvUsA+q0g/ziJFw
Knfcq3dtS8N4SY9Co+tfYfLkmFShONxA+GbF7CG9rjy6BF2HJrumOCMNBYNEhrLZQXW8TViWjCD/
yPPpYMYpbR0lJkyJ1pp3FouegLo1jL+m/SeK1BVH3V5Q5Om5zY2BZN/YuMtr/Wg00VsW4nlwyYi6
HgpbR26tmaC6uwFxllr7ps4RYkMb7Sj2fUnctNpx95n9Rht+iGpfpYOwUg1+5kB58UzvR4+GpyRv
v/PM/Ox19TW04SanMTbNvE9pVo9Aff/UWf5TF2G7turiyzFpKi1iQS1kECZbONjkxcqXvBnka57h
cHPlHy93L3YsWx8hmuHZWcyRtlr3jnOzvOyzFdNT0OUEogaEUFU3CfkmfUaGJUXWWt27BjV7bXUL
IYyBrSc0Q/am+wZTeo7d9lcjg810KMZ9WpIKDng+B918xjCw+EaqW57KCvxLthG4ncG75auIPkOE
0MShQoOSOoJFT6ojqJpL8YLrEQ3Wbs7dPN08R/MRfz7YZr1U4fgyQbhaNc18w+Doz6LeVVn4Ui1x
mlGzwU+V4caZaLVrAw2VteLO1HCU+o1A/Mh7eXVylgyghVbAi3A+VvNLGZAaJGPEZg3lh24xGsXa
b0Bg8XM4tPEGPD6rGNjQ60iz6nVURbT6cGdbT1nM7DD7WUB9qzNujcTS95rXgS+Z1EvPU8S+ip+i
YXWfhZsBLZeHOLJt30qDjGMKnWju6723WJQaOmliOhLh9r92sX5rePsbaXRlNbHlqLsEdvcUGmnz
6BjRr5YkiIbGBy5hX9Mdm8u7t1iEAIYbODYKOdU+9NxD4bKsGfVkP9UjhYtgD+XwWtkFfeV6W9Lk
2PzJctKQabA4xQquM0Nv3LQMVBCm3M3MJ7WWCWM5Klw5Ct/L69+x095ZaXh+j8yzHKg8LKONlpAn
9Gab+Yk8SrohPWqgmUVEIdxtm0FUwuFCtQn/QZdLqlS7EReQnzZRt6WFuN+Mk3rVE4p3WMlYo3Ov
8uFQD3Su4G7Z2270pVwMO5wLWcXllpq1eZ6PCfeVciF0welPN0nt7uMkWe5FxMeU8ZDFNFcLLebF
KJovD2oAYAD9hbhhseksqpAKW/7q6TIBFN2fqXPvypzW28wChKZGY4nkYU9qufdODYNRFxofwm33
c0hQsup1UspW/tMY4U9my51syXZFFTe2DDf6UHDriiHIlV0f3HU0Pb+GQEKudisvsManjeWSco3o
ell1lFjxzANVa9ov6gdKy2dgyif9NyuaJ73XDlV7HRLf/XJF/hq5wicTy3qotKaVZ4aHuWjlyu7p
69Caxs9IcmgdX+SuF852yqaLi94ZWZTuFdWwGzr2DxG4qrAiodcvicDK9M5OJcDQ4bqmSxGyjRVu
ZTyROUhYrstF4Ojsi5noHuvu6WuwrNem0MFA0LDi9jnexCAFHBAJPM+YVmakgbyVC5jh6lF8Q4b0
WJjMpaQgHtoFZc9bmDJPr/+DdLYKMaT09visKGxe23iQPJqyVmH/HuaMAADMYI2A79IekT0uWaH/
0ZLgEpO8SSPHh67/zhSydeaY6YG7O+0qh76lD9XgSCdUSmOfdPdKaWeuKpgHanYrpkx8D36FnxMq
GoPyQdfEdzSbWzF6ivVo81ZQC2i44IVINscbMhF72zLSNRi8n2Fw72SPCm6Ocl26M2nJRMFPKXuI
k9jPihj24DC3f7KMk9aKxnJZIdMxr7oPZXYHS6/FQvR/6oIh2+hmpNZS0h49YJRdlcH4U7h19du7
WOC8XB5oX1FrYrGwLpqSwKbxLMb+E7fqm2dmzy3SG/UFT02Ltcay0i+nlZ9wkcpDrXjzKfZ+xoTR
Fwe7n0mqnQx6k53qFcskSANVfdP2uIsz8ZADUWPdx7E4FfgU+PqzApy8P3OffE91Oq8pmnceK48V
eduSP/GS+A5p6yNrMV+P9q4oyg+7Kl9HT3/UJ+2lj9K70OjFpUxi1x9TjIR6EzMWiNQftWHvQT5Y
6R3qKVTM1wZUBBXakZ+GsF4jydlZbgtpU3zpuCjMFR8uXXmE+Y1jbjIGY0lbT0PrJyRydrPRm6Rd
SHYmlvghInct2GGtxZi+ShgQZckQotnkydtOBdtuyZgXBXMUVWznsODFYRFEJ3wEDgxrSE+tEO13
N5k6B4k1Yd0q+Wcgyc4qG2Y80XYoHQT87Tlfl+TeUU+Wb8DFIQ8/ZgHaD124fwflhzzzbSOrz7XR
Rpe5UfRXL9H6gIoavzSo7Fpi98pdAviy3NR5Ya0F2XzNVeXWJa3PXfIemZN1AOWdS5x/WoL9zDZb
SOU7wmqs0yiRFAsEIFhwAH2Yf8JFWaNW4owIFMmFkG8CVg+roQSj4zhMISYi2E7v9VxgqCy2ad39
ElTaKboAx4VFEJlscqK03IWJPJF+enC6+prQBJ7FCyaCxzduyBIoF7K6F0T7timwqNrQN3V/hocQ
LmCE3sKKBymBrDBeA9gJcuY39wtOoTQIlBWR/lCzAycu125KC44YKhwQiXQ/J9FbvOAZZjdE3DH1
9ESZwPcAw6GIRt9doA5Y63ZobKyXUhQwWn6pwcQjqxxW+CNpwGbUmB/qC2NUvXHgRQDbuFYU5lG4
0rxrIvtcnMagDDwWD0zgq4mZcRx5MBUkCh0ihVDNtSHvj8RLzVARndVQXApnZJUEzYKitvjeStRb
MhUUfg44vHu4Fw0Nhs7CwYCHUQju6BEpDWNBZSgPaEYEPUM1rF/GBagxy+7Obttn5htmJdJjGAfw
e2KCWxJ2EVSOcMFzJHA6tLQhnjxiIKzkE20Dex5RXEuj/ky3+BOQGaj2dfM6LPgPawGB1OAFVxg4
Pf8/N8b9P0cEw77m/V+VsOtHq33/aOuP7CP+N0nsX7/3vyUx8y/DRVRDidJ1vHTgu/6RxIy/bNv+
WywzoLgJ0yJq+y9BzDb+0rHUQYm2heXp/Nr/CGK2/hdWPPYvjmEJ3lL/YQpX2Pyt/ncKlwQgOyQd
cU0Y/MOy/g0R1bPNQ4dxJ4oql/KHeGf29ZYGqhuoHs72jEMeE0tJUYc/go4CPSH/VLrMWQ16j0E6
XDwAEF2m7Wuzfcx6qGGdqz1Vhotqjy9Dlep+aANf1vFHtGQd6mF0roMtnqiVeMZ/EdEKJjCoVzHX
O7t6KFqqDBXtZq4NlmQk0lZ1XD/wqsKJFodEA7EE8epMfJenjLRVFKczUzRqHMP/ayiMUzIKdsJm
xaa4PnWd9xIWrCFKe9qbGKmkUaxJEVwSYjYDtt6phzPc245fTKGJLWQx5dncm4mshSyT2R023Xgq
VIMrxmWQKSj8pZI4bZNzb5WPLsUq56aAN4FJAic2hrCl69vH0P0lYNzT9XCScfuIBvZCreppnutD
a+mYjxHGVXJrIkzkAXHSulouDC60/ekSgcfOi3wXRuocTyF4w8L8GjJerx1MzqnWcXRho+iJ0W1k
LlFChE6/Sf/m1tlZC7g+JNVPHWZEQc09WuNBjtLv3B7eoHxSunlaVkYGcy8e9qXBe4xhU9j2pYBU
uXKiTl1gcfiWN26QA4hMMWK3Baf01Oa+qwGmbEzUCN2+1DXmoaJ76Sl3xAJA43Tlkn2S0A+9et7Q
EnFXOt2uBwzZTzRTIo7heY94FTT7JrJ9DTbFyE6THy/oekzti9Ox3jHVcZ9IvmIz3IqOSjJb/yRv
1x6KUWWbXNTnUXUgg7jkjNaTk1EgyKfaWIvN262/QnplvTDCwmfuh0Q9TPb8Mc+YQ60MbJWlhYdA
jQ0LXg8jIKsDLE/xKpXK2fYaOsnkzsmRsYEdaZttapM0lZpInnmrOtVT2j3Yg1fRGSs4jqiUwhUs
eG2E726iJror4odoqJttNxb3elKdNGoJnEb4AvQTJvNz53LxTOvdSF4h162HUaPUVFnnSej0b/R7
NVDhnYz0eVbnOELPJUvw0SfxM1ozsYHS+gMB/MLCJcPuUDFNpDk+M4M0OKoL/hdWiobcUQGSngxC
V0KBPpU9fOagbT+rWfMwR3UabRCEmbNwJDw9OPeEAzZTmB9DPnrXA2HuFtO2nTD5l3TMd/pwzGOS
+lk2nVuZoC7P+AbDmdoJA5rmlM3jmlDpL1bSo22H956iEqiVFCMWEiWNq42ekNKsAPwiqZGtaHb8
ot8xhVLUbfCSxl8xGjGQ6QgRS5jpn7QKfNvkJSpTfde7+rZPxX7qxXoa08fBHs44/zWawphcClfi
p+zuA6igGBNOfLawP/ruNobOBzMGDBpVfpZhdBHAn8Gu7/mh3FdV2JJRqHd1XuIECl1e5alNlQk/
syxk0lXcGHkhc62jl37BUpEbdOihM3wgZJDbBWRyg2ijvrSojHxOdL4pq3scO/FUUbiG7PBlwrGW
urULK8B/A2i4VZ2E9PWMN4GveK0igocyyjauMdgrUzQv2riIeRVUOUHLXqITYpmsJyJeD95sbVBE
8KLYtcP9Kd+JsnG2ZZvU21IEu7EkSj5rDEl1ghWFPDIJjoBLL/miZTWIK6XHRBfRYwrD1iSGS/iX
7NM+UNH7IB2iuvGPlpXHqeix7o6Pkd5QBFzhGAkgoZb15xBXV9Z7AYMzVcNBORt7CA6vFmDrOXEo
iZ65OEyQeFemYW65JdzTCLzNCrqhw6y5do67DZehv7agQNs4MvnYj6GAOWB3hs5N1XjXQGP87Q4x
Bv17CP6OlTyPHrM1BzHNsdzywloPd4EUdxVf9zBBD0uSG9hr+7mvWAeYVGjsGoSMXhvve4fttVFV
uzHDf1pk65Gt42qg98YPI6CHqPCQt5t3apAJiEZbLYg+rNr6qfiC4pXZOsHgp9PkU4/k8GencWJC
qf919fZsxe3Okh6DsA62NnfDTSeK7sERY7POMX5zT9aHN5P7WU+Icx1lNvD7KKICUt76ZQUzC31H
S/GAkaRbtNGBPuvaMtYZFu60bAFEdLnfsk1KZ/AXAd47zxgCtsQBN8SSKN8cd7sRw++5TSqeDMeA
nuzycpx6uF6yP0Ze9IVqvNCiQvhwRM5aPTo7dRDcFXHArrdx/LQqv3RBXW+MbzgrZgbeAM+oDpt4
DplOAwwYUcmWrAnUa2OIX7vPzxnU67WSM4ti9z7U5hfW889GqP5+SBISRUmPtmmQOKycX0ibW1SO
X8Jvb9ooP0dH7hWtxqjNOXiMMH12S643DpnDadql5KFsm8wVzN00n+7sOmt2Ijcea5MvYuNVz3YT
lStITPcefjjEtiU4gyGgZZm1D1X23tdzjCkM+IVuxntklY8WzwY1yducRP+myR3ftEmD6kgZRRXD
k8czqtrvQdC4jMMHR7NJGwhmBGEGL0GSXieDMqoxN8nyRw6juXpLO67smrziMeT652noQTRGWLMM
97VtkRY1D0avoU8Xr6FMjr2JL0cnabsUe3Y6nbZa9TrJMsc+FWCZd4n6aYXsz7rqkArh7MzBHnbS
nm382k2qpyzwbjWcKudvuHHR3gVdf9GpRB4cSdJneYKw7K1VRzLBBtGGSwWzKOL+Jki07z7m7WON
PHQQQquVMaFXxo79k3Vdi6rZHOuRcY52VDhuuXYg1NjgDwG+DuUybjIHwdR8sqCS53Z4dhPt7Bjj
rutgHNkDfshyqsuHyhPvnW5k5Bh4n4YxhBT6tYt1W6EME0x0V1oOYZ8PUsWh5+dGys2NqCWX0d7c
CahNGk9CHuKhtOWDk5c/cxucDEFbQa6bn5rDqTg63GKchKFMpsA/rE6z16G+oBYGe7p4Vgvawqjg
cIuOwpxcG4/Maq8Ub+8z7tq8JugGKxXE7VRkV9sQz6WFC2M52yvL24Ct2yw/Ai8esflWGa7GwNyk
uXeIi4IYAttZ4vLbHIkcvbwpMMhrPxgud/gt2F3oO7zKz0nuVsT9shpnUm6+5EWrr51uPDLT8ekl
XUSosotPCb6xNReG1ykbP/h2RfjV8HVnxZcX94+szhdEVoJcq1PbzfH8RlH2ozW6KPWGhVOLzLo/
h7FvRLrcQjLbabXnCzKTfhAUzap2PhxnhB0oxbqucPaF4yXhe2jrzabyxrOHc6eMZ5t3L1vvArQd
veDI2292ONjHSkVlgarSdJuhtBPfGTDYoJiq6jUNs25HbRbHHOaOM30K5VHhbj5IMeFNm7OLqJpk
lyaNSSy4wJRKz+0KFpvcULK8GfEfB5R3lgWwsEC23tbWQkXvGeHzqsjXPVZclmwabSW85wU1unYh
GL4KC+gs9dWAVVei1B22jpwORnEKa0jmXpyzQojDXx2UOAXNutr1fAK+jgMv4o7Q41dYt6me+1ah
fRlEGU65YbG9IUu/lZQ0E0bLAFrKYWdH9bMXxo8mDQBIWpSWF5n51HttvJ+regc2wGN9XuwwTO29
moWk3Z+VNJ/JwoAry9iXpv29O2XW1px0bYs5f+1WdN8KHEWr0ujeifbfJR3RPjeaIdIZJP/KZ1It
n3FT9ljPrJKMA55Iox9gB6U0ZT9JYj+vlZle2tT5nvC80SmuqGK1+AYtNanAVqCtVNNCxEUvDVr8
k2qBD6Y4DRQWWHd8Mob2c0icxwH4RDGhOphKXNwxePAgCO2VhcMytPZZTimjQoWqtW3uOScd7J/U
zSsJ/22prAvttefcAeKCMBwt5bsv1Hrcdx1VJOV86iz9bR4B48X5tu0NXO9N8RpkXPi06VxV6iTL
9I6Z6nkYLKrtSI/fRXN5P1t5unFpn14B/8z2KvM2aUVMKzdY0yKH0/3O33SYiMqPttzG8cT7wMzH
P4OtXjECsxtfOgcJMWoNaNmuvWa1cwnTDvt5imSZ78tSOxqZC7SozM9DLJCDCO7j5j9UFYUAKYg4
3ayIH4bDtg7G96gj3zCM5zHIezpNOLpci0acxZGpg9MDPlCubA3sTcB5v3aF9hGzRGmM+ByiMqpB
3ZE1foak95QUzl0FsI4khP1Mv9vGaMs3OsTynV4nTDTUSK86z/jsumEtg+6uMCjYG4m2iFk/tgLV
Z0yM2wCpgOLfbRNon0D1HhN3OGfG9BQKdsky0N5Cy+T6MV4AdN8XxGW3tTIFe2qeqmWJZGNPI7m6
tlwgfoLX9yi1T5eNy4qlzPdgGQeuSRuRMkWW7TMEcDp+XfVclN6ZXTQTtnXopOfTNLVVc32mRuSo
sz3QgDZEQ8YpY3GbUseIs1OX84dhwkQywwYGMv8gG9LvDVvsnWI8x1pIoirR7tRSA5Fzz0GQMFdt
J99Lz3kHNX2XVf2Vqw33MvyA9H9aybYtnC93IlidGuDm3OLOGuAL2SJ1LhSgv7StfjbQ6Sk6+CQW
lIDBSPFGL1S8lr07/2om5f0UgdVBSL7mbneohHmr2RQxhwZnUAIviHvqweQnwEsSz+Y4Dr4Lc2ZF
/8ey3OyNaym6Bxl4e1HoX07VrhuAjCsdew9NHceid3iSWL/lYe6nlrh6bX0NtTDc0Bm4YurgVCNS
kVpKbEfJO2zA5W6EUb1xxfzMYgK3SO89RilfMQeaFfv8EyCddytOvtsu2HdKu0v1aZ942VNSj/vC
GF6Ddto1ofVoOi4tTeNIJq3j/0s3KPpRdLyE3LRl964yojlDbG/CpfBgKuPxrLmld9AbJHSCPdBG
IszsRnetRUQ37BS90jXR3tuV5LwsaV7RrCtXqZ/InJ/ITrw6ChgwaEKaJwfeiZAMUKAlo5CdH5aI
P3G0uyQxqGdNq69JJRcjG5CEm2NVj9fQ1B6LTGTrmQj1f7F3HjvaI2eWvpVB71mgC5rFbD7v0vvc
EGnpXTBIBnn187AkjTRqaAAtu9GAAAmqyvqzMvkF3zjvOc9ZTR7hniBR/qFMqkesqdamQ8ZwKy7j
bT4yt7m3IrPvIs6FYLD12krqFxYCP9Lyb9n9b7XFHzhk4AV7e13XtMCM8XyUzfiIsP8cA34cuOyF
hEPN5zjy7vlVP6O3HXWJQJzU1pXhId+XDiuqqU39azWxLkiwTjatZLa3XtMuIfmYVyPxSJpUG4fB
aag+XdO7n2X7PZbGBF6gvZVzfZT2+MYBziBFVBJkYn5Rtv3ZFBEtiMGNU+TsYoJyL8cgX4M0vTd1
pze2Y+MQFwA0ar/mIhJBchq+Gpsbm9LgaQ0KymN+8W4SbiLHPWjDehgascuxYjqgYqo+ol0k5Hl1
6vI5S+w3iI67oaak1y7BXLoWi1y3L5mJ2u+sAxcT1vIirUhfCGO8s5ennL0pvZUDXOaYu8QLRmbs
hvibanuLT67ghm4UxwoZLBlf85ZYvis7rnoeSLAMnwX9WkCZLf89SaoCKzU/olLxcoVPk1eAOMAU
01X47sIwMy35SXXVRwvUaQ3E4jwo/evZ9M7q8dRBM+oD6wrd/4BZXZ9El19Nk8aPjieiKroXWAT3
XmazGw2PVoiDF5QTao5t7VSbFSfPti/aWspzssZe9TLO38Iww4tSeS+ywR1rzQ+wMJ+oJMDXMVlP
WoC0ndyv1C4uxTCsoXLe9QNgNmXSVSJUcdUMFkBMfhYVdlOXRjOyYVd+zt9hJQfQ1Hut2geVNFcp
KUbV4+BrCrA8wJ7WTJy3zSjWNre7Fdzdr85l2VmATN9ay+fE6kuI+vUhyv3rOkI8c6DHWbOBxoa/
6H8UerRc38Qn+q+9qm/DT5FWP/8kzv/1y/6Wb7dt3NMM1I4tAkyhf9fmYWBCuQx9vKdOIBZ85t/M
qiFmVeEQHWS7i5F16fj+m1k1+IO0uwfA1/TsENk/+HeKvAW93/9JmifyzqXM4Y/jj1qk+39ob9CJ
nqykwrtQ9tMKogTOofrRHfO7OB8YZul50+iJg4ZNH87J3RRbWx65G+g4OBfBnEiLPK3gHukXUbsH
PwmSwkVtrsvm0e5t+O1tmlJJFJ16AjUijHfdoltO9Bj2NTYnHV9U6G29wYJV7jZPEQtYK106eFDe
smDeC8t8McOJhSAaXlxbX+ysrvPR3mFSt25H4qcRvUFzw1jvcCNPaBqMpbsxlrof0AHIZalFQklF
6ywpMPZXiHGgXHbsRv1VR5c1tjq2r2bmnTkmsmMYUkmocwcNTPebrppPzVgFKwsifJkhpyW2f+Uk
7oXjkskqEVd51x/dyX0xO0OxUdR3SGB3BSvIxgKsDHoDgB8peanwphO2OvkjVBBv2EmTtbrG1gfy
6iwn/6rLEZICuFqOAVLXstSn0fqfSnd0bqvkcUjpVjLzrjx0QeXcBLVnYg6KMExg3dfLb2HMKMab
1Tp040sVtbu0CnZzh4Dq5M6nqX3mHN62aVu+A4bbAQRba8c4DnFLqIFaKY5RQvbByRGxeQB8sSkb
foTj/Oap8GZIR8jVmF+JgOQOE5XJspYuBIhGLZtWfDm0n6Xub+QPr26Ap9gF5mR2aKtpmqEWuNyr
jDG/WGOwTlTT7EbojZtE2mzZdfNIwHMz1wIrEiEWUAYzJreYvUsPtdE07gYD/Xnq70gdPY+N+0V3
FrxUNrSERH4izP1gsq9sAuN7q2eBqXyYTE57TfFSCviKl2dthiu7YnGEr4NB2I9BKyQvWdM+2YGs
jh5MERHA8GzKC4/lE2/RXaOQfMfJ2ptJtKst+cZt4Z1R6BRVpK15jm5NvJRu0DB8hubLPILWqvwU
qDI3q0PkpGdozuus5Hoyl8viQF4izzvOsnmxfI0fpe6Og2fGuBOTx5k4w9rpKAkenMHDMdiaa8wb
rzZMTwwMWJId7h4rXxMJgtO6Z/91k7cGmVSegoIrCXhqSshbGnhxCF47VPKSVCVA5tCTyDv7UCzV
OoBZuWmMOt/ZLdUYdJ8090Zp0dbQb7IyOzLAsSS2+mwbO7QChzK1j03fNPdTtDDmXPbnITXCGP3O
eAnsjZ6N/K5euoZp8LlzCXJhXL1n0THDOTCxUS39xK5yd0pgh4vH7Gn0Kojq1BlnTXmjoVY5Lj5u
6o4ViDxv6T8elybkQE9vmcEHbPCls/aIGDmQXTdtZN36LfWoLRQv01MPXdOQCm3Hg2P6j93Svty0
yWMaLggZiplpEcF2SlVzU+pv/mX29ObRKSTtXUGpc9+lmI5zMZ+g8Pt76VN8NNKyQq5vFVEK3aS0
Q8elz7dk6qPjTdz1CRUi1Q96BdkfjDcGSZ+Pz6iXxumR7um6tHduWWMxwYjDyPud+3CQVCeXBUZJ
4ysl1orN0yZq6bUubLYhLbZJsKh0Xk82CvHSg+3g9rqe+KhgW0FLhs+0xbfioh3V5klD2NoXobNI
4ScITYx6oTFuifjYr+FknA10cFJas7caJ88+Jq4FrTHhgrWo6t5cQ9J21tzauWGG/rmMMYehqBx0
qNp1piDJD7hkV6Ed/Loq4w6gvygfRSzCesA5EZJBJ3WzmnHCkzWLucKbXgsGrUoOsG/Tdc/Cz2qn
Ex0TZIC4L/DtW59hYEEctnfdSAQ4yeJ3O+6InSYKGx2xUhbRMMoshGhVDTfO5F6pUJ+LtEaupG5W
1+LCxAPngGsLcofzVCdN/lBRd4DXmvORvQU4MCIWlRgBsVENMqn5DP4/2EEkpdZs5u8spHvXLGVP
dpx9O4RIDd0Wu14SRpZm9Cqz7or83VU+4YKYmLPAF69zcG51Ix7GugP3uijicU2cKh9+uspm1eiC
oor2WVq8pORkcVVBgqQF5qqtEFDm3n/AEiKYH4uXocNM0+ihuG75UK+snkfTL4xriRd13WfSBbsb
uLtiMn4NSVfKZKIxB0Xy6TrOkxA2z12jPk3RPaRecTdAkRNZeXAp3WM4/pnkEG3SUTwAmr/L6jS8
UY2g4166N0UE6SFJsG1boAAojrsaCr+7N1xxzizrXZe89KMBTuvob2qCgH1Rkq6eqf+UnX1f2Crd
mJP/2FLuuctU+AwToTv6mXj3+wVOWLCykwa1cUmYsfuOHssi36Bd8mIITLWZouEYYDNexdwWN82y
IOUweeqMct/TH0O+fDgkokHwgbBwYItxZc35O5VRu0Wr4YXPY1bbLXJppblCNehaTsKT1Q5wsQxM
L1t8pFzZWwiJ+cXhUGCDHotbIhSIsFN0jgWwnBTj3Fohia90TQZl8IpklSQcHcb0Xpsk22dJY57M
xV3BNizxoh0uBWPNHZpqmFqdS0MSxKu0/OgD7MO6GvftkPzKMtqXcW+t1TQiXPrbQM/roe2cdU7y
lQW2XpcegQYxc4pLhLw5Ig2txpOrRoMTyofnBWovhOkVeuWBcliB/hGdx3rIN1FhX7uqvbft4TGo
xJ6lgLWBGwtVjjj+HOycMt2NHXI/FGku/FC5r/5nphfYLhwQT/96pr9J/5lX9dcv+b9mG0+IpV4v
DB33L2D7v+TPrD+8gNAZ/3dguqFjef+QPgv/8D0nNANGd/54vuzvAz2zvmcK14NI/e+M8hbwq/80
y5M7M7lKCN8TQKCAYv3jLI9aHcl64gR0jRE87cgaPq65wdv0Le2qoD/BerS2bRQCtCEbAjWBtYjh
sa5RBWnxKBYXWCzfUpu/RujkB7qR832aT0xlOFGp6dAHx+mIZnuYPpWXbSkf/ih7RKyI9FSyZNV7
w+IuXyO4+9GFF+hDoKA8ER/9MTocvmUeD1d0uzN5An0ithK/oa+dOqYqpp23MnWumqC47+rhq3KJ
7GAuADtCQQUjIQpXWOfmxlpemDHB4jVQZOO2btnRIeRhqsYQaerypIp4LyRAj5DKM5c0U6YjhqjO
B4CfO5u2x3mJu9E8mB5LPd8xWB/gcCY84G5wGgoqw6z3lMCJPRsHQDx7Wtg4KtVvTtcEgQwW+Emr
KcyClVyNBO6s8YqR2zkMmhzQEl0asRz2wsDp2WYni0Nk05cuN6touB4GZ4LNwviaG9Mh8PIXIc29
SAV7ndwgQquOdj3hm8EnUskLiWw0QDTRXZkkP53IQQHgqB5SuLW89teWMo8q0DddZt5kSAK9oVFW
HVzebCBGa5dK96koxX1PVGMTjViv2yF+hbZwLoCMkeShFS/szFNgBnuOWrxUtIThtd5IJ342iBu1
ZXQk5bjJk/rMPWBthTjuhdVsnOA7zMwZUVrGzAUxrkXnVfXWZw5UgUJu2LMzY0NvGm9I9Rc7bK/6
MT1WlnM07Lre2FwYIYIM/b7s2Zn6DehJiX0qZS3ep/1VZ/eX0s8uSjcX01C30hlRGhUk+9S4AyO7
tYFbDW70Fvk9/w6ZvjFNtRVRcC4CsZny9o6E5D2xYDY8CelrMTSsuTui4U1q8xvP02JtSd7ZYgSk
KpIbWg4PsETOg+vuRjW9GrphPl+4Bd0hE/gj6KMiuQChLECCdC06pas7rj0/iaxejSSGvzHOXMnY
sSLOXIdgYwCcyJMK+q92Sct4jcGKS5CFYqsakVlhpWLPJ1O0xl4b3YF6P1hNbb/LMdBTu7yx1GOX
8P5rUusYsSjtWMhWv5HifW23p9AxdlbHKEvQwR4Vt8ZiV/sacZDqyBZpKOnNuwr7UmogdsLsXYrv
imu4FtmGMgxg54xxnajfUuhRBMYK7HkMI6QucYYvgEga0MgdxqVDwstAkeUmmrJI7jemXT+OZXAr
dfnTl93baAIfySBh8Q7uryMi7RTbLKVcIj0GlVGf+AO+jNrfmf5yja0+Ot89taP70Bd0JHLlxGxa
T6xJAVvEVtD+UDR3x/WF4a0snwNfX4RffQSux0aPhRqwJj4+ZuwdIafekx8fD1VVwBNhaeKLASNI
JLHuDO1N5Cp7XxgYIQgFB+gV471pm9smks9GZXDB0cq56VqKRGWG1qcr8yjd8T43oKjl07hPSjTR
UZN8tLoK53W10dFcsZ44G1N6FYK5hYDPUA/hyjW77yk1dYBPg7TpNAOCACr5q+BJuVl8AGe4R5A+
mkF9Mg3r3df550T55S53oV5UlrceMXywrQbJKYs7lrm0Rdleghs9eQDI++aL6X0M6x3O41+rjTCL
2PlvioK8bk11kW74zHG4k4ncZoCwVlhPH2dUEn/SV7jSmV6s+FWAYW17NjEqn49uKRAc2Uq387BX
KKPT1BzqQT/F/dKVBk+CJMZPZZjnoc6PVAtfEqBrAAiGrfqTg9zQFiamPFrZkDBMmx5B1AiLH9vs
j1gKptPgBRDTIbOvJoumiFb2z1YfvYkiepFlf9UUhDvJ8kO78BtJo2Nv7X2yamvVqrPTGDSXLCGw
RKebeS6tfQXIdgMa7x4oM7sKYMMiKjysN9kDpQgPeRVzHZ7uDU1VJnCnmiMfJtnoxlcAkYi0cg11
IBUGcwHQHx4uj3ZwSVXxbGTmax/CxQ9bqA+IyjSw3ldeccBue/F8PgSRVV/aqsGEMcF5TLnSh5Gl
dlxeKfqzm11HczhzJnlJlpc8hOrCcL4qAyjOnWfRDFAMCFnJoeHltTIW1aQIo/su9A+6De9SLxlX
thncJ9nQbKcYO3gxT1i2qWo37OkkB9B4pqEBSw4TT+ZQfJcLqK0yZMq1Z3iYdfY6tRSXxMa+tnxY
ZOTVisJ4acA4hUW1ZzDYCIkFMnOvmswhscN1DZSOu84qPvteRAdK/Q6M+b1kVOa+Eu5K3k3M1jgy
pNgUSbmrveSGjAJ2FfumTaZPf6HTpk2+msc+vZYzXhwC9vgF0nMnyzMBjX1XJ0+hdFMAjvU5BkYD
FqTaOlhJWJqz1dePhEQuo6xv01YdWj12tHJEv5YXPmjR3eZN/O3y7Dme3gAGI62IZDeF+bTNO6yz
sq7fZpP+6lpagMP4hNqUYqy8AQNdzS8GNjSij9AZVHL3zpzDxwZbX8L5Tussr1Wvl5diCu4GGoXr
vvqQfNr6BCNgA/OhMNOGjX900jNyDNJLJXMK4YIuZyxojxOi3SHoJPcEXIja4IeY8uC0RX+ehrTe
FDqZ167vfMwV2xGqY04DFklPZu+t4b3NVvsORPsrSI0rAV4pKsRzFchrb6R1R5Viy78pSwXTvs/b
2N+QrsAmBXly3YzLCaldotD5pnNJssPLuXjDAsyYiAEn023otndgSdOVTXmYV8yPhhkcCw5fmHrZ
OnQEjT7jndEJcntDOfKAYVvEVFzjOQlyfZ41FxYP8xo1aEA6+/QKbfGRZ3JnluqYFIrv3tpJGMRE
W+/ansKGkRkDO+BQ1mCkHfHg5fI7ssaNHii8BbOT8GalCvnLKrvlpntsJpv8z/DcWC51JmRhWoD6
MbZPQZG6N/bvbtE802NDEjxaQCPMdMIEwDi/iVrcxHX4AeIPK7DbXLlTsycbczv4aERlGz6wEY2u
3Mb+Jo+2STOq1aFqRyTz4nO+sJvw0VO3Cp1wzg/4e0GsVPXKCNOvuBAXaw7BIyVHOY+PLVaLmP4/
HksFWVzY1xAS713H3KvRuZaO+d2a9r5J+QwNLcrqWDQIbZIDyroC0T3ue4nZPaFLcO3oiN5DFz9P
EICRc8pt2xnupm6M81wHj6aS6doMpKAukXU7RD/yP0V9ICHUb1OnQXwuWU13RnpLpmPajkqwE7bU
j8N3sRPLqFWGX7UXUedHI2fS98VBucOVM8W/yUCpQG1kj3wNesod6cYlH+NjKI7xT9Smc5P38jqI
saeKid+87Exu2GTJtvmCyGInTnt3DBNFmM3jlNZPfgNQO0ErXmcmvwTHBUxbDvHRjIbd8lIzUMCm
unk0huJp1Kh9Y2HzhS7HjV6hcC2y2RLXI3RTVRchiTeXWB+5asNF4tGiz667TciDU+RxYnu87iwf
81GmdkNgv0l4/ipTb9LHGma28QWmhc8mt3G3Md1QOwVqE3uIYhJGqYrbMNgadXlfsFeMkGOfg4ac
YK1BlFGOsebF6DAVyIjd7EiePZ9uCXDtJ5WjItjGxYY/NcO1Xo/h+OG09WZ0CIMhC353Q6pvrNS8
ARn/G+Tdc87ctwW+OJIQhN3O+bRjKFkDR9i4BaRv3HXKkviLqndZBvglq4z6rUJ9RAorSaKfglZ9
FMxym4I7xZoP8KNvLaE5yMHsjT9bxeOswhV7duo54YTMgqhNysMGxIEBvDHz6yKqv2lOZ00S4aHq
NLeQmvjwCebUR4jZYWVlkNnTsQ3JsDXOdpC0P4nE4oMwIh57wUU2nM8YhqnDwe+2LwmScoY4lB74
IT42POsbM1esPzH2npycI98Sk0l6Alk0U85V7jNpRHUU81kk7qz6Bepb8mNbCg50+GYXEQ2MZIPx
nPNqzKpwYxS0ikgIozrpYXnWr1GeXc9sqqOIb9MIju3cntMYMC0sExJdi5CKWBgF1AeW1rT1JW1Y
gbUtSlZKLNzkpuwiB6U3fTEig6ndMfZ4qm6pSV6VsfsmZ/4RMqHyMbdw79UUWwHveEl640QWZtVA
lSNkgOO6Hz9LR1MavrzdLDq3iASKvT/E99Ns/5aVODRw7LGYePdZhQ8tKefHcoq2gFBmPqPpG10g
GxIkp8ZZKEt+d+02Z+8xxnJdd+ZrGbaPfuy+1xqHQpJmJwSnw1xG72bAD2uQvBcb+Tnm+t2lu22F
fHhRhW+s1EAw1AjEU6Uh0stE3/jGdFXKEL4Fepwh609k/Z+gxJmJc9OG5evv6LSbdsZcPQBaAUpc
VJ9Rme5nB4u+CH4tTSccwbMPrefvKpyuIxgSqyiRTzprXry++xiRBXAXPzNuDtuhxcrJA1quqWi8
IS/4HKnqKKP0Yc6zPY7Wed26eK3xVtQ7PHE5MUV9rFTwLX1jawEj4ON9oTrqYo9kZZM5ivdF6Ry7
mP/up6slEtLgRWZz45K2wxmWpazJehS1cio+cmy7iina0+15rgLOWRz5Rffml/1HE7jfSRU8dP64
hdV4E5D6RKj5MnqmTBP6O7nO6OCCwByAhU0d9bzWYIrFbLJy7Ek/hG76Zk4Ye+hDWxtO7m5tOT1F
LSO9W+qjFXWsGpnwgmCfTON54vCp+uyO4DYICwzNdFns7ApHI15I7rFhstdpdqGW7FN6kKecggrp
sXjwy/li1SkhS05Wr2/e3Bnmgd3dMo6Kx2BiiUez+24y4crKmCanwvB3MMJ/u16eQlnV5DXNO5V5
G/gweGWUffGMDMJv6c9HGkmu0gC3jgIYdJSZd9DcDjqDTo6kfgT+e22ji2uz2fe5e527hJgri35Z
aHUlWzow7fvJ0Wcd8ssqgoMX3E8eDaBAj1D4xaXPWCR1RIAQ0Dkxt+Uk3RVupHNCE1nv8UmLhbnu
J7WxbeGhHVNrlrJ5K1mcumZqnO3IWppjGERq82aW1WOs2AqXJrsSIk9KUKEgIJcWmogxr8YVZutz
YScPnRfKnd2b+dEbCwCxgt68EmjZJjNd/9HN9K8p5YONDbdNRogdkYQky3osL4Gzl+nwYy1J+bGQ
b3OgrhinN4ByISWE3t4Jx9++slCU7LOdenRs53i9TAKVI9cpcXQb8yXNxdog0gSt7qWnCc6vA0K0
EB4pJdzq0FsuiaQdxJ8QmXFHrO6t9eSx75BtferX5oaLhGPOmJKkOtfzzFQyuax0GbHSZNAbYXTk
KUtDwTBpuDjH26nPP7rO/YabdD8NXDARDpKQFbvEH7t8unnjW49uBFCDcO5KuVm1hp1Fa4Py740c
G9jUYQ0pzYyci4wcXCfWpe/eopxeuwljESWwoP16lnvkUunaIBJb58+qMTKWRy0tq9YmNTEIVQ0s
Zgx5gxG8OzjVhdV+Tbn3U2ZqG/a8z4nfPEkidKLMruuJFItk4wXBprwKW6i/KIa0qDjDB/21P3WP
gUz75j1owkvSVSS15uQjhLmHIy5UB2661wgy4yYChbh3RjJeWWM9iQkWEYJHCG2o3NPaRPwm3btI
9QPzgzvxPzze660INkk93cdOYtwJHGymgi+atjQez80sIK+OnwnnGdBdazjWY4Cja8ImVKtnJXmN
hNXeZOGF1VZcGWFh8JLJbhjSv/IMLdKyjN/Y1QS5e1KD6djcJwU8oqqBoRQa5zhWZ411qVkaeJtB
/sQlq40psmeGivEdlNTGWQqaMNRCdk3yn5IyUuAUzwDqDxGpN/YzKVjd+Z0l3VNhdxbdL/mw49yg
tXy4yluXXJhUyDJ0WXuRP90KxQd7qnDpug3K4Ox69cXOy5vRSm9q5d1Km/tn0opi/+8vB/5rdVV4
tut7/z/l//JRff+zl+evX/QX7d/8w3I8bgfc+wWrJNfHffM3+BxRW8fB2Rf6ZGZNn4vU3+08Ln/N
dvzQQp0P8e3wl/5m53H+oNZlEf9xkwW2a/9bhbfsG/6fFYDw+Afxn9D1+JSbpu3hXvrHFYCdCMOD
wstMU/HWYLUJBmmw741JtUe/jX4HLOPk80g8gFXa4Uliohz7R6ScHDnBekxEQCnL3L9GsxFtSJve
+lX2LtoBUKU/bnJnHA6sBLkOdNwde0C7hPzAW9Qx0+g0LkyWIqPlkLqdsap3LI1ZpnrDCxsRSoVC
asSLWdGx01DyEwfzV+xMz1mHJqR1uWubNGXyXaxztYQ9S4Mu1uDU430wjpyPeXeTZHhEVN5wFFsy
WuPpVnj78xAdh6xrlc0IRtaf9Z/0/3T6Na9K+sJ8c+f6qPUK+DR+nyG+KYce94+2921QQPTv1Jcz
FBd88dxErAGgWBre2f4cbFK3uTURWrY56QWYo1o8xEH1ICt3aft7YoS2d03XBbDnxHl2nYRhlEV6
neuHOo4JdggBT7In42xibV15CmbQoLud9Fn8VR5Hh6eOLfGMVSb0S+FV32aGAckPqsvQLGMz9dwf
ip4Cmz6cTTMY1D7q4bkCD89dkEAxEGYbkyLgMtLTjg1uDxPauJX+8GR6GDE6ei9DR96ag0U9rT+e
0ta8J0p+ox06ILwguYlAySFhqKdpcvclvRs76TkA30hMB8LcNx7p5JFaBVf1z37Tv6i4BzkYofLG
CYN4Hb9Uw8CSx3FexGyelddrsopJfGUZg0FQkOtMx8W+JWi5swIsmjrpdvZkvuLNPSDnHDjmaE5r
bXkS/ILWaVs05zp3HnGuUsgYkxqryuniGzShMZFhsJG+s25Zqu2NGIm8m7gIuQjfqiQA06MI4vv3
zPpcwwYZfW9PrfChhxkSD1xVxgokGSXn63IBi8wLYsQoyu8O5ki/wEf0giFBu8cm0CNa8s+7jnjJ
BDBLioWKjoz/DMxmXfrmfoJuIuIe6hm8E/qx+jUfEBAoSfRJMuCrmaZfw3KpPtZ7CTAliarHPIVV
qAfA0dYjQZ4TGPdh4/IzWwdAV+Z86Dez7TW/rm3+uGAruDjAaLEWWku/cFt6330YG6IrUTEc40F9
jCzOVmKhvSQhOSqN74RauGm51m5nYXqbcbQvdTqdcpV+9kn3QGcfXO2WgB5QGXehywgwM8qI0o29
kGckMfUOFI2zMGmUcHczkJrCaO8qoDXRQq9xwdjEkjccxwfcEhA3k5OFiPD23WRx9vREWHNwOPnC
xREAcgaVfJZFefLKeO2X7pPhZmsbm0XBvpylXrQZO7jzRv8NQY+rYXw2+vcmAY/B3WNL1VazHuH0
jPgxotFD4FOv+QLyUQvSZ6qT+3qB/MjBOdGBxy9I30ZxeHZ6DGjc9nXAvbEcUC38BRlkzMiQWoxw
L/znxrS+5sgNF971dQBvyCjZkFZADFblAiPKFiwRgs1x6gj7wSuSEdfocdLI1bCMhgVqlE2aHYOs
1iEDEiGt625Y9jcKFFKTlnv4KFv3T0hSivWFzNfR+xOg5GHGSGEqmXHzbBdb2OdWezSN+CSkeigm
81eeDL0z252EzmRn/pMTDTCbDIx+xFIYdmi13mBTvo7TJrzFB8ahsCCfJHd2yPXU8YQjB20GT1Pd
TwAKcFldDXH+UyxGfgqdQXVreehgS+kFMpUsuKlwAU91PQiqYYFRVVCp0iq6ss3hdV5wVQytv+RF
JGg89Ahb2U/RArfyZP/lLLircgFfseIksUooeEFiVaF36BZIVuDInZm7VHgtuMj5ZNfhOgepleJ8
USC2OIm+krIjZEp5RWnpo1hgXHbE5Tr8Hf20PhQuRRqltviebX5k+q62soLW1i5YN0K82QQ99hmu
kdVoBw8xnY2OJe+N2nrDXAFweYjqTZ0sW4DQeAhzCXmHzrVFKRVFcvA6tsJlMh0H0wOaHyM2j0fh
+ptkKL5wch5NXaUwLIObmpQKwVkyb3lIkniP04c2ZVwkP8DrX/PQuHQmdymH1h/OpciKn3kU0KA1
ul9s+0jV5aLfTXXw3YWjsSWlVDz3VQJ5es49aNOefDJxKB501bzEyIst8JUU9D9KTGevQ2KKpCxB
DVTrTITD/ZCReXbbiVe9VZYxXPIgOzm9K57pAeDexq7n2Z/A9wVoxlYMVD/BzL9u6pDDJ70OUpJB
GFqeojFZdgK8f1e94y9qyTQVEJSBUICcmtF8dVv6G+529gB5rGfvM1fF2Y+0/Zkg7h05lf2fcOmc
zfwKlFF90QEuYZ0Z74FsHiAxlltkk+DBES3Y7dZiijXnZAvUHfimM1x5CLqxMZIBh7MdGPFN4VIy
szBNy9JcEyXeiRiL7OR2CKvugnKMiKBvjSajFTJqKWWKkzm3cLHJ6JV+y0vkmK9xqOi6y2KreSwR
bCBqDtWp7ZaladbZPwD9SuYNB8/tKlUsDA9DYVX+eg5gxeLilSzyPWLOfBOeTU9KbZnlAyHCxXS3
SwdlnADMLd8fO9YhGy5VkoO5sKtbC+MFCDcU6h4Ao7/KuhyxodiOw0c+ATANSXOIs9bVGl8cHgV6
ejw5sj+2AlQcwol7u/Xe+h7swORazGR4zNfOGO8HaVwHY3xQaXEXShPH8GgfKHv9lIb3SBUXOzUs
sGaREzxLoKGNOEY2RkpnpYPW1XbxjSvq9xpvqkoH9zQm8y2mzGNYVsPepNahqsRS+l7rxzoxS4p4
cVdKl0WYEx3R8J6KCsxHWeDr01QTyzG59wMC1iZFyLMNBVeWr+OIbFsUhxRZ1ojDvRPnWyM32osC
NLDmHbdnqZQejL69AYB05FXqbYK0PY7FfLcMIQwvJ9ukZSmu7BvhlCQ2gIhtgXnc6t54LgPwfFBt
Tn1iLXASZwRb7/RzuWmxy7LLbaMXsBXTe+KxhfFo59qi2TYT/Do8J1n1qkb1WZT1a1cxBYI98cgn
qr1ZNF+Gh2LsRxPbXpOytMTkvTQQ8gwGhBrwdtkmE7DpB/o6LywdKbfVP52kehxyx3MQ5T+QEt6E
mJuVqHByyHE6UqZL1rGN3Sf8otOZ5WxzrXxcNyI1bqbl/E2iFoc5mUALYFoMD52/mh0wViS71qav
VwHzzeM2OEs1b91EXfzOf3HAtrce2L7AxszmuAWtQoI9UaoFHRBmyJGA09lrKDPgPKedYOqeEp88
Ut7ww/YKxJ/yNktxa+bTfPrvfjckihGSzPjXrrDrWn7/x//6qVSqpuP3//6PACPZn1/yl5vh/+Hu
PJJsR7IkuyKEGJgBmD7On3M2gfhn4NQAA1lR76M31geRndKZNSiR7GGNw3+4+3OQa3pVjzp/WViM
gZJ7TuAjhkM4+ocpzMLdxfkOEyxopkBay4ntXwhMS+uhcCzP4kuC/0dgcoK/ApBJS/ehXPIf/n+U
8uBFt1i/qnwCKLn8sB4EJh6+gh8YqdF3zf8a80itQsxUCfMcAQ7bDMLcyC49BSHyuufg5SdQnwgW
bqQ6C1T3+cpSAQ3Eb79ZAL0FhkNaW1KnHtbvPMc+yzZ+c2HPNDL+RrGiD9DL9hjBN4EZPcJUeLKk
es8z7h6g+3sSVpRpD+VLZTSklogLbqc6hCFEz45El5lAEAyYyjfGMO7H2r3lS6VGZXikr3DJDMSJ
CX0N9mauFzsYltp9YbJ2iiSIEdlRZBBL8+yIzmJd4nKvZDSATmm4gk60awmQb2AZH3zCgVCgnLVa
mKU9R9rImZozpwpxNFMPbpnst5Z0oZhVNjUcPiJYXBI9NGXzM8iHdF1z+t1mOjrx7LCRZIm5OFPL
UqLFkKpTtTdnTQjSechs9iGdp56tYTiFXghNoHBJCVTJRrMLzYz0vWuroyaD6Zcxri8M5aMtiC2r
YxbAh8nrXe2aN1cCkZW9u3cq7D99oOhHL/yPCj8ITTweRApYJ4xx6qdB+a4xBBjgovHTy+d9Wc2f
MV5gObr7lLZUTB6Ao0T/lc76BSQtU2yMWsbJ8iIYQVmhqacoYC+rjBfmNovwa3vuzIguxjFjB+dv
owXnVzowZlKo24Wb3YEqkZ/F0bJWnNXXRVVsJQhOZYYXmo0pZDKExte79Fz1OMdcThDelzO2z7WO
P62q67au4ZA9Dp6mWPs4fL1xncshhRZbE4Rv9k7U/bG5xijnJXvntf7acZELPQGRx4r5c8uYWRZd
ZsSOGOuN6sGmBunjaEtK34dDAyc0lRRie+5aUkQEc+cjpyCqE/Z1Lq1TXnW3epBfaManJgHn6lms
YnPXvlHJ/VFkGIdSUGC651BDiL/b+238m4r0tzmut7kSZzznv5j4QrnpIdaWU4cSWpc/chvYIUsR
OiSbLwtigHbK94kwhckBpHdgq5T62lXIfUPfPhE+ZuvfQkEZLP6T075b0XSEfPpljbGxDqi75LSJ
HczIHgAg6VWaLcmIQOXrwp2Pw8BsYpvlJcJRuBqgZK1tToq71ClJ7pdMb4nBXLpsGkraPfZYsDmU
DOda9W9VBTY2znZmnMMq56IFhv4hmEBpzMou/AhEiOsHL4gfhlFfmkm98J77k2gXLFlApwtXRDEy
E/oQpPn4ipCYWOJnXDTWXdkORI64e1Vt9qkr423wzUveW+9Z61KgBPKN3QDYWlHUN1sumxYj/alz
PKaoSBJIdmmmERih9jh701NWdk8jqn4zFzvT8xe76hIGJzZbmPEzzp0/QaGx4JnVN78pt5TpvmUa
+Txkt6VZSfW1/caf6oWtKNuJrL7FrEUPaTy8uRMxlDENNlCzvg3Dhmk0yUOO9s0qpCWGMz14dhjD
twaYCMBnGMMHo5vQQ9qzdCz7HvNDe6PjEq0a0iOJFSYYO0bKmsrfFk3nYRXgKyrNfQWqnujXY41W
g08sufS1G27SAG2sTfAoVi5uHDNkx60Qr6vM5KMlEMVwTAOEjZHErJtiGxegCxLb34XOdCDBv55u
0dwbJKCN21C9gFQxmN/Ssx9nW3DyD13ymwzpZaSshxV/fRbN8AJQA3mdg2/F64lEn3EuE9x9GY3g
aVt8+bPcVsyala+3vGbAbkz7QMlzEwl9oNkAStdQ7kzXIE7dpjSB04NUif6jciGdF07awo2Ak2tD
Z3DlC5MjUBA3GjeRL0wIB1xfjUWthJviwaVIvW+mvTErPIyjIIkCXZ3kCugcXFd2PGFF6Zx8ZXWw
RQNX3+tSP4FU2zR++eZUM+CNZkDGpMB0BV770AvzMcISw+3ocR2XSArsy19lWJxYmrHaId3fRE8s
GH9VwCXWGT1bkcW6iljKfpqnXRgWd+0h4g/Dqm7D+yzNIy+DZIPw77ACana2Lp66mHkyztQmTOw3
xm6O02Ttdohk3baoNS9VPTzGbvyIiHcPqA2lhAIgE02h5G4Y27j9sFQP0dZhwbwZzGAgY9hc0rh/
GS0LrAyvysyXn3mc8MwcqR7o7pOpr27t7EoAJ6WcTwgaQFaGF1Oxp57j6hj1nDTM3n5srDrbREX0
FAT9a9TkBy7ceqMpHgodc1q7AaWnnC1545btvYM8Z4XqRxaErEwdcB1iouWwwuhcpA1U4/ZLNF60
MzkPbeoGqi28PI+iuMRCJOtvbT5SydBgLYpqtpFun+6VRd/lIIafDXblh9yowm0wdS7rygGla8Bb
XVfHJAc1HBRH6VoPVlpSPBz4ksXLfOIS4ydKn03SZyvTa9QO9jU6ams+Dw7PrHB2P4M5/HbHNsCH
MlyqXmlEQNDYXYz0ELP9uLIeQWJpx5++OT5nY/TkL1t/QCt8cD3r3cSSFPKZVrKd7Yb1ntrTLVDt
Yx396fC8w/9h5UjVJBlEGdpHzwuvkYP0WXHmDE1OjdGgX9uRb1fF428mPNQOc7zGUFyzWf6Av2Vt
SoNHj0qrxzG20q1V9qcSsXPP8wossnnokwK+dsYps0sp/Jrc4qfsynOcc4vGM/0LMFjQrYb8akyz
u23ZGwHci4JTDMhuPU4VOiBX+Ip251/+CHEvx8EUt/3ZlkF1BpHzIJMGpxy6AGWvJJJM+2oFxSVR
09ZOzU9C/D9meAZIqIfA6w9xFL/1Wn75iXMbBcb+ykHyTCxGLMtZKqppR2ePAJN3jIvPRKpX+myA
0ofpB2md4mMGAwZ4qUXntU4iQ6aZgDSW5Tdb5w4gfBRv6r4NL1a3FBw341nkASOCHm7tUB6NcuGw
4FT+VfoRX2AOwCTWmpeTXtlqQtuPswxjnJvbJGHqIbp2mMhZxIe7vpxOLqnNVVb3awlpkqtUrsKi
28OBh7MwUr+yeGkX66fB6S6q0zzd29QZAN3XOACyzHSW3dzJrrk0MC8uNmyjILOKMzuP04sqyxdM
4wMGWr1TRh1e+wZUKM2U1QDQA5JmCIjEAVvv7Z0Y8aznM9caBakKMGYbw11H6jhC4F9FdBA/dZBd
YKxhosSEDk6pOhuwjOOZnuwZeNLKXxhRmnec3babtIoBldBtZX+4C0yKWMMaDf8FFslDueCm2KLS
+bggqEJdHOAGv1ULnKqwwFTpBVjlO6CrpoHVqjH7ydlewFa8dPMrmw4UxQV7ReASrr4gKrwgsciL
n10YWanjPhbG8BDCzrJAJA4LTEtMOgf51qXnLgyJbcHcmt3oXDeMcbzU25WzgLmcEDMs8lNNooqP
qILfVS4gL2dBeqkOB5cMea9A+yqhfg2C6uPafk5S0IPDMu9Ww04uoLBFLKFKlmtngYhVjkLLBivW
xPZvCGvNuukxM7q8gCHIZdaWrsJfLg+tDTFkbyV8CJwaatkMvQw/C88K4cAEydU6gHBW6ebqLsgz
SVqGcPO7qtrnggNJnJOug5EGYXqHqHIIF3hauGDUvAWoNk1u/kvAWKud5G4t0DXWhmva6d7x4J1S
qGyxjA516h5baG1OmiIxugmaNRMdCJtma8N2E15/ZGvwqWOJoR7427hg4AJ4cCZcuHwBxJWQ4qYF
Gadhx2HzG9pIrtou3c1YVhik0lUDbS5MhyU6KvG/waEboh9NbiSHnPqafkHVIVzgOgNeF/fYyscF
aKcwyCpyquEQ3OWCu7NT9VIvADyTP2bQK8pKYON5vj44sPIUFVK5N+9nYe88WHqQL17wfFgcQzBa
d3TwkAjlwORo+z2W2c6o5B+t8Icx4YXb3MaVLxZ4nxGpF6e0Xh0tjra3HfrXckoP4M1GkoR4rKH/
NVAAc4S+lUgi7NsRH63dcapj7DrElLw1C0bQR0nLRP6zgC9YLKBBeDfGVdTpJV8ghHOVHI2GzyIJ
4p81cDRnAlg44XGFggPEUPTNoRga6565YlyXQ0oL9QI+VOwjt1oFl3QBI+Knoke12LAKw8EMOnEK
OiYN8irDmhzB3sNnt+phLZbkOJO/4Ys5+Bb6N09GUgyfoWbTMrp8U9kmyTNN29HG7UjvRdJ7rNpu
X3bjsU+pX6SyaorUb4x8KSRIydSVOtmuIgpjQ4psO+MLeMquUfQbLTTJKoUbqxfC5JCSDyamtTYn
91vUWHoWGuXsz3fd1bDdQm+X5176ZxCO+wLP691IbI4ntCIl5jVSXcTtF95klfJ3pzMLQVZvPbfZ
6CT8JcBjKkoKuIsR8wP7ixoWKiRr2FCdbE8WacVVzU0XjRwDiXDt6H1+yBYSp6oHSrfTe0qg1ROs
JIsBLJEcuqVqfL7hZ3sLFrJn6Opu7S+55CgrH0rwn0ajz1yp+LQAg/ZSPyVud2zN4jQDDh0y98Lj
5hPE5GEeafDuFsYoS6SNv1BHIWSj4UZwbQA9U7zWssBEGt4TXolWQUvj6hBFB46+zc7IHAwb2XQO
4wLU2wDxlCcvjur6MTMwRTZEa/mMYcH39WuwcFOpRVrs1VSQzVyLKBrviQxegRU3VEDSX0NGar/0
QWRj/rMBzNpV4tli/1ABbB1H4hcwhSHMz2sbpKuI2rcWXMYQOneIka9YHAlKlPIxmjGkmgsZtm7Z
/AAfJqzs32rIqIwCzb5aeLImYNkewGwf9BfqBG7czj8AGOgt/ZTfHUjabmyNddqIs0TRnAK8Ujhe
WUZB1KiQqEdc8I1pcgiyKKu08NXae3sacYZNT7yPt6adfbgxwnPeGKi8bckiawHoxuQGfIi6BZdl
KvoXnA4YYmDuSjSlAgYvcYeB5AiG+CAIb5Vvn2J4vYnJPthfEL7+AvOlCYoWI/i+bg9jbAH+Ksi/
TqP22MFYq/0NBR7VGUTFbYQW3DkzgpW8uzX/lR0VS2koCCCDeV4H0IYNB8m38D16HiAR4+rKKKbw
9zaaOnU0kITI32Hng51p9QStkia9xfCNUw+WRw/xuC3d7/hvBLJoL8TI1n1SHVNOdFOAbxlmshkk
D7lwHgdYyrJ193loHZukuZgLa7m3tyFcATWUZ4UeZoa4ehV0ZttywTTDa3aZKNUCcKbQA2+WgfGL
MoCUYIjfw2akVsGF/+zL9KPsiMy1rAQWMjS7Fs75HrTowmCoxbVZbxpeZH0APWWYjINTQ0xne8KK
qRy/UWIeixmNCyB1DJg6LStgQJCqMeaSMg8+IbQ/0wC0MzNWFBbHjKHON5mCdk2S9IdlEAcDgz10
0U8epl+dZ8HHTmYP4ASTxwQ8G/Vwq4Bpp11zMBe6NgkE8Ls2Fx21QiN9d+149bFqlXjNmoXPbc/D
fO4XZnfJnMwp+pwirDRAvQUBgBUdeSBhAX4nkQnWGgR45NN0DRJcdnZ/KxZKOPbKWx1x/QUagnhN
nTG8QnsfVu55ADLu8mD3gY57nCEm5RzaKP8R++3vEDi5Yv0DtOqTpc2NByXOxIVjbi5E8xG0ueqs
eh310dUFek6YI9jFYNB7g7wrWHSvG26Elzhhph+gzLaYRSkjBaTedwPdO4KStPqI/e6MSvpaRs0T
G7Gz1bBAT4uf48CBeiG0k6NHcluo7aKNmG8cQO5WfMHMivk8fUwAvXsBw7t2NZNTwadJvs0ChQEa
3gcRXyyseJZEW9LjRD7pzs0n89XgL9o6HT9vc3JEw/EhJmDVcQLkBi22VoZxrmtsrvm+f49USZy9
9b7zbDgg+HFmiIfiQMKsp/stezPIPUYkNAqdnZyMtnFCrRd7NF8bI/uF4//gSfAW3YgnxMfGOJXO
oaaEZG3ULWF3kf6IWlzvYD3XnhJ74ZEoTMyZQxZiW9bTcz3EABGAivMb0R4ChSBYD9r7th2O7qrc
E/s7dYFDgsAZTnnT+hu4tkQnbBrckat5bM+2h7vCzBdLKKJUchtSTBGjEOc6dV6lMV9UU97ZYRZ4
MZEaZR5+JGZ+MEu5kUwYhexOwusoqlIPs4+GTHmPg9FBgxtCAt/EXA2rrrVOI1LOXQwEsIRkwKwj
yOkjbxClIMMF2Cj8jONYWnG4FPzAqCXzFsD0LxpXbnbeXv1a8ncN0lubiStz9sFo2jMk+QbrEcce
bxEQerw8SPHzJsrVtMkJ4ZxGt0x36NQ3I8GnhxXnCmHlK4Yfsa9cRCarmMBGwnumW/NRFBIffWA/
CJZEQKV+pDw2vY5tk+mOgI6p46WLufqaOBtc8warQN1ndyZbdJCcJZXml9/V2G126Ij3prQ3fsFp
RyIedymNM6E3NvCeRLXpEoEFueuqjSYatWlHOurKKfZIM1d32ozpeh5Qvp10+O6r7qOdsMFy0keF
kduk7U/+EL6j4axQwp1t5UDYQfpZD5n3BL2GRzGD7mroapydi3Hd6OH+WwOqfGgXvByqi+PiTK6Q
ocPluRm3EXShSdyTOil3bU+ibLCSW+7iK6AaiPVxFfByYpevbv00D9SemE9tUEwkON0jS8CNHDz6
FTDGAJhqUCEAgDgtGKni/8MV+T+uqERSsvvfLscO333323j+1lXy+9+XZP/3n/5jSeb9JViaOQHb
sMC3pMSM+Y8lmfuXLxyf/4BIYmOMCKjM/ScKTf7luJL1lQk6zeHL+EH+6Z10/5I+rg4BS9t2TI8F
3n/Q2+s6C+rs33Zkru+4titdtnTC922+0796JyvePU0wRSPxDP089POvWvQOOzD7wZf0JUnpfkx+
93d9gFg1Y/VmOOAso7lRPKpToKtWTxHDcOdUeI+ot1tFsweGf+jOicR9NOfR2q4FnAHPgFgwOPMf
voB2o7G/OClOuSyrL1lYB8SgSsXuOLOeKef9HAbZ73jq8hwMAIJSdPadCBonO8e4DmU3vLDTerDV
QtGBzIrVV7zZsf0A1iBY2aF/C5OlFgDIOVOy1+9y8o/PcN9PRYXuQLr41GmbBXIWU3M1kQMgwcud
P2VbbI8ozthbnsy8+qHsqtu5WfXqz95351a/+r6o13VKlrWcU3TFKHrB1Hcf4dysy7xkvWZFhEB4
jRa2h0KRld8pW8j7MPnvwCjQeBl/t70v3szUPlIiEp1oxgBVlN7ppGeh5usnjpuYMwznBUUj39ZJ
dUI58nYDO3DDSo6NkZKzTxoSsuCkB4MF32hgfQxf/YrDZq3oBSNMLcPk0e/n+wwSdi0EeKTRi7dh
EIh1URQ8BPF82X4+8rsjLCltiA2m9o9BdztqZewnPZoDFYCWsZ8qmzNPSlksgygVfyiTm0nX3UUW
rbHLMBGucGjfPFDGq9pMvrqcKSSyPuUUHPOoVJu57z50FQ7rIJweme8DFhwgkW0XYi10rgvHcYn7
I/qB//gqbczpRdO2LGkNzes9egbfi9zo+e+E79pVHTgvTQvoLokHbLnE8ajbOvtEADYi8N7kchbU
+MGujlNRM4l8u1Lu9LPUwBEUFKxqKaXrO45HjhITZZ/B0fXFqacjkEd0/tRp7J8BO60SsqhhtOO2
zY3gxRN5/Bb1/rSby/IxCkyDCEb6pCXCKeGYIZs4ArJC8XpnK9z+OTaHszDGXwNu48ozdjmw0EiN
4FhDYyNBhx1Czuo7+nyCFRHsSxF31d7wpg4pR4D0ikqxch3jqR6x2tBG96374IeebBi/bnmaaVnp
LLzASXntnSjb0c2GvRAcMR0AikNbQwnrfO1apziNumMDAF2HNR1G0bjHgWpFo756EedoNwXPy9r5
mgTOlz86NCNOKVlyUMmbOq4oHHKsDe5cuWst3iKdCJ9GO4u25gjnyy6v3mw5t6mZf7KzIR1X6LNR
IajIEXsKmH3vyrDxJoRmF5DE5jEnt0IQm1d5qw256XD44J4m35AuKYu+f5Bk5zdGTMVhWkAzHeel
+rul3Wb2zrFwkSkNwEgDEGUb5tEaMRSAVXWji/Wep06+DmLnpS+DQzqJWx3YFHaT1AanSw+CneKV
1RCTjMxlhYFlmBrg5HdoFQhFVrNVVYOJNy2aGwWKR/4ofzCnLAacbO+KGcG5bPSz0k2rDh1UtnDl
1XZhPwSDaVnnOU0cSVVJq06STmiQDOQ+yooTqzmV0EercPrVQM2u45J0UXroqZGVdnOM8NjhIcJq
DLOqXwW1+ciSb50M8dHUyQH6YrTmhY6kMSLO2XZxybRKqDxQJSgHsDcK/oadgQ1u6e4kqrEl7foN
e/JojEBa2UOyH7WBb9WO8WA6CJ1KDe9Ue/d3sLw5bS20mwT1+EWFITMyXH2DIwRqG+2wGatsBq01
dqZHpyqvGBC+lGIRVuRuvwWiRacOYUkIQKfMsIeNHTfZSWg+7zqyeKLRcPf35IYImmA4Bjxjacha
vdPXB/oBoq0ry/kQFHl1lRP5y6YY33mr3PpkPDoR4jHSPx8ybp6uozbHSFW+FYpRUgEaa7gwV2Zk
fJD58VeSFwP2v6OVhn/cqLipqfrwzPDRjRU2zHzE5bVUBgSLp8MeydzYz2Pc0fgaKnedazntifen
GCeoJxVck2Xuvbqx8aWtCt0rC2Ah66m7QY0mM8ChbDMVS4ftsiP31R0n7K++s5bIndgGHpWvAwHq
I+HdC3B3CB1GfZoKy9mx6Oi2pjf6Ky3lTMQI2gxBoJd89Ln7A9d71CakHypnR56IIZyzEbgNvjVq
PG33koP7IDqjb9ZozTzql0qsEgsgrvZ2x3j51I+iX1thFp6d1pMv7KA2jjOfzcqBDucFJ5VOfzei
m0tYhhIBQs3jskOSdBdYmkx4fPNJukOg/kUw+jh03pPMQKnNvb8PwwGtzOWmi0k0AZOJ/9gkDFbs
BS49HkT+GOaL9NJPZXsXgxgvmdWLPyZ7CimPZKBx7aG0bUZ7+tWxSC+48gnxCXg+NssJdpoHXeJo
GWlAzxcRtMKh4RrJxS81aYPfPO6fRKE/4adjNCalgKhSbIA7kWdyNw1uvoQxe1VZJOZNyNaDM5JL
MMsAMzGuiTgKjVXtjqeB+Zeqo+UbKHkMpt5cGRYmNO3EF9/Uu8YAGGLE6idrPYZ91NqudLHx2k22
doSAcAC+jCagDopAsfWW4pzKhIZX/ow5y/vReBs63hwzsgalZdl7EnTvc2XjPavmaE1dw588rF06
0ADBwZLEtzzKEpkhKz8blpJAa/B1u8mI+Ltcm+gV2yzw0hW8w/oklb9tCvCWLUCAIBLF5j83sf3P
G+U92/5vicZH9b//V/tfh/h//KN/DPHyL3uJBQWMydJbfGvM6v+Y4p2/PAcMLiEefBHM+f6/8M+Y
8H3bEZ4bWJ4HHhZ/2j+neOcvGdBdKIRnCaZ5/tV/MMX7gkPEv07xFrknE5ebsJdvI/hu/z7FG4PF
HCQA+/tVQTca4rsTy18xuUH2ht0XSV5EWiKclescEiVfZ3eWm7kBWY55gA26Xb2DdDQ3QakjXMbE
AY3adU7RPFxBhZ79AYpTn5NUbSLjEmmc3bSW0V0y50z2EicJj6QyKQP2KAtqH1iKy4y8b1Qr154p
0tdpqH40s4JvimadESE5TnZ7TubhLUikSfCeCEywvALk7D50WGF3aGeXTunXEhIasVTijMZkmyR4
LXl2q3q6J0yf+4YJTii7u0ssOVtJh+IGz36y17Z+pDWq/O4ogiIIUf9MRvlNS6G5sYST7p3c8ncs
TSR0GozplYpIjPqW2Bg8nlBxZrY2CaWMmeOPMMI4uGchYZu0IkMRaeluioIMTaWyemsjnq09gDto
vmyde+q3hDu32yjzMLJZlYBQC5NF1vQvzg0EdZGn0SktnBGYi0XLGkaiAwXk+R6g8e9Esb/P4vnm
z7wHQpZy7PVZdRBrPpiaaoGivefd/EoBLmFXQDSex1M5rplN85bKv8LDkCe/6S/lPdVF5Qu9Pv6T
IyhQSIv5KW8zzeRsZHiJq2UyVrA+lSSkVS6VCnTXWLR2oP5UbfMHzgy7hQWILOCzk2xt+0Nh0AyD
JEX9Ms74FZrbJ3lRti4jRA7TmP70df3DsjIAfFLvlWj1NcS5+c2swbmI24jWrQpjQ7CrXDY/VeMT
ix2Nb7rT4SfUxSEemj/SHChk9YmWjC1mTxu7IiuBhrc86OCNly9d9UNHZU0AlSGKkPKyMVjhApwu
zdC9A8X8LlvM24YnzzUZ4k05FG8EpeAQBPT14iZe+1nCpcIrW81WhNkgu7QWkIKMhqm8Xo6dk39T
+Xjhlkfjz0GUTKMdLaUd5OQkfUFe8F2nw70D+YqTpqQaLTS+7Qj8AS0xZ8ZNYC5ufbSIDnWUHa0G
U3rHdGZ04+Xk32WgS4by8Fi4hkG/Vg9ojk2izduIYBQvN1l/wVTguEPfSZhnV9Gon2wOOJwWBA2U
6RB8K8J3x2Zd4bWSrnTC2C4l6icQfW9ipPdIJjVD6hRwnPAa+ctp7WwTZ112GvTIppCdbAbnz41u
acDa3cG4JWaxFqmxJ0puE2su6aHziDGs6opr3MywMyRuepbp1Ny0m587ukr4X5ty5SmqL+w227Pr
XupGx7c8rtNz7cgHPdKUaXSLq2ASp7pM3U2QkhMymy4n0BZdRx+wl2VQ3Nu2dXfWEk6/V2AEDRAg
5iXk1apkG8rwhVsVB9SEAQXFd18JDEcmYUQeQcZ+0BwbCmbpQI73NsnBB5BSg8uhb0YmLpFhvMeB
6Dfe7DywYwYIEYTVihc6EqLUD7FHKqscIBKkgggYiG1WjGyn79iGzw7yJcfn6j7AwaXq4Dq2cqHK
+jxwO/5Xice8YtmMQE4uCY5Yiu9Tys9Cae9QmQEer8g3F9cup7f85jvpt82KijYXjMBtwLMnMhFL
oBY84mRepZwp1ex8RbN6VTaKI1UczwPb9ZFJeTXF6TfDNtZHkb7njfvOkeFa2SQyo3DfqvZUUlV1
B/zSbHCRoq4r/5HgorEp5WQ8uTpIV6rMezLm9Rl5ZpsIjmtMHltIQpiKfVkfSwVCGShbOIovEQIW
NuaM5ofYY4FT9xfTyF/gCV4rYxHyhXxWM4QuL7I6ShM9iolUe634mxr18FkAet148VTvRGhebRxV
12rGJM0fruBZGAKQ5TiUWKeoDN2Fn8xe0+eqmpQv1/2YHg1RXlrW3+u8baNdANxj6/mVeygUbix6
5eZd7UT88knSbywrDtecD/SDwqF3nA3PPpGnDOEFRQIiLwtHlVoa1Afhf4/gLtba3vw2LJUd7KIW
m5aj5IasAuo0TNwV4R6i7hwLRrbVq35qOv49PgKOUBYZzwlPVhr9SnVrPToI/LxK+Us25nuAzoWt
kGeSRWz5AB0BkIXNqqRnA31Ie5Vij4r/mJP4TrMQJ4itwz3nC2M9BZgvvd48cURet1kVro2GuMo8
7gkqI1V3uF/NfdN4D2AusutYAJ9HMUf+kZ8ij24xRoyV9vwtI8MNfZGHhDHBI11MPTX7nIziUd2N
mzRDEOKPvm/M7AjibqNoH6rKgQ09PK9wb03DVgXJaaCuDu1oJyEOrgveRKsh9GZQYt6bVdAtZWW8
rirbJ4YXrKkxNs69ZXJVts8E9K6tAf2lTNJ6La0W1HCE63Aq4OAXY/OzSecHH6y52bklvxlMgLHh
Y1XSuQXVcmdZAJxGrEIDoLyzK9R2TKeHni3qUfTiJwueHNeHXpYU0v6EraEv0MLirapDDyRq+WrX
yQeH4nw3Gh676MGWzO/VxgyyHcYnwtpuTw+pZK+qdPFeMMttaniSjN0VQqPq30ar7rcDT3INPn7F
73LJC33v4jjaGkTuThDQS74av9DYex7XRj+nv8CYQKnIgGYb0sXHZs9Osk85jq5NxKRt609sKPJ+
uHkjjgRZ4IaPxWsI6KJTlG1RYQDuIvKug9mpI9XnlziCKumrLtiMjbNwj+NLC0l68cLkO3yWSISp
oyFS+I8BkdLjOCSfcee8j4t3DSXzKeqprsMQQXZt4ihN8bB1CriWD1SiSviMnbuuMwtfv+SBu06z
2Dz3NYcOjd+hTweQjsKBuBQCIsyW7dGoAERgmyL02OSnpo8uuYyh0zals44GoXmyjC7l0/4ti34i
+2IomJP51dQQe0r9TgYkfCiCiuLfAjPy6OlzKcmW1TYcbtc1Ge9siQmzs970zE+Fgujuyl48cBPn
G1ZrPA/zNKXbDOM7+F6sAeEFO8JjxO2/TjTtmdL5bg1OUb4hX8VM0Wwo6ofID6NNXOtHaml/lMmS
xqNxw6pY1TT6fZp9c+e4oGBo83nmPm3XDCgmwdoQkLp6SoTgu/kwVFLfJJheODuLMo412VQO6vZR
KQbvXpTX2Yy8C3ulV60I3llT4678JRGXY9/uXGqAHArovEkfhsjbd22aUhmZOass6nC+0XrMOhzm
fEmsZTXzkgDABObUycsXENtndzHfTC0ZhqlaRApnBlrvJH8bw9+MmX6kCW9lN1ZqJ2L9HjrERCm1
XkClk8ODdfxUpMDxtbSaF38y7pOc8ujRaGLaQsbPJKkJTmj7zCL/cfb0g63HK9Xri8Bensdm/qCg
9bHW4bkOokPBbjmn/aLKbfiT8o0m3BNvaUp9fMLNyQAzTj8xm0fQVftfQmR/2jg/8uZ8iWkJL7CJ
MaEqAmT4Mlmqd9s8bT4mLT7SNMKRUC2B/jLQjwQZboYlXiQL2SZXGBHj5m5OfAlzo1sjMDR21J8a
1/hIGuMVeZdJszJPcZrvO53o4wIYi2Rrb8xKTGtv6tHqCySYafksuENGfp302cdehX85N9H5ytdJ
apZofUrEH2OlcvV0tuhm4CoFrEeOmCi113UIJAwCo2rEZmLSf26zHPSME5nWo9n08cMIKGxHkZ/x
gWm32f0f9s5kOXLkTLfvcteNMgCOwf2a9SbmkYxgcN7ASCaJeZ7xRr2/b6AXuwelqm5Jbd1m2mun
klVmJZkMwP3/z3e+tmMZbWOM4IMUDZs6NhHMThgJtApgzONhuxoSN0cLKBDsctoS5jRQgqunB1Fq
wXV0QEOiVAJ8wq3biSL5kVnIrixvIfX2V2a074Viwsbs4Sz8nkSAbs6Jee3G3WbupeMvA0KcfpBp
qneuljXcoIxNSW8UGU0uIxbv0oXV8R+1vCDZhvr45rt19gu4iQ6JPDoLirFWLv2ZmE35HSMRvxed
tkrsyVzqDaOu2CvPqckqYyIhnI5UPPxrQmGbuLP+1wnF40eV/f2S8Y9f8tf5hPkbWnbOEsqQDok3
2/rPKN5saLHZIQCRm+TwLPO/ongW+T1q6wDZXDlPD2avy5/zCfEb/8wvIDYnyDHQoPRPzCdc8feG
FmYc/Mf5bRDrKqEMS80S978pXKpUg44auexCjP4Z5bO3I5kH3madhnQeQor6saYnZulS7rcs0mmL
NvdXYFVrPGnLrCz3VIaTAKCLZ23oubHnnPbi6NO0D4Tr7VXfP2IUlIuC+w4SXo1KR14ovBsQEw7j
1hqDl8yJrkbo/vLK1D9nRYnhoaEUYeT6wzhTAWdINH9MMBdKloo6wmok8DtXvtkb2yU/TlRqWrk5
fQyKD6CAqELafnPj/gsElPr42L5oGLo4Ycl+dgNAbNuGwpvY4CC3tOFZ72p9leGTWMSyzBYDaYtF
neBqIwX9IRNQVjEe7QzvQRLt6bq764V1cMkDTH5GHXezSua4dM6zwByKb8dEqLiIS2J8MHSc6ZCL
B/JNi6MHmTVHOFzkY9bI70rMhBki9wy3U1uzmU5uPt6VlhVwUvYeRiuSSynbkhMj11VvsIct8kNO
f1lurIzJPPaNUFvL4Rqix2BDvnzxWfbukHrF7MNQjVbWdx9or27hPnaYKvjXl0Enzsbg/EKnW64p
t9W55bTxslQ86wJeoJSl+PcR2aVNOYxk4JuZdx09Y0Ef0UcbssSNDM86olI+czoy76O+2g8Zu+Sh
Le7LmXaMu3kLNPC95ih36AY6bd2SqbTCRMjignLGSHIO7PviDsiUA6jhkjIyU67oiXNURnk14uwZ
u6lLHE0dM7e+91uFc2L60l2MpraZ/8CHv6IfSLZBYzyyFjxwzpmPjdRipLhVwSt1lyNjk+8mP+Gg
goBjqQX0X8jAuBiN98bU/JzH7NQ1975tsRBNuZGdYyN+SPvkxcqR5w5V8VA2+YvnEWgeBxdCplb1
Nu1p2ejtFMg/l599xeEgjtDfWBXXktjmCS7DiFLKJt+PEOdr2VRPDfNv0GZUBmGc2RD4TKJUlfDG
syXRxhKPWq7mzwX5hO3AwnhRcpxxMsCSPMAjKae5DqSxuaj6HF26gSOaBby0qh273xBwIZMV2m8J
AyHGHupOelyADMGkIGrSu2okGBBEX46hzhZr8wXH8IDwpU1HaB4xBBsZegjuXsyE1oGDTWyO7OI2
GymAtpEzBQrfYV2yHS0GGrv0FqNQKKtkV4PuJEX4aApCPIlsDkGC8zFijhGUw+fIdGkRO9jRhG1d
g3S8WHhVIo1UZe3eJW5xKgz/NKXm1vEKEuG2eBez2RknDT3Nqklx/JElRH14rydjuZ/sUq2MtLpm
VhwsshjsaXTTWzQlt6STDg5aOyOj70BI2/pDG9j3dsILkKO+dcuDXDtNBgAmWIW5CjKLuEjwUI8G
YFNZCgaRwIdZ4F2cpjRJ2tvDPjcxFGsJAxiCevQpJgBVIZEjy5T7bBAsW1FADnn0BjZ5Noup3LWx
y9TIPHUx4TimWi+x6Okt06T/lfOKYBohz6znjwPrRaJAKt1ynKM8OhfX3MQ1S9HzrnS4gmNgKvlQ
RwM2qXBvJiXN7JiCeb9caXE952q6+n3TX5kWHiKbURVMnRW1AweOcjiNef3SxhHOZSHPZpd+1S1Y
7Ghz3UxgmS3VnQpYS54HPoXmOtsOw9aPBtjpIh7w9k21saLHOyGuKT4VpURVaSDgLLKj0/ZrM4yP
WE5nvxHg59Cy5PSSEoNlw82bDTbTa/eJJq517nK1Qt/AEE/rXwKZ70EK8AGrTxGPySLMiR7nbra2
quJOuXITxX21sc2UJbBT0Dw03WIcocsYKnuluzh6DHP6JTXx7IzBHmichTODJPzRSb0miPMZFDnV
Uhwv01a8yaC+gvyQILHFI/60adXpSHU8DU61nwImCJNBJBi769LIC9JbfbO07bhgbx+JteTZgWCD
uTKWEHZhGK3Ikqv3rHEbNpSw20XAU1MY2HSAaQ6c7Pjba4zhyve0wQ+fkURu61tejsZSlRDqhjyK
ctwwKPeWE5fhm96UzbJFfyEybFQ0DK0VRum2tqFjlKnIN6YvOaJwHL6vepls0wS4VgptJ0LuWZHg
ExoY3rsWtaCdA7YYQzdeOU8WnLDVgx6BMZDwefdrnrptLXqOjba/5VS4pqTs4nom2XDbQjitfQSy
uCb2WO+CNPXoXNHedKdt5+7ZFkw72RWx9Tym4hvqg6QKKxUmccAWgxZtowGLJOTcVnpVubMtpvOd
0z+ovjmlDTERhx8B32tfxoZmVZ2bRFR1b4hpaN+baKoztZpbXyx/FRkCwXqot6hPL8qIyQsFRIaT
x7TXzCXA5UiKuC42ZeXftZX9zCyCG2fUA1NmTyTBv9PYIk9J5UKhuOw6fcjyO+meKBB4n3pjrbnT
HRvx5tpB6m6HHAi9HvJqp6sAuD+lwhQ75NUJuKRH/h4nVbdI4mbnlwXQR7zM0FtjUaVb2jSLx2YU
H9VUmFtPaQ8WOCR/9Qjr0P/ft131xHaJW2A468q99h4V5WUcJrk0S/dolOh8izkdy6Vy3Ay1qo5x
wU9png0brJSA9kwZS5E+DU0H0o/iuSWInfaC4VtU+5u4ydQd9p2CcWA4Q/iWt2T9EeLeEbvEY47O
/ScxAnftgx5TJ+d/sd3ACJNYuz6jTb0dfoivPAYpcs0uoo43JQGmK9o1E7q7F63f0PkUsF3g56o/
pBqXjnjwIK+17JBY/A20Bs+nStpnr5137WT6TZcXEwkuStArVJlRvMea+piKqVq5aXoYrcJdxTE/
J0XMrU5jdsYjhnRsFWK9Zy0CF6aFqHYqrHQYlpqLzee8TBBBkD0mVEqPnWKGxGlAXMqyG652OrFw
UEw36S7hzZcmtNdoJwqomIypnmwSHxVlJ+iUWaS02CL2Y1KtZZ8fOOmx8zcn8npxscD/gh0Il3oQ
aOvSSo+ZHBgzyP4Jg+8aXc5myLud5uU7v6KgzgLPCWzEdOypHY+yad/60CprHQ/6magyeVYkhJ7v
/YrHaot5fm30VbBlw8GX7k20+XjMk5m4EoTh1dwl9V6JEnlEPn7XBhMxRXlAQpl9MzHRzF76Iii/
tIaEYW9H74EpyOWilV1Eo/nW6CYBrm4vOuPZL53LQA/PsmrRCyZ2/4upKX5hkwL5Yu70wCQBw2yO
KzCN77G2eL5h20Np5GhHix82aPrOXjt6aaymPtYWg1mNgCfGLYqrS9QlckPPA7xILF+U1E7RwPXS
rqJLWvYHY3Q39hA4W1p9aX8IG4IInwPdKEsU4cXa9cONOYjVIDPE8zqPxY4+xgUmtmsqxRmRMr8o
KNdc8x2aP9JLEmOORd3Q86POdys1Z3qA/lHX1fSNM7n1qazltxy9q+VyGJ16tgE1W0QS4DGvkpYY
ThfkP3QvUwpfzoGoKaVQp2Qa1WfjUSBsIDbK5lGFatNFHiBZ77ESMW+TRURTWRToaPUIWJMifMCZ
dSzFlN/+dVPmzsRt9ffvw9fwf/3vfPXRfPxhqLn7SL///f+c8um/L/P/+FV/vSyL37gNIyZVlMzY
tq5b3Fb/9NZQyYjIRhrCZUjoKmjZP5Fc6zfFOVlQQcyDRtkCAuDPy7L1m6Er/k8FSwvni9Lmn7ks
G/9tme9YiFMdys7BdaGA58v031yWRafwEdsF4cKAvpYipijKoo5iXZWxxd2M0qC8QNGfkpfVYOAY
6ObcWrU8wa4Qf01tjW0KXZbdyaeOsA9lkfZDGBSfkVEeWVsKNrP2dzRHS5Frf4IwVeuBj9GW1/ox
8YYbd+ovYPphCfn2mPnFhoMkMV9uqH6TIiOFlKvqYm0Y8RuzTszWkkYVLCoGozY7pBujrFKXPxpX
jXAmZRvH+eToUC1EO1i7cvCGJbg6xSB2ni+SLHo2aGQkQQelF/BRMvJuazj+Cn/chqQZNFBN+tPJ
snvsxO8hS4gNVgefit3mlGfRTRAHZMrONwIb6C+eEreszo8j+fMl1RLEiHICbOlEQsQmC0lMMFb7
pgah0XIcibmXf4tRL7myjuwPcAWoaCJEze/Dcogr9pB0V9cj766XckvkaFdMVKqO1CcgELtNKvGo
+qB+wOaZwgBXBJQvxpe+gD/OzKpDmag2srLfWAQtjXTaTFyIOkteCkN/SmqKnTrkOA1rr3pQ9xHU
HHO1V4g2LEH5Sir9PhXtya+G1RCZGGfVBxffX4nhwUIFSzvyjw1jaBKnyCJGW3TrciyIyPQ/0VCy
fNCHO42MD4Jcn8em++FHOYLwUKyEy1MZnV3TylMaRveZx/oZO8hP7Oh3w+hw2ij6E8eKWxCWX03m
vssifLNE/9RxiVlPgYYrr6W+LNY8chE1yeKxl59xRYuAkaifVuKFYEWFSqMK4cAhaH0nwSYxrXIr
Pngmj1AuabQDA8zB7cIfRIIVo/46FGKTpoVYpYW61uHIQNwiwVgjwmlbTePobKXrkGqBXaaZl8li
/zEFoBU0J0yJRztwErDjJ5P9u6jXzogO5Ul3RGyKBFCkBCJj/zWG+2M4T/VVrP+khc80tW60YzcZ
H1Xavg8hPx9tO0HlmsfUhct0p57MOuAXa4DWit4MmXMrSW4DktbUC+bey+DK4YvJffFVdrzIKuRC
QeNRuhK8+hS7ksu/MKyGFksuMUUsIe/FSJjvQaTtuQnmyzIeCJjQmlJP4kKd0vtQxaepMTaBndrL
krpbUPJsVchyWJOPu3PD9phRzVZE+ibtOeX4yl0lJvhxxDqWqNleMNsZy3qXMnta5AmTNpRs5xym
dkG937RVhv5GjcWBv9Jfkw+aQHLnlKrs7EQQIZphsIDSdtpo3BJmJFNafrsz31DEZ9g7+ng6WwGN
5ze8c+RSKa9ZUHq2zAXNPCl1v37b3FrRbVBRVGhT8fIyCP0UHJozfXzJxu7Rp0R1bbpUcVXmuJBp
8anCaucFJF8yYgCQ3f4hxHJQZ4e8icDimuGO5yNeGKY5FJlI0Onu0SpsuNC2POHVm4mCdmG58tqo
/jzKCogGv8m6sfVbQPNwR0ppbfcmmsuJwrBcRavZXQyRPp3iim8M6PjRY6PKueBajEyCJDYDrq8b
jESn2pj2Oc8lFHq4b7XuIByNep+JKQAKO5pjaCetsomlwaRvurQ6jC29ymXBtlEqD3NS8i1KPq5V
bT37Q75vhukwmtU59NgE4B/57BvtZ4zAjeZWo8HiHq24fuktttWh+jEMD04RIQbsu1ssMo7oy7aE
XY/MC/vCfSWd79GzHhu9+DBK2l+zAVXUgLwloFAiDULIpnA9Cj7q7BXoTKyaTSjSe5lpz21L20g3
HvyieuctuMs4YXUpGAV+L7ARl5b5lrtsFhnXwAQuqqcKrJQ09Fh2S0GejGazo+/Vh2Rko1qZcpU7
+pk32FXXIG8zSZqXBXFHcCJEe6Ux+oJmWdUi3haZtjXgyhs+cHqa056Dup2/CFgd6bO5zqjqogo7
WZmZXhPbyx+6ySVu27GOiQaMbY216zQjfMBQ1h1zOyEpNeTa3u4Z8bDGvGm6b2EzrC9jUZt3IxG0
hW7QaJz8nkngusDV74p7kb6ycV6TkCLdp1BqWy8MMM4j+YG11V7sgcyuXt/RtIMv320e0GhdOI3f
135LCFFvnnVTNYQzKHYJ45iU56T4FwhzW7y9nFGvVh5BbL4DkvzXFOVHOYp2XacW29o8OLN6fa+r
cuUW03Mw6/j9rLrG+igPNY8g5KL8WLJVuvoaON4Y5MtKBcXGbtS9ZnmHNk62SHTOMS6wMo0o4qse
dbv9avm3EDuOwWZQIc4YrvVlcIiFxYpwknthcrX3sxYLIw1OOzuyagxww3pS/jakmzGyfG9Tje0H
uCCddB3OBYpYztLU7llDH6oYhVNoEfjVTOZ31N4T3E62kkSP0X3HE2NmzSR3KCzvipMA4l+lD6Ki
p9mkvmdBrfObGMix4BZJWXdV97y/EjRirJiDApQoRFGY6fbBpcKMhV9wa6hB41WGibYdMQrx+QLR
qJ+UL55zE4mCWR+Yq84JmU+Q/EvQyxc6Gh6tlBkcP2QnAqE9VaLNPfeKdGfIDjkZgdI2D95Ay/1V
afWPg+FR3A4h0RENINT01phqZ/T5U2JQfm1aVbyxtVZbW5n4tpgs2oqYIivRTdkE7sLOvScQvEGE
W7cuFMJshMmFJyhnC5nYxQZU/RSZz2nR4EIL5YdHgliEujHHXnjvJtkcHY8UVSc6n5SponRMXdrB
4cGFvBTXGMvIrJqLA6uQSG4nfthWsGwzRLgne0rFOj+cB9IlD610YALp8/3w0JuvG0/6Jw9h/KYy
pvcoK5NHXWe7zjPDIRkZ7D2zv1aF/1o0wWOo8XtM496i2ol7D+c3czKpNYo9vOUeDlavtp6Ivh1k
Gu81l0E6LzH8quY8BVK12MUe7XSem/A1JB2XRDv7rBSTGs8fNoYVpxs51jzEZP6mJAqxjLlJmnfo
9OzxKfXsi+SwsHcEn4U2evdqDhw2zg4okYqFeMmdyov7pzRIUKoVAYM0j2+njXNhQcPIkaHHtQIZ
sxzzrPEK5EUzvU+WBvvRgfdZ/CNoTfxg2m2+zTNW6B54QB12HZLx/DOtq3CTunlzYc/ygSGPzINm
7kK0DzC2jn3oFHEhVTOqanWU/0F05EjDKMRiNs4HaYcbuYOyoP6M1ikEa3h8DFbC/HX2h8ZO5+5c
fuiZJzAKsZilzGoPW38vjOyRY2qy9GPcNmRo7gX36jmp9Gq0tB9iOHoF5EGxXxiPqWFzZpaRe2TC
g5KB5ouFHHSevGY/Ycejhh6WDm1Z6oYMHqh9HaDMASc6bR9Sx7RKXBslXEulTGCTIuh8Kra8hrGZ
5Qw6e4L4+K8bKXdINq//2410Vf3l/6X/QJf/8Yv+eiGFEzcVu1EHsMVE2CT/c3sLJm45lEnpSLdd
pXM8+q8Lqf0brLdt6VwuYM9Zq/7dhZSuDq5yQvzzF1I5V3j/PV3ucLHleosGWLmmM9+///ZCmg/c
wDoE1IuGcCPFfwOdbQ1v8yb2sJdL/ewHVr4rSAqt0jwMoJxh8UiyDcuwRGCSVRPLHbtbOciPYoPO
RMl6yEgtBi9l/mnH1VPl64AuDMJDy9sbpXMXyfEDCvteYnsgA2MJdGOY3IuEHZPzRFjmV9dAyJgT
f44kzPX7LAZ+qczMXJkJ97skIosexS7FNBXbMZEV7GSbC2unA2m4eygZpjppfA+6k51a39sZtTnv
JNAxlzXVFIip4u65G30Ubh49TmUBVCIK7exPzMVF7//ABmaLUGjfvWef+q56lxGsNkknhCXsgjtq
mWgbbpIN06QzEhk0JFO5rTr3ajJJJnrJAyjw6oGNBzY/M9KvXJk+XavBl69Px0RnVWBp3jauEO8g
xoPNdn88M3tDyfBK6Xq+6RPxOCXaPQDgd1lGP3qX8wyuGsH5qT6UToqIg5m7OSHtZvOwtGJI8d7i
riuxAMHcO/qsD5iWHVomGqaDagk2gwaHQOAAJr6uqPFaIqKTa1XZ+YZWn1d+VndO0sKh15T8hSl6
tRj1zwKB6Zn3yoPTQGCmqhCLHp0MFbg+j9mgPYcJMTLQlTc2L8YGvVHGzLn+suewZuvnHaPbIDzp
o37JSRYAORL7y/J2N7nw4Z7ffbYOmxge/3tRmreWss0FR/uJTmiH0Rz6B2NRi/aWScbRsI3JKkoC
VtFehGGro9sVNpzojXMeO53OAaldSNxScQHWrdWOelc0fe+dSY7MLiKxMmkyXvijpq9Z2mm7pMuB
0kCfDq3Wu8tUqM/P+1Y4z2jjv/KMTgdZNk++w15nMK2eCjJYL/54NCIHpXOk6nXEiSH1cBW0jbcd
U0I/UZxzgdKMhEhysVdGeyqK+ChE0qEhAkQPNTUshYl2Iuw46zja8GhEHtmulqKWmjwzP/bwFJqO
C7Xih0I4VLTwRQKk8oZP8I+YvCm0bENh6I6kFZyP5a3j0KLpAQXSkr1IvO88562kzZuArD7OdBDj
15KT2+gA/5JN3vuGvWZ7/oVMd2mXEZVdaiku9n3FdpqEtVxWkzw1nIIV0GDhZXvT7pOtNyuNO4ss
E+GYR0KpqPc4ZnFD5hFSJp+uDNJtl89tHJkCV+jugmJ6lzoTaSZ3V0Y1357OxY0ud3VIqI0lFkWQ
hUSLnL+zeh2jZQAs0iGMshk1qs36bMzwURFTEkIhxCqGS6JgESxqRpUYdMSraAjOdcgiPZiBJgjN
t7QYaqbS9JbMwJM9o0/DDEFVMw5VwUXJGZAqZlQqn6Epd8an1AxSWXrwSLCnm1OKtL1AW5UzdpXD
X8Ve9UvMQNb8R7VmRKuuCl7TM7ZFyQvSH0CuMuZ//M52hTPmZSn72wBs2fSmFMt6hF8ziLOAvvML
O5tACA/djTODY92MkBnhWG5s+uDfWLfShlrYwcUafXGtf+fPSqXrt8Sm+GWY8bRiBtWGMulX5Qyv
tVnIKW0G2tSsDHRSoP6M5CTU9RN5Fpb8MwjHxfjmMpTIiAZTDSu6LZ/lz5QuRJbtPEc0HspLo86X
MXBdkDvtvqGxtGIv2rRMU6xUnhXdLhVQXhlYzcEoaWntAPYKxt4yzu+rmeTjq19HpfscmR5V07B+
Xqb3a7yiA5bj8RUR56s+k4F9HiG0YWKZ5sZDNpODvWiPiHdfCcvtazf46ZvqVzOzhjXQIVT3tv2d
QkyM17oxHgoQxSA3fkwvP5DTfYn18kpm+VWZc4iBVQEg5ndggXsI/g0dFHKcmUimIGhtZk5SmDFD
ipkX1JvuzXRaPEBm9Is0jGSD2b1QooOuE/bSJZq0wvf3wQyDCdkMaKIgwqgwQ5sNesxF5DVH6v4e
+wApljZh4YlGoCDUwMSImPEuuFHRqjtDoUM7+0HhRCW8KJAjL7yqqjdihkr7GS8VbfgEtOSejBk9
5fl+z11ryyQG464q6NWzNlrFqyKVaXuOZoSVj8uDC6RZzHBrN2OuOKdv9gy+OnSvErvqXgRMrM+y
bNHl9R1xuANTiRXa6CuvOuTEZnahktcH0Lae6hmzDXPzI4K7tYTDSBISlzabM4WIpGk47vczrGv4
2XeCTH2dA/IGM9E76eDoZqg/o5aCU+kQ7Ros8ZgaMDduuuGInmrcZTMnXAyjd2HS9UJC56zPLLEW
EYSJu68MyLiySUn2RdNtrSlkqtDzhVdAyfhODiA5rAHRDy50hCkrzxXpKhxbAwYNhCB2huqQZjRr
z8yzE8z9ikCefLzBwhDCBwUos0zvhkhSt1NG9SZoi4yWGGPD/iDkllOetTwftxgt9A0QG3mxjheX
bNVbNIqt0+rWo51YIzVJbbAKyXddKLUr94Mnqf2zaBk2fNxeUcOQSDPa8Uz1K/VDdcf2qPHtC1A8
XnTXv+B8oL8+Ks6OHORSm8KdyuprN1HnqCIcnoGiVIYrDas1ZwKLxyC5q2O3OGSj85Ox/39oe97x
zMP9k04EBxVoVeyLmBu7DP2a81L7afLDvoXKuOMrDbeirW51jWx0dhoYITzVwAwaEgQ8tq8e+lS+
a7Z+0TmjGTGcSQVOw/J5oswxVNBJCGRXOTlc7FOERACQ9pPOoEHPu1NN7+fGMJtiE9US87XH8MCu
geFNmUe4GLhEMjBEOhBmZCFCzUZp6pJNxOrIK8HtCOq1d1OipmAR19l7Lfn0QAaeVOA/5TJNSOSx
TB+RXPGxBl/3Sip56jnA71KFgVFaX0xqwvA6+bOGlU6Q2qr2Vc+jt9XtT0PH5GiH+2BqJFA7JHwH
2LFroC1QhKTxYaqcfj+4U0blm7JWfT1re6yec5tRpCtrEjwuJuNYmQPvKo2KZd6pwTZhTE+g3TAP
Bk7EUyuLU5DNg9Th1ar7g0J1fQvD7si1be2PMce2iF/YwhpgOGw2iKpc2oJJRNlO+hZHJKZTg2Vr
FBQ31hr0AhjyyZjrS+2GUXAz5V+6dHSgLqtc5Jrp3I2CKbttaDehGgF/GZ5Lds8Lu6gxfHLUGUr7
JGJyWtxCMK6klNGBwZOiMboLbc6othGdmJq8BWyV9o1+VHjcxiAhmqWA4CO/KL/6jJ8PX2+05eQX
5p518MCaZNJI+w/JOZPmxAkhrNcM6jEeUaJU19wSCJgkx1GlnIqTcpsVMn6n4wE1uY6i0tJptuK2
ywQx6Og37a6iyu/GSh0jh7DKmKEwGDlF2gkKBa1u12J0co60Op4WzWmooeOyzeELUIhdGDxEs2iR
nSz8NhoP7AFv2dDsZWnctal+loN/CPx8rnbN1jpJj1Xqd79sAX8j6r1ts28gArBStr8jzBKja+nZ
ujXld1am311a/BAn36UIr9ohLXZd5cS8gkt5qUbp3YEG0R9ecxXRG/simPkvycy+DF06bKSFj8Sf
BtIaqe7DwbVEbZJEHvMmp9staL8DB08D7erBlvHPxid+seYGCCQlYjJPrUsohF7XzrT3sRYxmgN4
qIKaPJlxIH/8oY2WhlfUhkdMPzJ0V0sHHvSAIctf/1vqpFGvBuptBsS0fCagcDuvaletcm9dzwzZ
nVwT+VYcn0kxxNIAWG2ulXJeLM0ZOHFzuKHKRa5jGSO+bl6HIPIOQ02vhmtis9DdhCg9BmWbo84K
Hgpv75hfUx7W/PT0Lh8ieltD1d1aa5ArqfVXT1TbxiZ1pIvhgk6UwJ6j37BgRhvMlWuNoxzVVeoG
7f8I/nmxiIwqbj+8NKfbJCt6IpQfHvnCymUSxO9ap3N4Q+M8v9VoK8r8Ny+jHsJX8J1V/OgUzVPi
yI/EU8eysJ514Tx1UC2LqiK/SBilpHZ6YU3qkuCGL6bkDVbxRYyEHwunQgWkGJ6UrXfAaNDwHiFN
kgc0S7SPle0B14jmPcmY59siUIhRWHRqABrcN5wvLzCvsfCnbUvD8ECGipM9DlYERY2Vk7KODaoW
tPoW1+HzvwYyNnY1wQjjf661uYzVX/4j+8t/fNfMqEPqbT6S7/rv6fo/fo8/gQGgAAkpMMfseWr+
LV3vkqwn/g/cbiIMMP4GGIDJNyRTHSY00rYthzX+n8CA+ZsQJrQAUDwjHGY7/wwwYM8egX+Yz8Do
z3w9TTdgCNY/9J9WFTp0yyB9Wqj0PAn1rkfM/zpOhJofvEnYG5hP9WH241cds8QqsDhxUdgOvORB
doJ1KKJiXaTOHhzd2vbSazay1E6hlTMJyOsTK7jl2JJwM70WBib3f4mYNkrVuEz43aWhl9+x0h9o
9PmpIwp1SoPFOaKjbGtnFKsTTF3JIqr4U7BW5Lz6okvvwDx4nwFPL/EsYRcQ0DW2a+qLzudS3Hsx
mFXfPKX+9BS3xbDjBqwvo0g5m1D3KQZInh3u6ktBDda61PjKlHt0egdQH9XG0GtvtsNzlK/sk4PL
WWubgWRwwFNdjM92SvmnmWLmNarsATNVv7TzEAu/yy3PbIjsR8ZwDL3wl2r7bhuYlly1qLtZV4zP
1UANKgsq+4CxfB9P2TtfMr6vIkk2WgtFSmL1UTcRUkoA7CrhMd9pwa2tmH4ljjFncrCH4iVQQEE+
Vumpyw9lzTgowsbM7iX44iD3YA0M0fQWJQHPkQu9emwWVcndmTuhTMVPGRpouPwAqWhCLJTGsjPa
aXpbEFjynCdjaAVrJIiPoaxRW3MEFvwt5lG1rivvM9D9n44qMwDV6iEZXovAus+rhL6bdk0T7pdR
h9yITf7Ivtn+avPsMdPGBzBiKLqEOCOYRKU9eEaysmWF9zfezKLVzOdAopugGxltA9ZDyvPUHjxE
VqX/1hgUE8bZvtT9N0Mrjrjt1hijP/qYlVJqJGcbk9Gyqtjs5kPHZsl39u6I7oioF4m17gzrx/mR
/KFKnyO2qa4e31M4Rj8Biws6C0rN/fRKc4OqkjYjczPVyTP+81U0+R9Y4D5QV+3YBN5q02EDG2Xr
nhQwEHCx7ksawRMCcdAhAxfE9C7EPrO0OLLCJIwKl5JrnZ1J+xlEBDnuYyfQIiTEQo1fDKUeQtl8
xtN0X2Dp5oa2o8P0GIMMrUvUUBudnrK9Rtglp9vt0qSKi29tHN2+m0igZBJdZm5MCE0Z84m7uqaf
Y4htm3VpP12clte9E2r61vZx4g1J8BJbZMT01Ds4kXbvlwGOSR9dUxlUn0NqtHcJ7XxLq3SzTwcf
+EW0M+FZUjfHXec1ESNtjvqj3VLXE5U4QzSq4xZhx7ImJTG/VY7X7eHii+eIOqobhrH0Cqpfvskm
puV1GjZewavJz6ix8a3qoaHiPuBnBqM4NhCREoKwpObSAsEkKZyKcm3LzNry8x8u66lL95owQ8jc
dhrPYae+G4fmoSHzcfgSLiX28asnusYgakrhNciYBBktkD0ofVV9RG5lrCqfuU1pIYmKJvnGffTg
O5htO9t61ePhzMEMi+lgn7g+4TxroTOVOY4QpkDuldXfk5wtVj7ljn6aHyQ3lzVm6Wqlac6P8Adv
I6Y23IJpoLxQpIKoi7pz3CI5jSU3jan7/+ydyVLkQLpm36XXrWuSyzUtehNzBAQREEACGxkJpObZ
5Rqe675Bv1gf1WBdde1amdX+LmpTZVlJQiC5///3nROB+vCBdyqj2qYzj12eo/G2aJ0/XU/kz23H
fD2P/Xk0Kxb1sLzpUxC2MYfXyc6t9SxKtusl0cMUB0rQF3vui9AHs+YPBQ4eWT32CRVhGQocWhxu
sLMbgCu65L+JFOIa34nEVtk8/HydlGcnnii0hNV1mrvwAIPyLJPBB/xVJwesBy0rUq4+aPr6fV6C
gih6D7rtUF0R8O0zFYj1kupRuoVi2FAW5uQ7l5PY92M+riZsTCu+hrusj/1NXSkiHhOtdD+x43W+
pPKbvu5IADOM7y1yyCFPcIPRyGoyDCawwQijRc1vKgv2GFxvrmWeyI/IUzLlMZPOhLdIZ3fE22lm
uuyILUrXpJn8aM9cHA5TaD1xc3py4a1syhmtRz7wce9Cb+80EPekaz2CChgoqGqfvIbp7bqZx1pj
LGNwuiFAqcSzkbJrmHPT35IGYkBsGekmKNxnu7EfMWNsXYk9dDLdSzgZ2bp31SW38qPNe2g0whuq
ieDYCPMqWFEc2j54kuRgt/0g4h3N8msrQLlJi7UZI2B+lSceArSNzlWc0BZKMh4kbfA6Bdx7lATG
WCTzsgxwvrhKXPoYHkPFnKUV1quq+rckcnjMDVWym1NiqDE5QNsGzRzj/YQCw2slZjzX0IXmVl3+
TGo+13776hjeJ1DA/sGMiC3HQXMfBtaIXItORQD7e1MhJ8b1YGUgapjh2wtQuCCFUc3ewU9Qh7rV
OZtHfz8J/8rw+YAyh2BDwwbX3c8jpDn04Z+0fLZ9nYA+9tsL4G3yieyK15wGGBnG1Td3T/Y8Y/DF
LW8GBASC0Jg0l5oR0K4Pdjdx0xq6lv3bdqazr22G9Gm6AOw8YyN4uvLsn9+zFlIFRXgOHAHN+zEi
f+6CQj0GYZecwoagkd9FDnhNOFoaLN5QB7i2FUCPJpyeYjdnPhYXctsMyYNSYjPNNQOMgJcHUTPA
y1lvn4gmiMP/bjNZy7rgh1AOOBhIZJJAzAPC2pUN8UC1H4gqX5pCvLpm9so3itEJE1iMgnrHHexr
UBHBw7S9Msn7COIeAJlb3tGaN+7Jn1VULqzHsmjj6/8c3Lk+Q8L9Vwd3lN3/FdP1tz/z14M6MC7X
dBE+mr7gIPyXkO5fk7021Fz6p+wwhVhqqN4/wXaFx294IBwm24IT/N+P6c7it0RnLD3n30ftUrj9
52M6eDDb9FyLALPwl73tf1mjNqBqFAEQnkRuxLGCecdGkhDaNg4X78yEc8P90OLwXDALh0HX24W5
DUkLziHlarjcH45dfCuv/WX2gMp5kmrH+haF89mYw1vUkyyaattatYwEVzg5TpFm0pcH8iE3CcfP
s0fUpSB6BCbcWis13RgQoCcD8epPvVjPmiYdzrdykxAJFg2VAJyBd7AMwnVsm2orWs8/mdUUbAaH
3aFyCDWYHkm+Yol/NbwumpRJUFckB1nxsU/as4P1hVd9PQDIo6hPidDDACnJfPbQYrA04FFyGOll
0by07rA78kO6n8Ei3s2w0+m43hBEm0eRlSYeumnPqpkHX4fRcqha3IZtez/N6TlIm4sT6lteQcII
xNkU/guhrMMyq6NtOD+D4sQKHZApTFxQGsPsvsaOOPHqXeooFB/TVr0gmNr5LvqlJnSe2Ah/en7B
QA3l89qrY16yWL8n92HwxVPu0roMqDusSGttplHQqpjjnaPNAx6BYEvvD50unCUZDC9WALeoCLL7
JBFrMSSv/pRfCuGwV6Y/s7J1/+QZYHZk0sMlNWlqdQ4HhNFkxUy5D5qqb5w8pvcltraughkJJZOb
jmsx0y6iK3UzfhJA2NYhGxjKoKSuPJjGu9Zw7pIWKmKUNUzV4UWspryq9oFmz1M77kvvNM2mmsWA
dmCuwIxMCvB4esd18lL1QNCVEWF9NHCnTOyUbAuc8xS8DzQHkR1nVx1bD3RfX7rG+5XX86NtNYxZ
/fbQJATZSB7ld8MwbNWonrqEhlBGUHsVi8WmJpd5K0hVUFvDXZUyqqNlEW+yYDz6wvY2HGdPHfTT
fWjPD20V3UHxjEj5FKc6NignWvYWpadehZb5xyeYtW5NrlSkXDh4yRc9OQLHKo3rJHmNOz76KdoT
DlC4kgo4yetRw6BKB/WUjAPv6xgsmtEF5YZqD8LoLP1Tm/aJH8i4ArV130KBn3mm02AmZ82ZDb7F
H87sJMu7+ex1UJ+0zPVZRtNBOZTYEkgrUR3teBfeiwzgilGfG7BYk5ltO5Jy3JGmh8SxihXXSeZK
pvMUGuSMh9wfAL1QM9dl/Mej4sQnbS/74BEba74No/IUuyaSWDdpN+Nc/LFIokZplgFS4c7ZZ4Ni
xCSd/eAHT4HH08ajMLRj/VQcApvbYmOnP0Ng03QbCXmr1v/Bp06JzExPSU6bO6U0SUPtRJOWQCzN
6TgiOh8mYXkC9AaMYsqjXT1Gj43FB5Og7TdYDJLVDDwZxlJgKwENzxbn8TRMv8ZyehRw8fb+bOht
SDRj6LnpNSFZabnxuOBsAGzRBTCtA7MHGFi8S7nlWVizyVCbFqdcOgu3vPB/AosgxtDD6Yqb4Ltp
CPl1rrkRHRVvfGV1NZcrX0Z7Z0jOYU2QzUn+UC+79tFiJJomAq89E92K1JeCNHzUNRVy4vjnuC+b
g79wpyPH3k0lnS3KVwSdhf5pJ/tuyORhcuRvEiQvuQag7bWktOpRwe+MYdrKDBEhTihYbSmETyoA
tmXF2zSV2T6TTrStzOxXz0A6I6rBBZ9AOtlDNhQ6PFmzmVN3IFYmc/RM7Tjuo0H7R1ZoT9SWnrS0
jh1Bj140n0DWHgpVUFY182rT+ql/7AX5jaLp3xhdwQol7ML9wz0A9j0lgiMKXSZijbm9a/0OHUXZ
XVMypXmDZ1YU06EN6keegFfHZstSzS2kLN3dRaMyNw60dO3XCHYGmKm6f7R4XvCp7X+jDgcSnfbb
cDZ/w057QX76RkX89+AVV2VgrJhZv5CKcZLksV1KymGnx/U4hvdJw8ZKFdGx0B5dxQyFsMqLrR4J
zBjMl1rVosoMm6+wiY994/IbqtiDTLkhXoao/mobfbHiYXmaEzzBwALdjggkNs5HqI/vvY5uhjRO
szc+MX3DYYUMQyPg5Y1GqzJ2GwhAuDXh1xuALetDmJUvykNvCC6PB2IZeFv6tfpXxoPViGzyfqlC
LheKD16QLE91j7siDI+RxMripUW3Itzx0Y1UYvos7i7hmCy47YnNkKb1WixlCPxcHMNdwG39+EL9
66a96ZhyR5Dcaw2tToNH0nYInlPRrE3tPEmR8PzViAuHbO+WCWg55i4mle21YUI2mnm9h/4SXZ79
eD8TGeCUiXZE8WNprDilOl4/8UvwiUD0K8ooTLPVQ5nDbbPNQCSQDspXnFsfteKWPkKq4N3HsSGz
L6Vvbzk1bCTTpqlHPQpS4SuKzXQnGjCc7O3DO11MFqd0851gU3JX6zzexpbwt9qVv4xGIFoZQcXX
VWs9hGZUbp2m/t0UCaVpto/7uay7rT0i/IPCjwCRLfM4TpvAM055x/eBk8o6T2i318ou1wF3ipUL
+OJYmAbYvnDvVvbd6NFssatP0eM4q8yEMJVxckT3XbuAAdhasoop2S3ZWMPSaYAr3JqIqqp5Ww/2
kf/cU/JfCtqsDLTZXfPeew06yWbTIqkROct3xJiepcdMzusE5iuMAxvVsb4pGifbNen4UOjpkGfI
l0ihv9OpxAYeENun5T9Qvgxwn1AqJCWBdFxl9YESzW/uw48eJaF8qJ/5LXyeJAQzQ0y0PCGnpm6D
ncrJG6L5TUPDVn2G0nyd/fJLmyytrNBJV6wy13bNXtIPjd956nJ3d8t6UxMLfipK6pjAasH+ySlc
Dyx2Vwq1w6aER74nInK2iuC3HBJi60ALLBuEh/y2O4Vf2bjKQu/1xCrbh2EaZId8JuMVQKlaKj4m
4OqoPMxTgdDUPltDdi69/pk5Crft5DpE/TWr2UcN0wdQwgcrnD7zOUEaZxpsXwEtxfKUz+oXXEg6
TyMNmhCopek/wTH8IPLwwpPk1epqJhoO8qmwRV0diNTd65z0DucRSgvTbGFG54IIxIxSF2kV0tAj
JqA0CTZ+kJB4SgjOCIzTG2tcysjcNNeIsjA0B2ydbQQHyueTY5qsq3PDtWnaxq+m5CXgUwkCMKrv
hyj5JFQ50NQK3non9B4UjvZDp4fpVoZpcwSBEh1di4MIkTJQzON81/TdhfLSp5PDwzPjAVBiOX4k
ulysgizjpT0/+2lNEAJHFomQ9mJ12VMMrQvXFcPHjKgvBFHvh0OnxZuzmXiBJzafMnOHcv6JA2AN
gyDCa62mY9CmOSux4GVsqEgl+DRCA2xcIcQ+B0jDwVC8wpLuDjC1KbMU7mHwxGcQSnV0a9aexlhW
WzMg6J7FETsyO/qJgvJa+XLPqOGXlzCaAxwHlNO/hnl374jkIqU8Y2JlRIXcMcofWVMfCBXGDBDS
b5FC7Y3m8NVrzVuL+rc2aZ+HFJYRaTISgaPi2ylPh/5i+Nlzb3La4gb35Hqc+jLnrJmgpLH/7BcL
sNh5y0rjS9kxw9CUUxoVDraA5rG3mH6Zer6GNR2+eHQPTA3ICw4nz4LSLVI+NcV0sWN+pdM8+s2v
wVvUVUcrIaUvak0sxeAdzuvXr4Yzr8YnDONXx4tfG8UhLaCCFTmPsY4+6dRsR787pp1HXD0GRGHe
ZFjtfdf6Y2c+Hzgr+zYaFBDafStb41y73U8T6WO7PJaUNX0msQl/wntn6G0xV4WUy35xRY9iiYcw
Y+ZJ+j44c3HKimKnAutd8k9pVMtnii0nEIK7lPIKt8hdmmZ3VTPfE3sjSR/JZNN41V7EfAsSD3QI
dGXphcDRqrcoXqJcfETovsh0U+P8XEk7r3dSsjeBokqGigR9npLsU4V+bD2eqYqtsQlcyQ+Jvw+X
BH0CKZe7rMwOZePt8SD+sLQ+9PxL+Zbzqh659RniMQ2qbmOnDbaFMD7NnbHWXreP8unY+M2b5k64
YfDNVyOdE1mMmxvlTFbcxVYC2WToh2SbNeHRVPxJiEfuGvTHWhcGH1Fe6bi8LabuLI3iiaRk5XR3
TgOkt+rsd5xdesWPgpNeZT9b+fjJOfgwz+6VPH1OoNZ75GrCSax2N5pQWzjEP3Y+ndKmOdeRPFZV
8aHa8ct21C0DSYmfmXJTvfTlZvN5GoPHQtNVIzqLIR67iPXbZ/KfGOmNMTN80YFVeJa/YYraT9L9
sei06TDfa10UrIHnXW4YRzTJW8SpvOoIMQ0tJGlln/DfcBOK3oLQA4PTPzVW9OjDlk8HeRZlcbXg
lKhwuklEjDV3TDx27lZT498lDarI0IirrRqCW1fPsBFtLun5ANyVGzNdAx/wdG2O3N5n1lycoXaJ
hYZtCu19TM5hpZLgocrnA5Y9UIDSBHTYgpbi26LMq+1U50l1vwaPea3I2l8yNw9LTXqdWbQKSOcQ
RDBQkLo4WPv8WFoDrx5xrHjn86vVUycdH/mLcRryD2AHbx/8wrnTbXbxrMHYTTF/KbkCxQB+OPgz
xAKxmHShdr1EjpdvXRe0QpIHCzM/ChgFd+wr8wWVGzPxHMZf3mz9z97bd2yq7P+yGv/fuar+9of+
Oj/z/oNVNVMqKvHY3YQ02ST/dX7m/IcrLFAH3Lxdk0Wz/0+Y+8D2qSlQN7AoKvzjotv5D9NhpGbS
tPdc2/XEv7Po9pZ/zT8uugHo8JcsXXuAdGSfBUO8fywieBXrvSKtFkISL7BWB5RZJRF0U1lw3StG
IgHrlo0/yYB8T7tPfMrdy02DU1SzKTn1I7qc5q3QAphuG7JgneuRLlcoDlXvz3A7B3NrM97fGv50
bePA55SezseG2mTQl4+VqmHoTvV3byXWzvOMm4VmiW0FUWeLwdQoPYAnfQPHtFpi+JT6etmyW3CT
cqW1+OVxIqORTqJ7dnmthwyjQDQ11RapEnCr2ZAbLAMNHTIOPnSqkEOSe2Jqrg+IPeW903X9eigl
DWXvPeCX9K4eex75pguAmQLRVlkOD2q22QxS/DtVC3cdmovbqcourGXOg6jFQSX2j1HKNwK+1g4M
ULEzVIIlOCBgnlvtY1NTrRzNeGLMwInT5R+4qgbzD3NXSbwr7lg3o9KxwpnlRBf/9jC0R2lDDj4X
4INyjlRMDj9J0P+02fiU0L7MZ/E50FvcCfoXiGHd7wWdAuBqOKQ9rGZColyLFV3DTMGcjEyPUSSC
oNKfX+Iwe+vy4pn6FpWLLjgwcdJr1YbXAQFRNgwL6iX5QNFAKaWcflxIeDCuTS5NRvJqmX1HhaT7
GKbpycd3spU2EjBDCfZWbNTbkZXmaKDH5gK191ubmyEcYk9zF8g5PmJWn3qkLs2dO4vzOJf72Z2u
+TREW7vxs12XQqmCJfFJV/01n3REFE2SJPP+1HH3M0/6UgmMWEwm0G/1SES8rGNjIarswBWBpSvb
cgipnF3ZIg/7soxwnKbFRxBMF8p52aMYG4OkGLsW+iAMTTqECdqCDsVFS3Lyizk70QeI0PMG08ip
M4Yikw0OkysjU7cJZiqZeR+6DhkXyIAkzWzI2qehsQxwWPrdHoiKx3H7HPrqxQZ9fjQN7qtUMqct
r3FFoB8HWTPdqYbvSejUb5zujZ0L5o5QoDrDweeOShttZY5zx1EdDpif0aXG9/WlHVTugSrNg05h
OjEWDUi4g7g1M/61VkQJ1Eo4X5IngwHDlmgZLEQJ6D6uQFs6LW8ROa3FqA7vtiHCqL3E2vb5cOh6
1kIDWtuRWQw1lJlEK18Nb1ewUVZ7ingkLQTVmRAGb8IuxUrT6i8tAnsboNvifNQTIHBRPiUnaj39
kRRCR6udeIyVcoiFJYzCJdYGACo9bCvsW08aP1odD29dwuiptmxrI5lLbgJsanQW7E0/JtZ6wrRm
Lco1c5GvBWRkMS48Bm352HQVFmgumB2+tgxvG3qfKy1CjneL0o1VwENEizPzcd0XMR6uoqA55Enx
zLWFuZqjnqzFE9fn8cWL4cr7vIATfqSoIuzXeZHLcRrgw1C4v7IC8Vwn6s/SZkaokArE9LeWfql+
sPgNXMMfvwQY7Fq7xJa8oDp0zxSPM8u3X4SfLt47ZSPAExQixV+UeIscr1o0efUizLNRhKV9QGti
WvbKWPVCKqA8H9sTEW9562DS7gZJG0cU0InS1HsQi6CvTayrBRHTrTVxm0XiZzXyKtn6PzthcJ4G
fIEG+u/U45FKOvB1IJNzLIbovc+kdWuU0R7NNCe+gDzQTjUWwbG/d7ueCV/RD18ME2igF9TJKOmu
3JrFRGA5Het+XgBDSQx0Nmrwk6yrF32hSOP3wSJGJMxh4t2g6Fv9RXnY2W++y2Zw8kFCmXxXB3v4
xj54i1On2HQYeNyWJ7mHk4fKS33qAgYffj1tq5L8eG4SM6wWmU9Lf4UF/Fi++4vqZ5o51abJsgle
REDNLP7oRQ1kLpKgZmx/1ViD9IBESgoWRQFGIeXOmywpv2Q4732MQ3TPtm0KaNzBRcQoel7PNk8W
x5pg23GqbJiMrqKk+5q6dl55WI1aekGRbTEuJ/4OTxD1kdszEB+hTAUwuPLIhYPeIkpSFsqkcZEn
WamXHWp8Su5IzxU29XHBrZNhPuaLegmClL9pY38X0brjM/QryYgIYVHKrezeyhGJzcYvLmM8Hadq
O+B2qgr/EM887iaF9snu5+scmCdEu98TUijf7jXxbN9cTQijOifdzwikZuL8yva4IMXvjjM9i4j5
vFljS13cU5RV/yQJQ6148VIJPAUrE1VVErO8HZX3hCv4IZf1a0C1wbOpfC2WK6JK94p13Eou4A+B
CqsaxT1t+E3SG6c6g7oDHeKuQJ4F65OYwOLT0iNmrZy8i1xcW/BhGY4t/i0BXmJFg+1hiVWvZIjG
PkjGexrz4bqd5KNla9oUNT4RNB2ww+xUGTd3pKonhznflmFxD9ECTsxcA80h9fJA1CveNCnLjIzW
4ZpiEAngQJ+miEBbk6fPpbDtfevqu9mAZWgZYbcnRBNRUkx+1d74OMqQASzPkEPZAfQGFMRBe/iR
6BDOiUNfDsVUsKZsBxXLU/2hlelrV1fNdooJkgPkBVOvK/sQQhVZldr98Eze7Uo53no2azpoEv0H
veNVw1NRaMYfurnF43zOGueXh+WN3iNk9aZ2D+SAP4fFWqGt8rVHY9EuPgtj6l5aBBcJoguf6HCD
+EJmy/5wcWF4JINWrcXnBhzjp0aY4SHOaFsGdOXi0qA4RIBG2u9C4NmgH824QfCV8qvKH1l8HEXh
sElp6T5J3Bi6yvdsLi72YvFgIHdnQE27tPzcV5BmeygK7H6ixf/B9/TK6ViwLmMuyVqAPEGlvrow
+JL4guLaAIswXAJP8xDXDyB/0NAtqpF4qX37A+fPYNqbGiWJXXenqZLDneuOLxR7+w25qme7S/km
s+kNgpQvuCB1TkObAhm4zgQ39Sod+z9SI+JpW+AWyFHigTSRv/hSzI7wh9Y6flKRfdd4dnxttH6t
JigJvj1le9sPjzrn+DcWnMvmrmQ05TcPKcYWQnnAUyiQrTOCXpzOYm0dYPVz5cL2MpO7Y1z0g9KJ
Pj4+mK6HtMahQ7O/ZICcnap2YZrikHGjKUZOtnhlqHgM28KqXpmOLNIZ0CSsHj6Hzoess1BJaV9u
nTqqYPYvDgD8Nex7kYYMt2kR26QYbuzlrWR5sj8EZuHsXCWLHaRNnwczNJqI1h00TwaJFhYdzhfw
iTPvNcev4wVjuYEV+zmIKN13i4RH8TzvK+8zcXAvVXSRE9L8WzMnxoUTrt4wvbjvsfqw3PBWPhdY
O+soPS7mn5npgmHPX0xnPea8QcdYVVrr2PCeKQnzLUYhRMDGvSuwCpFn/6wHnG4RuqHB9Z8Lf1T7
vpDFZkQezbialXSgIzpPjD5bxSiLJUF5jIoeoC16AE5w1Dq9RXgUeU16m5AhpUiR2sWOBCuWVm5f
Bp+tiTuJ99l4VFPx2oyiP9mtQdKpZFIUeYOzot7gPIREf0HuG6CSXFZ5w4s3Rm9TQq4viHIYPB35
97kKxlfoAJi3+erWplNdYxZ9qyiKr0Nh0SuouSS1RWAdEaVQ3On9bV+EzSrjO7fOlbXtGugB/xNh
4Q7uWv8ye377/L//Wf4YP8r4b8Isf/vTf6cCSHRzhM4poZAWh9T/98s4YRYhuFFwaHHJVMMN+P9U
AK7wjoMJTsjAJOnyj845l//JNZHRuQz3KfP9W0x3OM4LtL3KJ6o3x+//87888iwCJjhdUukJ2Hjy
v9zG0T2M3WiziLMH3rZMyzVEjfjoz+qLAjBn9GWj17Pa61nxMVbj1Mp8Z92z/ouXPWBQRcx4ZorZ
y45QsiwcWRo2bb6mVUiWrrq6av4ds1z0k+nFYNlIuGxb/WX76HkPXj9AO+FUR+GM3m7/GCXzKfU1
71+zP8X8mm+cvG/ZGNMVBLFNfXzUR5oo93U5ZpuqbHkFl8WbMKcTCo5fA5NEWMT1lZ0XRrXRxPvJ
XmE1FMnNEvLDWxbiPenkehR7kyQmQy3X28q6+S5nx+bViMzJHhnhE8Qg3w1FTgkIvF34BP7hS5qc
Vb3JW1WSL1rHuFviJQabGewBLHUbGxLKTGTZnKrnGNcQue/kUno2oBUn/wjs4urGOFup8ZIdv5SK
Y5xryiN7lgO4P29DaSxj9eNeLHOAq57AvxPO/GADJFvFRguoaWKNlA10DSPyq+zWGSprQyAgYX9E
sKW5yIKE3tRn3So3A7UOkiFaOzXJEXeZJFqgtYX72qn4ySuZCOhJYHkwojtZ6qW9a8MvN95qgp/r
sZ7uuwJqvgQQaHrJH8PoL+YwfhbLVUXRIp/a+lZ30UvBQ4e9W3nppFOuHBMYNqOfg6RsydsICa/J
Qt4Y9hnnPqrwHjVHoe/S3nng/V4Dc+BUkHG924SlA91ePdggGYLc7zdz0PxJixjWjgy/+c7SaM/F
QxomQKYV9cik+JpbzpbJvDeT+GUY26sc6/tJx/fp7OynLH0ckp4+Uf1nkIPcqjz8yAPvC0vHJ6W5
Ayy6V8/s7+psemvm/DHKFQF/nYTUnGG7iByUdrrsduNCuQdFO/GezFP4kLmyeQ0l3VhOJ6N/EV0S
bdvG1c3acZgJ4djBd5uq8NJlXbdjdltRPiR5HFaCdzsLlB1/4lXAXF1HPWHPIhTs8uipRv7wVqrx
jaTrRabqNscVczAHMbITHBxzSZekxWvQtKxyjGyTwF3z8wBm/TRvhOlBeUYwPM6s01u2tWKkK540
akOyNtlgq2Wf5zvXJGg+DIq8meouINpgG+evtY7wS6KdgSHgAHY3ORtaaAhX3KpeQy8CO9F9JhVc
1rp69CvvSRHFTa0pxZfMYTvxGuYhLtHpwKCeVQy8zJfzkce/w5ZmuLP6apd1ehPm9dqU8hPYx6OO
vJs5dBangDFZT4wUNn2qb77kClCkEZnvstqhyv7J+uxoe/1HiEUN41/K30fymTL/uBmG9E6bbMFG
9THn5XdSul9+QvwjYlxh6PIQ+h0Dq6zdQNYm4ENEK3DiO0rYB1MXe8fEd8/PGghbYcSb2abgWkrB
ltkgAp98RWywVh3zsrXuUmzYLtloXQ3BSrc1c5xCWQR1wwPNEmfvx/GH6oqd9rtbJ4NLGPD9DiwS
EJNr8wFwree6H3+wYN8TPn42E2sTVSSFDMPZ1JLbwVj1CyPE94FREBfHeUNwO0lxAsbOixG3xZbY
/NvQhGLrmMOpwSbcsIFt3fxsc86N9PRZmNmBg95jUM7vUSfeeULwrKjK3WCzHzMFFojsowjaekX2
GaSVZreqMtBObt58hG0s9mVbBzs5BpSE4v7m9s62XJqqbcfBMvRztTJ89ojW6D9NDDhZA7+1FVsz
2HB/2j7l88JhZNfGv00AjKssUyc7ZTogS1ZBTfWdZOJMSfnPnNAjpRqwyjt6+CHcAaohNAJE+tvT
7aMxEmZaxTE/P6Y/J7JnR1HNNxnxgY2MB62Mp97CgxYATNpB1mRBIzjidt6tHr3jWI0UwrvphX7S
3rVscNPNW+75zI8kH8mUVxUUgfchTW/h0J7tgQo5baO0Eg+yGDc+Y6HQwqinah5BYeCe/dC5ZIQe
0AWQS1fdY896fpUKIHwtJQXMXx73HrZl3EAoG1jlPmZmthmW3wC2xIRCy1Ohu3t7oWURINxYMFEr
F/186t9Bb/7GWXctGcf2NqfUwtpD9bgEY/bujTFFqB4+pCKfFUfcbvNjZ9GOL6BkWhQGZPE28Ztb
gv8n+pfv7YTWqSDkOZfepujdY0I7N86i58woTk7mP8BEA1qSsmuvsm2Y6UvaTa9VX1KjTMMWsob1
zeWAA+y89C3aet+kDfDS+pOwEks5i98mK76WIRZu5qu0NWj+2MkXbSQI2+Z41yj33M1ssxI7ODBs
4MFRWx+uKS652SzZj+e6aM+Bh9KA06maYc36w83R87vpChAfVXpNwD9vmMSsTNFuJDDmKHa+M7wy
B6g0BLzgNfA7wFSo+hA+nwbs28twkQFPQF5josQuyBLQcGJB1h4KfiR0wHZSu89u0l38wYeWNhzt
ytsJUljQaounkd19Ot33nrxMHrOQbtkkDAOvdGK0qXrPS3Hlh4vgKdwxMTrmDh25LsT11U7OQ+8R
7Jjt+bOZxIOPiBxw8abgTkSqhwW4nVE68kCpAqQtI/XQ9t7Bzhx6KygopPaBavqE7z26Jatc8LH2
MbMsnbAljRsxB4tArzeEPmkEWe0mbaobEwx64/NV0KgmETl/8TJ6g172u4t49cASeAkcN92FlvxT
2C7/Zx0jm6gC+oiF/YFrGKMBcOmy6s40ZVnW9YOxzUp9SLV9VfB4Afnm65otSqFJsRgZfajk2i6F
MFNe7KY/BbLkMZHqbdo5R0NJ806JXuxHy0Z8wXVxb7jetTaaPwT7rH0nxr2gP5vAk+cWW/EhGMAt
0WEWBuRsTi70TBriBeFDYI5M79i1alfcIZM8e276k1VwDPWYbCNHvk8NEF7WVY+msRx2KsU7MH0q
bBJ9YXCbs4ECeU34K3l2bf+eXf51dkVLESa4d2LvRhf3vXcQ7DDaTNP+bE4JuMKC5Fxj+M0+zt2t
8rGuqZpHb2wF2zaLdmWdANwRjyxYvgB9fRqpeISg0G5MxnSWrV5aq79DX8cLGklhkoZ6J1rzpaiL
ZueOqGVsy7gAzagoBDLDgKNIkx13yVZ4HQnUusNAE4wvBRLiFKsu3aZ0XDHR2bnMetGHSXOVt2l8
lI4RcHzl3Dem+AtQWa47wgDsrlJzk3X9ia+JmhnACidpHo3EY7Jiu4pFFux7hnfsl3mHJ8yeI1nu
B8FlOVZnM7AeUhVhBwwnRhI+b3pOTXBytrlJJz9Komc12su8L38d4pmMGlkCLSo8arA8qZO6LywR
p22hEkbJZfUFNes4lP05jOF+5s1j5mb3zmAyEGiie2WlVNBdj+q0QWDOGDteGFheDG+iUpUtKb0Z
f+McDjA1GD0Txjo5MSD62TRfCHzQuMuSX14mDnMdfGnONny+Wr2VWRqfW8cWILIAeTiFfShUTVU7
wtqIkI2jbgN23rHPQUbZTgLcX3VO6NONCd7BKkXM+W2mOEEarvG6Ytd0jFsCZxGRjvM70farKkF6
8bZ6cZ2YGDi6URF5v8rW/X/snVeO5FiapbfSC2jmkJcaGMyDaeFmbmau/YVwFbzU6lKuaPYxG+uP
mVWozGqge+ptHgYoVCEqMyLczckr/nPOd06pNO+TCmomT146AKWC40MTiHYrCJ5OcPW1rNlQUD6s
dA8XlGi3U5lzKE/uXJc7lgP6Z6EGihvSvjuGPJC+re71ICfWZ7uPmg5nmw7rdUhpgGX3b6QskD+z
8NW1+re0Q7nncRBbP8BYlXsaTcndrbStFxgdmAlLgAXKnShxKDMc+9ZZYHJbRnp/HKE4LivXBt48
/j4n6E9+OzbXqEIMK1hbaIz+DGiCPbZdQJeCBOsDTqxcCAeQ8px1SJnAmDOWQbVkbvPsTAre2GAs
X8uYTzW0L33f0AKY39lj8Cbi/ponxtrWxr0I8+9AJ9I/4DPvOuMhc7tDAgdqjIdjCrIJAUDidcSq
rdz+gZQwGKgy+gXyBJMY++lSK4wl0LGn0Eg+Oh7fRW33xJwNai7qYriDiHrsjKY6ViyK8xuwlspZ
FZQ3mpQf0WJFyHDijuSUr8YUrYShwpU9x1ZjA2NdJtdVyM7S007Ci4tlN1K/sN/T1Sw4s2aFdhMF
pooyTDgPaRaAXEmooMQ13ua84rnLSTiNTDoDxpcua2+MwmbfyLsZ5N+FE57xYIVbMC+IJC6qWjL9
ygN9N/jetxTcLLTGOipc78dyLGlLLigANThpJzU/J0WojX6XwAPi5txKvpt72JdrjrB73PPONpZj
tC5pCFtgE6ail8bgVVJEHJNMmwCqlYlDTfEPNBKDIqzJuTZ4BQlDgpim6IaNDbS2ZqpfYcGgTXKH
pCKseiHpra8mSKtW032O49BAFarclWv533TbHOVU/Nhagmdfz7exabxpMoXOioulR+Ig5iyJ43Ks
CntB11p1xQcGdQ4FTDJJIKFB9KHRmVa33i0ZULIqwzwxkcDtTYOcZlYr8M1UDTEbdJrGZ/43BpsI
CD8AMWJyU8dlZ2jj5hzWRXrnwojdh3n9kZfcRdzWIMwLw0FguiI/wflXDTEH2sDU10ZZnuOSe0Av
tV3h4xAs233R0FCm+ZjBkzx8n8RwDXjkGPNiLOTb2fIy1qAkAMGDKkXhkjSljpu4MrgUZVuwPFx1
e0z+raoZDjQm5dz6sJPkEDTNO0ZpcQipm0Bs2/atdiXJozZBZ5nIYCPFPBmHNN3G15fry4L+lIUY
9A1Fn1wtowj/krTOdu5x8el3EP5I3Ydi53mQSjtFcRKO6daWm5ZnGtPuMU7Cozbw8RnVrU3Z5h15
rczxbCf+g40RYop7iNf9Fk8Df3/Oe0Wu+5VGwSdJVwx5x4fcBBQdZdvR7p9pB/wsc48aPPQuL1Gv
bkNsMo6Ha2M4B7NVB8IIu8YPtkVh38cVCZ62p/UuqKgadaoXBt6ndHYk6UXrrifh3AU6VRuICv2K
lB1QrlL7KLz007JLxr5KvYY0Ge95WbnyWj4N4XP6QcU8Q6L+0TpqXACxrku8zyjFzEw7j1ylUSV7
JaoT0u9GjAU5f6p0KFID4ocKuuP4+kPExViZmtOupV2mB9Var3FT4FT31VUzClDFcYwE3DlvIhmv
Btr/UtIZsCFZzOZbUyE25c4PVTzVyundTya1+EOh+K7Ybqkg7+EYYIdOVqgZ47EqsnTlxPa46cKM
bDsli1vPrV8Vh15oruwXoZa+FJm4Y5TMe+nF/mr0m4AMF5ugnhDi8Jt5QRih7NHHAqCRYwHwtmti
WfWi9lC9rRHdbUoCb98L/o16CsZlmwfDwZD5BeKDvZwSvC2+4skuTQ7zesIdoR0qc+vqKLCROzty
+v7alWNFYXf3TjeDeyvCjjXCyoz5dtZucIC/cMSaI08N6TIRfSZQCBaY0NeOb76PJBCWlsyxfbRc
h6HirorIIzoWeqdEQ/vXU/fVMoby6GRYbpRbTAsr4XTTp9UlDESFwT15bPyCk9HYP2Gb3Ksg+jHA
rC9Eq71FmU/kfPjsHexARRvba8CgxlKoalprfqZtS8fS6N6zq13gezyt0deYExHG/1/Xc00b5pGu
8Eg44YaY7cMbjYgUFTPrajbPC0JVGarIIm6RSTHYW5RysJcjT0ajXEmTTggtxo8/xPEXTsH3Qs9v
5ezYt8dqOc4efsK3JsUYVI/JYQyPRk9P5Wz8ZwixsOcogFNUYoYDHyeSAiba6Ghqjx1TpoAkATQE
RHlBYmakFjB+oPhs04/ZL4BOV3siWx7PiYSWTOW270gpZFFyEG7NtUZ51Tr0qndnzjRYdYMpo8ix
Mob9gVWyWPpzBkLOaYiJpI7LKO8dsbU4tXN4QkvqtyRkPNDIsxGxUqcm8gf3xnjPI0SSC7/v2nAp
nQim21TLI4vLQ0xeQ0vcK1Dyct+olr/WQU6TrnqsSHn0dfY1zLGPfydjJyp8wNhZhH5Xevk+CfxN
3sePleZvYx1vbVrJrdk5+3/XodFGBuI1NznBqYPKtij50Gjm/f/ahe2wKv+X/sHdR6t+tD8UjL/i
cv72W/8QLhxwxjYWdM/hz3MsMf+hf3cRzrqD53uehdHQnZHFf6/X8X5DsjAcspnkY/+UwXV/E7Zg
MDaHegWgqn+pWwdf4n/SLPDJ6HOrDscilsd/6taZjEya3WThKo7Tc9XHb3o5D+KJx8BTpnTC0d/6
YXqueu2pUM27H5e7tFSPPnkqcubsUNambP0nAwDbSpjCW/pSkIEAmslK3tlqSVRk43nBhuavD069
e+TUn6KHcEKPz30PmzuZaFTrbTBS+XBQSfVu1oKKSvPoiPw9RUf2FWyuCbAHIVyYl8YOO/TVjrIV
Xp+5aKrYqsy4Cazy0tVfdVdd24aFp7Uo0zXM9yHuWUEMSdbWWjdJd2Ldfml0yjOGtD55Rb0bm/QS
WEQYSh1xdhydd1o+l9wzH90i2nK6JwHQsko5kMdGrfiZYpR5Kw0e6MM9pv34ju3a3acJXYgY+y32
F2LF3dFPxgs3vx3zrIOcsRF6M/IxMDMNqLtfGK3NYbbwAMXhsBbkKYEJfYI0OUduegFB0i8saLkc
MOJ9LZxLYjLFdPr2DXfKZ9AKBnP22XTmeE3R/hombkwlEQSvg5/q2PZVL/szEz1nbTfDzhzNB0c0
yK/d8DjJ/sbqeCpExzmm9L+bzN/qDRUHCUd2Za7zOll3cXlHwoPQQp6wotOv5NUb0xY/0ne+wxHD
YErea+nl0F8jl5aLZLif8uQslXvNKuuOdKlY2njGWxrusA4UuygxH824gfMIxyZsDpyj9+w0EjeL
2LR08OaD262RnRkuOONunNRtVOVFktfWuuiJfUEtugTWdiGhYpbyAhCM9o9S/OLITqwkKVd9Ob4N
ltqQClh33MjzFFdPLm4tY6wma8qV5WLoSAJyGGaf30eO8RUhF4VFcNLYYkbCAMtKjQ1WS05carjp
CdaFJgSJiE+iW9Do+YPTDoVPL7eZgxjGZvQsGvWUZDZtUND9An18mgLahWCfYLyYG0tsvXtjIL5N
Y7pMmxxYWqc+/VAj7Zz796rEuiS7a9qKfgmY4wYq6UQkghpKkIIyvWvE9DDkNW73Hi4EW3nY95tW
kbsNuCDsihzUDLTXHeZHSmYlFhyvKLdp6G+11jkI5W1aN98Obn1fdw2FnGN7gbjyK6l6m5w29+aq
VbvJIGyQYkOLvHfacax17dfuFl4fyJqR/dYpq3HViOSXys0L8/gU9GPBCB1I3pJ4wwlBH0dUIjOw
gg3DAuMupphrIZ3+cRqKQ2M3B4suGJ+EDNwlixLkxFvpCd6YUrOevKYlvqjxWSlDvrWy/hiq7KmL
iBY55V3Xmz78XW4khUfLTq4Fj5k/HnD1iP2YcFziFsMYVswHRY47ItW3us2RyLI2WdpuR9O6WRND
J0Lh3BDjt1rMNxZrnpLVBEumuSkwqDJ8yIn70XWwAGiD33SYAaFA06YEoHaRALyhMoApBFvvrEZR
TgymKJnjNXaEPhmvJ6/5BfiqXTazkGjm4UOmM6st0seosvytb2OGGzTvzcoNWGD2Oc0a7nChRX6j
ZTTb1ONRpx8ev4d2ikeKBYu6uDMYJqEugKQuTeYKNTGQte6ST650QUB7xL/ANSrBpYbcANu2pmyq
XpP6p0Gw5x5c61/5oCdLmWFi6rTu2lQ29iSwxzIfWx52/y2hTBG6j3MKZmhQ5NnXQLXfmolRTvW0
UlCQCss8n+q92zU3y203eu3+oiz9YAfTDmfQaozTS5F1e5ALcKLpId+MdvMmfC4R4IvH9VTOCYay
cw4Uta2lxRg+t/d2We9SPd/UtbFTI0Fk5iHQyY0MlYmAUmbWLObJRxHAS81E8GoatbeKQuySvvFT
dmIPrpqhetjuI514WxcjSbnoakkboiN5lHXwUz/XQZ6B7FaERGpEMPbih6jPpxWolmltFDCG+y5y
dqaqAT6M/a2Is+qs65PaTHaKjdDwYGlZ7p0VF7u0yHZNBZgBIuV3WxZnQ1zaYZjw6EZ3WpAbhzKF
1JQMMAzw3afLtKyeWxi8lYtJamA3zDGqVV4WbfvQOeW+ulTMllYypTNmGpy9hNak0wOKAB4fHS8o
4YRCc3Gt5GcKXPegVRHyy5Bt5DjXeY6sJU4/v/Ud37s3BCTBLXWWEzOwgNIBfn7xhaH7fSK44Zk0
LC5jsHGkgiICmFHJev5GtzkracADBvPCP+dUowIyH5dN4D2VJPROfq9hI2hV+2oPTM7H2D3NXVe5
MVyQiUyq68ZwAxphZfX6sFReuIPucCwFo72Ejc0z60elj8hundgQXMkPU0WFUaxPhzx0wjtNMuOL
gsxfVukcQQ9wR8CSwh6fb40ETy0akuMUr4yKTxiRw81IUccyNNw5oJu+eOGscw0vyYg9q5zNud4E
zke6KPf0BdLiaszqX+C2574Lo4MB2BqndXjhR/ihI1qRYB3Quu1jr+MaHe30pDdRwWue/Srxywm6
YpaRyy2yqUgHkxh8arXxp+vKiz2U335j4FaEfMHP/c3MvXPco26GgkExwjGcYManXUxHrq0bS12j
upf5OI6JgnpmTJQMOEcahsTFUrrEtGTsc43+NtBk/srstZqmXna2we84reTEt/BihU841p7C+U9R
iTrDinpJp+YYewOw09kv5TurkMlWHsXzcKI86WWlo/3AQo1MFOUBingun3Q9Y5+gbsVq3Awld9hn
cbsM+upUoFsUdvcMw3OTTM6XbtsvlU9rMhJQgwvFCeEkdq81DxmfWZLsA6/YWgac+bIxr9U4EVou
poOXgCwvwEp4zUAoT20ZWlNtUKZyGVQRgkq0slsyI1qozQZU+dzo/R6c0zXuxGqgt4nCgKjft75N
5CNAG63KWvJF8jY05odV0UfHyJlpXKWspTuJp57wixphuDH4fRi6OYhm+bgum/4xDuW+6eYhrT0A
fBDBlmft2sQ5R0jzPCn7lQmOuyfwhZu/qTYhzXy0oepf2dRu67TfuBlypU4FOgPiZZV18YH4wAZn
Jwu4WdNY1TgkD0efmbfTPle+t4N5Jdagi48NZzgGl95DkqeHMaM/lsZezytPbeBcpBF/VOAEnN58
qQg/M6K+Iyu2jQ1oV3kCpYIzVDg92kUF+82gLnnsnpzAxQ0EgiUerb3t4+vN6JTz9eRz8mzGKlXi
A18bX4HMARoshvrs6Jg9XDzCi8iwgDSAnFjwZbxbnfccxv6v3rdOfpc9OHaJcJnn+G7DHkyNjQRK
aTyGG4sOilERspv66IfBwE+RZyeYfBd9FPeMlaARh9NRlGpuuQqhf7njOXX6u8zgWJBGabosIHKw
CaEkhpwdWe4XekaXo0R8IvV79VvtKQcLiKuaY5OiWwG3Y/8CH/Bb9uqmVTHp2oJG5MbNv60qtHCG
ZruIwRg91gCnkAqBfPNmC3ObpdmGQnb2nKHp2ztRBuG+YzxdjfJB4jm+2CDumF8VdKplEDxi5T1i
zUo3eL76RSCduQBwIhSMBT5Le7FrWvwrnmefiZUj6qbRucmyae+WTNGyvsFEjHObgm5KmyVjNhgb
4J9JObnCfcC98dmZ0ONibdPVAndtjWO0rVBnFS5rji2Cfm2RO5uEcONqwnv8yIX9FcIgAZWkenW7
QdJFn8DnNox8OXbq1amQ72p+umNunNn4OXnZyNhUqE9X7GImDaH8mz2e7FWivJuRJj9Nne7xZ3rL
Dqz+rtVZNcmtej7P9OAh41M7yKhslZrxvVY673E2EE4NALrpev4z4KW/1nzLDHWhZ5skfsn0+NrJ
iGgjzTsYpjaF676zNTP/WoYDmE9X442XeCtVfyBhQQej894iIoeeAXkTuiVx9wF+D04N7i+HVGpb
+RPedL3dx/7wYpTy0Xc0MieahdKDFXzo4vUQFue6ZCnTC7pcy3BPLANkpdLa5Sj0F/Qx6phrH727
Q1kIErkhX8ZJFDnCsu8kbzxqX+4uIV4+eYlGcY3dXZ2OEY9tVW92JHzqJXomP0X8GVoMhEpuFItR
sMJIPuCunXOxbcxYzS0VJB3f2JrOEODQYvBWBdkp8ajiLrp3Le+ObmahQrYbW4lD6pSPnJB3SQ7f
mZ0NM+nBoqDbso2V05YH7nSXknKrYBzWqZsf+8p7UH7/5o7yWYp8j3PpiS/s3HjJV2cY3wCK/IUj
ou+w7a5+2f7Kk4FCD/AglvXZS3tlGw7dW8Xe6sZtn83JLSCbCFrbJsR/WwUcHyxufAaK7dwBbVsZ
bX7ta1pmxYrs+wUoLUuDuHU1x4igy1aTjjyfif6BD+iGdfYqXXv/rw+Rtj/FXFvc/M//QZ3xF90Q
dRRK9b/++svmj18zKJjbjv/yi3WuIjVe2596vP00bcpv/Ucv8v/tP/xbf/LjWNKf/PGdRRC+GlVH
XwrL6c/vf8Ps+CQaOtOMf/8m//GX/KV8+Rz9n//d/TOi7W+/64/hkAVTzZibpMAouARMZ1LzH8Mh
8Ru0ZJcJEBFSzzD/ydVqe57wwBsDOLadP0PanN8crGt//kd//wguf5hV+fT++Gr/9ut/y9vsUkS5
ajCx+v8J0mZ6vsUkiiSjjZfX4Mv7c8RUz+0hz7hb4SgwvuxM7jhev1O8ki5k52f7ajTgXLTRBTD/
E8wLNvdxZffdyuBo1XcITl4VfFBZ4i7LOnyPtY7Zb14+xVPmUYqYxMx7i10/kcaj8+5JyvaQtIVY
+ln3Tgu8xhDU+oCP+g6ciGVKpPsg4JUPc8jwk1/cW9SB3qkxvB8UcJI+hgFle0RbWzjyTnyKFXQF
GPlI0557q7r0WXDLPSIAFZRD95syKE466kY7yxysxBgOHCtfUg+SLniz+0XVtj/drI+4XfYD2nO2
jgTYjQIqDyyney0cvLFWV3yOCC3ZrLhUs/bizyqMqSC3zbrMYLH1OkKdEiSbrKLzcdZwolnNIRh1
X7OLGRCdBXKPnnuHPJmu/LES73vHYQ1lqEIiQs7+GpCMhirfFkhIpT88REhKPCNPAokJ3C6xzll1
ymkbyonxWshRqtIeSuSpFJmKWl88LNWNk8DM/zkGenSEdr1SyFuKXsTJDLb0M0C7QQDTzBRbG5IY
48tj7nNdnbUyOatmBvJZSHh0EZJ3bIb4R80KG7yYktoSC+i7J960nM4UUTtbJ+RH0hb3rh4cQwQ7
K5x20azgtQ53/qokQ+NPWIsjhD6zEesY4Y/d/9zOSmA/+DQboQ2WTmlsa+TCIKk6FuThCoXvPZgV
xaLC/DEhMvZ1s7facG/Oy51M6rPvld6KoxvGoVmjFFMwsAyiW3ot0atZySQ68JFTM7wnHJriZVDN
OW+JclhZT4qsOcezIOrP0qg7i6S+p/axYJeWsnouBecz3cUbW/0wBbpR6kqCZRZeAaitqgRwXVNz
0UGbtQxjCYqRGE3H90wg8k6fhVyX2GuCssswbevMUm+E5ut447HrWfq0zl1NsyxsN91nXkVraxaM
Y5RjP6mBRjRc7+sARi6WnEVdR+/ghLAfIj3nSNBQDjnFafmHZTr9Luqr+6kOuw1gVe6VpYcduiWO
GhFf1kwzgkiMzi2aeK8hfPuV4d8bnXejkIWO6VkdT2edPJsV82bWzpVTP0mROMdQWUc/x+dNP/p3
geDuBMYvTWhMHugwl7MmnyPO9zHNHDV0UhoKxhe7sZ+zWc9Xs7KfzBr/lDCjmRFDGshFROYPnRZe
VTLRoSz7oai8DSnL3RTPbCNcc4tJjGfukpwCCVdT9VG9aPjBMPVFa4YlxNVK1+HyVJvLLMEFbmoS
x7UmmHeoZwgKGCR83EHlpRapv4h67C6lp2525iz12qH5B1gQPhyiy2XNh5YZu2RIbzitltKVG6qQ
fnnddGhkf5joyMHJf2+CzzZqH19wFe16C8sd07qPZtTIjdTRs222XyMW8k2VAumtAus1IpJvypay
BG168WqBaCWH98zOf3kxNI8GvC2mZHZ0Jijp2ppakOa2OmWawDlPPFbJFMt6ZH1IEZR7o2FwwA8L
isi36oN+NZatt+o4Nx052ZzGoE43gdM9FL131RSFsgLMJ1mn8T2yWbRxs9wNln6Haxj4j19KFrj4
7AUcci1mRjxUpByzNUrFXV/5jPXC2Fg7xfTqjwa3tal6rDgnLoQhKOmQdjc3bD7lzuwktEYKIIp9
EPX3baheLDvGvdytwjr8IoewEVP45Qv/NfOh5k6j1m/o4HydjObgVlO97BCYF5S2Mnoa97KjkMQU
F5noJ7O1cd/6tzHIvlM8sUt+vM4SsY5TWbMbYi4i7FpPanYWGh1T9G7S1+58r+vb/MdqihdRtDbI
q46xt6IW2ezQmiNrx3P0NhHbXwp267mt9VN4bYcmHL647jxzFR1dKf7FCHxG2PAZZdS+5KZFHVwS
85Y7eLpD+MfsbReRmg9WWf6ya5ycoUdCth4IC8JrRnVUwj8URnccvP5NmdmT0hWAmFIUsLb4Msfa
uKAcLCmHP/u0bsXUFK11QccKfJKzjVPTNf2l3XZ7OnDuY1OVGKSqW1O26apzjXvpm5tQZScV+F/g
MC/t/H5EE8N5OuyXndV8OA17VGxYn3wVm7bWKa13n/VSIdVjn6C9emnBnjIaZhmMSZ8xv516uuSX
JouJYdmXIqcVbAhmByq2T5bpjeOY34aajoOfP3rmzIqyd8y852ibf6Hi8NLF07Yah63s5aFHDlvj
v283BsCmpTDm4iyD8pRAQlSy+5sVs6EMdRMTeaWnCJOouezcghaueHqK06zc6jFXrmCMqHLUexy7
4H/SXm1Ddta7KKX6ZBrMl9hMEBR0PKXEak6MC65Wz50g0zNy69EOo8l5HpWIRu7aagA89zlo5lfZ
yLf5sZq4lzoCq20V3sKonlaWoEWWw8tdbGbmymrGbR56qBUWA5lEp59ehsz2U/1gMqI4MkBhsI3Y
oY80YquE2+FoFl+JF0C4UDzbRcD/RQJhk8M8knG3G1Jka7e7pF5xMkJaCsIsOKoYlMRoXlvXHICO
Jwk94FnNfEu7RbV4JVhnLZImPiGvvFtA6kkcR/emi+JLde6ioQ+sisW9RQ191Zd7IYHmDRznI24r
9gjYEWlsb5b6+FkwHobOnj/3oLoYN/r3KeGphR+nO1POC+Poggeyuh+QCtfII2LcGIYBYWEGopL1
WU1I+M+5LBnaybw6Ntig4G0YLmFu+AcQdaKlKGjBEikTdEaCuLz7djpbYw/FSifSgpduH8cuaZ8g
eB575A49ba5THd1IKSfLMEDN05hca5rezk7Pqz7knxDP9VVlY/jHNgP4HzN2mKSkAulvb8b0Dc/M
PnGHMy/4xqtb72Vy6NPuu/gu9pqJNZ+VXMoGgAUUbmqC0hfKAKot82A4uNOUPumuiBhnZc8atk5k
TozYISnHVTPrkRPH3GVa4eAHpB1Z2wDvEI85oSPCizxxaIkQBLLCC1bBgAFZonCFZI9ghtv3shR8
1dz/sKmEbLJcMXE3eaFLnY7l7PRWU9umS9O70KYGOxjiewlP4hhil2ZWzx4aaJyDCGe2YcXMEPNO
IQwiBqpS5bpu7OHIysxshKGyKctzJcB0QLZJ17QByUfLdPObULZ2MAkULToqkulIBta0oiZKv5+o
fAPEMN/nM6/6jANnDn86PDW5gSVUTgRNyvx5rIV51Ewp97HdV7suDqo7hrjAS4MM001Uhk9eTEC+
n1xJ6YgGxEFNWCjyCt2P8bjluh2NFkG98SPHAymSpEcPEXFZ6sUR93OynWL7o5NFeQRso2+IgvNB
peZ95jAdqInq7t2U4T7NY+5ao+F5U1Z4fMbegX2jkZAiYrfhOdcfymjQMXHIb78ojFXcjx4ZmiZ8
GNLQ2xnUfj0VurGPBGFSWeQ69rrMTY6CuxHqbWG+Fgo9ULOpE4iryL3PSvtLmdVe8uF4JufQZIzu
az0/FnNB9mDIHz9v/YXet3Iz9L2HOy7UaF2nCTGNBm9h1crdlGYXrcGWFlsqfAFFeiFEFX/4Njhz
rLAF2eiF4Q8U5vpeeDGovtFuV3UZWA8+MTVGOBudgSRHsisx+GFBBTKTJnNgAzTmAIRKLoabXwpN
UgSOI7sfckBr+dYdva9udLYAS26pWd4qd3p0bOvW/z4xwkuf117HjcqGdiqZ2/3rd/3HIuM/f73a
/343/ce9///xccCfpwGuzkXcElzk5/+2ccz/lyXYW24W3/+2btR/+2f8MSfwmBPYFvKUZQvX9lwP
p8YfcwLzN5MhIUWw9GEbHvnXf6Rfbf03wwHi7pOU9gDBWxhM/g5zd3/jWu97uoErBV7Kv5Z+5YkH
TP/X9Cvfval7MK1mMBbTib8OCqLMMS1VNTxkaRXcE/3P4tG/Y4xJyaE1BauisVYEhqIgmA7RpyhT
AwZn8Svv2fep+w3WFQxlHOO3JtXYcdwUV7uy05Xl6Lxfrrbzlb0w+ATQcKPbKLKDoU27FKZxyKBr
qUcATAOj54n93ShsLgf8yXjaGwrD8OjOY/sUM1jZPqhxO0pYSSL47OqZWwvIZg6jmQugkhDVm/49
1uc+CxriPLtSoDqTI9tIxpE3r8BzDIdissQh5n60jTmRsSRuXTcUd3MzzyTFRwvhHZZC+hxwH1rO
BR0YS5yOIm1KSxikfymj4J7o+vaczX2i7ZeBXYp8KUZxEmZ6B5U5sUlXtsWzzKpL1WRMJgygrcz4
qHeKB3/Vml29DHVnS40LkpsrVnbiinMI77w2GWaaWr7vLrTXx9tRUb87KHhGTWitzd7BBtw49dKx
Qn1fWq5JJfPAH5Zr51D372VgNdukunMj31ljrN1TzferMGZON2SnkHKqplbWAyr+0eVw+Pv/cgdY
Ir7KVV3XUG8hANkWYkLvZ0sLR/3BHpkF+Hn6YMsYNHHm4rOJoRWrBsMolwk4FtpmAuCRrAFg0KSN
H2k5xrZHWws+SkbxSweNeol9MTk02QuOy/zY9t0hwwm8QmgaYdTEm6knmFdNH3ZB8Uz4u7uIkmGo
mxgxXpNGHLhmn6fgs+r8U9pWz4YTfmGaxnZuD+vAIZTBvbhZtTUCjGipAfKlF3EYJlTrZwScLWqJ
m1VjrAfqffRCu1bOaxxSR2cHSf2g2sm+H8J061h86HoUbPza3jJze5BkUpdYCIp1Qy0o9KeGnb2E
++LSVehpjyoI0rUHQ2M9etDsCRDnqzKtf8q0OqqhImMSDohLBuSuxns1lFesjUSjIA+7z7osgpDs
Sr/yOiPZ148lKsRJlP4+oQ1glbbUo/A0IWN+dGl+8QY0rHw2B5S1wbHR4W1jrrb28QlxiJT9Glyr
s7WplzdTQ7vrvVds7yHQdi4vMghJvlTtfdob9h1OoKzJ3YNbNx+h/yALHJUzGO8wN9ueSIM+TzXP
ZWR7/V1H8vhs+eFV1lyrG73VX2PBecoWGMpKCPwqK5blhYnoAMOKurYgKL6TnJyj89JoxUVA4jEt
zz6IcjrqiR3fEWUPJY4pO9RWY8BoHyKYtgpH/2vk1ObXTAlxjxB5645pVd+lOacBPeGoFjX1kunS
r1p62ErTKVxrMThHvKPUnHbn3LZ3Q1XM3V/9hcrsmGgsKpU7aMbOr4Nj2fb13soHAPTMBkzsFGrU
PsYENpMXcjTHChTi4gS2R4JXY2hzSOqoO0gKMtfmMKxb5R4Z2B0yAuvEJ/y1bjUvzpxKnwoA2JM6
906xYRBvbvI2MldeiIBbYQJeUl/RrNgApo0+9+Yknp5fjQyAFIdetAyHOE1ZaJQc4AtI0PXXlvRP
yuX+Y2ohMB+YnE3jVghUWrTPvbcKFy4maHfPkDlelkJCuoiLNWa7X3BRL8Yo6SgKko1eNTuapSqY
d3QYjCpdT/Y4J2wMOPm0Nuz1kRqnfiYX+N46nVDpFQPKZHhnuUJySsU194kYoxYnG2Q3c5UwIzw1
TXJOUsWXqjatHe96m6Bhja97aeociqndAhlf88Qrbp3jkHBpE8MmTEi/Nk9j7DyOfvpJCzcn1tY+
mU5srYLOMxZ6Tscs932Det75dM8t0mVyJ+3xiUpxLtZEaeEcxZpHhtxbNzlxoDTWPnMjlstSOvB1
mNHC1Gc4NXrzAnUYiKusjNQtedGHK8VcF8esxFZU8QcR4/v/IO88dmRH1u76LprzijaCnGYyvSmf
ZSZEWXrvgnz6f/FKv5MgARoIEKBBA+1On+pMMuIze6/NkhqI0BBidDHLs9mXj3LE+0PMnW/p9VEb
8GkjpfxSKrmfsLn4o1y6YnTQg84oFK5ZTMxFf5ltAGuh11whFJ70pD/iTcB7hxn2rDnBdeyROEfh
rkyhJGJAf+v5ostI11feG/N1FTSbvgafYGuWvBRiQGSZoywyEsTWXZveum6+1hlKb1gPK3NsYEgc
2z66cUy0rNvNTdd76lgQTLFyUPBvyNtwOBDdNb5elhrHTBXDfZs0XGPTpTOq91izaLTzatNH6LyG
pDjadUPTmXgHkcqf2k6Ubxio3nKTPnTIoTcxKkE1H/avwpzsS15z/yYxREdGI0yuAw3stDUcCl0y
SdJj9HSDu5NuQNOn2Y+Oc84kA9xpDmgrq34PGnWvp8yz0oCQFRjk6wBKKrAKIrRGAR1Rn+iTJ9HV
Kzsu7x0927uN90kUFLtMgZsN8jOZyvPEWVKT22XAc9oS6o4RStviQhJ+U4Cz6m3zNyNzbh83uKUa
8j5qpuOhuyh1LKPY2N5N9qzIC73tuIzI8JB5zz0ltftGGDuhTHsVzV6GhbtlueAdiVVbtSLQTq3d
vIYhGi/dW1BT0j1Ms2CuMwab2JkyiG7BIQ4xc4QtRr0FA7hMynACOjTkezdzKz+vte8ywolTmtVO
Jc6p1RlhN5qmNnVPYwUO8s4Y5T6IIQ32pUPMNFbbU+zGN758Qlkw5EOtovJ3MF+iFlvrOVIDJ3om
JIr+KODkTUqgTgZZe7tIicC38PQlilQXBfxhk9j5KR8vzKKWZJnfPDYYOKIHZsOMCjL9SFv5SjYO
eVehdYh60OJ4FtFk1fUqGvM/MURPmpsxv9LTb9QP93FlM29sBQahye381LoS9/0wdDNw+RG/N1DR
AGA5ZmfsAiDV/zR9EveFhhFc4nwPfWDmzKiLamMMkKHzNTlwztUFqER/rvwm5+bApwkND4/2bipQ
+ShCds0A7BUl1JkmFt+5YDiZdc9G7n5OefmLUQBusEbmddhlPl69Y5oMpIWNFrMNVAp1I56lYpjD
WC5CdNTuoujTs3v0k72OBC5z8YDKsN8nwgKZ3VytOa/u8B0SzFIjMsktQG2xhVup6Ta/qEe2EmQg
HDODtZbbY6Bx8b/jquMNmZ2lbiRjN/UKHMO8rnZd87Wp4lkEpGWHJXfoEFBgLk5qUb2IcGw2MuL0
rjPb18bgIWFWezCX4tR2vxpLnSP+Z1c4OZlL9fO+1BtmV9lfXGO1bkfEcB1KluAaVXUDHEn/Kfpy
lw7DO4UZ4JQREJddgN8oWt8U9QN+ji/A90iCSsb8U6A7ftDQ7Efe1YwjUh1CVjR9OoPPVzG0pbl6
TSP5reOD3zrNzNAr7Dc9YZKoTO0W5ibCO3t4DZo42IypAKlYjps69op9ZpUnFVOW5gwkOpw3fhDW
BCH35jkVLKqBfGyqrkHf3tfvRGpXK3gsNMled8bgsmm17hJpdM3pIG41/bYIwzcQemanwv04cqUP
EdMlkoBSCVjCksE3L6KzC2KvXXlZo62qjFW6NqV/dSU1P2KNktsQTl1twQFCVmPMqJwevH3HQZcu
Xxcp4aKyKFIioAwuL/SAehGLBjJJQjHxaCb9/JJ3Ed6PemRIFkVv5PaR3t10VGXEgSTuAyCdXyJM
T7Oea+skk39odlC1oD3pwOxlNhvUCCoHlkRdxylFnIJNe0EC7rddPDS33P6dZ1zWo34WY4i2oiDl
TbrA3pPN6EXo5ZP+Y+o8SlWFJsdmcroVjQfKd0S2ohLUo54FXsASv3aantxE34TBkgzZOJ8eMVJM
tgDSTyJau1p8yRXila5IjO3Y9Q3fkvpLBwZLpMa8eaXt7NEF8gM7qvFolFykvkxTbP29bRiWFJai
vKi8TaJwaJdC4JCC5z2I+XWurXytVLzVcmda40dCpV0Yn73q7oKwejQa2SAydYbNPLPWyIzoFvTg
ARkG+RrvZxvoBC5N6tZja93qod5uHpOqeCsY7a8I4WKVqzp+SoWUbNLto0N+4TIqfjQV2jVeaPjA
ffBaLJz1VpuecFV9ZH0uYaUyXtP75rdv2xufWubrua3WlbFkJyVI+Ry9DDbwdoz1Wt0qy7vzEuMa
yVRuC4Zg66JyDqVlmJBJeQAtQoIh7FrEgJjUHxy7R4aQxpa61aSYKQ8lcwFspwMqoTS5FSlPBMiC
AdwbyASdymTX8vNQHOJDmsQboUUpKEgEuYP+XDTlDz4O0j9D94EdX+D33nhbjtrVxK4lRa8+4Med
VcWz372aNqshw+3u4Ym0bsnkEGRNnxfvWtmzvBj6n7mh6ZoBpO5qjppLWZcnctaYtWo2k2v2ImnE
HDgo+SiG/pq44R8L4q+5zh7HHkxDGLJRaaw5WGm5pe3ri24RJczKnceuRrk6iHgjlQFvucPq3JX2
l2M8jyzhcVm2D2UADBrg6SMeOUQV4dl1xRZJzQo6Hu1dyr4jGIsXKdW92ToEx3cgKZv4xARarYo0
4lXRMz+T8ybVXvOieHJLQ+7bZqbvmXj7g/qUzJOL/nGDDBqeRM6xWtfnIgxj3yiziP6p2wOYOHnN
YnyF22RWQAqxqNE0erikPWTdU7nI5hJrT47uUeezB7V71IUKtx5uyrUyunhl1fVL21hf8EY4WiOM
BlNDcoybG8dE5DUZ8ZxrcZL73jSkW4IMCIVsSwarcX0egA11Q9wfNA+nQmYQkNoYDyolVQPKLwpU
+hAjiXv2JCT/9KF4jArF3CKghyiFvC+i+c+2TZzuHqBNiNAw+aHY5vMighBfdVdTPOYDlKpkfjb1
kCojSTAaJo+RJPl32RSPjHGcSD0DYtoMFVpXUzE9iRI2SGBJSQigvmBT4N3VaQgrKhJbTEbXuEpu
TO6JTcsOvWgJqHHdU+OaR7g7i2CRCQ/RVSwh3PqU48SfNBJxEwWYuM4Yz7c9UEOcfc2pLHDE9tpw
V8VQbodScvxBeGFiu0bR/4xPaa9LhaJVEbOAxDC8Jtz/pTT3VsPKY3a1X/5a9kO0GUTysqQA71vg
yOCbFCt+GkrGul+GNYvd6KaQwSftWg9UoVztmd51kEn1tW27H3UIizzRELDrKQRcQpNRbRr9wWXO
dETGQzwa6xzyA9m0MB5Poi9hDcCEl8aqMbv7zqDpchf1YYAe2s/bg4kl5swW6N2UhAf02XwYwm7C
VVW/oT+7iswLNzMCxFW0pdiT7B8qe+i3rpbAP2TOQpoZ5kmZqwWB9lG1FsFmKcuDCEWlcNpqWyID
jqCFZR7o3zmfQN/cbIvwPfT1dPfOdC+ggu5SvAC+Vfy0PXI+ofIXZWfNdgiIq+gC6CgJOU1HZWb3
2D5hfVjSWpOvdu7r6jLRB/ggeD7bSHsXsPt4iM1Xm2RBDryEJDfXuzGP+Y1jIDRYTdfMRB+URHOC
Hn1tLhSDILU/TLBxfKyBdVC5YHcEJN1siE0oPsaOUOne7Tchyjmhce7R4kVboslgSqaJP6RcJyrM
0fLJ4OTO5qmOxlURxXdllTwrlzIg1zT2jMpp+M1ZLNR1emLGBAuoZCmsqvbLtm0OiWHeYyRbS9mE
d0nV+AHpsuh6wAhXVuYbbcDHyZ4LVQN6l1C693YUkZZm1dWGXfdJeCQkdqRuSNgLV2K60hg8X5r1
T7aT36oUqspTz2G/aiHFxfHyBBkvkaw/zQCLS4NJQmGJCnQovv11muGiZDGWLgb8SZCvI2ZYlAdb
m4+F7eQmaOYDiL19jSBxH9dNsxl7AOR5WL7r01nXHUawQXOZ5/LeSvW/3quObpltp759CszuaUDL
2g5P66JF49vyhbE8IC09/HCIqdLmRtsMnFCG9stmihaz6t7GIKT3auU2AjXGZ91sO5bfK9fsHjBd
k0fulMSscK9QIp/SoSUMV4p7MXqGn6GicGqXW7sXzHXN4YUghCNLXI7oCUsPhPIT85h2I6W7J8fz
sUHIOWWOTwyY4/exu0U+0Vo0CylyqRygGiw+6zNuR8RfjI2lTDH38dWY0Tj5hsjfzZnMRdBnMLXI
Jw77P7cbkFdnNgB6jVW4ySAAVLHFe0OOmlkQChfd2Q2LpXAEnFfat7FeVaZAIt9WXBEj0t6mZ3up
oZZ6dCaj2wpcIzPXPLsjpA1BM15z8nhXuZawD9X49maRPuuTd9M1rEKfmLzpFwW7NzsVTDZtKvtU
GD49HWnzFY9vbzh79N0c8iJ9hBdcIEWhrkKZQ9EpbWxsvcK+VoEuTEyHwl8x4GjDjD3VcUIddtLZ
3bbIx8+umT6r8j4ED7L1JGaQPk0fTW1kAZVS15fIdpAXM7/Ho8a6c/a7OUqJf9GijasWCo+V+7VL
4ZiO/THIxsdUhf1pgKxQxtYnmZrP02iwiqfRlfFO1la3me3iW5S4obhbtAqyY6H/aTE3DmQoF4fV
SO4mXIGhgMmfGHc9p3ObfWj9IUVy3o7DQeY8Pi5J1Tiw7BMGVILAu48pt895+hDaIXvs0R9d2upY
ApqbLSTi4xooQbdKeDd2Dvn2G7JWbsvvDiUUe5TaTwPJh0bb+HU4hYjavYulxgfLGF8CabzWyvp1
0gAY2TD/WY7mK7c/Gp4GabF1X2uJr6aJUiINAxIJhpFp5qPAe9HsQydO0VgoHnpsPl0ShdBTXDLS
dGR0aUbQ14SGPyB3ceUWGDKcGum9TYocrHIXbxNBNzEmASp49PsU+qj5EerC+Qwo4vSw15ZQMEq6
cDdmQb3rav4isFErsq9v9zF2MSxgSg/fmPI8lDbvpa4cC/gOGvqeOSQQzHY9jiL0+2012T+OXoDT
cA1/wgu8amP4ynULObKnpIxqA3lExzOb9F9dEXEu2/EOl8nR6RmkmdEettA/+1/yl9JUwdIrh59G
Hx6kgLQu7fqZ7LVswU3bmcecpmMMA43JFzMyGrMm3Ksoh61jO9OeUDCcP6CNq8ZCzk9iT2l/jzqh
PvEyRhax89Ho5ounlnlhT7lTN+417aarydwRPt2zg5VVG2Ma31C1mz5+aeAkyNE+qsh70o3uoBh6
JqGg87JPWOhOVkWmuc56hoORPmD8diMe2qmJWAjU/SYNip2thWRmUBy0MyPzGHOKr78t04yQcXns
foM1Oqs8e7CRvvlaRqFYENt2ch5QCN7xXfPVCK4I0RreKjUfq7zYOwE6EVMRzdALHJLEBxzyfrk0
cFSu+sRAmNmNryHeDsaM3qUdwnnHUo//2tE2vFuo7JMIuCgiD9wXSaHxOo7ifCuJc/LNWHykk/bT
RslWN4sZ/k/+nej1Xeblx6axT9gTXSYa5qtBfqKfVcztngTUAK4sv1XgFdAYvHim0qjKOpInSudj
sgAOrZqxRqchqwGXTfrFfmATKu3Y99ZWD6qX2BgxLEec+AUhYOS+P/ZQA11s7f4UUrC2RX7OJv0T
KTA5Lr1+5schDBl1KQNqrCF99hiN9q9J6sRaJzAv6kffwjCKMvJFr7GjPVisR66IatgJwEpFvG+E
h1Gn3HSnH3rCUxdFzxEfEe/Ghttq41hMJ4OMA54NjC/p3lvFq0Am8sEjutAfQr1Y20Ez0ExSZ6Lp
o9ZcMiQLdmWT++c61i3Rh22uxZx7MwOT1HKZ2FQbO2DxRe7t2FeovIL3SIt+YgeCaY/JQRsI0VEJ
DzY40zt94YcY5WmaS+Q/MTlxBu8pdN3wiuCe79crfot4ATumj4lJQZBX5tm1xsX0F5o+AqjDNIGL
0mAUCtD7GyIugupYB/2wppO9q1rjDgDeHqvGNm3Gl2TQ3rNwwIzK75dQg+XKkjsDC72WyH3W4r5v
phjpoO481gJRodexGgIvCTLEDpEzO99wAR69mL7VcpLnouoeou5btIHwKVWuY0i7kDqhr1vNJhfi
yO76Ytr9tY/DH2+q6Q+i8WrAA8vg31vDxZoPVShIoPUa6jYP7GOP13ZdQ983dZqIzr0HSvsT9Qy9
rRJRWDo9sa0xyDha4cxzdYnDLXEqpk3Oo9Z5e5eR/c7GCUL28zQxjDU1JsTjXekQX1w7H5XOHxrY
82we9oOFZHkeT7KPzu2gXgytbw9ANz/nxvsRKbckRWgEsb9/47J74CAAhAVSvUBDIawZ83XYXKee
INoRXlaNHAx+SH3pKjukGkN3NxnvqHxPU90SyzQs1V/8WMdhurY0ji3A98OKNz7iBF+uamQkK/Kl
yGbp3nqZNBD86ksx4zvjUH3QjAYhdukdWqNmOhyRVFQDiJ9q/a4D+AR75II6sX20UM8hbORZlS7z
nYLhC9zZle1En3Evnrg+LoJF1AHvCVlskKXFi7IyhiPDkZSVZB8kqY+P09ti32s2reRSSmK9OuU9
nX5+IUySA9LTxrWM9Q+dK4mNk/A2rfHInaJjOWNjljVHLRoy3zUStNZOc8gqrm7TSrd5gVVoAt+y
IgTn1wXxtSMlE4KlAVcvCEPm9qzmZ2vEY0UtY1PxTSYDwjEf72DSY2N1XDATeXUs8v5NxhJY5vgA
Fp+9ZoRQf6yWP5Ngf8o8fh4M7Zap7M5RpUW07oQoPl8+MyN+TZv0FMLOZpHIrMGr3Hu38zj+yuhY
cdJUCUmcOhSxDn+iu9T4MSJtk9SdNgpfWyk/WuYxJNk+JSNsUN5fcgTT56aYP8ME3TV5mCzAFKOT
SdVQBsV9w/092ueSN6LtgPxFcpGgZ+Uea8ljGDR/4MRfW7g2wuKatHKJcBf4NIWgzQtNfaTrnU/w
XkOEsHimuEeKa+6mcLnYBX/XhgHMWPbSeby3uc0wcUjcghGezSRbAfH4Zz8SOYsVV6FUhXHh6sG7
ZaVQCZbau0B46aG+1wyFI0xQKLCZ/AxCCiUDiQMPMIsWRzdfg66Czr+0gBykHt4JrBKYVlZ5PM8M
IPN+X+WAs+PyvaqLd0uns6NeUkRLN51H0HfHHrl4Sofyu5E83J72gZo2WAKGmk2ayXOa8CLVOeBU
KDrVNoPAZDi0cHUdwuor2FFrSmOcGKqLqDd6mgHzsTCOQlmnCpDPY56/ZSZnvIqxSZVLppPt4Jp2
uQCTAlFfJtdc2y9t2d3MisqL69vAFbsK7XRCOUo0TS10XHp8GLnNlKb1bigBlkcShXuaMqLHRMD8
yVu01XxsYBuyPQNV4ljNYVcF7U9CqO9dof3EU1wcaXIgFadKPyep91wZYksiINUPRXwc9g6477zZ
Bg4CrcaJQE6h32ZPkF3nOnhPGNmDVqIh6Bix+GFdImEJ6rs86J9zmMWJ6sYdJOr7RPCRxKzSaZw6
eRkD/UNpnPJF1F/QL7LcT+AJGAfKsIZXpC2SL5YzYht7FqO2CSyAbfIkBBp7hygHkelO2R37eYaX
Er9njegkj8e9FYx0eq1HyjQvIwYfGo8i3kZWvVYl0URY49EiWiFDz4T7WVaYYUPRHuvII7yXvgRb
SAgF2uQOywaNLqW0H9qSVA+5MLEn5JNIhBrYpKmg62tOEbOALduPmPHsTPCkqO6z+EZ3DESiB1HN
yfKcuXbpVxitN3NbMeiJkf4+WObzkt4oJA8NuaYdGRfgnQG+nG01od9Ufq0HGO9HK+DUUA8SlAAy
CKoyPRmAEEogHuztZDEF/mAtGY/shbde3+3m3roCbPsczW+T9IlywnvA/A345PIQLs8owmmvHYJL
2S4LgZIs+LRG6RuY1x6lX1nb1L9MBSNHimNswCspUwAU1lwfJg9pHmr6BRFwGQpgPJZDE+ENLgVd
iEoEeaGzxkDzYnUO2hCXpKoAeT/Kr2db1meYllQV5d8csmEcqm2bisekr86ZYx9nE9yq09Astic9
MnK/77nLl8tQTE9lN+Rby9AhzrYdC7LmPI6oanTLLzEFnmDuOkdjcd46bUca+leo3Oc4StiqMOms
1acFzJfFJVZ8Al23BUXykaIUlEG6nC8TZxIjOZpNB39wPt2s2XDYgSTfakl0MWXIWzuPK45djqXR
AkPJggQvZftFytaXplGZkOn7GxkZvdq0dRN2ZHhXKDsi92eEMbuxG24qUYVym0IIpRlM/9wsQ6aO
u6ty372y/SqVsUgjmqPss7Mo5f3ctJvMlhhR+weri+/cNN4TB/uiL8hsnE/zKm7FhyHsjxZNxqXJ
nhjwDowiZmOkRQlvLsS3IRzesqIKN8u93TXtFz/cs6NBfPAuBrVfPgYZ0Yru1mNcFw8U8bIQh97u
vqIyfirUYQrKQ1LLO9Zuwaq1JQNJ93kqihOBjYxIcr71erP8l1B4PWZecZsduDbS/EndYevWFDjd
11i3J422CuK6XwjIRbptbrtRIH0bxatrTUDp7RF/SuDR1xnBPl+yp4RlvNUVH0QzBXCH2ey01nzM
F3kTjORXozHuiOZdWOvQNbIMwIllzX5fERMwjFSFxpDegoD6ZB52iYgPPJuHuGGKVw/u1Qzel4nM
lNNSgs3cMZxYAh+w4dRfZZTwHoxcW0nr7iup2xtISiis+kNrVgT3GQYtLxTYvI0fW3yCfd71WzHY
pHsv8BLbPuGJ570I5bPuDC+VDr4pZR9ZWyCkE+SCbbyLRTX6thF90AZ8APNjZEeRh/olI1aRA4FV
EqPN0jjMBMNVyZ2lod/K78ku24eCJyUSm3juzk0ETiLsyu7QifHFihAJMLxgw8xskanA0GPEmkim
4IIgs5A3ESAOaxS8S7r7001jcRhbIN16W333VX1usxq4rU1gLhJNBCe2DW8JLw0SdTCDDzo5w3aS
7J3ZumfE9AlKbPQN06LYZS5It+EwFTAW0eKlylhppMRYtPowcsGM7P81Jk/SBhgX5RCCBoo+6Op4
q0hNCO3fnLwqpVM7k764LoIBoAPH9SgojOyyX6NmyjaqG75Yjz/UBg9daCFPgNRpPBiLeGJAXe2W
uJbSJrmreEzvO7l32WLNLctrObzCgY9R2ueHEl2UG5ivomc4UCfM9aAErGALIvCsiZcDUE/hC+yL
Nmvj1nN5bor2jt2xEnCCnajFCg1O2Ta9aqXnaXBRYb3pJTadks0Wh5T7Mq/yurrhr0JCM5ffRiSe
OdXA/JATKfEL5J3jj4X26doBTjAtrtZC3RlmckAI67dkpXKidFchmbHb1XQZrPiB5LVz5SD7QCjV
r5fl1MJqD3TGE3VTHYGcsyV0owt0p1Oe27sy4Qdz++hggdOaRn7WUnn3AeYWB80hi1mefAODRs2B
hCfg3WObWy3Rm9wEsvP8Bhj/Ns/5dqaR3yNqPUZq9saYtAup5M9BDK2WN4B2XT3UjDPAYCJoGb2C
MEf7T6RVvY3q7iuJ1CFTSq29xts1qLvCKkEkAIKXIbsF/6XRkZ22LWHbcK4oUQZruBlB9mUxDV1b
vC69wW2iZz1LsTDHKJ4nx9SSpCVAVCqXgig0GEeGw5Iw8+GB5qCi4i1tG5fhB2Hto3sjuuLMvC9p
nhLYEAqv7XL3TPmyM8ZT5jP7pw1rrK0VZ92OBbaDGjPcxH097suuR8QVf0wtX7xX8YBKiCIUCa9N
7jyGhruXy1MH2/NXzyx07MlnQE28At5Mrg4vNXhJGvWIV7kLX7xkmLbhoLc0IeO5Ge6yBJ52NJpq
T4fkj1CP2oH3u2mWoAZTux/c9DnBVgrOvz5GObqdZgQUjV+Nipiatp7rfFvq3Z5R9eMku6/CXOo0
KfnMVLnLIr0+GV79Q3RavvJKryGcT5oXKN1YM8g44JKuJoDTlZXuhrol8FVhcRH5ci8gwTETZFBm
LyW3TXEGfftRuBJGpNdcNIwvmTFcvUxQAzMQSM3uaM/fqDr0Z5Z8W0NUJOUOEkh7hbNHlwxo43rb
1Kj6psF5FiFakxbLNo139hwaR5I7sovBQjmeM3M/mulnMM4/tvQu/VjdWpPiSchSHBp6RuzT5YNW
hxT6Od9nNsn71gz2Q1m+lMzfZKJgyY+yQu+3VkgiDIV2sgwpBIaMqUNjIsfrEDgpeczsSFtrOp+x
UsO2GGImiSrKiYHr1DZyFoxRmJ2kYhpFqXnqQ3CmJQ68ZtgbpTins3qJUo47awo/9Oh1bLufxov2
KKuYnttsK/RyXyiuKizm+WZ0iulshAieYIz5ejzSadkcRG3BF2RbHdNwiCRbabDbgru3anaZYMrH
Zjjz+TJ2zNaSDRgQhWg53LV6F22JnmWtmJI7I9/C2rF2TItP4zhsRhvZEE4QZTbFCSC6thYRV8Gs
FlMTh5ZjL6hz/Mgc/EgkoUUywSIyKJXjk+exihrVC+qZ0TddxAhhjpRg5rOvesit+NDm5cgE8wCA
y4ahy8Rvn5ZM4FnsfaclL+wkk8d2Hl7YHB/q3lngd8O3ORsHjV60TVmGusNJDIjw25aZYsS6yO7k
DzLRm1isv0+zyU9q2NhcCsIVLMkoIiB1Er4GmqzoyIovYdRpv/a9Fmxd5G0VjWui8cO0KU9M+CAQ
RcaVeIQrnKCqwkxmMK8CBnBbQEymIJkOU9ZaKp3hUAWiDX0i2ebr0oMX03Lh2vKn01hidznVHyrL
fUgii0nuETJ3uWsbhbEVgfg8Rz9BBVRr5FLfS7T3q1qbCioC45y1QXQpkeBXkIWyAGsR8fOv2jZv
a0xa/ZPRRnKNi+Wx1eSHMLu/ceLo4wPO6EAoQ7zceMt0Wl2nK1Kkpid8MsWFwCr2RvOx1p8naezI
vJuple1062b9OxOk8/8VI8wl/m7Ktvzr/rd2mf/lv/WfaBr/z+AzTEfoOFL+678CKRaax3/CZ9w+
M+3nV7t8NsXvf/TJuM5//6X/zRtj/kMs3huuApdsDzAa/+XfEBr/dKToum15toNk5t+tMbb7D5df
JbHNwN7y+If/bo1x/yFciYOHODfbWSw3/ycp7bb1PzljTNLZIUlBx3QZn9j4gv4jQmPCKN+2HZy/
STyFZI2sBvEJXu1hKnchdSXBCnodULbAcbPnTc9e1w/jOMQE9qlIqCTZ/M2x7hUBtHEJ30+Zm6xz
kFhq7aoCk51qb4GebxSeyWHCGy/c8IEC3bdasJr40cwqulgQHXszecjwtStj3JkA2bRB3M21hyWw
PbYkOOg40Jq2uTqqv0bUKEVPcRapR6qMt7Rj+DWRCFwOqKmNRwFZq0KPMctmDzSZCra95Wb/Zrkj
ryOxDGSnaegvDftH6N3GmpIjhjXSeOCxBePTUMMOK8BZ/Ez05BIjmlMA3ZFrVZgbz/u1UVhlpJRC
ToFSQX+KLlhYxX5OHSzd4c2bUEJwydHN+3rxp7PBIDbEeJNEvLoNCwScyPcMjB5T8QSb4gDiZz0a
9om89VcwoFusqnvPaQKMq97WIkaznTyuk24NjhTO/budJzfVbFtdrGWxXxhRCg2HElvJKtgYrBcL
gmAlox3GrPt5OtekD/Er/1nydSxT9X2GFLVG0AlUJGAO44DsMYDRIVLbNTolsyQOObkLw/AYoXlc
SN11019bh9ILeWGY6/c1yIcxJlXIheiAsAX1cdctPN3onKblazlxQicNMZ6g80iVPWgsPVoCzHVL
vjGMeZqHfi2MjQf0L22H3aLyiClW84IJe/3oqhNa5A3Tkt2QIYJJ2h11t4+JkZudPHHDibf9SJ4D
iW6vjpNsiqr2qwnBjWUw9gtQVFqG2JSe99SFDHGUvcaojHPXuZias4mxTgXKukXlU9fV2TYhyauf
poOuejwRIZdQV5xstArYrk+p9TLAbBBA9vAtkrIwMEmyz2mDOKJEAp25Gz6ct6pLQMrVYPlt7PXG
zRqvTie2yG3EsMnMozHaB7ty76q0es0gr7GK/jD6+ijb/K9EEFwMFU+Rx3yiSa0GER4ri3jAyZnl
sS8ZV6zyDr0elwddIDIk8wJwr6Uz1/UNGDq8x3E2+PaoyNmw/KgtN2oA0DjgcK30cx8Zqy5Pyc8b
bbXVdJSDwThdI8tYOUoCjIWnBWFAJ5UHFxpwEPE4y8VGusM5DIyTtXZer/RwMsmv029depk8NhZA
UARqD3bZ6cFuLoOooX5j2G5wwfaAahj8r2XWX4ib3lqp+zBmsAsReQl2aiNfToGmsCCrGEycaTNX
d2DXBsHJaezNYIGUSGd/lv1FMkGqj/VAXGEGUCG0HlJTX09u/hHarGdx9G0j+11PYfORIg8mLD7O
sOYQB0J4z4ytEpiP7d+OBXDdu0ecIxRCSfSkcPC4Jhe7aBGY4h3ngEPiuTfZ/00udB9975hEQ5SL
cH1b2NGVuCxfb0YGigVfBPQE5gEDyZERPzw8zhI0QhKrTcIr0VrPQ0EOTRFEnH7S19rDIqKfqzvJ
/yrjiTqy/Sy8J+xspTUavFB+7dicKP1XU724k68D34QRUmcZC/iXv90nr0N5F9VvNnYglcnNWKOu
snC81Ac3DlYL5sKonBUzE6j1vNnFz4BEb6LaJPTtzohZGUwlMW5qXeIYRRwpb/V8dDTzYTSX1wV3
1bIlgII42D6JBuzdcL17WgOM14DpGL/GpfXX1T0zvqelEmWEswfLcTJpTTtp8wMVjDypS7VvMmpy
DHPtNLMjGfJbGHTXUjlvKeIJoezroIcERg57t0wOKENWjLvWAMiSSZ7o8EkA+Cl43fNC7WeLbNsm
P6niKeiT/y+9vv8D+sujmsCC+y/cnceS7Eaapd+l1wMalDuARbdZh1aZGanFBpY3815Ih4ZDPES/
1LzYfCCLxaoZq0UvZjGzII3FWykYEXD/xTnf+de1y38mxT+XLH/7ij+Z8AvbXXB2+Lh3nb+oX+5v
HjWCDCRgK7RvWHP/YsLL34QV+AQDCPy+rDH5lf508wpKIIvvBqLL/B0J9t8pWaT7f2DhqaOEHdiu
6+EQxiD8zyVLNjhKe4qSxQkXaRwakbVQ1PAFPAJsthk5Ntq/1HoJRRewqbFrglReItNbstNhgfQH
JrrsmycXA4TPkyyWsPWY1PWwyZ65gwWZ9BlrwzZFF48YsDZ9Gz+8GR5cU6MVjcRzriSAsSZ/orFF
Kq/Hk22hD8oZHWIGXeIgl2D41Gp+JEtLznA8W+cejFrk5BcXDMA26VoPOb0wHmk+uU6rHGlRFSCJ
bUmin9yZ22Vm/GMOX7Em56ho+ufIwbrf+Nm0iSREHZzAmCmstgY9Ibz7BMQGnJqKnrfCqDmNdojM
0JE3gIndnTM0p7Rk/j/49qWcrfQYW41A0dSbW5WKL4zT38TT388lQg7GDWC2O/zDk54gubJ9o0YD
mYq26rPpg2c0yqi3FOOMeEp3oxPPe/Z0yLEjN756qfNYO+PWNtFipNFo3foBBheCFY27hMEXFssQ
9d0MuBS+bISRK/Sg4ocsiyDXdGzVE6axWjK+UijdPbW2/IHazk/6nTuEF0gV+653aKoqVpMY0mu8
Ls0joTOIbDQiUmdsToU2yQjv3tCGINANbAFv1N25eX5rtRmBd/lRcrcWCR3xEG+bCvMo5BhNZGLT
HtxGeLd4jG8NYCOgvqy3rjW2yuZeCZARTBI9ZWDu3NISJyNBaUPJvq+D1EPck/xslbjKwWN91CIV
bPPnKgSUZsYOTAtchvFckCTW3CUF4iGrbLBbhD87dEBI7j6mMflZNO2T1U7X0IzyzZi4dzmHMsDk
9tONO/S44SlO/CNjjJvO9i9Grzeamc/Wa7yv2Y3B1Hufk8XgFaPkhMCKrBmU/if6E+CerdK3RF4R
PW63F6ddjGFD76y90LsoBm5EjJHdNnn+hAKZaKM+ZaIVaNZxoWI/wTadmpTpbuPFqGSswHwJtL5B
53IdBDVCyYwRiVRCMaNQBk9dw4eX/YRGnvDOtBTzHgL5HlHTIfXiG9RhVEuUEDmS8MB1+70IsANY
4UhlYBPn6Y7Ri12C2TXk7w4KG2pkSVCumKPmEPZiiR1gj0ZuneJSKhatF4okRmFWe7HimUHi4L6a
gLB2Oeu8rfAq70AZVz0bhf9Ba3YX1ekrUqhwoxQqersvnudePYWUNsakHSI8U6AoTgi9dSJE0Bss
NCiu/sVuKEOEZlgnfyguCZG0wDOCc0l/suo9Np/F7NyGCbtae2S7PZvSeRnaENzHIhxVcUx15QQI
XF3rAFtzl6n5ClmVBWXvDUeG1HfBTIcw14c6xCKd4SqxWtwdaM5ArE83sQ0ARTlYeaP0hTkYkuzI
lYgJuy2JWojiUxC51lKTgq2L85Qi1wK5zwQd7BsIKEQ7XnaT4IRlQzUSSdRCI/DDlZoyxBp4VB/i
JGdSZdURe3bLOel43lG1G9DLeEqzFo1i0Dia3Y41bMGMG7h7sk2rKEEUuV63qareB5mxM17yTIv6
y+qtDzLS4My16SNCAHNtNTgbk7A7G1K8uXZ0GzQRv2/0ZtgVHZkVoF3uMFIEhr1PrfmQGe21NSgG
MDEsZiIArLk0T4aghMGiBJDFgBNbvvhZ/mSUI0YqK1CHkW6zSqc1+PlHAqjFPmBiZYwcN0NDsC92
7mCVqnkZbjHS6fAbrmO2MegCo6+SbOCSjGBzCQvWZK4hDlsisScWhxaZwk7Dh5CM4WauIkbWPi8V
8cOKUyr1ygNn7CFYAopTkopNEouzZPgYkPGOrIlpRjegaJYUU6odY4k7xraBRwdmNTnIVVrs8iUY
eVmSITjVj3NLaLL0qJKsgVC61HMfFcnK0MA+VYgsEbVFXBc7XrJw55TTXRUsSc5qiURbgppdhYQF
dNEBNfDC0sGi0JLrHJDvXBLz7LhyZ2ftCyW7XAUmLg0Pkc4mX2Kia03srEVytIOE1K/6u8gzt1Nb
MhUWV2+Jmm40odPAaDo4Sx0UyiWS2ksmiDsZrmPvYzYnUJvctjEp1l7Ck7PEWo+peukSAyaZMg6A
FpY9MU92ipyb31+RjR37w9uc5Ki1tHMYRvohJVHBZSJ4xpFD0ESPzJsdKjmZPaROMBjtbsyT8C5d
YrlryySTqc2APxSWA0OK/G5lLWzIPg0c1nRmea1G1zgHZS75SKCusZYc8CQ170J7ak5DiGWwScg5
qT2rvEi/eGs7PNxBJkIQNQGs0Tox10YvrBv0lOgj5+7XGKSf7ihNdBsZZGX4UqR6+zD8ltutdFru
NEtPez2ML3lmjTQKAQz+BpMOQQGKCDMaRlmGL6WLLaAZlH0fBfMLhyXBU8Ron6YCd3Zt0np02uTd
dB7jLvFO1u+qeBRpkr4c1QkD6yw1SHKpOsJfyYPx8XAj5+orY5cbgsFt1YQnptUS8bv1ow/zN4Hg
8JhZ4Y80ZTYb5T49Vv0gJ3GtC+sdmTy+mE7AxUjw8qNkQrTQAIXXols57nST+/lp8MefkS1eR+Gd
w+rNsRLiHZsj9tAPZyoZl1RnNq/npAiDUz8u5cSkySw3CPrIGj9cR0Hn7mrZfff2sKMh4ejGbgUU
7kfbhZc5ZUeWugKrTV/rbZIwKGoFX5u6HiQXY2hgEANs9AckRqXtvDY94aaAUD4TjbRYyeSbkwAd
2gL+Trm6SSnAjzmEDIyinDLGy3WxRs/10aZFuu172uhgAL1Cakd2LLvA+tQFvOUqL1D14kEhe4Ug
VRQvK0uiYLPNINwVMnPBxM7pkcEZjJORsOcySfrNyAiVBR3YT0is4Z30S3HwvdLeZk2DlJHJNzCy
4kJcw9GLMHcIB9j43GbJVgVeuwuRZF2DLPIORBBimAlVJf2VXXvRzRxaN5Kogl3uBtnGk917hAio
apubosV6reOFJiqJgmhdQrsicmpWNSJOkZdPQdVf9CL7j6CTY5rC/xyM5keC6CYNzGPkMyzvYxr7
qiM9j/wl1iDRtqvrc1MQX+Jq5iJKTsaDG/bGJmh9oCNAKSoMZevWav0nHYTn3zuVZQoMOfRv3N8/
OMB/Zy39b//zP/7/ojPRGzlIi6Eb/+uO7X/+V/5zGTfvQDN9/dO8+a+v/qN7c34TwhcBwdO+7zum
kHzfP2BM1m9gkvmDwBMMj10kOH+1b8Fv2Ftc/sQPgOI5Nn/0Z/vm/2ZBTeL7SZ+/WXCa/pyJ/9Ob
9deb94/QZssJmGtXf9CdFzA1gwVb/t4P2k4Q0Kd6QKr/ceTcusGQ+kNAoVThaBxGli4eBFmvKBGd
pY8yNr+cwWkeHAJEnKg993I61bk/7KKSJZ6aag/Tkr4fsGCmw21CQM4k6yfkNhaTKADieVveGbZc
9SQDsKtfJYCDKFZV66GUVuGdKpfiSBRXo2MN7hVds/KQI9Tyyenru7h/MFy9G4wIgloabtMy+hh8
HAg2htM6Y1VnFfrRwAONsKjezJlxTwwmQcaK3fjA5NzO02NooLlwMZ8SM/YZawJ7nHa3gF4TE6Vp
ZCN4S+p6BJif+ec497xzYxBHWkF/LbS6ZkOMV6R4V4Z/7SvnFRAzVLtFu+ns4K+gRaJeg154aur6
xpq5cmEAog1qkOeokp+gSzSkya3Had0l/hsy4mcameexT69YWajH2h8SpmPrgC9AsdK6Hdj4CjkN
59EjJBTQfblR4hJngyjts2BLuWyY+xkPeyonZ8OWwIgYuDnossSUPhhWj7hym1W/+75+sflw10Of
rrO0RtagIN3hC2FAT9dX1lBuEvPq+uwSbHrjUpCrSeT1ps/6nmWie+j98kdGCjpidjaXZVr426QJ
roIIrsJAIsg2Twkk/1kenEVe5ESUkkUp5fQjG8S85z7fD6n6RJiv7wDRrNscMyn0YOCFKsWt40zr
uiUUh16MrAOHJai+x+hyjYDqTXZkM2rzPRSo1YWjely3NeJVP2WZGJuoBCI9XGzLSu/CIT01no+T
vt07EVksvmJzJ2KkPLP4yit9QDdunXq/v51lSPU1CSz5yTeFJ+SLvvzyvhs1W3iZp30CyQNah0aE
xHAvbJxXwEbfUZety16/oY68myb3p1+QljCYwTpI3J+yktHaQjkm+vuIPgbja/5gKeuum71rjFSK
j8p1XPI54/FghMlThx239eOFcukiRVcIqzF75vuopyJG1zC0/OjAZIaalgTmoXqYQFQklclmiMrC
SsuLNvPvBBF8aOcPjcm2aFHHJ4tOfloU890UoM72EWzccD0dbIT1k+pvw0Vpb7vJdz8Pt2iwbvrW
P2Wi3WIxgBYtrV++oW/rMPU2uc/CXd/LRc0fMlmZJn4QMn9n0fvnvi63ImVMsngBUkwBRlP469iE
s9yRCXao4oc+DD2wY4TNjnzkVKQR9hrv5jw9j5gOAk6QGhOCmua7JsSVYFQnZWwnllfbKa5hkFbO
xbDrIzUzfobF2ZBjcWBrjdeBj13JvVligiAJmgG4Bz66MHn8yi7Cf7X8PMwTWVTR/Vd30+KqiEAt
bzVGi3RxXCSI5lo3+igs7MCkY5N6zI6k2iIaXLUl49mesn2bYeNgKfgCBfHXRDGNlKoiUAWKjwnm
tBzIg+W7FYDBAPCYGERamRJmhGUkxDpiKz4WEICac6PF1mJTk2AzQRb8NHvyHEzf4+JCsaMjnbrd
+zBWMKngHKlvg8cZ64pbTM8cXfgeh405i1NIDUbCsctwLH2wM5slOEss/zjqU5fbF406/QL+9tMH
giQ1hnaz42DoR2+Pi+qhxF6T2MS0pIvjxsJ6o0p7R8kFh2vcOlhzXFKmMJHi1nEijHBHKDAfdjku
TgRpHMlRfckUAT6gg8Xi+6ncx9H9jqcYGRdPCXcW7GKMQqIrT87Q8nSrL2IAcBJhKcqxFvWj8+Ev
XiMmgmrHVJto+sWJNMUonIzBPbtR9MpLADkRbwoWpBIT0xAzcIdP8Not/iZiBnnxF8/TjPkJiQzP
WsaQXS7OKIThh9x+8BiG0NtiPCEUu9kY8C0Wl+NkYqIIyMfmMMUoT2LLOom6H0hv55WJyQUQ6Mpe
5OkToeGrFrDnCj2AxbdBc/Oe1yj6SHZbL8cfwtOLa5fXXFtvsDu+28D7hq9NfHblMKVnWLRy2rey
5qNawTJ2lHrASTvg8eO6cUeeYLdPqDbDi8wnGjIdOOsO00phi6uOXhuLBQnxw9Yu65lmht41qhF2
Nao+eD3hkKVJHjvxLBGtm8nVhpbaPXbuTTzoaxd8lS2ydsfwd8KI6p0qhXU0w7q8ARZ5BT8o13VS
nX100AscC/zeO8RG/h8TbV+RXUOjuA2LTzKv8HIyI1mXlnxIQIEMSO1SEd7MWNO3sPeJHUrJdeMO
CSyxbpZmSC73OYdHthoNpFJj4iM3HYdbpzNvPMA4GEDPCj3na+XSF9SdxJaHttOD0LANcA4YAQF4
c3CmQluLPD9xajajOueafIEZ4aPGbh2q4bHl88NLiDSTQxGBfcCPBR24H2JujEbdxI4jV7Zhhnud
MtmwIv2t3JbLuFaQXSTEQWwRx76Pv91oDIHB8cmQvXtKmvibnLccWCHfCChLcpwT8kHpAHd+MbyZ
un+rBwILwxatboj+ZV8lnDW4fmj3GBMOrbcvfC4Atm6nol/iBsd1Hqpj0/bvUfyCZhECSwobjI9G
bmAiDSjkx7rzGQ3Zv4JiurNN79oV5qEzzXNj+jui0OgXb2XS3Iz5yTGRwZkxNcUCqipN56z78JCa
jHacqiNT42BYklnH4aaf0nc1c1a03SPGhXHFTeNsmhr954SewLbbH3VcHUo5rCO83FE0OpsBBS3u
ZPc1HSrM3xmC9SYt1pjjkJamrlwS7H4RNP1pR6SsElTMBIs6bpup5TXzqx9MgS44fRl2xXW/C+fm
AdP7fK1cfRrV+BAHzAekSdbo4gqc2r2PxNfQWccAuC/p01EvYaM7t03MLpdlrGIEuvBNHEZ5pb9K
7DfXB0LoJ9mT6nigMIoQ3XFs0PnVUWbe9dW0UfbkrLMJZSKXHcJbbBk7Gz9ma4iH1H/yM108OKL/
skevQeeOvTrXt6UWJ+n3N0x3d6XESjuvG4e8TmKXV73f/IiqpiC5c1+yezibLiNe+JXN0O86uHqz
l95iQHIokpD0RksByAiOzgn1JpDk8eAGnJlEVcwUHU7JVtJ4YCXwk8ASotM95KRiLo5FQ5pVFX7F
Rn9rYkbZSuR4TjG+zXb7KOE3nO3uvUbx7eeL9F5Ov7JYv/V5+8OETmk75tH0SL3oVPGBWb4iJx49
JAPb1eTq2wi7+Smq7oFEfA0GWrY4JlwXTuPTxNxEjrC2YSyhu0/iX3EXv5K33e+HfjlesVdLK383
cxwHLQdTFJdb1y/JAEGy54cBtDP0YiMq6whxPkPtCQCGIOxCnA2h1I3dYYXtwGMCilm7Gn16K9kj
i58oKXFkMFSI0eEjaXBMAleDQb9lI/nbaXmWuIrhJMzTBmXvdiI39cBNTgFq8COqhnoMTy1xhNFW
BNapdkixLWdkyQLXRe3jcHEln0ur35F92sA1ZNkfiEtCXaYd68dsW5dwppDI3QdWGc1e+eUTcIAn
+JqPS61EBTVtpqz9oSK2GvqivJK/DkAFTomEohIZPPWxMcN8435Grk1r/tg1/QXPP2v8kQo0yqvH
dhH8RlzfdgiBTS2bMc/jGAmMVeYLuZ7y5BS31sHxUEuwyeY8HboXHmvvBZ8Mu302HSHTxg1Uhisz
jCOU+uZStfWhsJ8G/Eb7CEnpSv0kVTX/NVpBdoMkQJEHcS5wunQa4yuRBnsH9/NaC/dzcNyTTRLj
EEHAsi/jWJNgZd37MzOdsnBP7qAQBg9k6Pgd+U8pRYEOF5hZu+6C6gmc/oOKmNC2Ca9uPSGSdKHX
kCN3pifDscGbDSjI+wYP3gSivtUplM+c52SqKVfH4oWxecaGp/8CWLtrZLUjgZNSoFlunHx4jOys
PPYQwxK7vZls53UYDpnlfA+1fpMN+/qcKWhUcQ6gmNrJDOBGyzRxy0oBcKpmk5ZqwKsY5ljC5xgu
8W6giqxJ1egTBDAMm1zWaW7K2+ZXN2WE+aEwzLexV28qykO0VeOtLdSeqpRUwRlmGv9U7lzfuKks
PR8Nh93DpGOTQ3jBuXj1s4xxpkcGPizfiNq7zsUOLRz3UJNEb7qJvTJQ/Vy8AXGPHdo/QSYOC6lL
bLxZMtXSTYib3GQI7nB4thiyTk6aFJzZxjJ5Sj9HQQaKwQnmeZRnOOA5NOCejZZh7gcAnWs/0AtD
59xFAP26Ev18agd8EPxDF7HV+d2JPzbmyeNFOi0+6Qn5PSLJBOkPtXeYf9DC1TspmAIjeEXdw55T
MLacR273hXVlknmxmrv5M2zHhVSHZsMiwXFsmGLHLpaQgCQaA8lVmnhbST17muJgowBgQvXK5DEn
0XXtyBa3WFjtxQRitQmwCJkGQZ9WX7yPoiipdTE5RdmjXeMkEYJwXqNsjilOUAbr43VQ7krTzRp9
0t+4XaPvdQ5fLw7iM6D4d7an6RZ82ynASBSAtXXImdSKMLHY4CzrpumlJKZvlc0M2jSMeDApA8ku
SIXnLA5WhQhJDdXinKTVno92s2a4fQrGJZGzRDwvnRN0OGgh6KMr/YCnc80cGVEEGucjFqgfXReN
e2CR1jqtjZr9xXDrtslHpnub17Ys8CNYWL3zaUMZqF7qbjxAM8H+9hrrInlqbEEPaeljTwM2tSjN
CgYVVDCO+TY3zndFRkTHHmqDWAiVrBNfevINi4m2fLbYOuTgRyPnFfsF+3RNQSo8ciq7qTmTthCR
yWDqc2xM9J3cGzvp9dmGDzuXPMGPjg06xRvveOfOI+h/GFzxR+0OJZ4EhCECyTN7yHt3UnKzzIw8
aEo8XxCKFntVOTnoxAuNz7YxDu44x1t8xc+tfmm9ZctUA+Ru4vfQZw7S8en0LMxzPhrDYelGaDRv
ZivfeHQCuwpVcT1F7cbwKS4pftoNEQI/k/HnmAAWqUhbYbFvLbBjhtpxYKMjVLh1HY0osLh0rXmO
s2n5mJXvVkbZtDB8hO084X/0PtBMrFMPIfrvzIouSrM1yTO4McKXaMruMlHfo8P/cAj8Rjb1Snp0
CnrDWpEAFHq1v8p1j9bIw9ZcG99W7+SYlxUhq9CyWJ71Cb165tAXDl57zPhZQdAvF0MMIYLDPhip
qAWtKbHdWPKZVIRut82FfJoxTyMdWkMcm9akUV1JlwJHmD71NYBSEcTfZj3nTF0WAAjWQvsh6uW6
UbwHcXDfBd4OHdOlVd5RhvWxU0OxzSk2Nm4pTliXlxSN14EYLxvmuDmnb4t5FxPnYVy2YqnY2sLE
RJ/wchgmgve2pIohLOwzIphhVRk+Gj/3VUfGkzmR5zVNlL1RndzBQfhwRemdghpHUjIBqmLKPjJM
IJn5OBjDPV3kT9UxJZhZ3ez16A1n0wi7nQmPh1aFwllgyvCwcibWTeP7a1yaq5G98R6m3PIsNrWV
b52qeG6uUQDVopYEvDbHSQ0YjKJX6WGGMOYHrxyOQ1Hu+ZYF79i5F+2zKryntA1oEPQtARHU7Zxs
jjhmBmVCYN7MlUw4G/WhSuSTVfrXYZQPsvPJ4wk3i6G5HejY2MQUx1GSX+Whic0JAB5ywC7V+OwK
KBBhlrcrQx7GgSKG1LrLWAHOzZVa089vTXukJ+ol80ALvOuob/u4XUKdqcgnvjm/0kHEPKpd+iwR
K/rslKCwHSMZfFeFdQcyr1uhpIM/P+7FmHwb2fSJqZbSsyCH3PscaoSP8fygeNth6L1HJtL/ZpmK
avcL+YV30GPzDhd3l4ryIyjNJaHmqSF/+zBFQXuMR6T1CVmWh8Eg7J7J2TpPaLWTrH9XlnmJJvLr
JgLAs0Wi4n/QkF/mzMzJ5OUWJXf21o6LF6GDrdMDUQ6Xm7M308dCM7x0veqxNuR26PlPjQtqhagd
P5tg+iyn8VNY7PciJPhW/B3ry1w50ERUDBvE2gUGRWBn7zNY7iStiyN0ituCM3ltZAl/SzGXDP34
ORuUDZaPGof/VkAqGoF03LpHShb0F910xK8OcoWeb0Jo9FxY+V2PV601WNJ3XfmyuO4n2d/abnkh
lxPL5fLjuHbD0f2oC/VOkoKzBrF/Dtv8YSaslLNLPubMqkq3qAlsD1/GjFebLeOwQ5orj3hFtnNR
VLcMqnHGtb51clz7PuXuXasJA7QoOo9MsIUgRcXOsT0zUGs+NVU307PW2lEPyd3/lWXNv/QGsBT6
+xLoP/b/T+VvBpy8bFH+9UrnPxsCOKN/2uWwt/njq/70DlisakRAmqaQnmA/8+cqx/zNX/49mjoP
gRybGRO9XVE2Xfzv/+YSumFJblvoS3/T2/19l2P/JvicuKZpIeEjJ8P/7+xyPGeR2v3DKsc2Jbsc
VH2mZ3JR2+Yi1fv6fEggPv/7v1n/g+GxHYzEprFAiXsahplrq544dWy3vZsT6reqh1xdJfRoJhnC
60rLkhSc8JfyGLBZRf5dM1JjuVChuS0me1/iXt8OLWFhurkbtfVS5orrCjtCPwDad5fyJkP55YGV
2yuBVNf0mWpkPqOp0ph9iAfujZyQ6o1BfXXjSZ7bti1uhNSw8ARWf3eS+A0KFzxjPTETQy+BfwO5
K/9minzcdQ2qIi9of/lhPK79Xu3TtEeF3Y67iVgyBiMsd2TgIQxX81oH9s9+DPjaNuBn1YTT9Glm
baKcQgqr+ufctVBOreASNfldhQ0XR8/H3BDDjNA52rFMx/cjgofSSM5jVxgs2fPhWZt60TeUqLNF
+ENY+Zmg1RcZkp4UpzOgZ8xPi3/tMkzdZ4rikAnKR9i0JEZLMWwDqwGf6QXMF7vys2/1L8t3i2MC
zbIAYZ70i367Gc4MpH/2KqP8TMdLTrgFIEx8ujWZzpSXYJQyXcln1zMwCzbJvZl3rwbezJ3hV8fE
0AAk3RI6ZVA/Enl1O+s2hwKJ4SoIR7Gqo/x5FkXcbDRYa2BjqPg2LabDLfcb3vhuIq2O9x9XbVft
pgpVN0QqSgt7NoJVH+gcmX/4oH18mgARgBcArCnVyW6rmxyK6AoVJy0RExGkzgMMaMkMAhpnzmAe
xXOD0XP2Xgjl6tZmEVwYiuzION6FIwLwCsrzMiX8VbbhR+Z0HNTZwBolvBm8+q6hUULcADQ0uzMn
1hClTCWiyG6PG+0d8H70RAgdeeRW2+579Eggy9wROIt+N3grg7pBg6/9I2sDwGdN8t577Av4Jd4H
1HKo2gCXxA2j0IRiY2q4CfvFvYAmfxqtXyou1K1yppe5sikuAJ8UNrxxUR8qTdBeQ+YgNgH5aPVp
yD4QKKfIEUpF0nyqc5mvBxcANPquuwCYYpN57BLDXRdV8M3llzHRjrVarzlVHqj4yvXoJcaxJqBs
q8r2mlfdtS/8Qxiod7fLT/7k49hzsQpac7ItSvhDXVC/WQ0FhsEv6xqMWFUUC9ZOyRdysLc8Jr3d
7Vz8rOCNZXwhOA9IKMuKRxoj3pkpgsbSNntGRXuzF6dC1p+Z58eHqIq+CXJnYO6aP9oiALE5HVjf
3EZ8/svSedEOaHs2vmg8GtvaOnZ9W/eQbSQRnkMFwVrZHdor/TPs9KnHGJt3GXnp8ZsISEVTLaHc
FGLrgUiiZdY+nZgfW+cJZaxJPF4Kj2MKmJvMwYxldiYPte1mhltRgNhYhMyM6/mGYxlCC0vebJw/
hnl+VHOKX5+w+7fMKCwKTtLmZ6/zV1Qqe2jvx2QI3vRcDDya7hJTN93jsSn2UyIFBkxWUqtoLM/M
2vpDSJeyLhUB3rmud7MNj1A7DD6ql9SH3qxC/VB0xt4Mx0dTqBHHqE90X0+c4ABReTuFHCtSLGq0
qvlk7PtZluAcJfuWlVVOBwG1bx1QQCxPBhalhARx1auJAZj7XSnmBBb4nZ1UECIHwbTZFeaTaKl8
/IxYyEoNij4CLeuclXTMHlRHslFuu3ic1jiBUdAC2GTn4fBQ5GeEIV9oAD9ZuJ0qcu/WzSBYfE7+
jsrzFi3y3ciSjmlQ+FaZRrB2UIHyM6AmSAnHUBcN/BI3BAejiRMwOY1EJ34gUzqYg//FeLyE0wX7
3WR6hc/nB9KbZY9CLJ8xix+qyR+deoHzKBODyQiKkqmNua0LNJqFW78ldvLgFjNLUBfsORM9F9Ow
WqsKOABokLMXE4xihSXpjn1AZYj0Lgmz75gchj3rtxIWTxwy3V+iGdCwopcVt7Wogk3X4mpfpQ06
alMDw3bUbq7jG6JvmHkMxXvnQ3jPuGXWXQcQmzuRGVocXCm6UQ4Gw62WYmsQUCVdFyvZeMste99j
dPUC9VaSfLaRWfTl5PB5HWWvwDuxBJni6jiKccHOxgcmE9h3PQv1OgL4cGJlU2Tira67RZM+QbrG
95SjKFo1XQnWCiLQ2gN4vcq7+abpKaETeq/tJFX+Nrus89zKoMtQ8dFPk/tqws8aSzN+sGICbM3J
v/gDIu0ihzPY2e02IqZ8M6rgMBX48HJf3dldyXg7zW9BmG5rHVYYXLRxHHzDxqJviR1JQGrjeVzI
nYd/qLS4L3Dr7o3Oyj5sZewBeHYsB5p8bbY2oQ9J/Mx79yWEPGXl+ATPhP1QL5DvGfW7DHNrq0uw
zSNzbeWNP81WnnG7qbMthnw9ugRgNDTgDtckCQ2HfGqvNcKteeyf5qZsVjEKgI2ooFEYmXKPcsrf
7VyfUOudRGDcNsS2OoqTqu2mfU4ngWh2fO/tDucan9OaowbEa3sXDSzEyfI4AS1gs+eDdnFBmvXG
coIX3GbWxMNgI5AO8F7OAzMg0Rf7oamvVuLfg8LeLQoDogiyA6j//Vh7dzafM2/23twBy7uTfptp
S89hq/GUkK5peuxHPA/2EGPwxwRViav0d92ZW4KOWeAo0JR10R/DoeIMbPS8yVyfsFBMFTdSIKwN
i+qxwa9GP4MTLR0BqsZ9DqIaSwSwGlR+s4oNpPdoPsEAuHjg2PyMLe+MU8/kqoaXyW77LQFN0BV1
nGNc78nqkgsGW3cg3AIuVc/NNuT3IRUTsImrHm838SbPfcNjKgYgVCg9EWryKJoe/Vk1ItHx/Qw+
3HBMvGpn6EhszCg7QEl6x07Qbou5HI9+ABNCoBd9Kwt5zVtu+noe0x3jpV9oiE5lBxKZOCx8hyTQ
wLOQeAXMl8GuP9Wgv50IoYLliwc/Zy1BqBuAS7uERl6aX0PhyEPhasAg1k0UErvgFers43EqQKKs
uQHnPXmNrMQgOuZJds1t9dhy7HOIYoRjtO5A/XDfOxS668aOY0wR/k+vSb6QZcW4UVgoU4MsIvS6
YoTWR6zIrWorQGd7ufEoRwQxQ5eCguzUT6LG0MqKxj/4Gg1O4kOpI5IgRTaI4MWqgocul79kkljo
awpzr4EfYaqC7Tr2sE4cG1jNFDnzQVr1teCgWXkVuDqnB7Dcd8PaFNVXNWOXZ/UHmRqpBfYfAqGh
4SOwmr88NCwMaIW/LwKqM99ZNQUbyL5DRD57wTGoBmOVOox9nBTCAAjmF2IJrnlTcpe4IURUq3we
Zix6mW1VR5VQ7PG1YD6KHKBbCvLMLHiHBMYTosKJSyLnSVSV2oaxguIPimo1kS1IqCvxEwkVBC1E
zASHiIkyCu9jGZ7qKeHyp6dFL4eEQbSwqWJOXcyMFIA5tomGoekGu/+h9v1+17OvwjlsdKtiHr4n
lZ2Y6qEu7SQwOP2/yDuT5diNbMt+Ea7BHXA0U0bfMCJIBtsJjC36vscXvf+oH6sFKVVPyleZZhrU
IK3McpCS6ZK8wQi4n332XrvKtmM1qS1FHrwEGR/XPHaqpZNOb6bDTqJJXKpbBg1RN6iYwnuMqVqf
Amj57RtX8X3StLuh9TZUh7/8Pxmz/7MGaCZLC+/gvx6g9231/tcY2z/+yB8xNrbWBIORShzMG2q2
O/5uhFS/pBJYIfnPKQvgHCRf/8fwbP8ydCWoD7AdwyJt9afovfVLWjpTtekIk/ybkH9neGZ0//Po
zACuU5nJdzH5MXgCEKX78+hs0KZYqp5HW6XZaDfhJqY0h38AmFMG18hz102b7nSp/850+It79s8G
zP/hvuT7KuJzuD1JdEk1AwH+NLLrqYMnjWEFs4B8qPvgvaG00Rvl7y7df/ltHBub6V//gsDilI2Y
JgVpQnTVv34j0bBSHqNkuNFqrT6iKUNio9ttowVEdcIaTKT7W34nKfJqa8yhHrsCPKaGmCYEwl04
4z3/KZ1jQOTs8IKSDAo0jamfrBB9Cdy0SQ+R3r9t5jiRRa5Im9Ozk53or0Ji2sAF/2mV6LJFCr/f
LqKQOSuzF6SWuCZZpXjqKn6+iojdorPpspWpyxMKSkuZqGJJkWGwxm7wJULzLoN1t7ey/pZzz4b0
rG+yzqJLKAnWsm9eCY88ekb0hFFu+mQAxsaTKTFsJtLzFzMn0DtktMKLkvVXFHPeGrIl0+HMWLek
CiFamaUEwRiG5W0YGbcsDZ/jEbSgFx2sxPpCKrgvqCrlmp9ulR4cPRE9TtKbY3JvbQWUIfCtVRen
zV2cR0/thDOMPAYWhiBsaOR16NCZWmn9MHvaq2osccrnw08U97liVggg+YghXpF9vPdj49qaKjlE
To51ktz4fgxHfalN4t0dxI6rBN6Y8F6N2b1qCTAEDZez+ICV0Vw0LY3ECUxBNRdsSTv40GdMkFfX
K5xa1bIaaZ5oqXTcFkMzIGtj9/O5BdD47V6TgcUh1AuMFI25HWF6sSfK7mPZPgTS+9QV9oQySF40
QVi7LOQ1TzzU7oB+5rS/aD5DPFfDlRiImyuaDbveXZRjM62DwHzsaoZrr2C/qwy+X9KA4dd9ysXC
6odE5afMCvtu0sorevUBdcneqHAiMsqAHFOWXpms563izexxMHi9uzFYX6zRfe6SLHgsiEUnUfbu
i10vWb0aWzOmpzCpjlWvtdsp9VikpQT2Se2npA5bCw++kDTbDRrpbPzFT0mW3k4a9Lix2BRdgLFU
HMI8/5RatMp1a0OKvSSC7+4StgNLP3ae7dEIV20aHn2rqJlItFOa4RdpU+PCEq28yUZtA/sj41Kv
kX5x9yb3rfvOSFeVkq81P6gkSCoaUKz26DxlSfMUpTYMoHzO9IFCc3REuckkqtaD/Kbq1urZOSSN
+9PMPIAw5E5mzehh02T/KeMnmile4sI8VyYcw3R07kfNTndxSVRC9PaunsSWSsRz44AniueYqVAt
fkC3Wya6je5DLgVKdxayg3FQhfThbsLeGk0YI12zix9qkq+QkkACZqTVlq6OjKFMsrtO67wmQUWx
lNlCtx+KFW9piGN1SiTXSi9IcOJr1GFs2bVvENMaloM9HfHrgBWh6wfwyQdhIwJx4crQxCV2jRNG
uoXPPVb0010gkJ6U15srvWf/RXfJQi+jj96IfpA7b7tA3o2O8cxVaeta2W4saMV0GXg1FM3AHrxd
7mWPICIOfYonyQnvnApAL9Rj6upseOBRu8y4x2Bp1V7SAbZhSKB3YcTjLPBzn9ds7USSj5coz49c
I7CViHVZj+GHSo2z0bQ44fTbVOtuOztcpHOgPxse0z449sb4EOjZm2zlZlAoKnH6HTZyB733ZGnW
gVSwsdRlfe/a47Mj3PWQUajmNwsDfMc85CvKTRB52R8qd4BOZT9WlH/2DZUBXo1FvrkqM9sWTf1G
hd8jScCnXh/2hQhu+zj6qZIC4ahIyA7Oeq9vstwJv7s2O2WyRzPkPaB1tMtUeOFQku5BcT9htrow
TlBKPLQvTRM/exFYtGC8pzfh1Avv5HRMtp6HL9Ol5HSGMJvpsDHNfOdaxMoCtexq+yMeWPWzGvSK
9gdG7zGEZzI5/SUcRL3va5LTsVtHB48s4j7NNW53uFNAl1rLJphoW9UeIZ1fsTZjFlD1zpIdrEsi
2/hAl2Naaxs5OEcvdVnCJRfcLbsRBOmqoVlso3cFXOt0BZuh3biRJ1A4s3qRe8lXolc7j9premTL
cpVZ4EA0996z5bvvGGtH8hsL1HWms5AfSHa28sblJCiUdPvtMHk86urpnbN9q+T4yhytL3VYsjeI
16QPR6RyKw8eYMeBMPdJEqWlJAMbuDu7Smhqhttjl/4Sg0eF7OANK9EKzFYRC3TDYbk5AuerEhdf
h9yxTn0TntYQMI+PjE0bc9APgPg+fJRNvDmmuDGM9j3xKsQq0yJ4MTTNNZYRTpiA0S+YCujkpYHm
yi8kgnMBjZ2CGSKlyymI9hSHYo2PN7LibQVHEz8kUz0KfinnWvow22gdlo75SE8I6mqlvG/L8JKK
aJt0zTtG91UFLas22OQTUb1EWbcFW6sR5UbJ7/vy1hPakjnGYDjtT33G9cru0c+pTqbB166ntR/Z
P6IexRKO9l2QNW/ENj+Fw4GiBcMFOQofWI6IJJhQiSMscPuhg0c+kWCdm5tt4IgMfBt8iwD9QbMj
L2PnTFxk2ALY0trTcbm1WfMlvSCPT10hLaU/I+OVzB3mWfBmzjBsilGyY5TvzVyJqEnjFJNMuMFh
zpYaB65XuGvSW6s4kxepl699CdOg7x+cZDwOdiaXkDfOlpqObvWt5+l9aiGMRYw9g9fz8LXXo9ac
jc66DvpAMxsdQ8SKwzqmnpr1KB6xRaW7CLTsaKuJGdjRTi0zzsJrBnPlg68DOud8G9l44MTimYAy
oGftUiuCS2wNYFO66bVy+gdVRRvwZjeOnW7KtCKSJq6pXm64hZ57c3wbOjTYsMQb9JsxTjdvOWAO
IZVfN+D4P0Eo40kuXqq5lV0aGjXOUI4cnLq+St9ZYxyTqtjIAKdf0iU8X6Ppy1fYNYuW5Wsn9Sct
ptyQki5P4w91SUUljHPS22SPp/QaNMMCAWg3YhBjS7CvJqIlNk0maUxZAVULtJ9UL2XuP2imf2Dw
XqB67IjBwB/C59o0/dkagg0u99fWs/jh5KaBkG2X6JZZfumK4CuOHOIyvOegoATU+zAjUxLU1cc0
zfa+hvji4gkJoCTBpSmfhibdDEGSkhtkzUNCnpgBQQpPtbzJmvrOchhoI3Cpfpbd0eAYnRQfNZen
6U3tUMqeDlBldN5b2qtNjMHtq1tSSw9el75aUYjXlY4RxlxvU1Xly9jJdamyjR71jwy94yof7B3x
QOqT4r1WDsDEzbxZywrfD9Hqey92T1HAAz6rrkFU7yTUOdFk2dYbYISi6xR3Ic6jtCIZ1erhJtCy
eO2jLGhmM+0CU/wEsbwVfvVlUIksowp3xFShr+FUwUuwK2ptWna6Bq2my37qnJyiJOyb60QVW+ue
zKtatAMHf1njFUkjPrcWXKDBqR7UMKOiKj4VXmCJjUrKtyEE4SPiGptPD0MzZWuFVBW/ma4BWxSd
MUKCFQ6f60q+Otn0yqPyjlDnlhHlfc6OUi5xi9R8XxjqaGK+8uGsr6hleTFh9uI5rNBUQt+mYs9x
SMW0XMVcw9shfAe00FMkHNIL1SdXMdlHmtC/W0tc8djl24DVDQ5zQtI6/tPWqR8EfRxG3bxTFry2
g6ZZeXNW3SGfk094swixw3IYFh6x9gGnWzPn3DOfG3ozZ99rv7qEhOHrORVPHNy/yX9LymcVfczA
MXvcZ0Tp8TkFCzvlc59NHfSy4CGes/dKM958wvjEXkfecTHpueKVUcI5VXNyv9Ai8nhk+W3coyun
It8PN4Ckv0PKJ+shO7dgACpRG/tpJgOwrIjAwTkduRCe7+NMEOinCp0GpkAAXICNcnybN+Sl2INV
FBJ2QmIcjdawFVZ8X0xpBjdJ6jMf8UHzgmOPiGeagetOITdScRfOoAOAB9JvIR+AQIgTfQ0cAKB2
VmwdIAkKWEJmRAP8LvgJdSIuXAnWIGa3lQGZjgFPMNctwGqOJ8PKzCcm4GHpzmyGqVWnZqY19Cne
ShXrwSGd27ddmA6SJ+sebGW8VOP4k3mUC8Wp3a7LGQYBFQKSi82G0YUUMbbpFSvho5SGWpYjV8XK
d7+w/j1PHFwepAk5gJzAlUJCqW0sOj8BUqSxfNZnRMXfl4L+s3Se34wK/07nWeRV9b/+a/onp8Q/
/tgfTgn4hRarN4m6gZ4yh2n/CL1K4kXwF+e8K0rqzFL8Q+tRv5AoyCIiiQppEan679Cr+cslw4dm
9JsIhM/hb2k9xj+pLvxULg8Eg6srEG0kJH6IP6sudGoxd1CTOJdszzFR1A+PWZqgD3lSkXzlhGJ3
NHhlAGI5i50kfrXc4ujXhOVFcUX7OIRu3i8L21u5HktQKPwHV6d7PiH8jZmKj0zeHsf5W4Dp8JZl
OxExiJpVgHmqnNyNTaifT2oAXIf/Ji1brGGF9h7aPUk6LaAxfG7Eo9f7I9OcLQ8LPs8ld269ILqT
RcjeqDVLlft8vND0qfw8Glg1Kqpk+yo5qVF7rSza8gTijOADj1RwEzjWpzd1YlXm5MzgWWxrbmir
0m3P0uLrdnReZVQts7OK1n3VPWS58dk73smf0nMtADJS83V1fUxeeXTLRQqVWvVXPMQh7D8QLVPK
U7dbAAneusW0Q325oXnxNbCtvczrvcG9H6d770GJcp/KgMd2Dq1/39GAbCUpkVdka4yjFkFdU3RM
/C72f3IkyuQ87JxuQaP4BSv2DTu68+wuVXOhlWX/9EnwUpkjzaNO8eWDY0RVIJqcf+i9fZqcnHIw
+cCKmtBrUnwwizY3pPoYCKC+xhiNyTWfoRDwZI+IH8fd+Bz2HMq0hy/DDA6m5A2iV/02ajQ4Tuk5
Mexjl/RLH1ClxaZG1ByN/UiDbOhe/ByIHe5Kug2sh4ka6NAadpoy72Xqfdc2ssiQ5tSfyzs3TIfj
5Pa0KkfJl1F1V5+OVKwmYJwSkNEYAoF4XzoPM6joXpyqJO3kHQeHJkFOOCchhJGFE7ZNgDQTdT1N
QpFzBQM66qYVIuzSzcuzDIxT2sKvcpzgO5MKE2RwxnqNDa9Pd04Xb8022kVmv+GDTGcWls3WAFPR
xzV9eWRY2rrEUmwZPNuza54BX0goTVllY/eKwyVa6Ak2bVg71xiUxkKkjbFtRGHClcdU79XirjPY
f+lDwV4UmtOKFvq3qKQNAyHwo6Dihea9dk8LoNoJvfK3ukZLw9QXPgtG9kPKDx4AeL81eXbCnAH6
2Wg+oYe0m1iD2ucEOSEKL76OoMHYYF/6QEoOHE5AT4TWsnPaN1qSzrLCldC2Ros7nxMeJ+y896ib
9jWjzwr3eMtqUIUvXRj9hJPAxNIF47L2aC+3Y4OARUkIM5BfrfTAQVdXTXdfMkthp2gepml6Gil7
tNuKNhyt3/nkVmuKxsLIvo17CnB0G4B+ZcgZadkyVvTWIYhMCDZOvld2ds5oA0cJP5EgOfhKnYeY
7Lsjq41mJ1vDj476ZKz8Buy4tDRgiAOvtOWZL95kzL8y8WTYjCKacxaKhCplCbh3bfXesdK+6YPg
LsynB8+kHWYqDbFIaKlZT2YSbCZUh1XlJa/KGlb8/tYWFRQ3moNBfUx48as03cYKrKNTHa1gTgAn
5mka1atyctLOpGB9GVx8PpiUCIrXMh22qtW4YlPCxnUAthLbcDPnJgMhcZ2VFCT1brrQNee26PoP
p6luw5LOlDo71yXhy6SLX71hjiOChB5RJ9aE4wZgcvV3FGrPUWldRDv94Hj75vawaFKbZiwmgZvC
wcxRaH61Eob/UPb9ehiHN49CiyVL4S1MkrvZc4ZKc6QEY87bjadKlO/0c/GXgtZhwCkIZfSluCix
I6D2MFBz9cy+7ohvRPlGyxRUI5JmnSw+s1y80oVzkNZ4jTQLcJ3Ed6UelSn2Y6HsdTf1D2XEzO26
9YM5RM9GZBzapnvsRgnizpz4WTR3rTcEbmieoSFC5wonGuu+6bt9X7BX9Y2NJ1jkdxXdXdxsvUZ8
lDUXYArSv+htg+X+bY9sHAE8+iWZEi6artks8Pb8yE5b1hQA3/AZtOen3jEu8mMQ4arIHEyw3eDK
w6jYghexT80j+p0n+KexL/kCcC1rlE8y98OpMKJdlqY1kcX65JrGO9wkOoNble1c3d+7NP/pITEY
TlKxymX5SRcyVy4zEDckjrCNN9RS12gmOKa8m0rFTMrmppzBCYT4i6WbenLWRPRl6VBiqUWRhMSJ
EUV2NsovFoK00be9L6AXKNbbxE9v8oHPWTS4F5NMn2HGd9kwvfpjeDAZZVz/jJjSgNNNCMObeKwn
g6AYTjqQuPS8rBEeq3U2eGsvJdtUy4C/cZQcvJSqHzIH4ULL02sueF9kvRxXCdG+hUG/tB13HyDV
zS3rlWstAjItjfzoZfYRN+qdxpQ7WaFo6635KEFn8LWYH4e4f4+Y6Pg4Fi9JzYjfai6IHodGTtfz
rEXQWJukKZ9zrx0OWcaka2tyJ2L8CCLirWfX2qHQ2vlpZqPytvjOcGmtNamdGuHBxRnjje11L3BD
l4RhLjpvPH4F60ZT29QQa7IFJFmIauY8MkKNtQaa6ByD1YtFbaWPUW6+i8jAApL769qWG8dNPlL2
r6RY7vOsINzChhUM5bHL9QenxiwSxt6id8q13lY3nhMctNRfGR3Z69pPV8pntIehcfUj/1VN3Bo4
nubWJmnc1CXOaSXjV0CiNzLVd0nvXjLbf+q0ZOMm09Xien5D0+030fVoac+bYdtptm7aPaF3XpIU
Q6adEg+iUImkjt6cx5hmlElUJJIssdAG80GZ1o+X4o6gDYEcHRV/CxBrp6xyP7UqvRcNXvp8HC9T
ON4ZFKwpUSxVRVdGWNYkSruNL3hMUyRrgHEOt7HRFwvENhD+0GuDtofSa0BIi6KLBc85VFz/OEDm
5qD4xyxodbZ8/9yZKe/CEdRhUkHcRdxIM9hTQ5HfagmR8jY+mimpQiS4unRXIyWxZmGS7oze6NM8
UPSLwps8xyZfnSrfK0BikiTBtuWl4Dqi1n6iYz3waB5wos0UOMnGmlJ8rjqn76CKD5GVr7lmgfqP
ehZZ/Um3+SS4TnwGS3InkRIxTMUbOHrAAQPnNgtgbKhcfwlbZ+Mkzjaq9KWZ5S+e7czNLjakS0bb
tZp9BX3PPEsliYdukz0Ie/gweJaworDaZRy3xrbQjNsCcFRt+y8wrvQFFYXBLtOKd/gCkBCt6dQ3
1XPArpJxM7zNCZUsWqGBAAakgtGEYOSoVR/Kt7hYlQNMcNfu7hLXmsnc+QfjB8hqZ4IkGlK2HnZE
P2oOrsggx9DrzY5bOZpr1OiwCQEZFCogU+Jom7wHvqdsUjAwk2TxwcvlUK1lr6Ni2JfzXMzCDoOL
rQGcDskS1BrdGtA0aG8dLSyR4tngSJl0BCqJ1bENXQ4tGX2bfXXCCkSduTL85aDxO0wjMHYGg8Fk
n0CPnMKsumgFSwEJK7hwjZvGsQ+d6IKFsK0VY+smbEesorHxpcOADGQbLZ05Leik+nmQw5V+kWxZ
191eq5PPLK6JrSLxVuGLnDw4CGLfCIqruXmnrsmVGsD62Les+3z9GrjW0Y60ewB7n54MX4yqopIH
Wh7PMBfXbqVVO5eZJHXBAqADM0kUTzk96Od6zPGfyfatI3izEYY77Y2qvp0cH9YAv51QU591TH2y
L1EBAEYeU+r7HFMMqzHhWHJrnvR0odAI7yRqQeKBt5Mc73R4BWxpLDYOuj47bocbJWxxkhgcL46I
xz3reHDL1HjkZSRuG8lOqhjZ9/i+K+5tVnb8LLt2iA/B1B+HOrExevEZU2Yo6K2jqFaOtuJ7BR+V
pG7IwSPEKLEzQkANTKBn3mkhgnH46ab9xxSzhJPkdaIUtRfWwa5rO5PMVXZp1DTSegXSNq9+wsA/
u2rwUV494ANJ8Tw19nNoNM0xIrZBbpJcrwnwKxTOWyhzjS15JzapiD+HtsZg5QRfOW5Fk5X60Krb
SvVz0slZE4dCNuaiPbUYr+ZTPpWY8zFF84xl/yeoFK5tXmijpR0q03lDD2b22NbeJekxulamM+2p
bPRvbH3C3edMd2II78y6JpKnwSm13Me044WjHXgcFCX15ZkV1aKonA9PNfTkporWkpB4ipHcAbW6
91pjx3QPzI5cK+gosWFgxYTDqZY5enw3GII8GtvY0pnapcyDd2ecVkkZ76iuh1LBkifWn0Opbaao
3neaex0SE2NtSTk1MzL4AZ1aJuNOkbunpwlFGj98b2pUdkMRyJr7yLHRqKJx69vxlxQABIQ9Mkhw
OadPDuVyNvhibb1XHvsj4owOgcTmA4sgcb2h1FdFSElUm6sHYuEshuJHZ1JQIjRFCKLHtqgPBnaG
BFshodX5cEUQLhy8D0la2tSU+Dyxhfn59yUhcv/8798WdPxnqUaAw2ZLyb92Bz18h9m39vAeYohe
0kpc/9Uq9I8//4d8RFLGmHlkUB8pXJfoM7/LR/KXnClqOs0EhmPyH/0pZ+P+4kNr6ghFOgKPPvuL
/puZhrXn/1R0GPykf4OZZs5hnr96aSRcNuniU+P/KLI2f5WPJopeRWtCu27N9j3C/s9PM3KH1C8t
bmqNQKdP+msowm3Sm9dpsD+6xquunTPi5ZePBpsjVzOWLoMKT+D7CmtlIosdZsv3uHBXlEXAr9za
WAptg32h19yGmIR9ZzxM0BYz9ggdPkcMGYQ23vyQ1Gl9dTnQHLjUFrr3Dd1mN8lg7qrW3Fhy33JV
rcNhOWp8TLnpte4BjvAN4cyFU3/U+dEt73yaZqsPQwFNSjigCcnprKYS/9bqvvNguAEPw7MsdCCl
yHHd+UTh9WLfoB/NY2Ko1cuCZo3OCTYN+/4O8ZfV3Ks2uOuutZcpp2TJOWBUgovwi0HTZXEwo9nI
kxwrjbsVvfadt/Xz57i3tq14SCZtVwT+hoqOpw6ixgiqp6+/2AyQmuaJYN25OvmAvLstMWYJQQFo
/en04qQjkFS8WnCR4MQEC98u6IjqOAZBSHU8wDoYl+zSNtCCXlJbW8kRA3mO3m+mwbJvbJ4UbrsJ
jARYgDK/tZ5QpHwxfIr83OK1yAyEMgbIpNU+iu7CWmhlALBop6s/0bbQUaag3KVgK0Mwf5Exa01y
uB+wPFppvsjVDlHy6DP+WfqrK8TOxhMKF4A8snlHjzlOJ5uYkz/HtPo3Pcx3EzVa0Fp2o3FJUNhK
z6Pe4b2C1uFTrVdOGFScZwUcc6QQgxjqOffVLU1hOvJNCKh69OCn+LW2HcnvEnheW9hAVc9uKOjX
tQeih56JKXyuHSgvcG1q58uJs10QeV9le/ZMbc3TnZ7CVdVAJ7XEWZH6QsJdcqOlTt5bebR513Fz
JZep4y2yd2XmnkSarF3Bor5EEOHnGvsrLtxdWjOEtxOxzuyuJ3Yftxigm2haCffB7iiks4F/D/FP
hb+LVskduwganOp+qeXxRkT6c5WxLRAdBZXqWo3dqk6hvU17BtgFG9qD8I4aTuqMKhO3YC7H0f7p
NCFbIAPnG5NJT32N8Ik34AKCfj5swk6AH3Bu7TBbN7xrw358qeSLjePAQXo124EbaOY76HsvRY7p
nUi2iqELhjDxuZ5w4QygX3M3o97bpWKjezfyYhMwleL2eC+IoXp+Tbt4GDw0aX1nue2jxPrCTsda
aPZY41k14PBqNsAmlRxjUwshZpsfQVg8xR4DApU2V9NvD0L5RGAspqcWwUTsEwI2oGGiQdzlgFJG
7ZCD9n1hpsGoqNqFLRFP4ajAKi+4ZMQOV8miLd8SfCQUm2/znnVV89MU042svW1himuWjl+FZ3zZ
kbeTSb2NWr9fZ4lc4fomaiu9pVk1m5YaGDsoNxG1MLF98CmJSbJ7C5+0T3VMRIWMQoawSQTlwAXt
kInfe9EdfxPp+H4ooFGBxyCPpcUcadOiosZywmPdzMqDv0tpsCEV1FFoE5bYjRP94tfWpuLk5rU/
jWySfYpwNI2JiGKcCmqXlj5rDDPj3JtTk50Rc5NOCbud7ll7wwmztaJjQY6iCHYFK+EREcjQLzlP
Wkk9j94ZjxlR+CbYYNS5abN0YWXbuqN5Z1wbKT5CTO1zac/s7KH+R1IDpFMH5My9QK4xbFtgmZXr
PHcUBykKhLCa7SLrATD+vbKMi/1bzxCFQ//fXyT4VcwlW8RoDZMD3mSJ9O8uFayiajisrfbQfv35
PvF//TK/3y3cX6bu6ERuTQs/MZ4OvsHvdwvnFzCWGarKga5cadvsn/5YTclfhiMMx7Ugr2Jjl5z4
f9wtxC+uKpbF9Ye41m9bq79xt/gfi6n5B7J0V4FdxMolZxfvn+zAQxsCLupiglZQRUI/uR/yAD9V
3qvFn16ny++h4D/7jukz+6dbDPhjR7dceNb8fSwLl/Vfv1ebuVmiUvZNoaYdPDf5ATZHpaown2Ot
XQwVS13qxJ9CayIBw3i28tg/hG20GWuMFH2ScdpJ+WABFVnWUPdygjst4kFKQ1mqYGdbAzcR0kMT
TZdN5v8o3XtRdhTRLl8ESyX8dWdat6zvt7bf7JtOPg5jclv67ikbHBcYv8vmZa5yV3Vfr9iuXROq
/NKhodEiuwDMxjxkTgYaH/6/oVy2AUigNNwToOQxYPZrN67zmfa3AseWnI0oFWz3YLDU41MDhS5T
/sJI1TEJ+msvHMo6cGQQGHoJAfkA4QcCWeI5SctLGcWHcupOZDFeUN5XjgiWcIvO7OXg83TNnlDQ
uZx6mtHsU9v/+MO7npCDhSDx1boAD6IZ/1b4a8oIln4WvltxSTgWy2yfcwEoU0JYtC30frRzLOu1
izW2QcF7qsSPPWI4sMnwmpZ+l7RETQgcDigxoOvA+eXtzjbFg1/Tm2I39T1BuKWWZSffRhocQv0w
leN+sMQJQtI2Kjh889jiToNC5RqPg2SPjumF9wBQuZseYhEQo13TZbsJERLX9rvJb9SfQlA37tIb
3XUmddTfqT5Bgr9iJYd9EN8F7XRwnYgTRd1jaWMbZIgj+vlb4CUXR/lbDoCfwei83WD2q9qS73bH
ncVL7mxJU3IuVsXcPuDR+SDaftGTnunVfPCMP+PUPxXA//0g2I3IM3bVXkiAzFdf4uBdDNwRB4PB
bwE0dmN+kkTptg0Hve32FydOL9iu3oH6WytvsIsVPt6vnjyvE02fht0cy77YCS6DWov9Web3I0iW
ItGOdmjRMUCUR0eoXkxSe53K/GRozU7LIXV2eChTCtEm/kU9RF+NBnPYMIuDKOOHzGsv81YEL9za
qbxvw0NvdQKslIY7YCSj8LP3Xk0ck6Me34ezMS+32C7GpflQaMHHEHc6kZqUbZeUNxObF/YRB/wa
Z8+q7yasodwCSMNK0l9LEKgN/mOeEpx316aozxb8fGzBQHZKv28XbS44HKcaIUZ6N8NU3LaR1kEY
N88m/tVFFur3PQ77hY2FiXiX915F8aaSlLPQKbUktPXkNWSlRi+mgm18CkSPBqBt84jAXuOkB7LH
+qLCDEy1KOomQXmHIPYNmxLYnd1RlCbd5yWyqgd/w5Xo3vZAQi1k1FCT/VNVUFSlMV/7vPvSxaae
Dp952N8jzEMAlbND9J4d+rVtvT23vX2uukttgXnlCnJnTWZ7rGztJfP5en2JrBkojSWoBuS1ajD8
6lhdz4rsSj5kxbslaJiJy+zaQP+FX7vU+qbBACTPVmw1y0L67x3wDy2IGZeqieklUWSS8qlb5C1i
pVX5j2OUjYtuNgjbdKbi7aNs3hfRl91n+6lgiwPeFMu91hzyasxeZUx97SwYFlgBF+AYfptLjGe3
r/Vt2+S3PTbBmdlPB4ar1g5G2R73M6lSa1kOxJybMqaU3czkdmrAXlVBvLMA0WP1jxjNbFRvSpnb
xP1SsYwXAfMbgiLzmt1IAIKeby1kFVNsMqYfcSiYAWIUUT2i6dXuO7IPSodzzFSysir96A7WV9+b
+rkqW2PZhHFJzaB8cthg1UP3lFIBtB/lRN0J+9IoCa+Fh5UWlP0tIcV4GScsC/W5MAgbJDd79ghW
23wPfvBmTGW9MmzRf0qT3jsITgpUOH0+bgQE1gkgag+y/DYG0oNVPpycCXWRYMp3Zng/pgSL4pU8
z/28JAxOCWDX4Ammehnv1yBW4KRpUmjntxp3XTNquNQO5nenLB4H8366KAEniRJFMTDopx8qmE+N
hGTD6j6nHH4TFNrnJCyHdGNcHzoV3kI9vsX7+ZM0Oa7Xjo2k4WvxVhF7x6Mk0TEBHzlJR/9HCwAz
HB7zLLoIMRI4HgsQj8NbOhqYlGD6r4a5ULPQp6Nn9QRwaa2zglUK4SoZkntMmq8ZDpPE9o8AYz5C
WZO4y9dalR9bj8/B3IzcDKupliDQmrWiyqPPp3UOKwAPx2dIAVHNOnnS9NukataNIQnS6cemCY5d
AyTZLlj7ew90hi3I8fxv6s5kOXIsvdKv0tZrIQ3zxV30ot0BH+mkcyZjAyMZDMzzxfhGeg69WH/I
rJSqSl2tlpk2WmZGBAd3OPDf85/zHX8q5cFtkp3NHngU3IhmbWs50W52FxTvLKAw4UJ282B09qFs
wjPNyI+ovQ8VhgeE1MAyrFdVznuOufuMJXyCqTjTjbtSH/ZFbR9czKf9Quo5jna1iG9w/gVjEfpx
1b+lnvcAEYV9lH0wZHXAq3AfWca5q3UUXJ3+iqVNP8oyvdhusbol/TkUm4jNz1gL+p76fZ4A2kir
BwMOcFc2uwFn4lbLHdBo8S36YhXo5DXhAaM66CEPmDZLoZ7avuBo5PYdZdLjtc3iJ9MKKRoTAYnz
nZrgf0dxQaJQ/qgyvJM6Rig6WxzfgmCuh+Wucr1mM838QHnyMPfQj9YYJ53mLJdMFrwcdCJ1LcLw
y22dl7IzX5sEW7wxPBescQy+eWZON6ZDmteKqL2UOeqAKbAh6CA6Y0GFWOYw3GXnKsJHgxXnpqwi
bu9Vh2mlAdQ8kMdluU9du5vtw5FkdFGz86fTta8jIvLNHW75h3J2dhBLxH5J2jfXkr+I4PqhoglU
mofGmYDFGaexN17TMH4iYzcH84IWRHPxTYWHCSAHbmhI67gIgkKpF0tf3QwWbEG1wkQfqOe8aRCc
Nl1ehtvQrC+WJMWzdM5DK4q3XNXEXeLhYi3lRV+gyBTjrqith1Bhi0zsd9PAgp5DY6CnmZKt57SA
E0j4p5ysM9uabcN+rbKKo8y9e9Ghr1ma9mJlgDmKxCRIHp/iyDoiI4fJSzPflPKcxcWr7rqBMOV3
2YtbqglIEicN/czprgBBQe51IgztXlJPD2I7uk/CDtpqe1vQe88LejYLPNR2e4id4SuuvUs7jkEf
649jOjxpsfs8jOOPJWIFaXDptPHe7eg9r+EON0r7Nc3GwYAOv6H/6ZE2yp2ouksEUXvIa3nTZ5S3
GeErm8hx404mPXPwyfblxD489PR7uUATa+P+0kq1qysE+NF7FFV2oIKGSB3Y121vYy9Ny2NNy4Cb
GvtWNsHsQYzOKC8yQxfTgyXg10VnZRsvTtLdqgVChMbAzBK7uYgivdcwFm0IITqbaap8akheIoYw
16t+lqPxrjouJmEXb/UMs8WI7cqn7yAM9ERjW4n1dEh7jF+Sh7XdDCaFRCxg0rg6T6NxrlJtl6bL
o2aROiKq3GKE1oswIqzLGdwrSNc0g3wxesn4TkZ6lO8RcUvWaCab9SQ8jDMqS1e5+I8jKJK2hQ1K
xPLCtLlj6NiOkXWqq/kh7DxyzHF0SprQIVHYIikO7rfAJ7DhXtruq2X61hZUx7jE+CrnB4wWJcly
jRF0DFwR6RSbdsj6ZncLHJe8WfJjWLLrkjVPDenvLcjVnyG/jrDlfRiJfcKmk0wLXedwCDm57e3e
jJGtpvMwF5RXaF9DO5CqdPNbzo64lAvN1wRv2Yw3eJO1YleU/anNYNeG80S5Xbsg/QCkQMgRgcZX
vUgWqH5O1kQ3iQq0RYj1yxhx9WCdyRyXjx4LsrjuoHvExqsAO6d0inJ44j3rNh6jOb5R0xRQtuGH
ZcV9PSdFZQe5l95JGrko4Tr2RJtcybq3cg+ZJnlI6tuVjdF7ErJ58+XiHAd4QxrcGuVDnEUIeqT1
EgV9HCT2GB5ZaEOO1KjO8B4W5d3MwAb8SMaY4Lx0JNsvOmYbUZ0qPT7U4wCu0KHFTLeuSZsdnZSl
e5fhIlHUTBCw4tRiE013HDTHhq1bMTMpTg1Ga1r7trAS9nQKMMEmyZ6V3zGKzL2RUCy4qO5Lw61s
Fsv7WrgAGP6Wxqdfcygfo958nJDVtsZiuhuwFr9a29pHdDnN3fQt7f6uFjnqO250XsB1bkD/Ht0T
G6p7J5mhe9eHLMRrE+v3dVzFfrLoO4esld1G18bjzmh27bWv9AuFFLz9ybGf5SlN5cEKi0+9EVgg
s+5lydKf62oYzMdN3ps8F2d2ucadIaNTGTZ7x4mTQ1OOrx1hada++CKsTN17YvVG5OVRRcauFDqP
wQXBVYau2LZp56OWk71g961yIjJJ5f5AsXieh/rDmHrCdUb9rijMCjDekGrIo5zbCMRA4vlo19ng
Gyzvbo1sUQjf5bueMi4DMKYoNuq4kYrxNGT1s3DM9zEpg6Slz1m5y2EhzrHJ4vQzDfNTaXbnjCU9
BZucx0npIQcvhyaxMtAT3A4FNns0sjs9Nh86hPLj0gvBzkDLt4p01yZS9WtNrRqIipV73P6aKnFf
TcqfF++lkvUXp3HjSpPjT7gYzxGcf7+NMN9AJD127XjER7Kr6jjggITCOQQzEvfG48rb0EvQnwaF
bCgGYi/22rMkwcF4TXS1gRCQ1Jufutg6aDnlBY7pWvt0EAQ7GmoCgKYzmWljkNGdgBfuoTKHbFt4
LcJ6fJlobbYEOQn4t7yceneiyOt+iMPbvHd461pO/ZEFA62xm+8cqE8/BYzbe4KQpxbci8RoZFLk
6zo4j7zyapbth4aBZkg1xHXCSC4L7pYNi1Zkh7LWEUfdt8VKTmub7xz1N/Y4PCpW0WmNA5BphHNs
tKM8wi/qamdg2im06aeaiOwtM/Cst7TqjjScYwXJdvrSEwOVUzCWjW9PxZNGzLeBf+HVmEsTCWNC
Rd4VTu19No2XQi0/Q0ZtChwXgJOSR38yrZQ0yy8nYtF9yx7VGg14tJzAy8ZimOUtKHvjoYOF5s8x
uji8RaI+8g6MBvUXSbb3WtScyWj2NAz9jGkldYVKg3nGlus2u3Qsbsaq2VLqSklVrW5Fpj+n/LKw
3uSdtswfzjzY8JCHl2Tu6Lkpvgu5uNu6rOnvVhQOpq82GYMNaCU+7HiD+AA9u8oAMDeGlw5OLdaS
uHijKmGv8G7kKzRkBBglmGBSs/cXu+BES/mzZy8HNUm/NsLTrJU/KvZIjqP9Mhf7CsX6yGVzNEl3
57G3n7EvSC17XuClmK5xnGAZiXIKkoGXz1PmI1aec5xAZQa7gZKmzQ+qL987Y2G7FnYPzmRTjBpZ
n4ltMEOWDBA1+Tl+kw+AzGdZDreNXb3bGRpVmdw0PX0BGc/RwoaXRPBNgyteHMZ4vihhnNDQY5xs
1ZtXQP/34kDScm5xm0UM+OwISQlbtBsqz95lkT6kRonkYM/sKXv1ORr5kz2HqwRzBwmKag2MVI03
v05s7Vewtl11h9Gzd7QRBHk9P/fetCt0jNKWUd0OhneeWvnYqehUNBaymFNTyZd96HX705vDY9OQ
UzRhVtlw7TiA8UtTiVBTZTTDrW3WlUuuTMo60Fh3SdWtXhDzpQPoGU0D5u+6vBnF/JUlCpR5trMn
xmUC25+piQe99liYdVtLlPdZQYNSPXOIjdTGg5I70xPr91QBY1P1tVh/kDm+a9FWJl6IdG8YBL/s
uPqRJt1Jr/oXbRQf4N7vRDm/KcSe/7fgugIk/obN+Lvaytaa6IEO5uLvarYkXj5dL2aUNiO+leZ4
ckrxH7AkzL+DWJirost3QKReERu0RP6tomsYMgZovlDhuNish9FU8+bTEWsBr0OgsH4niUfJLM4v
xTIFjBUqBg62rgmElt9itd/ZjfQpJX622DUzFeIZj5nsOKML+GehI2kJnT5r6gtyr9y3aBpupG4S
o/mDU/oPcRUGu/p/92oJRHgyGuzZ9RX78dc6+AgbteEygwxmdDivmunEcpwjXAapvFm3V/xI2pC/
2jxBOR0Fk+q1rbdAZ3AoKCpwaNfDMfXaJ7A7u2Qp//j5/gtK79Yv8a+IVHry/vIl/Q/18Tf/EcDc
UvN9/93OD99dn6s/lwbr3/z//cP/8f37V3ma6+//9T8/fhZJ6SedAlGk0Pr/+LO14w2bAu4MXuL/
yJ3xrbTLR1t+/1//8R/rk9/r7BhzpWvaLmcK718ZqKxI1hJw6WEN4gK316vvz/WJ/M0wCJfpbBnY
sKxGkT+3J2ubHX9bcjgzXJwb8j/jzKBR72+vmzU3tJbZsYwBg+oIixXOX183ACIT1XYY2sakMwI0
8FXiyK8tn4ptJ8Ybe5af2Zi3e4rGGVgyJQFxLCHIl7h91WV0O2icxTwdvaeK6ElLO7ikrngrDBQA
e3rX9Bsd/kfblK+Li13ag5juk8ejDK7VVvARM1GfaJdxbK9FR6IRU/d5cRt3K1oNWSKtTNQ67Fmj
DtW0jzg5YPfr75Zlrm6phsZzCQtqMw7M5RWUuq3Mwv00Fwsgs/4dLaPzMzpv8VJIiB/tsyHEV+04
EWKhhNVWY12Le3DaxdqjZiw0pGfrY1urxbHyhtV9Au/AoLDGs4KaFfFSzh6Md+eDxoJnK/G+LSMn
fllC+fcEc3JG1e042+uOhKmQE11x5CyVBvYY7eKk+abGxtkQr15wLufymKyR+Gkq/KjQFCS8+R4G
OzGBdJuO1cESdnnJ1xw1KNPEN0Lsw7HCFV121i6aKbpunGgOWi99n9IS1nQf3qpUwm3q8ZHjA7vG
pX5OjfE5o/hmY3jeXc11SiA5vrbNGFRufbJc7+iNDUYSWnYXS2OLS3rTWJZdDUx2U1vYO7IJ8RzY
A4xrlXxGA6J6b437NEmexWK8sDOzgrmLjxlSR0KgJwfSr2XyZdSS97wr7ytgKsye9TXV+e5N2716
cUfQU3XHmklvE7fpWzsaiG32Pga/gPWXINQc3bSpvgcGisWmgDynRx3jW5LsTE070Quy7vmWi3LL
q1PmwAY131TJF+0hyW5Zpp9OFYa02RnP0Hc3bQd6IDLfh5GWEZlG9IH0D17hnkUiWj/lQtngQln8
XtXP/D2ebyL3jaHbi1Z91GV86Gh01ZL23EUjUv1SPy0QA2q9PgOxf9PUsGNV9KAS/RSzr1x7j8ag
jlxjY9J4zaYHAQsQnZssP2XB9aK8T7yYl7mpwIzW4sFMk8AohYOC1BzbsPu2OYDoBZ4mDSFh6h8L
D/d96e7L2GDEI4Xqaunj1AtKcyT4PSjwIySXdAfGDskIh94WEvFxKtY0i9E9wue+GQbjuTHqz74f
cURXBIbNfrfMWJ2mpD0u9N6I1Wo6p+mdQNs48Dykn3fAvTJAAp5nDEEmk7mTXVmEupuqqC50ddK0
UaoyWMjYI6IW5NFX2F7UoNZZc/3uTA5KIz2RQZTVxFMjNqEhQOGqiLxgdJ2dTMfx6A4Q0mTPHmyy
cZ9rdfs0j+T1Ow40A6rusDo3DO9Ro2/raMmoudjp+BrViiYgi5MA+PwSsc171bCmmzBBwMLo9V55
6VMXeTDje9KyA2aSTZwt76DnwTljoiNahJk5DmvEv7Tw7Zi9KBFI7NTxeFpMA654Q32bzK4Umtln
GzWsntz7LuRDW3KYJA+GAGJOzR2eGBrO9WQ3K05SqcG0lclfA5HpYiBwYxUVPWUjt5hswJDW2T1k
+njwWCE5X2M4LmdwXeGuVuAH+CluRBGdunAhHVnAw5XK8vtZPLiDuTapLZGvmvjbpIAJIM/F0KvJ
H4eapfDkPeeN96ZyG6REBlRqXvTbqqs/QEJv8kZ8lJw04qGVO/IgR24nud+Mzmerma/ZMv1C9575
SOViGxpDuUvKbjgLexRgPvr5yJ3tjXBnjxGpRb/PrLNhDPmpj5K1cSX1lU4tZb2AVmyntT0zjqkl
qb6sYWH7jJoSNgtSeq/CA6QjBqepO7RdhcXVVQe+56l3QiOYxin/yCboP+yX9WNYtNAbK9FAx+Xt
6qB037GfyXa0tnacsmuOSbX2aIbcM+yiQNnXh7soNNaG95TOPQ1ZZC5N+rRdIyCA813Bk90u4aoi
N/UzO8ThBqpQvq375GXG0GzObaD68N7Wu9tiREysqvJGcynxKieyqE75q12SW4dO5EQ3C4Aa7bRP
YQhAPmyHs1P8ztewdD+Gy7ux4QOcEJ78WDMPUfMmPcJHKRSYQx4vcluzm1+WrsMhU33mepxhfNa3
AMHcx2QZ9cPsUKARdpnlL504JRM5kspGJ2MmZl3Qnusw3BFlPQE64RjYt9uxMTR8EEK78uOXW7Pp
mu3kcdsxeq2jMDqi5VXWOl/F47eshi8aGh6K2rg0TfeuXO+kj9oxHcO3uYxcn1ZPD+pqNFwihcGX
hMO3VJAq8hDVPpU3KKucq8C1cyputqbW7YjC8gGG593TRZKkFfxq9oRBpvFbk9/gmsEy3Ed1xmbT
yg7dpP+SWv1TlRYNjAioGz6SYJNsG1B0KN3buLVZeng9Nd/oi+RLYc2OGNEq1XqQTZx8360J1Vq5
19GJ7lhu3FnVRMlgQv3aQsJpo9hZ+CIUPAipA/fAz/MxYOm2RlCFOdGJnXHjjmvM4Mp6pvPvB2Gc
M4gNoGJTe0jD6iXXqUKq+bitCxK7zpJNbveoN8lKGSBAzAtPQqmjH7v1yh3kGOfQ6gUmarWgmw/u
gZKsBznRNUOyutoXkFp3RUixNOXkQZvwioMF99b2nh+eMnZ9ArOzHPqz0tvA4nQWS/smHqqzGtsD
3enAUhjywRch8kj3LjXnVypjWUUtD05R7gaclDaOysosfAuIbujoO4sAT8Aue5vgxhx160eNSTNZ
3ZqtofZNb6a/PC+ytx52iK1K82K7dIwPi2PjeK0QnccRk6PggMyhnARzk95YGFFF3vGW0i3B4roK
DJSugTr1dCE9l9raLQu+mzGaT5h7LyW7kqx3ntbUg+VO4PWRc53Vd9ubbBqY9r+jCpQKj4rQBONK
+VEVu6fUM2Z2JNlDaGn3sR4+hHiATbzATsilzJ2kfYLiANVamrtJE29g1WhNbhZzO8yrWmkZbyO1
khyPobutT4DJ4LAc8qgP8+VoGvJcsKeysaYIfVihtlenZpOn+nu2lk85xs+mrvn1VXpnN+xBnZ7D
OMuBg5yKvQNDBthmhCNzmt6w5z/ENbudrmtv3dA81OtKaMr5gdZaVWWm7GWsAMXi0psRj4uJFSK3
tVJRYaYzcXLAvMQkzac+f9JjQDxanER7xCAy65a8iTuXG0a5VjnpJT8ulTB6fT+PBdDAxP7pyenR
lPFnlWVTYKJNuTmuTUoM71SkDgoz1FR29daRhIGpTnmaadMCAz75VdO8FuaAs7q18PoRyDW916py
yVAOYoPz75ZyIH8hveRHBhvafG7tHXyAzVRhgixpNdklaAl8JGd+7TnddNb8K01sLspU7ptKdMEw
smixMMTIkEe7stLnUU4XcrbPqTXHByRsHqYlcZy0OnKExSgZUm1nIdP2jTwTWGYRkb1pbb+DoBBA
Pfddzfiy7fLGi0m7mW5PFFuHPL4cbdN+lwj9CRZTzQ5ftQa0yligwBnsrYqZyVcbT/1A4VM+pIJ7
mvOL2u2XPII3VYJI3dLDV28wwp2WMrpqFEHMZtJvDLB0ul08N1bzoA9m6U9yJPnDAoImT6qViOQa
LsuvXAsQUdGTCC+/tFpMpIgaE7+t+y1v16uZ2MMZiwU72AZNWHCOWtEFt+zJY1/Dkb3vmIpOqcsT
lXMshud6+mhce9q4hnZxELZwCq3XRFBxyzrqg/OoKnACaBYEzk/0qSjO+NjVE1F0/gS3ZFdUZNHg
bhFsivl/s5oMPgX1nZz6T+LWiN+j/m4t9qmdAWpnyXM+aE+C2wGSXXhLNwNbdQwfeK3hoA01oThc
iNiBadgptUfi079Ix9xS3QIwF2O5Ku/CBXQPoZjyfp6ZBQaL9Y2WsbwzJcM7LnnPfHWH4Vg37dug
hZZPSdNLuADBylsGhJZ52cfR4PrkSMALimFgngB/BZPdW9orWuc9CTJBpLe+A95H/Y2XbmQz7yuL
AwxJBp4D4JGdqL4kVAqtZg1wRV3MzSvqXvuIDe0Itu8+t/A3Dx8mVAZiTz1BwvBsxvJAqSH9k5H5
Ycye2E0TjpfSqv2WJ1ABtZ67X0V+2nwL55kF0KTZTAIaVRrlfQ/TzmJ7CVj8giMo2wnG8+vIHNuM
affAjbA9E7cytnaoNYFmDIrwTagdTHNGTle/k87sxH1PeXr+Lk38F6gvfy2+/Dfrp8GHadHn8o8l
muvc/ss/l//yz9+d9r9VzmybNP3336Vo/vJF/pBq9N90FkhINRIl0LMcVCDkkD+8rprxG48RF+sn
rTOOxCKIYvSnWoPGI9FqPIHXcJVkEHL+lGvM32CVC4B22FMNxzX/U0Ea73fOyr+JomTHPE+YwrRN
yzURh7y/s7vWBTV+nsMQokd6c7Bm+RKmrLrCRsqtzkEvCBMm9ZqwRFKbPJ7mt1zzCIt4ib21MaGt
/w4yR0mCHPqiwYajQylMWGDj32OZ5SHuT0D249mDFN2D4oYVymNy1oK6IA0i7XV9Of7wqJW+a+fk
ZGntE5nkcjvqOZoKS8tyVJxpXTqq0hmRus6/q8b5DmVoX6JZ4EAPScQ4C6nlqEJpkR7xhHjY5RRb
YwrDslBbbbGbTXmXTAQyeuSXnZZ5nB306VHGFlG2kOwCNwOObhJdHssAZeBu9lZa4oeh9TduhBpV
iBGrnudUmzwS2taoMJ51HgaCsZvbrV7EfA5nCjrLpXvV0LkJtGHTY64G85d/WGFbb2A4YlZrSqJ4
I703egz5FC4dR7QoZbMfReQqqPFuO25xJCK5wwwU9+m07eVGJHxdZL9S1rgcBpaHxdSfLStxuZPm
z8aYYb3UMyz7xgv+y5fYpiYNd8oB7yIRWa26KIOoU1XdV6EF9iOFBtxUxj2EEXbqpbudspzBQALB
yUz9Wnb6U4+Ba6c16ljDHN90BngyHh2noSwO7uKdwnZ5YgVMJwDgD5GiZmsOiMqSE9AdpQnTPgTa
ilrSU4g4ES0upgjPket3A2c5e2Qlp809DH5d4dlHCgn1LrmzeIVY8IXeToTlnZNAq+mZs5jq3DLA
gZVtp6HxhddPu8ly6Odl/MKtDHFt1uSZIe4xXvQXYxrwQIUM6F1fnOdpkt+SGcCXWTKAb5F0W2j2
T1FzX0bqeM27IbDC5knkEw2JciQC0Z31vqbu1Qx0hz7A0KX2Uqr7HtfGFDIgS4MJYHhRanhN0nFf
k6HZNGAQ/cHWL30Tk4ePozDAAcFRtuc4ZTUZGkhOM3vNS5irU6wPFdvf/GZ0R57jBYet0HnniLNH
tel3RT8Euel8D617ROB88ryScgSbYtM55xTeEsXSwozgELiFJRXfdjS8hV3IgxwDaFHn9DGphINr
rlApZOLjaDvodfFUMESXyboqLbl0qtLSgOT3pU/rJietVFJ9rAC05+EZIMJ3A4KIbNLQUI+IGbcd
xu5hsKdmEy5wbxtKaoEFXBObToueEZ+mSBx54Tg/GRrP7Ip8kMrJVRG3pzRaqAaJlnmxY2sLfsTE
l2o90H83YyjE9hDiKWjr5qemNZhqeGrvJzznLZN+kSiO6qkBz4R/HnESiSBixC4XEmoudMmy3PW2
/ZxH8/0cTl8NoSFDa/c6bXob3TjKOd9Gbn7MeubJOOIbGstwMA2IOD3AaMNaB+80YY9R5OatqJNL
k3lH+lUhe2obh4ob0btoijRWssDdZLBcqV8mbdUrZz+3Apr/iD+k1LXZF6CD4ojsuOlxiMkbMHUO
pOWjjJkhdOLtJ1eLzyz7501D5G1jTHG3cyIKNDgC7VoOBe4CWcPUBm6tlqXdxA2WDEObz3prvOJC
wHUiEUK5R7thv55+exMv4PjqqP4FvxWcCGxywtH3NDbTeEitLQYnttWzvZflCKu2P9V5FmEc9e5z
xE/+2L5rlPmQYkAwBoOss9VeVWXvDMTFjTar587Vx8DGFLwpetbGhYkLpJXDrVV0oNv6cVeX6kUt
Th2EngseriXGVUUfdO+hk5dlcWNQtb0t3PJn5kyvjYpASrTdEQY83qpMv6Hxtts1RfhkYMfDTod8
kjoOHEti5sc6mx47+MFbBsV4xeSdjWokZZxq5s6uxDO4Hj8m7o7dwnnM4qyE5uC0QWrXV0ssHiiI
1eDQ1P7CqXU7CspOWi9X3E0siOW9gA4W3UGF6XijBM8J0en6LtOzc9ZNb1QtvWLpAAgq+bgmciUN
5BkTGb6czULnOh+XjMaq9faXk+Z2xxGQcrc618nsw2NdshmuHaDVpsTF5CLMQ4sQ73Y3vgDn+VL1
ylltax4sNDD56IGUVbvDK8YkDXIjmSZN8UHLaWK1eQiWEZ2SVDjXqK0YtdyuGH2na2i5tEbyeL3A
stzwvljRj4asoqk5lLsu/VviILxXmvGkmiWjYYysKq1cm1JqaIyN4Oi72opG8QvvO00idnipMDda
MZqAWOyf+bycMoLkG3Dq12zJ9jIjqjUkztnyGuIJiIi/30xH1x7RFj1YPZbyQyo6qb3LiZqDcoBI
jlKPU+TVbtsba2CPHTXeGTYmxRZL7Xf0s+1yMgk3ei3uck/iiDY04Px8TCb9Q+Jm6AUiQpJp9a3V
WdOZ85n1bKpF22EAmY9lRhhBpc27DLPvOJYvtBK3kF37bzLkgAwIpWomcRjw+fPRW5N/zpCD9gyL
g5wdDeeG5QVGXn9x99+nljPfkJr44ke/1d3panTtm5eo/Oi1NQAFrQTFIr/KpMQhCIMZhdpvxURD
cDJ/pouw0f8qfTeXbXdW4ZBe+x6Sd+00vJmLGe8tNwkcSVO3XAwu+PlRuTWRhp5BIqZpZcMChsXO
EhR18jaWGYnE8mgqbFudvviJQcM65Kp94ci7blBHq6FwCap6lbU/lix7X1rHeplleEWEBqySIE7z
X/tlTg7g44E14rToDOfIz7Mj63hINPCZqeQeirWT8m43ig9ZadAbsmDrbg20+bYwnmh8O1a5qW2m
zj1akMi2iy2/ncI0/VgANyM/QztM118zk3EpXoo8CAeKzoRbvRJeOi1Wf6YN3NxwCHycFBdGFyEq
LDougCTtL1EKWljT9cOEru7Tbc7hP86SI2wpJMEq5TLNGJN0nkfgZggXGV12tUm4brUWr5UOuBJY
xAo1bqxjk+F9RJJc5z2LHI7ev8WL9mK7M65Kw8b3HoobNefYPsfxHUaH5OAfPc1r80yTs7DK9FH+
iCyc7I4136G3nFVOI0Jr2YsP++op6YoE0LsGEd6Z75yYyXIuFc4ai+SBGhqHHVCu7aou8fa0nLb4
SpboqIBccBRv2MCtFn8/Xj+Z8dAcunq+LyxIYHB0YUKvuBp7kYTApplKLQ0vvaxtlFoLN9eA6qVK
j2psOyYFjQl/HMkiA8tQvhujRmVAjUE7h3QR0JiKxYRWnLlK7jmfYyMqGE/SlMnAtFbzZwpytlLA
Y201cIsHi0rEtY7FK592eiDM2XA+nCQids0qJLVMfoqUqrl4Efew8PUti4pPYbY/lxk2PFuNeY+Q
WwREguiedoVFNB8XQ4xbZ09F42El2AgLeiMDZxBnHiCN2WZ5gTNjGwJLZGhy+ejVrD8HoR+KxLvl
6FDteD5L0uA1gykx8SOfnGKAoMujG4XhUHAW8YdOvk16aJ1djbBwkrpfVQMAbVAVoI45eq9qEORW
l97OgzrLdubMn5BxUpiJGDqbatv2scNFU33oTdgEYeE+TPrEPdjTDo1V3U4meEQFQWPDBtrmRUJ4
wYMdY+iIists4zZzgKzkTYoJttNAS4/Owe4GWEm1q4KUxPcOwy97IeRQX7T22UvTT9AeSLnjcCma
GviFF8X3Kuc5bkWd3Jn00x2yhO114qHdrtccvluyfxb5dyMnp85Wm0wPJyK/4YXeFHNyaWd2Yl4/
X72+Ry5rnYT8GLe5sTYwU9UHMfR3xloRRhSc/XJCQqmHOS5DB/ofHmQEPd/j4QFXgOfRoMVfBLr5
oIRszd0B1RpwBCPhWntX6bIIaowlj5UdWzd9i6BGV+K6hTSKzqY6qrPYS9S4mETEEth9dIvoUPbJ
yF6M9zhr9H5btukYFD0aZRvp15BlXSDo/f4nRyGr9hQWkWRBTKQkPGhgxIFkG6eAKOGFh/mnkVDX
oGNrrryFV4OO1w0PhceqCH8ODZcB7TUvAKb3lQ0AlwEw2sKEpjJFhCeW6b+6Dpw3kl8XCGI/jIFz
hAHWAz1UjVel9XGQdeSJIgj2/LIwiP4proli6rRQoqoPw8G1cfvQpEVhqgcHy12sn72NExeq0LO2
9KdqfZTz6ELSNKMfKkxHZHNx7pbwpu/FOSxHjEFOSDB9LTGtkmBxEKu9jmaGHPLcXNQfFDs3ROJm
EureNfNGNvG5/NA4FhZkwrG6iRsK3R+5eG8VT8ANLUIYyUu33TapuLPb5VfaW19Dgpr8n5eB/ntB
UtBhHHxf/1jj2SLrfOR/a7/5yz/6035DQMpxWa3RimPa7lpp/IeiY/6G2cCDmUIfkrQENUv/Jug4
v6H/uCawXawLjqRm+F8FHfs313DpV+KrkbjGmfOnD+n6h06Dhekfu7YM49+53BywvRiATBMDjuvJ
taH4r/LLTmZnIsIbhoTZZ7tRDvtEg1nZxh0FQqN2qhcF93DA8F3jtgkYwH5iiNRBz8vuJHGeQo6b
wEVH6YHQDh0FYfuLpB6lCB0jpRHG+n4atBdhAGfI40ewInSDi0No6iLoLHtrZvI9xGXs5gJIfDIM
fsWKvWcLsOSVwQDu3cgEOPvMrUXo4/tgRZ/9/2HvzJZjRdYs/USkMQ+3MUcoFJOGkHSDadhiBgcH
HHj6+sjTx05Vl3WbnduyusvMnTtTOwJ8WP9a30qgFlklswc2zwZK1XhLR0Zy8xZhmBYm3WwXBXqx
QufFj22Un4MMfymENBb+d5NAGCNB2TJFZ9UTN7DtDLT86E0JRhQITMOD2xRYuON8X1ndq+2gZgGM
P2opKWWNKbaRhISnuHNiCkpWDJh1GJ/2qs2IS4YV0/M+BwM17ptSkRcYn7j5Mv8RT5Fbf+c+nL3e
nrGJHFU0/zqDkNSsEfty3LlQtuc72hdJhzd7CHYd9l3ssPBH3e7gFdRzpLYBbLcPT1OFIdip6iv+
jWujMWhXNrQ5f0uOKN+UDUNajQsVLvoLjab49yl4gWIoaPOZxZ4gfcFnvGFRP9HWxhJMTqSx7Y1w
9Ue8BYxbmlU3NR8CRxkmkvJ1FoL8IXgL5xK8ysBLoANnIJV6xWvx4qdeQLqnO3sGMwMLFz9u0TUa
2W1il7Kj4QMvbLRshgjpg30k6NhYEuZ6JtCmU2y3jxEGwC6ZdvoYbjNHXonSsujn1ybsjn7ZwXjM
Ntqk7QROhUXiZ/ceUH9ijVBc/G0yZi/g9DamiNZaW1yk0z+5kgO7N/Sbmp1yE/rBzxiRgJSAVIRw
GCHV+PPr2DgNhYpWCYN/00PLBxPzkJulAn/OhTmL272JaDMXPB/MRmBOtJNwmSUEtrR8Xw7aodSt
p6aidJXaeeahGWgWxagLnC7lnhPNShFcEAxRL4UluBV2OI+cAPMXMVodL1t0ngSTSCoUb2bifNaK
i3nADxqP5R/dxjookSiy8Jh2lL0UijQwwZ5FFTc/0JDpheyqXa0NL5SnsJybc7T2UOb2ri3C/Zwo
K/Li2gxsOmUxvBSR5q1QG59kZvoLCrIwWE8uY3Q3fRwLpIXCM64l3rsVXjWIHwNxKSC0XEpTeS+n
9hlzL2+8rIq97LJlVoaKn0S5i9YevriX3UE0Hinv2hu0vFJKJR5V4+P1tNkgBQ5f0+hJgRnOjSsv
b2838sJ10cbhfIl5mJkUVVq7IHLNdRRqn2GZfSfp8O0KSUtMUT9nbJtRoXBj1JylcJsBxc/d9zji
fcrIK10VbtdlWbPvomETs62nFYU3n0WoDPKz5queMlOOEtSmwHEjFKwGn4EUwXa0iK24n24VvtSY
QXDnpPEmCMcr9xVS/u6fQBjamnxPtolzakdMVb0MKQfJInn3CvHRapQAtyL+wkQdcZdN30Osr7E5
kXIKLGzfSXseyAgvYxk9WlByt7VePxt+eKfDmgBF8iVs+yQIHgmzex0a5zXJ5Utf9UT30ISskhwt
4jvm/yF+omDFXrJEHdyw/UkE+lfRCvCLFgXCpknoXPDB0JFN5UNVvdOZgOqZod/Bu7oLOA9VO7gr
0w6vDLvp2Z3smPO2fnHD8BSaDMJim1NTNuk/aWC++Tq04MB57DvuDPjFWPCy4dNCwidAxtgwS7Du
juugI9QxksvYVeip9PWQQuHx8/egM+B0xgeBJhaM2bHXRyrfqggty+m+eW+ex4Q5fpBejd5+LLBm
RU54MBrtzEFcbAZmsbaWa4ua8Xhmt7gNPQ8iNBvDwS7ba6SNnKLE9MpJFMZe+jFW8aM0c4f6t6Bb
t4asHhxMpAhS/QP+EPYXbwgXdoPllELzU1QpxIa8ewr14hwW0xMKM0e6nnLgaIQ/mBTGbdTHAAem
yXyO9k7XKqE9zwmUSgteKcR78ibxLfUBo1QZfqBqgO8BaQOHDPfpvAQxu9k52ggEqixZFJrP0esh
VKbL2DW2ZVNvSqRgw+KiKAoitNnFn8RBqvoQyvzRxz3pm/mDLW26ifJTJ+VFeowwZjjFwFQ01fxN
6oqt75vkMZO7AeB0kc/rz8hZtlHBlbHAdqiITdk0xHAh16XzWPnuTbX8caLc2Oek+ZdypGFTRdBk
qwfTqjaS4bsZ2fB2ijN0yj3H2dchl1sVYu2wInQNo4/QdhoCKO1R2fJgFnKtyfioQlpF2vLeduCX
nahYjJgkyiaHf84TOrmpxNeDc7BMm7MyelZShgl9M72PTXpMPHqI8jl4lsBLNcOcY6mJsRACU7Ju
CXYt9cQ7Wlp55jr7nRcoQ31D7FoHeGAefNwjfADHKGxfJnv4iBWEFIv5+mJQxn2SzLLtTJirJEy3
UKWv7ZDRd2ZBXpUUBBnioejrsx8yGCJpdaznHaJEo5u8AOqR9+Z2ELMbciAJkI5oTN8nPhyMiA+p
qY6y71b1nIo0xktd9YCpgsjY6rF9KYhr2liOgBHE3ibCKtz1zsXXPLBR5S035Yq+5k0kdOwjnf8R
YBrSeJcgPacEChHbF80kGcfHxdcgo9/KJA+JYe+5wkzl4+dJfBZGUKRiHYdzetNYyyTaBYBbpKeT
BhrfXDs/p62zMwwsUsiRW8PjQui2V/wCewlPkZm6d6Gp49uxSIezPWGQxiWXOPFutNSPVk76wnW8
SzEUr61KvuGELNOOVklb4jUZL3mkfzeThxO7ZDaWtZ/SgHPOLvAwR++MYAJXbGbnQWJ/zVW85Lt/
8WfWGkjNnaMHq7THlCmdhzLTPp0JREFbSi6Zjnam/RO/HUzx2IBTHWbWsbSHgxYSd46bb2Fk74Yj
/zSTefbMYkfg/afyuFO2NhgwuzrlVD8hjawsjMGqUffUHZbBMCfDYu3mKWtnSvUtXFrkw1rDVIW5
WMA8SZwKEdqRl0DmJ0h0R7xa5B8t59yZNr2UhIrxQLiJvMdD+8etEv840QIKxSjc9cV4thP8GqbY
Niwwy4x6KchyahajJa8126EWlA88Sb86rBdcB9Z+EP160Dq1mLRCbZWLbTET/dHBk7II9c6bP8xr
l4oTF1uxbD3p4L7r/ky2fBCQwna47UZ6sbR3CBS/kYzHzUSO0w71jTcmRCySm+mlB7uiMaA1BUMt
+n0MfXoJE7ArQ71tbS7YzD/vjt4x6ZvHosjPVdw9Vnka7OkRB+FSZzgaoKIuVQn9oc3Lbl0EpDIZ
teSLzInrNbB3ivIAEybDL66bk+FUqwnjdBz3y9afthih14NF+xe17vkmY/va+i1+mTGZwe0RRLLU
vog62ht9eIyoGfKMRCy03NqUmJVWHiPux0ynFXxsrM929k2nUn4mdnaD/Pocaz4QoNR9t6wJepkq
1dLTmg8sET9FWXz57rT3S/3SmhqGtuLXdCKez2GPleYMR+qoaa1Y5rBi3QJHT8Xx2Ez25NlbslCU
MCZy2Bu27xCqkR5VdUG376T9h3Vj6+H0TAngAC7GfIe7mQIfCP4q1nC6z2awyvqkzbVHvQPG18P9
x+P8XtIDgFGvWDqh/aaihjIGl2dQk1zBfGWuUzM7gt3YRUzKtjl1UsqzzjlJTz2lBMCxTunokVss
zwOtBEEGvyFU7kMUd/hvOdVzRMq6Za6oM0hT71FnKFiNxpFU+77nIWPkbJLknF5js3liQnCMjODN
mcSzGUW72rZ/7BiU31yl4Htltc3neoV0YuSjaFzwaF5om2akxZkyBt2Pn3hXKvzD4IWQIOfaBquh
wCE1h7Oi0aHIA2fVweEDJUvdw1i7BO2YBcO1a5YGF7FVo3TOtQqJAo8xRS7z8E90+akyxUfgh7ck
1pLlOLdM+Jnrcg7Lol1GL8zOGahXqZgABmP61dNEzRzB/6gTtiNOqgzU5zYLs6GGMpXgVlRqr+Mm
t3Z+ygdOR8DzNPdhlALHU5q273GeACXBXbg3KsxwrnUrchxbWZs993PDRpFUdGlQuqEp8AAyMC4g
v/bu6IPGp6gDUtrJo7gjnxs8oOWe2DTBi5AApuKjpuqDa8kMVC7XhkMLiJ1DcwBzQeOZseIaSq7C
P3qAu8yyfVMUidQFEdS5WURSMSKd7hjpBA2a/llRQVImLV0kva+Ohq1fR+JyrYcLy6C4ZDLNW00G
d6TQZKTYhHeda2RZrKErXAaqT0SMK9fBiRrDCJnKfpVRklIb2TmhNMUAb9TRuhXPbSqR7I8auQgW
6fHuOdSCmHP3SkrlBbaJp4k53jLX+3XCAQ1Jsfj62xfrdfoTgv4uM5wT+/hXTMUL2CsmWuKnHxmQ
ESi/25r9G9Qe80AulZTElNyqYX1eGO3QTerQI1OHiH8UyzBB32IxXZVhALYqXI9WDdNe45mKHNwb
9RsokN8krECLGYO59ezspSy015goskG/DfX0y3AqVmWNt7ZhulZO3TP4c2K6A5nhYI49G3zbKeqd
hWZbUaVjF+0Ty97G8yLGxkX0Yia5y3CvO2edx7khSblPMtlZNjb5ULN+sqP6y+QczZQieySt8dEE
4rdIZmZ2lHVrP3E0dFPwRRBXoMJuk7y/9P0A9TJ2zAVMhGWPpR5YzPioFwYz8aZ7aPT+w58R5yUo
JsjvnrFz7CYnCEH+JlLqTzfEHJ+m4CqS/rHDEenn8i0sin5J2xPG2T7duWrAV4h9cFd47o/VujRM
jAbNYvqLqelf2JKeaz1j/ZVbtpFNXsmP1NH3dm3tSr9hA9GPpPBBunqPll89cInhPgWeJy2Iulgm
87gkOfRFCspfezf1/L0dm4fMZdUfyNxDbKT6dtwTeaNeJpfMIxux66DtL1Brf8aOs4gl3OfeqdYl
OF3fKpiehB41YTDumubJcqzPzhuGBWyS7qCbUMksYq+2AFxPqwNrjl2yc/ths6p9SgCmIFpgcV8L
k32miEp9IbVig7vj1jEzWVbCfQzL9iG3zV0CGEuCc9ob1In++3Ln8/84bLQBkeX/p4i+V+V/yyP+
4/f8QxC1oS+ieQJAMw2PnOjMav6nIIoS6ppB4Bi2B9VE/0+CqA8EUjccHsRg5kK7+M7+6XDz/rIM
3eaXIVB6Lha3f0sRxZCD4vkvi5unQ40kNEB5Gfl1Szfs/8vixmyswhXkY64suI0L/w3UktqY4YDn
xAzeuir97oNoY2vJt95RHB5mG0zO91Abzp1e7eNaP1TuFC9EH7wQ1OsXXe4qklr0A6qpfmZUZlID
Nr1FUWqsbZ+VRdghFauc9/VaPSWm5+Jol9MySIxTb47QHAqxNzvVAnkSWz2jF7lyzE3JxJfh0Rw5
LMnO5PiyTSlR9kxOIaPKTwoj2xJ+1HM/ERWx0kjiOy83k+8i1Yzv1RR8e5n5Zbt1t7W17ncmyMFP
Li+VEecb3RqgAnDGXWi6S+lKHG47HT9Bm+Hhmrjs5l7zakhFYCLGlT91zUuWYDXXcxDvyejcwJi9
hT0l0AUf5soQ1FbgG6kXApLnolPan8gI15Pb/NGYRqzqSXIKBWBcq2AN4ouPnwuwp1qGtAYNN54H
4aFxIMswrbtqRrGjscVdkU645bX6jmAiYtMyKAfR4lfDzKixyc1ty5WIhNlP76X9moK5TxASv52A
WOVV02/hJX86zLIYtl4Q4z3UvBq+XOUXm4KowJFoD12GFhC+Mg4J1jHGzYP0MTKigztUEXknagZS
WYv9ZNdvg0nDRRuH9copGSOqTr92mfymUm/Tzk02neN/eyJ9LkslVxZY50VmU6Q7DOnNnoFDovVb
7oDF2YDjuw4y8mMqwdw4pMQBpl/+yJ9FQeO5qCk7CVqmejgMDoHe3D1+uAqo4Xos9WQ/5uKgJAhq
O9E/4oJrG36Tla53JOUswla2dbUZewP4UC/TRIQjkQ9pGyGZS/a+KoaeARjJX/foFouqHj+zQFs7
VnLHd4PzSxDrNgTQk9b9zFqdUNIUIH8ap6jXnZc4iH5ysrZ8Tk8GMSx8idNcdBcA/0swaWvGRQL6
W9cB8ahJ2M9p5GI3yzF6+hnLd0vMICMVuwzgMS64iupwLCiE5Mu8NIVQwIeycZuk02cu/b2WmBdT
NoAUQrgoAdRLdgIxWxf0M8M8jKaRx31lzswIFP2+Hc6k1s5K9Ff09CeXy+oyHIgiZGIvDcW7Iz2x
4Rherf1wvLQZ+Hcc1eucue589sEihmyZRM09ak2w8bi42FTAUVmYwuvkd8gBDsaFt4WKvK4biwEi
zHlWOpKik3zJOvWRZdZXCu6TG905DKdLNCJrlTSVBX6b7xj+casqO2hPbUacrKizJXkqaCw8NdxG
HSIN+U+Lrz1WdA+2+pM/ljj9idcpH6XSq4xL3mgkJRtnmTntg9UgBSbmNFA/5ORctN1PFr5oVUp1
aGYNKw14n6Op5sfM0LXr0OD4hJmsNAvqRlzrA6/7R0m0lLeYyyMW1djeuFV0HzoLEEs0gepoOXEq
jjQHz7DUqhnppZPNvoD5NkRyr/Ar8y+SvUBiWzFV3rh+88eeMH3omWCoXuOhkPgEtLgjUkkDmaLc
LFE0D0q95ARBAA3a3o8TajdD9VcWAaBNjXmLE+fZrocPqNG3nD/9qrNBqnS09ypv24sgOPk18MSw
qN4MpwY10RycQpRb+JA7j27iqI/feLbs5Rjyf1UZI4EuDR9D2+LvRBTsUPBYslnOpgpGrZsOWI+K
Y+klb71e/JF5jSmnBCgz1CUHfcNbN7V76QzLg0/GqMhtrUdm1Zi1CnOXVj6RJnAjZKjAsZb1H7Bi
VAHgKiiC8KOqgNJQ2aRtHT0zt1YKOC+rI50/sbjlBO16XFXYN3keYOeptdPpajX01ss0L+mlxOOV
dPpDGALBkoSxTukwzOfcAXGlL9e4pFcFAL7VaOn1SagS+SPwOrWj+QjwTq4pCL7xhnF2ujBU22+n
Cp3QNsYH1qJD/nc4lYkU8ceVIiOo6dl7YwgMMf2+aNNnQaAZ2yZ3cfbL6mCHcbbi+nMejLw7BAXF
uYHCBDla7kmGql8lWXtuynRtDf1jbhZb5VXraMQ1O7rpwZW1QWBJcu/OnpAw32q/P1vOcKWO81VA
WdbSgK528CDuIF5jJFMALtqyDir+qR1565jlaZZ7gw2Nk8g8ctghZjfcdI3yGkg7f9D8xkYgTzet
JjZ+l68d+PapHdCbbUpnXSbhrahafKOJdDdyiOodSc6Z7xkma8tnMBYQ3J4IcIcEudWc6Ha5CQQi
4w5Ojpi4N93dL4FwWYEIglcOmXGDaDin41U7pseOyHikhkdrzpCDyjvE+Ig28Zwv72z/4MyJ89Id
tw4RdKC1EO515AQSKDUh9TyM3lBEUa39dp/5RbPCgnPP5mQ7nbxIJ2TdnSa/RkNE0jh4HcL0tU68
S044fiIk781peZ/YfO9qzz0xehX18loQrBdzwj7LIBaG+LsJwaft0mnBbOHLWupE8yluzNngxc4m
tK9EdZCE+HG3n+s51U8RyNmHwrPIkKyDcXzoAABEPS48B47AMhvT8ASJ9V2ri/dm5gYwdKA5vEPa
SVrxZs50gdz24tXfze2p1pWPCZZ0ExgBS9kyAU7AIIClBlxBnZHbSx3f31tTMFJMwdOeUqUatdq6
aDDP8SkVe1H6xbqfaQgpWARf5+bBiIUis5mZ4AnnTwBEQXbmp9W2PocqtBJqB9YK4AIxi0Pp95di
jL29PdN7dOAMHYFtXjR4DUIwlmHOuXOs9Dx107TkAPHd6O170lZPolG/uuWCCgUCETT8hI4LlZkR
27LvkX9NkBGVDlXSIIq9KAd405RpLhwfiE4V2/EBvxzgn9GCWlo+hx4CjmFWz+6cn4MmufVjATLC
BRlbSpsEeOdVT4aS2VaJnDdqpCV0CB6msdoE6Nqd3X90RbqTEzGDuYJzaehg+8uQPZgDGi1i0FtW
dUUZtg1OaGn2yalIzGMLDgF79ilzB3ujKcm7TJOQMcAeEMFeBiUAitB8GBK4BUR6cfO1zLGDMmhX
fuQvNZsqOb8uTlSqvk3d8Kr88EjLE8bmrH7F/vxkeV29EjJFd8Oh6ajxMaVNo9CKaTPYLGk1gyUn
c9f4AvRl6urX2mV4G/A01k31K2pFB+J8HOnim2egduOdP+GcZSBVMjVAeYUhYX2ooW42LQFbQFf0
eoKU56adXlmQ19nkfMkw+vLb4DXu+VUv4cZYYkjj2txezAFwpc8xte6nGflcs0ZPdDkFSV0DsU4c
xHmdrj9SK8RUPuy222COpAavD+5d2g00NBIoyJhQCv0Dv92a74nTTlpjiG6SeRZ9MUkdxmNI9gC+
1LavS0GjBvwAL8IAzoV936aFeYDv8WtZnsc9O4fRCL+cQf+Rg8gX1SqPA4fGSgFkJvB21hqxh9u9
rgJdLrSKVMFsVtRm37ufUVPo4w8H9v4DTAS1zXcuU6U0HO41jq+6evdcxVzUjQ52ax1GfdqWOoFS
zcFDmWojohypFo0TwkkYEI81p3tOCA+WHhsKX9t0DkrnFNRxuiyYaBTj9JyOZIdRpnVAqhzyp2Ux
acYuF6ZYMwTcZiOu4ZHyho6wQlSXx85WD9wQ4E3TI38qLNQ+B2OTVlm7rKIapJpem6rARKJp68Gx
nZWwkodQBvfS8EEMD8XsFDDuTgKtMIKhQZ78o1PWH+4FT34IOa+0vbvpafNLiP18MQUF7RLVq5xT
G5aIihcqb7wlQb1ma8ny3htR/dDZhXZIfH56bBLH3uMA5jWdPycqN/hATgDd9llcvWsdgeMUX5eo
KGQz8HXzMUOglT588KH8ygW+hpZXnsoNWu2VRdtgkAEeTG5EJK4wwluyJeErLbQMue0Ge0XEmXfk
O3GxkcEIdcDa5cTIzZJzs8WGtJyqycRpD3QwMxkMOJwtHqaGh2+s9PI1sGBqxQGvVWMYBnuGj6/O
qq+R3f8Zpygnne6Tu+kojXUdg2uRdo66fjqMtXgVWONZZYrhvSqm13ZOocb+eOK8k8280c+arhuL
9s2EtrtGUvupE0UnPfYAj/lsWZV2NFP54UzBc+Zx8Usb863HAxREaLLQSznKUFKykrrDWAM6mqc9
mBGfrNDrR9frLwZaT5L2O88xjgG451QaX26LkS5lQLcek4IWO8EXOHbFmsvtIZ2dDGbNNI5hhH4Y
44hpfHEcbN40cq3jzpLjFhattRoL/4hqBYHOzLE61NEs3m01K35NGpidQfjWGu53HX9107gtrGSH
C3HDxPJUA4K0dLfYAN08FnVzBSr7OOjYnUAqNtQQOfcYmjPh6bo7OhQEBI1Lbkwl7KM8xLh1ULqQ
7/uixt6aTi9Nwp7Efmctx0C5K9WwGFqpQUWuo25mnOKtSfnWXPMkjfxK6w1dPEzvzy55ikjFh9ob
5//ONunEJXGDi4Vlh95XewfKDzTG9KG3sD1c+gkhCG8Qw4ntDCF30OFdt51L08qzjW1h6dLjICvt
FaNUytNg08mT47QfeNkTe021Fkh5Axp3v+mF90ULLWahov4EEUJLkh5c4SARcgFMOOjRT9wWj1Fg
QWS1zi0K/so36lvvjWIVkj+qxcBizjF0MkN6+3QOa7Gy1sihp4nZYS2ni0VXLpTmqaKdobmPCmLh
6GO7jrsHLMC0I/A/reG9QwgiOd4/WEL8Grn15Ins0o4AjKDeUoyBbRrLo03GQN01qqKEXkAf9C+Q
QAgnBLQk1n50Z/aARtNXX4Znk8oZCP9DeXpvesy4/bgqZxhDP/XD2qjYojGU3mmT+uOSEMLvUKl1
rzUbOTOSOl1/UWkbUONDNLJqVqGG2MgIl+B/WPxYEKBSinSjTH/E+cbJSKeqayQ45Ow78lUM15iE
/K8ESSzWMMjF/r9NmYxitT+ttv1s/rsW+X9+8z+0SOMv3UMDJ3DrmrgpkWL+qUVq+l8MTLz//EsQ
7f6Zt7X/Qmj0oQJ6ru7ZgBr+pUZafwWeye9zHQd4KqbPf0eNxIX5X8VIU3dmH2jgoHhiEvWJ7/4X
e6aokRS1YW4lRktdpOBQCNUawRoRNYSul8OWju/axATRpJxjVY/1zfase19Cq8HswuS5wOwUG+1b
oVM4hizvgC1Xr2xoK8gHZ+ZKNG2nJb5GbuzeWINqxd0OH2wVlBHJPR1EUuO1a2K7O2qoP0gT/HL9
a25m2D/VvTyN2E+cJL3INOR0ot+pdPoSsZ1Tap3uNbfZhUODWyVMC66+mMSjv8lmOfWf6suZdPhR
dGRShdG9hEHbL8kj4OKPpk0WFm+ON2F1z7jcIIHgJ7BWkWYz9cFjswxDTN52NxBkcItZVZM//F28
BKnRL/ugX9OKdaNa9aX3wXqrvMZ2TQIy7FgkVR4sa5DPawj28aoJtWjpUnhB6KiCbWT7f7Bk0Los
kxedfYEHYN1bxn10Y0jn0fAyZRRzqugzdDmCaPpdpwat5gxDrFR/aVuEXldVT4Be6BCOGdRGBZFK
iYeWpj5BAjTnWuCJZYN0R7MX9bet8Rwk+kpvw19DmgMpXIMl2eh/p8o5+lX7M8V9tkmw6y2s1jg0
SuJAFOqDNAvx4pYPsZBTCjpHpyuzZ/ZOC+/CRsZdmFoHSsPQKblK7oxaxVIzTa5QBvAjvhzCe/w3
o8S+Y4g4BMJCzW1w6GZ8JVjc1obOo1cF2oPj+e0qSdo1syy5hJb5YjQNPQ+MlkLDeGgienTrDiJB
OjrvOI6Ja+cmc+ux1ra+A2PH7M+2j3okUBk4TVBhlDzJhrOoG1mbcCSBE2CdsUYGcw3PNS3c/pc9
/wRG8lrDq0bKQzBqU0+nUKCIVlOL9OeEMP7Gz2gc813fIbXXIt3WaZmvmhZ/kaV1DDil/uq0xCko
ORzgg8PtzlAeYqS/jqMo17DyidoV7uPJLpoqxkRUtD2bo7iTsN3KfLzBKj/1TtwsvZIhJcPBkd9p
voeSeiOjbpZ5N4PZbWvdKwIwkyxsdm9jU9N5xSRff3HIPHi98RkobStTLhlhR0RAmyGXJikHAO1Y
ycIaP3TZ7OVknELST3Gxjwo+h2kKuLM12Wm0c4IX1OS0kdry7Mu1EVKGUUO26vpiMwxym3c6J+A+
O6SN8eya3b7x1H0ynedxdEj5RvheyXbACbgZuE5WEXVbG2PCQwTvCpmYyiK3pLNA9jQHeHXNjTiq
TzYNvjcxcu/S9FIxQA5egAqvE0jrFfpu7nJztIfv2Bl2Xp6voqh5bsNpRwhhnxCqXrmW3E+Nd469
FMZbeBKV2e5shvsr+hjE0g0HJgwJzTRa1wM0IxTFk+cwNQaesZg7CkLJuHkKbrSO/5D/IKY4AB3o
15xw2tnre8wzsU294SK08K668RZIYG2V9T462S2bzNsUJI+TrmO7GaxNbguSS9XJnQZgshwtCMPE
AJ4oNSwbpLbMfgabJZexrlsLFZugPAmZljkxlihFltGy7BgFPTYVE2iBnupHin23yh53DG6MrReS
xq2ltWMGufAb9Rgk/bYaVMCyDTkAKBwvlhDG2p0crHtBd/NCyk2qhnGmmSHRxzWXhrgxjSXfl7UV
siTvKwAreF6a76rBn4BrO5ilARhU0HyNTL81uXpNQf32bHIkq5W9JKM08ld1/Ogknr8OdU1HGOWn
sAMnWLudpn4bmi9usVJson6x00IeQqCId1Wmt9hrX4aCjKyWX1TPAiVBZOHmTI4VFxzoSkmN5dhr
kXTc9EH+7UvOxmjdBM6P7nVXzx3Pfudi8RktzAHuLm37T0/FF8tucVVrSNNCS1e6aQVM9j/8RDxn
GagDbTSfuIpdmsQ9ZG7aAErDj41gcdLSuF0w2Dgjc62yUgK2nJKj1NWlqoncidGgwcDmGXKKX6/U
rkJlH3Lyv5WaHjVVf/URVR2BPj0j+sRr1wAB5QfhoTcaain5plKRoSuavONpMjw5WXfrSYQvLFQS
FwobPBaCA5jCsbzjzev0YdslxefEMsAVInUg0Y1cJuIC1KNLYUZ2VpL10u35eCxBGiDjYFslsAk9
9z1SvP3mm3LctR/BJJ+p3/iSNMTIYY/77BLj8R5ZnkqtfqYViqJ3SZHQaJ6jEqhhDIsaJo6X4LFp
5JpBGsqbW1xTVNy1VdhfQTTYB8izzSxAP1SivLShZe5MBZTPK73HKMbDEBraFU4TLMRBvcuBpigX
rPfKoKrRDL57X+/WbKaSN4TSiMHHslS7IVMd8cqyT5rtWpfGrfP8N5bNkAu3OVAWEJ0GzsArChzW
Zp++lZX5AYcSE2Gs44KtCU8DncdyyNLQ+eAeY58cFcjBA38GXFsZySwZJwcdwJBkNFEgIXMA4abE
JkSqtlv6qQ5cycU13ub6Y0112lJoOV2aDCDiqn1zajqiVEjrVBWF1NF76wKm1wLTzicp22aJxadc
2mnCgiLQCYoQW0s+ErUKhzvEgo3hhLfRyw9U1BREmbOXMEt/R6fB1q7bu6FBNYaghcPTbJ9pZXuu
i/4QuxnpF+PF9rBaIS4eKRu60cNxKHr7VudA0TP3ixBOsxwK60tiO8raeljTkA4XL+/uvhkUZ72b
of2lfsQlzSrd1cOGY9EM2+aSOujy2qmQZGQGeDyB5bsy/WnfD+O7ckuH7srwTGtJvrDz6kmV6E96
3B2FCB9z29WXchiG5ZjoO6zMhzis/lRu+Twl4hg7NT5mkDVxf8todbPVdNDTFtTUGDKCNppHwvTw
Qhg35tporQRGpf/g7kyWHEeyJfsrLb1upGAwGAyL3nCmk/R53kB8CMc8GWZ8fR9kVkpXVssrkXy7
6lVFZUiEezhJ2DW9qkdFaniE2ONfiwnDj+ej0RKKjhdrhkoPFNdCv0iOGR0vFCOtPTdFw44ObHnv
xwYun0MPV2LGZ7Pu8O44T460wosXMckNSfRBsATlPEQsYkXPCjSisCuNKO+b9KdVxW8wlW5NO92o
3jqWVbVWmf1Oen5gTQwL1YyyedchMmzzNO9PRVihv80UnsLxpUFZgllr24nxIgl28ncd0cbg3EaK
mDRDnsxZZ6Vgmma/0munBLGZBRHBX2ugsDDk7FlkqNCwwwcz/9CzuAO9/gss6tbxeXinRXuNK7Hc
lOxvdnh2fkqd3LLJo9RBPJW9cVSZuO9kTZ/K5K6rGgttmvJvcM1rf45uPTcXe8rJftLJue+M+uRG
4WvWSN4Drn3FZEu5XeuIlRJkiwrBdK/G/WCB+CuG68gxfwzGFeybwXs2u3dGOh7VUg3M4/vBdInm
VAO5f9yA+37R7aAU8uSq57uWPNUadL/cmJJQtO79zy6JGO7maUvnQ3PIk5G2MHoaVe0fcx3uebqg
VlvsPTD5cp7xisW8N2XKt26GWBZlrNZxO7/OlcwORsUSuXManooZzxfbMnARcfVGw7FAq1t+4q5r
4QT4Co1i3wniKVlfc8axJWbWqOjlkce8Zw2TaPHMxPMzu/4RnuUujOKnGrPyypO4DqyxvSVRSxtK
Mby2nk43LXLt3unLM3tVQo2AHuJgaJFTrey5mWtja02l+k5y194O2mAGGZx8qzQ6ZuOp6JkoEGYH
bQbm2sQikHkpzzNT/8rjLiStIBU5Kz/DNajgw/SZvCHdxpIn74+ZJLODNaEFDAdh7czF7babhmMs
wGkSOt/DiyaiOgbXEX3cnW88hGUldkmDUbZ0AZ7FRfmYzNX9oNzrcATGSbMZL1Z/m5S5YEvPWVJY
BGaSIqQEVxVbF0PTa5MBq0w09i8/T/ttlw573pxXmqsf9w/8tVF8ibpqb7PFXyl7IgdUgLshUnBf
jyT7/77w8J8V9ZSKl/TfqQqHj65tjO9fxsOv+F8dTv/4w3+oCnDVgVZ7iAqKDYylFJf2Px1OoAIk
v+OaniXQW5Ex/tQU1G/4nvgogmHHeGQ6yA1/OpzUb3iuMDfZNo4CB/L639EUbLkUF/zF4GQjKtjC
kp70MFn9jmT/+riPwRD87/9p/S9H953ZQzGiB9EoOWKCy0xMTEePBZWNznzj0QNtS+NErm3TGMmd
Cj12mfbRxJnL/+66kg2IYNaN9AGbwFrSGDvO5WZYyFSkrMP0WOt4yZaLlaRJo0kvduk8K5vTK5VV
TTMckCjquOu9lXKkzM2Gpd9s3GA4YkO1sgrS+A7oWW1eh1YLXLofaGvuqVnsQTvk80TCEv9nX+He
K7fBLDbOMH7rYWDkIktPh7bN/brFB8j9blQMrCnrPpEAWpj2c+Q9G3F09gCPBQA5ZgdHMh0xNKy2
KzEwTU69fUkm4pbCWzd2v4QNm/u0nWZSYizMOouGGWBeXUSnTeY9JcwZbGgJWbVVSaS8zCmtramt
r1tY0WNwKi20UdARDOxIw0SINl2VFftQ2c12SgWwUOcOQfY1arcmJeGdtW+pDCfcTyzV7E9zHj9V
mb4FYwCCfSpezAzectn/dIFxmxTBHQt28j18ga2vcb+3cnyjffN+yMJxKyqYDXrmG2hrAmlDHD/z
BHw36qUVzAppzW01cc7aE08JlKZN2EGqwfeLhdizn73UwYfqfXk6urAdYDfMQ7kUD+AKmBIs2N7h
xEPSKa+wQ79MCvC3te/j+jzlBWJ3uDPFp4St1qpqHVrlsmxcZclLbT7QOR9U0K5E8RplEZu+xN9M
VbiX3nQdYP5SJc9/r1T4How1neoAsuhvdSZaMiLnyhznI0HP1pm2ScA9nsh8Y2J1tXiY23CE/d+B
BtltYem3OQqAYitEo2sqz8f6OjSsvaSm0CjWXtd8lSIDP1Q+yURdYQJDnseXo97DYp42JXQQMWGG
UVtwS1dNyp0XUnGGPNF3NLek54lLG5bW8Y6Wk10N3gAicXNL1d5TR7BI+XtKp04R/j+jnWjoiza5
F26Je+6DkWoOgFXCGHkD+PjJ+TKsARHKnqWf3Dh6fCxMHFMAmHSxBGDMC4HfbpUO7uusUUEG3uAU
ObtDxtaUYqTQf3VmlAYrPmZtuC9LsKjECMw6wZAG8rOlQczL6eVBJHKAjy7vr5Gqdgwn980oNt0Q
XUe0MXPrh6ad5MY9bYwd2qFx/Ptnw/93vlgJr/Hf+mKX42MhQWbVvzIg//FH/zg8PCRpT+HKhLFo
/V688cfRARHAYtGJ5mzhcRU8X//v0eH+RouGUN6fuIB/wj+K36zFUquo8mCWdmz1d44OtThw//no
sE3+E0eR4o6BYQHt969yNPugaKjTssXfAqNwTkBQ9DEPjWVUKrlx0nk7sFkLFFix7KucwK2gHlrX
kaqz68owiVDXXnNOpfnBYHjsh/m9SRpAaVSQ4zJH08dNvsvN4tympsLOJoeNq/pH1PanPgvnK2m1
9nbMhbMWTvtm42GEYw/NNOoQ25I2mu5s3RLLsga5S1M5PESNvK0nz0BwmZebjbuzCVZDhkcAA9AE
c21qy01V4qPDeKaIGzQCYq0hG0wCi9EgDQ5RHx6yGrpZghG4N9MHNZNtczxsX4W9BCsw+bEXfpVp
hynT5uhz6GgjXipOWNHaNY6JE+7GeEddCHJq0OGmIMu2znQybvqwmXalIFxfqojCW/bvm67MWK4G
NnZ65yrN8TBK146vKp7Vn3I01FoKqmg1vfO7gRLz1TQamA8gyXkEZQMzvCtqi2SnZ+6ScL5ucv+d
dAp7vcyC1GA3b3BSnLWxOI5xyNvbIBhxscXFw0gyeDtQBeWYLviHqP9qNDl/5QtcF9bo7nWMk7D1
O38XSoq0k9kkY0Ubdu8bX01Je0El1BeYtIchaLdlUIIcAonn20QV6cQ6Ro54Hb0xJfBa4/DU667+
BgbvPvllT4KbcmtC8eo8WuEnrUHngKQ78jbpiEUulIb4ZDT5rOvyuYNATb1bHm1Vle+byXqWjM6r
PLHGFSrUyYnNYaeb4AYrzLZb+qWKlEXr3AbBtgjyS5MGnw5Zyed4ef6Wjo7WrdPkCPi63lM2fZAi
Pjm4L1jIg9WcO2jx/Ch3PkR2giDaOmDXTHelX0Iv7fX1iGR2SN2EKlZTC+5A+ZqCCX8/m3KPglEd
87R8LAmd4kZcGj9pv8VUE1Ce68CtswSkhEBfTwWsfECd27mfrjrTPg0mzYCJYNlqjuJlmjXynvKB
O3TJEyarYpM7qbspeg+6PldO5hh1TMJw3iYgL7emgBDaBfDByHgpfDb4jmlFwb5gvNWtV10g9ORr
Kph3WZ6Rk+d2aXqIPwnYsji9Mx2OgVKa+8kwTmFfQXGdk9tZ++GagoRbIwmRLBwCvYUXvfSTfLE8
YKRjDimVshpy9Xa4IEBxTZYSrlhQsTsviButhEoeSLc+zzL89HLvZPXccn3Vo4dYiru/BZ6ioo7e
deWL8IwHTFybvs5f/Lw8Z7D9oO7gFtUyZB6smEqaGHJoVHoPk5A3FV0gLriJrdV6znKAuxvMxSTO
JUZH/jC7GcPc2+kMVXQq8l04Bx+VwXKos4d3hvZq3eTtXeKyJyNQu59Dba8jH9BEnN/FEaXsMehe
kvSQrLqmTLZsAd4nGBhpiJWpDC0coywlN86o783UsnjXmrgzYkDyU0hVeuL2Z0Xod5d0PjpazZOU
drtd0Y6fQz9ZTOMUl1aaBUnU5Iek8aZ16si9FKSHZi7mw+SKtVNPFFZ7RnjVlvrFDAm3qs6HqMpf
vB79+igr7xpcagidK3yUpXobfHKrAUVD6ziWP5XHS4ex7CEVzS2huzWkVO6rDYyBLg5//Iw8DkCV
es+HPIVHSOwIeyqliSWGshwAw0Z0XXgVlJEi+27RjDqT+ex8OOeg7Xb1HDwAHsvhFI3DwSvSY+yO
31ODhyjSIJQI6+wMFdIGGTMEGXb3honpF9uF4tFJ6u8GVyhDvnGbF/ozpXCYHxUSrzG/xRFiaNLi
GezRzNsSfGBH4wV9pN2+kgg58M1esR4TrNfmTVYi0A+ZhCfQfPYxy/a6fZ0b+9nH7bJr6oLu7Hzn
W/rcqi7Zz7V3AqkyrbWHtV94RKLpiRZbkrSXqBrUVnX2pVrwCQnO81Rj8skFzkILyTW2+EAH3TTv
WPBDhan8J7hhVDb49yQLX2cEuIDOI0J/8WMpBM9Z68VcSCFjLGmbUdRFsBXhjPLAgrg5lW5Bnbec
MHjgePZewfhotvbAixXOZ6WqmyaBpuAWyXxsIl+tPX+4neFboDNTajj6YCmHiXdHiu7LTIh5KILj
TzMC1YQ9q4V+Aeh4SUeFuBPXoC5tPrNp/ktk9d6bBJsLZNMNtPRplYaDtSlwtq16AF4XIDJsSGtV
btze3rK9nPGy0O9XdeBQbUxHHDbWsej5C8ecQscwNm7iJSZnZwOXIctfZ87MmTa6rGX6x9aA7BG0
4xvtFq8RyAN+Tpm/QZ2kz3oMX/3Je59b92PMsJikEwVhdeJes8Dm01mAahaaBKYeMQp5bEGRT3yH
CxZk0alw30SPNumnrdwAYFz8ayBxKPRJeRxmC3wgpWxmLH6CKMsOccA9CaDeuEqBVjOpo7+jFrI6
B3CxYf/Ws7LM53vHDNljx426D53mFmgWoJzJQpIcO+zss/wYcP+HPvGJsEJEyio+SSVRSbdmF9XO
T1ifbkzoHWNAVbsmjernzE7eTFNKEuEvcgI09xGULu2te/TeCjAPrX9xLsZNyqX8iC8LImKGeUo2
GPBru8SOnXB/NlWrt4aJRSWxOr1RIryI2I3XVZNW2yJnv0EZCIcFqPtNFoxc3eC+rZrBGvfa9au1
GVA23aRjdvAbabxCwpF0xvRq55gi2euBxDgPRG/BNr/WYzXGWP77Oyfzada2LJaAkJG2WGzbm8RH
pbdVlGwkn6cb0jvyxCbSQhU1rKWsMNxEaftEifaZhXO/82b3dpw56osFnI9y8isauPWPjj7hR2+O
scHPtpqbt9jPPg2jSJ5qM5dr2rVhtmA9GwewawkZdW6T/bUhvXdnzti1jy6whx7vkA5xohFN4BRl
Psrc+RTNwyUk6wQSwy/2QQHIIgkCa2PY5QuKGT96w0yOSjQffdmRMmrkk0jZkBHn+MWYcg08LsCr
zInBVwSofO/FYXBxPEklTJ19FlSDrOTitbCy4eym1anmmrY2jGHcO/xqT/b8GETWqRnkbaHkeUl7
rPkZcNNUe97X9F2sAjYB0RDdZerCLxHwGC5FZRxGGQPp7Wl79mTLStHl4ltrdvlDIN/Mqk+PZdi0
64bF6labgjSPT3BFVAft8eyqqFXNwQUGXXAyvHCEdCgeel28JTngdurwVojJSxcv9UGZC+gbSsva
NchIW8Z7PFNEVHcuKsdA8jvpw37T2vHJNZozvN6jGxfxnZNW32OOVzSkIWVfkxOH7VFOy221lnAU
az4NoxA0W+CP0B1rVqpDE167DvBdr79aRz6z0oq9z3gJWo99NR3yvuQ9VGNBF51rbh0+wSutExrD
ZjXtA6yXzD2N/24ITAJ9lFzbyriNyx7PQuhe+NByyTZpcsDddo6zCMyGBbsGYm63hvL0kERE5nxb
ck1OQxyBvcTMN2fEl+f8SAMW4Yaw/8RLhItTNYfJNLyDtdCvuYxD8vX6ct+GoGXAhS5rueZrsiQo
sn5gFjETAuX4LuaquaAxTIggCe7iYHgTOCwYu8Eb58l8DwD4Qkg/X0U5D1tewWnjZp1Ye5aJW7Z+
VRqqJe19BLPMPFkXYY6xBKe1Lq2aXrdldbkUT7cx5rieUmwwIDTrAhjHL5OB8VUzp+WYhntAiney
1w5iWnMVYoteq7rxiJUlP77b/nIK/2YIzMcos0saA6NX3y7epBA/E89QU1LWbc5GvC3N+SQF4fNW
NZ9WYt7RDICi0cKQsFUyry0cRlunde+KmTmCMW47ec3FqMxs15laY6l3bge357xJeACGRvneB+7Z
TpsXc06vbAefdOjS0mNXBuUm+FIiZoNVN4FJx5h0ZOv7Xqr6WGXVcQxnitL8Qfw3dIr/LA2byLfk
8v9fO+OeP7ovWth//RVY+I8/9ocA4f7mudIGQGYtgizgZPKvf0gQkAeFAjyIt01KD4AWv/Onei1+
Q+nmt21upL5w/1m9dn7DK6dsijUBDS4VFH9HgvD/H0McXxz5gQwxTBuBJvJXBQI3ckJ9Dzh5rkbP
vdE8BJaU5GkbTu4FYTf56WaKoXs02dmEWrM3IvtOa/mla8/csyjMAThFPuA8jmZomu81ZU64bIZH
p4y+U9vauRGSXtWxwLVmKjl50q7rivRdUDV3wADeaNDa4Wm+rZm60C3N54agH+xAzv9OPOlKPBOC
OuVSfUyRfop1+ggsjxvHWGwTuNvUBCy2HhPkSTRG70XC0NP6YXwySVCsp25+MHJgrdp0d8mMhGlO
j7YnH+i1YxNcqu2QAB/0uukLSiR3YGe87aD0cy2JWb1SK8NkgUEflR2SQLPGh95uZ8gd20lP79Ao
CGaVmOYdChrNiM8X4V6ECNjkFOYlwZU7Aq7241uwTgqcAzxtAvPj2hjES5rpu0jUFNNosFRy9ghw
diQbW9976JYYhtvjoxv8xFj901v09o/NxP9g13RbxkXLCsJZGJl/lZ2kNB3e2x44Tn+ZJv76ovN9
6CJaGsNNm5QHx7kiKlPHG1+z0VP0/BywyY+rwXXnHayoLyfmiLQ7eR8F/sns0087hVIca5f6gsi0
KAVx2eRHXbR2Xd9EJQ0B0y9J63ZW2dlqIzQojwVzVPreZsqG/moel7ZPEroH18648FAKugpFLbaB
m80HXXT2xvayDoqNTA6TESxGATFdiKBELGXRIDJsGI28yZPiA4MirGlZPcJzXC7uhDmi6MYt6qva
nKhkCChYS+Yk4Yrbf0gQoNSp9g+Z3R8JJNmHsXSLPT4YLMxeMhwIt1ynCOWhZ6dbN06xKJfFlizT
B61Cx67IbiNZnExiKdugc2+bdraPduIfKom3mVvOpjVKFsIxoPJ27gYKJrznOiJYBE98QEwmtBgP
+5L49TEmmZAL/3GA8Yv+lji7KuyoZ5dle1878p4CrhciisRrXOpbrTzUR2V1/iXua4tLeYl6IWX5
2rlluuHCYOxixzSvgX49+bV/XeCUXrNDupUDMK3cIgRTjo251sLy9rZQH6k2r5qoQdwyfBwJyc1g
u+SfyGG1nXdWhCG4u0HiJ4NcblMsFE5XR/vW75O1DShpEiQXY8WcafEaEYymTjikR++e+yjTVZ+P
O36EL6IE6px2zm3aQDgaTPoam0mRXOPWc8t+I92Q1ywPBY0F9Bgchryiwiv55dF/kThNtm4AArAe
MPYZ/7pNEBbXg4xOQKDAgPffvLcot2ly/HMwj+nqPva5efFr69qLm6PteA9h3kxXlOpYq65iaBJs
fQBTKXOLk/OSox2vOq+gwtcLIHW33TYrmObagReKgfjGSFtNfWkaboijT1egU2E4myNkL6x4juiO
DVxIhDC/3BN8ySHY64xnJbbChif+SlGVaE9ExloRmSfBa3QVl9pADsu+tE6fSgOzmyDZsUY34Q0Y
uNVXN3s1IwSu0qqJxlVMQxAzk3wIZ/OmRF9b8sS3EGJieDnUG7QmTLU5qsmxzM7Zdhnn4Due45z4
pjXHlyDH4mVgwq+dYhuL6HN2sBBUhi3xSYh6hd5trsdSf8mWjGKkEnqNLfUU9xDLHJU/FBbQoSzh
wyxl/kYIhHLmqvT4PFbtrmd45aEJ0FWM8d1sLtSd/hQlOoZeNFxl+fgaF6wrUZpsl5BI0Mr4VTRJ
/mkot4aqNpS8VSr2/iWJ+G1LJIdZFGcxrLS9mePM6l1F7lYVV8jo0YbJM6QKjDdSiJbC61WEhBZy
YFrVTwWBcu16WXP0BrwzUVV1ZGFUvxdB+ubHpX2qHI3UVEgCpMm5ITdxPQ2xzzMm/8HSS+vSCGDU
FkWFruadGm4xEPZ8+aD8Ghqe4cqDVUpva802XRC5BN+FDWnVRjQkyoD0Q+9aWAFInO7xpTzjHcNc
Hgw/9hggYAUNTQb9m870AORKAYSaDfdoR7K6FqrXx0Ayke1YhJcffZSHP20tqzvHZx/IgpbWD5Gc
5wRRU07Su487F2PZ5Lm/PM9NDimOJqc1d3GgBRWPqYYQ5oSPiBbUZDgmS6fY5SLvGvOPE7o0TZLv
us0Nrzli6PllVp8U5XhUoCJwrI3RLsGtmnlzlQZ2eZVFGVurMPbSkzFYb3bFoFp3unpoHVYHwlC0
FA00GFEMcZKVitcD1DdQiZrVX9c1p1kFw92cTf3axyW7GuoOsq9pTfAVx5xMV4GAyf+ze4fg5d9f
jP1nDZx0DJv/no8dfWADb/9l4PzHH/tj4DR/88XvQQtEYTYBmI7Zo/0xcZLCENJBdGbYA8gqXEsw
D/45c0oiGpbFAf1H0mLxMfzpmGAjxsgJE8ZlM+Yv4+i/ULH/LSXbtP9l6jQtR5p8sSWCwWmDc+Kv
AwgBiNhsHJ439dIW2UmKM7BW95JiL5vt89Y3lUPiPVHXOX63feKjT5QQYk5zlF6Do8621MAsjRlC
HMyYrbtuxhdDGGxjup3W3kPWDtwt404u8f6nLOi3LnBmO8teQmUxW9TiVXXuzgPwDUSS+06YGs+h
0qfRmx6inNs/T4RDVzuPYcU2HGnmktPewMewT3aTZT/XQ3gOk/YzS+xjHpJajNvboaxC2h6qr7BF
Ytb9dzo1V4IoHBfFjmsj73/UeGILVTQ80fRB80fkb2ueWKUDkdQV4nEeHGfngg6k75J8WM34MWqK
r7U578KGMT3JZwykjf1NcOOKjo4vdmDnKjQehOM8cJpWLB4YhU3XBz6IfrJUOYuVsfyqWspuXWV9
Lq1pFqnY9RxhsOM1uuRlf+gyZCbqyn7aQXg3zeBii9KQYiz8T+wEaNSkaReMHCoutcPdtB7MyUSU
iDnhALDVbkyVGdJMaou7NqbEuSpqKgeEdyHTcd9HZYkJvPtRgkNCYkT3MR/klsICnrj5hozbDjLH
ro08vnuffLz27b3Zcg3wUjLwqBhXbi1RXR35gtrt0oUSXxcRoX5/3vWujWDhfJgmQlUh/WabJPpk
FfYxm7xqW3dQbz2BA9mzovQCRGw3FvBUlUP/iXKujKY4V4PB/l5SHUXT3hba4t5tiDgrwJ/JaHyY
aX8UnnU7qv5+mrjI1L1JSIU3TG2PF7MZbhuzv+oZi5XKfuI8/EXL5blLyVf0VnlTyvA8uVxB3OqQ
oHZ0TnIHZmxBJhv7yibUmNqbAW9wvTxtLSaidRdwuk8DFo/SEGJdZMZNEpaPQRTcKROLtDP98vDo
mqPN7+UvaTkcilAZ68lIf6jgwnDbQ3FQzZtGKKJBzNzmlLatghzFPslO0+RcuobYuyP6R39xZtBM
8qkLfdezb8HJs3Nlh0sxxgSHeXjCP7sy4/qlmeMUrYgdBpaKPeI+qu8gPofU2WrwFZChbyPNP6xX
YmfnwTnIs+cqXOBuxN0np1zXC89kSkE4ThTneItHNbQcNlY2miy1bfDg9Bs5hMMsjHOth1tq1E5R
ae8zsllrLL53g4167Ng9c5oDolbLI55ONPOkPvL0OowZOjWdtu2RWA5eW8rPWblm/NxNzkwmyhHT
bNfvA4KqpJM+2645++6Af94/8Ze9tvVwEWnMBZaJtp2jAz+YXwkcPM8Zdk6TcviPMJFcLrJlyjik
0uKqMaqtPUXvc4N9myrd7zqLUOXl3g+6tUcagZJQ1rm12yW7RA3moZGEXGVWvDh1+s135YHdZY3S
V/jIAkHVO8wsfmiKNpnRwFUES0rJAH3JurVUqQiAzQ+zrO9BWvCP7bGN5eboX2WhX/OJGIONsAll
gsN6L1rnJknna7f2aV9mHUAmzDqHOnQ23BLf8LrvMjl+csFns2z0314llsil/aMJMfszlb38QFbz
Ul2NXo7jvNyEHp8kEl2i5u7GB+ikGPY6VT/AdcAZQ/MjSKP4KU+qres6GyvnPS21fh/74R7GrODN
MOs1zV5bzx0OhAZ3/C6e5YIu1qmCATVo7hnWjW/Y7CDSJxHba+X0PbkS8rVe8BRxBdQTUG/SHttK
gLhqzdGju8PfsvJZKvtYdIcdYBLW1pX12JmFuUEYMzcs2ljLjvrN0wa9OQCYuCVjZF+afNCXB1wS
tKDsFclcAA6bjP0LXHeEEHpxvu04f+299tbvBry76aFSA73Y4wG40t6wun5nQwy0Bv95ztwn8OKQ
ZoqTTNUp1PEZsiMgwAU9DCKkdHZhzlFl8Y26tCS5Lpq8Rxbea+rzgGkoj4y31OpOgJGfA8N7jT37
njgaPRHBehLdhZjAdz9690GRvzpxd8zJufFO7C+C6xYptHeQZKS91cXz6B3Q0WuOXs9cTHMPdroJ
kmceXoxU0FiPkblNl4BbxypIDXviaze9VR27sPw1u+13YNS7IYuwqVcXAitAPaNi3w88FEwrvmoD
4zE3UCoqRcmO0aY/zkjmaM4c0NQW3ZDEoEFymBygOAqyZDE4V+5bEI0BPOhecP2bcAH68ocX7BwA
V4xncpJjxJ5BR5ypLLNtx/1BJGYPGdFlFAK05vJ5mcfqq10qDzsKGxRRMWvhtrn1wZrih3geqq1R
crObM3RbDR2WW46TbFgtsv1ge5AVrbmpw5pHuau3fK1rh/iQTR7SK0gFTbRL501xP9UsGocw5z0U
yUtqhEcuFRx3xcSdMIv2aUH6KHAyyqribZc4j2lt38hyqo+DpivU5cmzr22NLbPK4CHQExniNmtb
zJtcNe5CfP9lUV8Gl+1R3UwDVQg2wPSZKsJwGvhCQ3GTMz+se9u/p1+v2whGmFWYOzesUd8pznO3
quUmD1hIJiZJ96T9QrfH5qmhfNTx0O2neNpburdXQwNrO217kincIPC889fleKstjyBBODjftlf8
RDHWyg64BTo6MbXJKi5syamYxvU4eu6p9/3LXGlAcnH5VioDXDSGvGBwPoouOMBdWI9jdjdgbFr+
Iw2pMOdGtjQ7BQYb0hp+DAjUgBMuo7A/cOGrA+XrA1Z8BWmsXNrIknpNqosNqzETiip+5QWi/BQz
3KVyfmdPjJRifPpedmxVfAaBeW/N043n8H1EDIUcZYG3yYtKnhLLPya2rPf+kPu34O0Otd9/BVRH
7CPVfpeG4e0cENdI6rxfC0UQ1I8f7cof1mg0uGEx7dJScWjR1ikj8UD7yUyfk4mCRcs6WHSFK1ea
Gyvlh4aQAuQmunMGmrgbXMFcxiDOtixSHJct6EiScUxuQjMn3NVn96GEHsErSAgnYm2+kKWqtjvK
aD4mvfkguYyvUhbpW0F9E/dv4peVLx/HCeZLmfeLqLZL1YQ+UpqUiMGbCXzzinwovXICm4VNaF9m
z53SZAFMKCkDkGvDjWLa0DDsp/4V7ZPmZ9eM3zAmv/KJf2NXJ29NG0TbUE5PtCPtQBBd1MRR3+mT
7ICszq311E3NR6Xba4KG7zIgJyBGx9qX/leWVc4uiRqGV209qUj7W50MR2279OP5d3anc9gu5QX4
BRdOkVdbYvoQEH35JtLpGQjMa+/b7cZc4L5O+iWz2SLyY16MkgdvJpI7WYwvM6yQkUYfbKAZDSKj
OjBGfHSddcFOMrLylzehLd543vUb7UX3PGiGjUekZm265Ippgn0tsvLUT2xRAXi/6cC9InE87ya3
clYZ8Ec+KpVadmoXCmLu5ty+y1rxRaYL6ncTXRnUCjKG07FT0V0+BQZ/Sko4QJ0DByVSDH3hXTWq
50S0D12L6mbnwEtqqgQIKlJn7jr50Ynbs1GO2yLtX3Tg0/sWszFrzYq6VWXAiLfYli38QCsz2M9G
Piw3Gqa2poU5zw/ycy9zj/M3OwaEYDZVXR+8iWozTQSRbQ9DmI4jwe6ruO1d9ovozJpuQ6mv2r5F
6xlBholM/HKH8dja9U8nAxrzyrnFFuDUFdNHxIMgIPWOX8CHA4WbZ0yruzCCUE61483oTJt6GOyV
WQMHHBtomX0WEwnK4reMArVVDxOPKEgZno0RDi9vi5GJYCw2jW1zWueQPSQ9gync4KtJ5N21ppCV
RoHJ31R2M24hOm5dCmd5xyOvBMO5MGISYvgf6tTUXBiSH7vwr1oKWta6ZYbtgBAVfvdeBaRacr7f
JJWQlWpM8jzvJh48HAXznsU5SzKWd2njPnQIkxsK328R/tHui4YUYFLs5y57yR28UwYb3TR139IR
NzgtSsaGjtTXzA7ISdWUcmfzddVVVNMsRSdNZsqDrdozxeQbqYCz2651rSmk937HN7mge3vvxmhj
sRr6wOZC5jAtgZNa5RrjRxyB8DPHJT2aBc/RWHEB7LhuuE11saKqZxDjQcNCZ1ixJooO0rRJUtF8
zFm3Uon7FJQO/YI9NjicW0nlHIz/w955JFeuZNl2REgD3CGb/2pFeSmC7MAogtBauAMjqgHUDHJi
tfAyK/PnM6tvlt1v9VqvEYwgLyH87LP32klwHGV2NDLzIQmIvhDdOnc8GsUSxzIDeAahQZM9/gpp
cI6s9PhqDqwEypB5sdbqVfJ02na2BIyVJ0ioQUriXXXeuoiiGz8BUWX5L7jO8h2gpi/Pkh3Hb/Vs
m+kTIX1wJBN+bXe4mzLvvkDYXaVmKeCPjUcjbTf8RY9NCL4sAjyAY2JOoIkr7CFzeMQMBS079vYt
Chx20hcXos2uJ8S2KnvktYINeFem6VblXDftaN86hvXTAmDJSDQ3Q/VI6yPFOPQNU4FxwWzC89YT
X3PXiTPdK4eoYA9BQyeVo/mFM9Q2yM1NwbuVj/mrYbMKlbKArzyFGOQtLFgsyfnOumiVoF6RvPyM
SqAKyh6+6ppPREJ3irzoXcsU5wI89d7hNFqP7ElSCDqqoG8q2nuJeat7IETCozXVKtL3WtNJRVPq
u6nNTy9TnyMvlEMP9WQV9yC0Zgb6nTZHCKI5Nv+e4+EaT+aXas0bD+4ctKpX1IQlpDyxvmumO4dF
P2dg6476oeIOhwpAlQ6/0MzYtvUrwm2+w6c8QvQ6SpXuCF+B2YatvRqnPlz7ITVTo46//JGXdixY
XiucHmslxUOKiQy944anyMO/r9j9f2dllwhmCFz/8xaZuNqSg9r89T+LPwl7f//Svwl7oFB8x2Ya
ImXk4GUP/qHrkZDy8bibpiTxZLnS4Z/7p6onloiUyfpy8atbSHH/VPXYIuOywAf/d3P8v6Hq8W38
61ZxEfRc1tUozpaNuePPq2ThdEFqlQM14yEzKHUdc2reZXZiHDhLn92og7BGtcc0DK8NVR9o2/cj
1R+l5eEypeOAcr9LDMoV8fwe0CjiBbUhY2ps5yU1yJ4CGFYh37pmOKrcu+iGA/UQez+9NE+jB26f
YhJs6KfJxZ/MWRDti2odNY1XScIZGAhLA0Y9DBqy6K+x4bBhhe/Rj2wZiuZqyGJXDx14LBdyI6Yw
FokZVuHSVx/dmONYR7FARCv3VWF+spd7aeMOlDF2vd1AZ+fWGJ2jIYmfmvgPu0XcSKzynaXzl6TY
unRCf9sGxqVvMZsJWjZXHQzDenlQeiGFE5HJTiV7wln02DaOy2EqZy1m6FtSNdMuDKq3YFiMODHI
e4vCer9OP4NBU4oSP3AGWJrZ2xNEw62cwz1m6EOTl9ex6hi9SWfv6az8CUIsbu7MziNp/Oex8DBf
R1W3awXs+UjxCqPiDvQ0fkch7kFO3Ywz5nh47zVj3xxzhhrzu45zZlS1vwSmRrQEyntmsQ4ZJWVR
UCNDVNpvHxNl3bnhyObV5IxHG/u1yYJzZfKJ232wZzN3bofwDSABmK+ek42A6xxHrLg6TG2jwHyH
lf5d991NHwdwG53CIa/u3Yx1m7NP9N/SZjGnx+Z9I9PTHAfsTrD/QgmpD1lh3ToICq5dn83cenBb
/9WoAJ8IlqpCnZrMkHtjlP7JiFug/4aeV5xHf+vEEQx0Y7YZY5cqiWgCP0wBNIgEOhSdEYxw+6py
43mCpBJN1C+4lBqU7TbpR4/Uqplvu9nFmWVBZ3HMbwpK8A35hckGtzzYiCRu3z/bRL45hAAA8Xou
lADfedVXbGbsaOsG7LRrn8WUD19SLKJAjZolJSNn29V3hs+o62Tr1KCTrRqHt6grjlOtL12FM1DS
8Bhr/8PRzVW1lBC2yGyT5a/TyjzwLx7DoXhy4uqSWu1HEiCxN+W57oaNGXJkClxM8s7emX+IJfRr
FWXUCrrqDtTZ3VTJrY6zAyTH3xYa3FlWza8yER9agKLGeE35Bq9HjwoRdp7wPdxnwiNHVbRPwmrX
vN5QMBkmE/qEC+gIMTedU01Hhkqk7naM1/isnibXvB1b8lSzJd/boCGLXyxc0qIheubcukruzXRg
O8WZa5WXxhe0lF/sBr7HKnxSnnevAndhgJ11EF0KvJAbrKNPA0cP5t4tNPMft2C+ZG+/ZfeZMvjH
D4YSV2NiEZ9aDKd+/m24CZDbBD8pfVYFP5CeqZif3Bva1u6CvMPeHN6zJOTkw9HHMtvX2rf3hl/e
Z2P6Gz9vsTZd8hWgV6ptQ6cyOZF4OAI7w8zqHuaqFcvOsDuI0nzhd03H3HI14loG8y5+MKTCZ46i
F44aWBz76VgQ1EFUsyAc9ekjj86dKxO5M62GI30IZDAW3m/UJQ49mCy2EDPB9nXZY2m39EMBQmMF
znMulY/VQD9fOmKHGUuNe4WTuwtWaIUu8pG0A1UrfkzznG+tqaOMjlWIotqParoOCpve6ITerSiC
X6wamI6n7AM0/sVs2fZbNuOC08QvjiC7bpmSOdL3uD3xgJZBNV6YRrrVoI1qLXSGr51ZHo8E+4PO
IP3nc4jHcwdxHXm9xo5I61YcsSOYwsFaJ22acMAjoaLJwfKIz9ydGQwcYJGvkcnFC9WYzwDo3+ng
e2RKuBYdoL1Ej8/F3BPzcE5B468wKJAURM4TIYgjenA8Y3xHjtrqaLjv5+S+7EDsxbCKVMbAuzz7
sBtGVMyD7BrBWxBOAXzMdVwVB/abm2xp57SHXWwbxDiIk3feN5mxQ9B7d45KHlkcfQYqvTGG5sUq
02A9BItmxEZh1dpTuDaTgV5hPsdvswLhLpvyHVgGJcvK/DXbsNnbBegTWB4d273l7gIPM2ZCKfNW
dvrWap1nXDhX+A5PpsKLmavsimsKuiFuUXzfxjPljyknUn41GMUT3JTimLhBgWOKw+DsACoHYk7P
iLY/LV3fasf5Dcg3X1elOCfmcM5ltvCrvKsZ6zN9CHqjg/nJX9bf9sBbzaZ3JpwQlXv/RUe1uRlT
xSvczxXaS/8GeqNYGfX41EYFDtgoIcM5kU4ZxE5b3V1Nu1KQ40CosvkUDsaPiBqP0DNb+RBUB/5+
d8djx161RuLfOD6boKmej5NPXWHYwjYJXWwITVxfB3zMdgTZww+yfRyluyRwMyoByuuUWI+Rqt7j
hTw4obonZYBSazx5FSQJn+TvvhfiGhGF1i6mEzgnhwIdgP3ZgLTmGjuM4/EaOMeJmr6Hmv3p2vLa
H1l4X1Hg/wJFCwgRw0yXbQKF4jiyrNhQtjecCpxdVeN/Z8E4bXWrstuGoWhtEny7LbvB2vISPxPY
iAnVyC+rtD6EpdfDvMD1C9D5sjYutWdN79KY0KY9kNypmdm7KZH+ih62S+6yg8O3WaBFsnXriKCF
Uie7TM08XwFg8UVIwHH1AWKce9ykezQLJ0LE+fSV2WLcuYkdradU3sxLtd1sj83GS733ECRjojBf
KQfbdIpVAScEr586P7aV/aQ1nr+gjV+nznIw3rNx4yp4L4CJePF0X+vyUaIspQC/V01CRidrm4rF
IuEdClwx9tIuDO10TRFEwMLNMck/ALDwAJ3iHGNz0ZbYvomBpHupGrlvbR9qypAdHepLvYr7ZnDm
zeAheTUZi6XQsn8MQ79hKliwNkvLjwHPrZj8gGNK/IFSywDDVGlmxs1k9T+s236spEG/ZFnUWx6H
Ktam6ODZfadwh01xCa0vH6HoNS3uZHSmdaahlswNUJi46C4S4bEtK2C4Rt3sgKPuvbb88uTorac8
6Cl0VcmmhTROUjjp1pNnvnZqurQjLgxWozwJOWKpPqaEMmfuFzTXGdzlPWs5HtzxhhDebhhtfFbm
gieeHTh5Hk4QT9WbIdAdS/Lq3XDUKRvaC5LTPlouGzajXF8ZvTu6NL/A07/YbOYpQtDNqpx6/GhO
9CgqcZlpRyN81j/URfQwCOtbZOV7QyjIyQwYxHRLrZKQReioU0Z616KrmgLToShpALLhm8gy8zeQ
PVDONZgb9JZdUE3Rw2Sqp9qL37GMcP9K4yZz5GkcqUqmRoN6aH83N3wbViKoCfNoxqSplOoiJ+O5
wvYC/wEPFoqUQZc1P8pvXoyOhbDm7i9N3qUpyKVV22cNyhFYgUYDK2kDHEp1/1iEnDIssiWgAnlU
lto8ZiXVusk83Ye9gw5amieHVaPTtD5HYGcfB1im6Lw76aJ+rrKBpVP/UNXtheVWvwbSBr7BvMOY
ehNkmuh5kg8bz/NObZjXG9MMPrqA05vDgi0V3Q2Qu7NTRgfibbugtdH+IxJMNTNI2LYnS0bBqrTl
k9eF313lf1lm9ZwaKG59sxOR3hVNTKQqOw56eo8U0xPmWUgLober+Q8acUhmwD1AfH/hrfXjuNON
hg54V5bJ2S3Z3QxudRc242cB7Ja9gV2spNdeywGzjxhVdnIqPjFdNzXhfvf30PcP9N4cWg7W4g/U
qo/PnI3GDso0Nd9Z8SvhmL3qe/eHyru3sav5RtIPkcqz1OmrH3TXMtZH3Vln+GhXVCpvZzXyVAbO
cwPAJUOvJBjzFCYS3Wt6G0T9ZRn2sZVYIOa0Yr/m7LSYbmBJ3sQkU2BroS4bEdSJ4s7tq50eEs5n
VvNhjepWRRxZ3MS8sCpjD+I8YIw7DHirN21HMxCsNEyIiddsG38piw1wwA9o44jfJUff+rdjqp+E
LonR8l9Tv/7t1zkIJ3dI6CYhQBmxwFhlY/ZWmESQR0J5cdPvvb696b3+czb8m1bx2iyafhuEoAMq
YGsDSs8q8mfyL4UNT4hV9TQdiJm/KY/a0cg27hwMWisjkW9NI24R3YHcF80ldQKMprCdIDauQ59n
flPwMktZOFrMu3JM38YZlhl8wngP9Y7+lDjZs5EiBT2Ue7TMfU9HYreUJdZkmbdxbDvUIOujTexh
a9ZGvyZDcgzHcJfM1iHuKTFcahhLcFg5vYx60BjQErIyxY9u2TjKEDaX/BBu9enQ6+jS7wiDl6JH
y0Ugnf03/MF4CWX+FNMKaTj1hzZdVjr0RXYFoCiaqcAhLmWSbWfvJEWfOLrUQ1xGN5aMjzyrrqnw
ftVd9+0tzZRmGDf7rmKyzBIWXxJ5q2F8rmFDR5RaTrQ2QOHZCMouBaWXQV5/mpRgpksbZrT0YoqK
h2qdYdbEqoA4t/RnEghDVV46NRWR2qPtjDeEsnYkSDZNYdQPqprYU9GKrqOPNDWS3QhR72Zok1ND
kyc5k0fbRv6n4dNoqfpUdH4KO36n85gGgaUOdKIXNMX2igvc4WYo63VRl1go9UNgUiZqL7Wi2F9G
RPn5fvqjcnQpH1X1uJW5c5w1taRsRn+spai0aNqNWVFdWtBhmi5lps1Sa/q/YpqDemwiYf3PYhqU
4u9/jWP8/Uv+JqLZf1liDktjmpTIYtY/RTT5F+GKxRvn2PSlMVEjr/23iEYcgw0UuCCSF9IDQfVP
EU1iqWNp5NmQhqAGSPvfscYFf4YJCZO/iX+K4jbTdZfv5V+dcd1kT5RFtUi3RlBhi9AvDu0I5zAL
HyMOzHGaPauEim2v6sZHfkBFIWgwPSBAjGezxmrm1AEbFIfFbteZ7TG2Oc3ig/8amvDd5mTIffca
j0AordnMwb4Gh1x42S3oTjy2Zv9W6q4ikTWCMh36XxgVwE6yA9oXiYdhBc83jfHzmeggXhRqHUGq
8Qdd+TSmBYLX3C/VY9mDbnpnKwQiRyHpD+3mUK5rO701aTZYuwMNL7LhpIz9DrU6pXerZkhCaaEW
mp30Lu8s/xe1mWAStJzx1KkQPQLfa19qNm7yt5+bLdwKOuTrRgX3A5H1PQfBFg5uRji94x7tfJ6L
AGzZztsdRy7Pg20x9+Mu5qm7CTNarjMGnF0Z1tnRtakSAl/ZHHJNeF8CZiuGCX/2SJys95V1iAIS
4W6RizUYgBT/Be0RrjVClSTimfr9NTDqLz0lNz3WickwjW1flBz5AhzN5psW+pR1FYJKZgIjExyd
EsFHlcX3pkE1SU0No93slV0eUrYDL6bX+49NIouNrzrjkacbYH6LWqGo6R9VYuMXbrPmFte7C/sx
jQ9jP6ujX09vrTPQKIDjmOQ0Qg574yHrX7zFldyGdsmSoWP8twLJchNncLX4mMUy0onF2zwuLmd+
UpNFCM7nfvFAV5ih5eKKNhZ/9BQJcHs+E/4MC34/1nG8r/FTG/hjmsVgvRz8975Eas3IU+yTGh+2
kWT5wV282bkbRusBu3Y+lMeo6ciuRji53cXTjVMLu1aLtlYG/F+sGUgmFSYne/GED5jDKxUkW4wU
pNX/sI5HAS7ypiclCOnlNhkZB5oQfYGqHVDd0Rzsi767gHLz1laKN68xmazQTOa91GCtZWy9e1bo
bzgceKs0KI2TNXrfk1Rbaj9u/shMhtBZGl/IPaVONMa30ZMjlkr2AdjzOL3WZnLTxMALMnk3FeLI
Y5wJIuH1SYvXEjlhATuk40l3UPViEXwZs21jO7HLZwxUs/0FBf+2mOVGKh/YCagOIkQjQVtP/xpk
cjFsFlVB/Tg4Tr527Omz8cdx3xnTA4ebhi+AcdtSKQChfDd79Yvl+aQggcSKA8R1EiKKwG5mFOGu
DU3aCnoIBlAQH8UcXefeoWirZWyaI9CErmaty5LhMwvds10YRJ5QY7hTqsd6QUNxBs9BrPIdWoOG
1esQvuxLPrdax1uzrdN7ZeJ1CVp8/7gvMFdBVvB+C9GMNwo/8tqV4rUMWnEg+n8b9J27RaQFglvg
UAX5d28x1wUeEthEs1YnywcqdqmHHeNhBQUa15Thk8OFK2CGjE3Ca7dmVLfAE8r7qXD0hnDyfjRL
G6uwflWtf4qC4uC6gKSs+M6uJpptcG0eWIi828j/DNvYH8EF4/KrKSTyDJJrasqhSgQ1WfjEwNJo
Gi456vKBjpJNGSMIxvIRre47juMJsiDNPDp5I4MN05Zxco3mgzVOaADvZfWrTK0PK+2MU88D6mwb
xYO06i8T/dDETNEhddW+j514eep4yMYqPE8yPOeGOJlj+FR43UZ7+Wuu1KVv0qum/Bfsx1trVmuZ
mxeXCKroaT8JO/NMduKSE3NYSat9H2bw2Fiaz2HL26DLzB8B2yCF/bwaMzAAM9XMcijgWeqeAYLD
LXe/s3Khxvjax7JaWsZpkawaDNdrQ2ZbzzDvY9+jnB7TBkENA85Cy91etXZ0WLp3htJ7yAu0y2C0
cfGav9IByLFvEjbhLYgqqS+hZMtdw19QwtwogoVUxzxVRHdxXIQUnxf0FJmsKdKWzK1W/ufieF53
0sYcyW6ewRw2L5V88xYB8tmDYNqVS+db8xUH09XM4uX8P69zVGTL9H6qEM5tUcR3aR3c2XLaeeRs
gQD7WC3FG2RqFt+AXYWpbxPY/fB9+p8pJvHgTdaRYF64stPo7BMui53oOjT1dxkFH70twG7ozQAf
iLXbXcyjNvX84xSQdRHpnTljnq40479H/SCbKKubnls7vB8UG1yAw6y5tqJONzKZfkVBuCvonsa8
U8RYvrN71cr47OYMsomFU88M8nAD8uNaTm0ILdDaq3Q4zI2/d8OeQ3nWPxD/Y6dv99Sp0thC24uV
rZkkLvZEVLkqit/tAFIkXryV40DBV7lM58Wkqb+rJmLZMYGouaNWr+qqs6vjK9Wo3/aM9cOTFJFW
aXxNupY+7IV7od1xN+UOOf3yLu0YPCEtsOBvE6a5eCOqcU/5J2LTguSEwPrOg/ilMXlekwhFxkxx
zRja+eQOeSdqcLJa83WCjIuqYn+mAAgYnMAGtXx4zHtDtsd+gGNRfEuMSgw5zpmf7q3p6i2e0gZb
VHY35MlmcmW4qqJ6V7riye1svc5j56t2xqsxGGerKsp9CQxhG4zlZwILYBPG8veQO2wC4/o89cSR
pPOY6ohM4ug/d7y0PbP/HjAiDqV/8Irsy3EzKuRrkKORzUdjFvyAEUZRmsYnnkmZvbedLMOpA1TQ
yJdLqy7OjquhSWBXQDxjHZU4KAsJTK8Nr7b6Nq06Ogq8AggFvr4NOleF9cBLtl6NTci2EDRrwYqe
HYm/UUPtMtm2DaeR1IMfBAdE0KmTEJzMlMFOnlufAtVvyNsdCP1xOAgRvowdpyygsdceGWirF0Li
XONOUirb+/jP941VX4WauDZGv4IajN08NfsXHzAJMAG32NTE/5EXWDxM/pOPzaBx+3szwBpvz8hh
o89BYK4fuw4xZIBlVMj+ARKbfzTm+MXwzYMRhK/+QgJxG461oMIpjEy/qZi/mVWsTvXcVKe05hcj
UjoAjffS5sWY1fTwYtJRrL7aZpMmGFqgKyKNUfUA0J5Xa1GIdyOa09t8QBHLw+Q6yL5bQQpL9nPt
PVPRNVIc2bUbK+ph8pNHIHgBw7pMKCnMWwR1/EikLYtq08eWffQ93DzODO5mtLqLOSEsi+aRf2ZX
ltXvrDEO0h3eO898mYp8a1reViQ4ssPxd8bt1icJjhdzK1zQf5TqqDyPd6kO6BCZz2GadYQEg0NU
BQ91YBwiOJVzXT7wRrvhZI6gOpN2MK3jMBV3tafPHdHHMU0/1NJVh6Un2Q8iePOa6hM+wTFzjQ9I
UOjUed3TPImU5SNPYATP2cZJNGHVK2fN+v+tFLa1roxGrtFO5Srg8uPiTMV9+8dvy03v6qg69on3
2uWcJQOCIA2+2E6sDd4UoshO5ZxvA5CdClcsZhQ8g/KdOeq+8Nm9FuVD6uS70Am3A9O/sLBLc+4N
2uEJK86NmuJLG1f7qTXYG5e/UgPyvsLyBTvltVT+V9PT3crzTTfY1fJM3Qe6olCALquBXRZhvf3c
TVcf9lcn0S8Wex68cXxWdYcdKbUe4qXHM0XoTrh+W7cGJOe7H6zUQc0jIm2LuaMVYeT8UljD1rLS
RxHxJ4HGvs4EVKhMPTqqOSUOVQ75PF5KH4acpTfuHKXntsMVGqDEoDZSo5aUXK+KejCDN/4W3tkv
q9avztKUgWmxvklMONxFQgq1AocURC0bADwJbYDtRphnUUbnCtATVMCfqGapKKsnjSWVlxSxZkQb
IiaDfx40uUc7nsh29uK71fl3PC6Wzso+8PJ+1OWYkxAx1NpX9ILKnJxumFq7bimTbAj6bApUjy39
EK/w9RAWQKs4NSzmnF2XYVMKHA7zz6CdQ+eA3HDqeDjFTgVE302dZGdYIj738byv7JAzrI3xeMQM
a7JzgrIXPsMcVfQ3RfV6rLEv+BNOLW1XR+Va2VZXCgZJM9FsFV8ZOcgNBFRGVly3h1kZDlSoqNlT
h53hQEWck6N/sdViq7Mqeuv93xkHpQ3gxpA3mo/gSfHCStseRn+5p41T8STycWHl/Vko0O9xwomz
NixzHaqa7uEEvls5ab2OjSo4AgjirquosSuCYE+i/9UuOLSlZMnG9rlKiR8QA0mn8bkus1tdAPNM
Un3vzpOzVTo6GE6Jl7Gcb5Jyfkyl/DJqQs1geBvYehoNO4AKaJnhmztnr35HTla05FnHFi2fPCjG
dJNzqhWM8XEAs9Rn4zut5jEyEWYvlVTyOFTDW9aM93YWnSm8OeGUvJdU4mDqRGMsG2S2uAdfgmaM
w56xLzx0nXZX4WxcpgBy/lyK5yByohuR2+qh76b+gN0+otMxbC+6r8JblzXjOSfspR1FWC43LnlN
7V4YssiK7yK/x/reH0tn5Hko3KNnULpa1yfbx47S5XtmqrtZEakIBKtWtfPpHxi6/h3A/VYJUgFx
Gt/Wntr6JZ08UblXdX/kXtzpxjvQ+P6b+4K5p7odI6M5xApYehoq50AbodiloRVytvej+bXfFRjs
N/+rgDmYKe3/pwL2f9rvv/7HV/wnK9nfv+wfKhgYUxq3nMC3oKotfJG/RUTlX1CefPcPGkhA7ZZL
CvS/VTDnL9JlH4cPH7uZu3Rx/cNKZiOe2RYXATYdyRz3b3FR3T9byVDBHMm51QerjU9GWnx79f+F
1LbSxhvF6C7HLx71LaV4DrMlrmi8rR27e07wwbQdyubRwxexcZZh1Z/8Mz/xZ8NrHQpe0R/qFo9H
aQXlWsjkSvT8ERzf0xgUgPl8rw93YoRewJWOFrIMzNprmJ0JDOLsom+Iqdpbxmu5DNpmZD3Uy+gd
dNZnYQT52nXLx5DpvGeEVTUr+3yGiLi4UlvbYGcz2Zt46G6b/HGSWfXspaFNnCj67psByAeSQDmh
n3WLSpBMYIDKRTnAP3AckRKAq6wrpAWWx6/MRi10jejiLOIDkhnyC3oEKX8InTL4DJEqNJJFbdvf
yaJhwIXi+LzoGt4k38WidKDhUP8ujcvAanAgYkLZNX4d1lzILotEMrg8IRusAhjuH616/OFwaK2q
YTwOrnIe45r3Q2J16aYnvbbRrscGqsiauxAix551NkJYL8K12/s45RgtN+ZsegSOeO6FQeJgWXNK
RAJXHRl1stMwL6ioMTYP6JiAtkFCrGmuP8acJUaTElnaLNasMo8i9PC7ZKraiASHXKm8TZajSRpN
SqydaCUKEUdrrygzkNhdvtUEzxI7uTTa9wjqiXfsrARXsKrchiHjRxyPdAvTrLCRPrwWh2PUylA5
Xu4ELKxPSlX6VXqEBldvbFbhexqKgDiIfmm2JiFAnP1imtSLwLA/ikWPrGyqQzt/ZubDfAAnDZit
4bBILq25XOWJe20dcQ/I892c+8cZauxKMUDWIVEurH3uwU+Tm3burxUtFvt4QA/Sjo2opj75drqj
Bbxk5bsFu1RDf8wtJdZhBR8GDnpD0QiJQJe2iEM9gFlhDYFAKqN2y5HA3qhZq01Ydg9zSLOYEFAE
veamNSB9DR6vmp58set0mnpJ47mojcdCd19tkucPWY9YSfKL9OkkxIZG3YGswNwcU8xl942LFk1w
BwNCHDtPdGzsgdi+5eMsaDQDvjdOo7mLMLfs+5rjSmyQAUqGunypm7TboTsl4PuK4abow1v8q8ND
DW/vzCUrTrh/4A3IPN3UhfNs8ifzYEHJQC+twl+ZGT26RUyFUcKHlVaJ2qN8NiuAKzd0tTz4XnQY
S3aXdpJ4jL8UcZmjesUyAGMilxiOrA4c5ABc3bJphzUaXFSTbeMbEWdMBWqVMii2mPaIoNjMwNOA
4tsCXmPFxsSsrgJI4Xpgs7A1ADRh/+/kJgvsW/q1Udok1BlssOxa5RLSKhrIQ+pXOIsPTHXfOVYX
a8i+nbF+dWXxvVyfuMMF97pzaGci6sqRmLKM7EKflrXKTc2h1iH3LTWFaNVcNJsMDRv6mPUyKP06
eAH2FOkfBau1VTpE8ZF1/00XGA+VHRfo3/IB4y5xO3ygHWdazGhK7ao6heXJVn/l8umsmmIAlQeC
bCOzAcS5V+wpIDVJrFcnGmDgupTlS+44VLPSjdf4PpFEzjM+9yExDIQLizBgmfuEkdRnYoIAJgRJ
QDim6TcVFop9e3GsnuaD+sZV7ZE5+OpP6ZULiO6yvvuOtbGPM/w50YQrd7lfI2JP7M7H56RDGW6T
jFkSph9QoG5LgdNXXU6fWtk3zhKpTNmHQygJV2FYGBtwruGalxRg2GaX1xnOtFLuGmqUVkKbjygW
RK2J766Kfr4nafEWdCwa+tlimjEOMD6zde9huTA75zBpm0ecYN8A1i0hn5ZFJ7fCRDl339RPVCsB
fA363LCffGrUxvrbDiHSk3SgfkthVss8/H9Bf09O/kRkH33N80l+BPEVyn228URibQ0+BsycIKKd
P7K+qiDk6IsOF16+y1Kiu6G5C1w0RidQI7oK++0gUjfzpAGBSus+N3Hm0n1HZiR+duIQNCG/7hjw
ySKik0qoEw7UoX1xTTvYqsRwaSdn1engGCcPg21E+vlzpVrjlOWa4JGbAtLMYGLSGrdOmpAKbBRk
T7fBGZfAHjFyXDudAyUyAAlqVeW60CWbz+wjoyT3MJcBjbKK95xZjLd92926ibGHxSKx5chD6+Y/
I9mJdcRmCctR86Qcdc5rjDF93l05l9rQAfhcE92+9Dp7azPFKI2rDeMubz9SwETC9EfYc3kCaJWw
/cix4Aqwdy3HHk63S/0rVRE0x5HkyijAysF0qknsi8C7UDDuYsqZrqOqf5vDcJdEwSFrnbOtplOe
BDSO9c/5SNsE/BOLiSBouUjYpZf0LqQB5TqY2Vbh5B8jwdGgG5z73iXQHGpEuN6NbwNV3WpNUMjI
Uf0HFe05ukMt8GqYEcJYkzbud5Vv3WKI3EJyzTd1jxe7c1AvZeTDfpmSNdGkNcWTp95pz/ncvwR9
r1a1RxSxcr/Bc36Ok0+ucrnqJTITipy55SAEVtQO3zq//V7YqF1GPC0RaK2simCzzM0mj8MLGu7z
QLkCTRy7hnqSejrWssKCY0YvmtsGQrhy8WQE8JRhiFpDc/GqrcyscOM3I+xKMkiJJP3m+eGBJdEB
c/tKDbz9EFQrZ59HybVFceXYwF3c4PH2k/bQzcWndjAMWh4lfrMD1WZa3IHWq0hYJSTOJ6g0rK4d
551ejjsb634eAsQa8JwG4V1XMt4JhYjs4ymgui+gVqG1N7DISdTO/qc2xp2WwYEKzSMUs2mVB+WN
oLOIpVcC23j8rvoAw8/0VjY5VeyaUV7ECcs8fp+5iUXVcwa2MimRynqW3JgkEzW21HLszqGZwCml
aiyBp78hRbqNFk/61Fs71WaXsm7f21neRyqkujNRPKWcChJccEzwsSd5eE7n7GCzJal0cltU7b2I
3Ps+ih+iPjzyqHwENao4tomzo0LItZBKMUrQ2lZeZFudZxYCGYsBzYLgv9g7kx3JkSzLfhGzOQlJ
6UUvVKnzZGqjm20IHznPM7++jlhkVoZnZXWglg00EDCEI8LdzFWppLx37z0XkeeUKsWAA9u+RELQ
WYYuSAq6F7J8q76zC723SnMQWaIdsTZ/LfX6i6N0iVIpFMBhJFEeGitc5Iu5av1sxGUXhvJHgcDh
huR3ETyoSLzXSgGxlBZS0HizGpQ+4iilZKqYTqVST3oAmtzsUVQQubqrpZSWCsnFWeQWEMW+FM6x
QJJx61ZpM92unoIJz3v1wBqhIQDebnTJn5Nq3mlQGs+s1B6NAjimXwipDVLQpDQhD3GIRQy8bKUb
AWp1mODNa640JZ6bb4NSmQylN5kIT5lSoHDI+LIKDAxNqFT/f7wUJIQkM99/b7BY/x1BpF04snTx
v0aW/v77/8Ei0nXGSRiXxB2ZXUi7m/+ZWtKMvwkHQwcATMiYzKIOY+0/Zk3nb5ZLJQ6DqHQxWEh8
EP+MLfEn6gIch0kllCv+J4YLU0E2/8RCFLbrsAB1TUZdTHs6P+Lvo2Zucc2S5mX33SLcuwqPYAd4
0vsJe0QcB8V5HEBYCGANtBRtuxpiAz4Qghtlere7nJMXglgVDee2wl4HqFffp2FCoXLcX0e24TvD
ITjDFOruJ9mebfVEMFScOwyOHDqvHa/garCd8WNB81xlFVTFwjAAwzPE9VDoEzp4Nf2WCFpAEtab
QXzh5raP8S7yXDikljw3WbAG7vkgOdsa3NrWU5NchZ1cUjM7RB4rp17eEic7zqjvTUPrPN8gsIb7
EAqcXAtP8XqYlQBYwMuucE8vE98FIDziySEgVlI0ph9yT1gL1o2tx3m8aU+9acHHL75Xg3aK7Y41
cwOCJ2HXEz/X6vTZe3tLH4GgjJs+rsHFVYfGw10fV/xaR75lZSggvcWVz/tzD2Lpp5VG3FpS5jb4
2NV2redtHHTWORHEbOR20Ox9Ut8l/t18+TbjqJ/rbIuooVjqvqKSYMB4b8IJy12zo3fjUOCKXlm4
6UrMxWEUfYQ8LqOFDgsz2GqjBmYA9zw9KbXDeD+PO9GQkm2q2Gc62alZ3ot+BEZ77yhNqOtTAyq3
rM6euJsNztM43FAUjRvMeYin22wbW7e52Z1zz5gxq2DZ0auBrOD9lJP9nIp5LQf4i8z6ne5RPtxt
qK/kMJVj0DNJqcV+if04RS+gmXRN6TYC++C+zsxDM3fNNm6RHodvbuPdWtGd8RVvHbPZ5ixh8bjg
UggeWmHtjAr30CQPNXZXIlHPDV5tbeInsYz46jbhU0XCIbLG3cRDpyEnh/15h7h/gnpwzhu4ybab
Plkmyomb0FkCcgyTRd35w9i90vRHlbPFRTzB1qjC8TRk1mMucz9e9I0BNMqaMEPKym+pIDGz9lfC
MURHTTQD7atBOglj/yPG4nk1hbVq5HRWOIOQbeyvZeiItduxp3Emd5X2DhTH+TaaarPeUwdhJNrd
wUWzKmuMCyBddL+E2rD04bdUo1A4qcP0jfsQzYI2fVmw7GA5cmwIs80ssEF6rJtJpUWNh11hsrd4
oRNWoe4ApyKMj3+6M/4b1Cr3tn+9uVAGqeM3o7vOYM/2+80FmxVpoh7kCdbMb5NEYypbnqatxinH
cI5NI/cyZ91rze0fq8/v0/8Of5b/5jsbxr+5sQmpAMO27ZkOd9Pfv7erFY3DSYUK5JA+C4fQ3+AA
JxiSTUbxu+tgcaC3gANMPS4nI2QYqb1ObiTh9ZUzcjsba3Zg04PXLWdzxpxiD+U9jsMXtZrJhvnS
GM2+icRHavc3GMMXGZBEyawDck7Jmx0O0EHzY+KO29FZvg4VV/LgUq1CquHgDbF5TKb+zvGas1vt
ucfORYOec4Og9XxPopKo5hy/lc5wzb1SHueWgweGcg7WwVMTje9WOH+g3JwMDVh5ab/KXKOU2XGP
WG5SSu9oZOysmuW/yGO24gv82cWjs4j/sglGXPoDErilnLF5aOzAndq7pJ0qn2pkzMYzi5O5bQlv
92fWEtsWYc2y2sMU6P0x1qqOhdH4xPNtKxltpqSY96hIkQWFKw4GB7lRz3dUrHt0o2qxD0vsZ6BX
np+EzmUusifPdR/LCgLpFP5aunpYpybI1xUjncpEmSNYtmINSuxhxDCF4CHKE9Z67BNLfaLb7CHt
Xe3Eis7cul2q7YK+xDSXbRZvJllA/QlMEJAY6yWf062Vtd//79e1oS7cf3Yefj41gVZbFqti7JIe
+97fFrQlGlzKPMeH2wmdNYjT7zMvXdG6+Gzsc4qUvrZdD8ONhjdrNgeyGnhSNnB09k02/8Wn7N9c
6RwyTFudFEyTaOrvP0wATyiIUpoO3Yz+1qW7lguzvj0RiItpoPuLvzqp6v/ylwcSbGHT5HOlW+a/
frJwAmsiISgFCICHeZtPD3HuAZ4q8Tx0wPx7Yq47OCrfMczFp9hjmtaMkfV1SWDWipg9Mz4hyySd
rW1qr5wYWAh7apK0q5IkrQ7HItKI9NRnM9TDQxLwWcViKIAS41uvI20164y5MwvDM3ta1NRGR6kK
WRF5GMs4fhzIVxBdZh28trWWpZbGgxEH3SXV6WeE4nBRTTCeY+0H+thJu2A2lSrpPxL515GrMUJB
AdAVDyD4JAO08XZUrABIaQtmedxCMAvxTCqmgAh6ergUZ4CP0k3aoIxkod8GxSKoR/reiWq8DQjk
E7gCQlzfe8UvoISR445AzC3sWW45Jk6rXhEPABxB4Ut4gggINgD997gGvs3D/EHeJOGjFX6YDZrk
rBAKmjSuWHnooQSu0EJZ8FiorbluDx38hUxLd2ETvNtwGagncNcTpIYxxUI0RsW3trZxJymkQ63g
DmweD2EA7qH0yhxkNCuiQjO+F+AgArAQRGI2KZiIujd2keJGELbmeMPANoKU8MIa8wOQiUUDxKeo
ExX4iTaCKCyJSLfjL2BX1zJmt6UHFB0h7p3ckkdotYBqdBon3KKHv4JYx9Hv7gqaZPgRKIWWy7Lq
FBXDnmTOoxpSBuCZxxDKawJCwyqR6jNF1SBg/RCQdVVoGr5/sYH98+wa40vY4PFMwuhnYTY4Vlo4
bQkmzG44MYqGvqV4HjnUvFXquvE6yQlSdDRpl4r/oTeJBAIyvGHJ4YgCJKRvuecqaoil+CEdIJE8
10+EgtkXV8bRrZJDmCC+gh7pFJgZ50bf6eymWvdlVJSSBFxJ3IofQvFL9BRbLq+wxyAO3cQGcyIz
y1qFinzijeEbQBheaeJF6y6poxUJEM7fipkyKXqKS/piNQ483GideWrBrABsuroeeYLJNVjxd+eU
R+7eSsCq1IrSwumYTpMcuBWhPkyKX3AnaX6m2C4ZkJfGdp74/lBfRPHWNyWlMcDSgoKi6xFEzMA2
EhVHPJVNtDMURaaYabVSXBm7YX0la7RhkDOGt1S4cDACAKOhInjTftJpFKdmIMtgEzRecQdttvDN
ZwJr8dHV5/OsMDcZCn4G96YzcsrjJk70cKaj1aLwOPqMbuQKxu0iw+7RQNHh5lz4YQtYh5sRgMkA
c2pTdaSCcQuBo4nfFzxw+GMG9i4K09MoYI80Fp9/uUUK5ZNBoqeqkGRWnwSbQQF/RoX+0dIMQahS
QKDczsIdNTK/HFhBFsygrgRE1CqMUBDF5VHAmMKYUQqfzyK9I0HyrW6gEEErrnB5NxxzIBTpoIrw
FLkc+MqzVzH3UByWbJwoYtuqGEdmbQTo0TI/hGm5M4vplpecntoMg0utCElUMb8lzbwhd3vmuJUf
QF/CwlJcJYj1Xz3M4sPSPJWQlxYjvuNl8NaoNZSts52YPjFNMPhBznBPImNLeX3U7mOoTlo5X8MY
8OEyPfd9SYrcuRB7AowfV5iHlO/EcaGw15CiCohRSW2BjoIhlVraR1PQUqUpVk0cYTyqLLlJKT0o
s3rwIzhUOPpviQJT9YV1YRH3NQ7kvuG63BJDN1ewl9+oU3wj8njH6NrTFkC71kT0uYGAZaCPJZnX
+fj2vozO8AojACPQAkkfawt95YQdAzu/WAqthS39blU2t6X+oNeT3JSN8WKppqdUgbnG9gfOGGMn
FLJrTpsPGnRJPw5fdZhe9cDNkt3byXMpuGkj3NZiGznzS6dwYKy136lsIHmwhD/6RGf9jRkRIuLK
dljyJY2k/zeK1cdU2xKmeo0D7xrjzW+m+NHJvKcm7U7TEJ6TiThTZrfUkafgx2V6o84G41VLDe9E
lR1ooiedEexMiOhFeXL9RucxK21lKxl7bytcTCOBSysBuT7XNZ+YBY+VbWLPrwFYobGou2qiBVsJ
sRbEpGeycV22VZog7KC2ZiJaF238pZ9K0491pKAq7DQfxVCyDQ3mc+8MCKS9ece2xPpe52rBD06T
I+zIrF0OdGDsKfoGrTUXP1pJL9JUJ/XKFEngzzZutIpzOdt79XxjObkxoumHC8f9QUQ6LsLee4yh
1RcGJfSZGWdopdBLJS7b0dD2mjNehF7svcqsdk4Mg67E9rd2uKg4w74Tq/reJ/JhieI7VFDuOwMW
v7EsN63jbDO92hqmi/rXjBs1EgrduHLUv6O6vmoi/cG2nVxtU7+RZfT8OimvdtEabNd7YAuZnR8Q
aqNNptrtw7I8RDiONprGImGKyJ9WmU+bPJ5wDSvIWIRiVQxCUKfF0mNyk0tZgyGrwmqTxAG2H1k5
AOHdbRzxMdSIR84FFaCcWPalk3U+tNrDMkx7HkARRb0uB4Egf8iNDNlCyB+wXNhwVh6mNWY+6ACE
Wbp9zeaVs22C2z/ZkaXx1vQxGMeFR4S7JjhDVthEkvKGYnhg5bPcCpk6Z539dD/Lb0kezxvhcIcT
o1P7fe8AYzC7YdPCql91MyReI3IfJrfHR0wnzmAGFySNZmUaNakw23qQucR3W2RYm7AhbfuiB2zH
+mig9RIzYQZ9M82P9hj8gED5LuruxY26jZMEJzjT5oo57lwnHkbTqXpqIeORcT25/XhleXTpQ5It
VvbksnRx3PKYL9luor+IY0ihqkWCbdTrh5GwakXF1MrWop/p7Fz7UDtotfYjHME7MDPwqk3l92KG
/Ng0c+PXQ0DPFxK0KC1E0Kym43s4B2H6BXvuM6mBb7peVVsTuOU+0iikC3XAyaHFGQiaG+0WSUtS
NmXL74w/56AogMJPO2pal6c4ojSlscvdaERg5UY8/RnhYN2omK9Qf2OrRj0cih3oioxTBdC/uaDg
dAzhB3aULJWD/gHi4N3K6jfPaZt1PiyvpV18zYviUai3x63Q2GNvfjDM9hWKZrQuJbuluBPztyas
uRYZazWzq30KA1gSsNcQsUWtEYrAatElSlXSYr4tvGRHlwEKnIY272HygldQhdua+Ay4VfHec2rb
WCY6/tgEsLAIaS5yOVAW+KsL0yciRvraTpMPNlIfbTm+6+m06Xt1h6ffsRg44hh5RRFej+GSIrwP
Ic1HrzTvuTtjCDDMD9OhiK5MoJPg+w2pWrexNZaV83Xqhug6JxNOREkBASUiTtKwdIzjn6kV34K8
PQh2i+aUXKclWJsh0GV2bFfOJ5wX5vq7laINQSMCe23tlXtuwIaMIW8HXPFpzNqT7WlnGdk/itq9
imyKj5YIip2VmCzjFdIiB6uGaz1jKYUbpk0Q0sfJD2ZmqZbh2Kv3w4wXwLYLSrMA953yROs2ZgMa
aEbRgWXBnjFjYrXHfYWPK828a4FrmMSN3M64aRrppb4GDnxnD117oEX8YBvDq2Y2h7xtwa0raok1
MLkXdYdxpHYowFmwCPZV91Hqxrs7edVWKd3MPxe7npRiml64xRVbfMV0pCThsU1DOmRVBpRyhZXA
GdSP8Zec6hfHDnMfQBPAlsG55kPgQ7x94CPykjYwD0NL+niBYjoX3bNV4RzBGFUeUE+etFLcqPa1
1g5TGBpOVLEeG1/rZqgOtLXnt9jJL2CVH5PU3ncwoAksMP84QbbXEsQrqprx3Zsvutes7UyzGYmH
K5IfBrmIoDRQBitIdkXJMivs8KLYrnGXM5ll0W1Dpx5pQczEtuz6dzMmyhPEZFYSqwPvqttHPTFe
Qo/1J20eGp7dlW0xf3HRdh2td4M3faMG7Snmo3Bpa+OHZhjuI6H+jrJiy/bpTLKO7YyDdwzp4Mnx
ukbTjM/D7WdQOP1yKELuO/Ak+q1TUeq+diBscn6FpjV5DI26sRepCZtrxH9PsDpFC41U/wsf4xyu
U5V+IyH8UVTaF2e2o0s5w+u2Mu9mOglVujr3hiXiVWfe3GXYK/hNfp8k24qHfi9p12z6NKXluTiZ
/TQQIwvFc+3IN/BFz3hmv6ZGsW7QkGAcRZfWk+siogvKGvpr6pF8TpeTiLqvHYCE2hUPLislqxQf
ZPFI0nfk9bV9Y/YER6o9Ht13ZloyPrVgU5kW+WtU4FwkGO0dRVV218FwtHe4O3DOpzgpwPW7MVEo
WKZACnK6kA7hkHflqhB2dHLTJXozmnn6gqO+2TiMokDGLNaTc1dsaXVlpiKq4hMp43mlbltc8Bi4
cA20MB4EjZy+tyCy043zRW97fcUzDtj+Ani5JK1T6EHN2FUp8ZW/cdWaYMj7nOVVkq5plaQ0pPKO
sneTTZJ3t9Jd5Mod4p8cFdhF1jFMcw1PTYV5dR31CMM8vMqrlyD1RTrrdEk+irYm52Bx14+zpHyE
0gZxSCcRlVXxehmqZT+2zU/kOWZqjfNZWY0h+JO8P2T0Dqx1QTLHZKHgFQvhe71zNgMiJ/N3hp1j
Ad0G0/NDunj87Dx/AIPUr6fCHvaO4JivGzFcFKAnPuXXV6/FHTLD5owRpPwSGvLV6oZfeRuzyLV4
mvBh9TVCdJtxmc9AXT5IuulrhZEBikq2gYWauaqdCZrFDL9idFimsb5a63b8FNIf49vQEp4/90T/
67cN7B+1F9+p3WxYQ3T/8sv/8/8kyvB72RddMz/+DOOy+C1JjQb338uC2+Zr8f13zyn//x8yoPyb
oOfOJtZMDx5insW68O+NJDSLEKjGNUpngcuO3GLZ9ncNUBh/0z8tqrowcKI4Lnu9f2iAxt/QEsFR
UWdCj7brOP8TEdBQGt9v20xW5K5uOXhYdXabqvnkz3bTtBZBE1Q8yxR5Zz9Yk7MJOnWwGVTUM+4i
ggeNtS17d3iiMm4aiw8rGdkAsZMruEcs83Waq/HMkjn8q3Xjf/nZQCqayJIsNpU759Mq+ycrrA68
oGsxSbIkYQYN+77wRdA91NGs30vYO1C0mHwAL/EQMRf3LBnj9kXTaGs5s4Ad9M7zu16kOE8s4y9E
BvW+/f7CCQ7Y6Bq8veofV21K//TDMXfHZaCj08tq4dHVWoI2S/rbg8ITm/l9xMl1TSyZb9KK8T+s
NPsphbtYiJehGkrOL18hcdjKJGCcG3EkQmm9lEFc+q6B95Ozo+UHbRsepqqhl3xkmbZgVPABh7U7
QlZrVxudozUh9GnMEgC70AqHHDKQUcmzZYzR7fOLlKFU5WgWK41a/MWL8NmW99vVgyVbwTdNClos
1/L+RWixSrjJXagYJp/fWg91lnL+NC7lW8SG79qAXmG0ejZlaL14iXEy8to76LSIHj7/NnmL0bcL
ZHNP2d5sRWQ8/umD+G+0IMEH5fe3SWncFlgDk3Yf7ql8MP/8NsWoIgheGt7mQYBgG+Ne7sKwvISV
vVxKs7G3lRoGsWDy0kblNc+oZqDNihydwHo1ZTO5avpLr8lSoxS2VudP8GdORTqLpyjOv8nGuWX2
9IC43RwaWqYvQsseKPgxHqnt2oVjPtMKllBwz2KSOtRJrKUAn9RmKLHEYs6cONNrFSfWi24UR+Jb
dKr1nXkI7YXoIWoChlDjWx0tL21UDDda3TfYtmM0bHPxKymSR5nKaG+HpC6os/dbLMjPVr8st794
Kf/LFa+6PHklHUQ1yd1KvdR/uuJtoi45zw9Utaj5MehZ99iKuKPJDOzUMhvHuRIPQWEUD00ToZpS
znyr0vaXXgfjrXdaMMRdialHApgmm/tY6WVzyR35we91dv08N5fUjb6VS9FejKm1NstQN5D5ybSX
Hp0HJWXP/3w7RouXiDKXYpPVBDcnE5Oy07AZgz6T4VO26P16wAucLaK8UhKs7FrPxWDV7wsPQmU+
Jv85BSmbfbPbcsqHHlYcdEtrH12HIphhKm5Nnj/FjFH46eLqGrXFD5lNLxlJ9WMo+vD8F68vGspv
FytODOIDOiAOAgaesPRPQsafXuEcV7aciFuujDFZ/HlyrFXTSWQ/816n4OAYIlrc9ZA6S4/ONpMK
JW25BinjatidWawQuYSRe54r48PLlTgx5JdKfG9cmza8KMfOW7JqmEfWarF0L1kL/KA3qBoZKoOJ
0sTjQImz70TmL/Q8H5NY8D6NhIXcpT8B/SeTI1IwoZQzsLRt/aKSzdkhO2hFy0wUqyIRaRhnjlTm
qc/658/UMkHy9VKKRy8BvJqoxaf2URNv31el6fnYNV6aTt+FVX20+k2aO9FGCCgRhcivPS0q47yB
IM0UGzWPdDJe4shjr2q7EMSwq0KfX+z2McrHeyWXbD0vKEdOm2Fgt3DtebRUJbxl2VMahW8aLgID
FoHGQQzSCaex0Hhp0+bJNZ44lxVr4hrBOjPYIC89XdVmcs8pziznxzbvdv3CbRfKIJvZ6NcAieLV
sDPs9wZnNlucFmk8eOyLDlJnmVoNhXUYYxBNA9LXpUGX3EZQBWFEtMW9wJune8mjSKHfanhxgwG/
XW7Qnr7KB4eMLzYYtAOTHnENM3fjeMGyEjM7b5h+D3gViZ9pQDUZMdtmvuHTN8l6F3//IrDm8vq5
t7Iyy7075MsXU1ZHlzIof7JNoE1Mbb6EuopKk2BQkVF1c0FJ7azaEGejbOW+qIsHAYt5N/bEA0Vf
BQ+EVjT8Aln7ZkTLryjzvB90tNJLtKV1wLy2aAK3zy+yC+zdNPMqh5huLGMIzkMehOyRCxvfGs0y
eEYCQhaRuuWWRF2rKbV/2ulbVeJSWZl5dUinOfxRBdl7IiG+xXQqrjT6Zl8D7B7M2mJ88hhlzSJ2
zuQ62yv9V5yijfy5VYvLsJLm2Q2OBvyLZ/w073ZP5yEDsPmSYybKFuBcchoeOq3rn+MhJbta00tb
V9s47Fh1s7zBeRS2L5orX6kmcXd2szQQV6LoYeF5L2Un7o3oltvQSYK3U3mte/ALnWCcdpp0w+3T
O0jFEM49jC9ZXEL/IkO87efKfGo6huWIa+jFDsKvk2uWH0Ft3svZSB4sS7RweQd5LIve2Nhd8+vz
Vy1TJsFJ9R+QBOgbto+LHgEtLltLO/7xxdRwT4Z5xL1DkMFRn/E6rmJy/cWdWefBJKBKPQSe1tqm
oqMuIvkmgyt2bAk+q1MF78uxxLR9A1FBVpCIi9rnzFurpTNWMjXjiR7GhkYx3Tv/8UU47CGtdQ2P
dChdDA09ePT//NKaQbofyqhdyZo3h1D2LjRTYgEtZQEJPwokicg8akMdnFM7soCx28PJNY1zGkX6
PaF4GQNL1R9MDNNE8ezX2LhrcffTpRN2O8XpvRjn5uYqHL5IFWMgMs5GbZhfieuX9Ix9g/cMYLtb
RKsiItGusfT0XFW2ONos9z5/VUSYsSt7nh56i5aQZGjvyGzGORnEpeSPx/5kn9q4I96XojYnUNe2
qcBQ3PSluTdk8qvNTVMdcCBr1uKtjCNMRvq0Lmx7/lJRZ7WGvMqWGW4noQy9bwkZdN1xAGJwNLxh
3ut57hdaS527WMbHNmHHEHa2vpuY/DNZvevd+NNoWpLiY3uLLE4rhIo4PZp6dqw9Ljwy9+Yd5fNY
TTiz0tipd06zk8TeH1PN19tOPmZh9VhYdr2JZdk9DKHePTQAHzEmmcEeAow8xh0VqFWIoG8nxpFY
fbFe5hxL7ZiepyQg9DMGG7086rORl2vZ4x1D2v4iBNRvdvdMuG4egGoMoy8qpfaxbayueBZDR++N
Re1Kp36ZohRzYPDcRzkzlve8e/mCVQw7yMGL7Cd9qGaalvnSo3DsjLLOXq1OLn6R9+V5aljhNH3T
0sQFD84mH+MPk8XBYmS7tk7iSFJLH3zVPau8LFrHSQ/WJ3fRwt44Y6HveZchfzb28Gi6c3lsbPZJ
9kJhlZaE+ZkW37eBUM4jUdL+0VXKXWxjStAG1PfBjuoDZbXiNKf4geskBwXD4fM0NsO0myMe15Ik
zCnWbOIlKhRz+vz15795RUFB3mdQuA8fWLBTfaH+akGbZufGfmusevgKMaXbeDR3tbylY9iYZ1HZ
gAjilPAthxcffpO5t2rOm3w6JMERtQYyJm1bWQunVR5G2zwBdRJk83hukLl2dNmIP86eC6B0LzPZ
b+mYF8zFpD6haSj7yF/rAIQJKHD3LjP8bTzpfnz+PYHMkN/18geXB8nabalvkrHb3JchZXNAJbJB
DAxqb2W9RCViYVb0G4tOopscj6Yh6i15KjI2rkdCYu646S/DUatVJa5ecIOdR9bhdVQ8B3W9rA1k
jXXYRQFej1Cu2cazsHGsGkatP5P1gL9XeD5hdu7tqwTvKh/t6HlpyjOPtOExWZZul3sov0ni3atJ
AVz1sThEdcERfrH63SiXa1Pp1b3zwlPr9D1VwbR1J2H1ng+AIsHVmcMLS3rvaBMF2HaeyCmFqXkS
I01c3cUl86RVxTbq5ifJuHDh01g+hsXPrjKct9TGYmVSAPXQmKrBKdfbJ9U45BdT+EMXY7P9/N9z
CgSPoaNOH+34raeomDIws36KU+OjnOPhLLu4eerzcAunTbATN8pt75V3nSMpS93kp0fZ8Lq3b0my
TLe6c1axw4jMU6Wa8/b7koAMGcvo2RLjsIkoQwppKmbXOVybAYaGa3z6RdPyjCoJmjOknS2C5Dq6
73HS0bwMA3pFruGhYJtxWiqdUEBZ7DKrebR5kB45ooxXswXS2Q3pWZcVKiH87qiKzdVEia4ZP+EA
TiL7w56S8DCaLIHdmCNitXTxdvBuagW4Ll1GrQn0dZLn8UWXHE0zUmyK8TZ3w6XFb9fCNGXf0C7c
LKwt5rPSL+v0NTFCcW5VTqqLUxxurfnkJNarxVV/4rUblgzzZyDWrHpPtT3HUAtwEG3dodJ3EJsv
VtKVG0/geZmW4ZtUeatw2EikcRJkUOFyLd9MPfBVjGkDtWHgkS6zo3pZmQldghRnp2G3GHfTjCg5
Y//jwGwvml/oibO3e3vbw7YHMJACJ6mD7dSKoyXpMSQlOKFXUWBsEL8FmYYdjzxCYWqnyvKmXVne
9AxmftWG98zNQb3XAv2UGQbU9RRC4DenX1qiW9shOwZ6dDYsA/2fw50/p7ovl5qnQDpoVDXMH3qq
J49WvtMgntnlI0sA92hi6AJ2xI/SR+O9XtotSb3q1KXVlvyqd3RidWbTdzLqXcX+vzGK8DRsTNKd
pzrWhw1h1oZx3i/MoQAyHjw5hSb32mKovGPnO7L/EIV01yLPfvZzeLWdMr5OHMyaqS+2ph3WmKP8
uGrQTTt92cN3gPLJbjvSz4W1PEehKPd16Q04XLiHddO0j+fs3M+0sOZclu7M1e5FigKQjM9Gj44k
IIPwbCEmV5nryLU9EjDlW5JF43qQYEZTPGe0QiOrkFGxJMqwCBKeh++qKjbIRg0naJtvl2z+CeR+
Wo/Kz6wbryKHG5Dg9TtFGuqk7t3NUdd80wqqfZbklzCVlwCDgdtZIRK0ICXZJrfEcLFqA1nuuYls
IhPjydhwWpuN9wJD8Yon/Jd4xgxsl7jqsYMdLQ+x3g6mDCLUcqydblSz6XCes/GhTb+PTnMFOJjf
5vSbpifejnPd9JQX+of+gsYEcX1EuYqWAiIDDHc9AuNV1cv5EigZn7J3wq6s3u3CufViwnkyg4Kx
ceR63rxvMQ1gWW7xqsShOE5GsaGQnOhQxgiVwnKuRLodInI/sE8ejZkBLQW8MGekfCGACm6XFI1G
QJdIALlrNyv0a5J6F9IEz0IO9daprauo+vqYsTDsBy5nq1EWAbDgWWGwaSzmUxh205kqjpXOPty0
8QqO8/wzidOdGQrIrh0sDp1Fd+1KuGGW6izkMJlYWF/Z8r3Euf0wTxU9uL2l+0UpfyZULvVUF271
Ng93xbNrEmCMOvMjLClcqOvI8YOE22kIvb2HjtjOBi6Imba9YXD3+jKCycfZ6VOLR/iseg7JXuYB
MOrKosaFbCAWM4PypgFtlaP+Mc+HfpdXyUuhBfJJDli2Er19BCGDTY8c2cbLv41LQd5defsIRDjH
iZCVLtP+oGYiYMgkMHSXNz/hQ5LSci8MbYsNCe7hwiUsuR2tLCOAIMTDm+zEY0KJ6Mmp6TIW1bRv
Bu7/qOPlzpXaV3SrDMQ07CRR5ycSugoBMi5rtqe/YnYLfqVjqO0mbe2m3hlwykJ6wDoFoR3caQ0k
XbDTTa38CgrhPjHBmWX2tpTuPWkdfG+TCH0B8ZvMJ6cRSoT9JbGLCwZlNjt4lYjyM0wtUAaX2mMZ
2Bm4NOvvpWr6MBmouCbxYuEyWhdk94lglZhS3D69kIYZNxyDrFIClst7LGSkREH4Tt9rHVImQMQD
TLHWX6rc9lvvKhLsb8jrP3RDPIZziR8DXRuvSGj7eBjZC/GTrwWRFo7f/kQyds0V0q47ycsaBSbx
jvJcUum7Tos08b0kPwxqH0EZPf0GmLviMuJPcvDoTZRUGkmg75c0PeHvsQ90E8PTbmYDt5GgYEIg
PzZhcbQ68c5SAG/w8oEvDWlPy/pth0kB0iihECEPYRvk69Fe+k2x5P/B1Hk1t62kW/QXoQq5gVcG
MImURCv6BSU5IDRyIzTw62fBU7fmPozG54w9lkii+wt7r31EvivvVc0CbHiXfoKMkqVaFCzec4CW
gva5mLfarrxdYMf0tx4Amqa1OBvxNMgpGTZzSvIcQzvQwNqCdGzyGpSqZPBtZfneRi5X1JylFTEA
SCVXCNxEfHWgj9aYFWg5adFXKlcXzN12MFHOdHP20ZnwBcbmu1/NpINhR/5otch36zBqqNC1Xkri
ftQpCKfP0WCf7P2ZsxJhCcIvEsl9tG7A8dDz+j/EktLCTDm+6BG0nFOikvGDqCWA4zR47wW0NNJQ
Sn6aQB1yk/p1AHlB9DNG7xlEnJ+7B5vBwl008zOp45Sw0pK7EtrRxq5yb7fEnGXYjdMhvyYsx7ep
jKFBYUMdvJarKDDJq4EXte1rx9kmirvbN7AOKXqWBrUFaBlz9ZgPcmeh2TGrjtifOU6PduydkCk9
+n7KBJJ1Q0Z4+Bn/66bx0uJ1YisIgpswooJATTNt5W5K6wGsLFycqbl26mBbloqmFWumy3BHU6Au
jIb8K2Nh+A8kX9pEi3mSabBrNuc+SOGfWfp9Drngm4rXjvDajRPQomU1pLeGnV5gLlwptv9Ahgux
zQ42/g4v9k4ONuIeytqJVPckaILIWjN97TUMdcxG/ETrp9Kv0FUG7vjTLseLaxc/QfTjxq0MvgMP
F2LRutfUBcU2snMIYKDOlhsBCQGoG7BtJg7CVmh0vfVAY2jugnGdnICEN1Cj2/ydJfK3Cc0f71j/
Us7iRw/ZNiUZFYlI1RD7qXceLgdUFAKobL1FmJNwNcRXxAEZdAl9DPpJHN1q5Mb0Vuy9Z37bjL52
bWcliLzWss5kzJ248kcP5Jvi1McBH4Lb7+kdFuqg1YvvsGGW+27qYadkAZKpbAbVzwvXtgm9lkbd
YQesm4VFCLauOpip7UOQ269AnsQGRhDJ05OorqXpbOehstEtwEJphTDOY8oZF7gWzxCCW0UuEPxW
3BnVKAgecbhTV1NUkCuJTdsyI2nyZ4zxdRUaY3njufJWL4BFaIYqaXXbcUM9628Ff56IDmp5OVW8
wWhd65iovYWy+kGV9U2ZPSWkhzU4c/jbl9pY9h6pX0S73Kj0GQe6HO2TwOzes9QuOfjYCE+wI46N
wwCnaTAp+CkWnKxHmzKmO7eZP9tgekL/NKA5rSYmMd6zmvVjGshz5kHIbQy73VNvEvJ5wJAmNo10
r348XFgSeBxpUh3ws6mN52bouNlMRZa/uDfG+Hva2ZcQKTDzNO4SPkptaxxYpiHJEkxJ6PfU2SC0
aQN0jtjOIMEnW/j1tkdouFVdUF2sZiFYQMRIRxMOwG4CIbe43XEaenTyOQaLWNCK2bHe5xiBd0iK
w6jAUYRuuzi7fQssUafgYYaTxAoXG1V9ICfQvmqJUnYu83Onml1itZ+97uYzqWs4n/2Sh56M2o1h
nWkj5zenc72daCxn69FexgMHsILn9ER7mR2lV6cRQRYB7p69MBLrZlcS3fM8gmND1MMu6Un7T3LR
HgmE/d8EZetmdcl7NioPb/o2vI7oZeYzzZ6y94YjFK3rWH8pE2BbFzg3Co2Nhsof9lfSfT9U23yJ
NQJSR/5EjuGi9nkqYC/zr5yixNUwn4JhAqXHSe3XL0Pr/aIau0t6Ty52SLN/YnVM2Qx8NnzAUcLs
g2R8U1AWNl4iHlpIelQK/JCtrnA0oaUWCkXQNCNfMImjLWLxiUVcbHBAwTLJ/5DeSU60/WAhNIqr
WxN7+3EuGCuHOZtM4HANs0n/VzO532q0WFsmwDituGZeS8D0L6F5nspCv2OI87eUDC+9om3x5hPB
8NaWLh6yGCjGnLpsA/xk3uBS/Z0iNEXH/cIIjM8d5zghdoS4xdV2MtKSsHa+yXxOd5PiEupbfzfP
KIpH0cTAEg7kp772NbHSHvFeUZM9uk9jXTXnOK5hxKIW3zh58UL+wSPUWgwoVLYTRIY+zNGYByTd
xa35o5BgQYTBKJn4oE6CresCDPwgdaBOG2B5TFe5RNX3v2QLgzorGf+WJPE0vsu5Mv7AKdZdPds4
ptbgRw6mGy6SkR0KEaLRYMDaHr36PCnk4fVo/Q0z31oHLmAPxU5MijBodVSdNll/SfbD6JaYficc
HWOy70MsKsjDvql1dNSl36yT9s4UuI/il/LWSYvfu6eUsfyOGBJ00oT0Jh11Kals3K/5DRRidson
dnAkGSMBD+EptQi3gAro+JaV9Z8ee4av1dUwdZRP3lvP/Jzvp+lwk04kSsgYGrYZd/Bj+60u6+QW
Q0Lbmxxgzw1C8l36NJv1cCX43Du0/Fn0p0i00/IBOdjOzNqfU2zANwrUo6kgtqOd+TPhB5pMordo
TynO9UdDf4q3wl8DRjxvHyu3PE4MyHdhRthon+kr8UvIa32a8tpZWMvb86VUsfEeOzISjqIGi/Ef
oO18d6fxEgrUa0adZlEqGQG3Tn+fbYiZMF6IovFWdhUr2Ac1vnKXJ0dVBxHwF0lQRq+yV18TEWFW
9FdJIt9aNU2HhXyuIDcfzZQco2QEJ5ErXhMkpOSqzwQWCVQgnBLDW9rSvuJTeGSaDcMz/XI75qlD
B4hkTgnBYwshKmyqdky8DgtjPmQ2HilQL7vSA3A47v2sn77N3AYsuPBGJaG/qzpQKzYPDmFhI76p
OvghRPFbBWgJ8IJ85JAZwCfhkp0uQX22GStuzJ54STv/0LPDOLj70RekFNmWjOqsNZ7cBdSqGijD
SfG6K3sYL11d3WubBUCINXorCUviKd3OYzmdU60PrtXT/iscA2iqy8iAi0ShPtEJIuVFPZLvWo8P
loOTfMtLfw5hkm5Ka7qNwjz7w6uo6ykiEBaxt495tU9CJgsBxdLY7xD6CSRdfR7hnYiCAdUFK+Nd
y/Hrxs3XumeM3Q8nabIjavF45b9Hi2u8t0LHG+zha5lo79Dt/CVnsT6Ws/FqVwKo6phcWLpjzqlo
EarCeewMPAbDmVTcKBkJO2+0uVOd2DfYI6s13ZqdHyYJWo9SJC/xEH8UAsWXk8Z/E8YyWHg5CdGp
dgYni0elalrP5eh91O7CXSRRwmGS2RmD11AAoH0rGJ/FoQcfG3lZ8BzXob1H+ccHYVzuc83wmTr2
0xfU/nzH4XYEvFG29xqP1gZFz4ermFv6Vwtn+saHtA9ThCnWgrK+bVYYzOQxkpgiuw/epdn/Ktru
TQYNcgKlDiCz862GwXOYsuapwnytsx57c5zTWYxUJ3qSFxSjL36s7tSksF8MZNemF0c9+7oItHe1
9k+O9IkjsEeqOIdNH9abfZVXFeUIGMuwQ/5gO0SX2jmQo9IdVq1/UeEiRNefIKSH3e9Mj0lDSqOT
Y7uzZyydATOZikNXL7l8cFR+q6s225rI37UYnY3WDZAXjESS0eom1lgKwZ1O8bhNSO/EIQBUP3zH
Y/Ys4tA6gnjjXsacwGC2psjM/WkTAiLvLIwVBBedS4NNJfafl5BmbOd5PpqBGZYypued1aeEdoFL
ywqHHB2EODy/WJxMJXb8mDgbOOavFoM9I2WMC6eFZz6o9VNTqUOi4zvic16ktozyBrMZwBNutGx5
R1GpUJow87NUKoAPBHdliJ++3f/laBDk2KfgcRlpbcLS+iiYK2+9vpLIn2GjsFfWFsgSm1GS+TIL
3HoGowAUqBLu7/C5Ul69oo0fpxlf9hzi5Lcqrqol3tVcV0iQszheztm3De4ZDBupkSPQhwH9/b7V
yfPAkagK9quhwALS92vr4psn6OgG2X/eBjFbcPBlxrlZni1jORZe9jdxuIXNjBEcIQfbCfxWkdGK
6bQnErJRoHc0D39bjgVp1c1A18EuJX6a7Pgbewwm/JoxGnhrcuaThaAcNf0kRXs/TGz7AlwGoCDk
Rc1Fuff5OJz1oM813qJz7mbxIQcEVc/+QYiEImUGL5raX4Mx8KCZLF/82Noy8ZuSeueP6tRWfCdz
/wsFHBZuERKWaQ6vKU+GZ1HlCXu2rzY+SBSa0vtZsJl+S0nobHEubSbLxEbN4HLf5rCPB2dEvWL6
B6kzVoSCg0YK+5bU1lobf3qOUZ1GArpkfpiZcW10371Q8btc1P7Iu+F3q3LbPKGMdVgwaf7PKuOW
mOGj9LQ6OMuDoJfcJ2WI5Cr9W7NZUjYuycQxwEb27o/KbS+C4JJ//62XlipGpbuu696NFr+R54JP
7lkfGWh3z97c+YcQc7aX5s9yJceQRMCYTXX7KWisvRX2RrRcFkbyQRmwFAMhS34eq/QBWU4XgqXy
CeTY9nEmz6p8p4KqLsM0nkvXBCjMEpWHN4+WaeUDL19eDXotge0tQehibUxKt/yQij2wtG909O0Y
XguaR2KYfqUNMXKpofexj/wg497bDZ2VRWyxwcKnAUoowgl5GihU3D+03DtlMcFnFFIbz63/kScW
QSsxKg9yArxHnRQH3+VFNzNcUp3H0Mz/kZYMhHwBJXjV8ZFupo4myD6AmCvxw3jpY6InA9I89zPk
4S0darVriu5PU7SM0trVqctWMWQizW//sPqg3lvSWA5DMBLTUiOCyDNkzex7T91LI9Pmajf4RIsO
38wASZdPE4fJ11hUT4EGPVKNQCMQ/rkbcNfU4DYYao8nRaoUtUal/QOJUFd0YcbDFHy0xK0/2LJj
9hEnJAS3w2MB5e0h9H+XqhJn0amvJPyR1ojokZUGZwjgJkar8m3p+FxmXjChz0jHmxsmz2nHhEOZ
AykG9uqbso9F09SHsGfj2zy51F3bqcYHTbX8G3R72vrvykCS0lN5uIF3tpvlYkpSUSBZJenwDaGX
Qi5GAJel/ErF2W9IxDnW403i45Dktbxw/zwUld/vTMlZnWGF8Wb3bwe9BWcFzhS2HluSQEBLZuOt
8kDotuRxJMP01GHY3gif9AShDesYdvGlGcDsuRXhVAUKAMd7rPrZ+JolI7IgoZ6SpZc8a5CfAcc9
C2LzLLtsPKddEu8dja+lFxdbhGeQG/gsbIQRrnonCBpZXo17AI89IrioKWsnqoZsDaxtsfinlU90
BBNh+O9EObjE+srArJ4tJDoby8dL4PgT4Xq1EXUGbQckz3TvpiE5axzlDjT3XVaWG6XESn41slMV
fLasGC/9LE6OR3vV2CnkqLze+4vxt8izJ2tOD+RUyshs1TFf2LORwMKzAbOc8RlxixqP7mJ77Yl9
/XYBiMmLSALEUicRkXON1D85riDiF/ZzFbbcAxLLQVF7QB3bwL4qJW8Sn9f6H9L0jpOX4dyFlL0l
pwrHYczVnlPTKkjV21nLh7y0dcQkId6p1zn3X+aw+J6tRG38wbs6TPJ2yJxQSzEj3o7rVNYgupPh
/kaLoId/Or+aNTlkrOYkULLcIMUyDvaqQnIIy+u7snArNanPJpaWLm1DqoI5UMyjzsAGUEQUAv9A
rJ9To39ib2yDmiHcdwkeQ8ZOjGhWy7rN7hlzeu0OVwUMdueYLeITwmZZd37DO3uaa3KeJjo+hMW0
g6YDwzmfsx3wi+viUocmYXczDfNCHPMZXB/rq9AuHwwvvqGUujtpcqgl7j3fXz4G3ugaTMsm/BBr
L9vth9YgkNFwxLXyRyT6JGDsrLVVJUb1re+XW1u0u7pmJmVP3auxnHGVvHFMEPDa2fueFeIZ+6ak
TBrcvTY5rLIh2E7d1XXDcwEf/UnlHdfYvGYxfYIue8hIJtmz8HtZxrw6u213GWY86r4Uv1s3Rw9n
UeiWzMoxTglzi0BEoQwb3n17plNtuX/zLMB41mkkeUTF2IkzniqTsXhGZOYmBZ6LtBJ5seHePe+h
gD6/mZeY4W+DPVCV2NxxPEhkW0f6322M1gwyo6P20xq4bs6YZdiSYIXI6ifPLI5BF35RnC2byW9C
tiTEvQuKrk3Scg8Q3NVEpStY6xmR4Zo+ialQ2AfX/lPAWQQMhb6wCz+ndtWerZNTlN/QAOieBkR5
FToYLiNwE6IcuKeE8dT51sHXyCDThUgH2EPotcKzwxiJcaNxUcALk+RfGglem3INO1ngx4GpY5E4
F0iB4lOWTLsKyh79BfVZGfYpWkvv6KTHoECqWLbGrzoVwHIxtercuzDcwYpObuu+RVW/mab60WLs
GRPQCz8D3H3OcAB2RvbGm18x/TLTvT2694moRot4T9AUgJA9pA+0H7s45uTN65W2rgE9sRyNdyzD
t7luQ9bnGQ+pi2dtunoDcgB/AQ5kXTmPCQckUoZn4KdU4r0nhy8OYFykA71lb+X7ROHnByxBBZj+
CMgYJpq1+hWU3lMGbXk3KpZO5GL0O+ncWiN/HvulicJpxSvjsybDbZEHRjylafyNVeU/MZG1WnEo
WZdid2ecwkTYGmHGl9tFxd4tMEsPjzu75pKbo097ApTzuDvMYLlsjR7KjkceeGETIznBYgYaQQf3
YpXB1zIUf1jBkGVkgFZOemIACutMHwVyb3LE1kyq323nvwiNTUs4fABZeh7S9Ct0kSJkg8kmH5c5
x1AyHHMfkojFWG4pm0fG4LDB2kMHNwjgX4zQVQIS/DOAzBKVcg+9b7GtCAZ3OwSQQ2ymiOx+GEaE
ZsdVE1b7fH1c3bblbWOkhpNuj/ycO3QkYkDwPbuZevWTqduLlNO7ZbtuTPEz6FjUVmtx6gbfnaMf
0rVdDVFQ7/HnHmuzu8ilINnTEZGa+mjpLyqNb0Anuy0Sl9/VUB/YZ35SmCFRAhs4uhXQ0UoxTWuf
dZ5/J+usgOuoAABuesRKt2xeQmIn6VuR/bD3kUu5DzF8Mflv3iVjRjPGcejB6mXCMewHJyQHoHfR
KNjEgrvje9xlMU5xv97IeuIOCqtj4dQXnVGWliyQegHYLE6gN5SD/SD96V6bYtg3fQcHYmg/55B1
VDOTl+KE/YOBd0IZzD2NlbU7+m8tS3JWZB8y/WsTpnmcJq70Mf2e1VITuIa5whHxLx5E7wBNjQFh
0RkwiuHNGLP825JPRTa0fyjd8ZFMgR2y24tRmGWkveHOlcFBJ9e3y7V2fuP8wkmGqiXggR5RoGsX
yERzMsZ19zwsr2WfQmhsya7w0vQDiHKzbbqeqszas6XHnZ7+WTk2Cx4WlCjibyU2HiRfhvPk2RZu
jVbBpp3XK8OLtW+4cdchsln9cqvn7q10/yBmeu0mgq7I/mMBCeRBBMkXKz34ueho8+Hn3IeUqrpA
at/KDPF7qCCUSTYaebxJsdTvcsdHUysvjKD2SRzw0HTeV5hSamJHOuazn24DI4PDxEC8r8jRmPqh
413Sf+WYooqL5UdQJP4xEgvfsAcCl0Yp2NRh+x245qfqEuMAYY7yoiG8EAvbtvb9b9IFrYgk0Pel
RSegmXIZJQrYTsO4Ilzra9D9Y4wU0epEd/IaVFeMgUCxW+lbPHSRhfJph6HzoGLWL8Os34aRNRrW
ErW/I3H+qKw4hJ0jZIQTdl0hM3adMYQyi89uWW7cbQ10igeaAI4hfv+3Dyc07ofV659kaQkwaoIM
m6H7w/b/jVetWHHeGuBvp/nfYKx4Zh1jayit7Va/QbR4hGp9S4UUURUyvqsa71Q7ls1SkA+gU5PD
sfg0tKx4cSFq6omEJRd1q00xU7MOMDnYFpIwbJm/VZJPRBo24y4LXNx+VCYHklbQJgLQLWb/I4Tb
s9WcftjDX6qu/j1yge+SJHjubNr0IZze1qN2M1/hdq3LCLCfC7sdR/TvttukUFEIKco3Kqjvds98
jfDqT6MekAyPw++lo+la7KI+tBw1QAugqy7C2EyGC5bdGbhYcerHNSh13IcEoP/1k+6baeF9GuBf
J6u2uHOIVTFKxzi2V9PJ19FwTDgiiU8sfPO90MiSZI8nvK/db896mWqfm1uoZzZaK8luukOT9lw/
eSBqIYrpyZFi097JClb9VL0KoZ9s5aWHAAxT12WXaUBxXcmURwUwZSGWvTTeMcn/CGpLMHUmmwd1
7c7BGJovMxoZZ+8KfoK25Fht24cqSVaxJXkqUvXHLpEXqBIns3Hso920E7IyekrShcNNCNwSKcET
sBnnyPr5bPLaL6V/Nn2dRGGVMWVfgd9O276qzvlGBcbRmgL8nruK/WvJ1shnFxGHnGtZXu5YBTE6
NYj4JlvUICCnfRhRy/VjNpyMcM0Fs1jBdNYz+ZIp4Ok0P5j0IVaeDYeE8n87JP49rTRzCwKBNuRU
PlVo713XznduCDvQCdtXBvDMTBce69H/bnv4FY7ukOW11gtOAaoMIu47md+xZN0zPkXU7x1TxOUl
tp392HgJFyzTE1xK14kdMpn21BdLzaiBlPkPcvD8aNLLLWvytxqcdLOsKBt1IF4muHRg602LkRuo
N0GtwuXqBxh0e5iNxgJGQePuxkCVbdUAPQNeQHepK+SxgzE+Nsj6I0TjHH/GWbVUT4BtX2zeF1No
xLy6Jb8pqZLbqoeuBcrXrg0fCYihiOEeHOmg5hRBP9e2csm4tCTrIJuGMqyGb8tZ/MMUyAq7LbJ4
YF+IQ/aFie56TsAZuMHPFjT5Njcqxt6yBhIpkAPk1nAilWU++555dZMdA2t29y2AxylPv30HeUuz
Nlad3T/1Fk1XwHqSVBpQRLAKbMLmiZXWn7bQ03HA5zYm/XyqvPaDqKubX4QJtGLCfNKIYo+0vWvj
jkMUGDlGQvJac/hoW6QiGpNK97NZlf1ofLdDCn6FtIImqvNhmwbDjmCAvQ3i7rxUb65TTdGY80Jj
NXjyO1ieUoxq50Bowd2Dfal89YLlh5paBIB4xYfF7LYNTRyCRnEa5+lIB/3Su/aPZemS7SIpdOq+
f+/n8KCz7hEMOnGnKaFUk/WWeuP72Las7Uz4qYnRnFqf/dJIXKpIxZuwy7+pu3wyI8e1LPtbUU+P
QUzoIjriCAtRDAWGQ9bQvAktynfPsrYxRdvWnChk2+4cd8M7GRLjFVUE6VE9c48ARqXl1sd6dTrb
oQuBZAFrnarsPqId5n+fCXkyqVPxiAaUEOQaDDufkx6DOPEHkC3eqaQwjHGRNQm36Wgi3s4xzoHC
npFJWn9ZvHFMZRKhlvuuLTz8vpMjkpruVsawk3FR9UDmyHEKb0bHjgtKA2P/b9APz/4aqOhOTBnH
Vm7gjsxbg5XhPq5rY9MVxruPuylyRf0dppTXTpBf06A9tbXjPoQMU46eZvW/EOCuuYwZIeFzF21I
ke9eiVsdIc4OiARLfwsAiUrD5wPUUMWK3NqMilZ18HjAxtrNmJMS0eALrIE9UiLK1aU5VggJEmNi
+4TGBL+788vpg1s+8JH2yXV12XZUqEKRWCJEQ3q6Ey2Fck3G4aFYb21chRKvvGAGEUxU78R1c/cw
c18UHHV/fGJ7AxSe2d0WHnIUrpbz0SqZvQ6/NB7WqDKab6ccueT/kgEtiRewYPbFKaz7JjP2uUgH
5vqUTmv5XBr0SoZmkzHk2TlooN0NBaSxxP2FjcW4lmR2zPTvR/T6ryxuWCyJfd9LxInFUzqpW9p7
VIHmlsSqG+YUAj2W7HmucvfsNPmP0bjpUN/hPNR0QNkllXO5I0DhQM8gTk0NaApxy0kThVF28jrL
hY9pl5oRegviV+s8PqwUxE29SnoM513aaXWg3Dw0VQ8sHfMdO2V4lFvZeLcCYePek+kr+QBASGNm
Mt6bhyvsUBSc16DktkEyJTjn9GOGtJPDqPkeUWgCgYUvAKgsRlhJUMsxS6xx52JThBkAOyLIyjvg
FnbB+croFT/zwjm6spwZBCH3moPlqidn3A5af4vmEPvBeEmK5DwxTF8/+3cX7vszkyCeP3Ix9UPm
DwegA10UhwxshvxNL5nak2KW2y75NEPw4GjEVQVokHFEZsPSEljfODwEpToYeQmQCCcbQlNIRCrj
F1aR/EjQk8/E0BN7D9MBociSpuV5rl+zZTBY9YHsAVvxMCMCtIYUlE33z7D9CLS8OriQiN3eJCOe
Lsr38545n9xnCpwRuW5r2k15SgmN5vfQROaw9moBGy9e1cWtbt2osLjs8yC4tlTrqyzGXVFZBC6O
w7MkggEGMukPIwCqjDMADAtGCYcg7xkvDuIKm9rVIkV4iH9W6H+2ruF/YnoJEY3r8K/wSuetZ73m
5ALQ4wz4f0A+kC3z1RiypxK+wq7pMnPDY/gIYWqjSYDdjkFPnIVIfpQFpDynob6pnS+ZBYwbLNOI
LNdtkRxlpxKv6D5v9zZBZrtDh81gP1VtyHO3YrHpMUjvLpP8bPTZE6B9yMkETrOv5A0LfF5o7GDW
rW6+zMn7DdOvR2e/REbsFiCcTbSVnl0dfSb4NPkk1wUMAjQRJHZDkro1HCrA1uRNeCfdOfvEtf5N
MH/hnLj3VHiR4moFWgcgzhi+GrFbxnW33gn42bW29mNooB3WFMgWM5LNXL6wR8Onv+4y27n77koo
P3aItoS8tz1NAnSkLAfBN38HNk1Xhjdq06JKYJswf3oNuKeq6FoGePIcDw1CE888elzadY+zo2YI
vifOr9vmC3tGIrhBkRZZDCNkILtvQQKcGgQGQdYhQqTfIiZ0DtVkRQAHkk2oGqSDlmtGRr1Ei+Jm
aHoiwBdVjKzNfLmtBX+ZQ0lloze1zfqLv81NcuoSEuXjRB/NUOHQmSe6Rf62jeVkV7wtRYOm0Zb2
byNp662KzxWHDp+15WA6TzXTPuZLA6AiraaI+KLXofP/prIlFWFjgtTdZcbY3ZYUegCngjEhMA31
pZ3oITKIQa67TxVrDT+VxF9M/dVU9mcz8uEx+W1LPgDuHR5mEEOPhWG6DKApxWTffVg1EbxdmF0Z
KQt0U8MKBEbZqF8saj0S3anfjKC926wbDrELTQ5j5gvuvD9A/NKTi2+KXtg+zDbDdYapuA+nCcKf
dC4h439AwPGngXQMOVFg5zfJGGQbkPK8J6JY3kipAuNE8LsFzsY9GhXWlm51jS4kHpKVzFRFEnn2
uIawNBJClDfWvK8hIdTTiFekH83vkUaT4VF6Rm0CxHCIEfC67fMUA0tHmUT2T3+N9dxemrhXwFib
+WVwW4PtPvMRVrVnrtj2aMBDjDQ6odnqL8SV1uewMtggJfZS4dDrSXPtdOntqz7/U0qRnbxw0WtH
KY+Oh7yg6sc7XU+HLGCqiMm0sp+tnAglhGrz6GNOv8ne+emyFq+gptZdcQpk9wtdYHKaPf3gxaHx
xA7ju/E1lpr1n0Zv3M6eHV5q2ZhXlYVJNDLZjlmsHHsM7YQ/IJr0GqRZHWOcFMHtngkICkWZz/tx
MaozmCJlo+RMCsJ7mjBiizGD4mvrm7N++fer0TKTczfG1//9+85wCT3yw+KYX+my1I/Wx+KzoOAH
lJpAOArU3dUoiaSpD2p00fL3NtTZkQUhEM34VPQQQVuSX1YVOhZVkBC70rKHJwSFAdZXfh/OIzYu
Mv8CGWjvKfmJ/lkZqthtAlyKWXw0e2puHegThIQdz3P5jep/jQDoNhIE3MtcLujlnbX/VsJ7savw
Z5dla/1jL28OqSvMuWQG0q9Z3ipOtykr+3s2Cf/VDg7/pHysN7NnByzHvz9CBk3wMM3EvECBmO8w
DQ5241Vn4aFCtLrKef1//8i1B2RKvHWDPT6X3clJLBBt6xcEHfUJsc83eZc7Zx7cW2wG9cWBpT8m
GpmaFV4Gw09uQ9mL2+g4QDF0HFWoMC9xBRYdiNRLKRcH/FBJdG5aocVfRHENeyI5W8u7WEvsXXji
eWE1525WCHH53xc9SpJDcvJpLZEtezwTzCgDtz9hynPvFRD5myX8Y9iWNqizDkS3XxWvDe52GWvn
rskWfAWocnPl5DyCZk1vvj2+tTNvvG8O1rHrDX0nW6d5ruJ3OS/6rmav2LqlVtFs5+Jq2DWWXswc
agzujVfGDZV+/Nvi6Q3cAhwgeJmTXEhbE+2K6/IFSECP7BxvlTIJdCP7nurkmBey/WxyLsKgK98x
mJ3rMfQOMEbRI6eZ9ZlhFt/U4Npw1cLon4khQ1+n2F1l6rlwgl//GBoI9Fab72sma4yqQAoERmJG
/3OI5FLaXnWEPZYfh941H/596fkQ/fdX//7RWuMHsqw5WgzDjsYUhkihUCKH5fgazmlyDUK2XR7S
h93gkpKVWqaMsEaYiGn86c1uuwxN9NCefLffp0MzXErHa6//+yJiPtRVu/681ckKHAuNyP99SVZ5
6hSaV/i4xqn6Z5FHGatojaAZ+C7kUoxUM60AFsti6vsHNEuED/OZltmw/rjNxU9YOW7MGiORF6IY
RxpVpA9+qY5Y0pOj67Te2VCpFez//XLMCLDCT7tV0B151ms5cwhyQXjgWFSjngm9SXAXzuV5Wjkt
hh9/QxFqDpYbWJdgWqxLbnzYDeSEfThO8SsXu7HhWe6fadjQseQrLAhJVfPgzZeVoLgzDYazJpT4
be1V8lE4zM7gPANoSzb/Nglt1p9L3MoREc8PCOuHP7bjXQXZvs8EtX3U9tyQ15OZ94DzDXl6sC/1
Yhxs7ybwD73xwxEX5unpwWOWW+buuyUHE89qgV3CGNAdt0xOgyr80lOaXTxs4ywXZlaFsR2NVTYT
Qxn3lA0pbUzZ1KuL5QTqB7mdttzHpiEX3YYkhq/GSAmfKtHfra/Dvy+JiQRnaHWkXJPyYzULj7Z/
RVFvn9zVA57EzGizDHueZS2Ed+NXiWT/+d/DglATqCSSCz4v3tjAMCdYKTAtigJIqcC9/73z5kLE
Gcg+n7fQQeD/H8rOrDluIM2uf8XRz0YbiUxsEdPzwNr3hZuoF4QkUtj3Hb/eB6Vpt7sdHnteKlQk
RZXIQuJb7j0XK1F5YHdV1VujEm8xziSWXzK9smhUq4xLkooI5Gc8SDzicXaKtChYOUMwHHR8N4t+
nrjWrGeRmrgHtL7ELIEjJgwqG5aRoWMRjts7AnLYaqXp31HM7YbB5wbuTukpDzSxcDU7PGioKvrW
Jh2+2hTW2apEdfvz0OfFJbTJhAJbgASgvPbMQK5RRWQGaXkEXE/Th1WAZG9mNiPZIvOkzL6mtY2k
V297FMNTcZz6KOckG3ZRIZM3flHB3jc0osZ1pM9JKfa9lPrbUqWNefDDcnpyci86Djkp6mpUH3FB
ZALrnZ69k/UCdZzwY7uKiLumrmyUfBchUM6YW6oiE3gDUiB/FiZrIzYLYaO1b3bMuLfvUjQvSfpN
DtJa1nWR7MwmegvlBAJiNJ4r0YfnhDeRD+/l55Soa8S4ducLtjtO3MfvihprpY11tkYmt/CnKTnI
yUloRB1svRB2UJrz1CkhT049IYGDXOTAVnb9RA+E3J1TO8cj02YEj3qjsQRdbl7zUjET7uuK4W1Z
bVqU4OdkBn5jIuG1tECLbUnaaMS2kMCOYsnKPCWfvECXZENPfOCYQFf6V8Z6OEoZdG0mczRfqnCw
SGPAtpWOaXwstdTdVKFNqZQOBwWAa8XlyFIrakbQg2+YF/tTphPkkwA6XaaxJqAZM10N3ho9104U
ot2L1Fqa6uJGjJuxYmBEbWIFJqaesY+3Q1uLxeNtL5IJOqDT/DC1xnxW0SexetWTyWC6QHQB3Qev
nIEQknMiwCaXRjS6eXQqZ8ADPlTj8OfwicEvEEfd3BkcvjB0ZZTo9TVqnCC/KIHqPJck5QEW/W4h
+TCkm6xIMyPHsoUTNVHa7XlrkoGB3Uqwj+l3QRrr10xrPkWCLItkAHGsQqh7iLTMZ6OMTwHOa4RZ
YBsU1lW7NHF7uEO8BxuQXacoSFYaChuU/hgNTNH8tguJFov/5WnUs/TUQozYVqm8dwa2o7rK8Avl
nXcIerkLreRhQ2aQ1wEzsRwdOkxuUsZnLiZaKyTjEOt/jsbkCQuZsXz8Yj2nu0u9xwdfptPBs+bQ
0pGcz1TYElqsBhO0dWmBg1Y7BnLM5sOBMahej8dBUYFFlodkoi5+1QY3eZ8m4HFCtZyFayrg34Yg
viiIHHAlk43XoHG8nQgybYHjaKIo7jFAjDVGbCInfQgXz7nPAJvizyZ1W1cLvZMC5gMPWhrNK2FO
6OjeIUq6OLVLw8XRp7kywSkuzKVIEn0/JEzIC6hqQwC4QjASfBz+YzDFC7PmOnASpBa+24rD42Ew
RvpvNyU0sHEpk2M4izh4NXMTqP4bGg7MYWQf73vXhI4UNGiZHUPsSbp3V6M1TMd+fhgap943jDpN
DzoDfbQ97qN5pBfL6Gwxu7M0aiKfzdCFG/0j3qfaF1H6LYFRdsJdku0ztD5PtbR0LlJgvpZddtxk
UVCYuP1ggdbTecznMrr3SdTLweT6xNk+ep8aAtxrBvxiNjW+ATcwT52w6ls2bSuL6u9x5AxBvTfb
piSIPrl4o9fsTNkzGAyq4az3EXpijqJN0zjOhrAV9B3z9JhxGKsYL42XbSzGbesXxxI9wB0JOGkV
fNXGl+jQqyyzNsQ3PCVksyOEj5qjO1g9vVjynHLwgMju+jcKGtJHK3Jy7ciCpdONR8wu2qbwanON
AcS+dw4HxBTPPb0Z0mxawdKyjHBjJNaSDIetqrrgnnnUDzXu4jyyF1MZVse6UsFazvSLP698CPvv
w3wCIt+9TqZBjTnS4ICOCADtzCWehjyY2N1mnYHHXurzJSMwcmyT+alMumAzkqa7QGriHfgDMTaE
AVVlFoG9QNUszLql4sthl9Ue2s2GoWCoEwdP97+xCkTfOJ/jI2tPkh/K7D1XDCqHwJH7KLWiI9+R
9rcs1Fm3E+I+k2bADJS+OTjltrgFE1p/MDjEd+Nh8Sb/FEHwcq3k2PUf/dTaFzNnfqEzqfQx6l0e
1xyJVmIZ2Y198nqV7QPdeK0iY99rg/7eI6haN616xkRLEBeTasOywHxRlT7x0oarlaTJsizzWcWL
VyRFgSxS/3s6jTCc3GTaOnrJlcoFy0AwGo6PP9XBcbB+zl6gyfLDC64v6yooS69WjKqvzA5D4glk
Pn//MPI4wExg15IhpY0fyEqNq3TfJh3RKtLMl6NOImpoybPVsBijU5DbqHPlVdTleqQ5OzFF29Rl
VByjmZmHBcE72FW7VXZFyQPbYpl1VQxez49PGhpBjrPlJEfrRc8754Dpx1qEzLE/xs5ecq9bpW5m
3Rym0pu2wSxQWQVhGGPoHUezLQ/GVHVXJ4I77lDLA0n2u+vjoRTy5Ovpl55MN5Xa7LwpLl0xXBNv
8g7dWMOhAnsPbLI4hFZzyCMzO1RR695Mq18/bgb9VJYAuuerrM3VN9hmF0Pj7SCaOH4pTZtfhm84
S7TAagP/M95J1zSXAwAodM0jdKKqXThFbwIBTiDrDFzVE96nQ14IVuZuTfEHPQ+5pJHdo3zSiCmo
2FmYlr+xsilaeClmqrKKZidV5Z8fD5YU/rnx1biv4mrH0pUUsaKC7hL1cD9DOSDWMCLtxpVHLRF7
d1cg0RMtWl9guiULQzzTUUmKhkZ09krrwvgu1UsCMA6Ft8X9EFpQw5Z0Y+QOw5SijCmhYyUOrWDl
Ewnu1RVDp5GgK6juo2atbQ7tp2B+T+OBBdwAAmNlUXZUflXvp3BIjsP8YLXJB4fCwC0njMmEysu1
W0yYu9FhvIxUDa3ZsiIdSHYt+tbdYru5WbXwDq1BB6iQXu9rvKdP4fwvyVmEV9rl9wzQ3MGUbQDR
vUEiaaTBtus6QDaIpzZIhlDm6jY+dkZNaxsEENJXOYdTKcL+EnNlBu64rrw6ubrCOj9AUHE3tOuw
08dD2CLaykNlb5qYnYCV1HMEQfZWtmXv70yzcNBVdPkibcjTQCTmLzt36hcavdNT0TbdumBymuVG
ek5Ts7theyo2MxoG6ZBx8kLzxoinfpYTs4wwSr4offuPGG9SrxFkXrgud1ZASpoY6b2MpNwTTv07
GmV1bILSxnHB3or9LrRrD6VZWolgKUanvKpatzc6/sx9ZQXALkZfMnnXFlqUpZfMM2EORwbArspx
nh4vvWWgzZiSGMLHUww2nGhZwJy3QVqBAClemhmNYWtha+I1nfAcM2433CVJG+oQCzvHPy2Rwlrk
AgtPwk21PXnm2AX9UAJb7FJsttGg1deugSgmfZweReO+SUVZQfQUOZOTgzphVtQvpFFZR8o162iS
GbkbgvTZKvNt7LnhdcqE/yJ7KM9THWkbkSAZzMVEgmzQlGsy3dnHO9ay1Y3wGypSwBQINM/joP2I
rFpbpaaZXUmD3DwOVDLU1rGwegYQt8L39QNJKfFRC6wTUvd5njr/L0NMJyb3FCDwCEOmVtYvD7pS
mex6d1BnSEnqiBYMzoSt/JMyQnb7LttiVKlNOV6VFctL7Hx4pkb1UvUL29CsbULIphApE6uGfwMD
IUsXuhdGKlISGXco0sgCHam3mCxuejsHls1TLboWwrFq7Sza5pl42JgD0/xWW+O0MwNcx3zHjkX5
jr6WtOdHo2UANZ8YFOB+cf1N5SSzZtNN+61gb3kYDIebGuc0w2RwjXL6TjgLjvp5RtEa7rWQun9I
PTPYWwmlul9bOxIJv0riA3wzQicNQrZemUncsbDN3YvhhdHJDXUAHLS+ldEBZlDTtnZR5SCMz5c9
rcv+wW0j+u+jnEi8b3Fjr2pC/I4QR9+I/7HO0fxg1dZlUFW2L+GJSL/fSDsxL1wAPYiheZCJjy/d
l7XFyLG0PmsjB7cQ98Hz+JPARVZIGV+p6S0pgVa7sjvuMQUczrER2lspmZHBfPLZg4o3r0n9K5Ck
8H0hmTcfyspI1gaig3Uagc56WJGzMQtOLedakv2woXs0Am3lohahc/nH07RU3V6BZvpDPov1zt0U
rHFx8iTeJrAWWdsUr8JAe2tq2rhqgbTwC1X1QumNszFcbr51jCw5nwuKLi59UAQRrteweNX9aa8F
Eaqw5HlWrJ4x+IfXx0M8UhBYcSEPeJK1V8RBT6l+1Ro7+AmwlRWsX38ZMd5EknLMrcgHxmyKWCSf
+RGMKygC2P6WXoY309IIfco1gOtPbcHAfRrbbu99lX3e7auyab6xoeZadb7ZNcbTIvHSZ9cpCGgP
6MOrbFp7satQfpfV1tS76pZkSwKt5j5l1D9yXfL7csO7k7Lkt+vuJYbTnk0aMLsSSYATmPW+dUqf
+445nmi7/LWvwMN5VuvtEYVjxrGhGkqt+lb5bbfz0FddQppjMmBc6GmDmg5x6P1mUoVm3HUhrXFo
chijPxNd4KAdarOzNuzNXi/BsgBa1rQ5iotqWHvSlHFUGkyPVFg/MqKK7gRynMGsqotA2S+g4v55
lmCQlSLJ1zp0gm9TdmeEan9kps4wdUj6tRxq+6NlNgR70nxlnoZNVb2DwetWpL3I5zSCaqixPj9A
MQADy86zDZMPqY3lrsLEA83fXmVQfp41fFDLx5/CiEXh4089Iz/8uf1KNciUIzM0bo8HFVYoBm1U
TPOH2sFJzvNetrIclpRlc6BYTO9NOunXkDt2G9UATbmDUy1XI8CBTkcnNj9MLoABZtHNgpri1hPG
uVYx+384djkSHSz5DpqBIxIj4pMUiAarD9xdGkwCJw0dQdNL9r9af8qd4SgmBJ2KoEU68h3NaXRQ
czVR9rQ9bhW/WBCPPmCQvOMz1igGQFSEIiHmb6T67tnPbxOw02uzRMEuoaRghbC/Siw2145SuvA/
GT0SKDQ/sLZV22B+QXYm3av+mzQcfR0S6HkzJZ7EgIn9DdUy3eVclcUDfJVcDCTMRemvGC0sM/Y6
vpSYCZb0tb/63CpeOq1doZYDPk2iO/QwsorwNl5NlGd2QqQEatnlpLtfQ52Sd277xftStRRTCFad
u9XwQyyGOadgvkjyuLzRXvk/u456rIIDhT6h3thmkb6WEZt7FAcCGXWIqBBchU5+2TBomBZq2xHM
GRUEmMnkfeqDL2hG5B9JB26wQzm4grxqHgfScKLYLr/FuNsWMviqUDMfKioEs65umY7/91EHd3l9
hoZMA6C1rkK8RQ6JLmi4dOcHtmVkuzaqU2ZvpKoNenQoBzdCTW8jNO45pbsiPVBzHFgJrWHEurtg
npaJKcjJBOHGUYdIXDwq71Wi5fsu6cdvSs+aRU0E0QG36yLWIDXXkz5y70enNykX4fmcUIYFy+Df
/yLLoXrqB7d6MVFLQjZJD4ZINVjcK6v0+6dERw8wjrl4sTEnraKGKKjH087IYKhV4hkMFzxEh226
GQzOz7LoLqHs8re+LqpNrTnIsIn2eQmc8YeshXmuYzN9wn+mzumIuylDU0P2KpK9ZUu8zCoe9RO7
YJwh81y0zOv6NoNk6Bv5mGb69W0wrGQPmwgwWWjzJSRzbbuUX2eqtUfDHUbAgsxC06Qxf+jR+JP6
tLyT3hW4U33huCu2ADwJJUsKfoA2B4w2hcUmNZiNM4jCsTxDxlVNQwYMGRfiyOS5n5y3SJOndrLS
XzXULF8Za5BA+p26XdwRUyDz11FeK5eNgg1j4FblswyydOMfIm83XUnRqEu2D04VT8dOkcAxzT/W
1B4OnQNkSCKhQw7bGutClj+xheAMzP0dR4+zD1jzLv3J7p515jYVJt53lrgIWAQWeb+OjAMjlnQ1
4ca9DsWXwwpsASekf6cIgE1t26XaOAO/4DDP23Vr5OEJwFF4cjxCOZ7+8Vy20XPF0GL7+NA/Pv74
Ux407FQ0sEpuSrgXMBviwD19Ov/jwSa3+Gxb3mek+c328fHA6gaWBOJLN4ih3Y4MoQ8D6uXDaNXG
zmuVuMMg7V7bH5WBQhAHAU7Nqhmv/KTZ1jk6+YGKBb2XgUxyGzf81oFHIqVbxTsx8/Krpt5i+trq
A6UFRBTz7nneiZvD+K1jEUqdIYCP5e4zkbS3yZCfucRX4eutejUibvBhX28tAfrr0a8iyVe7drDX
OXtbLjdUc7XLyPAxlCh1uB8jnph7SSzwLfY24g0+dfurGEW3MCKmCYLUtwNSCt4OFlzIjlnd46HX
CY2qEdjyA39lLLBz89Y92fOD1umFvhxq4zfvSwV238j15Z/P4JDe1L2OEfx/fTW4L9IhxUQZQvrg
dbCnTwYexu7x7PFQgozecjssuNPkosAOhZarsoaDJap8qSSuyw7nL/IB8uEZm9/q2FOXx4ceD0ke
CC5+cDv/8gnba16FVV6qAvS20wTBSZukD3EleXemst13eqdW/HRJuAqN3300lh+4l5j+T761K800
/RiXyby/zJUldnZVXClWmQzbhrrXsqP7noR6QzHDO0zTi9fQzu5T5azzthi/95Zbr7Bqs9iG17eD
TbcecfQ+T33OPdob5fpRXUfZAZX0Ig99uW8SAgGdJtGekrHyBE5RjnRmVZ/KCejAjKzZ+iMyCThy
v+FYzca7KoduI6t3Xdd3mg88qxb5M0SWeiELnoEcZekNqIkV+oRljFBDdZ2jUktd/h6sd0b/tKaG
HW2SBhcg9SXSZBVJBPNdtJcG0mlNr/b27D5mpeWiI0zmMxWNqs0YoQo+aCt0LPkm42DV2qgCiLOO
vWUKDw0j6FStteinZBO8laED6I7NOKKVZWBDUiVBboUakisdzRzLbQwdBTBF0Cz5QZf11etJsk7q
oFjkI9rqhgsk772ZGIgk2NTk01iSM8sSWS5QS5LF1c72NKZ0yN6bm+WRrx7PfzED+cmIIl65mvMr
m6efiuSdhBX/ohUV3A4aw1VZU7MFAT1y738OzL9N6swF/mC2NECKqy4rzziuYBoz3vPcyyi1CCCm
4+x0K96FCmQJC9Bin5hy48BUIbivBFEyHJlhdpcU81oeKRJti6nBmGob6AjTYDWZtNYtcjRX1AAx
MbxYEQUUd7IfvsfYhoSeBinEbP1U44eH/O0p00VB4jBSZV813bbBjpz02EIZQO6HWqW3qeG4CNnn
FopR2GyBd1W067z0WLfZkdimftFQpz9NUkLBCLlHMn9bju1X5ZE4Qk0NYDf3r60m3aNOwEjhtABV
Orr8sMCpTTXDxFInwK7FxhvYyM5b4sqFvskHgk+UQ3hUbupgfcKh5MDH1GVCo180afld1wFIJB3h
mr5ReCtPFXwFo01NnEM7LhaBj4bVQiU9WFJ91/Ru4bl1tKinCHiwqHcpSo5tHuLQ7OQ1YHf76gQW
vouxZdaGdF3aiBbNxruiFWb4PRNFJ0+bpVfc0WiC1nrcu7uyMy7MYJINy8gnDST/zsvDcNeV2rKi
p1k65Axg9AK/NiVAQEbP+QiqdNEo2RDHpOxtWCyD4MvDN373IFz2bRHuphZWgHL4LzfYA/dZg0fB
j8RTMsu+8cqYBGnhEUmXXWbHxx4iY+U3jEsxHZVjC+7FtwfArayfx6cqHyrUE/EdugGbq7T7BGP3
HQjHCEJRNuuiHC5DgUkOg2gycywFyqzlaA8fjgogI8Y2SbeW3Dtm/IpgT60gnnEWdRSuvflFE7Uy
DPPTQhOxdC1yxbNhraZYrGVXN/OSNF5aNMFPRlsorGQpGXWdt/dKRJMJwDg2feAWQRCy6pso4mT6
GmusjjPpf+BQZdSYf5HHotZ2b7QXiY7UVtASp6L5wnFuvhUclLkriRj23qMUs2g1sqg0Xb/YD6Hx
odnY6HLLvPqhIOCux4CtBeortG1+0oH23WVQus6GdmsH3a2AKkxZnKzjCp/FXthkr7p0SMXkHgVt
/3cZNJuoieyV4OwFFcX7TZVftdN9eTFbSDJD2kXnk4lRjOUGtMCPwM5+DmYyg0BmMBLU9UWAmuuU
z5eCo0uxMuHJInrpqh0w4PeJ23JHyMSqtV8K5gcXGUHg9w1QC1Ds10ZAeHwYEl8oqgGACok13AA4
qowCso2E91Wi07ZGHBF6l8yB6mRG9GSyTt2itoqfRMOcQ2kVV8jqzIwjAEdMNQBFVvFnPYN9CJjM
mOKKcikqGwm2uWt0rd23vXUZM3UsBDJ4dkRXx4BTrtwp3DXGnOqLzRMZASUHUFCUBt2pJZvqKY6Q
futdeidBB8+7V3zvSnQYIwmpaxI2S5IhDVKZM7WHfojoOTpkoMdnNc95sLOr2zbhqrD8Q1yK3xqj
n1XWF9u4T7R9NTre3uLSY6gzTUsM/D2TnYqyI+8RfreokQGv/9aAP4L+cg9l44Ro0vV33knvZQi3
EO3c2rHgoKha2FxqfbaZFx11LaplbqDiUzmKNM2EJ9KmnzDXYBWGi6z0MVMLA9zuW10AlE3S9jku
NXffeJeywmmNT6RYoCpFhWSywXBjkINDb1+SEiLN6Pdo4Dh31vKq1dw7mDH598pFK2mwkKfeM3ay
1pIdJkNc/EFFWFvmngl8IgPQIaxB3VufBAjI6qfJ4FoT1RidtEH7PSTNpcB9til04iPGXvwusuyd
yQu6KC/+XbTda1ZN36rJOMsALzsWnUIhf6YinEmnEu6NS5MdQzKuyo+hAU3T6v23crTsvajxpvV8
HGMtXNuEinESXDtBPu5v7pSziG/I401trg+72bJhX9l9KA5cWs8Afegykpoma8RQACEO8fwmGrV+
HyEJc6LMIuGVqb3dny3U/3t0CnDBvXCfugMJFT5Ok0Yrs30bhu06zXgvxbhRh5E+wyvTc9xba4wM
n5OvX5uuuAg/N05OHe/Lyt9aYSbenVkegkwnQS4dfnfdkBcVasuIzz33nk+AJgBFD82cwQj3iaTx
aD1ITz8b4+soRsSlwdG0dcSJOWewIbEoGQq9CPx0Tb/jw8O7jht6O4TZTxeOT6S19spsUlK1DabN
Rt5sHIPKo9R6feGNPvqyxly1uJtPqqB/z8BBWZWBXATJSJenX4wIu3PXoG1VZCgwwFq4sx0fkeUS
Puttsoi/mOzoRrqv7g3HqfmZFYRIpJZa16m+KRL/u6cXn5k5oGYCi8DoHS6EiM7kYcZbFgpPsbbR
tJYBr+YnKwP/xYZNy63TjDcodZGT/zSi4ns4dL+KwURZgyVnzbC2R8w8nvoKRKydFL9x5P2OZHbD
DYUTgZ3A1hmoCLvGZb3vhsVeDFWxp2ZihXwq8b88FS6EH1mRL4AQ0Vw77CpeisF4F9CFsXJnFXnd
u8QDvJ3FuYflebojrsVBHWfbOARMGnTOLUoQRbu5C5IJGMXKcHpEYCYKMlO1i6YYdimpugtbkA/j
UQjeK8XuQOjwLIdlHGErZ3V1CwU4hJbx6cI0/UNT1WrXa93Gqu2FVTnTsUpj1FWVa13MguntdCHB
1v3seu2GAXzVE0fz2nByVTOA0rBeeFvX5xKZ/ZRA+bU6Z90TiCuIf1VAHRpUJDlK4aZzi11hYFZR
Q3CM6pyH0t/Y2GMn/Fonl+LqqYk78i0Ka12ZKYBGTf/h+IW4FKmnX8B3Nw4JxC4Myb3I4jVqKkqf
cXoLJgijlYq/Y/nRnpWom52P2OVp8Kz3hrXdMvbEnQGChRjNTLYoTcztWDvgFIjEsblKtixqoRsX
kEk8OfSXFFdrmjZyT7v834OexZCKZ4QK2ZxgLftdiRc18kn1GXWmYDDmQkztGgMRs0eoTkxM6hdn
rH7yxcqLQ2dDwxrkEnWPIZHzDuIyZEG0zUJ7Ry9NSrzLcoVV5taPSVHIp7sVezTyipnjuP7P87OE
9a/pWY40LEhKZCYbJuS7+fP/W3oWwisb/B4G7WoiacZpAecEsbJXDok6bL/QldjcEREN+tmq5keN
uhmFQNY6z8Zo/iSl1DFCydIM5UkcDuf//NUZ/0e2lyNJS7dMIbFDWqxg//nVgYqh9xkbXp3PfSOO
Bmj9fuLdWnONuZAfZW2HazPVV2msxruQDcqG8N0k3ZXbjrauC6h6TN+OWAcEaBZOksxgspxqW+I/
9PcJHw9e5OL/EUqmxByQlyejn2e7z7/9hamb6+iWY9i2JXXdZoz2z6+7qi3QP0kLeu+xMIFDG5/x
e6M/c0friE4rvXM4/cBKmm0nKqw/mhh4OfDBNEVyEO45FtdmzxyuGtfaWFn73nHrfTV0K9RI8Ysy
4hffHdO1j26YpVW75hRv0Tum+h2Lo35vMXZpNQy6CbM2KRaQEfTSAdKYvHW62R3bLOrxEtcG7Ady
bM0GJChmJWCQijiDPAcv4DnhEcF3evDzaViWuCgolOSq9cr82rSifuYHoAB3kQChFYC+6qhgFy6Y
UCZ6Fh5CuIcL9HMm1sk+5MgeYNI0UcipCK1tW4PlgiGH96ksHIffrgmVrcSGTq/VHLoMMlEcinnB
C3czd9sVCDbOBiN29z6GQIizIG35HgY+J0PbRLmsT5OVBxsVjP4iSFSzRk9f7s1Cg8E/PzyeglF/
i9Axrv/xoSTIgjWzszdYDezFGrLrZ5oHeVTz33r8/cdftQOLHANyY5Q3BRdrfigzLMCG0R6nqsCC
kdOaCjDdS2fMWG+yZuIMMH6Vfe1cEfw/lfMwsfJ755npEOEeJG4nBt1P3DUjkHQekhruRGuizMfA
dn6Mvgohx53okJL4DDJWg5YllOAtUSShwVQhx5v7eLCE9YoeWW3wSkUr3Dw5pJXS3rq19quOuhQf
MqQPQi/z/eOpisPLyDrGqfVhP6XpvW1McrvzN+ao2nlqyMWapHHqXKSgEMS+CWrB3RhIiO2CUOkR
/vRiqEfrZlQF0g2HpAewE97x8UDMMJAKuwZrqgLtmOo5NbFOqu9EnXWr+kK+hgAVXS2anqcsMxAU
TsbSp5YSgU8UsGv0+LZAoEifjB5jYNXUlP3CCkmuSZh4s+NE4T/yu3AndTWKU+y4zqUxcnWtx7Md
K21tto27dwYEBX3VAK6V1kBLbco9aTRQ3otqPF4H3pVHPMoVKmfThx9QV82aFYjXPk12qI4NfZk2
L0uxeiX7hw6Tmy0TmOkwaH52JlCsZH1YfQEdJcvUThs8GSSvl73YD9LFS2qM2p1pCWtRpqELRpRz
JjdxClkphkU8XyfNfHVkK9e3ki1Jfvl7V2TxnN18l1Va3BVYQTgZE1EKM0iAjZJ7nFO0Vz3HOYla
JWR8MsYA6+rfHAH4QnUG9iw41tfExy2QZ7m9DKy5hwkTaH21jZBtSuuFbQ/V3sBu+0TyQp3W0GUr
ByN1hL6CdWy4Hx3/s+YOgTplPE6TQskLq94wSoIyrHzXOFG1M9yC0pzp11Ybw/ocejVe0hwlmVe6
bEzmj0WcN+SXYT2paodWhRIaBahTlvxeNXmwNfdM0FzMqy2CIxqKX54ZDyyzTxQN6ugpE/lqkn2w
hzcPttf70I4qDIFxna4qhSVypPf05kRYWSjaEz2rVyEpXJshzRBgaOILNcX4LZhx6W6eKtiCPQsc
GMG1OWA1Rg2eIqVC5+m4wW9cu8aWvWWxS6FILnuOm0U9ajA9e724RnLyt1hmD3bi1hcZVibFahG/
tgGXiNbsc5UmR8SF0bqrHf2s2Yw5nMpN9tJGxavy/iRxgWNJlYS65BFkm3EfO1H00c4A5zFubWIM
BFMN9A7Y0dFyGF778+EDIvB1eoq0d+IGBhhVe2dEFAQ/1mzfUPseGLi5Wzcd7A3Z2b+7oEtvYTKU
Z2LA7adGyvaMglGtxkaGR7OPx21ndB95x+Sj6zELDzZp6hgzR8+q3+vsW6iQ7PqSHqPqk5z6BAJm
0p0bs523K1q+wa7RXRzL3XuBOIVEqFw8T2m7MXMqAkWCJ92T1A5Qs87UUmzkJroO0Wca/reqW6d5
O/9A51WlxJimEabA/N/6LGALHUmXL2DW+v2+mh8UE7RF2xnmCpoJd1C7FFuWbenLBJ17a9NwkA1E
qSg90EyJAWMINOYuJB9jqTEu+Kl1WxA72YFZTblJTW9a+CNqJWb8KK3T9KT4KbynvQfQ1POGPYta
40/i7//4r0R7b77y84/0q/63+W/9+nsA+L//81PywP/jmy5/ND/+6QmmubAZb8wJSdqu26T593/7
88/PX/n/+8n/9vX4Li9j8fW3v/z4TEMskTByw18NBcqfz831C52zYzkES//f07tPcF7+Obz773/n
T4K3+VfHlGxCdNuG0qmEQcjxnwRv9VfHYU/NQMfW8byYNrXTfwR4K/evFmUoY2puVZbrzuUgAr4m
+NtflPNXpTuudKUlTL7E+q8FeOvGv1RouiA01jbJn3IU35A45n+u0DoUkaPhocgnShV8SYNDNooF
73kmTXmKxDwAZ6U5Dppc/JgLmjLyJdkOGijKnjQDhk0Mzpv5CC2hT2QsmkSL/CvWibY0fvLh31HG
nEs1LFd7y9kk9L9MyFC/AIxjFjcDIynvp1l+dCqa4JUz/xON0CcbfGOFKf0wWYJJEg7Yp0xKjARN
eE5FsyPqdxsavOFn/38L0b8b5I9HqWlGzRwvsLDD8EtvnZC2u50WU1EeYlncJw5OF03fosoqQsc8
Rdyql5VcAmrY6zroIkfrME70bvbUWdkLiukVtoV2jWrxqejJ15UBKqSu5OBMMar8T+7OZLly5MzS
ryKrdSPNAcfgWNTmzjMvL2duYEEGiXme8Vz9Bv1i/SGlrMpQV0mmZbWZJEtFZARJXADufv5zvoOa
kR1yP36RjMzWBdH8RWZh+QGURnoXlhDHu4GVYDuQzaLokIoAJhaMeuk6FHAbOZYqdzqVmUHUvano
YTBHrNCw0SoRUkFsdEx/0776AGRjLJgutohZkkLhmHIOScqomUs7BBgvRgSnpAB6UiYXgF/bPhIn
8JyYJAjWIPAS9i8SajSGsSrXdKARIG6YTxsqAEqdw8mynAxYY6wYy3tzY5bFMoqq5YTk/GWFLm4M
Sz+EBq5HaptH3Z2LJEnyGgHKU5JTc+LwQYrcPY5jesd5aJUVSbvE40ydjH5IzPIlDINLqnJEsDkf
S/RwMwK+BjkAFcBrgkfbaCM0JXFvqugwWt5T1iNYW6VJ4Skvpi45M3wYV8gFmHJ6n9JCJGRQzOD1
hHqsabbWRQCIWZRvXpJ8s1V+9CLnZWDkFXT21ldDtwLDQPDQ/2Yr+OKU9btBKfOCfNJD3PoXthCk
U+jgRCyobkPlnmIB22/U22kt6prfKzH0JEb67NbEBnDRfkOywT9lEdfM82ZN2maTC7SoPEXlDMCJ
LF2nugL+PUIQpRK23RqCskmH7hu/b/eR3z8lWsknWlEjSolPMXtFFHKKHnATt9L+II9xKUTJ1hK9
l2FoucBbM9Gx0nqbTg4HUMU/jEbuqsmFbaLUYZi6VZ9ywIhtdrtpSuw3c+1FGSE/kk7iVB0zBGLB
d0+1C+y6yuglJXFGj8/9NJTPyQQk0fSIzbJvdYGNUCi8pspx5ZAdp8HrzaZX2fZwQ7hGdDRKle4J
J23Ywm+1znJXHUqDXast6hCho8l79aaW4KbCsmETCqNobmEH/Vak9bVMK1AfPXdNfmFMhOY/xW9u
4B/N0CScPdFYkOnTwW7k3XxwGBMOhF4gD4WLYV9XY0iYJNlhozkODkopFcQnep32DFDe4ROfNCyQ
mKABlBQtVEdvIDQGLvzRrTKgsQjDjcGWrjc3gZRfI6OMZRmU7yTsVp00SO3Eclw3YzsurIoKZnea
4F8wDHDs5tUf5UMYTRcROPd6Y99CzT3Kqlv3AeaBCj5KJO1TXivAfimRU1NrHzwbra9KLlqQVKvW
aTiyuyEZ7OFa2hY4ygKioBgU9Fj1kSYAiIwEcyb74YVt9neq8OCuOPyfmvkwbt0XIr0r5UI8sTPr
hyUmuPjaDp7+tsidHFQQpd+ZvLdxaxcxpDdCHm6Y7R1VfZHTWuZa+Yj/mKojsRlioH1GXBzKuHrP
QCJitIGSmr8Xdc/pwt4VTT6niu4nehMBopcUcdlQQ/q4vbCsQEHQQUu3D+7k3Uj3V5APtRc7Cl+a
bLzvZITXeri4VbDzphJmWzcz29zusdDaez2woDE49WFsQOgxhCVWgP9NjhBDCF+AbGGMyJTlpS3a
9QCasJPZxu7zdeDaNe2QBAMqQIO7Rhnk3mDLBpV1sgPyM66l0PNkAzou9u5UHJdLzSyeelv+sFsx
7qQZ3eWEL1pOuiQJQqZiyXgSRcDb23yoSKq0ZFEaL/pJgHBcul1z6KaKPuR0IyuyIcptn+HZAxNu
7AcleGzZlK6HCEuGb6I0DoVY4zdGZQ3bG7/gkl5UOZIwoSi9HYAyKXGHz3kD3qvdM8w7FtilYNZ0
C4s7QB9ctUpd4BRc7qeSqDe8vn7FAY9VmdaxoY6OzBSXE/UdgaUK6uG0ES7+w+iotS3ATLRZtekj
OljynrAH5mM2kc2RpvanjqnOqRPlkagAtDrvnE0ZA1UmpQ2NcaShoB/2fXWTDvPhJhMUiZBcXSDv
f0x2fa2h/CcCC8FYZQ+6Dt3Mxv1IQaIDo2vhdAraRVoj9zGlCprQXiLtshBo5nPARV9Ic4Kejebv
p9+yb94b3JOcA7BgiG5oeFSwJUBw3KF/86yNhbZUXqdzNof1gseYJWyoEP0B+mIMW/okPRdBDVQK
6/+HsrqQ6jLCDq7PtE4WKVk21MTUhoGJL9PaG0XvLsuqn/sdh/HsexA7fO06BeS+4Px9m8k81pNi
Nl2ly6rL7YUzyCeitQx+hubK6RO8mGecJltsdL+4pS3+PLeoLz6Eqwgn8bppMAYza8Q61t6zX9hk
jf/EHIqZjws4eqB/Ig1Z1/vRXofDcCS5cUcehhqXTH6bpJKfk0gHlFYE2xSzrB2WD4WhjrS1r3Bv
H5UcXlIBnAA5DWX4kRcic2Z9PFdlv9NoMILYZFTQZCE4ZP536WgA8m5oTBwQIQX2kk503QUjCVGF
x6VjLaVZcO9HzSvXa+6MebIkvbkFbfU6jVfR4NBZZVAP2oJxpBLbJlhKp/GUeWffze4BmK19FwaF
XceQCyA4yVR9iDrbZ1FyTI06W+ZJfayzaSv7vkeTHr1l7HMczA2EEWjYi6F03mQuH2VWX5teER7S
XnHxnkTs3E++P9tMHywjuabSuDaBfUd3uQskTg2bhhWkLxV2W/acTnCpp2JYp16or6xWf6PK8r3X
7DtNFjgS616DkjDB4AVuu2w4iGM1B0bHDcSqdGvC4B67+NcExWdXj87n7AJdz0mKxGN5j60QV7vt
3lUDrxnP6OWqCX1gCbC7NJ1urfKm2/Klt7SE3lydG7mhwjUBUwOYnJYKJmk0JQLfahmAk+Ns0Hr4
a9rTMOr7YPQmPlxUr7KaIrJwllho4bBWBJdPaaCWdWDLJRRZzDt1cIQOd+MBfKjDAUeLgTcy8GBo
Rsp/78tp53tc2Cqog00h/HubnyIk/LjOhmgt/Hmk18tTRWHw0oIJuWrtMkRHFDwRv8NbUxjbgjM+
h2s40MO0d+PBv5B9ABDS6i9WPKJ/pGzkJ+FhVPBJoE3KxDk7WvpBSPXlGh1JDXbPZCAucSTYUbIB
WtRUYa7pRO63iV8mW68RE2/98B3rhfWUu1GLwE0UaC9cn7cn77eN2WLEtALLW5YZdho6zs/CxvW1
1CnuqfGiwT079jJ02RLR2c7UJDzEwmi50iThqZcE5RIn36WoCNEauM+8S5EQ3kjNvZVBQMz7blg2
kfsZ9KBEeDmHWv/BSBywubAZc1KhTM6pJDjjqBBSnxRvnSAJRCUdO9JkC6oUz4H+QcdAulDzT531
6QPoZU7/vndpQnXVTNYmNitWap/I9b1nHiM+i1CXG8s9OgPNbuHSwYwvimyvjIE+ONbesic7mGvg
zYWkgbGezm3vf7Vz5bqdKwezILj0dCLcBJFiocXOOrHje8vzYvpfdOpPB7ZghfuINf9Tlhnw8iDf
FkZ9CHvZk9Udb4kecy4zy5OhdW9RWuwNu96LBPviSCB/MRgtHWzxPi7qDeZnTJJutG/K5s2NXrDm
8Vq3d6wva81Sr3Y94q3gcYWPDyeh1doJmp0tYDixGi5KrzjnWn2M/HKJjLIe8/4H5ajz7qSbQbwb
On3W+P63RIXQKALUwkEwDRYMJUam2fkQHdrcw/VUc4K5xXPenV0mmPxNwpyRtTRFqww2qTOdAlvd
mfX42pvFBmo8tZIuyauhYzNcBSFFOG0J/q6qqSQDxrkMA5p6U85CS+AOCxgUlIXQ243Pg2xThUte
EtFcV1w7cBiPUwerFKLQC2/HZm1lwSvBdbnzRtow7IkzrQrqT6yp0Jz84t6IcTfUUX8xuCsXjU0y
DAP5omjsCwXzFBdIba372iV3Z7tyxKZEtE+t9Hf6PKZsWNAZB61D3FBWWW414WJloiSPDlwR0lEV
+OkaAPoBiBspnuYp6UzYzJ3OMZlrBmgI67Hlv7mh9g1jlfsvojW+RYm4843obmIux8Mjf4wDr4PU
m3FvDtMH6bDGulnwM/STBnGSjJZnhz8tZHyjCWYOrA2DnJIkjkfrCu+1ZjjrcQzfpyD1b0BDjjYr
TsCj7w5ZDBnYPIYipFXLoqfUHOWtj6M9Th4CpBGuJqcIzqqUPpvy8RS3DVgwG3BgE1AXJMggFpEm
NrlnOFRvTWDyKDyRkg3kmJ0lgAFe+myt84QLGDmcFDn88SF29kbrandlW+rU9P2VVV/ckyJVCx/g
+9rm/btohdzP/QfLQYOzBsK0hFJffFJVcg4EX7Nz7R3o1Lve5ShV1hvuvWULaTwPKo6Z8pbi7niJ
jPGrIuaepZyEFK/gVtA2gFoHdHAiH+RFc2c1e6CW7g1WgHka3kECKYoHus+vOAQ71Hx1978aQaGq
YSiEu05QXEA6i9qA1w7/raJlxTGaFTV7Ju5lKje6EmB9Vx7z1OaOm3KWPUzB18IsLmD7LpaOW9OR
FJBQebn7Xdz6lxQ8ZB/+86tg97sI959q3v8skU8p00H2+u9FvscvQMEUX1Zff/n59ZfFV/KNN/9X
ofBvf8dfRT/nN92UcOSEZbpSt2kS+EP0s39jdutIdsO2dE1hyv/U/JzfFL9oCzAptjSU/ifNz/kN
FIvxu0Zo6Mqx/u0PzfP611krcukvEuxfsja95mHW1P/+b3hQfp3JCt0Cjywt3bVRGA3++6viV4Ar
DH2gY0y67aXBaMYnCKcq7B0EIOoSKSWguUySuGb+hp01oqQj41ejOCcWaB4rbIMxVPLKyF+Hur2k
0H+9yjiNlXHsIGKYbbgxRXxxGWsOI2g2BkjLYdYVu35fWDvCqoyNwFBxoqv4Ky3/J87LJ9JfdEV1
p9Jgp2H/RJk6pZn+XveQJtiekPAdy1OILZQL+FTZ+BdTuR1sRWUlrbJJsuzxOi2KqEFD6h9C3WpY
onAVznmtIYu2Oo28RZU+EwYgTwR/pgnCL1b+YqVn4wkl8UZvqli2UOgFL4k8VwfDzs+psuCYs2XQ
TVya8WDemVF4J/SUEFi4Hi3QinI8tyEFuJGtv6YOqdeBhEjb38dEWRa1dvN63lG6S2NDkT8VNTP3
ZrpaBiafRoxLwuiHppI30+UNpHM66ayNLZM9GvA2QJf0K2ujldNz3wdXzW12CUIr4/73oAe0kse7
muWkzp4MyVkuoElgfpFnyS4QRJ8Iszn1yiqLF0klqSZxCItDTnzDYWF03eQ9inoyMhB/o8/IlAgx
b4lBBZXg/KG/iaHfj6KhdgQrnxlaZzdQB5MTgzDQL0vsYrC8SqRjUBdbs08p1fKvnj4BzqCQMoSX
ow3tGy+9i1uA+A9fTWKLRuWu6IRZKCaRQZUtvey7RHFTbFIhcY7hz2rsOUsZ6zG0+WjzKwCLVV8c
8YzZxbfDj4BJvCj3FBasGAlhqcUlyZzeg88XfGal/OwwLQ9sfEs731qZTfl2tDYti7lnvpvaYSOs
l7SgOWqO1kC8lOirTeP8iHERISdBmcfP5rXrDj9Y9ex0MMl141OE01kLGtrtO6DAKSoOLRbFPXPc
TGobXzXM4EaAAe5r5lc/+zKYqXGzCnXnx/VTp8nnvHvnHxmqs7VkBbP7u7AIVy6i7FQQQ7x2ZfSe
ulD9ScV1A2LMpH7GPt5AAFdR8O7o8Sdoo51rNSewYbcEzw0G15OEjZZP5zhPj0pDygO4hRsg5D4x
OHWnPycMXVNXb1yyr9hpH80mf1FacihLtaW68zyNdwDb1zDFr6TNg5WMx5s7lyaz4fcKvGtWcx84
Oozn7tI66S63+rcmw+09m8ttbyuhXdQwVim5WlkEKTrXW+k2eRm4ikBvuKfyYN8Ew0M36a9uIs7E
budQun0H5nY+mB8potoVgwB9pz/p3bgPwMU1Q/tEhozYfPTV1xxbHbY0WjkyofCbO5DRx9Q17uFh
IzZk+ipLmX+XA1W0/iGP+2tbD49JpnNSFXedZr8WdP3Gfntri/TBzMKvBIaj5R4VoH8mENemIFdZ
8hryX2Dd30VhtZ2KYk++GXNavDPnZlDzp0VfndPIdU7fjxeKNXiLnxMDhQ60PeOVvVVTlmkE47qc
+n0+xzVsdzg3AkrwnOnQxk+/Ueekip9lBxDLH+86V+w7vhhx3xQGK3Um2J7WRpYcPB4910KXD7L4
McN12qAezpnSKDavAbByLbMOg+Gepxy8XO3fHIRq21eE/3krdikHoLLILlOfvNht+sH9edBC+TGF
GGe1eIP1cw8Esy8/ffp9GlW9+TZ1UHG5iqzkFPntfhyiI1scng65g7U/831qXuWlq3+FnLWriJJ4
aEPorXTkRg9jWyzgLz2nipO6nBZs1vad/j6U/grv82UgW1hQeR4lAX8lzak4dvYWlOdlgZEjbKN1
2NMZMNrTsh6urIU7DAF4UN8nIkCJKffIaVtztjcVwYsK78vawZk3X20q1Efb/9FV7AL5HidvDmW2
tHW7Aipv5qk90TOClcGBVAMdRH32NKLcaUD3FsCOT26B1YhT631bT488Y2ho6WvuYiZMNZNsCIwW
E73cKRuM/iPuPxCOI2PexTiO+6IYV1nyWRrZwXajxZxUY+R9jEb/ZgOEDfT60+9QRuJ8kyA3FAi+
VF5u6M9ZmOZMynDKR7OUq9Kk1VvzTkYVHFz1VRjaWendvky/yO0tCSWR8oxfU8ZVRq2dpNKutdsw
GxO3sKverEnu4ujgpv4hLKsLOP27As5ByvRl5FNryn1E7ipjHOUeof5tkjFbkb08aFVDbYzaNl76
3XAd07R8bQ3vYSxzQj44KhQz4fZTBMMuH7dumIIV9+WKFBh4EFwlVPQY1QCUmsG1E+zm/IE/cdDR
Y65Tk1XIST8qU64D0rMUdKrp0xUGNOev1pt2swvdbe1VOKlvrzr7M0Sqg4IbuhAbajoMYAnRS0uR
/UICv8lTtXYpurTdHhAxbfBpt5tUAbS62RPmZxQvYWSam2iw3/Ezn1KNZP2/vvX9n7WvZasp/+Hw
epW3H/Wv+9i//Zk/9rHCNnRbsGXU+Scx70n/Ory2fgPt5xiu6+qubjA6Vn/eyFoOv4HMY7PFVC4T
7z+G1/ZvliWZhNvCEPgZlf6v7GSVzd/0Z3fhvJNVpsEWW7dxwDNn/3UnmzOtRmaj39MZExDbSTbS
Dk6uYavPnHhqeoZrlDLfLUcGrbZnHq0+p3fdCa5TI6zTHNwxkQQXrkk8a0QE6d21O/ICkdQYlbXx
RJSVOGp5djJUIhxLzOSIY8LQN7z7JIjzdRXVL6Lp9a1l+OorxL7seLr2mIYGyUHO6H4W3grdIDpe
+g+kvHZN1G2mGJOwl4EyrVL8z9TSSDxIGJmxF24zzhVnS0NRE3nv4JOkCErUzNjolk/1/KrjZdyE
tpa8j3HlrxVojhWKvVyEFeaxuFXxm98GTMw9WTMHQn8mm4ZMtxAca9n7YbT0usF/S8reeKAxkdzr
TO8KuFoHxx66eQ8umwc9Zc9Hf5m7JMuERuwPEMG7VvH9dZgPMyZ2yTgMj2aKnG2YhMQHg0rjvI8O
hmJNdGdJcGRQOXUGsz35adC3s0jDqqddKCErZpLehMYgBwceWWPdJ8KmhKfaqai5Fz2Pegkkkngb
ZXil0cDS9NJ7TGMf3qBfMxf0WZtZJo5x9H9Kpl+oWXkwTFxbZltDAUwp5DAT5wnhpnyu1PA14v6g
Opp7xfOctzKiRx67NodqGj/9vDzhf7MJKFPS3vrsfpyMvR67sf7R7WzGaxaJsYGL2lTjK0SmT6uz
dZwHUJm7SpUreOsIEG32A2zLu6PMR6fOCBfiAuWZKje2ir5VwnqkO+BBex3onhO+M8K517wuv3YO
XzsNe50l0XnwLP2OMoWdwXuM9xuF5OzB7zFOU6Aji0OGFW7hVApxmTq/viounMmGE/1Ox7ojixjJ
yt0ZrGwhJg3dQe032uq9ksxzpqJ9dh39M1FMkdCXmTKVuFu7lI13FdIsWytzOY5EPcJpI3Fk2XBx
AjrA+XpZh6SCUU+Pmtmc0N7phfeakOjQsACsMsQOL+zZDfbtJpsZW+FoWqdMG19sVV3HyF03El6p
U4T5grHMZSjZQIm0+aiL1tiKzFwhdxF+y3BGRH715tSKRKtD6U4qQgZmFZt7+96jwoAGAxomR8Pc
AsEEAdyb9lajPmbdhe67BE+8sHSffUkAwVOm5QeyIqkJijv81KfZqqFBPDSanyJQc14h4mHnVmAu
zg1ni4egwEVoV+PO1D5ikZ99QhXUhe7Z1zwmrI+AP5Zw3MxlKsvXlDXayPATUEXFCfUaEz7cppX/
LAQWCmUJGzk1/zHV4yMhEZRIlnqoHo/WvPZT7cM5anjiu2XVY6fgATlYugnuUPjRr+NgOMu8JnWX
dijChmZcTUWvRjGi6xT+YHMMl9SG4J4goMrOho/cOY5l+UYZzLTJi0iujdjf1q0Nw4MCo5Fxp2Ec
6sH8thw6Y7r6lmdTtffSKUJajtE8E6YRqax+Ku4wPcsOmm2AYy61JwVJblM17hsLONW40kUiAGii
anlHPuK+KZySQxKvXKcSn3zO9KYUzVUk1XqiEhEmO+H9ChJWIFJ6DeKSepHQRFWfujfd6WDGA9JZ
l9KiAiglVYqrHIsv1Q58zJjlQu2sp2OxqaqRovmBGNaIohbj04Q97FwsMP69pt4KClsoVTPdrR1G
j2k0vRuZ/1D3Fun5iFQbOL1vuGI0L4aPtWAEkNBZF9Ht4NEhv7CdeJXYToGhgTeO65DN7EdxV0zT
pudZh+vj/NBKRomdYLprKc3bw+kkaYvnl//x33IShVtr8jehY98y8JKlZm10qzh6rb6lGpW6pIbL
K9JqNcUDY9YymIuTo22ueY9mnZLh8hosQePkLgi1nHoGS/TJPHVB9aPVgzcCRRyXtBIrvWE81R5P
SxQrsms1BbkluQXJ/gtfwAE37qGZWsAmDA8cqzr3IZ9BHNCHhwMWMWY8a5LCnFAIwPouaFI03ltl
hp+2F4+rYK4t0DSNeZNbOds5nbkWoXqHoH4Vura3w3o3sAHgMS3o28jjp9TJXkrSw/SeVndOOp2I
dkPn93ZFCQmArsuSoGiZcqweTZyVQ1PtioxpsGZp8Y7Wv2TRl92GQNQa9hosVWYK9TA8MP059Rak
Ftd91o3+TCMag1bc0J3f3NdFth4L5075WsnH23/Q5LkpmCvQmDFTuZq3DAcq73r7sxm0msCjvEOf
fgmz9pKk0Lfj6kmU9rNBymUx1XgKEixSwvC/eqFjCvF1MO5xRQ66GW6mR2tLiJxetsxMvTHY9606
wwXf2YRdmaregeIMFjN8BVGqLlYgtTB1iFue2Hswi9vSxtWMgwzr95uMixUtW8mSkdd3LYNukVfa
XZoHtL+N7Y9cZ+ExWnEsGu0x7LKrzRCenrQzNrwQn4Pe4cMRl5ayg7ZOeQJ8BDC/PtSFtTcjDL+u
ePTbfEfnE/e9DHeycHXiiTi4K+teZPGFlkwqmSoqC9gUpA7cMLOiAcyn7zkKxBdR1k2mqH4ncT8n
y3c9JEWnStaza1aQ49frYV0rZ+uX7s/CIKyJW+4sveZWd8OjY9QkJDHGuH6/G/tpXI/o8HUEPbCf
HsIkeGpsyJikf6hfa78VDjjcLMFJt1oUq+bD6ds3JWmatu3mTCcKDUpuvzVCxkt1mdxBxb5IVB9v
UofY7xBLskgtg1g+awlsE7PFasvrFvshRqe+dnBus6OIxyvNWkdEGYD6WMLTuCa1njv7QuverUk7
WImHPBEMizFLvxw+fxCBR8XgnXa2YGtX0SMBRoxB5ntC/nRluEQD2VddXfYrY1KdxfwOZ1D9UsXd
2aX1hJzZtqlrWpRj/R36/onhp87q39y7uXw1POO1TfVbW9FTowiXNgS2dUe/dwZD34VYrVjjOMON
4UeIVpk2wH6n9GTVBquso10cTt+E53lxBr5nUZbCziIU2muam/MN2KxoBvs5KNz5DrQVHAfqOnja
bug6qDnZExFwb8/Mcqtyph9FKWaddO/XOSFA/aUNjPuQ5ig8O9ye/kfD5F/lKMWmxw3g6zHiWjfc
a1W7zicqIAPjYmj6lQ9xjfxAq3j4IQVe95GHKhn1k4HhMJsHGzi/Zh+FZhxhkAEsdvCWal141yL0
MTPRJKPBfM1IBHYyHEQYPdabidZ7VqJjej7xtonwcYI1CNjEmV38IDOebNEmp0z0JKEU8/I+C7dB
LiKy6A7g+JzhjbDaJ5E3KLGK53kcwrs4EzvRO/u4jhhZE6nde7p30xiskSmJCF848oUwM8FGrf1p
hOXnUDLHAar2PaZhDehw2od9sB8mk9ZNBaNgdmwurKx6lr71UHXdsz2q52ImntsTpk5D0g9jvVVm
tpYR+TCjcLGvuVCs8HxPs2ICEWLhJdaV9SJfGVUSH5s0PGm0U64pNn/EmNKuJmZtvQ14pS+tra4h
mUxMdjt55EY4KJsBYeo9xgCg8Uc+I47wbQW8s4wSZlbCuqvKyVrlWPup5a6QDbXvFlxYMVtSzGMx
xD/yXH4D9HxK3Pg+apW5ob+AiSyVBINdvOO/fYjS/FizJGMkK7H/xc62q0vcYeVjKlz7vlTxJ8T7
b5B9wbpPGrWxTTvCYovJdBr6C3Cap1BRJRT7wJimvKaJSNDApNgu4xPE5HptYl6Ipg81uDAeK93A
DRskr2KCq+gb3mdk4KFritsQQ14XviRi68llQcZg12ex+4j1hOxzoj6ZvQzbxjEINY6mereUW1E0
GaxJ1VKyA5aOUhcahhKUtcEJjyTJzKUSyREXCo2H+Hd6xsxdeBsDPGUD6IZJ/wFqTayqJo0PoYLX
bcg+AQ4tHo0CfCooMWa5gJNxUFj9N/DLi+o5EGldan+XimYgNFlK5WL4DgtvLjOM8ujZ0eEv9zaN
v13VwaV9lxbxeFePnpjOwj9CbhWIP2xfb05CKoA6SzFl19GqXmj3OJMgkV8FDp9PmVS0gf3/Lngo
dIV/KHjgBP4MvmrtZ6vdgv/zv7O/c+7/7c//h3Nfx2SPc992BSqDjbrwh3PfIIZJJ4UjdYRdgQf/
P5z78jeX9C6xf3IDhCYt/tAf4of8DYO9aSiHmKQ1qx//ivhh/Z1vnxOlwyFZVygglqWbs9Dz57xq
LqxSNzSk9KqmtyrCSxxPq9hK11nbrkw7uAAEYaswWxLjH6lhHzMzOiP3YYrxs7MJVqapbCpm0yff
SDcoBtuy6S+WpKNcykVqNw+Ni8eFRXStG9SqWvHWm5seouwqIfiR252H2muHvKPNUNDx4Ie18CkC
EHnSohfMVD9osTfJ3/FyY3X7aZFGz9zkbiy1e7PHL6JrR7iR9/xVl475It8HfCcads38yfOnbvGn
ke3fBqF/Hnw6v4pFf7tgypHCFIxX54/zzxfMi/EYugHbRQ1nlARMHApOZD3WnAmf1foff7H56v+S
e50/HQvtjGmGbVvO/M38KU1cVy71hgmTmKJ+zFFJmlcwMv/kB/ov74A/fQ0kuD9/DTO1dE79fI0s
Zj6gPxrj8R//EDrT6L/7KSgAgKLI7FmQH9X/7pIFnGNHf+DM3fiE1aMaxkhAWMiBMOlnOq1HCBy6
Vx8dYlSBqUFrniAE0Qdo4vX4J9/L32l9fHxKuIzBHc6Yv4t9v/60WU6ar3VgJ+J7Jg8r2Owx6MDR
ijFvwzkKTlmHBhAvVY9Jzfv4J1/eEmid/8/F+NM3MMd1frncbjTFbso3gI3mMBnDq8UMuzMZOgyA
xS3kewcP2UKn8mAhNM1cMNB7zbPmjapBWIJ58FKZxtVS3bBOBhzdbZ5+D2NqH8MsnUcxpr5TZbZy
wZcfwyJ4FBEoGhPkCKt38BbP0/UUneUksDDi1vSWVo7/JeauXFCpTAhCw87F5+Q9qEjLth6Vo2D3
EjKKuAsRunLJZm8kn28Gp9I1NuzDX6TdzkO9dFUSeV01/jDtBi+aliTY3oQbODuCSyMUh9mrZwTQ
BTRfYPoMk6WTA/oNHFL+qd0dXK2YDpCs1KINuwH6E9OhFJcLm5qaM/KQxIsSHi8ex0SDVzT+LM3g
taskS3ADnTmJzEXQh+fYkbTnQA4fUo8RlOcfIKRAD4jbQ03JntsCjgixyTsevQOy/q7cBuyGxWG2
d/pnLWT+5NqPfThcoX/GC1Ok48ZI/A3d6e8UM3OuIQbvudmw1BKDWcxQTdu4iZMVO080OQ2aShP2
iCfWphnTs1dnFB743eyZDLtvs2gaXGrYxafpnI3Fq61h8HMEyNZ8oxH3UYWR7f3YnQ18NE7YRB7T
4jvw/bNdJtStUO8KDGqaiPgGeE5TfYJMlEzXClDYisqpsxg84jQkLbeNO95ia/zh9DSbVKruVmnf
VJsuycR5UOB5RGFrV5NjFMIwdrmq/Ro9thFNagHF9Us8vj2xoKwmzRnBd1tSMQHOrIs/kkId08q8
mWHIRmT0P/0IjSPua2qMQ/z5RZKTnvKScNVFnNtrCNgrdplkMWA/bms96yj888wVHgd01rIl+qOz
BRbo50uh4IWYbVsfy4AX+VBq2rxAhFDQiqM/wFhC2J42OPKBZLRV8SALMfEb+lsAmOuYBvMhPPGM
/GATDTnQbA87OGpi4GhV5njLqfjQpvgr05x6z3vHvZowoJdZVsv3GK4GCDXaptzCVkv2hv5jlscV
YRN2/SbFmfVU3uOtiXZydKyvqLUqzkm2cxP8GxcWx5NBbh9ECT1hGB6K+x694Nu0FZ2NdkCAQSua
m8z1/oLzIcYI4mu3kRHZShGfumWGjkOjSXeTWW4ts+ZJad/KVLsbHd6cEgDUgoTTI3QPODkJgc5o
fJOTA4EhO9kF9uxaL/a/oye14rOT1YPDcXdngU/kc3RW0vejswXDfMkh7itvQETmUgM59n/JO48l
15G1u76L5ugAkHA50EAk6FksFsvXBHHKIeG9fXottO6ve/+rkCI0lYbd0ae6Dglkfmbvtc10eLbq
cGdWbY6KN84eUnNis2mlARmbroVRxUKdg61oyzzY8DUt67e96w7LzA2xbUlqdEuFgTKadA3oePpp
1vrL5CJ8TVUqrzG9G6nrpbtDi/hDsMnIpMC6DZAD16WDTN+JAglsxDVvGIbUsS90Y90b07s05+FO
oXX1AUhnftqJP4VF8whD+aMN1EWRib42MqRBrcMadUxYrqSdTdUrWv2Nzc5KI6tmSssCna23U7p4
72wU5l3E+Zp1Qb+zxLz0OPVbJAtjW8uk2Jtp/W5pjC4z000ueisJP2S/q7vTLup5NthWvAJ/hLqL
iEWLz43RLBS6bRrl5ybPPoH38uvqRPTZecekw1GrRhurdVRk/aluEbQ2bmPtndGCvstejHOBb6dw
OORkRSXVR36otZt+is4ppMkTpqGXshfFtqqCZB9lT+jj+RFVzu7DWQ9MJaMu2ugFIKL0FiNIGcYr
ST6EMYe0ajorWcPX62vu5ru0Evzds0sR3ltwWVvG8JSIK5NkUlUnt45xssZwWka/jTYgiDD9bv4T
a4Yfmhcdm10/P5kEGFpMC/XHYfqjkdygZS+4Ytc6Z4yd3GyCQ4v5JUG4wmkNELB/M8FEzbjn3O9y
amhebk77pUGIXNO937UA6ipW2o2L1Y+U7bl9qOrW5D3ChuUysw5Mv5yfJSY2WqdtwGS7wqJkTfMK
Gu2m8xiEiC1f6qKrzPcQB5nJBj/2nG/q6BdzKKAL9g+oanMn3VCJrORM9ZZk+16hZ2aGatfuwtkl
b3XwCxOSmN4BparozvONS1tnm/pxGMOzXs1rsmWh2dkHwYC5YH7iWeC4ymqz6L8r7ZfGzIdJsU4z
dnwN9hkv4NXjiTGTh4hiNbfA1ZXOjaNQEsDm1V+4Wc0fp+xxrebJeOyIMKExJm7dHDPGEnqEOLWZ
fywRPSlFlDVT2yR2eoDw0wn59QMPJTd3SSAUZPl2JNEJZu66WTJImF9rce/4NgJwP2gKjCBalWyr
pBpPNVTTdT3qsEiFejDqq1KfScPjpnCsnZY4xyrbxu5lZh6mQnvD4R72xja0z1b1MjLGCtxTpX9m
xQ6G6KqWv1V4bZsHyZPChq2yniL9j5Ml6zzckkTZ5wihCgKnODDw55pGi20t2bACYdwJCiWXX1NH
8VGa80efYXBAgo3AAX5dgixYzUe3hFJw04Z9UfyOCUldYCQf7eQiFi/moyzP0tl5Loa4fSHe5yA5
doljf0GZHl+CoetuYEWTTRr3PDtI+/YZFRYp6Pta6zdp4GzlyLQItncLXm4UJyKM9hh7VnGbPbW6
dXCBVK3Q5WAXAzUWdvPraLFPwxCWmSSUUaaiWUoFAPH6OszZNa6GYzarY8AlPWHcdGImfa0wL73L
DMrpcODIYIsHOlxPFhqxKZyiW8eL8wG7Zo+N+EDO4B2Azzu9LQ4I8jdlh9ElQGzoOhe3LE91M/wS
cAYJs1Znc0HAWPF6zkueS4aB8b3dRSTqvaNcPgTTq6a+q1Zwr6qNyYErm265Sn0Z8kASX+Ya3qdr
o1aNQm1Tet8ZeDvgln4leyJ69Acxeb9QB18DY/SJQ//NQitZRYC0ptR9cYNxq4noTeUlxC9WNqn7
pTh7rBL6jEns+UUPq01EnISHCqwTw67wIHeB9so7ZkN1Sbw4eYAIezCHzdnHQDQlqFbekpGkkoOs
3nTjVWONFzDfS5T7Bf55hSUkXC+TPw66CWiEOfWXEBsZn+8zOkENdzWphwQCPhjd69QRCuAWp1lw
HeabtB53CxJswsoYEofSAJFnXjqF82aAnd3Oju+aEFedFwH14kmU175Vx3Z8DLSIiSHhm7O7bcxX
U5xFRLSsXZJ2qqx0RoUU5/G6juoXuyajaW5Hzgitpk10ynePX3/Z2qDy8QcLqskWOOZn425FnB0F
kUuxGa8HrUC6nXwOjK9K7VC4C2mLezExaZmQRuGrg+i9yuNxD4RjZQPMW7N9w7cJ+TXXiY3SIJ3B
oRzvnNBhTZ9whstRW9kIoNSQcvGkbbAZq7sq5dh10StvxkgeYuuNNcY6AEOTdfN+bneVEf3M3VsO
LX7lxG/ERK6r0N0TKkYYs/pscodnSMhjIcGczcXgE3p3woV/ccNXnHobpAWraAl0yqKdMZmbcan4
etm6m67gkhT9YfG0DEOzbci11pzBT/HW8B6w2LnrY74/gIrxeeJv3xjWoSnuTKzaob1fpF9N/OwA
cGr81H0bWFAM5DJb8U0tNqg8P+dJeYZZsY6HEqOm2tJfbzsQFuOZafMycFjiz9etXGNl3LIh5bXf
x8FxQG9PHvCqnkp/hjWVkhqH7Qs+3p5fF6af0K5pdFQ5Ct+7wSCu2DvO9qmFEGre2u4ePrkwtrHz
ih6VAwx5KUte6srwcZYPgUowjJ/imCUeEMcfswVPTCiVtYvAgdRQ8+SWsEzJb9SWBFlg2EnX2Mow
yNoIMHm2WxZR7PpXuXoyYqpiUtRtvrxdWzFoZx+KTAQ3OkSfn7B/nktAgAAFx1psC7ITsCgJvFC6
TuosmFeQmIb2UveLXeUUJkgWIDYNwQH85C6Ia6gFXyA1we6Qd10ZCILVhqfaZG/Z1TGhR39qLveW
AgAvFTeSP3G4T+WrUaJS0VY092QJVX5VPpOdxR56i4fHH7xtjNSCaGEqYHxzGzzze2x69Fc3IwKh
kDXYtDrYsthe04+xu9btyxyLA1nctbkTaGw9Y4MCNvBIj0S8nQAGcBuc3hBzwmwXaMcYSsCy3SZJ
HBgMnAOOu9tcReeKmUMWo3lD1EHDw0JsVZOYQLTFKuHC1/TPof9jeNEumCAJ9QcMpysb4FR2rG3y
CkHcMRK+0GO5Lj7y+LsAGymgys2MV7WxXJL3VuzKT5p1yxqW8uPGGCmtLdQsV29I/bR+yjNnb5Od
W0liCDjJPDjo90HS4S5CxcxsB4qmXq8WvHJOxCaBIj6AJj9tXd+i3FHyRHikxu45ip+5uk4d1IAo
OQRsEoR6C4ffRYmAHWzj0KmO9p1t/OrjQVDC5M1OaTcT/qNwf7LmU3Ac2ugNArJXzCHcL/4zM023
mhyJynBj+qy6/QhHbFODl+5Gjm/SRjYDao8yxwKuJT5xTTt3uDOD19nU9oG7xAvxohg4ns3vzL2L
eKzMcmS7VfoNO5OZdFYA2pAqPEBT1dbL06vg4sjz9FSwOw9D99ntGBOOv1OSfIeqPKiIBmpeGLPY
qRlhdDl7nvZJd/SzVMMTACfWbKCjXaTd/R/Cq3d5sLUt4AOssXKEQDO4JFdeYjabrWsRM9++WTn7
UhurLEAMrPNHq3yvUCoN1YvnXCsPnmaJWZUM5xf8zXs9hGDekSI3HVuahWo016InGOkh73lslOTA
vWj5tqq7+wzqGgmM/kDbr0zGddad9PZpAZYxuqY9XsYPUhRJmM1YZEEFMtkrqpS183wsi/FPb76C
bl1PQ7SX4ov84rrKf0ZNfZDushHdXReeau9zSH+KBH8zgi7sjQmYFPVr8kDbHA5pi1IpiYpHPSNx
pXnQWWLwl+44PmtOolRZfhoiRXIJMncvkQ61QbtJ3n89ddYhyqxg/hgAJWmIh11CbehZgE0jJ9Kn
g1FeVFat88S4VXy2KaQVPd85cKbnbU4onv2tWmBP9ia11WlEJ9bUxcGyfqx8bxOGY1cwuttSPiA5
8ouKCGDdBQL3vVw2QfLigE1FYIu5ei6/Km1jRl64Gov7BLLGVKFpgTlupB8QqzYmFxnzi6NhoF3h
l+1p+ALNN/ALRlV+zrDJt0rfF7GDDoinrra0/Zzv0GYdsgA2gkv2FtjC8VFwslcMDyIDnWsLlOy1
rPZjcQqCmxhZ8OKGaA6aAZNG7Cr+MCMOYiMZIcy0Pba4N7im1+1k1htik2KGOTiaJYFxq7qd6hrB
F9IstTxZSZpkYJkRwkwVXNFIB7w5HM34FXIVIzunhshMiij6H2MAImoQFRPQ4chjnlxnFxL+8E7U
0d4RxiEJ1Qnox0oJDreeLQ/hNPzwLrnL2y+hJZsq/9YbygaO0epvATK5ZVDXaEAa6zn3Jn/hCcgE
r713G+V1HvCpnjR+OgLqvUl3ahEGYVoOw4Djovh1BkAkyIIAp60N441r2zfIjPDawxz9UIjtwvm+
CXZJdmRoF7U3K32Y0Bdo6WaOsO0Dmen05yBecjnMU0OCSGs8Que323Bnc9gGwBostAx1+d4lbKfH
iIMoxmsOOY4T0axSP8K+aE0vTmdultyiiHyc6QpBXZTvqYDPYHBJ5r9QjKd2S1hk3cHFGX3MNmnz
bTDzmGde8znbaqGzcsavVHfXruTnzDs7mzcZ8qNBe0vDCRfzJ7AJol7eoNvt3TD1A5b29jTh6cEK
g5hMVhIBnL03eTgzptNOVmzbIjgE6UcwxffKQ6SDXJkb3dZCEm0PgGNDw0AjKd5cyX65t7s/TiW3
IUPPcJkXTHXDsKE7EO2wYfa5SbxlBcvlVQ3VrpLFvne0jeU2P5ORU66Ee0QbL6Uod5VXPU2pfUod
bifyUlK7e6jaGZchSaCeFR6nyPbjHLqI4soxumCnVUvTEp2Mwj4MoWGyIml9CE1XE4HKc9Qt6Tjz
PvZ44MIqOIdUMak7/xIu+e3pxUPoOW/QX89L8FjoLoCAfFNysQaplq8lKOe1LgfHbzO0XwYFj9mk
29YIHtOEZEWqaT1MCA6agP5JAOprfR7O1aC/2s4Zraohul+8IFeGEefO0d6zpmUSzpdvG+yYRlA+
TW4RY8izy77/LqrhU5ZVr+gd1Tqp9fYOae97ANy+7G2+24LX0SKUVxPbmlA/Tm1ScCLdivBVJbY8
RDTgXQ3smByO8v/5Tae1qLH/ZYWxwM/+AS5b6Gr/9b/cFc1Pmv78Z3H3P/7Uf4i7HcBkQroeRkUB
GpSf9x/ibkTbZARKbIrQy3ST7dU/yWQsGx3HRRAuvcWn+M/9pveXbTquw1aUQMu/dd//Zkv8P9kU
mR7+28JFN8BcmMBjSaSy2GQtW9Z/Xbg0je6NTtYQJVerjvsjK/2ugfbUNSwWrGqZomY59JMOKLPU
gHxaAf2Ks6CbmCd1wFVILWRJW63muSnvzc6JiL5dUMwEIkUTgqthmM/sPHIgRO1n2xESYDJq5yfW
Duq+OVuRMZOuYoOxYzI2mJK8j3IREal0fOW4llsr1QQGeWc+sBPlwOnDXdh5Z4mlbKxag0ZIQNwH
9r/S2xnZU1cpP2Egy0n12HsGW5WRggI8eLPpefo3KhvtSwVUw22r5oSHnDUREHQ5ps96R06si7OZ
8OF38AE3SwT0X1i5qIaXMzvUD0A3kGXP9lsNs2nVlNPOzA1q1dnhDKck02DYN6yV0GnST4803yvP
KbRNHDg7oDo9MT3JD0Gnr00DojPqwy+y+Yi5dp6bsG5hGolXkBHTKiGChitT+24geq/cJVwG5I7y
5LRrEVXbpJ7SLab0pC163T6KdxSFm6qm5J0s+ozYANLPgHRlSkQiKuZoUGnzKCqOj5J1+gonNADL
5Qbs8Ce585CtZqdcmh6mb1Nc2D7gEhziTXJBvAmPTu6V7F89o2p9pCwSF6SAyGmejViVOyNpDD8b
O2pSN7wzNXYZrWXX+3h5uPTQ+BFFyFScuLFVo/RPJxwIfIazEBWEm0F43sSac53n6K3s+ps+YUUv
2W+yO2NsH3SGD0qSs3K6F7n7xgT0kuCyqkSPX366c6b6A/7kT6bZvxrOAN12j1lr/XSwic6lPqmz
ZsSPEboB8Kpefee0RnbQOmwB0iQoC+AN8UfBW2/X8AqE6YsCK3o17pVH/myJzymmkIZtVTzlLWnx
yFpanyTT58hOfjsvPnpF+gYebRn/bG293DVQ27H3Z1+ZFu00jFY9IM9ZiFOempvKNu+x0THSaRYT
p5x/dHdIt/Dcytl8YLmTwSQmMJIN2leDR54d0pkH+86W5Xawx2svWDQGwwsXziHO8CVG+SPqFrjt
lF9lvIH1d9LJdJudeM93vZ11wy80tlxj91Zkxr1kPO8k8tiP4w+tDGXefBe4JRc8erDG6w5SNb4s
HI4Er0dMi7kol9pdGdc39M3jXoe/6DN4vBA0G2DHnYudPkHPSIyetWPjOUhvdbpokngYarGw6bqr
6M1hFRrYCLpO6RTc3mWMobtMDl49y2GsSHTEurO0P0o1V4IGzp5ugaZIr83o3ltQ7XMd0j1L67VU
5rsgjZjGuMYfyY4hX6zPnBTPNqnVT/U4MtRz15EW6L7pImGNbftjFDaRIDl4XcjpN6822z893Hf0
TryeRhbfMO9dZ0jDG3zEDUCdcIMAG9tI4pwn1kyMANpoW5bd1h0cJPYZpHhCSOf1KNiOmkUtT3Ue
fZY1ll8CoRK/aRzmnzGbhrFEW+mppxJny36c/k4kLa9diPKTBEOqyKk5DgMhtgxJAx49YpGahkow
jXdTyyzaW2TZkY4lMIkrirEFCAHicWhw4OhZsRgSH0LTfcmFfh61ZDXRat9SR5GjQjHD4/SREnMk
HPlUiLBb6xloiExvvvCuvw7TiKm4yuBCZ/rZ5gzmBdEOAXmxnmr50PsCZT5IKsavtGoegBKKLWYL
AT06IehpK3/KQVe0T1VyVaVbEXBufsdGJ39bT9zXKvXwD3bPMraeRMScuE/Sd3pAUuOj4iq0+XOK
ipQ+ZCFMJdqbqax3o1CfWGQwpDflZTbxP4I3w8I9zr/hMMGXdJNHMvcw7ErLT8iwX9mhg2JQRQxv
9WBxoDS7FKomHOngolnhC6JD0BJMUebKPhDVZYc+mdx00VPyY3XJ15iyFunyhjAXe5i2U9U8O8Zs
MiIzymPsjaSbAoKhics5J9naMrjQM/JTWAqXMtrEcfaWFLjnZUTYoleH+cFIxW+QhPWxS3FEkSs9
beYRsrybwLkKie0dci42rb40Qctu1VmNY/k5M3aoDA2aGWoZNpInTegU2S2LaQ+P0y6PmZ4gz9h0
qH38WqtNgC/l7+yyk54CJFlxsiaammE8JYRvRgnvFjlywYCcYpGv2lWKoLowt3FlrqeeQGoHzhzd
Z/IzRypkC+Q9tTGko4jAFpbNRsj6ryHhPXbWSToE+3Sg7g2NizRqwP0OwCnCTD/qpSWOxXR0SeJo
NetPjQRxblW6RTmCmyeoJWtGZtQa1hKmefQiguU/vhbvuWexNOjeg1r2YaXULpNsfrvUflZFyGrH
U2INId7gbxRtE/6HVxYO72bX55C9kVsSStYfiUo26cWCdueSOLka5jbZjBL2TI6TZzCiXVQ60TYI
cQZYwkBNahecLWbintqa0Ay+rnTdGmRTcUUSZzaXl6gV+HMy6uBSVUgOHXT280SQZaCTx2M0SX6n
J/Q8Xjwmh0jl74ip2dWkZnVINVgPpUOaz0Dg0IqoVIZaUXCJCFIDfm2txVgGQErqB0OrfwsJeRE3
CMht04h8S0NR1ttq1UOCXo02IDI18CzYg8fo0lrCyrRHlRIEh17i2yZsWUujjzQMXiccPHzS7TYO
Cu+uq6Fnohhv1kOPhtWM2Xmxu4diHZytbDzovfdTEKRk1Qzh4jT7LQI+nH6ky1NTcQ+eDYiTZGWj
NchWWi/7CSOLs4sp0pg9T0JnE9jjA02Ni9Crm6NCz7eSVCN1sYBtiPi2ZWzRByMDUiKyVgTWg/R0
onfFQKQTB9G3l2EyLrR75rprYyBmOFKzMbtXTJEjiQjfMp33Wbq3eFYsQon65Ks95QWqmTT/7pkD
Bewe2VCUYg2lELlEz7JK5ovBSpnOm1kZARH2Sb5qegzeozROI1/vUZrTLrTlh9Ea1h7OU7YjjJnE
cDWu7Wlp5ugqnWg3jaDmrPZBLOqYwJpWlcjuTBVU+zpmXZ2p4Kels117HcEnZTLfpkVjH1QOknxx
H9pTtk6ThIM8KkjqBK4duwwuA75Z6o3TzMKXBbxvtgGTmPYi3fIudq2zHeGMZBNny+qjtMtLiBfH
7Kt7aYdna1IMpxSKwrJLDo3bHc2+vgPzB3EynR+1CSxIYW3JAKQ+iWee6NEzqef7Xe+Yzy6x0riA
YXPqTJ9zC5G5AY4Q+shxMskjJ+cmkZRn1VD/MMN+ygSAaq93OXeK8xS3u3xi0sz1KQ3WnIltfDho
w9d50elL1mmwVnksSTICOiQMi7QV96OIA1L9DPtipNVTUfNoQQU6E46zAXdfLowPdt/JJwA2hItd
8zvIGdG82meWDomrouIODPGBx7S/JzGNj9o0vs2BrzExwG31pj/j6Z9wjOvu+Jh4Cdx4tDtqbOQh
UelHCkNM8t5Z5JevYEa/ekGECNK6tAE4IOCP11F1IIXCrzm17wo+iApWNzK3F0lxvIpG60gC3HDs
OsZbfRlthoUS0gSXAVpg3AfUrf07qGS4dMsaJbq3TX7JUhuQP1PKRDWxwxbDZr9ywt9UtjtQgZdR
JjdlRSdeDxqH8od9KeS65gnq2jlU83MzCNZLNSdxgR58sI71iOoJezYv+qBV/Cs4EwMWu3Xslrdm
iXl0ZH6EZx9dGRIn3Crs4kVr7b2hupIxKZkA8tvMzCIodQn/GfVym6rihL0dQpP3bXjuo93HB69P
vmeTzUFBmFnfBMI3O+b9sv4d9OYNZMUfC2yoo82wVrlgUmJx8f1MtzmdYPCKBMZURURvAM0qjRLf
DXtSOmcQB7FQHz1k/GquMUnO+iuZp0QWxcZHVSPOwDK1GhW8rySL3y2hig3JIN4mKkXF9KjBGJvl
B5AZjwbJ5JVRtquh1s6mXtwDVrkPHafeCBJAwkgwkXVFtMom9wPTy9HuG7gW6oZ49K6L5cKga+/k
IJlCaQwrnYIAQS0m1Ryona4Vb/kIhcAzxAN8tX1WewdyQB67YWHL6NndSEsTd2hpavQeoMP3bouL
uZ3f+bgORKuSExP8ygbRjaCpnajM0uml7yjlTJg/q1p4D/Rd92hIwQVAlEnFNZFQ+XTiOxUCObyR
hPB6+l1ii5dq9Fjnd9fYTD9bi4Ve4AXQS615PxjzSWvGgLkm+6wgsz6CnAWfvigd5QwFZmYiaVTy
nsGB6+vG9BHGVeGzF3OXcvnYTfne7fXfWg8/ZYTpOSCQGikwbFvdKoxzT17UOtM0BZSnBrLVuo08
5Xys0PpD/sM5PRjFsCV9hENEg6KtS/0LIiTtezpfIEIAq4zNbJ8FJAyn9vgIh+48TVXO1Mt7HIT8
JPLnD6PFcwvzM+kMzLjEtFMIIE0sUY8V7kQLocaz19r3Tlfaq9nU/+i0kSqfvpIC/U2q8y13nXzv
2/KT0KS7xnEf5dBC7DLb+3ownilj3VXaBXw4hC8BAI1zVAaTNSG+EWs7yq+zAUew8xATYL5fz6Nu
+VmE8aS0nENhVm8jgbWNM1+SkH7eLTxftOJCIOEtUPlH5xlnt7I2AZsMZOBvXU4XENeAagvt2SLc
qc+Bb+JoOXSOouixAVPoDGCHRH9DTo7QTwaHhMoLelyAlDVLuNaJHHUdxH1EeVFxt7G3SYBF9NPE
KrTaT22MnMrDPksmOBw1V+28miOF73ac0KXpGIyLXvviHx4D2sCql/vOcgiLlMXWLSkNkjLxYbZW
VB6zP4rme7AIUQmmKwnSMMGn6hnFzC4yhp9ypiRhsUNCAzlsSjefrVZcpdJ/izB66EPZrIAOXaU9
HhAs3nv7sKHgBzeCwSbcg5E9DGa37ZV9LJ32ucF21tDUc7GwVDG4+mHcAV+PD1YoHmLgSdwa2QWv
BVvC9NWug4vuUlON5on25TsUWDFHoRRjp5Z1EjGOnt4fzQKrh954z4HlbHWSPUFIu+m2ssh1JFRn
RqME1KXJ2K1jWIScVWQLdl9GL8uQq4uphcdsrNcwBZp1SmLuYGAS0jvAkjHjpXXkOOcwKq814/px
FiMSvqlcRzmfaNt6nzZSYlUG28rlt0NWSg6hDRrAhQg3xNU2dwx2ZXYEAneMVsIqd1Hq4dU2filU
HDw76qpX7mEOFE9lmDl3/EF0QW540CBvLJB4tCXhWuJVolUY/Ewv3wU7zQo9kJHZTzjBdmWoHir2
VGHmnmwSP6SGmnGyPlyUKutMDQfbRWLp2HJvB3jGRuJXe7bjWinZm479OZhjdtM5iWK199iazq0c
mz1+hdjPoKkS3oYzUxuebUZkgCXZLCknegm0CVcO5bET3SvUxgKC6zpRE5+PMzxrbtCdNU3gbte1
euVCHtwFM6WcZIpNMK/DpW+3t0yEdKa2tcezdtH0+sbV8+LFGQADt3jJartdj0NckDxsPbqCCrZG
llPKX3uJyc0UP7Oq7izp+FaVH7IimBFt1I8lvRnk9RCDuaf2s+p5iUhlG7jy0gkBUEmstEq715jk
yqh32dMJ2DToe/Fupfmjm+RbWFfgCizCAIvORPMH1nQFcvO9DbPPAvc50J+lMKAcHzPvHmzHImzM
aTy6W5S7W0tFky9nA/SkclHQItwOKfq6QY0AZ3Vy4sgjoWpoqu2g22hzIu1zkMCpKKvfTAIYmd1v
YdPwJKTzBpnnHUX/B1ANugGHVMu6RZjTRz/2UtxN7vwjBrzgaedcub4+ExCQHMn28wjvcY1x+eqq
pbZvEX2UY+vd23mgbbuhS9g7ac96hvndbI8hsbHB8v5Ylv7AXg4gdI6CEyfidxPZ7bYqaiYpAKiQ
l1wbUs9LB6EKARfeOiaWNRDU9VOvsRRRD+3MjId4Yu5978D8FSpO6dwHGnhonWdjhcoN6ej0QYjV
ck67bKhTdR5Fbu00Awxn7Wl7pEDTWgUIFYYO4mLd6+1TNXgFPkVGD4mnP2ZjcO/GvCJ/z+3//0Yu
Shw4eGb+98jF/5am0U/9n9cX//hD/2N9Yf0FXlGypXAtHUKN7f1PxqL5l+m6f68nDAFqkT3CP9cX
zl8eURWYf0xbtzzvX9cX9l8Sa5DwpLSxfS2bjf+L9YUn/xfKomUIw2AP4hLlghfo39w5IlLDSHAd
0kTRJ36fNiYLtOhrjifqGGwqwBYRMOhTSwtafXWxeKGNBMZaVU8dFAokEyS/ozNdjPb6brRcHPt5
/TSa9ZMHHSUAhxFG1ecSVa0LdMdMhnRCQ0G85hWE2z6xSfugSfaDPn+3dQ7/GMJV36TBtmtoVmdw
8wjTHbQnLo4PLTWelI1mlC4sWpWRxxTFli+U2FdrMEJctBWVS26fDc06aBWhWzVj0GQakFgLBBZQ
UJZwkvBHZlW7dszmu+7VCVkLdmvEEpYo/kzUcm4hTpWlkQKjXZ22HsjEhvaLxjHnQ7FNtPCmYKwf
7oqK5WnMuWLSGcaklFrEAK9JaFw2JUW4q7NI+cxvPoMuIzSgqMn2Ht14FYJS23eO9dpKz9sUPZ5P
jfyYE3f6e5dNmLC7fddEwwkbORlw05LmWI8MWALzIyrtB7tJvzTpvXSpqvdMmrWdOUUJwJv5wQqb
kdzqEjt9F9ubQWsIKu7HT5XJO6PDMNOO86oLoh/dkQdjGp51t4OtD/oB2BcdEudUCK1zpUCNodVg
fV1YTnky0MIxmnFBPwTtfYJvh+on/rBVDh2rx+cT9c5HMRL714/VqjOjT3BeA/XdzOxMj15rM+62
QV2TzNm3HT2Ymz01Vf/hkrF+bobhAdRG6FObaCsziwXbkNz1KwEjXg1cgUJCwClHlwzuOL32eTAe
mzmYUIdpzlpMmTxg68FZbYSN7yXWj0jVH7NmSybamVsIz79pjt1d75kkWrA9WxGzGGwmL5aLY5kv
RAqC8NJXghGtu5qF5G4IM2vt2Nq0RZ9FnHBeTMB9Q14Sy/02lYYmoXrsSzSvGBCKNeziT2dYqDOh
/GHrk5/1DhJ3hANha1qhWkPikaiE4hT5ITuGprXWs2wfkoaVdtdZb5FdpkdLc4iXr0YWDoH1w0C8
2zP5hBeqZqI8Y4IRR2qWbPb0U92nL62HMSRYkndFLRDVR3dulL5S4PNrxLU/tLwyzRTe8+kFZxIc
7sMxjW4BYkFgmOkBpBPaVJwOpA7/mah/2WD0H/AMwNCo7kgB8mwJi1gGo9i7MI1vItUILNOWjHM8
22QUf9Aru2tPuH+KzO6JesB/M0BRriY/GckmZthFG3xlzVRsGHlmh6ljv9WGwY229lZ609dItDHW
rWE8FjUKMxPZgV+Mwa2Szq125yfbrm+wDm41LAdv8r4SkjXGMT+mKZhlTaHfJ2rbaZNrbojGt2BF
rksLiYMQVJ1aU37hnP1uysB6RKPa+QFqYb4UUd0bQn7PE2NUM0FZqcvxu2JGvBtaByr1spPhl442
Fg/qNoswYNMjYAZ1rGDXFkQnNCz4mexXCKZk8D3oCFdzlZ2QFd17qKNXbVF8ltAZ89L+SqoIwKaD
KJwJi4X4CboCJhYb+aemkyY9536TElmdUZ2dYnOwESsbBzPwtOcpDb09YVbho2dZHsHUbDz/O3ln
ths5kmbpV+kXYMJoXIy89X2Ry+WSQiHphtAS4r4Yd/Lp+2PWNJBdGDTQdwNMAYXKLGRkhNxJW85/
znd4SX5VKS0cbnuiN4ovwhvnO1moUx0ZcFTwdCaxCE65RblLnlwDV9LPYM9wmkx5mOzuUpbmV9xp
HEq1AK8UDxQdo0Hu8BUDIXENBfATkabB5zxUPCfKCRgRUAdAKY9xcxLwUHXmbHNSU2sDHXzLRNdk
Wsm1NGzf6m40trOTuJuur5+NKlUrbYSfdljezFLtDI7Grhc7uyZs0JCmP/2EyggbjCEWB3+YfFMO
Rrd9J/zG4pMbOC3FVlpUILqz8dTB00ZRFeMmzuEZWKN/DSqHr4vM3lQwKrWbHr7RjD888Kolo1VP
8NWsU9bE54A2qaIuOxCyRHkZQhxSbeHla3ijx4vNUHe9XP8ytx7XMTG5eW4fmoHGFIAlGu8rsyeT
IcOKPMoxNVKM86m8iSZWT6PnX7OK5taBbvNk7K95qrCi0SmxiQoI4RERwpXG0xQb6b5ODO8u9MCC
Gul0x91poYY6MUBZ6O46GZbV9qGfxhZmuHeaEATNiI+HweEal1vOGsOJU0Xha+hjtXbBkQd9c+3K
EDxTTmZJPrj0pABcei8oPaUd6YzTkqjS37x/iXuTW0ZGxql95WjP/t6l9n3UMn20qTdfOw0IMU1P
YDOj/FZuTkdC3t2KqQVlC/doLMWqb7NdYvsHXaonaGkPU4nYjYUYecbjBj9nEbVjrdpFE3/R95wK
KIscvBl1wHrKQ4P7g7IyRC0gkxWlME8ql/6hh2fPZW6ZJQ3gE/sofCk7fema5JDWXN76vL80IvyI
mvhJkvGqp/RjiJjrlD7ucqc7GQW9VezcCT5YZqt11c/H2TLeXa4mGzOt5n3l5yPfpv8sUC2rwfvM
Yv+WFcaLjEMkjRrttJTeXdAMOB4aGgrq7E9kCFJ9kpEAyQMiQcL/Uv1IRAsLkdc2XCJrk3XAqH6Z
cU4+Jz+hr2Of75D3JvwORXLVwXAec3moeCx9KlOaYUae47pAT+N73OIc4M0iN4A9zO4PdedfUsOD
6yUetYMTVAKzVAJ0TDX9IBwf/DKly2bc4r+G3wr6ge+QrlvHP42t+cgcmaOCC8EZJ77A3UmPFlap
5ELaJtog8TMGNJhP9MdgtL8thxgo6duNUykK7PKj7ArG/Ln/CzjGDcX8QivaPosgrgh6tVpIMm2f
FhtHcHtS9VPqJiTB1F1Jv1JhksKhHEgW84O2y5xpWvu7AQyxajOPIh8Dum8/v1InwNWRsomxNuJj
lUsbLkl5KQwu7GKILvAs2i373h+ILMi57j2XzRe4eTxijv/aKfmsgmbPQvFOxnJTan3qa3qBavHV
WOPb7LGtqdl/FWL4moh3UTy2n1vrKTX1SxyMt3LkizN776NpgeZRYxfz7fg6WAZpLy4bypo3soD+
y68NBk6R9ITjEGmHQ2PZ+8xpz3Usn8vW5jaLe46x8m0uu2Mv9dUt3XXd82fK1bENOCDX9HSvdRrT
leZxMMJfJNfZkLwgNH954aC3NBW8qjFKyAQw5kjbuwALZ27o99anQsHgRFEtSoSJL+XIxp9ApwOE
oKsIs0SGmMmK0ZHY4URIA0WYnFtaJhLb/LYmzpRxsbQKibtZid9/l8gWmhchqhHR6FNoEcUxLXp1
8VV2JpfjQaPpkpsbAvc5zhsSaf4CP2ZSPE2OXFe6bg5ehoY4sqZt0jJ0eZgxELume6WuGzv4CFK8
5kzkF8YhijueMglYpB9+zNS4tHOydfOFf1ZGH8Xk+Qj8I2/WAimMBB5orqtv+aB+KmZtq7znquBR
27zpyVLYRcqWBQ946QifKTrai9xO9n3JBAqjU7Dhe8N9gbNxZbZCbCp3glBmghofE/HI8Xbf0M2E
Ux6fgFsTqTFSna8kNg6/yxjAAV+K0DXb4V0Fyr/4XcACWdrPDftfnWPrtEaDID/5DXIuVHA0Jb1h
6n2yF7SUVxJW0ubFie1wnaYD8Mxs+sLGEO7wTGQHm/zOKorKD6cRp7AkgpQMc7phkYiX+w4UclGc
qwGZBSmbQb1d3mkDxEosUntXWaWxlgZjgixL5/cxG49dgCOaBjrUeljKojA/itr6cic72nhmzjG1
M7eA42igTHGsG+2Qnk1r3nuBOW2pd/5uvPFXFdbBKWGx2njDwFqr1WdrVvu0eaNG81UN9heSzU9p
m+Y6NMrbLIMToZ543XE+2M1O985gfqFilYysp/yPwSJSjeKp8chfWyG85dmPfiGbUWPZcBwcwvp9
jE3OfdWT6+PxJyu8E1nOP4uxORjKTxcVig4m6HoLM2r0VLeZbHFsfZ63Al39Umk73jiGDXc6wh/s
d8aPPY0nj8JGrq8htE59dXxkY9GV7wX5+lVQ9c/Sog4kt/WbiQd+MzuOhemiE8TrvJd6kBOe5Orb
TsovNbMMMUSDElSMi/ZPTR6zHc1uF4nuHM7iLDilYcz2/oixuleZ+gykE8O61DDaleC5dn2Yjq4E
TjJjtoqJbozd4hvIEf/jkSEhrERzRQnh0zwQFpzoH0ms7smJrV+yGe91nuZbb5FB05ZQ0Zgsx4EO
kPdks2/gaXsdgUFupS7eacYb/wWv+P9cwrGEh2Xzf5Bw4ubfATsoLMuv+S8FRzquAAaskBkIkPhI
JP8yoMq/fAiCFN8KC+XE/7ui4v8YUB3xF9dnx1NK4EFFqsG1+l+AHe8v7kOu6xMuBgyMOPS/UXBM
0/83/IkwJeZYlH8crcqEBfRvEBeKt0SUZ/glaiwkxz601DYFI7GYz55cJvgMz6K7tJgtwtUUv3fd
iE8CqixGgJ5zVT5/9pn7VGTM1H1DfjGmLA42px47at/owigRv7mB5lZDSkFwpbBSXprBGslN9CBM
4ym5swGM4C0Dlp0HJrd/6nLWnqfPgSAIIPMbmXHIUqTKN1OXPrqxmG5xyyABSiOCTwLMFFRxtR2S
2FyDPmPS7yvjXMbGFUfIHyGKm+zU1u1zqC5yuPTLYZhwVX0YlDh1Db7KlIH+NoI6ismdhVMTINil
sCbgNJQLDTjDza3Fk1azZqZRVQdfy/4itQdhc9GTiNzTOjRjTXADi557NcM/p7VOcrQK+uA7Nkrx
O2hTIrITpaJGzdlchvqF/BaoP/Z08okplqB0T9HC/GrQ7w2GnOwxzZrnLNNfdpH8TlJae2hhKy0P
SLmXDStqerJdjPF/NIa16bY4+wzzy4pYzdrOO9Dl/RLM4Unm88F1vWoluWa6XvHAbMUn5qP1FkkC
T0QLXbQepns5eU9jHBEMb6Lv2gpPs624RHSo+FqmHBUHFlud1FeoyNEq7tS7VetdDqrd7AmQeln8
pHtQzQMQzhXqwSWfMiYhxVH4jCZ96NBQYfUSG99lJfVFvtov/8uq+lpx6R694L53uKjnGgFe/BmS
xuIxC+4ApZxo8ZP7XDN2GZdF3nUe+7iIjg2Gi1VTB69mEGH1H+1PVagPDofBJiN5v8rD5r1nRd+l
GI5buHfaYoIgMs+42EqGG3v0RoKtprMOegE8xvQ+bJ/76sSUt80jvRexeHZBy8dh6txzN4Q/KgO2
nFBtsQAXpMOD/OIZ1LU7xM7aCed0nrNzq7x+niJ+WkjQa0O76PyAEJz+1IchVUmFmtfmKA/JXNxp
27zOFp90M04/ZpQeW/5PI3UfDdUiBYQ4wlQ2vwSaeFpmbyV7CWpB0O+A7e0CFI0KVY6tomzo45DH
0houbk1GJrZwUAVCP86jv7QzQeCwihlr+Fg/47vEm5M6H80EFyrM5S5sJvsUQZnYwv0rt0wjHD5v
FwRxzkm1ZaQz6O6B/hLokxRI7ahyvmlKK2D5GNielGJKH9O6wMXKmtNzyHaFDZsR0XyZaqxY3hS8
T3P0kid2zRCsZoRlg7UDW3ts5uE0W/iJcxyddchqoJTxWMwmrQ/y5vQWP1MYr9kuYe1i4OuK/pKI
+scA6PFdcRHsYgZIjCl3IVLrinFVt2nTfMQa5NA1r8pb1/ofyg6vlWHcSNEQovba7KDgKq4pE8Ri
Hqp1j+O4ttJzkHAlc7r1lAwHh+DaMGEJKnzyUMRp4ZJXtUVQETNCZFEri1wyjMbblEGLqcqv0CDX
1jZnhwWlJrugR8tbI6fSN5FdoI1u0wTRGXk8m9w3fy7OSbx0aJEMwqn21jruh5TTA65bVIzcs/Yd
81T6MsUT8Mi7sGlfLE5jPleW3M+eu6TAJ9iVT2me0wBd3oYBEHkSNYTd0xLXOAWmdtk9ULX+otS8
wa2HYOmo79Qr/wR+dMPWSokiZSAGEMQElKNJ/popxBpCr7U3KCNYx+Vc3rWRptDFm8EG+sfcnbfA
30a8FZAbQAkzqkzUZeY3CIP5gs983tuDeGAo/5D30R5CzNpryrcpmHjaXChN2TsG2PUc1Z+OZ//C
ZwLne/Q/gxzbtSv8q8ri322DBaksg3GtQB6JIWzxCDSEsO3ovqpVtZFl8Ol7ZMk8H+puWEwfGNYv
k+H8Lsvm7W8vf59QU86wPg4wowH0wUhNigxgEuamGedYmsmTNw2ECmvMG31TrZtu8fqWx/nYFZGL
xwAGqTXeu3mbbWF/cyAT1DLCy8kJ2navZkumGeHR2depsSsTAN1VUB4cz9p2Nvq10YIi8cPh99gx
6UYs+XCKdE+MG5skScs5pb+vaCLcIQZtQVZRQP3uqP5RoH8xIfLD0zVRrRVPcWBlV2Nu8HU04syA
dj/WnneuYsdZ9Q1zY3ipbFxifA6H8dK71U5GZLD5ToZOQKk3MJkPjIsTwRiaVvUK/cvGQgQJz49O
bszlxgrHTTbke9uu7/sh/841FGp20V9qUON5SrDCSuuIU3Da8wg89tM87OgrqO8rOJ8rx3HBSOSO
TjejjO+bjgCCdikRFhCmUUn0Yg0iBToxQqG7675R5V1XDzkeED5Ws67oxqh97hcQ/nipcMoZKd6D
VD2qEEhMSXUjiX6KuXtrRXPmq/b6E7AlEBwY0/sueAzM/tVJho94gGmgpkJtqya/llOkTgX4t+tQ
dqBf2rbcdLFo137JRgV8lPNGsuAaKO3xct+gJdzaJHZ31bIxd0MauTtF0/OGO2q9jLKvzqJ6x1yW
LlCF3z3LpWMx6SRkan4MK6r3gqLMRZVvfeuhiWkxnsPhtuRIN5WDIkkWNN6P/FJZ6gtMObSyPLmn
CzDZ5UbjnMSYRWcR42P3FqQ5nS/PTWPLc1jX56EdDzoV/M7xfeoy7rVRUzq2ssyZvmmsmbYmiKVV
srDyBi45iMsE3CCJyJJlP6tCQe9zfTIH3GGt0cpr5VuneNRUpVOIuLG8HkhtRD7VamtMEAisjaTV
F6F4Ei6VPe6Gvt7DZKlXtnvmIlULkUIXV11Nd2Vi/2rDmb6+nJtzHd67vHwAq7NVhS1qQY+HzBlM
SmkZ1+wda9H67OEUSf7AupxOtih58oqXgZr3OFI4z0ryl5oZFGYDYqpdTjMkXIpJd+PGVIyj4Wjv
ZwRsGrb6LTgSin8yOI7+vJykIC3OhBUIrsQqkDv6QPkziOpAJfxVYa/zDf/Q0Cq8Ml2589v2rSM0
QOR4F2u/2Q7kHtfSS54cWsQhS1xVHx9LpznJln3JLY6jMe5Agm0s3IeEtPZy8VW5as/ZhMYi8x4P
1Q4ozngwK3Vps+qBSAqRze535MjqzlIJzfPjnaN4lTs0TKCyvO4CG1e8KhsfWHzffvjhtoYEjnh6
ie08IaocYMXSRPm9Q5ATdu1yznOVGT6gTN2wLhJij9Wa48V9MoQPVF/sao5tmzEY90PVP0ra1c0p
Poc2rjdu54/w6f+gNH0RJ1+1vnigW/aTBsjPSZJi9cTBJZ05l4TGSXgsxMzxQtJ6m2CUzHv7SFH9
enSqF3OqH8IFFjGG+AuSK2CKzTBSOBfXuIEcyEO1hcOTjaWvikPUwPnJ8hsS2d7CIsWHY6gbdLs9
TRBAtSgUXrtp+Km92Du4mYhAiGMsZpbZ1eEFpAvnnOW8In57s8NYieTwFEZ/CisDAMUkTlfeH08X
D9MUPLfjeGvYm70swnA0lo/h1H8rd0l2ezYhgmHYTThZ0ZOCc+vAfgLU9WQM+Q1qDNp6whGgpgIE
rsnLQFjXKKdDxVuYQMehbcM9THP6xg+502P+nLflFkf/uRDqnA7qVkMe6CzcRmb3SKHdi7lM4KR+
sXvOnM68C2YY7zSOTRDyOGM22NIaknyzx2Op27MbNCZ+fWQ1d8xrumoR1ltHL4pec4F79tuh4KOu
uxdAYYTTsKxwJCYXp5IJPz4PzTRANfZpl2o2sh++7Qk3dGGSMKpcEl0KG8k27NuTXVh3XZkeS0Oc
8U3+UV1PLgJfdCFpPHP74zhVB2Jrx2ru+b78jZU72LnhR1SdYRH945k1w9dZ8opTmnLh+9s50nqO
oxTxLqq3beju+la96KC+i2zFBc2PfoQOADLX2U+PPw6D7Ps4TW+lip7CWkSADDvuhXVyS+bF+yua
u9p11omNq3CMnGLnjumn6Ob32StPaOhY2pz94EB5ToOPuvR+9MBdNPEW4k8pBeUOwOE3Ta+ONrEx
Gkgeievek8Baa9ppe6L5EsAdk5ZVmDDOynjWNxkfX2ZgEYwdiIe5vDSJja3HpAzaG1tyNR62RiCQ
v7FHbouqe7RNWDvcX8iod7ncu7j4Q1bDe9BXNe8W9fL1FH+pwusPyqge59A9skOhoNIuiGmHSZmr
ig9fjXeml7yQefN2AlLVwJT4D5wfzg70bqFikpkgvMX6Kp9qZZ/mIf0A9Pxcx8g9hclvYJSnCutb
0/sF/vuwIle60OQJnChhOhtjRpnuc497dfmML2JT9X3MnsTgzsisdmvluLw6aKib0PLYJOuCvxW8
PhE0s5XQ+Vu8hJDmPD/i/Us2sUjuKSt3MfRmCx3NuQhhbcfCgMeDoqeCzcj4PQzCn0rRB1KrdGfR
+5z63m7MeVQAChhSn6J1zQ2pj54NoQ7tKI9eQKwLPmhYzE+N7nY0eBJyqruD6WiE1KGdT7mH8S3L
MRMHKU0ECs5EpYsvEnRfkV2dPB9pNSzCe0v1d8Kj3mycKXSu5uRnzKo/SZ7dGtvcT9liuOivHLjk
tg/cp6pqGKLMGwpajqUSr8lk7QLCgU6pDoUTXaFpb0TtlZsaa+u6jCVvABZYtlpsAXZER6+RRAZu
NvtxTvWNZs2NOQcQxbttkMBUKbWASOS94QBfoZpsjdC/9VkLiaec302jfejG6g7NAJJPzyTWqmlt
EAevypktNgMqgyO7vamygMNpCbgudY7tEAN3by5pbmHsNd5KThwQ/zL8Z+RYkbI/9Rz/7qz6qk3Q
MNHgzCC+v0cHoIj0NYsgdjJM6RiGNnUONmAgM2OFL5FPh8lE7aQAs4S2tWeUcILmIwizJD4D2+hc
9eGrPzDW6y0LOE7uPCY1PIfB3JVDcybgym/AMJ/LmwjldXTmq2zFMTRIOw3g8loeMNa19DOwE4BO
MyVqWUrWt1gWC6AFVLLJoD3GOauJydzGhI4g+vh3OoOYitNu3fUWrj9ZDvct5SKVSzTSqBKeDS9a
zUxe1zwfOySr+wBvDKhJwBbDQFtJne/adNiZLimnTFLA2Sv9U+jsPHPrZa0+RLCg0hG3nMAb7cf2
huZ3eHoW/N+G12Atp8R9yhyT3qoo3RpZ/TnN0H7KyCQibPnrOLTDQyD9eSuD+pJzvGYQkl7CgeRW
mVhiY+esyCDe+3MfNoRRQ8BfE1I4YRsuGNNw0so6G657yCnhrisGNmYFRSSmm6Z09f040y+kfnGP
2o6pfPPT8GWoUBqceuhBrlEAGHC09BOPG9ASocBSa261FtfWyHNm84lcG74p4KaInsBMCmoUwKmf
+E+EiX0yy5i63LpIdw3jgGtPPIriLkbSOUrEho1OHM2qx4BdVMkH9V1E0nV/nGjB1E3pP1u4WQl8
jbu5zwLEsplBP27rzQwRLXayL1uHa2z2JFUmXtuIV5lQTAKbF88L1STZKU7hTbgZpaggN9D4+te/
Rdr/lVj9/3jP3T9tgQDaLQ/ewP+kRD98TM3S3Jx9/Mfd0uL8f//1/1KlxV++iSzNf0wPTfjvHuZ/
qdKG/MtxHB/ugaK9DnCA9Q8uAvADqAjU4bmWB7Dgn9x39y8Ju1oxfwRgrSQcg/+FsdD679Rvx1aO
zx+LNj7JD+1K798w1HIpLjBwAa4UXGGDwOlGL3AXhxPilHn3tgVnfEqQ/+aR6Y0agoKr9kh1RBCf
OJpH28BDETM0cCFpjt+Y7vpjX42besyyq9l5MGoFye7IOSKhfibuRNu8sdxoUA3/1rwR3o8WOyqF
Bg4GxgXZ6BD/ZlIGOfruH1/Tw7+A6f9ktvO5/nfuNz+vK22B/0JJz8HpCTX/P/5JgfDTrECjA++Y
192XmXMU7eO22JMR6bc2AlqkMnPrOelSXx/460YRCkcLIDo9sadF4VM6UexDJzpgYHpluphSvbRq
mlM2sd04UIrYGMLpV/nSB+kV7l4DfbBFOSgb0C2G/vZL+TsfAUKOAhcwTblVdXL7It7RMAatub91
jU/CDW9R5CJeBNK8JlxXt3nSb0z3q6jrF23UXEjjotjQHcJCETTOg/DjG10az01d6HcmHNO5KcyW
bX8f9BtCcX9MyG5VQldtN1kEOLJn6Iu/Gyr/2Fx9DsnhraxEccz84bFFz7OClATSwqfCmP/qFuVL
SPHRYUrJEpJqahHl4mk5MXm/2nL8w8F75XW/yGAF+8YmN+U+ChCXdt2s70Yfz1vXqQeZkl0KwpFz
NQ3POHLkOgYZyL1jO1K+tnfkDH4TQ9tQlPtgsIAK8en2+tI2k7m1Bo5qfhk+FtGSeM27eh354tyN
Dl6F3DhmC107zmiEYzx09cOa2m9ciRRNzRhbyFPlH2Ni/QkxPcF8rF5SD45FLAD7VYjeJmoN14oI
DLHo2w3T75uiWJEgfCJX/kTXiZEISH8zt81xZPgS0c6cJSzdxt5lto7JoSUcBE2zk+W4ThfM4WBz
v/T5joDJc25KKgigdSD2GkOFE9FayBdG7DX9VoDDnbw9M/T+ldpYL12HC2jsvmrOyZhdpbOJ7Y5K
3+hWeubr3Cc/ruyung7vZrPjsA6XMIh7YKzjuplSvW/IEJ5ClbyNM+E2U8z9mcogbF7NCZwTAL2o
woGEiarrjHYHBBoDqG98edyCGgMogs6zDifXAjkqQu6W3OPwVXEfZuArGp4MJ8N0WtbDO+yHT5H7
39oq34ppvJsUjIMoMz4FAEiNi4EqwO6drWty7pEmuW4xSOFL90g1OhaB5fJFRkOz1+F1oPV8DXKV
or3UIy7ItUylRE6K/Gcwe33gdvCYBzlgaosjajMLZ+drmt05tZ1Ibtv082ziEKaIDF46r3uKA/s5
8z5NR5bg7MLoUCRU9UaRfSBzXGw4HmuA9zio10XvzGvLSrZ6TAH4mZRodxO7pGjatwre9CqyTZJv
ksNnUjMrjnyOBiRi3KbPmbi4a5Ga1Ck2asDdhvvKz10PABS7rov6qkvtH7mRsRE7IRw2TTEU2YZ7
Y+Q3nRZSfOD94QeLkYs8BjnWQcPGNyZz7WC1CHDx8mwSaooIJKGjQG3jlJGE+HULGZ2EMCroouoV
KH03yN8j7qfZt3/leB3WgcWhGQhfc3DN9HGqEWC9Htps3KBUSmijHLHED9FqUp9p+QXykXTVQF/8
bc7LjUWOfz0hnnHbOGKMfkFPxnPCtrVm7vCZCOMxrvlguAJ9U3fO/S8M7uuwH+4Tz9gxKYR7hV7c
0mJjLwW9YVg+sagfpKwM+Ofdz0h4v44RE0n5r4LSpRWuize1h/Y62RndN8VPauaK5wD7b+RE26bo
H4eZqH2ioQXOTYfxPJEfYUZHtDkyCMid+RTortk0WtG0HVQdQhrrBq6Mq45NGp9Fh0Rb3GehpPTP
7T7pLMX8E+S0aUd84m6BbwdZsw+KZpdmKD1jmq2pNuq2SejcCT/fFeb0I5HnNkbrmhtz4PFSfvma
mcNXL+J2HSXbwGopDE3A1hWY87eO+/dIBapZZ8Jf8yk4a+J25UYm1dk25FuUFiynXoH83YPzWZDY
c7wPWZE3Vei817H/awwFBmb3Tz9vRd7SvcI9dAJsFVk5Lu3GwuM84FcEZ12PKJrQ+hOcdbtBkEa1
lrpoTVTGpwByllbD+dd5GC14dFTzof85Z/YYvVnuGW2cPKd0Yc+jti6T6niEq4sbsNIZ4fgLjOoh
KOxPon4rR+n+BmBGUuWBJOZzwQMqmnxTfMBNo7+KRUPva/9CQjU9kynajDE7oUEss6xgn6e1u7Hq
sqfYDYCda/qHwJ2tYx84x5qSpSwt73Js62fNdpIacFMtmVMWRQoWfgG5YiAOMMTHw5BOTERLCDt8
bot3XQYHcNy/xvirLy0EimYUW4IPKibR2cI5WDvY+gkgUm6YJfrO89DDhdgyv3/2ueQZSUZynYb3
CuRphwwp+4U9lMr9oKtjnATdua+b5U6JCc7t4NeNxPIjg2argGj0kVqM+6LDT9pmTrUuHFRUo7Xs
W4qff4HsN5nC5etF1y420NQCNgIumJsSbO++qLxjX3PzwMeFeZPeR8eOufM3ZPDaaT/0ectKTcQP
jwqIa9qqIOuh6jYg1yuGfBTF4JQzEmvV5JOBxYvvbQS0OSdYGVPekrqvHfodDvHgPxCatkriXqMa
vnOZ1oyHMcjMeUzRMJrDtiBJznXVUYgV4gDewF2PtAOFRTOdtAtAnYwuLWwbWrCG/dxDYpoUs2ui
aNyHxIQSE3Q3exxueurObu+Tom358/v5AAS8eMF2E2y0Znvu6NrcF7jIIjM+tbzeRZo6uOV8vpkq
JQSv3+MQI+uMhLfufTGQlePyapPxZr/Lr52dv05euyf/IDasGAx4ogXdjEnVa2j+mLO9F6W0ptis
GjaVdgzZo6eBQunNFLXXppRMOs0CioFVPgzwbHAVlTULZPoIernamt1ECQs1dM6Cxyp5dgMTgaAJ
IBV0rXoOez5ZoO1a2+dJgwaffHirnWq7JzNIthaYk7UW5m8V1fbWEcOLU/kIoXOZ7Qer+1WbzoUg
MRMR4VbrZCy+FKoXP2iBA9L/3cz+U2WiTycYHiPQA6uBsR2nVYdApH2XjfR8UnI47LxmeB1j9+zn
9rN58JNy2TPpPi2pH4Pn3JFyiOcnKo7BZhbEBRJ2330u3+3auhSiCnH+Y7yq7irgJbVX4TUbjBcl
i4Vlc1ZCP1mYI1Z80JuAoJo18zepx4S+zJD7zN3owtCRCxrUY/kDxFydrzyYD4bgH7R1+ZWFKWu5
cfQ7pu4vKWPwU+3y2hZVeSVr4ZJCJsQndXApcT8MEXb92r2Ts+xWqZ/EB+VHL3WT/4G7QcFkZf7I
nhQ3sR4cGfPRHKKd3xsVjn9Ms7gN6k2MuRcDjcNgmrwTa8EXiCGClqP7yB0QJ3F6M10mifbwyryc
4FBgtAw5hy11vNnBHKgWUN5FDDxg7XNu2nLXlMaLQbvIemzpPAn6e5lzIMm6BPkNvPi5tLJ3QdA1
MzUTOMpOV9osNlTR3TVO/AmqN++AKg06gDvGjM7MtbjDeYzwjTCXtmcDUCu8fmZyts8YccT5L20o
s4F4aA2at13GPyNPZNr0uOb6Gsw4fQVLkhFbw/eMM5GmUN75acqoC434l7lM4EbrUMTc3IbCfcyF
Pti9+oVz/mVA2VlPnfPe2XbJFKrOWTYAAmfRKSaeGWuRbZoQr49JQYFRcIoYA8qAsRMiBNoH25mi
PdGBbqeT/r7MtkxH0kPRcDRU43Dk2f3G9yN27tzcbDl9llX0Hvg5LpKhOpYpVtSYxo/caRpw/pAR
sA7UC+P0EFJIUdHp0IsatzLfJtj4hfZ9gUdzHfwYrVXzQwocFSuzSk896KNV3ODD8QkiGPIhU3l6
nJEStYYOi0Il6+IlCJ0/wcxumXBUmquINZKtKLCS75ElC1dAbZ/wDZIAKqNb6Ej7kDttuMtnN8ck
VRTrUs33c2v/4M5i3c2t3zSmi6PBSd8nzrMKbVUxeejYFSy++K5bDj+d8R243ElCOzCBEJBKxp3y
iY8onX7SfrSPZeveB5ZPimeq5GF0bxW27CqO+g0yTrZTOgMjnA3ynCAbrxIFWd81uHHnFS6DiONq
bE5YCrzss5PSouTm2Ovg6qV5uMMWjlnF9Z7xpB1EJu7jXJ6PvZsdkmx6mCyu6nCu34OaXZkEwQEy
0x5IKf/ubqRHMb56wNSoutwt/0USfhlD+y2UcOFil3F30xohq5UtTwpLUjK5B9LQe89v76NYyt1U
JI+QPfZmY7+5yfA0eJpmc7xxZBK6X47BQ97KCU71GAzYwiEu1yyTIlQ0I1iMML1g2qX9wMKKcY6a
Zfs9XBazmY1gM8Kk9VnIGbTQIzCUhElcUlGJocQuBrBlYguT1Ly4nZteggImCCnxM+o/qi6dTljG
mKC7xR2OjBzzTsJaHyQub018JEeEZRdI3mphllPNQSTCcs+dZ7/8J3XnsSM7kmbpd5k9E0ZlJIGZ
jWsVWseGCEmthRn59PMxs3NmqoAuoBYNTAO5uRlXhHs4zX5xzneEBoYwRdVTHOPgGkPr5DTcwAg/
Jct6rpYsc+yNb3OksV0YxT1K5xdFICizjVzin5dPVsHlUgjoZJPkAGLpv08a+wUSwTEfmienFXdO
FpELlRe0dTreK0HwSKiMN4flvswzPFupba1oiC4FCLDLiEWRUjISPgAWRnwUvt1N29cfpTleAeKC
UjJriT29eGp7Q98HlHaJpSbaejPfOpFznjPjeWynN1PBtJHzL0pkAZoCBOtUnkere4r74Wii2gHv
xrjSY5fijRCoaja/I6XyNvc7fvKNPFkJXJ2ovSILderSd9+AVht5zTdpN+a5LoI9JpK1kjVDo4aJ
++yVYjNbclP3/eHPt13F/t1oR/7WM9w7I+2oP5FERCeW2XvCWc+dy3g7GwzCrdkOkjfuH41MfGBy
V3bxZRpBQCntQxJ3zrFT3NSpR/pFT4Xm2wyKYdfiaAd7X5jVmQIREXHSc2v2jGshMnGjUF5OC8Ld
8rpPgzQEb+R6tbNPs5EfkNc+PBU8qNA+ZV1BnWF4x67gva+Ux4pgbO8rgk3x2PkcAqRyVkM9HBp2
tYgcKQko3zZk+pJhlsqf2ai8rS/s77qGB0GyH7ljXXqTyPjbVC57QeWQLVwwdl/+d4qeca1z378K
yuM0MvlvIufD8uON9sLPPuleu1Y9MtdkXRDfF5xKq86Prod59A5EK5s0s/OxE9YDKwjQmEVaYHnp
yRbS2THz4lMzkIyc1bDiilQ9hTFwRQQhKsrfsEMwi+AXgwVtgaLpm1QwKDesaCli/ag4Idx/iYf8
1upwRrg+cHYkWPRKKftjW40Tir9mWmeouZdOUrGmBhVWFG81PowII4qoOmjD1cxWNd16TdHeYkLt
N4IBuDOU5obYJ2wh40PajlDsG1z90qBtFTUzdNbE7BUJccbhODYsUQOiYqx0x1AMnYu+KCgn6xrB
MAoi9ev3QfKKBQcCSkm7WZTdj2rsO1VIiMYA9DD46aDYChQWDUog126PqA7XAW/i1A8pczTeX4Hn
aGMPqKMYkZzwGY+7jt6xCqs3leH18k3mDHMNN7FO7zyGjSjmM8mscImgtt87UVCCWLjuiOKFe5Xx
aHBH0CclEr+jM2HUHG2WjcBYLPluKcRgDYkOK20gBkxb81CRmLlGhBpBNWeL5QE3KdEX6i4/4wbT
JG+yRbH6NkJtdLLCrFr7qPiPRbwo++yHThDpSUZxspt6xkAdNPIi4jSQI+dylgXfXUbTqjQn6hBV
i9t4hxRm3oiZettioJIGpuIGuomocAg8Etg5KBxnPV5VmZ9cRi/Yso/5bMSy5XVwUvoOiMJy3o0q
yfdZSaWtWt8F/CjAWIBihV1HyK4ek9diufLrZEGixerpz2Ot9axNjHW7JrbLS1Ki4NW8zuaQwVVL
2x0yBDp4qflh0kT4MKYB/1lY72ZjeI6oicgSi4Et8va6ZfJNrDZQR5P6VPbdJuuNFxt50sYEwsBL
S3eRsfeK4TVLrAZG1bWqkGsVZvBkkekOW21ttjj/rJlIJmlxfI1ZU2911N9bwwTgOsnaozIZ09ia
0V3/aqKem5mXbVtUJIjZxFaE6qrruh22lXQjA0Ze/BR7PTLLcT5QJY24iqiUfWYba3/aTUMLAt2H
TcHkx6GsAtRGC5OVPm8jQV4Zj2VXSbzYCWNOHbesxRGb8dC/IUtaINv9Z9CBtXVzSXzESJpL+VVI
+8fjPggaDtjYOIuKMCM8qGRL6aekbnHfOAiYUI5nl0KJ/uQNyDwZ0J1qz9bkF8DecEO4VI5Hbh7m
MWWQeTRUKz+o+h0itJDf7HdruyE7zBHbIHJuY8rC9WKcYa32NqgRFLDsHpqaUjefw3bDPIXwDsiQ
s8l57RQGqKCJMDS3zTjYY8Q6MpBniKQ/7eBYhJFgA45F89FiXOPeGMB7dc4RLt2Vshctlx0TYIvI
z2hm79DWaHGr2LtVtrn2TD7X5LCDHOZooBOUt3FpITW0p50wnENmERhoeIyqCL/wSx1fN/wKtQLD
Pc9Vm161e7cBoFO1YUclYL26ptYbn4Av24A7g/x5U8xZS73MQW/246voIYRE9atp8CR70q23Jd/t
IcP5x/SQPaRSn3GWfIeR8YIycJWJ5ZMzMaqdeCu7UuyTQA/7PhmQsddquAZGMVxzkyu2LN69u/zK
mLr5yoq895DRpGhqRGWUJvNQoMkW8p0Fj1o7frluzApnbrg86EkNnj3lkzN2S+pDv22iE6rWVaih
MqKCER729nT6RLeA0F7mOzUhh/KpSle9v9AJT11w5YgJMSQmdgSiQbhPVfldZeFDFg9AqTt9w7jS
LQy106FP6oxmzoW/9Cruke3nfIyZos5q7+EIXenILlAKdSB+FexSxMk78E/Rjrr1qcTyGk0sbHJE
33EMwbFX/IsQ33bevPVM3Am+3Wpcksx0VIPIFRPhAG4GSqV67al4fb8n+QLdCLIoWECub0FPcDXM
lxmc52CLJ1sqkgXGdzExvDVsYiXiEu/zzH3VDNYLJpFLIYxhVfPtQR/GwBx2TnHdZ1fY5Hsilpjl
eXIptdhmuFXZ4Ggm8CCN0q+6Iwse0NclG4F7BkaE1KM27jriuiqHusFS5XPp6OxUd8CoMr0ZVUsy
aaAhRfXtVcmsQSyCyABh1t4eGNCO01bYdnHfCHjRnjHxYqND0hHFqj2P/AP7jPWefDOVHizZfsh8
JMQN/b1fE9Iz8zSTZWmfOuZLwCBNb+ffqBkGp5Leh5HTd8cm6TRjq+4yg9CTiZEOmx3N/VU7730+
f+bOVGxUFl1nivwRRr8N0ZbwlihAnRR9gjt6801Q2WxtSALocUluF0te5kUVBFGoQcW38yDqvD9x
QGClZWxLJpH7oU0+IVXI2CEII8ybEV3m0q01QW+sgTBhMOOikJVNkBc9Net55C8WO4zAQvmTlcCg
e8vc4h4j95mUnY1mUkXAHLI6eAncezxACCaVTzAWiRivAytKvLH6OUibg5KROMBduvZK5mk+SlZZ
27c1puF9UXg+87Diw58W8XlyyRzjGCHS99qq2pkkFtohP/F88u1V48KDz6p4AIEwEYXHER3ALCGO
kRkepLdVFeaPEfe/rLnis4j6ZKqTZNfVSM26YTt8Zbp2ttjhmy0Z2t+iMmPuC3aQ0pA3vkY9pSHT
e2oRTEmwoMm4TQk1nEJv3xUDKVx1yylWN+u6ZhKXtEtkxcx+TaHCG6TRXfqMWWvbhjAN/OiZwM4P
QqfA7Fmhj1y8JJOmHj9lA4uDGsNed2UQrnXMwqq0nLum09QE5fTAQjHBj8f2tDPKi1k1077vUuYm
UVycCGF4SZv3wYcuMESewo4P3rBCyLplsCzWQwN8VkAW810EHaMrKCbqN1RAAEoy7zEe5Rll6HMG
zGntECdUc/0d45iQWqQSFzV8t5Y3n/px8v706SuU2bgYsK0jgdgEbVVeMbjZmv5zYuNastoeXH3N
0qOkLvFHyv60tY7JMuDzdFsfrPIZUC1dCE8wL2frW/SdwATJCTXCfUtPQ/OgaStr5hDZMt7m0Q7y
2twHcvR3pot1d4rz6jDk2QApdIR2kkbws7Mc91OdiOY6E8mwS3ylV2ZWABSovHcEeiRyOR7jaXyS
vscAw6o83NaJGWzwtJ/FMmp1TJ/hwuzeppkNbKDG9JP2l6EBaOPo4gLXMdtJgY4mGL4rl9IXuAvJ
yaN6Q+Ht7lg9FqtscK6CdkFqlLlz471nHYbzcapPbjwmV/FcEKTByIoM85hGKTqzku0PjvxJ88jZ
mE51r4OUQBVgDzuf3I6NlRaQXtGDm2XErGj0PqVR2JRpZHWTi7juevTrOcwumhED3AxqGzci2dsw
QeDYpv8iedXb0kUKy0qVoT3LIKKnmaDzSla6occngW0hhGXevk4x/o8ivgY+7Rro7EeJWDmNy0+3
fIpVAtRsTJmNyx7Oj1+0O2FRv2bIEbf4WLatwK6l2L8xeHDtA5xnGEjRMwaZeFeVsb13TC7WaHjw
Why3Bb7nTRrnv4X/6VmA+QVMOLZ41k6FQA2moSd9cpYk7FV7i3k5wwrVLBxYLroUKM48EG4rusA+
zPP06OPZgIOUhQe7aokurX5Z4+fIPOGcmTg2VugmazKGo2zvaG/bBzLcFi2L/mVm76UM88EQ0Rg3
/ieBwZ+5Tl7naSq28yhvEiZ/jOkI4m6gBSVFdUsE91edBasm4agvCzSwrRcn2zmyAEgbQcr8xiO7
jlougMdLaC2pd+KNit4+20ihu7wG4yYRdHtu9IgLl0ycVRCSjRRGEBuNusMcO1O+IMIosLmZHwVC
6Q0/xBcdk/onB+YVM9JA1NZztB9I4faS6J4Je7CPn+SsoxvOW3boxjk0S/XUJsk5Sxo85VNq7/p2
PEgm/cdEJeTtEOm6Zvj/6yjunrgLog0GCGfTOFhawhixcGfjEXKJLCKuXp95+Rs8TUR6yVA9mhiR
Loa94EzP3B/Zm+BTQuQC3aVlgG00odiVpp9TkbBGLVToXU9MbdK0m7ZyIRlnCOzo4vlAZX3+RJDN
L1iFYFP1oPIcv1En0DxyF9njC54m4BoDWJ90Jj8tpRoj7TF+4dZqD0Zhnj2p072c+9OISveWATd6
wLPDtXctTM3IYAhuwyY7Wh3cYWPuH60iemtA3CKAh9vNNuwIedmczOom5Z2gfC6f2/FKUaoyXZOc
bSFjwlym4uA4AWPoCA1a5y903jI1nmoCxJpYvyqzKo5+/+uVzXBLxzmtzHRs98hkGCC4HoC+yn8M
IhzvaqqJzqoa+6i8mCotJU0NxSRbynl+G2NzPniNkew8ty+2WHMJzxJmcyilfxg7Tj2LwKYtkPw3
4uTFaQw5PeNQHETlAwEuS7A2HlxqUYzHIoAXWtBv7N0k47isWMb6QYR2hhwVqIoZOPLIP6Py/VU2
ON7ZsADfvMTKyS+ejcU0UEVzZhTFHc96spaqePFC87Ht0CJnhWz2GdFYf4qH/i0h22NV8N//XP7M
V1VPbRLF/Z/qq//7q6vkq6266rf/l7/r/3NF3GKqJuahn47f/+t/oMDiZsXN/C+82cP3P6jg/s8f
+UsEZ/+B6Mq10cA5gikUX/3bmm3+IQH0WgEsvsCjbJV85e9sIPsPRwrf9wK83CjLHeRxf1uzrT+k
43P5wUZ3Fye19e9o4Dybl1f/pRZbXh/yO0l4i2nSvaLPc0wJSvD/FYWlYD+yTGsytzRxcuTOAMfI
/V/4FKA5luK4Myq8mgKxft3gjaiScMXiMr8MqroWAavpqoIFYC1iGyvSmBZk8GtlCGmEquytY9Wn
eDZ3pR0gA87QJqc6OboV9mxAvEy6ScZalVq7F0UwoJnpK+U6r9CB6vVolScjMd7kXMx7hHfnDvkU
FBfAY2nbMpB03uK47NdmxH6jx0OnbRTJseV9m1DbNzwhwKJAk8dj8JOyHblCEZLEwE4QrvQtxrEc
vP0eK3Gz9Vz8dtGIW4grMFgXinFW5GGl7SzvypH9PSuHmrUH1msoZxorT3bEU9+8Ef2dnjyHkQSU
0PzK74uaHMWQ5UJYDvtpXkI2yadA+15TDtdIrJDlPmb2dBMKVN+5XWBrssLbiqLrs45GXI6TMVwn
Zv8Z5QtC28/FWsbxbeYap6xKUAfm8Qsqu3HnJnC53GGcuKEVwwjmjKsWtd56Khv7ugTjzMS39PNm
FwdG+o0t8DseRqDybMrJDFlHyt+jrHphBFW+gfM20eJgz5uMemeLHKmisPQTTSFuA88MbdoEQhg8
+9fHa+Nl9DKO0ZM8l5olLFVDE4dc1IW9M7vA3deTzRQYsKK4BXh6G/r+qcet6AZUP84clA5bhso9
cQuRMTpBYe9jDv5imu7jHM4UI+QPxlc1XHBsPmZNxS61yyiR2wgbKE3TfK1HgQOsmQdin1nBTBVn
KUvHke87ehjRR9C+pvdtEL9aXfHcMHJ5rB3vIOviOZr6IwqzZDuMwruVheCXOngaPLbg7PRPpo4e
EaA/T/3iAlTZIWRHwR4SffFY9Sii2JSa8XxjJMi3U3ZwmTRO1AqbqG5fUfztHVYdF4PV9m0Qwjic
G+5QACN37RQPh8py9aah/3lMGFkxYr1wkb/R29FIOiNLinnXzbnYGlx99uS1K6dKxj1u04JdJtYR
3aGlmJ1Qb9t5YK3OP43GPGY/hXTAuR4TYgJ9ixC9SnoXxBXI9GL7V3DFSa5f1keNsaFIdJFGT8vD
Axx20KTQcUxsx676FKyIASvCS2u7aQNgmufTwkqGCQVzduXnlzCzviJL+etKoNLs8wS8cjp8BrbY
acuuz5Xo3SvdNuLFlOoiAWrlIyK8QkxbcADtqZ2CF1DA33VsEZI7FEdzsO6KcL423Ql0V2laOzar
GI984p6t5pu9RAyoy4bloPYxup+5o56zsWpo9ydS+Qk9xk/okDWeCmtn2NnGssPbtMJXPIih3QYD
Qd5jTthUJo6obIl/FzbSXgfgDQI1e2Um8YMYwlNrzCc8RmevZQQ/RCiD09ouX9oeGmYrcJJwyr/l
XvjQJ+MSjCn2ts9sKHKaPb/npi0Jmo3Hi7bGbVET8mGXz+hOFkZX94jh+tEpqitnWJIhVcMsNxXX
rcfiVuQf4wA/LZmJ8hmy6dAgjF2Zfo8Jshg2RtCJDV549iuot3iqmnzbD8glGfQNm9zXyHta8BD5
Eg8MPJFXltnwglO8X2P/1fj5g6fo7qPxOAC6I0VMi03BEmQLsiHf1mECIs0xBcDNgcDJJPiQJc1C
SUYWLEGht0ZTRFd163xXMr1j7/2SVNBEI1eRa8Onshq9XehQ8BfaAsXWDI+J7YVHsjLmI1X/C9eG
eWybKdmGs0meiM8sZA7XptXArGrZkHG6G5Lg86wZ1+zg3/qac1bX7ZGPP8g3jzocw1rrhUTKzNUD
kEx3TyjycEqMbkLQVP/AZeIz688PaeE/e620mdcFOMKQezou5qKxZAO6KDZbQ+5kyVxTpHj6THJC
cbD8olz4TpACb0JZHYKByBnTBIYVlw5z+tz48Wavu/geMV0S3xHaJ4DYLmIBw9T3Ops/Omtxerg1
StoSIffSm1h13K8xazDDJPHSim1rGxFVdywK+2yFs70RZZWhnQR9MkYD6sUAbIgNQNyOgS2HXcNe
rn+0S1QISvkftrA2yuBQI33wMjnL2I5JHWC+fYOtePKYy5bLx8+G/ekXJSJF1thIwd9lkF8Bxd+J
tnph0nSfytynObW5eXGwrWqIcitssiZYjHhiHWxFl0q5bymDGdvo70eEbzi/w+shdi9jnny2UXCj
nfA+izUZ3o0Wa7Jk4pXnMsByehC4bamfm4wwgNaK9o1fk/jeBaxLethLZPYcvLZ4N0oykGaTYMGg
jN9ttH+GzjAg4yYbbeOta5E2O8G1QULacbEV0J8b2z6lb+xL/ZvA9mevwLAnVC9Zz8g29TWSbvhG
DHfPkcwscH3JFv4iTkr7cXIZYTDefrRiXgyJPpyI1AabKACsUs8emyuop5WBFyWt6AKJm2GZIvxT
bdrTOuxltGcwxa5z5OfOXiBa6wkZlQvVDKeb98SMCsJnnLkQ9TxJEzKB+QjDA47ibGUklFCC6aNV
tp9BP54IHvwBGrkj5rTcTo7e1CBTcfdX117LCI9vtsdqgMzDCcRzlGTnJSZu7Tvis4vhMFRG8p16
0M8p9D+Ej+ght/cybfbuFDHXxvK3Yu9QP8xLv0uU0hXrQeA4mhhuXb0X0nylOkSNFLs3MGDI+MhY
gy3nAOuj/rVrzB+FWZNWhObOHlCxIUCqwuIUBMUbTMFDXI23edXd1u7QbJWXGMcBtRumReceRTA/
/ng+RYP80kNz1Ggwm4ykjh5AnpHc0MSOKxvECeRWm66Lz58zmdlWICHiN8L3qSNArhh4twmkQK+G
vVxSsZGcfsSV9pzHJSEC9vTrmeqazHouTAZ4K50mLnq3+i5TPSJqu78yy+BtkLzxZZu8WQYFStSN
/rGuuk0kg3vWCm9YOvSeVSE/IdF1e9ItAKOUKnqUcf2GLQIcD0dKGRlPcRI8uK15T8LxAhm7UYV/
pTPFGLtBj9iF79LuSU2A8R7AiWXkBEt38HdzCTk9nft1VLvE95Kqg/ZOrw2ZvGbKfs9LdW4UKdba
Thiuj5CibSahdkWUcEdcSlWNd8pXN1bn30OsM3ez9CUIzRy1rK4tsbatvt4h5KWAwj234ipms0Md
v51NQrzT2Wn49jWSBABlyZMfakSF5IpDRWCkLKbRB2ewPLgJj2IMcn4BkSJ0xjcx5/1L1SZ31lQ8
tnP6IshJItLMiR5qi8slHxErYmCYtk43Xnru1HVsxD9Zq84xHi0gTFi0pLPD0lYe+2781X31AYrZ
R5i76HGlobYBUra1mX0gjiWRauo/0o7RYJMZa/ZN6ENSq2Su6D8HVXkGsvNpsSHgLrYUqhhbPoZa
lByL1cnQKZMw6L5O60Q7NN6orfvyvccnbDT5TWsG5CJ3xR7Z6IeRdf0aCoS5aZuF31uY7XksEC96
mfjp1bS41ROEXzPw4tLtrv5LOuj/Zr0xk0NMU/+iN8bj2hnfP8bhY+h/jNu2Gn/Kr39ul//6W/5q
l+UfgfQhkgnLM6WQjkM/+pdnzP3DoU0GbSYBatKtSrryv9tl5w9CLgJXQEGzsTm5AOz/bpftP4BO
YdWCQk+HbTrmv9Uue/8EMrMETjbu1oB23nIBqv2TZ0yqHpBKzhWCSL68rckWPBAX6x7qjEmo7aRc
toncqIC5olXaz2FALjd1xE6CKEA5G91HM+fWiAFls7g01ziSIPXYhI9lTt6DxEoaZIcdsRVBTqmd
JM1wJWThEz0IHCBRNcBqh/1iSfnL3AsOY0sjU9N5r81OYID0cpv4krE7CyqajV8CBxpmckaK+tqM
nJ/J5hAK8Skch1a5oOshzToW6n8oMXyh45joe9zAyiF9PiY0LM4ANPdesS6yGKB1c1WHUCJEt6zG
J2w/bdiXW2HxHPmxJNahmlBotv2lq6MTVpzfZsLVZqZczpBkqFahJI/uDUN08lrqxtpA/TZ24LX2
YvDinQtKIw4QZdA2Ni90ALdBBknW6Q42MtApn997CyIJm+fzwvJvbb4XHyo0BXHwTH1C2LmuEAKr
N7Th1KCS5CNXpsBAJ/0y9T2ExHIP6vwjN817RqkeSeYmaWQOUfNgaJ0G31rcxLhkKK9kOw1bw3Fg
nbDzhI4c3lUWEXq6aW5zU8M/8BsHJ0Ir17kRD/BEXRBWdQ+VLE7Xdv+GAy7aphA017HbPDLMhYRQ
YR5oxttB2Z+SbLc6RJvNCKJBoOp/1r0frSsXA1xFOI4Gn9mZT8Eg3uCiUuEp9hqeZJE3Ej+bMJxZ
VmJYYbKBNUhRfFhZTqTjPIwHALV0GS0qvlGPz+GEa5ySCS0J7grui1MSspyu27jdqSIZT5Vq1CNh
nHpNQvMhr5I77ftIbgukDKEM2nPhub995lwhZ/6dRQPMzIkf9NxYB7ehVkh6eD+0iv0pKTvaz4bo
ORGjtZqm4aajuGOZlj77Nm20s2zivXpgyZEWM5u82ToVuuJ25mNNb0AE8egqzP9E9u36iIbHT6CG
w5ItLmUWfyQTo+tGZAeygMI9m2lmNmQf00pAGfb04jMoK5JR5xuJ0kctOAKrBrOpqohRrRgfDWlM
F17qZ25CRaAuhBG7pDKk4aGD1RH7rHCYqF8yod/csriNuBK9eXxKCeGxXAY60CvuDJImQBawpRuz
/ghNAd1D22JytNJ1gjSHSzQnU7HJoFc0vjywQevPtTf0x0Zj7Sd65xqQRLo3YNjtBIwFZjsswCoT
Lxy0s7Z25XU6po9mEEFJ6fwvd27vuT69o9OwQyHKARE6ExmgB7hBAhuzHQN8e1fHiDr1aLDVcNGT
h2jJVqlTumvCZMnHqaN7syaxN+hxVyEHl1zdyISGejrYbbKvqRq2ypIo8t14o+IWtq3NdIRownAT
ZETYQir+mivSpKO5CM5mFsaL1GCpE1skqNJ197mkJq2Lem3V6YOPUp3xlWRd5M3zJhAMuBySywh9
uDHc/sEJItT5UrxbJsM/dAFJqcmw6/WH2Zb1Wkh7AYWTluFXcKziQeBwIaM5NdQnkSQJ4ER9FZnD
zzRArG+cK85QVHdDcyMUgbJGj14MWY6DiiXi3OxxAbjddJyaGP0t1QbSqO5+yivUP/xl1QxJW81i
nXL74P2Y6QeS4i6h8jVamCbxMNGo0uCJvL2jCOIl5sN7P9HGRJH/AcWp2NnZ7KxdBnMZWRpQf2g4
Yp9DIBrT17hLDXABXU6qKRI46pLt7LDPqryHofY+XZfyh4N/5CDXnDY5GtOaRefQFC+zkRMwYjz0
vfNiwlciMAVYRuZw3upm3tQUkQQvumcyJz4mo3l2/fShbclEHFw3PqT9UKDpK4JroAFy03fINPGX
INIonJfCi198XUOoiwIWprNxY2PVW/dmfBvZwB2mJjyjxNj7NgtC0Ht3npkeRe59jSbRQ8AJN1SU
DF3GYi1HXV+Vc/GYW/rOzNtuM88zH/YIcyp3PmYrxBTbLIrmrRL+kXEF+i/kMqvSztxNN7WQs4b0
afSDfDf5VMymdl4yh/5dC5M+WVhnMU4nAQ2lWeAZImyvG5MMeOzHi24H3XKQI8CsE7S2A+kvBoog
PFWsUosoQG2BxFXgQsldpDAQu/qDhUtlwIN+5Llmm1wgMvTJVl11gHp2U1xyuTs1gcJkJCRFfE6b
ku1x2+wHm/q1tilnU6B66zTRyTNBmp9tkV+JPgyxXFUohFvEMUB+tk0XwgQsm51HrkGemmDXK5cQ
+Ml8xoG8h8ESb3uPKL66qZ6BJ35OrcU4LfiSo/VtAV5b+UZz6WFWlal3ESPTOt21VPCjH95PlPjg
lUbt2VdMq4B0WCyDHExaQOL2xLFvq3F4aBz/y7fgNrdl8JWpevlRi30sjf44ILnZdQlj7dBksmJG
7AEI1UWWN36x2qDOmOIPsyw1EXv1QxBqAkI17oyW7FzecMjQgdW9gVHodh5hJRwZxjuZeteuib1N
FzGnUHhr2jwFSRS8o3HHcCthw0+Qr7eTLX1GQX70WRfthDGaIiAorJOUGs2ulXx0MEM2Yy3zM3aA
aYexHQg2Uh1XVhEQattFdh3/6oh/HeDxmYutXxO1QCABYaQdM/IVGl42ukgek5zXH9X1u5Pknx1X
KuPB7CHhJiT8ApkbGOjG5pJgW4t0l9CwtnO4XWnDGBP6WL+LCa6bJJthS0wkBr54KtcdC0nONkQ5
FaHOVG63IuzVg2squTPb3jwCkZ3uogEzqoyNZmtCBGGk274pMtfXLmy/rT301SmyzdfUym6nguQV
l7ZvD5X7Qlm7s/En7rOi4TpMEZMEbXSx2QubFl2s457shuFUYwh9MucovyZe2bxWyDFWcZN+eS5N
I+hvXHA1tKnSYIaidIsQao43bcF7xdoZtIZyjsNMyp+0y8tUZDdTjRIRWOtN5ATPFSfrwGPdTxpY
YZp5Z915+mDmwREXNxZIt5pAHlXiJvQUhtIWkEs+t99g7Z6WaA5sh1dKsxAIxIwzbZhvMn/6sBp5
TVjbYRYBj4pcIvygN45Ud1PXfZY11h93plWcxbhRJmCGuEl+5ET5OjUJWsMypKpFaL7B1Vwd8mwS
VyaS1a84gGgPW++DxvCTGPR2XY/etW7TJwkV57oa8Of2bpVtirGqXwMWDqsYoNSWQX9wVcdOc1TZ
4lY3mUYNqEYkejQ5O/eaUMT7vK8wDtrs7bPKcdFqNlDPjcc4DJ9Lb8yO40AOPMQtqjBG+Phsjs7o
PnfzoC5l0mJw69t+FyofmScHmJnC4UpQ5ACYYTuNCjwoIKPX6a05DUdHhsXeGJAWuf78M6dQnXyD
j5Gq3HLPU2GhdhqP3qwfphHIfSPHjxLDGv5Ak4mCgCfqlM1pCJKbpO1PsuAD7UbdY5mTfViY9UfX
EdyW1rfwB7ZNRZSEqJ3pSpPfvcJJlx7A/6CE9810Dbx8OnZh+FVRIOAloP0JFEMyu19m1JpqQ+dq
BBpPHmnusSkTfcwM3+o/58J9alVbv+dKFo9D48578t3A9bOJV+G83IckjUKbXyHfInHTW67fWHM/
eTwhvTA3dVcHF42vlaVGKHcdXjIk7egdy04hFmruYpHdg3uGDZnUm76avlzXR22hR2T1GQmgGjv7
JWN5scHY9gpqDQE/snxtWrdM4F+SMPqSLMd2rdUuJTEG/5Z0dFIjvNtOGDu5BDDiT7r59+cB/72a
fU+4CzHkP2/29wn6sn/ehf/Hn/obCGObLvgWODO093DMAhAl/0GEMUG7mGQKBg5sFzbiLo3/3+29
+webQXbnMMn9hdfCl/5u750/gI37aGkYjhOEx5f+DSIMQJR/2IbDnWE/jxWKqlbwN+Kt+cdtuEC/
Ggsf5oPKdHXXSL95DCXD0tUklbUYZLhcau9BjTaC1/ZFtGl8aCfZPhGVIC89259fmbn90ZkqSs8+
v0llcUGp3uzhHaF5Q0yI2uqVw5BgTjXe2qyDMOSy73Cq7CkxLObCBjsq6zdpnWernuXOr+TRQ8wn
6jRg+4yE3GpYVP9v7s4kR3rs7M578ZwFXl62A3sQfZMRkZEZ2U6IbNn3l+3I2/A+vAPvxCvxQ5UM
qWT8wK+pAUGQVKXK/DKDvPc97znP4aaWb2tT+vg4WeYlLq+MxdRRLSGF1u0Bd2f4sYV98Eum3NwN
M2hT0yvJVe62YLLWti9+R5sxMbSbAke/+ugilrCS+3VaB1sHcAOo8jvfVg5mVK/dAXDo1wZEt0Kf
zZ8TAT1JnYU0eamzIL6UAxUq/aw+dkm7FVh4FwI2/cLUzcdmqold0QrBx+Nq1P67U7G0Zf3764Xj
uQNOgIa/rT0COznu4jilCrRlFKgt42ApbrfM+K+Mscecije7dd9cKzO34RjfE27emJS/ah4cblnZ
bB/dNx9AImcKpW2l/VBowSGz7KeaoYTj6D5vx9+iqY2N8MZilebqbHrETEh800gd/RRVdtR8gzIr
TaMVxYi+q5pyEUYdkoIy5HjCaLrE4WDMiz8PxkO19bXMXbmGdqayE8cEcnbYEcLubEGVTdaA1Biq
Zg3uE9a6lVV7XU6kBWU9bXI6lTnwov7gpcZ7T0Df68ReMNorrbpncn2DzPnZxNPaDREiIPs062hs
MRxleNaHOPyg70MuJl0LToMrn/RBAQsjjCLRhpwqf6Xy7MkeAYCM8TaDw8GZeuf5XOEd+V7LETov
v6dQH/ia/t40tR31U8dM89ZlEXOf6zGGQHzNtJEVaj1xE0oG3PT1SYw+uw5yciurnw5Uiq25Lz54
4fAjRHPRo/KuDyomgfonzMTBbgVshgE4DL4XYN7BGfP6XTHjuKy0eMyAii2S1L8MNrOqE4g3wdY4
dKlsTuftSlawNFWivZaKq59f+QDL42HYFGQc2dCPd9Oc8HYML7sMQ/8SQKIl9lENayJPuzHDQVj6
hDISG7+mnL1aD4HnH1I7fyDueTe/EyBWpo94HTZlhs0hsW+1oW46S7xFX1OHprHk2VVUy3pJ/Cud
7EmfZyqKLg6DFwCU1LYThyGzDZG3fuLTJM2COBh1v8sRN/emn2KaCyoHN7p+xyXnFmTy1OQWYHXn
LbOduZQRo6RbgmLHuLnH3L0rFHgzOAkLoHcYuG0QL95U0grvdt7R1H15jLqo4YmF1qHs8GZX1rYl
zruO6+krnuzmITeVsY3t2nmtNNrxGnWg36VaNgFubIVjdI17A8ftgFumzTUft73rHHNXv7NE20Bg
qT6Kpi2PA8Vp6CIDtbMKYmSdwD1vcEC2paK3iyxrHGDbCXuWL2Wj1lYoW6LRZPUDCgzv6xKHODSg
nS+8fc9iMGABNGpsXhqm0bUa/d9ENddssuplTI26ne1i0zzRP0RNQsx1Uopz7kTbnkhQFPnfpuq4
285ZXZH5/kIU+ZOp4DoXXJApoQuXuaJbgAhbuAKO8UtSBUFSxqym+F+qaiSWNYGPCgpi1aETfmjl
2K5K39+TT4LDZHVQqxQR2SAdP2M7gGDnQ5nBZnB1we5hQX+1gwl0f9mS/tEJncu+uvcBStEY9mr5
TOEUQr6FLbsE2mvUypIt2ECLpsNhXpVkpmBv3MyVkc57a7V3ZUSk2W+lR8MTMoYh7QKjTPLCMdov
aIq/OM140WucHyU+x2LoGD9dWOSOPqBZDP4z3hXaDUCGwHW1l4rJchkYWOwrEzHKGZ3waAhK1+hO
26aePizzIAMik1EPmHf35LqNpZWLfF3naXGazTOwn7F25PnRHSXccXtIYQ1httTS9DT5DsvxutCX
Ih3eAxL8sDPl2rE5kCRDpSIWSGiGCFbeQDobJ+5UMSFdUDGk/J2G5wSUREkb97xiD1cg2gh65Wa3
w6bQLq0su/cdG4p0aL/nWEyX3sAqtKmlu7Bwr268fOp/QwMEL0fLeyYce8miU9/yRsSZbcIztwaN
uG5T/+TlMFFMWQKF7IlLFMQ9Iq8tHkwE5YgzFcOIRjSr4k8Xa/aCab44Ry0EXGF1c98TSl9m27O1
lQi7SydzSV0XBkt14ZkFc2PYB2z483YyWeIZ4O5Z8+5vwTsCvin9XS1zWNqFB1DEKbZOjsFCNC34
jNZ91VON7IakQbyZgA+Yziwq22tNUghArn5Ypj1yGVlOeEYq39QCfKqjQGUvh7iq10Y9Dq9ugt0W
s2x47P2KYFOcE63eEYygqGqM4pyB2QuKcFkWrvnQCxsjXVmosztJ92C49mPbKXnSK6cj3WknfCO4
gSyW3UunHQrKYs1ybetas4ENgPvDHSkeCmMj2EGTbDfuCDk1D0K4DA4CZ7bMexbgkN5cXezicXCy
NU1/Y3ZK3LkNshBIktfSgVOwZkbkftUlxq9lpuZnmgLe6IvpgndtV1cNOwmFwpAW3oOj09yhRl7/
pYuPLMpX46BfRZ/zhOVq1Rr0f4R6n9IWV76GQNPAzU2Ak8m49TpAadDucwMdOYA+mLn5Pq0COmZu
2xYl0mFDdLTi0bZHYnC507w7o/XVVj3bXe+chCX3Jzu895zA2mlm85SbvNZZY9KWpU+7bIKK3Fg/
9M7Dl5yotCS5A1qkPVgTrZYNzZ/Co69OxiRMSh8O+IQ6dvDV9FTPvmOvlZ+RLu4Dx3sc0buUXjFU
uWI3yPhYWii5Rr2JrHAvmtn1oXXv0ufEAlNwqBqyw2gn7SrKIN5ARKJANSSoA5jqQVjFqROOjiET
1b0EaLNoPOq2y+c6CG9Gqm9LHXpS9lgRHOoKaKaAVaQ+EjrKDxm9HpXABJeCchPPUafWIX/6tH3S
C+Aa5lc5wDHmp15yMyKLThWrv2xL4pIkkqlKJEg1kiwsVsD0gdNwYhr6ccA6DbPgqDTzWooHYwqP
XEmXvNGOI9jXtr1p3YP0+jPGvi39YgsvCa+NQyPNFNxlsrjkY3JUiHJhM2sABS64DNEYK3wYJ89w
iQ/0ymfHinrYxGYmFUB9TGyeOQRg5MBHLALoErV9QclWhzIxrRWMBn1DifmnF0mypreyeKoTbvrt
EKyrLixPKnZ2QuIl1Cznlnq1B21bP4xqDB599KuVlQyCOFbynuNROXMXAJkdcswF0aT2vWatC4ki
tSTXbKsdk3sO/oTjvSKTgpc9boyfqki8zZCalMSSHqP3RZS3QIkAa3g1vvpVepePnvda4MOntNSO
2V37ZaxW0o+4CwpYHZvKnOKtx2YdnqO9yfh6Nd/I/AI8uU500UOk6DLLvh2zPHX9cGoo9l0UFSgx
k1JHgqJOvaaG2n20PJmtm75+TAVCX1Sz66PcTQMfBYWhWoKIdX4CoKp72x+Mz1CY8QHI1zWTA55N
M3fZQuHwjawEoTKFvvKmpJMaixHUHA4fKgJ2QHKenEixMTOjc1F4h8Cb12eBGPnMg8TvRP2AFeC5
rS2oiUZrWs9Z5sYHPcso7KvGmm9cUPRmtdPv//dzOABU9tv/8Ry+/F//k1379//+7//jUv/Vy84M
Pf9f/xzGGaq5zmE9twEiUtXOZvzvszh98KzQPVChuvXnzP2PUdz9Q59rvOZGMV6//Od/jOL2H/xT
AOBJk074eRr/d0Zx6/8pfZds+HGkgmi1dPNvjWb/7EvXRzzwbOjIRlTpjZMX+tlQrUt0y4VBgG4t
OwM4c3iUAiuX1REJsstXKMI4SJK7uG6Zlbu5Rt1ZDSEU9Xbgr9QNZQWp/4xef6wibUsk9Ykc7A/I
LeTAKpdL1Uz2Ds88TyQJIva/bLlF9ZLrXBZ1gW9ZN8Yz4P6GPSZf16gEHVjZto+dTRUNj9yISaE4
ySUr+w+pmYTfS+1FSQZ0Afx+2Sbeg200YmU67Mv+6Zd8/6dl/58BrwI95i/qBWh1kxu6OccNmAMN
BqO/qheDhEjhhsANgqA/oT6wmKy+fMg3CyHnIa6wn8IGNhnYPl7ynQD1RxWS0abPIaoor7DgNgho
Pr3HiiVk5VbO/aOefk+ncLayS+vqa9YxAAOhyXwbhfFlCriVp0XGLoJirIznHFYBx7sZVVc6CMFL
uvW28dgwR/ASGqcEPBgxiVk1pybOrIW0NJQ7ruYoA7AtWOR0s417boKl4Ykpe5WawSnP9KfMm4pd
lnJswX5Wa1Xz4iPoPS3inrpQR3oX3BE+/SNZtWl14ymkPpnstrMMDTxsjWiPYdA/iYbse0M6wY+N
K60YH2NffkEfggDLhYa6bDKI61KCpigNZMggtddVnNRbUKb+ZhpJWsmqOQV6u8lUd4yF/aZc83Ew
vLsusRmkQ35YnX/nB9HNAQ0vCamavvdIKPuWFOnDUKhtXY4ksbv2gYulucHP/OYM8dqlqxv3ffbj
BtMJ89pR9uGdq/OaJB95GdrmYkdGtRBaeHTiRl+mcny37eIG2tCDy9a/N8ShwdQSzTTVb4B6WUZl
s80dyENWYBhbX5n6UbLrKoayW2PO2uRpdAh6Z00FHeAKqI26b1LWFMP64xhiB1qH+mog8M4q/yD9
Ul/6kcECGRNYjLdgweFBNYm5iSZu/sSbwRp2rEexWZCis0PutPDZVnE1fDiTS7KxmFyMouknPWDH
No63MLfuwgbQSz4gCHnGHoYmIX1bkVJlLZUlJEpjjfprC8CAnDstyibY5vRuqNDbpxU3UnKV0T53
QF/ZDSvPHF0Y+o274IqmFimNxJ1PFxNBE3CI/pKP2C5ppg8VRQD0vX5HvGzZUVi6km26t40RBEPh
3DjHZrw6Nj7rAyXkwUmbFzOZa3Br1INMr/fUyHwTraMUIIbiVZs9+1UfVKNDjJ8I9Dvwe3uLpd9d
D5IOEzu713BtJIa1ISxZ7IBOrQYSfgvbGrixNfuQ2D+WD+NWx9FzyzOJrYEQd0tw1cn41MukOMRe
Ex9Nl90UTPRqnyNoqJRuhxYTTmKTmojGlA0SoZyweOKRBJKgPbHZeeMz/BgWiFrjQG61uvh5f29k
4ynRfID12sEz8i1dGesyL3ZD0NyEJg8oBzQxUn3i9BAPunfc0ufKKE7IWHAUDYMcS+QBzHVKfsFT
AYi5m6kPPaLXZJjLqi/ZT5sKj6AefCYTHYBpStetVxZvTpfx9rS6q5cwdjUKXCsd2otK8nvPxv5O
mNZdkkYrV3nU04Ubupjpe68pW0MNo7HV0F8ah3Hea9H8uTC882Xe61hsoFOd0y5a217pLMbU3vjA
IDFDwPT0hhef5u0s1LZSNoe6AS1M7SzFVyqnoc/S8DgncAHke5nmrOh6tCFSejINd0WAJWoqtKvr
2VuXYdk2RzoqonydNvQ+OM44Nw3DByfxzyPBCu866fkPhCzeJdksYTruO/rDRXOBThDFjHv6xxyv
vtIKcFVzQ5mWxbuAEReFgoysxyug9x8KF9AO7OV8WdZYugDf6lcZAVlqa2h9U86Sr+aF6VThCn43
CEj+TslHeZnVCDsAFEbessKhCd18ZenND8GEuRswDe0GSqQ2pc2F1C8H0KJoNdhtOCC7mI49OMiM
gp+5xP6fCH+udttxfy62oRxveL/WrTB2dsN+kKTJUsnmLBIEF/6Iu2TQN0HnHjSL7D3AMYzWfr+K
akqy/JiANp3DvFIezaDaOn7wHlIi74wZcQ78QU66rt3xBVLaVbnFps7VW9WwGTPh3Npeay+beqoX
WRg9eSnnldEJhIVxD7Fl2ng0bG/Mkb5jZC2e3TxGe+p9scY1Q5l6fC5bpVY9gQVFzzAE70KC07CH
jWoZpUJMH0i5c1lm3J/SKRarjDN2zZUf17ljIUo6G81tq6WtsziSdJNx/g0hOMf6zfOjOxN/rOaz
0EcKXsHNwxPlXRpOyCwZ6Z6j6hotngQ3iTN8ZUtrzJ/paDlrbXDCLHgLhuFUROPOEek21M0XTR8R
oOciH/s4lsGmKZF8Q+vGV1+bXn2WBGsrhTLWBeYLU9aTsIb3AeRBUvpErcJ1pWgAccEZdB1g13HF
oUCmLWQ9RkHbcRoFpOpEYl+iNq0vP3C6lAwgtWITkDyVDMa7yk7XPVnmwrU3qSSxw89inr+2KBLv
QRJ/lI1Fgg2pTPn6uZ/kYejHFT+5bYo1uaLYpczLfV8kZwaoZy0HhKOCAxY1qA25dlUN2rEr1GPo
DDwtAOX9oj9gyn8I7Nzbpnjal6SKT2EomM3gso7hyPeb1+O6aRssyNV4I4X/Uo/akT7pcDvm1HyI
No2WXh+zvjRN1ozW3jKiSwA3jJ4s6ziFpb6givzD0pwnrFj3wq0/y1JbSStZRTlpENO7z7XweZJF
uXEtkV+0Nm3WqYg0XHLfLQCcIsfP1yEcNBo7CZlWO6oUWz3+HAglVuR9Ry2lAjl6rK3sg/FspEhA
bVGWlrUur93foD29uDeC4NqL+jYF4ovz+5Z1hKaIlRzzgR887+r7ikjfUqj6Wcu6ry7ibcpTNDsS
xRM1iNRhsluj2wS+wIz9zdnXgtCEw+BUvGXDtuW5UXSEmA69rvHFD+B1VYZ8AZDjL3oz2KpQvxB1
bFddmzywkTjZGeM7nQ14U0viMWxAcyzsJCgKIHKHNs3DbYmth6VVAVKoe0hIHdGm2LPsKM5Gi+XF
yPtrIVwyNjbiJhdBcjDVSYMQHnI7pyVrYYDsFE3yTrT41IUEVHxMgS2UWVbB/nOvmydrwAtgpJjT
rHB6awEz7nNi/LfKqEhmZf3JwpPOyFtAN5D6NWpqxGysr3yu+1UJXiKfy0inXmirXqJ/6B22cp7x
ZZpFksQjCO9QBME6c+2jbMQ+9sC51QZurHqgjhWaS7t2g1GuCRA+p+ZkrGxuS0BkExZAXRbt5pgH
F5nePDpFaOx9Kbp9ouSuy3D16SYfwBTnH8YlGwTyALEtpBoMqE8sdk0skJfhS0K7sLkn8DC4G7gV
UOlcNmhj64f7MoMyNnE7UH2Ub8KUmX6g8XLdIMJCSzFvvMw4gQxdHQLBUDFINnTcIKGkevGj5Scv
XsaWfsytp6oQ56yPTqamwk2j7A+9zPdY1AAUeRUceSv7geoK4a7kBo2IYYzFc5HKZq0bZbqKOy96
bMAOh6566qmTXGqGuI7S+pxoAqWilyShwGsJRewdb2ixN8r+p8oaLmMNl9mc5qSyLDGW1QdX+fwE
K3wdhpNjqUuSDyfrf7Mhvg5RfRNiMvZK8Osxm+RS4SjABJyYa9WFD5Fe3/CMsIKy6dblc39TlvsF
bEUtse7SrdN8da1+NYGeYbMzq1VvuC3cCfUaNTi/JN7UgzNQ/h6krFTS6CSs8laQy6e9auRBKHEu
pE3S39W2yDYMTGixBIL2rgCl5Gp3qRP9aG3/q0pe7nHo/k6e/Ihdr13rY/hdpNM9t1UWU4b2NNYt
G5vexQ6nqy9hGQ+t0mkyrNOdrfn3Db5Dsk11smQ+UUukQDpD+urQhREN62Hl8St2vsupuQ80d+7l
KH+wG69b6f4UHgZImzvUQi91YE60TK0MlRHYGOVrOFoPU0qDSDyz47qsfJKhhnHGnDMaQ/msuB0u
m8Sh2BPTjwr9bSAoKcDZB01Uok+2JvZrjJHqoonuWFfBayDidiv76RM61VeU9G95YX62eBuNOACo
nQNDdKvpoUMwX45GfGaxANfIKUZy48QyQIf9DjWBpwzO/yK3DBbYnO+Gw9qirxSVy/neGRDX3Uic
qW9C0zNITYUahZeFLu40r6Qt2/5u/WwN5H2F9HlVLJM30sinoz0h3SqLuHpBmJ2gyPjuBywHnIJd
AU6ta2aoxz6MWG5Y1hn/M16lEovwYMfDSh/BBPsu8I/ulA5GuZ8i88PSoWhJFv+0WhtfOjC/IAdC
l6Err6dezYkm018C2ssXxlj9tuHwrmMnfSq06SUNtZlvhNe/TCHDDjqFxaZsv8ikRc8cTuvAHz46
M2/hC4cQ+aGzNlqywhL47GBSHdNkmfTtweumAyCP3wjvm2lDLSS4zEVt56XtJlQNDvYeeypbfZZh
yvke+7RbVwYIubqTHy2jOV1P0Yc7Gwhs2qk9nuWpWcZ9rGN8Jd1YzZV/vXEXBO8DYkXuwtJLJm7V
ZKmOrledqAo4tJ14VLipMKZTVxnk36Y27qHxr0XcX73Ifavy/K7rZ/SbvA9i761Ok7kkGuGPVNYQ
YNyZSwIRaLgXFnA3B3mH+7jEljNi2aKjFByUHx8bqT5rThDsad7HAE/9mij6skZjwvNjgTWy3QSD
Qn80Rm5cZWifRZltwozQNC87LLEG20rWHi9N1j3UefTi+vM22NIE3AtGIdfs37wseO1beOnS6t/6
wvk2O3092fNycbBuk0/Om66eC0ydZZgMx2ZoCA+VXIlsoAFoENkdzocliOutaxgoNzjCfaKi2qAo
D3VWrtAe4H+usIjABxNgjCrwjqG8NJlH7KOOHirq+ZaeEz8RKSMGmohnqlo+w5qmjNLSHqdqlgq8
mMKVKQAPb2K4HQfvzXCAEIbMGHmRcUoAZsSvXJ9k0DEJYW+fvIT7iGLg57jedSZdMBVaEJ0hcXhy
DT4WbedGW6lpX3bCJb1LXkxIOAutHp/MUKZYsb3DhGVXYwBaiKlgoQHxfemz599UoUMl3NCggOBq
C6E2bhvBZSoQ/tFkn8Jhmt0ZaXX1Qv/93xdh/3PsEAgk/Otf8SJ/YZI0/+1vfzn4KVYf6uMv/4Vz
B67HFVji+PDTtOmf/JK//53/2b/4dzrIbSx//ut/+fjOWDtFjaqjL4Xc9vNP5BDDcR0Uuv9YqL19
1Ln2o7QthZF5/i+pqL//v//UasUfnsd8iRhqWHijaEX/v1qt/gfqu+ViqRLSMg0ByukfYq35h8Qc
5el/ckf4+/4h1so/HLB8umtjOcI99e/5pjx3Vhb/QhGx+PZM19Dnb891/9U3FfWw/pE3kjkIENKy
mzq/fqz91ODSWfgIgpqsZYCAMcSD11vA4boUVfhAPv03n5IT14PXfFLvje88IRsgThoufKg254DM
aLDNom07No+8aYgTm+lLPCjYHD3x3DjLT+gvEhKgfrEoyYQCVfeMZkW+0saox2ufIQym5J2pBSIa
ra+0Sp6pp7uOCmHYzVFHa44pFtZzKjsm4FQ6JG9a8getMawNr9tiOH4KMosXMULfoqLLezsWTNMG
wVjbd4el5ZVvMo+veLXp8CMztW5NvoGqnGnlevSiyHoAFDFfupqa5ExfNhbidGemZ9HJ78pk95fW
xZH90tmP2aF5Lbklup7YO6cPehQ8KmDbuzHvHrHxnBOaloawF5daH1tw9NqnFrufdpTcjX7yBjfj
Gg/2LsYbu1AaLz0ufJe27x9TBzxoabT9imKdDwjEw9LoIA1wLSCHmrLDCxD2oXNDP0lT4rMVbOxV
5RK8GqHeKkZn24MeZUj1ZPvppWj5hZNa4M/o8UYU9L/0PvBJMm0fbZ/fbOuuEOqHTwZ7u3KN5LkL
0CoWYxzs7SE4THFzxVRgLgUuXDyhfb3rC87Etp+creKycI1n78cEpK0b3vFzP9GYMC7FRBgLpAg+
tcQ8tH35A037SWGAhqeTwjwsr30XP5p+U25IMI1M3RqvVD+/FVW0GbTsOR3te9dSjHOE4W3H/6Zp
uLtC7HW2dAUwzDvNm6FTVIoZcFeMDSnzmBe0Va2py7zr7f4BBQGE8DRVOxoJtsm8cNQHLd4aCnF4
iGlwiHKquEHgFon53INBwLVHS7sdOQlsMRTihCrgXeCW13TSPrjCb23f6FaAl+6lTNcBQKgtQQ0+
yURw4RE373CjwPAH+S0empbM3ryR0MVraEp8EBGYKmTZSPjvneLD7MzBe0dquywkTDxxPnnT+AoE
7+o22UvnGR7/dAvaYza94bNgeKsI4jbBpbFbxZauDx8rkGJLyY1xKPqvukx2mLTaJTU5l24W/Qc/
VatciYFbfIYGimIbJLUFaSxHTUOg1ObsnRFSYStL63MEV8YllLQh7no8Ww36hQyx3KlMEErIKoa1
onyzwZNQpZtcG09WGEMa4CR64ZzdUCPmEtg3I+a6Zhv9jsfxm3/cV9MkV7OtEtiFFZefdDonVEfh
h2R4G0igo4rk344yLiyN0BlIVoDjKL5gFUChK/GKYJK8SynkIDzGZ9fqUOxloX/qVUh8TauXttaV
UEqGJ1Iq3mI0CsaDkfpY63ky6G5nntnQCBSRcjC5sGOFwowyHUaDy4MjyVzm0clAvlzgION6lDhf
AJQFvBoa82L3x7IR6tt2h9eQvEFcn9NMf5BK5+sahrbKmxiDvFlspDUQnRma58btHjq3chch23lV
Ml2itZ5KPXFYcvXw2BTTPsWgUbBuoWt/uTLAIKHrxOM9GrpT+dqlBvfklFtZwdpK5clWOIyrE7em
hRH0XKj0gGWX2RyMkiIuzEM/4RSt0iT5yoP+tayrjwC8exCKSwS/QM6/O9xeeKRoVCf9kVN+I1F0
YyNuVvoMjMPLv2sm52PKu++m1y3kXwfE2qDDjq2YZHQ2OJgofNh8M3/OnsjjZ1sqvndNRwWxlZj7
JAt/CiFuNb05IrU+A9+hVdG6FCQtU6rWgJirD5H66EISi9kgPsmxUfPpPsvIW2rc7+xxW8wzZ0ut
RdIeNa3DdD7TjrhE4opsiSdZNcXmClwm5q1mU07yoU7kHdCUV0XYBPoJSyW+8aYfv6eM5rPIfCjd
4sc0p3uZIL0qSOEk3ZCTqBFZGZH5i9v5wanwMtpxix4VGScNpb1tATXCCbRRHM1u1dIhu+WT623N
eryPaekOy3o/uRQrynxjNdHZy2hvCyqecKl8zO1T8gFpUjyT0HjU4/h57NT91PW7ElLRMkfbShvu
gV2g7CVcvCegyho3ftp8uduy2kyCQxFmlJDXFwYXHt4B1p2HbTmxolf0kU1cib0R1XeTyQXQzgZ0
D28VO95XnbrXsQm+fdW+CYp9HUmedQCyXeAH5DL/XLCSdUD6+X2/T/RkGzkAiGuR/FRqvEvUODvp
OmLP0quXU1DiMennpe465yTaOPFgHXReLqLFBsCHAtGEBdtkeBtSOtRthhidA15o4CHkso/aalH2
8pkgw7kFqgy7CuWpaG4JJYoYqjnVmLg3SobXJIlvY98eXQRtngNQOl7NFzW5lQQ+9StlYOztAs92
D+phbcX+Y1h1V9vhTdLSJ19X+bGPiu3YhK/WzO3QtSMd3x3rLIcNdSOebUQZoP/NyTGKn5C0C+6o
gqO+fCSiurNH+xz1fOSn7je0cA6ZUsChEZ/wC5/C0uSHrd+xVd/0RrqxgK7gjRzVsRfxuxjVbVSc
Np3jmEfAa+acpUu2Rpwe2kp+xy4IWK+xD6xHXzPhXiu47o3tbuFMbeGOOttgkN8Uzaw75OBEdx4n
m4ogD3XQg8BVGA9NqT7SplzrDSiUEXotb/Z33zHYSRDv1DpUvx5oKMuA5ssaSNpFg00ZRqyR0g4E
LROY0Jd57Zwny/i1qS9a5i2zUOENSzPqKQtlzliWjGlrG3rJQqT93krStwYT+sLG/hOicy3bsHlV
MfgIDzD3inAiNzuYvrp90pnLRJLfwUhky+eYuHJ4vME8ajRoNECpNU6/3DMHonm8DeNq3sCCvXej
4Uy5OiTgFG1iiEvcsQQ+FnUhrlMR7+lhB2vhDwghbVouTZ4MJK1W0Rbjn0WR7qkuvTiy2Y+JRfoy
zPflOO7CoL6BbllF1rAjsQxUHnQ1voA44MpCMMzx7Sdfp5971Iy5FjRsrmVQnd0KBrrqLGDGXWxs
ENRm1QdNPchgd0R8GnSdRJljiYfKirZpiT0W9ePUdfLWde1LVah9nky3tksOANMC1tz1VnUZHxhA
1eQF3jNGt3VZAjUhITWYmCnjOjmPxKgRxPAkWtp2zoOm00Fv5ZlN6RxMI3tcEJPzIyrfPNC6nECK
7BDdJbgDPkwqIeDQP40AWBaBJTaSNx5luX2PpAuXOUza50TMu+KcaGpmvAVZiMo1Ko4ea16fSe4T
Uf9Aq902y/MXoCHZZkw0bAmUYwSj06xm4aIM+nuk2ccOcuuixne5pJAtZisdOCutAxinOOii8TkW
9MfnNqSBEnfjqixjzGMYRCiZSHeTOX7YrbYdlXEf+hR/N7HDNTvglVm6MbUNTfBsdjy5ifsJuQWm
XW/jjfSGeetj7K2ARJeTDsvIwQALkoqXGvRAtz8Mlrp4VvkdjpW2rVIj3fmW1NZdJN/qFp4NYS9M
p74Qx6mJdsS8PycIR6G0qY8MmrXtUBlGw9MRzRawHd9BmnAFDGg8sMQE6smLDqYQL0YLx4hI7fxv
DTI+62veyiWQlOAFps4Ry7ax8PETY3geHibOAq6ACEJxy8JIM9mh28aXYbpUL0ZOs3Yz90yZGDc+
QGaj5zzHef3koRekdR5v4pENm4WtHDND/tW7sMV9T1yJiT15onzt7PqBBMZnS5EWd0JOeO7oboB1
I2u+XVc9+tL7wSJerqKyX9t2hPagXVC2f+oo461qecXWA1xQpAE5aDSZotK+UV4Gugb5ibVJt3U8
pC9WlEFZ0aEbnsj87jJXnUI+0oR0diAbrEUQtvdNKV9d2jjywtvyFRFbO7ULSvcygZVdtJJ3SZN8
2KZ+iEzvpXP/tvAjHpGa1Gyp+N6jT7D0MvwnM+eIU8WbPmLxxJFf6foXR8hj3ZBjjmsKk6p8y4pp
qUp97zY28rHNxwny3QBThmNdl0utt19YpOCE/T/UncmO61h2Rf/FYzPBS/JekgNP1LchKRSKbkJE
99j3Pb/eS/VcRmbZMFCAB/aogKx8LyIlNvfss/faYfhMs6y/ZBG2JEckSElEq7iOo5Uwo5dR0lWV
xkPKb8iHawzAP6qOCqHB8ORcka9hZ5meUr38mYqBsYr+81lHfcYpiTJ7mZLhnAdaS9VH0U7HmiiQ
rZLXHvgJxzG1NO9PvcF+UZH2Jt3AXtLRCWFx6InHsQONUjKPYdbPa3rgmC0JwtFNPbMD90UDBBHq
xnKi37rHq+9KKtbZwowTbTFs6UfbY/1m7GozZZeOFSpCfK4zRlII31ds06fRaqNVZ6OLwVZI7uC/
LR4FXBTaL0Ysvp8y3sNquDpKfw1Hy1jkWv4AAuDDyIiIT0Ml8bG78Z6RCHO5nN77Mr92Su2cLsdx
2wx4hvp01aW0RGg++Z6eQc+T+qXTYHTWgmUhq7m1b+VHl8XjApBkOZuqhvfMwM2cp3wALmUAoa2R
P0qhsgyFre8kqUfijwHNhaA1gBQNb2Y0QjbkDyqU9rSkrybStYfJdDnyGAETfIFbiHKgvqdOeITc
pj6rdvjKzVLf+ClPcLtrl0M6YBHrpmtiEEyZ7E9XgCAII+4WOJzZ8p8Xyv57CewvVN7/T8FCCLRI
Rw4wNFOS88bt9z9qZr9BQvO8qv+il/23f8tv7cz9Q0oEK6JjAvzP7/Tg78whRfM20HWdanqlXMs0
8Ub+PXJo/qFT56W7rtLdvwhn4g/HNPglkdt0HfPkP1VBzw/4q2zmuEI60jb4KxHw/rGBvnGofJhi
zjWJsA5CmUfLREPJj35KY+GfpMXzf7UH2vZf69/5hFzEQRo++EGG5Mfef5mvj8cw8+t/+xfxr4ZW
wjqseQDzwDtXRnDiL30UjNAly/Vcib3batuO5p97H3YxK6fyp3OiTaBjXbLoKZtpRbcufM9fZl13
KNHcHDADs0kMYC/yY1DjuUyt+87TVze6lMi23ZEGWN990WPSzpclB6imYKJ1S+Lr4UqmlNtBQ0dH
WdIf88b69Za28p7j6/iL/Ylcohm1s5SuyCeZe+epTvQFhul0nTYMj30pOQ2jXHE+6q2HqjKsHa0Y
isBAyrslvj+FbS8f813Rd/WHUeO+Llgxc7eb2iWf7g1fGd0/AeaLydUWxK/4YYhj9F03kHhirWxX
dm16e1gb1ql21ROUhpPl3HHJbqhziHMwihA4pidQpuKosolTJlCMVWoPau5wSD0rk/V36gFjbTpQ
kKhHwas+hjWDQa82WjwY+9TtIQmUsgwOPf81ZKJ4hStpXYUKXqTQLl5WXad82FfaLUHXiPPmu21o
DTRx2yXJBTFj5eriknjixUvzW54bey6AvVnQy5LIdRlZdLOovkTLqTCgVxI7Tc5LQo8eEmfaG7a2
aLX8G524XgSj/qx8OnkNn01UwCLHwDEqjaOSIppRWhQSCoCLyETBAZIJLHmMFb+TdXXBL9moZc7Q
exwTNdaWAbH+NNzSPneNKYiFWLO3gnQ75HgE9Cp9pf6JeV7LngbTPlKQe9SA/8Umr0SqAA9Ja6/M
TPJWjlac3RFJfeZYwRs01s+kIDilQV3HtWhyVoi2ZTje7LoqgEpPxyJpD5oTXlJYcfBjrHVKQjLz
4M35vWLN1MsjOEGOA909OAG5MNHGjWfoLKzK6UKH0ZlPeJi3dn9wguTB1Wj1FuJolxK6in5gePlw
nOqCML8aa0J0lr1KEm9b2AEONrhLepY9ThbrpFFvXqCpH2w92WdesE4mqp3Ide1jTVzF4IKSCl9B
SdA3r7XvVVOemoBeuBEJnGWcfU1keNXIWZJKm0zCtIBW9TQ5Qb4G0+h8xVm4o3XmHRDD1mzbZWdL
1Ir8o3MBVmvjCcYhNYsh5H7/Yg8cK43Y/DYJEHdWxC9HlwXpdyTPsr4kBuHKMbQOToLh3owU6H2t
Wg6uzWVP05k/xTu/zl+bjAQemwccS+UvzQOjp3E9gD6FXA8XhPqVpWVgIslhHWHW5sSsIC4F9oFA
DI1207QXYU16dvK2fQc/V+vHnUpwGPViWKsC9wfW9HvZrvryMDLOUoLDSO8TH7q/b2DRsAXBdJXt
oJcaS46vMKAz/dyq+35VSWIYmu/MGK2XmN8yWMnNc+HU38oJ6Hxvys9QwartDEnRa3ZDXDhACJGs
GkPCx2Rp2qhCjjAW5M1glzQRKwCq2puR1eR49qbMxNwE3aWSbbIinpkfp0ncpkxePAuyRZne2P6i
xJO1LoAqGL7z3PfVAzXPVCay98zESM12/XgnAc0p60LN8NWGgfyUU6vKseW9G13qin3oq229pyfV
XJRUx1Sltq2c4jYl7lIEjbesE+9XSnVfda8QHyacLLlUfKw0jnEQs+bWWF6MvLivvfn4gmDVDd4y
9hAXNPUyyPqiUwISYyWAF8xcHBgRASB2+ZRUGIsU48pMD6ojzJbvwTUYcrVrp+lXgWMxZuDAglji
ywdcVpc5X5hLIR8ilVuGb0DHKTvMo0clvY2heZjD63CJ0GfOEDI2Auue51PMghNTZtMVwvTa5vSU
TSFzSDa+N80zCEAedg3aTfxUquIz1/U3XfL9Boo6wdqyqgdPirfYlZC9XKJLWUbzWkc7UxZ1nwww
/Kigv4cMzYfUl4/m+EHi9JDmfbvGqP1hGSYwu5i453ArzIjoqxtuy7I6TgHqdSyfEtv/pSztJcPS
ztvZeG4Q0xNMjwJdGzhTczRTE86r5r35LC14QZKrtxsYJIb91OlQ4y3xybfwMtGW5pbTK7pIhMm1
Pxp2w+DpiNugEYPqQmfHouZU+6TWvMTA3mkuTSe5sCv3Z1bvPiWpe+bOW9cFJ9hep9u37l6SKll2
ffDSuNZlgtOrGCNT7Frz1lNfWJFPqbwT2SI0iNDrbAQzmlsceXAbzux1Nr0Zg/lranDDNF52xtFa
rMvURD1JKrBlWvmWaGD3+niRad1za6Zb13JXo92dUvZV3O7rCQzNrLGTvRnrXzZKIhBZhn8976/9
ANRYD/xbokXPiBDvvYfoqIOPqrrg1Y8yYK8DgkWMgxkfHa7EYbDwWA3vPblfT+NhK+7As2JFGO8z
p3LHbKkR9FquDBndaCNeA8FbOh0T3eiCzyuFfRpsZyNtUq/khqxF2Ctosd6l7dmy2dbF7axz445f
3mTwFEcTqnP9ktrTowIpVqR9Nvfu+IQICKghXVDl+a7M/T0yezpv/My44B97iJT4xqepbbLCfa2U
utOZD24FU77FDYXX4Wvo7GUATQVE1Dkc7S81mnv7Tl8Uwp6jdN8SGwAQ+0KsU6xnKKhExHiIxhJN
ztk4ofZiU2pkFckuV9PSLNNyfp+/ZO2tejfeYiqrCBCT/wTTVpjTU+c4w4YavQW50mWWjbgFXWiA
0YFD1j5MeN8l3jksWWsYcfpixtw6DipkZ/BQNfPmJWbfOu9r4zUy7XMfg6LIMZorGuu5Yl8grV3C
aODulXQ4wDykrHgpc7VxMyzCrbUv/ODGoENOtXnoctKBHaNoMpr0PWXDu6LTbKmL8dQnyZnEzY0e
hCWllWLRetV7l0JXt0yEN8OnzCYoCFvEDX4KN45/QZ8+tjI85rha993IA8QvtK/Mics18jyg3sZ4
t0WHazgwc06H7K4op0iWNUndCvjjBnDYjxmRxdHugULK3HzaGItVHVgCux9PPNsInrvOR97MyrXR
Y5BhTge87Ni/qsL70fERwnwaHuzJqpe9Uf7YAd4Th/LQ+YBXjAkzgadL0HUF6IT1GAHHpeijdwkG
tXbaVX0vtZri0OGOki6IAotbqbbiY8IBP0zCpzFtUTMnceIFF+90e3gOS4sK8rC71an/UZatSXw8
EhSfqW/TY7kztXJVVUOH+a4z8dp6+nqI8epEoaBXz4s+RRWLTchdPleNIZe6bZlbtytK/CcW1+n0
2iTut91m2yzAEVkF0Q/SSbgog3hbA883+CezFuVhQzOqv1Atb3A4XY8QTDZuTEYR1xZ0Zep3+Czm
tkkjXpMfnb7WN6QTbVD22dm2ivWgWCS7LRsdU9YrgQiy4nirHzrHhqpT13uUbRKtLXW5qs92lufD
XqevkZ+FUJEDuaCKepyXsffU96zbq3zqADERoGcooPjQxFJeDXANx1prFkZtnLwed7dTQ4JidLdi
+6hVzlyKsMSpKvMPq60+ash1mAtHY01QmdFAIg7QFc45wJcAWGztlddTd1BBeXGsgUpQ2Z2rtN41
tAJoVbfDd7kLBvH4vzXO/990tCiHWN+fxs67weY/LC8PHyl2mN/T+SEPq79M5w6Usb/9yd8TuQXJ
FwKQS0CNPQfaHJPo74mcqRsbBrgNxm6TO8cCOPT3iRz+r2G7FgFDR4fQ82czi/WHTepNOBTl/O3/
+CcQQEJ3cMX8dSgndyiN+0+/I4XdfxzKVZMPqUw1slZ4WSGUMwFtK3ICZcCDrZYXuho+ifMuAhAS
mBddiPtg4Gc8mE/x1H6H5H+EHhsLs2xo8TBB5I8Sx1kPeQLHx2edq+8kdzaFS4dk4fJ6ldXeLsJd
RPY9aAwABKV4UoPJBd8A4/EoK1/olPBYifbgonStYMprGCCwa7FVfGlwo/gcOWdgurWFRyvPfaxr
JwIKtZpw3bTmWSP3MzNCbwtLEAu+6y0mHXOdb24Y595kOJ0tI98xxm6zqrvFobszOZPrhklmzt04
Q32a8vpnsMerawb2PHMpLXHMdYrreqA/CE8giXOV+ofCg1HP8YdlR2CtHJfdPN3fDa3qhlegKk4f
eRvX89KO5DwcUjKHxbCqh/iNPeGzM1YVB1k2XMTnrwNNwmD7xn1W1k8+qfoFORWmZJX84h2zqUf0
WDpw1pQ3yLmRyn1ET8Vcz/JpU9XZByBRNlx1No/Jb8/cTi2llXXzfPTXmqMDUAFOH3aweMJWFPOg
oo3BZ8N7Nw58562uwUhIbqWt6I9FTwGDOcVbny07/l7LXbZCHewMd0FS6vY8tDjx1Da2DCQUbJvB
zTHI+OMhhRUnzgDUWUDJAZM9E0Vy994BHuVfjo1VFJEfj+8+a6Oe132KR2+A3J91cBcBnrMgN0Kx
xE5ISNoNrvA57gSp1gHKH+0stzl77B5msBHIlUCbWWJW+C7H7hlhcx062hUYVEGba/1t5+mTzuLX
qd117VtzLTd+OHedaqk2Bbs1AoUGXJbJ39aTwJJADHQMwre2FufhHsM1YVEuPN14LMg1zJLWWlFa
xyuRytaJ9ibMD9R8Tma8jEcu9liNR4A1Lgd+41hm42ce1F9AUGqcLTFk1ip95qAEF0kfbtpY2jNR
4k1yelMuXBORiA2U2dTfBu+KDSLENUEAkX21dWi4JHl7aVRxaCJDYDAp91Zh0itZAi402FHgXAaT
CMsSlA7kj+COmcF1gg1huvd5jEQDZ6mUR6svnruIQZelCgY1u3sTdrqOyjEhrCGnxYgXGNrR1NNI
wPnAKqEONDhPYO0w3nstM7AQ1psqJWf1JOUoGzzGZX1MfBdgZVr9eB4Ld/Yo5ozjKk5TScSJtfjN
HDu4JpMpGV3biiJIIAqdRRNk1YUnMmj7QYAhDeRIATzLkzHoLtIowJrSCx3o+rYKAEKRVwwJEJK4
BaeE5J2IqiRtRQyl6putGVcvvUjUrJTtiz2Ux7jRz12v70xZ7WJLX4nexCCeTBuZ2g+h35IeFKCC
BKIaaM+VBYMDHyxnv4JfkXw/a9Gipz3AAE9MdTK6U927gANCiAqls+xthB5p03JasummgmHZeuNV
2mpjQlDWDAOtvr2BljjbZvuIqffU9fC8Um8fOWIX9lgC0WD2WmavedotU03bNvq4aruUwtY0Ww8c
lmDl/hRyXDtx8ioMjnX8Lgu6Da+xUMcgnD79OtkMNU6vriLcbF+oL6JiiXheMYEYiHs1Z4N4lVXx
JVr1Ljq51Qb6eJIRzTD+6S25LQu1KDHzMjPZF+lnyVybrLMdVptiaj/A/zxRewCHu4u7meXofPcU
rRey3jMVUIo+QklOqFCehVqDfGm4TJRibkHCIWdYa/OkhLBlluGSDQQHLAt/CpUwz1EUXzVAnmqY
IJXo9rgIu/w1N3qaCGssB9pctpjlPBzusUuFBfmFS4t5hq4fAtydesUhtSF9+JOW9pr6c3a35Z5m
1flYnVCYqYVKi21qyENt96QgmksaMYnzssA4HI08FnlDUQFTrBKduR1ZaBGFWGgurKvsIn31ffeh
AHFe1v3WDKBalSDU6RghoQkzZIZx7JD1IYWExiqz3K2RjHso57MC4Ymhbjy0rnjT6bEf5JTuqtx/
SzqOXF2LwZM6rJivSi4UFUHMqPYbH9i6FeNHPaBZqAFctqp/0kpjMahesbFdXBF/W7FDXtqffkkA
t4Y7XGsXHoBpfdK+vg0rbQHJ9cPyjIt0NRh2hPhG7eZp3Tmcuse6b49lw4NVIEybxr36E9gZNkni
avkrQ9MnJeY+ycj+ZEZIYffAuBh77hxxwPiw0Qo+AqflEVnDScuyc02fPBRw8d5XOpsopTMoTk9+
3QVzeioIxZrTFkPCHIAXH6zzUOF1bJSy5ibmkyGtnop+2uaJusU8mFTsbxDv0XOAc7CC8ED6TR9W
Xr4aImn30RD9uEa4UYmx1Mv+5Kn+ZI3smjqBbc+afjU6BO5KcrW07/yjBabvPa2ni1BUeDzSAy3x
d75lyjPGmVPcww+q+o0ayms4OB+GmQtylv2JpeQh9+Jt0bVvZpsPs5r8ke/al7ouTpbpcHj2S9p4
DL4/ELsRbTQgxSrD9Qlxhr9s3UkXvsPWNHOwkRK4IwdX3WTd77S42LgOpoewR42TUv/uRXeK7/PW
xENtWdoFr9i7lhWLL23A9MrKnOUii2nVU63UMyF2IaWDEduGPlBilXA7LkYWnOs6834CjVRSFdNn
4veAjtKQ7YQzqictr9ZtCJq/1OQLqJELo8qeq3iWpOKBWsJ0hdVuwnNkQCUkCUbbmFfZLBw9+daT
wJ27kX0cZCpxqriAhpL2aJrGO/ncatkjRS3ccDwJQkn4vODiwEWg5MF+A6WxtyJn7ddg8avYJYDf
X03LL5Yk5LAdmd4q67T3NtH2PeKr6ECr8DCUNUcjKmdfIMVJrbi5bbhQWj6HN4iRlYyca8BirzEK
6M5LzlHD7IujVxY0nft5TVrxDkkvnZui2nrmsa5nfev+GkWYcnfp9Ob45rIYikd78DZT4bKOR911
41VX8+CSPWxnI7iAw7nphv/pCfbJcKJYhZqQp3v8wbSEQWUO+Q/a0g+tUBGzR6OIn5LCnWbS9k6l
6G8VJqTWwNZQwNfAhOIdqGx0lhZdWZkXfpGoeYfvUsNVhybkmfrD5FvQumtqvYVZkkdABZ+m4rlI
9c8mSNcUtTVdsqE74ION/CHuI9Bs1xYDoFTDqWzrTVz086oYftUGu+VSU8z5dGgHPrBOcnr4SK6+
nQGbIeo4KZ+8q8WiIUM5QuL51ohqlZNxAnmD0zCG+Z5/eR5dh2m/S1tufkG7z9QE4A9HsA0OEV/m
A+RsjxK7WPtgvwiQD9uigK8fWBunANoV2fkt7kn3Ud7EhBueDHeCOCXV3hfT3mlhUA9x/JT6BdTM
FjLnkGxxgPN0Dsp7imujTdPK95J5kSRftJM9S2mfI3Z8M0ym3wFw93IaOWdHAK2yjHa/imNMaB6r
hEBT1PtbXTUXnUm+BP+oCxhxhIY30kpOwu5eK1s/OboB6Tc9RS3eOQsrQoFsE9ahZKNDmsnlXG+K
p7zqATjU/q9S5J/lVEfzKA443d3bt6osxekEqQMx9F3DsjWjTmKVskrSrARbOFdgxwhiA7gblKIx
nu69pBdvU0As2PXFusixrbJIIfWKB7YjlFqPhyzN91qUn7B48AYX3YEEmzmTrXgLY/sVWuESY+88
d7R8lrOdh7ySA3bMT4mgAqwcl1OevzFYCHZGyWU0SMXEhbEYawtvfzy9cIVQje6iY4/W8I4P8CYr
AkvQ2rrRICMzLQu9htbA/1rBF6QSEHy8Qa3qLubRuKJCbBDCS6p5CCeJYvl6FtgZGDsjOLTV9FZR
Td+zY1ilUUXlKaalEYgT1jVI+3mVLAh0zoQB9bJth3kTJi+DJ9YYtuFYQTBUcDfM5L1o829ddP7a
Mn3iEFy7iVuuc695httAgQucGdNYN0p7EGa+4iW7TxkGqzF+TA0As74xbbvm7hSyrMeplsea9VnE
i7vP1a7ounVvshkZqseYnpulHlKHEaX+i+0YS05G61BzVmxeAVMk9xy8B/SxPqs2eshHTLpRvEf5
uqUiOmLV38VRvjNVfGbzeuSUtgCGuKhSGqqUQFnGPS9RKePqwxqCbHmPlinX1jfAOcC5FCZFG/Z3
p3DRk816dyQitZqKL1Uk17z0X/o7FhMnlXUSlB/yuZl7FSratVPxaBU8mOjLo89NDPeem+lqWDEe
9fpqaTx021o+yMrFMU8Qla8+7xZ+1O4tcAH3d5W35PHGrUYxAK+djHUZNI7JVaxtYUqSrenvB7kG
M1UFQa1Nl27RnvKe/IBVPQZNmK2B+wLv7HdCc15krjPWhYEzh0cerSVbwa016lAqdY0OTwFD0kN5
Is/Yzyfi/vBaqH0vauPB7uozvmt6H8Jklzg0y5ba2fIHjUMgZBpSfv2+xelIs4nclBEOwIK05Xzi
mZF0+aPI9HoRKYv4g/LeKQ35m8RpzHmYSQhKBDDbdjoMdHiVGTB5LVmPIQx5S8o5a3BnBs+z4/3E
5zWRDZsTfGU9jlkZPKgchAbZoNolst9XBmcUiiWLUPG+nypgQBwBptiEcC8AINjmElsUpv00oWBE
FJ+YLDa9lb9XFDe0rbawM+0ZPuSJ77FZ0Q7AdY4vzmmCZRKEq2aycNSXTELAffSyI+Gc1h8qsZ9K
R/34cbfFPXlOmRnSkDsxCICOtHTUzVAhSBUN1S/dHNceKYjeYlxrg/E8RCRGu0b7pXv9Z+CxZxqM
6lgP007r821ZW89VBP8vbJIf2/X2pY6lgTs1pZQJ11g8gEHhsDik4Uq7P5ibCdO5obR6HrYARVgP
z0E/r+pYbL2uPIAL3g8A8CCqVWxDgZzAQGnDcl8RjwGOFr7VJrQUgw5DCDDsrUUgtrGtm1BjeXoP
4lmwe6ilfg3VaP22gPxvt3j/f3IPgblyHMJr/0PK7poz+vxDMu/3n/mtRlLQjdXnnqBzECN1Cr1+
a5HiD9MRNHxBSbF03UbC/E8tUup/mHwnhBToOOEKNvlDdd42wb/9i4XdyBb2/Z/dbUP/jBJp3CXN
PyuROg8yEqc29iSdgkdLor3+2bHjoqixK5mGGUyC252TZ8WmxTIYF2PtcuEBUpq5NKiwUWDb11g0
a7SpXI6CCG3uVA9Gbz+7LE3cUDuyG/niRf1eaOotdJJ3u0LdmIwd6AyOj7b5QV3TNB+6kHOd7NjQ
s0FugHbngabmuCpWqEANcOh6q5w6XlYExxZ6NUC8cbap0HYpyOdFX7j6wmCGq1Wwyv3yo2px847O
RcXNAUAgz+7MsWblED/GtvakxdYllTrROGRf/JJ4IFRpzwWedhayZMT1vIKzGJL6S+qkWoQaL/Ym
RvfgWXScII3T47CtqcRsrPasK/fqOD5PRrYxdKhWm67KEd9oTjGHJ9o+6SUaD3kK4aen7yHt8713
rwHHf3orDG/dVOmevNJenxR7KmYwzYRWaIZU5nLmxh8wfhLdO7WDc8tUcLqbftpSLYwkWRi6n8Bm
8ah28FjQ+Mm7F1TvgkdxZlN03pfWHH/Rmu5v/EURq++4m6ceErKXoF/ysVvOS+cPNzilFCr7GI39
/tmMg1dtGK4Rp3/igeR/9ST/hm7KA1fj4FoDOOeYo++6KggWhTZtsAXT6x11BeZF7zEsGOfRHS6N
a2+CILh6BeKse9cm4JJv8rZfV+r+VLrbmZox4VjaHJKUwhDLgvle0YxVGsUKhjMDL3LaCiMVqlAY
78aItIxRlQdp88quOTilWLCL3r/efQd5hNGzYyXqx1ScN8B6AHMEiJOzGrMUQsVj01DIYt6tA9S3
KAqoOhhvTtdTSpMwYWA9sDmbQBKWTXJ1LaJsugGyOSxTbQ/pY27RxOvr2rwzyud7Oj/K++dBtI+G
spe1oSFYu5dct8EZePuUfWw1pE8EolfTFL/VLNQ2WUw3bcXbi+IrmmOWdlE+s9YiAAmNTKMAh7x8
fElN/9oS01skkwM2h8QmBBRIQOS4KIulB3zsvhHdH2MTR081aG/DOF2G0Xuqi+IMX/BHs6OTUTaP
ScXbyYGhu9B9vopUf3Hp+hgSwPpsOp2w33dJv7QTPZjruoKh4etvXKLNHN4YFNEmWReydC6Wpaxj
ocXrLkkv5VRsckwLxd0JYsojxTliHo1MBr3OgZTedCqITwhNG7+x0A2Lcy+LZ0mxe9ZZ2zCYbmFK
yXA/0fjhOidytNYCTWtTjj4Mo/rTVd0nZsIza9RZ7rhf1Fb/1F7zGFgRBbhJvBdWf4Ik9zh6lEGX
hJ5GAw997581CuxHJ4XCzJWNfnIphX9OOfTOPIva69yAhYvrx3X9z9IuUdy17qg53bxp9c++8KH6
AXoKcPEZzTf6LQqRre8TazhElPM2pCkOguLfyowWQVyd9cI+2l3sLJsku+SmcR5rG7aXuzZb7WN0
2jU6L3Ej9FxtWFV1ujUb7THP4ZJ04bby7ZOIix/Tia7DVLbzMI9g3uo4nHnaBm73ZihjpWsct4KG
68ojIdyVp0pDhBrELZLFwaJU7a4I7ojZ0C4bsO4OSTVhs24icy7aHN5W4LAo6odNYlkfyN784qp/
Ibxjz7nHew4L2bKtEfRq/b4CNfsbMcHbUBX7xiy2GeeLmRXoe2WA5EWIhIIeT4c8cUguuJQnNfKg
pYUFJFjfEl5jzYkORQvYoi5DgoOUZs5SDoDICZeY6g2EqLFE9iH+kDfqyfKsa9UP6oz+P7D31N6H
GphPVZ8IhXBwzbwdbMhrkRHYLMwa+Z+FEEuqtGwfsJ4/ljqpoaiRr6MXwnnnNLcsRnyXucsZXqK3
jd0LGIhVHpDhLuiYGwtJsY+3sL3mBBiZU1ohWVnBnkPpMayccd7HSFjd1wxDJ75SYgB3u95cltF5
tHw8RprFcRZpLfLIeMryODbllfoEtA16DgJvmWfxURaI0Nm9/QiGRdmJHczcY6szLJD20ZaJ5l4C
sgGBkRzo/Pxy+2YNzOKWTZxnfaXfvH64lpAWbGW+AO7A0NSOEZ5x6sCaCZ8RG0TO04o4DilQK8r4
NlyLvzx3Ufuo9HTax1jHDAkB/Yfi45Wq46OphmFXWP2mccTRCToE6H5XUgPYNsMvGKb7UnkmTzPx
URftpwz8U9pW7y5Kge57x5EqynmZccl7cNdywuumsN9z9w7RjbL+Gk4qfsgttN+SRFsTvtJkscq0
ZKtL9jeyS8UmZ41JX8ATflC5NDQaMo2OHg7QkyRf8+q9Ft5wAAd2YBLgPtSy71zGtAHcjwgpCT+b
jqLFFPgr2i/e0N6fwcb1y7xl/RVRCoiX4akv5H1DcuXluSFe7TAJjhR4yhXvTY4o7CnNpPsqUGkL
/AB5x72OkMYuZUBMoQ3ske75ZA41bT05VMAZk3NyHf+nNYxPQcKdHtMRH9HdKmH0b9DTt/BsoGgz
cuK6+c4H6zHosk+3J9NpM6zUPgVhIuznUc2rnaPbqxgpZbeL13YUbEykqR4y01AYWzsghd3EuxmA
k0chpZeq514xOZM9mrKcE0qf12uleDOH7RPEEwqlsQtqOVHEyOfUxaUbj9ayFjZcoOjHCPIX956e
S61oY4EbdTzjDEntoy+YbhpDf2hd31hkQfaka7q9mRRGOh63jG4sOeeBqT02xXT2vWoXaD1qbfKQ
x8UX9rVkQfvg8d6joEvMtLZ9diannbU9if8wtCMUN2iTyG6rotefEweyS9f8mJ46m9h3RMQIXrVG
fWqd6BlbEhUHU3fWgtFbicqxEHq5iAsjFeuod3cV8Kdc8MAe0IS8ovLmTkO/m5msREugkCdr35D5
cyZOKZFnstJ1xKNbk7YV/XPmdZvYTa5xPmzqVjs2jbdBRvqOc+d9aLSd9NjNNm2w1Dv3saroc3CN
6cnwg3JhA25Z4vIG24sL2ws9XOjaQFgOUq1Tl2cdF3vi4wMjALtJO3UxKCOfPLQLDX1vBEaAP+tL
q7QNa9TLGMbibIWD2HFgRgUbuG5dOuLmBkZ1XbrNha/7VhIKPlTTtBOhejHKbpv443kKTH8xuGSN
xUhypK3BCyOIJuyDXVg00/RhBARRHDEeBI4oJ5xw6FZ+uEzc4r4nyo5Ez98oAr4fG4ZdHbG9ZgsF
k9bSoBSXRHf7/ujXd0ON/W7cp0LK1LadC5axi7SjIs82s7PhUDRi00bdRvNhOUUhCwbDBP0UF8NH
6AXcaMjrubX1+2RDknwvsP7IQO666d+5O5OsOJK0XW+lZnfk//G+mfznZPQREIAAIcHET9DI+773
0V3Bnd8dVM3/HWgndyX3cRApKAFRpdAhSjmpykyJCMzN3Oyz93ub7BBLkZkLZtYW6hI7vike3Iep
354bRJRPVESYCo8B408updIy841bKzSZi8i6jkPrgwfqOMKclTiJxPtck8Ng2NZtjraJUE4znalt
Cmm5PWoqeQ7AcenSUOP2353VXXcYETqqpNZ1j9S6FZTzUuk+ldTZQNLyKm9NtAeSSxJ3sS4wCEcP
cZ13lH4Strsjrw+jOVyfyyGtkhhT7TyxUYk75roXmjNKvHMc605E2VwWkncIgWpiycIGNgYoXQJc
aNY4kCNxGEtCM+k11hlEklWA+yIIpFePsUU/9Mr2U263VyYBarNYVFLABGWcpdophgRLQpnHrUeQ
BhRM3G+gQamStWp9bL1gczVRgW+0ftSVxUmeml/UMP1SN+ZBVbC80fkKBqqGymy8OYqwWdLgRYv7
3thslW4GpRvUU+POVodkyoU5MPxgbFWrboA6IjoOgAHWeJzAa6vKc+yd1iTrHKSk12KTOlLz+ILi
gf3DDmZia8DWME+bXF0P/kHky57oWXWe4BWFlx8RGn4SHKaVehTEcA4w27ex/rdb8yDNhFlbRtOI
eq0sNS546hxLeXlhtTa+CvKRn+CY0FbmkW3CVxQhtMcViaf5kDTVVvGZm0Lzd7oPTQaFvg3jj6on
jFNfvRAt3PjLis+t22LtEkxxUieGCZdPT/KJieUbVAH6KSA6DegzXKw6MRG4C8l565YL3ynlEaKK
Zq57foYplxagVrOuMAeleaSX+H33i7iQ56LDceJKtBa1nLTA4YJoargxeOWiKm0FDTQ0W83WZrUu
p/Omb8ODvGxwUDGwj0njPqSqj07c0DvRouqDq7TSlYrc/lDRrXChhRaost6PSTKFCqc1nzqOGqIi
8V9oTIkbhdIeQMaNzqra7D5lhWYeZQQPD+JYBVF9BsAwCsq+Ooi0pJl6sXXQ+SlcAecLXq4wrHvj
tErqg8wpDwJe776G8YaO9SOsTPDzvrlwZeU4SjpsZ+G9QsSg6Ajxh7NuqyqY2la2sbSecweh5+Ao
dSn5Q1xpNTCLqBRL1Vxlg4Zfq7CdMMZaix1rn8x9rYpGGDrf9KpA/WUsLXqFtGCauSPHhzjcTXrP
/mKnmTWBNJjBkpOOcs7wRm2nemMsq9IkFw1NXDfoFrGCGwtK5s9UJa3nlgGwUJjntUoMc+ifVgHA
oOH5x51H7VTp2kHuiyeODMqukpSOtTNmh4s2zQ+yIZJXycl7NWUOeDb4aGy0wdRViFLk6o5j3CG0
HhdKRMmuQbzquDcTaar4wdpA/pqgT2gbmQ5rNTZwLnX1RREIdGPye9EzUGHM2yYO/ZrKWFCZUxwa
kBUbqfkgm8G1aOOFaAUKTzInKsHw3A9YmHI7z9AyIbgegVVepomKGss6amTA2sgycTSUjVnXtSs6
l5eyL5mnou2eJ4qHv7cx1fNqbUXmCbd9ShZVZNGrzkKDu+oBwHQBxrVFQOqPjdW20elzsSQuRdJR
e8j+dVLjE4Fm+MrF+lW3rU8AVUtYjNTOkFTCfJaRmTkBcm+OAtXlBhlgwNBAcqlSvz9lSd86tU4N
dR823286G3OVSu2ZZOGwLQNgTaWYi0F3kmliPcZN08aBGQcOH2eyuMXpB/20h6eJx8WxIpUiiU6b
zrempaXRcSUBprD7cpW0rj/T01qd+gI5NCJ+YZmhFpO2qy9hVFB5aZeGnc/YogM8v6VxQ5A0TdxJ
mBQnaS9JbKnYhUqR44/VnFIJozkY3/CQ6YPJnjnpmnbkyfKiDuVzOjXB2K7Dj22SnhsOLgptcG1l
wSzwJDj3AAsKnRNiaeuVDs5Mzw2MqvUSEB70KXoSgxZEAeUe/IdpVgC8IpNgruEPoaXOQfK145Sd
gly4IOQeKRfTtvxQaPIB2annEvbd7AfOFxfPXqeqwkWstN481u2LqrjFNICZzBXoNdge1Si2AcPB
f0UrOCGlxQNSTk20aVI1VYoyWQRivowEjsrepGVfDD4kXWKex6lwkBYClHI5nAbYKWdGE8PBQRLo
6Phblnnjz0Mxbea9Jq0DNyd6CT1KxQuIyhlLT0uhVyrearl2pCjiXBD6U0WTj9IWpF3QcPLxEjQG
RXXetO5S7K1PjgmbrQtvfMrcUUh6l9Xzl0zMOipcKDotX/i58EUtnQPXxDXFa7BeIC5hQjAiRiiZ
vZYD46wy8Kp3eo9iPJt3arouQLfgV1ubMjKOw/4ShHMhuMmqNymwIwnE0jGjC62prnQI3I3RkyVl
wHR33EOixjdtGy66Dt+sFKPq0s+XbpWPIVjehImxsORokon1eWeUt4GinQ2BZaMuZ9EMQX9VMEf/
/UFRLGKAYQiI9WUgVcukIe0lC867yiPIiqKKJTztWqbfVKEZOhqkemgIWX4Na9oYOYWNhVg16dFF
jaA6GQP94K519ZkjmUsMSc5ls4egH2DroyYfhmaDK8oTreaKKghtevjvk4V/L2ge0q9KrMfrBngP
dOEL7+4H97tvP/qA0ON+J8E1HZJFLFmSIUY9YvTif+nQiMHodWOgC0uEBPwJ0qv6f8EJJsBE5SfV
Qfn7HaSHS6wQe2LqUDcRNf6bOL1EJ+A5Tq+gvBd1XbOw2qUPOeRyPFHWos5KozZHZ2iSLgvKlS5D
C7GH2SxwkL8cmml0PD+WrcslQZ/3pPXYDtcmMZjRXl1kGv3CsiZzBHUU2bh2SIHh0+rq8GGqCYuA
3eNdqbhwjAgCTvF9YBNAQnsdYMl3QOZu/QELe38Vlhaihb66rgzXGRfg8SM6oQg585Cgs9ZbWx13
qLbMPyFkPFK5HgBaFhtLzdxlmcIjzA3nc9g2t4mgrE1BUrDNRd1Be6IYyUZ7rSjpmUO4xarB4ZpG
K7tJRqYf7uYqG64BKQjp2ecgFydmZy3cypxLMtISzNkh2FtrCdOcEXjPXJKo9RQdepZDgIhR0pAn
YlnqwVgS8pvFOLsEqrxW4Wks4IxJE7FqyHiXusvGdmfgC+lEAmSo8oz4eNkFTLQQ1Onnps0uqGrh
J2ylYQZLB7YVXimpiom6/CXHYjfEHEmJimujCg7t0Ljq0mRd0RQC24CKrYX5mqD2ma9iAYE5tSJx
Nsj2Z8NxjptSx+VTjL+YlaWPYOIgjx6y77zwhIvS59AXJVS18oykbMjLZDmNG91bePBY0CPozSgk
ew/7oXOMT7KZ1ZHIAX8UWln3gdGQEZ9Hp0QtC8oNjeSjVjeEMfmNNeoy4jR4Hb7kin6Gxw+Gt/C4
2gA3w0QsjzOHfDjBbPHpx4GFjMX2JG8JXtKjjBoJ5fQE9csdWkV3XqMIDRrrpBDFtZfzx4EuXECJ
RGqtUYdIFSCm6zuXrWefqw4OMvilRFMfxxgHy3NuXwdSL2GiA1SuiuuqVFd9KZ/ZunXYZwOTQU9p
24T1rVbiEpNzddSD+sht04kfZEe+1S8qCGQ6mYNE3RVjo8MgJ6vEZecWxwKoGUKBtehVkInqha/q
GK7ATEtSM5tCu4MWFUEdJL9toJ3pA5lS4g4VptfIeQ5jbNCqFOZ3V+cHXlV/AQZLZ4GfrRIpnrgG
UUF+T9oVUNsCN6987gjWQRtT6ZoyAzcijAIRSeHjM7Lb5rDz9I9WnczUoiNSz+/XEv7PdY7tYK3g
HuhgwzaBETQxW7OmVvTOCeO+VHjsIxe6VqFbd6lCL9voyF1r/U1o0G0JYouaqYpoEqgWdOcmnbac
Y4QOVSNZT+dI4MNxlSYG524+kwpjmoj2KuM4lZuYSFUbWMMk86TAIQnnpcBX5nTyJ2Wp45WhI04J
yMMpco0WBjZ2OMAfYaIM4bVdCSL4aunkp5ZOuz1t24pLaC1iwq1jIIbrUi5eECZ50uvVqdlhJCT5
hH9FtTWrU+NKNcFHkIHPE24mJuysEXqhHqGDO2laElw9mOQCdv2WT8vA58XQQBaKtDnqaeL5QYk1
z2AvKIuXKfBT30JRFJ3mTqjblZ1goq1i5eL2EgmODZQFYyFTzGqZdCL3g6k2pmpUjsvckm6LsFqC
AE8tpT3sqARoVhwVMQblvrSOpdtUVk9Sm4u+JhzoAhowvW5WrgJLm2DVDwG4vCx1M7xp1qGaTxUP
TwN8JaktPpJkPlicrCwCGgxNwLMwO6o890RymCy3yBYYwR0EMZmBpFvW4yZy0GN4yo1b1Gcx7ugZ
xbQeCQtfAmROymSmE9qEtRCE8zArD1W3nXGAYaWY37VlOpOzCr8DZ25Swgu1sDKyQVgmceOTuORV
2uG976/bcOkVMSma2A5oeqZD5aFKO9a07BNJ7zOMVRG+u0NgTXnahR38MBX1WLeKJMyKSXxNhfIM
98B1WyhnAYRoHZ3gvCias94QPhVY0mq1CfUGfgENgsvSa2qMHGnLcvTOQisWeLcdPAt5LyVydNvI
v9alapHWzkoW3WM3pGPRU2M3ljg1Ih3iEZr1IIOJYpf4OmlKu5LL9BazhZnVZ7O+9sepHVnTDN5F
CMcyj3RgyjxfGxibSsZw7jnaoi4ySD31tAW0broOljpd3zypr1Nw2VzDvb8QvkiZPMH9mts461qp
TGCwxjwsUUhjpUONRlSILUx1ARjKLInr8DhJCfMdaPwnOQ7YIoQW6NDSrQEtyW0NOlrJB9+G+NQ6
7VVRECpbBE0yqWLtJKd5l5ThOlGR5bTXNHFPw1ZZ1jWhjo08VynQzaSZm45963gVQKN3ENMFE+ty
QjznkeXTnE9wsiEs+aDWpJtcDFa17K+ZfNQEmPLiMY7XvRSXYzNIpXFWc+Hy7ByroaD7JIrRpdVj
e+71/VFlBBe658GVUZaB3V4TpnFs5iGUtmzu5x64kbDoAlaJTZZ2BZcktYgApKvkWu6RmgkQltRj
9CzETmb6VS6GV6DtsHXy7Ayy/IlIQBBO3rQ0ugnnyoHeUNL6tnelwTZrA1LMoL0T6FIky9hy8EOs
NtRkn6DSTXACwTSsDz6UIsnETm4ekNA1Drm0kYa69PGlYM9ZmL5wXsBLDeLmKAWVFNNy5UnRlBi6
lVMjs0B8exC65D8ExakZmN6Uu8ssNZrTqOWu0FcYkdqcUKENPShuqIoS+QaXEZsbhHjcyoNfng3d
unc/dw2mPkayMA3ho5ZyLQO4n3ZqtJKDnutEtBSxVwX8Iwu4VYJZKFnj1mFfGnxrNQtOqN/bGHjS
rFSGKz2CbrNCS8lBpyMn9XxMSxR/LRb+0g9QLnvGgeZHk041Kenak1rRF7XNIk6sCUDoeLDdK+pi
aVciWg0xV6eSU61TzzzWS/UzoleIEtmxqgkXmM5vDB1rwxKzBjJbYey2nImGfK2U8VUxtApFglLV
sF4qLa9MHoOq1G6kjCmlT2CDHAcQPvLA+4yT6IWs5edaLGPeGXY9c5p6nwH+IAJG2rmDyNyqijMi
VA+zqjnP8DadVNLgiSj5iySrJqqtXJqsrREHFH4FxQCHlj3tP7xHJ1mVrTHgw7oAH0QckPIJIBMO
yFSRo97nHp8TTA6J0qrHqcKRTBrDkWnXH4g2mRsuigSnnbsFJ6mQHYmYRylRlcEBUFDu+MIqlekO
elkJaTiVHIiK0R3Sr4My0k+7XF3ZXXmW1xypkRd+Dj3jQnGaHqawKR85zeCD6NC+xe3yUMoh2Lu+
PmsyfaZy65x4Zm5dFFWij0M9WRchvSSVLJBphmqZJ+SeNY54QTA5zJNWDBaKy4zVYX0nSiLCfA2X
J0dHL6wX/UUbEgAU2rd52V14rnSYid2hNlDq8PygVomuijK/yYN47mflJyc3ril+EPgTZCtDPMAq
01tJjseGms9wqf3UddypUxp9DpzwQS9M6eCrX4DWIhI9BTCMSibNU8GKHc8ZsLX6yIa9S9acdgcn
H7/pau7JrDZL9W5VVkzupsQxA5gUCbFgddB4R5igaKOYN/8oFqWPohAhh+udZOxZ/EOuLGKoSBM3
l+DoKTNNAF9X1GMzpd2NLfZIKSJrYZiEYHTEDo5Vx5zTP5lrSg30MagDJM56ZBQARph5ofM+7bRu
War4Uii6/dENITN7ZfBRiOyroKJSpJxpnWgQ3IcnRREdmQLmtoJ9nWbyWVmpa8ntcdxHvIiGfGLo
SEVQM/cjo0XgbJSkUImfFJcB+9bKTeMZTnJrDU5I1doHniLcNvZ1HxtLicQtLKfGVkyel0L73U+P
qHKWRV0vPVmfkGl64KgKb7Mw0ika5US4lsL0omerwOPlc552S434nCDgLZHkIzNEOqxSptq6/7lq
jVNBUzdqFeGOQkxWUax1RTyNKvszlsG4FYL5ti5Cd2+sF9mhEjqHKskm2O6juZZwhaPOBrCRZ1nf
zANe+MgJZgLAsxawi9rxQULAAaraj1poXEhevfa9pJ6ZDhJmFO6J2RyFmImnTr2sjPJElvzPTqzf
BhI6Ohd8eKRnxcSQaGnAiBTRiaPHwVSTizR2N8lEz4VrzNguSTpXUd6APpYi3ui115/bZjNr0Wnr
g3Udnir0jy0yahS0/a7CPxk26FGsXFh5PFUM+2PkVseGUtcrxcMUrvU+mgIoiK5gu57P27TDe4+y
SUdTT4CBNZOLnj6QRWnF/HpuTt1RVKeZkaAGaGDPgr3FPvoIz/mYO+jTA7KsifXKuAA1qxhnIyVD
2BaTfSZg4QzGCjFIx7gqbqdOlcGz6a2DeujPyPIXoeqtsSnUt2mJr0ekt9cRBqtZKF02Jt9TYuAQ
R47FMgPUx8EXGq50rBb2JcalEN/pgUxw6sjmsdhaqyLt8AtKLcgVenbKTeBMNBNzoub9iaHbKxd0
yR+0m9AlILfAl7dUjF2qFMs9tRbdKYCgN5ez4DZr00+5rgHGuam40IsE4A652yCRIFvFxtkez6M8
dFe0b27r1qIF4QmXuZBOCzFcsYUMhHhg0Ah7llSwvRkH5C1hSQsfUyoM2b1z1+/WVq6jk7MOEDlM
KpqWhXptUwJM2NPnQd6PaSxxzkREI0mHkS3Vo4TQ0pElmeUyNAG7ccBaCEEyrxuUPkauLwtFXhli
wSnisyeoDkFGTk/ARzqUMU12nObNCeyLQzxtFoWVX0oBpLmiRyIh0+9WTBN8ZNB7oPxB1dc18zbr
CcZqAYO5PgtReFHV5qEPi8jCdRLTxP4EJeuyDpQprRY2UcQSPRwLSEbmug6cqWYUKyE0T7IgvNPy
8KqQWD90bT8JylBU0lEw6PNAH5tJVneOJDXHgDe8tFEvt2V55VMee738sdXTRZPq8zImNaq2oxEc
FMQaobUY+h+hjElqbVx0rdlwf0sOfc2kyBV7AuRZh4JDBBkxY25HyowBAWWMHQO++q6yqPr0g917
n2XEmIbUpeNw4EumUkDIoEfTqLu04L4hs4DwLLmo4NyS5MfY7yPMDMxJX7TuqhOwl7YqcxVrsJsM
aEul394VanrkhcomVR0Q9VpF4wJpYVIHnQCDM+ymek8pXIVdAX3TtfBMjtRFp8c6YbY1y0QozlU2
jHHawrFRUJyqXj4JfcJsisg7Qa09Mzh8fVm9ikMZc7pQuUuSdIM5xZI++FIglgtztrGCksePsVoS
Y/Nj3+GrnfbxROsNbUyU7DSttEnllLS49fqD34SXaSCcJP5wrpZUW4ElH2NzC81LJu2xhs0BkkAC
b+IGROSZxiiArIFDE+hRW15ZpIeCVYCc1MlBQo0mkF410XCDGIm1ewf+dhOpxiGeDh/TJjuwyvQL
BHnSanR1FqrVF0UTuRErXwQhK+ERqDd1MZTbAYl0iahCQrDqj3HTnQByLy1u35QsGBWBXQCgDWoy
wjUXfhNMIb8u6fDTmjajZSxHS7wPeJGd4EMXCcrGoBdElp2+dlKaqVEkYpDiYZnhlxi/IibKA+2Y
zv0yM1mqhPlgxlfV+YQ70hfs19dZxckU5hwHJqCInSZTuCLzzIuv8qi9sGLtEmLWp7aG51F25SGa
RrgQViTgOaetShXBPNdUh+oLJpuP+RZX85GamZAkwc6rmr0PEUky+feB6f2YUn5jvg82FD+ktxAD
gycm2S6DYuL2/o+9u+JJ9svWv/D6BzyNeVH/5Hjff9EQC/PwyQ9RMMO///ezlJj7dJonf/iYVvP0
x78N7Mdf/cXf6fE/Lry7fJPfuN3Dw3jmzDHKvbLcxN1TIrwKqfzx34ff85/ibJ4g92998gmX8Lv4
5k74I2Towvgr6eN/u/1ff/RV/vjhy1uI8bIogcB/H/jPfduYD8jvhItN+Lfbu7/94DQiiaJiGiJd
gJ2/CItR72bz+EHDEL59OAE7u3741/8TktB+h6R/w5N7/Lwn3/ELntTJpiuGZxRuXntM0i94TEdJ
Hm3i22frSqPdgMko8gj6MlTn2Gw+DvHnl9lRUtV3IY/tjwyd7sZ7npfEV+oyKjUL5xaJZHRVtHb/
yqE9Vbw8TQbaDFoaCp6yOmoPwmB+waoYJVXukODybV24d8I4icqv/3gcybA++GJVJmbJpD7lTqby
5Y9//PPPds4yvP3btCgfP+rbN2mkQ1mmMvwvDK9f8U3HNzdMXuw9W/M8PjSkRKkNIVIGFv7mL5i8
P1gu+fAsT92v/8P/3e9Oz8bHt2ombC0T41393of38Y9fe5Ivbct/Boz9uFk/Zoy99GMvHUQnm5yN
ZTpEiL1yVL36Nx6PgBf+wrfN6tvmQvdU4en+2ZO9/7bu2995MHF6eGBvPAu2jT9//skXPn7K/eJ5
6eHyQ98exZOfej7SN8bx+DQfTvUXPuH5QL8dA3/+oi8M9I2z5LUV8MOXPx20iQzs3cfIvvPmGJ86
Zf8+o+L8e2tUL5+fv83whoP3reG9dnT/FgPUVIzH3xrdtMqT9M8D4GFMNwm7Xszu9+RHn7ziT98y
xRKNB1bJO20m37/w4e1/YSd5vlmm4Sa+exjJO/2K34rrt576y2X6//vf//dpof4bLLCHS8tbIx3l
d6QXfq8Pf4NBvVgxvzXGb2X39zrq9xjkjzX624N8reT/DUY73BA0g3Y/6jGTOpOG7pO97YU9hO3O
K55vJGFyswlJrH3yg69siujgUUk91ALvtOe8eAV6azpfuU79HnP546XrraFuu8n9HmP+8fr31ph/
uET+DoN86eb51iB/uL/+JoP84aL71iDfvDr/HgM2ce4VkebiRaeqpo6xxlsDvo8TEm4r4ay6fb4D
P0Nun1btr+zD3yFCvu+9NmL5rQSlF06aYSMesKUnGUovzOp/6Gi/XbJfLcWfQ6oP47ohKRyvktM7
x0viJ0vh1Ul8vMO80wxyekv3oPVbi/QS+JMr0j+VCD+5QB/u1+85PHkL6nSZPBEB/NxyfBEbfb/3
kFmUJXNLlXeRFM6uc8g4Xzya3286/6w1X30NLzyw+qH98EJZ+5usWcWwnqpXXthInytXfm7Rvti5
eNdFq4n6A3D5+mRuUFVV3xP3fm6k30GK91uomqxvm8NNvtuRv5dh4bzz5Bx7aWluQuEWdOfY23Xa
vpU0731iaLq4BUekBzw059ab/E2s5+mDevXAv+8av/cQEYo9zbp8YRbPGZtwVwrzTf4LjsdXLjvv
9zai7n86G68MeLfX8cVm4rvupwxyy33jmSXhz22mr6Ev7zeZhOhuG+Yd9apwRq++FCZ38T+jW79J
GcA4t9R0Z/fj5DX9bbciRRSHqJ23rh9nmzp5E25++ma/ss8O7+ZLSMS7LVpFJHVs2zjv6QLM5jNy
0U+/pS8Ch+83YGKNtwz4pMu//iP++g+4W8c5ctByE+58Qdn3SUNGt7LlaH0y7D9KGnboaqpdx733
Wl6xtK3jrrqhapp8/Z/vrrg/ubj3/TZDS7K2HEEnm3sC13gTbnY9fvZ+4qqEkm65zOxe7f8HjBLn
97e3aJqfO8K0/wGjtJ5ZY7xQCh95X/9ef8/R+8l39CW64HtWw6oO7/ft6VwTHQdYtGPZv29MjC7D
kCT4Vgm1vtsZQ2Hh7hf6Y5jWtvm8q/IS8upQEP8lphYy82Dp8ubU7g5C7H1qNUa55RJwmPRf/77z
nrTv6nCgiG+hTR4m5S/DXfZeFQ7j3XIJYLw77r/7n1RV3zqpT3Jpf/I83XfNq8soHd7eiw4h8//2
NxnM+bZ17VfkNu+4aPddHaG2Vp7iJi+Ugcvi1+y4e8VddEzWtlQNi6//yDdV+LtvQ7jKbTtE/+TB
3eOGu63g/TRnBuu8LQfKMEikNx50CyAlOIw/ud/uu97FPWXbRe2BTvOX6AUPo91S6d6PthC+w2c7
TvC+6waGrP0rQ6aP8RcAwIfRbqnxH5bz2WaAwXec270fr4x2C+3o23J+pg78ua1qDzwAZtP4V8b3
KxpTe7+eMtht3eOHpfsr+jZ7L/MZ7L80s38NZsCgk9iyLc09KBC3O+5Ie7+KowbZRg6Y3+U7cjz3
ToEwJFKl3r6ksm5vdzxd9l05GPRjtryj06LYnbeznxrf0Ei2fHsOJ/lfoIlIsKeyBbefJNX1rq/k
vkuhIb90yw6LEfjt4D6x22u5/y0WiseW13JyV7XC2X17bcd53f9oDUnf8pqO8937Tvsfp4mc5+3t
6N556IH0mu+2hql190vbMdCMbhttkudf/97/7m8rwKC1ZV8au/e+KPdMX5xRdqWt7H0p4zcjbuFx
PA55t2W8/5EqqrZtpDCvNuFu49w7rZB87m1VPYrgGxeKHSLDX+GvswewgSCVb74br+pEzu9ybOYS
umyD8md0F35J8l0B/X1vxSZEnS19xREks78A1G2JW9GkP+q7jmv47q/rD3Zf78lJskRokm/XEn9U
u0INe7+EW/jgbamD/6iud6wf9o4KWhKM8i1zmcOkc3Yd6L7RBoyXt7E//8hvhyStHa80/wFTaqpb
0CNG+vXvnKe7b0R7bYtbsrF1I7o3VUVYcl/57ji1e6gahiFuaRU/+MbCSX+A7x+Nqnab270M1ZS0
LVtRGOLRu9vI9l7tWgog9pZxesWuOBLb0I8Oq+9aJSj8AtuG+QtKoZ/bgbYpiPCgHv7KTXi3yf/7
/wMAAP//</cx:binary>
              </cx:geoCache>
            </cx:geography>
          </cx:layoutPr>
          <cx:valueColors>
            <cx:minColor>
              <a:schemeClr val="bg1"/>
            </cx:minColor>
            <cx:midColor>
              <a:schemeClr val="accent1">
                <a:lumMod val="60000"/>
                <a:lumOff val="40000"/>
              </a:schemeClr>
            </cx:midColor>
            <cx:maxColor>
              <a:srgbClr val="002060"/>
            </cx:maxColor>
          </cx:valueColors>
          <cx:valueColorPositions count="3"/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National!$M$2:$M$81</cx:f>
        <cx:nf>National!$M$1</cx:nf>
        <cx:lvl ptCount="80" formatCode="Standard" name="MV motocycles">
          <cx:pt idx="0">4</cx:pt>
          <cx:pt idx="1">4</cx:pt>
          <cx:pt idx="2">4</cx:pt>
          <cx:pt idx="3">4</cx:pt>
          <cx:pt idx="4">2</cx:pt>
          <cx:pt idx="5">2</cx:pt>
          <cx:pt idx="6">2</cx:pt>
          <cx:pt idx="7">2</cx:pt>
          <cx:pt idx="8">2</cx:pt>
          <cx:pt idx="9">2</cx:pt>
          <cx:pt idx="10">2</cx:pt>
          <cx:pt idx="11">4</cx:pt>
          <cx:pt idx="12">4</cx:pt>
          <cx:pt idx="13">4</cx:pt>
          <cx:pt idx="14">4</cx:pt>
          <cx:pt idx="15">4</cx:pt>
          <cx:pt idx="16">0</cx:pt>
          <cx:pt idx="17">0</cx:pt>
          <cx:pt idx="18">0</cx:pt>
          <cx:pt idx="19">0</cx:pt>
          <cx:pt idx="20">0</cx:pt>
          <cx:pt idx="21">0</cx:pt>
          <cx:pt idx="22">4</cx:pt>
          <cx:pt idx="23">4</cx:pt>
          <cx:pt idx="24">4</cx:pt>
          <cx:pt idx="25">0</cx:pt>
          <cx:pt idx="26">0</cx:pt>
          <cx:pt idx="27">0</cx:pt>
          <cx:pt idx="28">0</cx:pt>
          <cx:pt idx="29">2</cx:pt>
          <cx:pt idx="30">2</cx:pt>
          <cx:pt idx="31">2</cx:pt>
          <cx:pt idx="32">2</cx:pt>
          <cx:pt idx="33">2</cx:pt>
          <cx:pt idx="34">3</cx:pt>
          <cx:pt idx="35">3</cx:pt>
          <cx:pt idx="36">1</cx:pt>
          <cx:pt idx="37">1</cx:pt>
          <cx:pt idx="38">1</cx:pt>
          <cx:pt idx="39">2</cx:pt>
          <cx:pt idx="40">2</cx:pt>
          <cx:pt idx="41">2</cx:pt>
          <cx:pt idx="42">3</cx:pt>
          <cx:pt idx="43">3</cx:pt>
          <cx:pt idx="44">3</cx:pt>
          <cx:pt idx="45">3</cx:pt>
          <cx:pt idx="46">3</cx:pt>
          <cx:pt idx="47">2</cx:pt>
          <cx:pt idx="48">2</cx:pt>
          <cx:pt idx="49">2</cx:pt>
          <cx:pt idx="50">2</cx:pt>
          <cx:pt idx="51">3</cx:pt>
          <cx:pt idx="52">3</cx:pt>
          <cx:pt idx="53">3</cx:pt>
          <cx:pt idx="54">1</cx:pt>
          <cx:pt idx="55">2</cx:pt>
          <cx:pt idx="56">0</cx:pt>
          <cx:pt idx="57">2</cx:pt>
          <cx:pt idx="58">2</cx:pt>
          <cx:pt idx="59">2</cx:pt>
          <cx:pt idx="60">2</cx:pt>
          <cx:pt idx="61">1</cx:pt>
          <cx:pt idx="62">1</cx:pt>
          <cx:pt idx="63">1</cx:pt>
          <cx:pt idx="64">1</cx:pt>
          <cx:pt idx="65">3</cx:pt>
          <cx:pt idx="66">1</cx:pt>
          <cx:pt idx="67">1</cx:pt>
          <cx:pt idx="68">3</cx:pt>
          <cx:pt idx="69">3</cx:pt>
          <cx:pt idx="70">3</cx:pt>
          <cx:pt idx="71">3</cx:pt>
          <cx:pt idx="72">3</cx:pt>
          <cx:pt idx="73">3</cx:pt>
          <cx:pt idx="74">3</cx:pt>
          <cx:pt idx="75">3</cx:pt>
          <cx:pt idx="76">3</cx:pt>
          <cx:pt idx="77">3</cx:pt>
          <cx:pt idx="78">3</cx:pt>
          <cx:pt idx="79">3</cx:pt>
        </cx:lvl>
      </cx:numDim>
    </cx:data>
  </cx:chartData>
  <cx:chart>
    <cx:plotArea>
      <cx:plotAreaRegion>
        <cx:series layoutId="regionMap" uniqueId="{A0F21A34-6890-4499-B8A5-C17EAF582822}" formatIdx="2">
          <cx:tx>
            <cx:txData>
              <cx:f>National!$M$1</cx:f>
              <cx:v>MV motocycles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hHpZkrS6kuZWjp3n5hwhhIBrddusBMSU8/RPL7IckRAaQIAQ66od9Mba/9tlZf3Qw1NaZkQqhOT+
TR7/9r794334fJ3+2PRg/D/et3/+KebZ/ePvv/27+NSv/i8t3yfr7df817vVf9uvL/n++ffH9Bqk
6f7GKCV/v4vXaf7c/vzv/wardZ+2eZ1fWzPLOT4sn1N8/PTLMPv/56v/lxf/+PzXMs/Rff7zz9cP
LU0j/TzJ9/nP/3zp/PHPPwuMaF6StCrTrKRVmpf5n3/8/b8v+Z9vvn3VsM6/L+vn1JnP5FH8j/+A
H/8+uE///13v89XP8FF/pWWKSFXirKCoKmn25x/h8/cr+C9ESYkQwgRlOK9w+ecfxk6z+OefhP5V
IoKrkiBUFmWF6J9/eLv86yXyVworVmVWkaLIsyr9r1O8t0PsrPmvc/vP3/8wi7630sz+n39mlMJS
7n+98f98ErAL9/76CHcF70//m8ydUqLLPfO6n5if3UERsdc25O2Yd/Mdz/LI9lHbOt05rrsJJVcu
m4p6HsKd9vacLWGst2yq+Vr2rXIyrcfCLAyPpNGDrcMyDEyhqZYoEUfi+cdGOKtm1LHCVx/Fsh57
uV5yNUm2BemZWIvDXHp/RGZ9QNYLZvQwM50EcUATyRmd99jsm2PZZLcaYT5e8S9Mhu1AhMjP2zZf
iiQ7aJfebSJ9npdhaTBCzBt5RVNjDzJLvqmq+ugWY5qKR3NIvXgRNhGXbJvueVksbVzor87nj+Pg
JfNFV8stfh/7eTmQsbjOZcfbtAyHgeOJ2bQxVJY18kIdAloFy9M2hIc5YHRZOniwQKubzsWX2c5X
ZvvCOzxnMqYzm/S8NOVeolonPjCkkm+Wo7lZ1MlIqlkairIme/VRFv3Ahv0mJdEcO42+OkFYILqv
0SSKlmhkmF35T73NuE5CdTcs/bkcN8rgYHwtBr8wMxWHbu1Pi3Ad85MPB4r6jnGlt3o2m2z7LF4V
VdfO2tQEkTtqBT0quvjaoMYmeqp7RW4WG2yN1Qp1sXev8/gdaTkzpcqs5iI8LS7aWuXTDTdLjdfY
MWT5dNVVCtdBxxtqstNoaNmUvfBNaa6WbLUNpdN4tOWB7np97Iy8xynGp700K9uK99D92LPENksy
BibUZev4B/RPco47dUxvIWdqQV+IiIoFtL/meXir8MZox9Fz4h8cMVd6Se9G62/yPtUsueaC3Kh5
b/qKfyOVSFubEHeOE2XlqKf7KaiprfSgD0OcWMqroSXWRig3f14zmzWrlbLN3hOzuHPoz8Ju+2k1
iBm8tekw3iJBbvfONE68RZOEo8Q9YdIMB5UtUNJJTusgSvut7AumxxgfR28cC6U4qDxkTdzhtBMy
n8rEXufKHXGfxraLSNVm7htbEOihdGCe867Bydy1KTSxcROuR68yFjL1rNL9dUyCbMKROPstbAja
iPCGJknfrnmwrFq+Vbb4ITY713aOCQMQkIxKwTbaPfXlkMCOEL/kea3SunIPKZ/RQamR1EKjhhbj
M6a9ZqY08HAhv+OLv3UzVhdexVYiP9QkiXNTIdPm43Chpnheq+SnRW5lPk1QTUl652folbm/KdTK
ikKpAwDqTULiq4nqvFuftzLMgXXZ/irjyxirkR2cXl842fk9AOgGzaNevT3KiXxaGX7gaK+W2Aem
ZkuvujRJmUsmx9LyTnUKXY3QG10hbvQyK4a3ArEI99dAUzM38xeAPNXmlH9Lc2lOszeizvbB1IZ0
b66/piUamnkv7jl1F63cFTJxZR0Kx4I0lU1iLRTtmj0MbZ93d/uK/XGQ5ufs3NNcnGyfHTqvHrB6
ShK5P6pEHyZcHMstwGkv/tQNCbqzhbn3qvVdxzBNv+lqu/O0sy9hlvXYlcMl5HBLlZff9h7flhzO
k2hAnmUQ9yFPyloDTl06SQ75Fjq2qXaac9MEo2Pt5uwyIXecSXZJ+1WyrsrdUWVFqwQs4QnAbUyV
Zj0uJJu39Zrz8gkNy4cVRXqH6ri5i5u2/lgg+pbb+VduUnwI+SAZn+b3wtCqNmHNGBDei9igZys6
KNhb8oE4DleVc2tNFyjaAvuR8W21bEqryOZcESCawHwywD7TsNfVUrWTLR8yFa8GEa63ZJjqfZWG
kVzurKyUOeS83xvT5RigBkEDCz0wPRuG0hI4rU+/qF7esNgjGxyvJ6d++Vy/A2fSlm/0OSLSeFxe
EZkux4kLVPc5oo2mS8ciilndSaVrOdq+TnlZMVHqIw7ZG+qK68XAqvmkv/o1W+vQo4ew9bKW0xra
BelWjQqwsUi6Nt6TkdLrwIlheNbfRO+2Zur0j5JOSVtklWVEEPeUIjwdUbBQUu6LOh9OFAMHDX3y
vY+hYJHCbxTYZiBJHTh04d5fl3vf3+K5WBjVCjGMAT3IKGWNqT2u59WiY/RjcuhldbNAJdQVbvqp
W2HrfXGXCvosq2dbyQF2BHw3la7erDh06rIOnb0LHWW4XPrTGgZ1wCG9W2cLdzMZVrm8bPZ5MA3t
ioak6mcistuU2lepctOGEX8QsRwRnHY9L+tt38GGKLB6xr/WfFJsi6675Iyb26JvNuPgkCfxoS2w
iBP6UnXdVg9DZpvY7YoJMcgbB3ewFIAtYvf1sLJpSWSzBHgPHTZba0nPat0iK1HyzYidsgBsdyDV
cERTnrB1nu6TAR1XX3zHw5LVSoe86TYQKsOKv29Vcj1UlTvrfH4PbdnrZ12sp7FI5lq7JamLhdJ6
zcTEeLriWntfsTKQrM22vGvyYjLHWGZjU2am2XtibvyAR6b9MP7uCtXu+X7cxxKdszm9Fuv4bqtg
GjwmXbPxyNJlsbXhgFfFBiUni0Xd0KoM7US+Z7aam1Ivrh74sJ3EvL2PiNBmW8ezKjrf7E5DMZe3
ea8J61bzgdL8sYs2Z1CoeU2zjjSl1aYdsB3qPGVkR2mzZWOslwz5eq4U2wUovdTaa+t3WSujeuBq
DUWEy4ZTMTVqHpi0AlaiRWCbGW/SnqPTrtSVWhU5xzBaqKyYnjKUjyyHxiSgsC/ZnP9MyWAZ3n/5
dFPHIRmWw9wl5wEXuh7z6tx5rutA9qU1uz65nKtHY2nrlu+AqV2tg/WHcs8fSlAtrOOAEhs2eVNi
PtRbLgNzY+rhXoCwQrcArvvICHwmwHzqQMbAGWivy2ZOZd9i3bPBrsCbgqz1UMgWmDrWodxO6SqH
o9COdQsxzVTGqV7QBHcQ5Y8JgUhd3dvMjWRLgg90Tcc6E7Y6OEGetm3X5yTz57IKP9ekUV3+GaUe
63ypbS+gd4eznYitOX0qdrE0Sei3Ol3TM8l0bBwtD6MI+Lzk3wesZJ1bDU9T+mOPdHpYQJ2HUa6s
jBU/0J4ccZKKx8LFh66fO1aqVAF0Oc2w6fNm529lGWQrlv6mI+MG3MRnqFZ7u+RjUeclsm3Xb3s9
2wyAzhd9S5P5rHxvameJqSVBnmXboprU0RaZqaxp5OKEeX5ON3NHqaDMDprJcuSXfu2Yy8XwEtLi
MPl9qsshc0ckRtUEYRdACpai4G4mf8Rp6g9Bw6lvumoS4v0VkhW9ycRxWsXMJMb2kKt8aAhyl7kU
si3S7Xus1uHiDJzdMglGCNdMeNFEV8imRIDGAdPrnfShQdkyt1OKbKMWHNu87K5CSliahfIQvMkZ
JtaxVa5rM/yuSmr01pZk/YX1ekXw8MuAuTxYk8AOcgulMpIbQWyj1ymtS/o0x5QcwOMt0HD1tHNR
Y7+3ItdvYS+bkWBoRy1CHaj1df+d5uINJcXSSDk/61g8zcv4TZiFM7Ma107r1uQRbjjfi/TU2TpJ
cHcZEn5DhkQeSr6dyjkUJ2JWzWJuLKgL9IZpyZtxSrvWU57XPRom1hH1NK/84FBKWU+rBITu2td7
BGYwQ5kB3w+t5QDguSxBX8vYkN80lhE3XNs9NByXO5ietGvmzUxMm/G67PFLIngBDLonTIXC3GiU
1XExuEmTxbKxKJLLKgDjwHlDD8Xlym9C1bQbMDxgkdQ8iyevZQeI6lUNdQpKEsH/JOtLVvXzRXTQ
V/kO1in1qvH6Ca3jytIOlHIB/3/ykjKpgoEL7teL5b5ju5P42mt769EMaijPVjB38Om7TfY23/ZW
o+42y8PRlUQ1LhScLbOVtQbgC3sMIDhOLjPx4NzmGio8fMJMe7aKhrj4cyzDPXJuOXfKhFqa/MHH
7U6U6iJztLBZqOMyLvON3OA40sdkSelxtNszmXG4RlRX9bjqrBaOdtckhz5J1hQb5tJqYMmQXfsw
kavNSHI1xoEzHpxrxagLJteBtnIZ+LlX0jcL2g0TG/ho3KETzdau8aKQZyumNzoD4GOX6aZwCuSz
3O5suTxUqwzH0di0XlHuLp6AQx+18zWutr0pxI6uq17sjJKqq1cvs3qQ+dAWgW6nYr5WheFXY4cT
ZpECjsbIX010X9iQDvcbvVf7lrPFz18d3eAgqLjNcdcsYLuSfLrNqqRBrh1teVuVQFhita8epUs7
lSANIGfYoj1U841YyA8/utdCici2Aw08Z7tve1G8bxH+lA36VNJ4LpdwXiKgK7XPy5i/+9Q9qumA
q/EIB/XJ/UlUdf7TwS34jLRlt37zOUcsB4E26nGulwWYYdzMMxrmFHKHgtEQIbZAewpEWvzsoypA
gU4HJMRnZofHOOLrtK8pqBLH83aNw6MXVd8U6cpWl1wsfXeBvPk17eqi6y04RHuLkHmM78UGPaCH
7XuqI62B5p/LMeijLs44DmntgOIbTHXTI9C5VMNjqir9EGTzrEqfc0PAtgL2rnpsu8BNHRKhW0Fh
k30UTfBAHPNImxgXuNvC8QZVx1EhyBa2pc7BixycvCP3qzXuwrn1bB34yrJ+eJ6L+S7RDz13RV2E
aWJz1eeHvlzzMx/R06DMt6FISjZs7nZS3NdTCQqb9lsHLDdlDBFPmo7P72qcvxUSUgMw678JiwAW
rE/cqOkmx8lJpAs9ZJBeAfivseZp5g9LMuB6ze0leNHVdk2/KknThoxQg6hoiuAPivqTnzbUDiOY
TU+Kpd5MB+2+QiJR0ZzJjbyBPtkOk3hLQ98CjpO74t3n416ndCZnka68iVK1kLMhyKoCvSTFb07s
bxdoiHMffNYaYAS2VRwQegig+KqN35roWz0X+VH/Lr0ctNvEb1UM6r4w/UcUbqiNFkzxFTdrArAR
9/zHeK3j9iqrdf7oPD7TVVYNzmN3vfb7+54fdAkuB8Tw12bKJqNPZRCxnqyEwKioUC3m6mG1V1hl
oJ8lH9tCnwoj1GM/0siKUR72BUI46t+BvZ4TCNbYpHDWotmc8ZSMF6z40dkdncVEl2Pn+x9agIdS
mfptwwBmkjywhXNw3pKf0BOiyX5CopO1SfWN8eQFOhvjxNT9sHVNlYd3zFFsSwlJjnQOLpybrAHE
ZjabwBLG/Mvj7+BP0nqCdmynqhFSPsisuhl8/DKyvLXd/rDmdGbOqWahy8Cy3F8ZJR+jy28K6jjL
Ek1Z3qMnDB5OrfIBs4xWw3dUxCe4taVwBUQwmWgG0T/567BE/TTsEOYkqDqD7Kpqmwtd7wD/45B8
4VVuh6jNFc4AM41MKJunJ+nCCeufY++egKhHzw/SLU+YQ+JEsHBsG9Wj8pIw9FV23Qnw1jXYoL3O
4uOGC8GeVwM+Tc3xCyWQbq1YbizX5m4U8jU436xpz5LI44kk88bQOLacyzMwyHnmUHGOhwNCoKGy
XgFKkPL6tyiSFgJRzUG9gO/puOzqnGNeB/lAtgsR+a9OdxXbw1g1KblTUsU6wfjDhfXeRmHY2K9P
I++AbKfMgfX8itF8kw7fUTc/yTAB/4upNQPEEXbmN6MGi74C+k/gDllXAEWKsD/nwvzioMigz6Fv
IFc9lBt6zXscapWEF6qH34JPP8z6To414vtWd2X5MbrUt1iKW98XKZuL7Z7YfaiHsmtHnSFG+vWw
ygIMdHDNqj+GVIRWOvkxauSY6jygIu4yaKKkb8JcfVSvwkB2A56TUnIZrf3pOaQsuMo/bUauJAQO
TAl5UkQ+eX+9rOrAvfgQ29puURGm+frkyfIjF54fRWKPRoxvVZUeI7JXcRwlKwu4unwID+IXr7Jf
rlKPsozgkw0EmJ2AgENmlK1Zfr+Uy62Q7joU6wtIym8LLNyCRTnQTRykUQvjDk4LW61YHqu3yRZf
ZQX2QcvppgtFg3j3E8MtLKWarrL1a8uHkpHwLLPNnRWeHaO/k9kxBtMqtT7w7pNW/lHhtZaBC+a8
M223wxHGamnBojgWlx8Kbderd4fEDHXaj18B53ujRPpSFrEGSVYvqSyh2A6SrKeJru3Ub8cCFKHe
NpCoWZk1HQ3o5FR1XAaVMxf3m95BgGA7tLNqTXcm9A753thGXxzRGiAijAoftLqOpnjTS/wx6n0+
zwXuDjwpxnrIh+dpr6q6Uul6IVnMrwoFyQtVW+PN0kyrVOdkWn+AFh3qqptJs0NgdYDc7pCVI2pS
heiRSykbhce62tO5yZJshXiIl4wnjUxn01Z8Jpdyv9VBQQJWwpQASmdZUnEQy7TVi/BvEbIcsXYC
cve1pQbAtsh2JmP3MdueHBJVttiqR7RXN+UeXha63mJKfpm+b4NMDRsSmFJs9NPCYYyhATn4Usz4
vJUnUu1wcNj1DHMnQXXZe8k/S6NuUUWv8QKBfllUzO+0YiNBEEvj7zIqCXm6vPZp1fZUxtvE8jMy
848By5veJ5C9l5De5ov4sAlEwMUWDWDactzB+jVzPEBe8um38NJN28uwjp8QsDFOZQb+dTyOnb5e
oILaroNgC9oQsA3VZRqBoCHGmBGS9aaTa7V3+zFDdyCm+zop9WFD2QDRIBgMCM/PsxaWoeq9G/Ib
2sOzzfnyhio1XpmKX3Oo4oNMwmPMwA5YNI0NlRbIX7sagjUQeP30RibI5K0EoTaeZpmmDZr5b1ST
5ALRGVtKiNeRe1yWGRRiBqMCFRLLIHxuw+p+0XKcrpKCNmJMQM+WPWoKBAxTgOMYcxjuFABvVdTX
ExoeJ6MimwYk2LhnnxCJ8Wad8F0/c5AeChWQUq+nspu++wpqGCYl1thLN69Dg3qFj+Oob5ZlhAmI
ZeDD7sRikwPK0rEdCb1a+uXJ4+4JY5iBxJn8sq4EB8cTlsAohCcX4cufpYMepxO0fm7Rx0bRE8Bv
3igC05hKutt5SyH1qyCwXzwAjt2mtlMxb7RIfwZtoTc3/phUY9fo+Ds+VOgm0fvA4BE4K7PpCYxH
edCEfPKpvEOg7yEWBwNjcPVu+fgw2bQD6yezA6SP32QPLtTmSXEplBtZeuzLTjVIirtoIQTJ93Cc
TBluaIGHYyjssQfBzaBFXtISXW90giseqhsl7Fr7Co5+X1xTTbFqSnVIibvvAFqSoBhZ4NY2cEyS
gMbguahLzn+WPh1a3YvxsgNFpK4EWCedg7AWmGVU9koW9ueKeccSNdZLtzej4+9Erq0rbA2y+i0g
4JFgrkJGTcs91ZcoIMomoIvnDk2HPuZvS4DpCufZeE4Q+bau/Lurss+sgxR+n4uOBWlP1qDXkdvr
FU4hEZWDJOca792Nks4f9FoWAEdZ32A8P/IKPwcCAwFA6r6e+thf0uIxyRqI7m7ziaOD4/rGIn1x
3WuyPicZ8PlYAc7jmTzBPKXNFYfpJcwEajRPV3AjYKTWBCYFVoNzSs54TEGE49U0Sa7qISw3Kvb8
VHQgi9dtgyhv/T6q7pwIDAyyrQsbk/6hC/kj3XeWJ/MvB6UhyhmSMjp8EMj4jh1VLyOoU9qD8QyE
VIzr/N4EoPfM5z9Vh34VbobhysgPKQVzb8z4sY3mFy4zxULFwXQk6zEsa9ZyWBiXaGzWDp6mtyME
rbTWm1lPsSggxCxk2RRldlJ2/UlhhNrmE8xFgnB1hrKzB0O7LVXRiMU/6WwB/1QmPyB0jMd05ncw
J8gYqBPIksAiCKcgYurBlEuY0qTRQ9C5/aBW3U4C7A7KyAJq3A9nkcDgNKRXu12yS7HjLx3Jrw1v
qE49RBibURcc0ybgWdTRJxWMQ4sj5aECyNa/oJeut8nfDcW6NNpNX2oEPy4vHQI1O5oxY0UXfy05
iLQJrpbtnAAo7eJO2Hk4VpreFGS/zly8h8gQpgJmgEkCiRBqoXpMBKQvqIF037CdpPJmgTS3hv79
roeJHEwKM2AKE4t0+AVq8ye8j7Kih1hIL8UxDmWzSs8hOaEKFKLvazfMVwr4/egm8fKZEJgDRg8Z
Tr9WsD1lH9Oh+EF8fvAeWTjB9a3Dc9rCNFDn9rmUgh/ldSRb09NkOo3leHaeT9C7yTcJm228Vcdq
qFYm9+kNpzDTKFJ1vUQL8omLuwk7eI7aHVOKvwsxnwCyfiylgC6CjEZFx+y0HnTlDtqiG1RUL+s6
/RjKK5ARWz+7W5Ju17zc8GEHOTgXEAn7HKYTEUkI/aS9RKy7NmRAm8nysMnsOx3V3oRqbcs5o1d6
LFLQLA5GffrBdoBgxUZ1uyM3MSzAopEcA4lRdFctyTklqg4KIoJ/yVWyz67tnIGO7GDWsX91S3UT
E/9DlvKZ7zArIBs0n8jm+wkSDVvCaDGSG6/XehMwoR/5qx8Ur+3YfwXIyglMM2uy/ogUELAjpoR4
txJs7+VJD/GakxXkT5EVLIzFB3zhYDjunXYNwJWre/w+zftd6RZm6TofktDxOoVRUDlXnGEkH2gF
6akHtmATfFlmV20YpgcbJncHs+r1Etx6bSd3SmZQ46msXB0d/h668LLN6qvStzRZ4s2e7j8dX+qh
ScRcwoQ24ycfK88Q2tRVXoJfT36Ta3iD+cgWLnOaw6RVQtK2aZALYjzTIv9KRJEcil0nddQQX1Uh
h8LZzNmFrwrfl2v4se1XXoH2jaEdzbqCE4sDfGlhYkvege1IjG2S9CUGgPeMzheu0WnEpLVj0oZ8
efiX+I3r8NMO9LqTXQrxypFoOF6IYCGPz9Q1sN7aTOIhllFc8VGfcGLTY5j6mYmdH7IE/4wEmHMc
YbKvfdcfwRpeG+zuTQEmtZPgEwg2giFtDcSRaIAZt30w3N9rAWKry/pnv+SnqLaTUsBDo8ghvZ4W
GCaVBcxqsg8F06t6nPF3tVU3SMWXFeRFm/9PSs51N3Ic29IvNOwRJYoSgcH5oUvcHBG2w7e0/xCZ
TlsidadE3Z5+lvJ0T1f3AQ7OAFUJZFWm7YgQN/de61ubwhAXeIQnf3qh5W4c/OdmRUl3i+nAVoxg
patP0HPzGHXvAZ8A3plkcUMD/Wf5qWQDJkPdZUS9NgE/hhrXX7XoG3f6X3z0E8hpOHGliO00VJGP
sTL5Y8Iq3l10ubjHHFbrXK6fJS8HyCMgDdbxpVXeeyZgjPWbdQNJG4L0TN+0wrjq+eyOVS1mHlIl
U+t4+7CqR3T/7ptfmQT92ZsVLIsXD3pUofi5GBwF+7M4LkqQk3BMHxmi46x4tJ57IlygHYAnVY66
j6bKG/D89m0kM/ZB4XJERMrXZTb5fd93O4KpJGTtoyzWHWlNiyEb/q4uP4JeP1RB/R5a+Ujd8WsR
Q+p5YZbk5bAXGmbkKjp0Gj6msK6pjx1ZIwAkp7Iob0Nd3HBvRtkEE3O6c0OxPAZjKCC16ZPj4WJ0
WufVUQG7D91zV3hu2k94IMLe+VkX9Y+hV9c/R83xCidZHH5XQL7GPTerpJ88KK8L20Hoyo7j9gzP
uMGpIjsv99aETr/tDOPJLzgM//UD3b6feAoSQ0cn/04JNN79UPQ7U/mnYZzGi+jdm794JloUx4eF
ohMHD3iHi00cdbiLW0m7+FDC5syDXO2Ug9aaBZhAvCUaqZ9K3ugDX/3nzsEdvLZBG/dN945u16Qz
a2S0zJOL276NWBcKyCsrSfKVfDPtODup9KFp+O9hzPdwsXbMN6cq71/AyqDYj7D31Wqvazs9StU/
M++LWLgcFXnVIs6p/F271edq+RmAVhmNuNchO5I5ooTk6C1UYkRzMIU/AgHJjlZmZSTz3eo0Idxx
el9IOUYklEGsSTDuMkJ5vDCYAGt2MLZoLwMJkhWDepwt4a3vLpwXZ5rX+KwZmu/eYtYJ+w5upMw+
eqd8c6Gx+JBnTxlBIa4mqPi4FPDM+DCv2EtVo09wqhHUGegj0cmvoF6/QrfrTrJ1P3wJnED2zYBf
4M9DtcoinSkRCeIcxjWbozEA6NCy4uLJIs6XRhxFTh6Nvx4MiLY0Nx0gMxG4cCiLW9PjPelktUTO
HRsZj33Bn6X1Ppq5fhAhpsy5feo9zeLQFXLvKnuApupHzM38nVNrGxF/KxgmzKJSdgGsx+rgLOGP
tvQ/8gFXpOUNbFOaqX2VwZTjOAwrQX1rQIZF6ybKzJ2O5h5CqGjaq1jD04xmYJxR9FxDf05Bvhzr
eX7JtjelU3kfBW3zG6Qa/Dq0OXHR+mfr0ViG49EGvI+yme04xrQEYl+NkuE/m0zreAjHw1QxJ1KO
fw765ZJ7TheFsCmivp/a2NEYgHv6PQQQRE3zPs9bg2/LrV0JHjxi18j48EsFzjULTz0F7SYbFFrp
r8femV6B3pAodP2zsuZXQfSdbfBDVIw2SebcJOMsksweOM0wPdD6QFoY+iAQfdR6XD4lZNm2rRPp
2zUG/Bfxsv/KBAfCkY2fmVdlF3xADZoqSKh2cPHKmiA2FI15gbMYFj299L6JPaN/On45xm3APvog
xxgzd3uI0phU159/zp6ovLdZ2hBI3ILJVt73Svep7zg9GlNnhkOA20HU9J7kXZs2IwryxCUqkN1j
qv8gZH7Lcjw4XstOnvRvviDPQ1poHzUUzEmCyoLhFDKUX+vb2vnQjPRZ0+FcO/fEtm2kSvAwAGaG
gyxEmyxmk+Mo+x01eXERNpcnYfS9k80YhUpnAoxROmmetdDFS/nat62zL9QSj1yd6hm2zOD5H5PM
Fgg/3c1t/TGtIBwSMjVJ6dAqzlf9XlS+jbTNaeSFgkMK7D00cWN+N4AdNLwNjozW8D2hR7Mq2HFu
yZ27zt2JzrmGQKHfCCfHoS5N2rrrkuYrnm4dBHh4mQKIyQ8woCv0zZZEBmYLlN45DjckoqCV3c36
6A/slzcHl1bqe0jm39mSDzuFpiHFZDMnMzqN7bq8yKHQqS19vDs18LhAlM2+qJ0uLsbgbvEbmFUY
q5eA/6qCuYp13Q3QisZf4bTum6ZDQ/vYE1qlgTbDdfBZiR9YHAO5OLuADyQG1gAPHKK5IB5PwXp4
2wzPj9oCflihvquF5qks8vxO/+qdfNz3KvTjcXrxp8QddbXr6r4+Ag+4NAoYiCXDd2ksxsHCDAlE
ZniRU5ViOgnfFRuuava+M7ev48WfvwSRd34eqkhVedrbdUiFJ+q7cD73JU28GrWQdmgJOMNJ1/Mg
dysNMWFUMFlN0B6yDu8vtAUOuWaOGinRJWn5BoYlwgx6VzrWxRDq3I8KXQiv8fC4FVCobv3I5PKd
62WJSN/JaMqCu5kvzxxm+8n6bYmJflTXuuXlAe7ZK18xDUZ4kPc2Aw8iAv7M2fCE8zSnBy9bMOfV
vT70glyLPPiic7fgOL3QbsMEhHwXnnwBy3zv9rjxnGz4xrntr3zG2BeW/m7x0WtPG1xEyVnkXzOU
Q49lTx6rPkP+CpMTF4oT/KZK4WiY4jBX01b5XPVYufbaLgXusgXQSKZMWhHvyycs3NF2elqdBQAo
GhuUjgkto60THYKBJXAJUN6nzX6DKsJ1kvvGPrH5a3D6IBGcPIFUKU4NSkTUgWCZHUg6tR5+DRM+
lIF7R9K0DwF6qaFU0Adsp44LwRDECxMLjc+HPJj8aZw8YBM5+/A8KLjWeeUl7JSDI+xLhrtVDRhI
HY7xiEhN4ACg/0adcvBI4o4aEpJ1HwRDvyd+a3w4gsfaVoeyws8CHLzCxBhVE/VPUBygVY4HjZ67
7tpz743PDcxSSpprXlUfsDduDpl++BCX8BHAG/SWHbHqUPuon/34Kl2n2IyKDNZyLaOV9qAbVUyF
o9HuwymByftStUpHdc3v2qDoIuvC6mTF/DLL+ltLenV6uJE16sBUADarjf02bpkDSQO8u6BdWnAo
8AN8NKIFQaxPoGTHBMR2lbhoD2XZhrtmns4hNXtNDZ6OTu9tC+EfahoFA0ATYdlJL24ZzTKAL+FX
RVKQB7maHc3c387EH60ZP/tRrWnWnGRoeNzP2RpXzvO4uqD4+iAAf+AnqrIYX0A8R62Qd4GlJiqX
9jCW82+vwuWJx4xU7tumEOoaBlrRRx2HHeb61cmCiIhDVE3oYLyJxzz84fXTEZ37peGe3VccdlI2
PzSN1Ym31hoE+JABiT+qBm1ReR3FCC2wF19hizef+HtvmLLUqlnGwYzCYMDzCF28ZNWpXvQHneFZ
T6NKtt+sm7LOBfQUIj79snOODvgv9SUr8aOzKL/VilZ+9aFSUeV/gAua8fUGm7aTNSnLFJRGsAfZ
tAL/GHDJhhnfmRLfFV75UmRj2jnc2ay4gya6ONf8pkCMxWKAx0TaMbGzfbXzOXRCMMtMnsHJ4ERT
wCUjKGM9B6fVtd+oUg1KGZA/gnpKXXluF3s/czxfBTodDGg4UczL4hw01c7Ufhgt2Ysc+YMsOdCA
yfmuM3XvD6a6Qts6dCaVqB2RYF00NBOMQwNlTnpwvDt3uasGRyYZgTk1TO2PceDqTuKFg8sf/Pm6
NvOyr9fiOMNxXPrFjdqrlQ0oTLZv1u4seL2ffYwgBi5QqxbwT5Uh8eAMuzrsX+VK0IKsEFeaLEuk
YLuhxI3ucygO82A0QB15kgVYCY4HMoICEgdi0HeaPdUl8H2QCW7a5gtOK9wwdD3eB63Hj7qZHkC3
ArmHquzKEBMP5qOphsvPzg5qyq4dMPbhKoFTU6QU4w80BGCVY9685A4UhQwUfESFfWo8F6+X9uja
wLGhJ774c9vjOCuwLoUbWbqCWnJFqgro/52CGOQVYXYMSvQyS8izOBydJekFmPOt0nbzfPYX/90s
8E/v89zdly2uF8aKFzhWWu+A14aHnilcpYvdt4vz4oT51aXeVTXOjI5hwDGr3R8a9j7LPfjGJLzj
K/UjHMOUOTON8iD8yryWRAMdMJhUqOuFPE3gYE+ImVxqi/7Tr37Po67TcfQP8M0x5x1dNyhPgBYl
zPq6n6NwcGlUgboaByBRDFIlWVGjZu82tCYNwW6zsjzMuBgRYiD9NrP9HNGDQl2PbI1xKGtERH00
wqCST+0ywJjuvP08+CBGmmCGsQW93xtGuJzDR1FXCMegM4hZlX84AVgd7sdQmMCuz+WddZom6uc+
PFeyeMytvYgSQkUAKST2DzZcsiN4N45gTGeirnUTeKB7odAhTDFm3vDgdiXws1h0UDtH5sOntWC5
SzKDJYevCbMptRYhCiLrB+Acr4BcXm3FP5THEk7bxEomnvAmV9lv1WfpKqdjORLMtRZ+WANVZOns
/VStn3UY0sjvYch0rT3MfXsa7WhjqPWTnSBkY26H7gKLeAFspEPYaVqOj1VznKrSAymKR1+F1SuF
wKc7cXAxb8JaGH80DrsRDSMRiAPiMFmqVt3EAO5GpAl2zehksVa4rHvNi8S1aLo9BqJlzhcHDCPU
DMxeS4B5+Y/NGuTZB+m6LlEiV1H+0TV8uAwNYF/YmFXu+vuOhB0eaPpYyfpdVc2Kk8NY1BSuk3Zl
cLEER8ilhqfA10UsXYR5RtwBahM2igoWXGVwZhUmiQrGIipK/8vaDen3OYlXdzRJ2WmZtGROc9qF
MQJRMPO9JRmC4uaKSu3Gwn3W+PH6cOsLGAZX49Nnqq6txVcOtd1PNfrfIQc5M1X4rPPAfevLjwnq
E+C6NVFDBwCkQkmpdXgUmKE5fogen1/VojWboUl6GprfH6R/lkOdgGErs2VJmhXzjFza14o3L5Bx
dt6mD9EZZo8pcHcGYIfy+uaXYBj4OP4SwXTHBnU3meZJyQxDr+vs8wL+ff7JKRjXERxnuC7HsR/A
uOt5R+d3zpb7ISyerDt8uhVgvVwHj6TYDXy6761sgUpBFUIjIkl5qAg1scMG/CJ2fYBb3y9WMNUB
uc4jm6Iyk+iVgrqOhVyPdTMU+xVzmAwxDXMILvE0q7fWkzev71JbdO8kzK7KN3s6Fh+L6350XW5B
9KjvYeFJlncJbcIymRxdJmuH2gtNQIcTmuC4NBj/A7p+cRUtFcqa0y8EIjYMmVVF2scst6yvvqjT
2YWvGmovBjl+yy19NWQ6Gq8cjlqKQ8mHF5HjcYE9tEIhEqeaGpuWC2OgdJYdcwvIoosPea1DS6mh
5ozSoojr5bGEbIiv3G3DlE6U49Y720DyNKIFy8bhUfXsOQ8w/jE5Z/dVOd46vKYBjASyTAc2oNIE
vGh2gARPtAfYyfqORxTfM9E3IH5j11zVFroZaxxZRcz3Url97IXzL/RVOPgSFFbRfJqeX5YJzEEP
FwDoPSIbToVX02uwGjOmhrFCP9w5V1ljLlxLdFRCrcj0wGjHC+kgoz2BrzG+RBqpIHD41TtHLNBt
+W0K+NnxzHKqWijGoYucj1L6t+sYOKibAag3KgY5Ow1kdxMs+gOtb02z7qoKh2xmOKIBC6ZkFNO3
bqZDp9yDotPJM5BhWQU0NMRLrfB8F2t7Cvs3JFA4GmaIbMuC5463sAwEHuVwBm0Drih/NKLe58Ce
BjqKw0TQZinN3J10gucqa1G31gaplrpFAA/VRTHcHYbfNMcPavvlOQwcKMo+iThdbOqGDRRIaiPL
hl/V2J7XsigOSgFQnPLKphi5x9y9CArT5NoEkCjZvi22Fl2yHysSKpIAifFF1oFWneedi1BZ2mn3
rQyDByZ9sIL9fihB7PQtoFSHeT0qHlIAiu7L2Yu8rDstrN6FZQ2ufwjBftd4vkMMNX0ZHlclil3I
4SOYAvhMjeSWQwaIsc0dkbkfg4k2iNkZ9IbuY67rn0RoGdsSGohsf6sGbVUJ7xt1SYBJtTet9Cvt
IFbLztzXDcIjoOofZ7r+kRj2uNZS8wXPlxd4QbxnrxLsRGN5tDoofnIKw4vOf7d1EOwVrq7Y6wN1
kF4JZ7CC7SU5KrO8b0vvF+U1vEcB+HCdbZWU0wR8gs4QtnQd7lQHnaBBYdGhSEq33nSJftrD3v+S
KKh0wTuc6xVkfr4QdMjNe8DGLbVhwMi4/lFjADaL+zOTMPByi+gNyhQEZro9klp0uA2cM17or2BF
Kk2J+n3q1m+wCW9SdOeGr2XqaxDexLl4U37Ll1IkvgJ8XePa6nqE7oYC4VPq421oMTv63UXM1VfW
o8euA1A9Hv+oTOtBChpJ6qz3fA3GY2FvrTuYS1vqpFD1S1Gpo7HIui3qKM10pdPk7qBIHmXr43vP
kNR0fyBjpQ9ZMfqRqHqN2M+KltQDF+7UlOzJ5L/XBffOkCu+kbA6GhMCWTiqrBsT2Nr1PvSGHwHe
2LoGIyAcSLEzLNasbz47DedaCgMRH8zwflW1fjRBuZs9uLiMbjbDVGEEC3SVuow95AECsQ7FgJr5
qAMFki1MPztN+VnN65Hz30yG9XEsxzqaCUlNxxhwBYikWW5wySKPoBy1N153KJu0ycrxUMj55xpO
L6MPmQ+UYrgKsPOegxBMXqQqbD34xQQGIsJ8PqveS3+8Nn792S/jjIYGPT0ZGXQn7h7ytXtcTQ6Z
rPpep1EfcWnNNzMdc4g48Z+wpT9i6lgH/5qjYtcK2itVAT4/xmLR6AfgFcA1G3XofAzE/VS76VxQ
mnqqeQj95YP7qFg5+lwzdzGT7Tv3uDm4JtiolY6lXjsDYcwYFFgzkF2DRs8JVBvlmOQ3/L6ImwS1
ckDIgH8Plf25FrgwJjh7Z1HBG+wC5C5t9v2/mMcGDdCnxyeVtJ3jnZG2uiDogiYlBHGDhOiY7Id1
ri81xxRkAYLwbACgvwXExto+DDUZ9r2FtZgj/oLzgrZqzq50zPm9cMgNzybE/yFz4R4P5M53sid8
gUPnVbj7x88A5tRp5h3Q2fYBDViGyKP5CZ6mR8sBe8QF8DUG8xVqGgqOWNETm+roYIYIq8zG4zK/
IYwMdXMM0+1f48nXEZ6okY04TQb2j6O7qJjl702JNXDxIzlCoOJ3cglb0CZkSQnMFMS2cSD89Yfm
Heqs86KQP/NJ9zI3+GrZJxPqNgGZP/QDmqt6HZ+QO0BoPZseJ03xo8khYRAsoYQ7r2WGOToTXXdQ
wXff+N9mk476Wj8zxtY7sLnlltRQuvPjP2sC/vd/bi34l7z9Z9MuRmX539cW/L/f/sdzU+Gf/7P9
nX/+x23vwT9/d/nHwoR//1P/8peQ6//7N97WJfzLb9J/353w11UG/9P/+T9fneDR0HV9iB0BD1go
/rvVCfefn2r4Wauvf1+X8F++xn+uS2B/C5kLscEJBaXUc0P6j3UJxPmb57qOECIEDQyKQVB8538s
TPD/5rBgW5jgUU9grQL758IE928eQ0I2AFoiqEsd8f+zMIHhC/1lXYLPOYakgENvRS4CCxgoFkf8
y7qEIbNDCcEr6jznmFlQIBLXYqb8+6r1js7QHpUAntgXWYPKPJwGnb1zZa8Fmg8szXjEigA0yVVw
LtfcxJzMuO5OSz8g8Df99EfkXrze8XA6ka7Ga/ry8kfbT3GVmUOfgwBeIbpFmUHtC0ukE2x2rCtg
TSV5a2V2LDvIO3UxXlo0fxGaQZ0CJXjKerZn3lDErbd+/OXj/PsT/tcNEsz5r2+IK1x8ND73KTZc
4EP56xsSDk7uL2WlIn91v1YeTnEDRmyGysYW6O45gGIyn9DWj4ljFYTrWcW28eZDO3VvZsLrqBpE
2QHDzAQkj/OzWQLwyEbe9fl87Hy7D3vExjskCIvq05bIl9Xj9IiMbAB95DI7y8FK5wpsFTkZZglN
+4IKUIgBrGbnOM4tTYNZ8V0g/f1//9pd4WzbMf51e4bnAncP8UhsGzy87XH5y/aMKoQTPvsAfeiE
BPIyQ1c2g7jOs/sIy5pFhK490ADfxWoD1FA3FylZr7LwkF0czmMA6ZaTyTsvLf1olYyB1FSX1v80
AVMXmVeIYRYkAC7hpEjuBsDsXQZphyCF0NJfJnPz2MetjuSS+50j/jqvrnyfETwPgtXerRS1EHce
vBN06YGz9EndCnPmeDc9pKFjqcHP4U+dwfe7d9iT8QwsKwqMgzm48W+hDl9GTAtuQT46Z+WHtkEC
dDb6BfGKfdZ2J8+mRcXzFLo5wt5+dbVt6k9LanLtRXBGboFTXFSO2k5ZcMd6t4iJB/ewv+XV9AiN
H6HNtj+7vAfuErhp48tfpdYvZVg+YS3JG5FzQtHykRJXjKAYPDP60hfmKaBPawtYHMiNjEsKbWm1
ULhd/VjxEc/QzV14gBgk7nrOOnUHWG20tk+odNsY2gqs60ai2y4eOG6sQ5nVdhd2w5mFdDwC+tzR
dcjvarXUcb8gns1zgfhqQH7mnN9bL9NHp9U+MPqh2fdrDmifFTy12FZyDpogP61NmSzeAqsg0D4e
RSdsSNxxiallWpwz234xhdefZlenwAbny1qhyQY9BcoRxzjSZXWBfFGfWN12R9FUv4mw2WNb6OrQ
AViI7IRkqwth5K7BGH8/2QocA/ReMnN6BDYYxF7LzdXiOJyKSQHbntBZlYK/rY15sK6AlSjW5bGg
W4eR/UQu5NXpPrFHxrxXGgOYg3bMVx3dezPPH0EFBhmyU4hdwBpSZtkvI08mhVTKQNGnYpHI68Bs
tvM4uUyV2nLZsNddWQRopEISO21d7FaX5rEoq6+mc5adRt4yWhD9kCs+/9InD4gahXdjL196Bkdg
HYMxmTOMT32HtQWj0x2BQ0DcrThgYuXZa9UjJMO7QxGs2dEsdX1H2vDCsZsCuQVmf01jmIi1XX7I
l9rFkWqRxEO+ugWhXav9MrjkWkG7QzApzHaoWj+IRy4+0NjHRrs30vrmrHJnPFGmHmkP9QJbIT6m
3j4PABF9K6bPCcZiaVwg5g0CKXQ05f086Cv8vf659bl5IuIy8nLnDJ64Ghqq20BzN27NFKaOM9xy
UElH3yACvywhQcvcUQpe6093R2NWLMBlCA49lK1f4cxSOL6IrBpExd1Wkn2JmMuylB9jfZvyrEJ8
JZDHMXNBhpfZA9IAWNAz8Xe36Mh+tc3zMi6ggpfplVnHngxD3Lwo1V3Op4Pt2vC8OtNXWZWYFeb6
bnFziIVV85l1GVxIEfyQGAmQXw6CHTTqUxCwF7LMRex1EPj7TXtYr1Q8107D37iaDiFomq7HRpFe
k1eHzy/DCtklMOtvrxnOJoPb5QbgZBB+kuBVk24SF+W7Nxj7n1bMx7o4ewFVqXI3SVRuP6+KWZC3
qfiEdOh0IAogZYVrHQ/t/HOi1Wke12+L/VQp4agZJHBg1n0CnFhTMI2w2aO14VcPZYE0wy5gIBFa
7zzmRX/SBrH7tgcLBQsc6oYDmn/+LBpxy4ZkdHtMpg6uV7/GcA0Gj8YrW8I4n8IfY5UP5zyvdm0r
w7RYvHkna/elCHFX06a4KwcPSnT+YyoW5xjsEN2F/YgdM0qOH9wE2yMKhJljS1S0Gn0bBgQMBif0
U8QE2mSQLExAT+Vtjk0HRbfiaaxfvLD/hrsdxF3f4kbFpGvGhwV6V6pX8b0WqMd2Eivm+OmzfEBe
92o2WxPZlQ81r79KWdjYq+ypndB/E/gtcZHzHzjcB5oT0EbTD2cobar8Ikx0BkOuJYgr1KS6hKaV
+y2/M5Q5Jn1v43hLfR8CLO+D8YerOGjP7ANIBtZg0L7ftWP5FMy7oHSz+yl8WoQogZHOfaqw6Ifu
Zd08VsZumyu67m4EJ4i2BjAIGLLaE3hdJbT71SS6Kc85cxuEHT0Teas+aMadvY/1RFAJsGykzDEt
VANWQgiTOnmBFRla7zufwZxdBa4O2HJt5uMZHx3EmCcnHcyMUEb2XA2tjREIRRZHHcTIPHRjUGEN
IpvljNRumcMI4myMdP4Q1vSON0zvZOd5p/GXX7Jn7PlJbRa0OzjlX3WnV0TkFTpBDJLVjPwEAmtR
E2DqmAiGRrGMJyCR2AWwIijQ+ktCBjcZOvEmgK2A0GAcLw92zEoNJO9TWVsELernvgiwDSgl40pi
VOgCSUeYI63uEqBTLyOrfQigHnK9Y7sHiTPFXfFQumwGn9+8S4MerR2xRUeLBzbON41X2BLWxaYi
MgEAvTMez9Ix8PBwDhjLs06G1y779orhDinN8r5GL1Nvyo27aTgdxBwDUacsGE+RqyCb2sM23Udv
ClC3aUFFDogW2hAKHQwtyEUEslEA+QhYNEoMVgB9Kdx6E1f7EvxpvEB0ajb1iUCGwlqJKiogTAXL
dFMQqqpNsdKbduXyz0qA/M4kVK1yLn663SMkkh6SF+z4jGwKGO4CCkmsa0BLkBqmcZjBJKIuPDYS
BscWZhn2LmB91lCFwKfr4wq5bZ3NCQs0MCLvOw52iW663LApdHbT6gox7BseXCuIeMvI3ioXlAcz
DDGxTemrHGwSQgAfIgH70W1q4LSbEF08S3GRdDdBMESanqnMIhqNPCtZQ30oIS66hfnVK4s9UODQ
OUpN2nho3UK67txyei42jbJv2C3fVEvttEm3SrBFIcYP61av7uA/8w6A9uQSePSb/qkghPYQRMNN
GRV/NNJNLSWbboo9AHiPoKSSTVMV/VsPiLvyVkCe6NpH6+zYpsJqyLEGsiws1oPx1u9w02uXTbmt
Nw0XydOdW9/q8uAZCWuLgL0tNtXX2/Rfb1OCucl+OyCXYpfgQ0OOcjlNhX+uKnbjA0upel83XRmw
yeYWfjvhU9YieguB14va3Elqzzc7S+HRcHmdNrWazbpIuk3B7jYtGxXjhI0CSD5tOrdXhhfhd5+W
95c/NgqDJL5u2riGSD5tannnwXTAcpJrV0Q17uegSND5YbfNprO7ENzDTXn3Nw3egRhvIcqDzMLp
GG/+ptarTbcvIeCLTcmHeXqQawW4VQssIdr0fgHhv9ocAB9WwLR5AnxzB1bYBMPmF4Av2cSSZYe4
A0vBSthUZGDpNp9Bbo7DrKaX2mDZweZF9DAlFMyJESaFgFmxbK4Fh32xrq/F5maUm68xDJc+Z8jN
tUDzebk9Nl/V5oT4CLBvzghgjA+QfhjKysTdvJMcr8mfg2Qqym/V1pCz8Sdc2C0atksmsusIGwa2
Awim7ImFxdvCfWBEBJd/6GJE2zwcCTPH3RKu1ebv4DTA6YHlwzfvZ9hcICp2jt7WpuAkgScv0SNC
2O3pbtgcJAsraYVXn/uPVjXw5HLz2f5f9s4ju3UuvaITMrwQLlKXYJZISqTSUwdLETmHC2BGHocn
5n3fcrY77rtXf72q90skcMN3ztmHoKeL9GROZN0nEB0oUhxRD2ABDhwDctSt+AvjjcOTnCota0LU
wgJ5R57pzlViV0KSMimvo1LBOuQw2F7VTiiFzOH5LuYCP0v5UvHerQulpjlyNyt1rWqYIwmluM1I
b39llAK/4YZH6TOOTnjCDolS65II2Xcw9LUIcwTl5T1B2ItSxd1SWt+kVD+MQLtG6YAmDmVkQRQE
m3cxT1WYFZ+M+cSTlGwHxMTOniDrYKpNlM6Y+xJdyvdxmqNBdkqNLJi9rX2r+zQrNJoEqTlX2qUe
SzQ5pWc6C2GFwsB7+FfrHIhA90r/bBFCa6WIYgRnOYM5QH42/5PEy+Ns2ixVxmADY9wPSlltlcaa
vKdKcY1atFeP/dtZgDg2NoPFSSm0/ryGyIBypLRbS6m4vdJzySjnbCtovGW6HZXmmyr1t1A6sHBu
EQi6lbAQjBCKw6RHgFXSscqI5PUL8jV2CqUul9WBbP1jplTnvgfx0Wo+0qnSpCfEaU1p1GjVM6J1
Yox7NIEqqJSeHU3yy+k7zG7gs5A3ApJZyCmI4EmnrVvpf0H+0Tv/5jDVTwTrjGG9w6d8KYziJdLK
h2JhooBFeWMn/m4aFeAgwmYrlRIfKk2+CIZFDS+0hoDLairqeMVBZlcj5XsQEbEqo+4XXhMdxJ6E
CydCgJMbw+hOoZ884n337sNBwWXC9K5bkH1nTQQLNgLBVb1XvoJcOQyG/l0ox0GovAeOciHgS0Ag
x5jQKIdCiFXBVJ4FEjSEwUb32+N/zZ4FO8AhkY4yZDgODn8XS95MDAUrRIElIsQa0QmWuyWWe7yB
a1e5J2yzYkcp3Hy1MpS7os4OvW2/uYnYz8p94WHDcPPh2bfsU9RF09GevGPOcBrzUBcICy5gnjg/
ZN9Jg0ljw1GFsGfDFX/GsZowOC6wgsiWEydx5gkSgHH2EgbRioEp22GHpr4plKMkSbf8x2hKeDPx
m0QYT7pLgwklT60/0iyneyniIAOGpXNCQJ00o0DrCe63mR4doNQN8CBxuFhYXfCE5OtGuV8abDCO
8sNYyhljYJHRlFemxjRjYp6RRDfxA6iEDsaayMrdtam8Nk224SRqrxrlwtHnCprnuRqxcHnKp8Nu
ifUwAV7FaJ0T8oOJpadonPdGeXwq5fYJ44khhnIAZeIG+SS9c+BSzXaKlgk6Zg856Tgr/5CjnES8
re5qyBx1Bl0bym2kKd8Ro6KXASPSoBxJjfImJQOwK7aPa4htqca+tEB9WtQp+cFJTBPrO/a9POXi
18y7KRzPsMg0zFBSuaIGWb/x9gBJtAeulcl0V2RZuBbKTQXKE+wMBitNOa3adjMaw54pagHIIbl0
WLIKxuccOZ2HJXoGmeStEuXempWPS3d4rPUeCV55vPJRBWyjk6zhfsRWwU3VrDY6xrAMg9hfHCW5
LyIOEZ9Q7N93zHmDkXg75jLTzMZ1iN3MsZiEtsO1nJz0Xs/ifRIhozbKH4bhGJ8UFlrlXqu4iEUY
mDCuY8VPQn/VM9XYjJK9LEvsKTAxwrGxt4HZLPyAAycbH7tc/EPiFStrzD1s+EoMJS9wUl4Tsnk3
pyZZ24LTAv8g/YNXWumzxk2D6AqCahcGpvLsMUbErAI7ZXF+AJiSIBNc93HLjYfeqPE+KfcfXCmk
vnh8yB0iBjq2cY54pzQcDi3gkA6wFdsTXKMh4wpZ1LyAf52GcUzMi8vEKtpFpflaGBqmgCRgtPVd
YFX0lGexwbwoHBIqwIDFJpViDfjOhWaE19EsnwBMkd5C2Q7i6tj13rwZsUca2CSnevkOhwZ62sNi
YyLpGcOtMuWsDLFY9lgte+W5LEysYq7yYWYYMn3GMJE73GN19UC6YCJjc1xjcxzXwjkISfbGwd7Z
MKAJcMzOYjD3nXKAVlhBJdtxMCh3KGScQEv0c57n3CdwlU6kvLkRsRFhLc2VxxTGz7MZ4Z1nDJse
G4youtF9JsqZyvuF/0m5VfvxpVLu1cVO94a/bNkkBwZ84sfA6Aqp99qb1TvXwHONEbZXhliMsaVJ
urgC6YZhtlTOWXJvaAXFqlCe2jLN981C8EN7jCL3G9ggFpP3TjlxPU2BMIXznufb1GWApzup3MyS
6W0FjAkb3nNa7xUjQ5gvArMv69a7VO7fLr5Fj6FyBDtZDXiJY0E4ciUEMZjxEXarpWwfCD4ckLBJ
dGMxnpXXuPEIyg89dCLlQw4xJA/KmYxpHD8MyxaWZYsRs6M8zNHCeThTvmZTOZxD5XV2lOtZx/48
DfPNAOWzzTFGI3O3G6ms0kr4CqU8e8pFPSs/dYGx2lQOa9mG343Dw5ZVrwILdqe82DN2gfgnsVxQ
UuTxsbyAjAsb3wyAKwx7zG2fLlmCAFs6aEmwZWcAr596A7FqiLehy50IlkMw5WWzxrGe8nvxdcJS
BaAj50PXtsfGjK1jb+J80PoP28peGGIGhZvyDEIbwxU6l5vGLF9KiW9dzNC0xlk063o0drGf5cEw
EPnzTKx+LuvJUkSf4/LTicgLzLjJeVDEumSaVGQ4LqWzKC97H9ScS1exCdxIFw+i1F4mL3xwG7Jc
OH53WD2OFuP8amy8VRdkIHT2+oPfRefW7wNE87h2cVvf9HSJV0Y6/LoFmywhGO9O5uM7bJKj5VuQ
AysuTLjsAcrkj6Wr4Lsa78LUdVfL/Z298oUd/7nr/PvB17LD0Km3fXioY/u1cSuJebpP1ibwxSY0
bknEac8m0Ez6jjjNOP82trUcTS3+CBXoZpAwNYrqZOt8mXqn8cDFfbUvczfbhzO7pMqCcnU8EARv
mPF059iQG4vULNSpbBv5fHrROLxVln2dSlBKPe4zTihuw9116TlKj8Zn59XttlVXC+4SH3OCc3Hy
+CEdYGSrRGtMBm78zplBNCUttZ3Ze2wvefOIHPYFcLFj29T+WJV+9p0GVRj4RTvLR3Pkpsp46Ajs
dAuwFD9AXnCTiS8tN4gAvZ9Rji5vemQlB18eS5l7+wm1bHfNZYNtJ5x5b5CewowDkmNiTDQVzzhM
CKOQqYgczsdttwOZy7gTqGBMVCFOycZgWDe2VqZ1a9iZ+qp2bbLdC4nwZnhitD8c0yZ/is2Ws1eY
XnNwMSztJABn55r3pPZyh+F+P7KNG7dpNDFE+jGJMBPzy8zTxAmL8AtsEd2TIXhh9yEvo2Pq5oep
b+ytO0KDFIzHCEG9hG5+K7jlwF4gRWWV4cm0kcKXRfuRQ+isDT2+tpoFFYG7ue+6mKk7qyFc3u6S
rvQ4f+Mht9VUdwZH1aWX2Heew5CXEzvGykvCl1JbnFW4RN95mXwbLqfAzIebHYdi33tgPmADh8wr
u+lj4sqHPWLmFIcuQtqpC6IovszwWPnmeYa13P8G5c50OOOjb6qiUSvNzhK5s5ULv7SmM4FN4C4D
IAiSJd4WZfupiA28whhfiuQio3mjd55YjWOfb8bJDNqOC8/EmIV8GI6IKcF3i7Nk5UfmHSSyizB7
buTdoemwzRjJbmzhk5Dd+bEXvgBuYXjj8K8K0+Qz8DHR5ACBVsYHe+tP13UOsqJ9y5YY3hVXaGMg
v5rfxTUWfo1Da9kNuMsTApzdERXuDxc8zNfJJcGSA9Hjhfn+1otwxTFaXdc284asiV6lB9Ozdn/s
6Bj7XEo0p48ZbBj7NFmmDfL1O+iVeyfLKt4PC7U4rnFamM6DmGQXVAqeR2AZYxXsHjPHCiWMP3VP
HrAp5+jOtq1tBJZtzfsgOGEV99GCE9sB+d3EmJiwvtmWtx0HZ2314OOT2gRc4j5kpbiaQwupfThb
nX9Crzl5OVfcumAVCY30WjjeQbbdvk0kvL1py9SKoL1BzB0kox6MBapP724zqQ6JnFe9sBjv+t77
tLhd++IOweJ9FtVxyrhFx7HAfuJxOdTEvRjs+zGUmJxYcX2oNxKZH3ZvvFdLiS0H0MPdWVackjrR
3WUgQVZjxx+HJcYZQZqqM0tQ8KTyyNn7u980Fv1u9DHapKw7rUpFZtW9h7d4KB5dZ9nnIn6Rxpf0
kByr6DuMhtvgWu95DYe9njZtN74ZOm8ucbuvXp7c2n4HYAfZEHVwU2O+hKQOvycBmjNGE48Vk9Ku
Z0UramIWGkdua8iesA/ez/NInEPbNiiEpHLacG3j3QllwuPf2Bhv2xefD2RlN+arEedX5oB3tT3c
CN21K8Uc52q41QxxNyrDXDG+WTYpSCY96A7j3i3mj5rMYRSOz5xfXBoCuofKygDAiIQbThW9R+ny
27b4lwwN2I2F1b0B5HAW8BZTXfODyTOIQjCWn9Jo23rNTqvhUUihAaBr6xf14rfRfMgN7WipdSSL
xJ0pamIRaNhzVz45VRFulNKeZLzrXejzdBnayzJ+xAWZwb5gd6HwwiDfFtkra1xOLZMfXmRWqL9Z
UHW/ljU0+AXoGJFT/Of2dGrSuFqbsXEBAV6uvJakA8yDbQlqg7PILSHEIp0o22J5wybly1vxg6/g
WIQPupXsF2KiZbXs2cMvvKv9ulFUJHvSz2PHx8FZGCtRxJkOIr8uiQebFddrkT1JDXFK9MXBycJN
xQkh6BPvoY/kXZnHR8Vf021wcorFXybTsz6AOMpycZdBJuQBe5QLLIdq4UFG22a+VYybIeaJLmyE
4vjiqbks/450pV/Qd3gwFXQ6alRGoWmZWTNdTO1DVJsn04h2dmbserdnDkzJgwO4KenGMwSju1he
i2J6apq2D7xu/sn1vSU1TnIk11lho+8qtxqAreVVmNpNVg2DdXhOlXKyETFGiJoORYSTOioVMqFY
fnu2MHeANc8YA4QgT4/TlBHBqOSQ6eOO0MKrA4cqRC5YmZp4dwxY71W49k3n3hZkaI35PRpaubWG
6bkuGURUPm6/Vm2vzN5bWIhJUsf3zVQsa7EQlq0g3XuhfCkgc4ADxvC8aIO/00oHmBGARzuTUJlK
+1rVaIUyYZknrvP3nczgrRUS8c2pnSdnaU42iB0b7q1hQeBymUEdssaGk++/lOHDlPNMSbv8cOBc
rDjX/Ulk+WLO9hNB2Rfmf41qbrBMyTafQBuyuTsQcnUZan01wn7qyvzLifh8osFdJyF6tMWdb/Tk
vG0shDe99RiwufHl7yfqmbgeSYt++lkFYrHkUjS9KqCKbVR3UcqTMZaRgYmDPDyffTM6AGibE3mj
+Lkm/gxeO0v32MG/GFCcmojnEGxaSo7tzmzfSAKrQ39DTGKIOJo6TxG5oc4gkd1oPeHrvLhxpe+C
H9NOIQTWnAzy7uwDaSENNbGcywZnHtq3yJbvygLN3aXeppP9I5duP+i7AawpaAGSVGYZuDqDvKlo
UEkcGLZWkvFgp80ln9N0HWX4Mun8WfF1P3CR5b1NW6ISrEOdY30URIrhGHkoBqzMO25FDyRS41Va
s23SSQLP30Ml9AAf1Y7HLyjnfk/9DWfMqyu6ed9MzYkRCZ9t5V70Kr5nfn1fODxRoZD5YVnkuadI
BOspFy0L7B+7MxRUH+tMOiMRcT51CtotKk+5elPQ5xoJ6rJkUNZOd5nv7aPWvvcHMl1NdW9p3rdh
AHvz8j9T9Ye1zlfWeua0uGhpOiCiWrx3fX6z0jlct0vEJHdhXEzWiYHyPhTFi0Ll8wLKVUWivfLS
tyZSicUsWqOMxtvU5B7KVLwtQPnIngg+nNUVuFv9IMJn4XASQaoHFVoPO6JqxJlZ+aLax8dlj8Dm
jXXutqd+9De932EDwqcTdC7x4IFLxjSP+74Yz5JSJcaW6aUZymMUs4vki/iRvXcqMuepc/Mv1xTH
ZEBDLqV7zMdTqjGGWYB0Vz7HUWLKQKmwECAOMjAx/CP0XwKlrZNuKZMRgAi5LUMhz/aOx2UD5jqz
P7Tj4p7BIUUf4YukHCWoGExCgGBR50VKiYWygSEKybMf6j9RVLNaRteGRS6oJlxazTxudO/q19U+
077jJsx3nKyfNKe5+JITCGHqJ0utGsKFC1HqISuVvK8E14ZEZ+I9WuLYTt53h5rRLNNb59D2oEfb
MV8+5MIQiMwOpFl+MK12rXVv0Tzk2NGjSMzyovxMRO3pBElB0kZ3WsKJbvBMjAsEtohHQD6SJskt
058PlWTmDUvlXS/5aw1c+xuIjfc6U4/+0KTeR9pWBAbaE5bUNz2tfvm3WIixZJi+aO9otiGDdEQz
f++2/Lf94G7NORLnrLuNmbZrK3hkJfTNoAONTVKEYZ0ji53u9yPrTvHVT/0fmwTbRFI/YIrM5iiQ
6CT74GoyrRetTc6O3czb0RkuyLzkhUknzAIZK3bOi+ZNbLsE9nHQn7t62k+wcmN4IwrDFO9yna29
Jw+9cUa3XVu/2AdIY9UZ5u3YQJnhlkqK8aNs9RnWl2Nz4K2/DIF2TPKDJehTcXPGKfrC0PVoaCMk
N5jt/pj/TtNwIYtE4Pq5nGV+Nlvm6EL/Dj3j0Cxps83QjtZRUn2V8HhDXSV2CZEvTDkSnQU34S/t
Z+/iu/fGaH17YsFG6n8PI38NTLwl4BhGOqWXBAWR0mGPrdvGrE6DbD8XE9taxIGcRHH6UtsStwDj
sQJ12wnnd7M2eKjc7IkIX79hCWWYT9DHZ6/LMymCOlSabkrcPzMPmGse3SJ3AYls2W3yyniJHfGz
kC8AWJK+lfFE+0zxKmP9qLA+LMk5w3+x99tmBko2PS8JxgAb3G81umhczZ9hEScTI7iwmNzy2axt
A/N9m+0mwGaZw4B1AlIzNibC/aYbdf84TNg7HcnEqeIUUenz80IlABGm7sFIbUgNw5OtC3G/uPa1
za0nP3QYfdbjQ9eXH3LMvwysHNyAhlNkJAy5Uszrkz0TMxUuv5L1yoWGMwnw0KDPrCesnD+aYcdA
S/Nt1LOJ0YGVBmT6kT0nbRs5Hx5VIHhUtJc5i1kNKlqa2uXdFOCkU0Jsh7avHmTGIdqW0gW0oZNP
dJ5T9AhwpkwxMTrVQR+yqY3Oky7CiIRPth16trfG4Itg/kMs2GyeZ3vP9Pjb1PjeO7VeOrN1N6Cs
Yp11D1Z7FjYjSwipABgna5s656l9trXXtutOceH+6XE0rozFgbhAk8EEPiTJIRb0xe80T+7etuKr
ZTM9Lzzzx1JWmzR85NAwcLUBAeaGUmXnxLbTnpzJd0Cs4dOPbMFx3zA3LgCZJZzPf/NKlC1p2HKD
koQpOMBO5YO0tSsACS11/1PXlf1S1zB+fWu3LOFrWrDgt3NH5M6P6uOUmH80t5q49NkPUWIUa01i
o9Bi8ZOo2zyG4A9RUFNSTsPejcdHgqkkKDMKo9osDoAW+tnFb9wNcbR7o2POacX9LuVT2hhWFQej
y5xbND+dN/5AahoCd7aw5Ee4Quu52eHJ+ojd8hMuLXDhHrRgPnHcjGtnAn6oE4bTLXQcWFqcuMb2
0NnZ6zKI5xGb5WZwn+re0C5WquMLMQt3PfFt4g4T90SiABy13HUzkskLMxVtMOutN2CCchoR4bxs
jIBFnelh9QCsiHvsAhPKqT/jcjzD360f0GMHaLZWtu0cm/KONvuGFwQGvcPFYAwGib/W5dG0D72u
DUdGXZe5FPe1oTLecfvgmUiVMFuTQw9eh2QnG4tmzW8jwDFiCuNpcB1vlaXUtOhjcTVboYyg9fvY
6N5mbpZ6Gy5js45NyExtKY40UvSTnRINyE1qkcgxUsbkDz23RSe6yxrjV8OuArOEuF5VeWwGQJ1I
Bg3MDCkb2HQNo5imktMJ4cELmrT41Uzuu07p3zWMWtYUPL0mg3hl3s6BP/GJck00sXQGZjhPljsU
AZQNo11X5uQxcWJwVowCITX95oBBdwT0oDi3A9fWz4mvcDDLNi+GGy4//wiTETy0DamgqwO7xvI2
wcXbdRX3sUm6l7wB8T5HMt7RB2BvrQcNmRXiq4yurS/MnUmAJSACcLAoYWKNRB2HKk3ItvTPzEdA
o3oMVcV1iMxHqGnZaTEZfxrtnJ60Sfud8v5Sx262q3Ur3s7S+K3L8jWWJF9JSP8SS8bfsLy1i3m2
4qM2VtmmFo3AGgq4comtfJvjBhdQlAE1/ZnAzawHXarRukscUlf5u5YMieoKy2W3X7CrvcfVfHz0
F64NMSybfeHybrj9vkjrjQvq9w62/o2M1YUDE7izaf6y+pnRWZVghdTkMa3CnZeWzkHrcvhd8uxY
xXjMXIhXcZgc6d6iXiRqo6DXmvI4JMnAOKsgNOdBsGWFZyRenDPpbFEnv5dIf+jH+mJElXnyuuzY
tNHeSUrj1etcOsQoMDqgIr77hMBvMuHizp/dYPeUwfJddBxPTZ0LQqWhjE4W1nZzfp6NeWePHJmV
nXGEKLgxLSiMpoCCaX5Lb76K2QI7NWTRfkrKT9+bdqk2uBsbB4Wum3JtmFW/88ye+6Qm9SCcwRpk
va1Opc5J1EymSoqBnJZT0sB5dqyKn76IxvPYw69kzqN7jI990L2QB8mJx+KRJdfaLm76OKY7PZzu
l/6zRMENONJvF6bzjZFgj66/S+7pj3QIQfWVGFKM9FzqIts3av0nxqbhvim1KN+YqGOKHf44auYL
BQSpV32aaY1bcfyqJ4Yr0kq97byQhlhKeRodj+U7r3/DefpNrfLRFaQFRWswUZhooxl739gYuLIZ
nKzqueDyFavLjU99gtXmGMloEdp6RWE/Ed96NTScV31cthTvHXLF1OEnDpEWl+tUMKkFObfPEvTO
ePQe0xwFya8Yng5+U5IVlccit4s1lL5BGVEPxUhTIMFXrCTeYl5bsa4kpQNJP62z1CK0a02PdI15
wSCyPrDt6K5vO3GQEFuBOeOb8pZ7fB7MM8G/XGxUxTi8eEXnf6NWPuZej5yDcN2zYBH7A33vcNaZ
u3OTHjXc4yoTjVr31UcYQ0xuWH4vOStR9MF1oz4g/hw9McX3acc1jMDZzo1wB1ccH3y1LffZGOGB
hxHC0OMwaPqHF9GlWRehflFOW0+L9j6NZkcDR7fmEqWLSFXHBNODVmTvTim1mzC6/hDlHK6n0Hnt
q5rSqNC4NlXvkOq1kdwo9tnPHVF+UXZnlxdkH8dGimWDY11oTfJSFEZQFFTVVcP2H2JpzLPIQuYB
fbkdI4xRjUu/XuSnwax7Iw4uTpYmSLuVzpFk65RctPPyrCWuxVCrvuP8u/EZ8/rxi2nF9mqiHLSM
U4WVPfhFuK1ynyFH089ELplaV8uVmdHDxEEvteft/+fCdALopm5z/6eY0xKG6/6nMI1KrP2XSl2y
wW1UqU7dbftRUhysBVXR//M//ZeY2P/2V/57q67QId54jiUASlouqaN/a9XFhsgAUscn5Vk2P9F/
hMS8fxS6RYCMebPzr9my7l9bdZ1/NGwGMK4wSZAxc3D+LyEx07VVDOw/5YL+x0/+31NRiWRbKBHS
MXdF69zARZdgFTAlnhYd2KSgb6RXT6zslJoQOcDq/OacKqw4Da72WkIaFxDHbYUe93ATIPmEfzB9
ss1uLBjltYKVO6HzPkwFJ2cnuRWVvCW9dwcXvaE7CEtuEU4XaNJgPfF2wEI3FBS9UqiLSNRHB156
Dzfdh5/eF9OeDYCRs88d3K0ERm3wOknn/JREUrjtljMWm/I60QpncwGg5AtWO8x2R8Hb9Qq6U6SA
7iFkd5vh5x1FHe8jzHfdxGrTW9xu+wEf3FJfewWIH0w192nFsePPMdEzcNWsdl+Bqrcbjr1W/ykm
Qg6M0AAHg0UudQWjz5nbESm7+gpUX0CsXxS6voNhT9Ebc8fQYcv9HhTk3oQcUyXgg5lpogPHABX4
eINFu+jwJHcSVn6noPk29HyvgkDc0MlCYcYfqSqmuJcD8IG5Dy1+56txc8OYN4PKrzXTczvJ5xha
P/bUsmqMddvhVe+JP/MtM/ZhsiotHHpY0JBQoP9nBu432gASVQvQ0g+ASnsfq8KAXjPpBVvWuqFi
r56a66kZJANmtpxzHP4wln3grIoxz+KeZqliAoPxcAgEapbPQCHk+g94oZ8MZ/WoWg0KzE484u89
dQfuIp8X6g8IIVxDYKSd6kUAJP+NG5IgA2Y7g+qERHUoENsPMAXSaYdTKLTdeIsLvUjNcRcyOUYJ
OJPxoqVjXGhyTTbMurxVO7iqndfpifbh84zLZF3zj7sWb/26sUH8DgkFBJKAWglfLohQYgB1ZQdG
jRDnm4kd08Q45dl3tusTLR6IwNVaScdT1AZ14VNGwMD8ELr6W+L5n2Z/XzStudXdhaFs5+6YoHH5
0Y+h6rGoFn4praDONG+N0wDVgnFMuANPo+8zOrbWuerE+FuXRknGSL9H0w37Ktz2qkPDpUzDxTqT
xsazSLRlXfvd76JhjpwQd6jhaLw3sCuqkzHFEDWP20o1dsSqu4NPCa5cd/WjnyyfuLgxRbR5gIKU
A9cqtmgAseQT8hMrwPhLWa86Ro23rOdhI6DUAOzwPF5xKwl/+zL6MlTLiK+GIH9NmI6RbDN33ppt
OGwshuU0DDwzfr8vGMANlJck3KKQl7jl4raoIMnP54aqk2KEEvTOO/PYlZiUp4b1RjEpCdLRc9R8
RlSmwBgMd60Y3ga7v0nVqhJRrwKF+LunbsVL7nHZ3UDd7GOd6W5JLQvhxZ9W9bTMdv7HprglVg5V
MKTlF2eu71S1u4QdDu40ovGlVt0vMSUwtVFKWCDfyiu3HmC5V7Xczg5zDIz5G0s1yTD9fPCEysxQ
MlMzaNporvedKesaBD2bBMuUAZNmusCQ89lJ6avptOlDVw02yjXpq04bQbkNpDNmjYBVy5l3pm2U
p58mHLEwNlXdOAQT+eJQIGa+BafVLzRxcCrgHo4FjRwtq1s63krVuMM68OBqyzcEI7qfxWWWdPNo
ecR7Sl2PNR0r6yFnhAx3jEXZLyqMfuVdImv60uvyWWemdZ9axSdrThlUodx2qh1oXoj0URe0UBtk
Kc98qJqEBo79UQmWYsmYBJSXQXUOZS1fXVYav4PqI7pJ1U1kzldM/gyXWiavusnl5avTQ2CelBpZ
Zoy5WuCjAot3qyk+cp2bU7Y3U//DxXvftbcCTZNeKABJjq36p+ppWzPum8mvVRrGi7QZ/MDNtEOc
Ocz2ZVjcsnOdk8hkz1njRHLZCrCwzrcUN/JrTNIveRxgiPqVeXNtYDWl3ROfqW2m1MnVpABq4EwO
Lz9fu3kI9TEG3kRZVEZpVEx5VESJFB9rozql2NlplzJfJ8qmSohv+Eyp+VM9VHFdkx1T3VSGaqma
soHy7Q7j5N8GK2WwhB1sFKdFNVxhONP33rMPTWlPgdU2BzSzUnW1TBno7KQkBZZF/ha1QEDB0uiH
cNAQYKr2qLvVYaw9C5JWjipG9VbtdF9kIEljob3D7FqNPN9Xp9jPqrVrsDz6u6Y7f9AexcCFvlMN
X1QQzwEG6Bm8QBhbv4hWI8OYXWobX0XhRff0qvjryrUABGr9t5npH8k57ohgtQvO3M6A0GCylRQ9
zWNh/t3NbvagVRdqy5p1Yflfg504O9bBTVJUP/0SHpypO4Gu3abSfmEM0vBN18gFpP+oZg89vD/w
AWMbbaGoonMYK3OmbTFmakJ7HRMdq4ZTHuEKb/j/9jNhki6Gxk63PY4i2LLaepZed9FVCGcS+Y/E
fiv17CNEYuLkML2RdgTg3FGJUwob4nUnir2MtHHtJzxTfTKd2qiIg8gZxLayFnszK4pfF2qvIZMf
1yL1UoZacrQd+SrkeOe7MwG+Cpp2nI3dY2P1V/IPcF4UWTG1VUaui8v7bnymOjTad5TH9xC5XXCd
XfLsTILqnxKlLoqyl6aTcreYLyV9MxcdrAvVuC1OT3oUAlJswNjmKdm6Oh4GTOQvQH9N4I3zBddZ
slODudaRwdBmWTCjwXAefXHLJtuZSP/IITQUDdw/7i0Hf7mNgkIdEV73T509RVejNn1KXLxG8Q32
l2Rwm6r2hMq7uS7frIe3ldzPW5qHd6Qn2IrknVcdTTUB03uXG376Ns3WMaHWrM9tGCn4taqk0R7E
gmsHCDbB9zm8duYw0k4CZglLXeB3HvZAzn0UDAbzWMhjPAHoN3ie2s4ythE5K2juFczWBQuIlQ3H
ZZlRMG1+Xgt8HQHJ+Og7hQK4yPPo6kdneHaxPW+NbEHycDyow5H/QzkG3axjv+7bSDXZ9+kWrjsD
wJnNrWnXaEGQruoPFSInFmVFdbI3hQ2VMSK8KzS8blPIKBirpSfNte37v30MkLyYtWezdM/5MEZ3
WLQlIBsaicvcurTaiQTCsSGpFI1weepJX3fwAEhfbstCEa8ndQigFxP/FTDv8A0amiroDX8jmuul
yQlzJIvQapQi2kN60lmPRvutEkxfxkzAb+iB6g/QnJFIKQaG5RqiD8wGUVbvEZgJNSoGQTj8D1ea
dzgeuekfx1WB7BLZdQz5GZpr9Ze8aId0e2zBt5+MRPTo8FnMeVg7Qdnbe02NQ3CWNmAqnG+995rp
/VfetC8kITiCdN2uy3TGdhC2dkgzDyUEoSkBspyEKUXG+J1Xk8w4bKdPTthdazcJwkkjkKRz+upr
xvsjuH5V12xlTrw1zZHSWIu0PNOwTZmW5b62vIKFMdcD0yJtbaaqdkQMcHq4Pq/sXqAb1qjBQ2bJ
C00cdzXWSL4u+KAAfJTLz1tNC9RQq0vPVdmw9M5uMLnkMaepRuFQM7IWb1I4sScCj5UhzRvuyJiP
RprZf41j99GFZLnHU8xAZWSRRbvHqJ46rNgyvGsN8+YbVnQstK4IRB4hf2TF2rYBgy8zt3phqYk2
oeqkSg9JbjGinoBrhKMIRh37LL8m1gMaKk8GczHqguhvAur8L+ydx3Lkynp130VzKBKJhBtoUt6w
WDRF05wgaA7hvUkAT/8vtPQPpFAoQnNNzr0nbt9udhWQ+Zm910YxWI4PVdHuQ2DSs8vM1arznQId
mZfxxY/MuwbP69ob2XCPisGSUYWg6efoJ5ZMZD1//hxN4e4ts7iWdbaN2eL0KJtXcHl6DoHgp2rz
h8qX19rGZYN0VXkMZwjb+81tFHuMvqkADMY9WPgmKvSEiY9yKFmmDIfcYJ1S80E4+SuT9WRdB2xw
kvBt6I1glwXqbUpCDP3RCR04Muos+VmM0QxX1EYonihBcg5eKHrCA37N1zILfuJA7FuDVkeWiJRS
+5wWDujPcv60ZvNop8N3LPDmipxMC3eELpg9eTYNjeiLb2KYudCy4NAzjl5rk4JbOMy0kWQeeBH5
WBZ0pUeFazchfCiB6FGPL4Ef7TJXP5tRYO2Fw+XdZTUVc9O0R0cZ0IfqrRj5SacJ2WcZGgSWyKY4
o4/GbKP2ox62rpOTtTFa+y5137v0yguHTLkqol0pWVZ51E9xDTA8Ve0+GMcM7AOr5XafZ7SBHsgz
VIl6Z6OQW3XoeHi8kaymEyodBO+baOKBYb44kVcS5NtypLZrRHkwVLANVNmsWz86kMD204pXNaET
SD2UhD1i9dK5o6M5mFmpDmyv0jrvoXgjnQqzMx6EfDeX3bjrRkLsMZFgLRtJT1gkdrmKDKyM7mkU
p6L1F/+0lR1AKRHDMZLqNhk2H96azVrFWmQ0zrQCB10uAz+qmcl9cDXs/6b1lytwLEkRTUAuhc6R
KhD+Xs63HXuXwNY/Ko0/Y7TuBxu3XEPO26VE3Why7HWyIyPJ40CS7q2tjfhYsc1uqFORVPf22hjc
J+kggOsYJETlKG72/N30XXcaqXEh9m5yc7gPjeAV4M2l9Fj2klv9kbTFXTDhR7ASliyDXe3iiOI9
H5krgrBTa5NxcT2hAm9zNPd68i7UHSJz5YVjtdkDMGGzXZQ/VYAZHGbE3krYZXClNaxPcMl66qkS
3aGZeVWpcGdGqNO61TGWcmp1OGfNKa34jLWX3mppPLQNvghP4DwJO+saAIaKtRxZDTDdbYdrGOs7
nfrtKUiGaVeY8cug5bGEN7AOeXwhdBDhWnOeO13yaWbQ+NGbeiUbQLDKhza3n7q6fyvK9kyPnoPc
ofAmTeij6vqXWIJA4J7eoOti8uH7nDSZxP5vDVeyemE6D+xWvVA9ZZJsXM603iifA+bXKCi9Vy4X
HMFp5m01bRkhXni3c/XhBd3WEOlNeWhufFQ11HisjTCbnXJ4x3OGyCUPShvXCD1YD7K6apKvpute
E4duPomuYd1ht1Wc+NLpll6huysNvhormNmBBXuyI0doAOMxBpQHuY3+V5m/WWsWx9JiO1+jLiGR
4RG/xU8+DsgdLXmLbIQC0zbzFDivDu1gRhzWirU0NXNPgRzI+1IsLo/5ZUpyZOUM5pniYmNES5ZQ
nzEqv1aj/zBrnxAUhmWT10dHBc5DenKvlKDzDC91V1j8hapTPvFn5DF/usFIqIc+Vtqi2rXCuGus
8JEbdry4brptqu6+xWfInMLcVGl2jIsrhEr8OrAktmNhfOIusKnEyfz0+j2jBfaazk0H2TeOegS5
YfHKIr3zXpTw4iMhclzWHFpmngaLBIUSIUZd70x88XD6ziUyi7q+pm5FsZL3xfavCBkoNKj18Dos
R2ZRYObSBoN/VoobN5Bv4HnI8s6Yi5g0J+7wNrUEzEB35L3vIIU8pEN0dZenbk7z41gRjyWqRxmi
XwwpDInaTjPrUXfDV9kD/7FKFr8OsjExpai+yo6JQsOYnAd0iUHtQ/VPX/DtdCQkFMZHNiF9L3pY
NYWh4QGldOikmJIGG4z3dcZxF5d4+IN5XxgxNMLSvJeStbLy8RannfWJCfXBTnDkqGxdu9MjOz9h
2neeq9U+IMWNQLKcKwGvkEREa7bV99gKee2ZkxxLEgHzvMJXJm3cHGxR6gEVwJKbl6iq30iNgSRd
AsUxnjJkcvSLztHmFBkDK46eO38GOM7r3ZS43sP8QRrvZRddeRaJYjaPAniElZPKABsnO5jD+GIp
FEiiCv6ozPgzMe0jrigCcQm6yaqOzBPx64iGKMHpJQjdm6B8wg6qzj5TA3dgn5uD6tl1Ax8XhqOy
4q81huae7Fre0qg/4rIm3QTWfGE4BBVycJWZgc/P/RQSHcrU9M9jEk37OTcJqPWY5f1pBu/e8ekj
W8c5pk6MgmbYy4LYejt/bViJbPN0EROAiohKrteAzfcSveivZGNeycB4K/wcUQWGkIAjf9diM2yq
kovCMt+LDLHQYAYHHfho15YMUk+0pGyn6m1kUE5EOegA6KloI/JNaA6PoVXjW/x0ayAAHom0xY+V
Tx3z1uJVa5TlRvRT0xVSaQcx0lDHKc+m69065R58iuzV0NoMSvhuOULK+Bnr25fHdtUZmVAtLj/p
Oru+5lpYfqdovmQgAqDf33gEvzTkEcJKCZTDMezT5EH2eRWm3rgSe0x8P4zPXhpUlyXJ1XGI6SFd
C83mwMMejS+tEyLzi6+hrx/RvpxE026n0n/w+uxOOc1Jkfe6Ir/nK3ZsJvE8WUv1b0S/Sct5FA82
Xkynx2iE1G6LbOXHrzxn+VwwXZUktJrZPsb36hZ5vYqa5mthR8vFH4jaCZ/ikpQeWsiQAjN4zio6
eUNl32oxxxbTa2Z3bLRG5tTOxDCN6KhsVVQ0hNBXo1PcpLBucUwoifZLePNnRY2aRMlTNHq3av7y
qevtnNNSckCdGBQRYTqziE+q80Kumm3Z3bsompRr5oS4PsNmxoOusycT1PqmO1NmIr6UyMlzFIFp
X90tV4+udiL0qdHd+teR/tV26zuXL1OSjoMDCtUl9nUemOAl9gAkxrQAWNnoGZS9vBeF4nAc7Ytb
ztfZjyQ0bWZbdomzLzEJh/YnBzNUeVROOzx2o7dKuAhSM/sOK/rMqmUtHLRDAJipWyMbw4QyUZGg
GClQeEBxK19HCZxTfxqVfT+StDBxoWIpwKPgFSg3YbyeitK1oZIF/YZB1NVrfHOFtofgPSug5mEl
gOpmoxuQ7q53F0GPQSBL5vDfNQZGx0uTvAAjq8FIiLa61hLEZO5hFyfg5xYORUJ7tQRuxa9VhFhl
wI9bwsFfYOgGEpfm7KXOAT/zeHHoaxb6grPyFnWuLhVtpYGKDUzILoDKxCPFdz6x4qCpak7sWAmr
8PESTIEDtR4NwjrLRsa4QbWWFZOPQDKAW0TCRurempTlaS9ht1Np4hSj0wwbyuMpu4Z5MmK2YE1h
Sf4E3XGxJj7z8AKP644Z7peoEHS9oXdLpmpHloRauWVLk4PiVncTnO3EBdSGPT11SAUb4vohHTu9
L8LxvQj6G7bPK984TAkdTNxZvOUpuGp6GPfPlNXZvTUPl9bmsDNskClzkzc71q72urNKZFSVuSr5
QeLUvzlDAaJGon9Mprg4lcYPhXN8rYOWtorEUlEANanAiqD+odHAkbFp/wKV07Qm2lqdOR1o3f1X
qJ3AJ2bqDQw+e2AnVGoWU1p7sQu47qYvrHzTBvVryMGQu+u0sAn58tB32Xb6T+XQtmcqwyo6tM4W
acK7Hbu3moNyJZjPiMSOn1mk+eF4CSc+Eup1E8wFjyhszH5rIxVwE8ZRyBQZUiZg5VKcL5lJOlLR
+f5xHD9ad8bp7mTfo1c8N3Z313ZIihnSxqV6U8L4U9fFn3rO/vDcros+IO5oIPqKZheHFDGTeiJn
TydwTGVHjqEj5BsqFSBVviD8aqRFgP/2WQfgEUKJR6vv0CPnLh8bXCxl8SB4afQRI7WkryajAcH8
Wk6MjAmSgzGv0JkmXrEtlOcij+RI8goP+tmwIXGECNYQzG4E/62KukcsVrdSsUes0VRu6ir7Foz+
65DDTOVY/lxrLBH1hWfTpqUPmt/Wd57SrDyE7tK3FiZDYde7OFqxSGH45T3MEzTdxh+Z8SU1gPlZ
rdti/oTbdMNQQIOnM3RQ3XOncIu67kcr/VdPkt9WpvRJgUcym5kyYN9z6uJD0+qfpF4mVp1PKe49
UDAy4u2KiSomOzth9qbxPG36nLLIGUkYzkegeVhbqjy+VS49TVjyhiiDf8Dp4KPTj17sosbM8fXm
1YkELZsEVNZLfCPXWvA3p4NBN8ocTFhMpwZghjizwkMuCHBurfDqVmG6d9P5n1rSHwbhbFx6VNUg
SAx6lxqKN7tRTLIZKz30jr518CMPiaZJ5+X4W9M1PYx7gtwmBLlBnDlHM8mJyXhIKflojih+a7Nr
trXV+LB42LvEdXJwquE0WdlRIa15kdrNtxfH0uKogatNs/esm/QzxSkMLsk5eF7xGGaqWitJR59L
B29qcBnJmlo7BSVazWdWRPLQmTWGVkWWHjsLHFch0i8e7kWHnecUl8u1LXr7BEWXEZlgEFHnJHc6
zCT5TOnQa+Qsa90/qYFmv3Zp9nXfn0E0/wHrdO0rwit5hC+N4kXSGiXX3APm12FzT6j7tkSAtwSE
SqLYVqnZQwrpSdhLIvYUiNFEgzLGVJ+jnbfHZqnxbOPsNbU+s9FDVHpgNY23V9gfjf1Rwf9nlj1d
NYlPbM5RkffsuhI7vDWwRaaCkAEvf4iprPrZfZA5/5kmT2G0KPj6R0kpgc8u5AtR/whYSzyppFdN
S8hSdFVh9x5BWm3aGk2reFO5zWdL9svKYXHg9eO+zWfz4v2wDfzmrEMnmMU/VsToq0gD9t76PkbV
B1d/OAz1d+fQq3ls6FHeKxaU2b4lKP0sw/hER5xclervYkF36S3+5q7mRS4aEpjzxcc4sc+fJY0/
uztWygWzpOFxMsD7h0aa7pz4LqiAgKqaltAIwRJhUyM8lCug6obrmOSfQZlBGLTnvZPrL7fJAxZx
zNKybHnHKhZETK1mZe98m2Vq4z4wUSQzcqnfhcnCPSiXxZc89ECvD3aGjbCwa7iFxT4E5rGJYvEw
ljVL6HJAGB0vXphok6Z8zkwBkcF5zGq736SiGS8hBJr9HxMoO7fJXRAOctM7PMcTyev1MGzygd3f
Mtxx5Nl1svMYOVDjlhIL0epz0VI1t3OJcZySPvXM+7qb7uKi/XLxYXU6esCQ8RIO7Usl7HcDHkt9
p8uFydTy5kYNVa7ggV9VJmdiMSFDN8pT31ntMpZZ1a3cmSaJBq1131XWW284D2NekNJt/MEd8oAS
dGOyZePIxMcrcXu+iTi9FhgX141h/6KKJrmR1BXBZxnHw7Nvs4N0K8p1lkCoCnDirMr4DSvop99R
+lg9IHCXT5iN6wq2w82PKT+rQP2wXfdWfMWvlbfMWLJqp7tcr6kdjWOSLRNB69C6AdiDlnGRGl7K
MqHwD4JbWTIrFP6fbhGMxap8nU3xOzgmLBzh70s8IQC8ulXh8ZuQJISrV8XWphzJ6fCZbobRVukF
AqHxkTqpsRmgih2Vmk41KJSIWLuVHSNHSYsHTClyjTGd6qEgE8qCY+JqCCh/3UFpgyxbpVCYtGf+
EPLxbiXhh7KzdtdGrJaBenwAodzT8Aew7Fck2b2KonvvXftmmRk+1JJDVQ5MB5ig0nYRPhQnACnC
Y9m7LuqY/iDAaEw+n48UxfkvpWBMcFaNhHEFJgCSZOSh1DVvblNjInQDzDHuRSiAkpok9HWatstb
352QyyV7wAjXpS3k0FuLrL325rYV+pIFDtoGl/FNb5lvAz8Z6AnizDjTkdu9hp5NPvBUvi4ie6xG
clV8Ni2mJXbldYupLjbvJht5elfXN1TtuPqQbGQV4ezLP8JWTmw82/CxiAEslFCxerLd1ngQHhOf
KzeK9Hmx76hw/IxNgr7iSd51ACCD5t31YKBU7svicqtz1PgGB0TXUsfEFh0V2ux147xHQx5vdCJ+
iXci6avJ0t3i7SOvmp8OgSxbeFp3/HdAUThrd7okFRmaB+G8Qjzw6C0PmXfNjHoXaZ5Xz2OCzEoE
IJNfQb7n1KJ//8JF8I6m7A3b8XPfes7RHxnmFZz0vE+8gZxiT4rIdXhlZADNbzAIyv2QtNEOLN/J
7blbTLf7cPs1vOff3LFvzYizFSwFJtVYAPy3h0us1qoEtdIAmar98AcbyL1yl3QPHgBpbj3DO6GN
OTc9SggX98qcpzeAyucqAgw6c5OVpkfygsQma1X+z193f1UyX1YZj1vueTBxKXhBP/z1PlbEB/BM
NzCgAN6FDOlq9hV4mQApQNZ5EeDyyUSMr4l2QRD6V5+KwSz2jUFhVnc7ZxInEWCiiqBxIZSBblg+
FD61X1QrBszF52wGJQKlQ9NUFl4visW2iA5dZT6xImyPTJClBZgpTjpryyBm33KvMRkdmV5F0IhY
H7OcTw5GOaszA3VG4458GjB6HGJgCe+9ZsZlG8g4hBZPE4uyE5kxvLbd/Dbk86lQyXjt5NjsIgPs
ZNX0XFMfhcKvaPevieuUKPPJV8CGcvGBx1Z+4e97OwAABHwNyl3hX3RL/kfU/sk9lOWdYNr5N7Ax
ZLGWLYIeMucZTugYpZo4+YPL0q3yPyuAkQil8OaPrrdNynKLs6TbG7iM5CpskeiWwlrkdLlD+AJK
ceAQm84ezZOVqgfHwChoRdwsmaaw9DPSlkocGvkbzG5MGJ3okSUvjFlv647dP20Rojf209PMhhvQ
86IxI4tALI6NTm/ZasfQT+pw2zi1xbCxGlf8ltmqB5BKUewR5TvmW627epek92EW6kM3m9BbMJtV
vt7lWc56L5FnET+NPu4PtmvByjHTP/g0J2C1pNNN0IBDMO+reLTlcYie7Xh4d4n1BeAwAX6qM0JI
xiMSWezJ7hBsjcT+1H4GT90B0GgRci2LnBMXickS9w6Fr0M0F/fvdsPd9Ft5Y3E0YPWy+OqPzgIK
CSLi421y5H2HQHnNSH4JmG9NouaJazwhAu7Zb4N1fiJzcxYE0zdLRD2uj+AAdwSzxaYkw34iy95e
Qu2r8d7Pi9+wml7GSr5VLetYt6VkYRd7UIa+kyLTJ53L6opO9JHsOkCk315N2oft048HIn30OP/p
3/I9NKBgXTgD/F6apLqbr7H8ZlJRracwrzaBjrI90/mfQJL6hRWGrYo73+GhPzA74wsUDdNGSpy1
9t/LFB/c0I3fUFt/OeIChFzhF7PFrTD4BY1zKTz6tFnchVb3oPwBj/S8JKHF2S3uhneDjm4I5l8k
2kZZYBYH1739qz3SLizOik8tMvyj7eAQX05wE6njyfCBbVnwaLdE0YF6INS+5bIJLHI5PCt0z9oA
MyTZAE/Y+DjBH3XKHdQQD+ZMOImWQW5jLzsuF2APExGUeyQd2eZ4NyUdEdLBZszuXK9799LwtSjF
pfBJDUcWTfNP+dKfO6gBB0YB7yYSOOnIt3o/gBZq0ccE0VVm9IJ5baR3gXK3Tt5/BZk/EMKY7pMa
SpnoDRQVAVr5mpNmKNqDI0GzXdhFBfvMLm9wIuH2mNuwGr6aFvWmRaA1S553I8qf4sHnAGgp5AOV
qNVP2UQvaZ5V+zLryAFp8UqOHLN93C5/DdI58t7dOwnVXOiSWmw4f0brT2hy96NX3GVZo3bZVL5h
JmS4qsz4wq8rQL4KEtyiA8oaLDbjwRbka2fjsqKvpodhMO+q0Lv4pcgwa4E2wfHLkIXZS0BU88oJ
p4+qqC0QrcxvIjAwnAtyKH9Jm+k3fl9f6zm666OUOHLts4dw92OLxThEVr/uR7nRRXoSLX4/lk1i
TXAYPEX5O5W9dRrMsw9DhopcLBN/2kdDY9VlZnY/1cho6mYvbCZEXctDV1HM+yGqvIYJhkiZQwr8
Pa2ep73jGe+Z1cNA7Ntn3fvupinHW5LaR8XDBA4EUGZR2NvWGv8MlY1kPwbe77qcrmMBQzFxWJjX
99jd5daECsSqgx93Nq0tg99hP/jBzfTw5Oi6+MiL+qciV3ttsQzbOQzrklAAjJR/5pkhCaOWh0Ep
n8Y+1iAz0lU5xS+WVfrsbJOf2AMSl3FSgoT/mNjXGIP9VBnJo0xbLNWRnNdVGsJNHd6yZfDvhOqS
zq6Pe6+9zDFbDzkUGyl5+WbPP5Zdma8rJmureukTUVNG+NbWnb1wC0oTCj9ECcJU6VcpDkJ988cP
hNWnLs8uDtChnRzkPW4Xe3gqpoqsW9I415DjSkoBccOn+uQ5KGEYrrqMZjHwmnN4MXFER1C6e6yn
1cKxEfDG8dwsWQKr2Yijdc1msB+Ct0CoV2kP9ZHUYFiIk/3VQj5FLspUM57yk986+YnjqthOjG4H
9h+yzL5KF7JIRBs1u995PG2CtCZDEZJu3eZ/qhTht0HhnSj6tGpkEj4oehR26Se3NbMtq7IPcvaQ
4o1GsBearLhyXgc8AgaBCUJV7EF3lYFQwkJG7VXItcXAatMH2q35TO5YC9z1YfQC3Q9QylzsbVdm
+7rw9EXNeu+olpV0EF8Ra6abCKNUS7tllt4pSjjBqjJ5pamwsDq74S402kfOqp/GZA4CiTxEX0Id
uFDa6FB37Vw9U8UDhsoBgYlUXHh9k/+L3nEXDbjrWabpO9grpLCs/8licfjsu9b4+Q+HxX8O4Pnv
fqf/H8AjUVgJIXBDu4tNgj/j350V5r9anmthq7CYM7q2dPA0wC/qon/7F9v8V+GzLMZ76IJc9y1i
Utr/cFZ4JPqI5bck1Memp1H/G2cFwSqLc+I/OSv+y2fwXwJ4PN+TsyUURX8O8nTxWTIn3mg/AeHp
Lz7fistH6PzqPzeFD6MjR73DAi5kO1s8NvlwVzc/EZHj9FWr9NNZxgReopdzImbnVIzbhOw0s+ZN
tAokgRFtRPkL0nkJyObKZWY3HUghOocaTgyaC9PA1JUOx6wwnj2NoSGkMRteYrKL0TsDvuvaDGlK
eoObB1xP3OPYund73ZNexilf+OrFBlZJwEW4GgQHVhc43x2btN5hbRdaxSYUPdEF0XyI3H7YMYhj
xG0xLaX/YPuDSS1Jum1ks1U2m8vkqvrGF7tqBWyHcvjJ0mUy6yOrKOJmn69zGR0cwIQmrbmqxni/
oIKCATpXyza6E9N3EZk9qumWGz+2zk6EZ5J+WsIYKBljuD+S5pvPU4u5XUc9F5Dv4j0sAvqQiLmx
38jHeBThe8MOgrwFN20pMWBj9PVSFyzAsrLYxw3/kjJZXwVS3jg+SRqjTqfB7IXCl+zovwEGz9hS
gVtOjsdfbgYjUbjI1foCEK017JKMUszIaIWZaBebUYFsLiLvKBPKIWpBNmpxd2DElT7rQZO3wMcS
sbaqa1RLeei8SZ8oboQGJ2UbG13JX0xfzSaunX9IJXpTJg6LUT+WIQgtA9UpzhAEjWl1YON8IKVq
G9bxdUqrVwcq5ZZSMt57M9NpxKLCkvf1gLx9wDwHlkADzUSQnj7OuboTtf5os3nL7PLsKVicf0OQ
Os1TNMlrOBwhSweFOqSJefUGpsVxo/6xkdsNqI3x+Qtnxd4TMSObTnZkjFn/CFVQL1vd1ouxLPPQ
orV6o965hab96XoETppVfw7K6amN9AkhN8oT7bGW76sNImOkELS8G8NNxMZKUdZHCV5mGnadLlwM
A4pBl6ak9qC+14FY8nEeXJlC09FEEJK/M6qpOienJmTQEbDfBnLGYLapgJkkBTyGv69rLNN8pxum
wywnWN4scNSgp9aM3UNQsZ4MjCVTbjSIQm6DakuADlorH6NlLNF5rvDTwFrylywR3iefWVxmJNip
aRLZh/T3cT2jc8B8jBQ+/FGT2e0eZ2MUu6oW3bYbrI3RVB7DLAcbLTbJUr2SsvhtNTm3FrtD9E4o
zSQqyA7Qn6ATbmSicU3ae8+2MGg6mieE7GxVIZANPIyXgOJa+jkPzQHbfH6qxjw4s22ex9H6zGJM
+RDy9p0VI22FIMvm2w+0vZkze9Paw6OA6LCIACYDuwOooJiJNTujnAvaG+wTsreXvGfL0E3c+bZI
Drb2TejB3kMGNG2d9GcAvT3W+JIQLcOROzZrj/0ywmvCbtf51LIA4XaUo6CIJPabpIOZ18e/Tbel
KiHYqA0JMAo/ylouGHz5NhfBeteM47Nb3KQ7PM9Ul36Z7WRbnpBw/Iq5fEAFczGRmG5NsOIjhJ1e
UirV8IMnrp6Dwi8CoQL/57y1JUUZi9LMTlBu4+ItTmmM2d5ZgtmhPpDK/je9a24WNxICxdCtPwPz
BeoTa+dYfOYxp3r4XKbdmaTw17Ia+2eRIrGf71iWmfcjyO26QtxqFdGdZwHF1wI1a4996KEsPPqd
hK9GYoSoLaJSW343tisl6bftxuqJJPGgZnuwOg7KRZNetV8BUbCrmrIHSxiDZOaPK9fzEZTm8K8n
nAzsxbMbwvRrEyFRneUZ9dCZ3nNZO8Y+1D+4k1Fe7sQEBbWOJkTvaXWEmd4zt6sekqz4gCm57hLz
D+qaVatzdWS9g8lfOh8UbQTKmaJdkxO0wz37OFkxc5DIfKhD+5+wCN/CgHSn0EOeQSojWiEf4cgY
faTd9DkPwBmGurqUKMeFBfFMd6glfVE8WMsohT0bOpLKJEe2oiT0IvmMNlWuJRTXfha4roSkNe/d
YxtAzO1MVB3yeZ4xv89pwECz6+i0IKXHzdU2M3vxTGwDDTTFHt4GcrvXuWCSGhrVsXZ0Qox7yKDa
fXVl/kuw5h+36Dga0u4+KzW8MBqKxOMwMY1g7fUInowxFGvAKsI2idMMUatTzOJIaU5B078xkRgu
SlQ+VT/yTc/lkVHlocxnayt9BVhIahTQVfg0IB/kf5+2XiaePQUg16u4a+ATbxwzIfyTZQAg7/FN
K+/oJyWJTPhBuIBzAliYPu8L2BJGa/46ZAmtUbqqVYtchsGx4VgJWyf9RCCBWok4KPBhETjs3xsN
XgunxzkmvvCaP/Ix0xo47t4d4K83UwOYWfOOBEBQAfQbbw4Rajvlll9+hIUAiNEl8upjXVrqzi/1
fLDJrQPxzkgwh2PXen6+dmtfrW11IVqC67mBVhrkgLF8hh9stDUDB6ahiYkER9Pnech78ScyiHUc
rG8uyeNsA2jHCVU+4J1ZFHi4IJgGABO0vq3Ou08I5dUO47HcONlcE+g0+T/oDAWXWxPJTMqVQ0Ix
jP8qIc0tYlq6rtCBZUjH1rSLaL9nOBuxMzzgIuAuMFLCqHx/5xuwjwYzJ7mhR//VhtD/qi/myCRp
k+sHHSlqaJ6bIOIkIwl0m7gRM12mCMLsDDT9LmqaEdJ7n2BfZ3YGPn2a9qH6zhCxXfIW2kap+kMS
5i8YCDA4uNuug3KWZg+RBnfb2d8hoK0qH+9tx8se0zl+BHujTlDmngcgH/745DKR38xtdI4XkT0y
VUTEJmExZfyu9ewdxxSqfpNepnTmMW0iseOEc8+iTBYkGtRSrrkNqNG3lL3NPkbxWRXdthgs0JGY
rCCapehYICOVWzuNXgYn9XETraCNvNpQUvcZaTFrHy6hF2o2jMxYmfkp8kuqL9ylURkgpgrFhsAV
d207CYI3ExC3x85V5UBDvTh/yiPbRZnAOi9CjptZB2iO0yGZ0atN3nwZNcPRfhy/3GofwFA4M5M8
aZfKlmf/iWya+HEuQ94/7wh7P8YelblJs0M6RkZB8jrOcbv1kCxJNh7UHnfWWI/kUuOZGtK/5plt
FA09eM52zywq2ceTItCb8wrOCf+FVLLnsIOq7RDfFUQbb66AYZOddXLdG8HXBpYT9LqAW++WptDs
o+XO9jZdb1+rgAm5svm7duJMrm6xJfAAFTPSGWZFHgbQIIMAlB8jVaACEyH+VRaLmKxiUq+x+yGW
ZVZkoh5O4G/WOfdC35XqVCl5SqqBrTJs2AJTzxrtbY14HpXdYExwLuFVTXkOo58ReO6MlKZ98FEY
bMkV8yjEpP7w5Y/+r2vn1muHzcOiH6n1ZDO44lzvHH1hO/OQC4VFtomR6uX6OvZgCHD1rgevEzuf
qJU8S52jVQUkclifaezhBDOFsTMVMU1Tj/pUCmeb1Fs5duVm3+i23OqCtsKzehD+W8EGZJeHQCC6
+CGb/RhZa7L4ZvjCPIcPusT5c19Wn0LbP5lldZskn3dGoLIzP1NFRKAsDsjyphZfItAYonlGcWgR
Q5+F2e8Lv/iuU8M+jo21DRUpm6ZTfFcCS3cAT6414V0JPK5MfD8rdzMPM/dp48KRLkdzO7CDZDxh
SuydCHGm/IafY1GJ4ampp+arYfewsSY4OHKRTFt5xnQ9qSBRfnkyQuCOiJOBD8wipzP/6AwObJFB
gikGSOk9fYBji4PNCDZic08UTW9AWiSG0PFnbHwl1jA7i4MzqmSK8zlkPWFsSnPZiPm6Q4loWnvg
8DvlEzzik6m2jUwlduxHdnPLzQCUV2yJKWSRDyt1Xbr8YRZTXAmYV8JWMrZAxxMiiOd0E4TjQfhs
N3ACJ2zfZwxCcHLIo8mqHAlOKn+IhiYCIDgVHDo8a/NeWA9lB1akdXp42iMg7KqPXvrG+Y3SGmQp
HjIWtbExNPdztOUUUVwmNtEP45nwb7kUREzgtlFrOuC4GXq6uruIVv6pBh4ewS9z7IGddnc3GbJh
K0csjMmsf5V2zTuDHJYXfnyxbNNlp9JP3Okrnr+bCX50zXIWIq5TPknfxmKhXByAqbqlZYeyRSPS
biCgjUruCRMYdkLy1ZRae9cktc6+pbyDKZdEMPR8tKxrLNoGhya7LF+7N4XE5N+1DGj8V5FrW/f6
u5rs7kEK+f8oO88eybE0O/8VYT+LszSXTthdQOFNRkRmpM8vRFp6c+nJX6/nVo9GXb3CjgTMDFDT
1VWZGeS9rznnOTsQRDOydqAlpvRuAGX6+6Jia8SddLHgoMfa+FV0ePuywhpOXVEHy9muMOQbcXNW
J1VLoJfJkWv4g35mZjGCpAu0/fgk+oaYO3fkk2qmpUFg0IaAymiZZ/O9TZb40gzwtfed/h0bP7SJ
NP1zRE4dytRkSu+aFhSJP9Ioc0xZ3PC083EWHr3GEEz8U9UpZ9fBnuyNM7xAi8oO40DZlI9y50MZ
3FhzcB2gM7JSbR60tF0R9TgjsiaqPQ+t1Vjo+irtreMYzsMxLvLvAozgPhestJFXhWsdRcO2dN2X
xKvJciBqZNPZLL+E7GzQKDGlWlwkYBX1pzjUdwkVxpNrGxdjcp8YLdXXhP2368/1uqwbWrGaiXQw
GyDGCLgykvqkTxygptXbmwzPe/pUtjPbfatyd5JxZQy39uAH3RHbZvtoMrtoaxNdmOhXWdK0dL3i
EPhOv+qzaa/r2p1WeNGGF2xejeYJrY2xRq2BWhIWmByxw7hpHq0tAU0y7shQF6iVkcFpwJ9XvZk+
m56cF55PxOtEy2xoqE0n/5RPY35mWI2qkVJ0HGdW1G7xTACjBz1quKcXb7ag6CwOsvhWJ1DuZkJm
xZvS8pYCqy5z49mP5i+Q/9Vx5Hs1urg7OGLGua7ZGbGvVXUesFyPwpEHJ8cyCZX9YDc3RsdAHirr
IilCluces/W4TV8Nbq41vGUYCoCGAOCdZdSJU8BAZOn1ivOZCn7p+qvQT4+sTa/kpv1kRNOVGUMt
M0zf487+zJsa8sRMjsk4PHWvMsTWnycpKrDkTSdgiHCPNbwdbd2ZOd3o5BnUpV62kUm2NUPSsBAo
vxeEJuZJ0axH+EFjeZxz3C9jYSYUU/G6mTxxM3LNR71Tbygw2Z5McFFL2sRVW1c076khVu40PhMm
vHeL4GbCkb40s/KGH82xzX2mt6ZxX6M/XGLoLIhACRjO2BkiGqBYVTCzGRnqEx5KJnWQHAunaXi4
qmIZEg65GGt68MaCcS4olB3cQWzQ7YylT/Bed/r4aGu3pAEA72g4HX1S483SdJnrDI+sC9CntM2l
bPWrng8Arx3reWg9h7EMKk0bwW8ZLmVoBXvfTKn3EzCFlsNdY+YEv9vuJQcQvRZNBISitq+5T/By
3MjnZJjGIxpIpn2+RWIYy7Wxb7GmEWfmJgiYUdQ+BhDuSLAHd+KIdeuwJEkMMgeJvqJL0m8ltmS3
1S59i45E0zQuysiHIFpZK4uNpVUjXLajeCUK7zELZIeHGbcbkjTE38nkojdn+43VdoJS4KVsaOjd
8yE76H25c2MKQ0XpQiR53+cQSoAaHxSt0Qn5Q6A0tgcneymLudiI3LmVIj34Vm9tApJ+8pTRQ5F0
XNoKcZcyqqgmE546B7ZmlzuT4FlkHe5BFNysZQTypJjlxXIZSxJB/swBI+Bul4x7OiSasFHPNRep
dQ6a8L7BLLmqs/GxFHgRYOzSdfMFsA2g9VXarq541HQfGMOA/ihoSe4pFV1ZQzI5KjNV5SgvQksc
Cl9BZpAGUJNpsEzbjvI/WTUlYymra73luAbfCRRQg455W6GGP6WA8ug5eCJLFwk9ViAE11Whr4u6
9AiacJGx596OWIRiyTFPxID8DGMMaOWMDIf4loVtRAwowuqRHTTy4n4kWEtJ2oOAQqB4nA0EQkBk
BRCH/NvstZXZQcQvk/Hd62HhpS8QvuYlUxyWrLq3REbEwNV1E0yADTYemT1oGg2Xr2VXeGxAzi1p
r6yQttyhwLQF+W8Ogo/YxGvrAYMDizH9VKl3K9X8gW6W3o94BoTZ/QrN2NVHWA37AfVZPFj7uWAB
ZqKTXw45O3Mz3YUhSmUGIfqGmIgd9JVuH5TIHOVD1xrPcVDedx05IjXQG5sTe5F3gLTN7LOMAv04
tMK5deeSYqrP9O1kURQmybStuvjbxHuy5nYKCSGc36JZN5Z+cE4t0OUxHyDZwcXSKivthqTaXR0g
lM/sgL+3YfFIfh9YED7TaMTLU2jWvc9tIAYNX0CpFkuMqhINzZ5hwfOIklu2Vf0RKyJiLoX+cRne
ZaaN/Iei2g4ZFAUa0zIUfiv0B0uX24oPk1JIBxK4qGOxYaJ0FqI+OcTO5ayzlkFWVSuQCMSf4wbh
TB6I887W8LdJSO+ZTLbVKNdnaEw8sbpy62stVaCZrassrDd2zWZU9i+JYcFi20lpPDu+PCGEAYLm
FXsY0feaJLTEmhm7SKfa4AHe6KL7hJeRLv2xeBol6uRMJ6M+0U8kk6Jwxe1i+V8GZfsKXCUEzkIc
GddQP6Iw8hIkU9wQJBWP6SaSAJaShuknjTtNuRiJRva9VuH1sv0v8VEBwtJjsUlwxjWbSWMPtJs+
bCFpdqtfZOXGfU88R1L10MuDYz/wMT0EZM8SpKiWw9kJnQsZutk3tgMTZZHD4D1+NAA0OTwrN0Me
7M0ovvVdvuBIR0BrEbvqGrX3FLn9k6UEm3WLOpnZ0Y5xyyHxIOxLAqoZnGKHz5jEBHr8FUZ8oSU/
46Gq74eSj0wbkDs2dXdTtvdzw9ClEkgnLfNbC1CFSrPVls2cHPJkn7nsYLOboKiWY9p8jD45FDIa
zjzk9zD0HmhJH6whqLfktVz9Ob1qGky9ZP6I0PMmvo08tjjmmMJQM2zIxMT9o24HYfOXlpl9AIno
rCETI19MyKebSAGp6CYiLOGLkRYMvM+ILRjudNASjThi/8MbcExGl5nd+JKMcDfVFj8iGswQyhOV
XprqJxX+RcQ8UmbkMemudTwehFliEDlhFwPGYn+nQpmzDVYH9liforp48kZvN2uMeARyd43ZQc3+
Zs6w3kxp+WqwGxgITlgESduBrY6Isoh+vBGrnkOy7mry9KWfJA++pkMd1hhftmGB9vgu1FGdj6I/
Dy0WqllaKxMAzrJRNOwWZTIxfsZ+BtOcNR9J1L+UuvHjZjq8MjxABtxqHqrjZDb3pPS9xANGKj+0
160a7vWfZJbR2Ppuse+Q5pkm6bZSgh2W0X0b+uW6a/Chh9AKUe4SMFsotyjjmgfc6Og0QOPuk4aF
MiD4M1gHmLBDt5HPEDRJftd0/VjqW3x8xYrggA+9x/NKnsVjInDtctljOsejcYLEe8iy/mzO3Rlx
TbMy7e4TcGhxjb0HdYgarPoyHy20P+GuBe8N68Gc8KhXfKROp18atOS2Jvaz9Zm12AbdOH2wPA6D
yHxp3ZJqIBMMAxjvL6SBkVuv4/UEbfCX1jEma52vJ2337EV3TAOaLaASFpb6OvapUvLxiir4gAl4
vjXN9mpHstu4I4jg1NFvcq/60HE5LjSbSI6ErIGFETJ+EnP1nvvpTwOKbxmiBcV2hsWo4rgHO2Tu
SlM89x7vEhJpZidTCSYERn5D6JPZfBgYO5cFUq2eFmvVutvGU/fF2N8rsHyQRK9rOhSUIjuxMyue
bNTlk5p2QLq1j7Rct7qOrYiTp1ll3YEstpPZD2e9OMDS3VThfKzcaWfo7m2U6XSZ4meQLVI6H7pC
qvE16CwI0/nOQH/KzY+MqHtNAzytA1KBmnYIzj0YdCUQYm7aTLco/3nxY17NrpidLSG13AURMp65
714ap33BZVVuplhAqsqZkAj07iExa4i2oy+7Ewdt5CS3QDwwQ+L/Ses9pTtTo4QRWe5z2+ph/9Ul
E4G1GsEGoQVLS+akXlJTi6kGDIt4k5zm0v6xunXdc6/ncXeflawWAFvtUnUNjPnR8S8tR51ms7aY
0cf7PkmNmpIjC/TAeEIhF72VAtPN9NwF6zSxjw7cXLPVT7gkzkPslatBa9rVFLBI4N1jokP+yMIe
gEQnSpBcJztBVMSUGCqXPTiFtQcCW3yLkWRojQKi545e+sW7rxXnuUhvQVcnhDZhCXTk65g4Dy4s
sLgvsMOYDI09/1Z39fIUTBG/hYnExiQxbhiZRVfdZwb5qhEnp+Lp70Cxt8QrMN6Jdn2p/1j6vLHA
XYRdVu6NwL3VtemgJ8xPGoOzaQiJxrZvUYCv3N63qDA4nb3ZuxkIWsUpBEmP6TnmIl4pM8+vJKFv
QYfU1J7PY0IzWVXWwDaIqhHn4RfBHl9pb7xYsPA6q2SD797mErNxSq0Bw+dVFilbDyD1TB7GksSK
oJEKdowwJ8H4VXOkRGH74Qwg6AMmQZ4GtGzUeTB+KSz+9XP8H+F3efuHDqH5j3/j159lNdVxSAza
77/8j4cy5z//pv6df/yev/yWU/zJ1qD8af/6u377l/iD//4XK3zmb7/AQRa30133XU/X76bL2l9/
AV+i+p3/r//w70DOh6n6/vd/ef/KVZIEXJv4s/0zhdMWroMkRPhEDhrs9ISOIuNf//z3/Qb2PENp
+c4oDP6n7OL2PS5+E578X/+wP4Qn5t8Qjgid08PybdRGNvzQP4QnmvE31/Nsw0f8YpsWa2PxD+WJ
cP9muLbaAOu2Y/BP+Uf/W3li/s31iSp1AZf7to2a5f9LeWLwJ/1JePLrKxcGAhgbipPjG7+Qn5/v
1xht9L//i/Hfi2LoYcUGFEiVaDdjNO+1Ih+3oyyeh8m/jI0EZD4ary0Q2ZUFfzeOWP6W8h2hHTdh
IVkfZ84upONBTVhi/mdCSSxiRWPczBq62SY9z0hWD1Phb+qWSJYgIghmmFySVyAiEgCVJnCdWOLY
1VaVqk2QT1zm7M50FH9GK1iZVcJeYfQY4WL4LkNARAdJFdXPXYGTI8/1NSewAnOEhIe7zgUJ1raK
ZzB0JbOzEBwU0ycsC7XFOYMjtspYr4JXpiTXXMo3oz6zvaWLBrDGIQWzKx+NG68eT7E2jewQRtCk
Ut1yKBJRGETu2i9A3efJUUtng21k8YJl7SR1MEmyefRNegOFeF0GjcZOmW+D7GALK13foZBza6Y9
kmVTmzLEL3X7kqbgQFqBf13vrb05weIOHfnAROsnVd+25XNeYp6CM/Xjph/cWv166LJHzYzu03yg
pzSsAFMl8Dw+BCsGTIpXBPLY+Fz1ctv28t4YDXuFD5QbKUdIgYGxW1lZ+RwlLU/7P96Nvx8X/63o
cPjERctj8ruY6Y+3gYcUCbPFMFl46pn70zPVZtipenQ88ALAukFSvXMbtVzpW1YpAWT1wVuYyDw5
Du//67/Z0NFk/fV5/vNrbRi//92zOUotMbDlSNG/AFijCke+AGYVM5lNS9FB14oa8pmH4sjKlUUy
c4zarat9ZMwSGT8B2sIEGtHqUbTCsEDkjHL5IOd5ThCIGgHiXmk0s1IyJ8uMvHO0QAA+7YEw57Il
lj4y7zw3BixbqHlLb75EkK+5BG9NJW6OCDlYliAil3OYbNywoMZKekKsarsDuEdSSqKh/umwE/hW
cs+WEAkOzttNERX7tDfd/WCjTWrxwhJhds0qpOadE+E+Va4wNlvQ9e23AcsmuWxUwI1WuRsjjgm+
6vKtl598C5L6UPbr2UHj6zjzYQiRLjtOGrN/nt9lrL3W+ADyCedLHprvUHCqVZ+u8RdDsJjYHg3l
vsREsaz78FqEhdz01vhZ1eycZy8Ckefoy7kHrdckDi8dimyCbLqqx48MiaxwtX3Lbpnpsl4ztzZ3
lQxZj8AtGaQ1roRDzkdlW7u8C3+BS1XD7z+5ctqS9Uswr69VrA4NLPTesP0nz4/S2f0fHd4fj67j
COE44Fd0z+G4/vOjG6QVyLKxR3vUweYUxCOOdy7JWW1g3qZidoHZVp9kyzTLkdjGhD5U2YPjxVSj
fABRSz6V+4fm87fL989vk/GfXyfOZt8TggACRjG+euT/9Dq5xL7FuLBynGb8N2DpHkoDsLwPqY8z
ZJzKHQPdhy5jfsbcmqwR0yXeXeDe9cfyNksn2hpmSAmxbzdaB86DGS4kgH/ydZr/+SqxHGH6lmta
hgmt2vz967RnO9fwUVJIduVdYq0BDYDDk9mdVbNw58FsC+e27Yf3xNIFpk82bY6hNplVcxlxiA5h
eh0qAm/QnsPZd76Gtr5UTqw0y95jz8FlWPq6rZ2n//pDV+LPv3zoFkRWA+OxrgtMWfrvX7gCEECK
BqfcDHLrDaRnRGInghF21qiIvk605cXQbsrHJiiGXe5PEJxddBk+bNOln+MUI2rZXVVR5oDDmR6A
KiN4jBmM6oRygxTgJY8vQPQwlBjInmrBfeM0e19IfpHo47ES3X1YD/xeb0gQ8VjR2smcf/IJgRlW
x9+fnm8UVJ5rOuwM0Y1weBp/eZZEJQUBLojZDL3TV5M7viLUoyNIXfyVjnXw7PSRbaZY57oFY6QX
n8Ngf3s4gUzT/sLAwyJH1ffFSKBsSshs37TY4+x0RcY5ixUcz8sKBCNepeAQ4DTossbjwgFk0jKi
pqGbS1Ti+SOxdyy9rJAiF1ZjX3/DtBQbdzC7i8WSXTcwhdQD+GOP+ZIb1czzVA43kxyd5BqPBJtk
JsomslnYqXAbV8XctNoDa2jCP7izdTyuy473YUN42x3P64pR0PfsoSf17eQ6qRidnjydhFydCSdi
ZFZrVGjszguid2IyeIBHntr2ZaofU+fsqJgeb6J2EEFNSto5Qjdhhrk8yMI+6mw2mZpT4rOd+prt
XWbKR0BAMHErVFesO8Buky0zq8gggnUfWNqSm8SURzrooiwHqmVS+o9+z9FeGcigUiqOpi1vUxVL
lCdsGDrPeOvc8ihd7Gtwvp/IMaHZcN4Nso2ECjnKTawMSLHoQ5JiE5pEIRmz90327IOrQpIiFZeU
l9azGXsurSLWbURS6wFD0n5w+5Op4paGtPzkznhvFEVwDlB6NvaD0vNRY9s3hjk8wJBAutPcsgUG
41EP4DMZb6G5alfwC1g8+v4Bc5gKguL7jldeNmCtJwA13ToqMkrOBuFRbNUt0qTMxjmFSfuaqZgp
0iQLGIvs+MbHiOZqR5Gx87I226bUZSNZVcmQP9cE52EcecHAr3HhCUStxhO9tR1CQaT/tn39jlnK
nu25swfAsWI/IFg58UEQOQxnC8JvQ4QEQe0PeWwLHLXGG6ssvCpOtWtdQn/I3yLUCCUdHRfrhQ6Z
SlidEhXXFZPbpbY+A4QMHmcGuqbkcy9J+Wry8d0k9Stwb8CHXhgqfsqQgWag4sHMEsVXDmAARx8C
sE/KIqjDqZQbjWwxm4gxJZUuCdY6m9VjaQFR74ZLVZU/2YAdMZQk80QRl5H/kZBeNoHpybUfE5cZ
1Wf+yWbJXqMjQ4xF8lnPRpNmlBFZSioaDzI6N44gk2ERcriJt5uFbwx1BjGtUAPBaI3cc8fA5Myb
4q10lcAWO2eJJxllQEcFQkZbR1jbRBboJqjj82BaT+HEyMFXyW6FR8YboTNsvwNi38LhVYj801B5
cO6QbwmURnWhZ1BaATrAEsZ+MpCTkjX3lsqV6wiYIz5Vkea9HUtRm1WFV23m6hPsUUE45F3qyx+U
ri84s0+YqY/SDN5LY2/U24RgO1Ml3OkhEyPk8G+VSr/LW2PaD0l6lCoZzxEday0xo7lMnOagEaBH
qOh94TVLLZiZy9bFxbED+nBKFRcDAcg9G+igJvFz8scORPTZRPW1RPaBMn5p1W1BlN9ApJ80iB4o
K5gcFWl/KvUP2hCkEpUESNbeQzAwD5it5gL0hSRMUgMT7Qu7704v7+n3+VwVXdGyQ1YhIQPdcjVa
1ncxTeeBOMLGmh51lU+oqaRCiDODE8VLskyec5FuAtxpDngclXDoEsHkEXkYO/JeKGC7f9Is0mc5
89kI2YF/qDgKFiGEE4fNfIh8ZxHPUO9SwhXz/lQO7kEC51hRhByaofxEtvMQktgNjeY7lEhta8ZY
pA1cQsIKYY70Z5KDd4FKdvRm/Zs0mhTgCtvgjvhHgC0nAc5Al0G/0qCYmVJhfYmMbIiOjCcOTJBQ
EQfIU6DSJU24rhw+RNDDFlBScxIGGF6pTEooFyEBNh2VQv4iRufG0fi309g/AU5+GrKY6DnY9DIF
V4bml2VjsNLH4t7T34AIOuueqpPnJsIMgZnNcF7wK7+axGgSIPwVh/Im6NJrGLs3CS5ajFxHYdUj
XlBmOXO9K1QyJ92quQxnZpM8CWvfTq0tI7ulkgR3DeP7aGKo03fTGblmts8clMoOQaDkzfH9+Bdk
Voi3q+bkqMxQ84qcZVibKku0VKminuntbJUzWkZcWmmFt8NTKaRSeLcgqrdpSBntP+cuLldCSzOV
XipT+CRk7EBnd28Ds6DPgdo5MoVauVp9IQ+cUJkmy7CfSmvn6GSkYnbhyFK5qU0D3pqhPkvCvibG
3l2LkVZNtMOXOdUwBXISWE1gT57KZE2bs6UyWg2btNYvrZrY0ZA/WKksV32SPlxD8iVBORXEvVYq
9zWHIYcZ+yUhySkVkF/Bca+pHU9+Ij9tlR0ricBYxI+SqWQPH4WAWRZlIOk14Fskz4Yxt5hDGC1r
dbbQ43Ool9uAsFrU6x9NzLET9KwFZ6z+XqMBQTHGGC2qNW3mESmVxrvL2nw1TfO0ABn9OWnugxt9
zj0vUmVzLxvS/koKWW6qgekzZ1Y3mE8ERDxg6n/CW/066TiRh1q+Zy0a9bm6U7noCYG9xRi1e9ts
EggwwUng1Yub5mRXzkMnmIwnJBmQ+vvp+8wNVB5wOYG5mIkIRn4CKV4nUVqlB08qR1gMfCeZ4g8Q
2fdUGvHlV35opfKHI5VETDEC3EJ+yYzFSTmVn1QbBJITX0zcwrCJonfMvQDQkSxqVResWLoaBB/n
IZedzWC4JRI5IRq5JiLZVlnJjkvRwHvAhqdzdw3bR0bLPxqpoqtfP9G+ICiKgUyhUph1r6nWPcHM
FgHNIpRXEfmSUO34Cy05TZjH1Cfydgy0vyuJhC0j7tl3r203HnmQz2XLMqQnFtoO+03WmVuDC56l
4wnjyz4hRprkrevgMKk3VMK0pbKm2d9oOk+uw27eIowams1NDgM9JaQaCDmKBbUCDFP+pbTI7jxh
MhfCstRg3VFlQ6FSrxlNLDXkpqByMS4Nx4547EKgGpeRvw7DbM++KF1auJcMIrVnla1tqZRtqfK2
pUre7pofQRA33YcFPhICawpOJiese4LClbbEuk+3TGoO2XdKrHeXk+9NaC86HbRuaS/uSzy6E1Hg
tFkkCqqTD1zdBbFlCTl8PtmUQchnGaBR9S663HnLyc+A6YS+sulJHif0jUcqtRdpLchtUvnkfhi5
iyJ4V3SnBoXtxoFSwWav/LRVujkW6genZqAluNoxrR2FhpXULqJj0c/7nIj02aifRo68Ve1JDztM
s22BDc9+NiKFM15inaR1RaREHl2eC5XCHsGQBZpGUekbP4KgdlamwP1UdntYN7dSpbkP+fQoiXf3
iHmXnEAzIfTInqodn9gLF9gpNEExaEW24XlLOzY40u7uS2kdzSi7OtJ8DlS2fCae7NEvlmb0SzxO
Yady6JmD5csw3xIcDLmplDeCyHoZxeW2w2rv1Sgu4OjAC2ZXt5WacQlaTN8ywsU55PFax1O68Cr7
rRtO6p00dT7OdIbplFUjasM11eebmQ33Moi/Rg+2t/Fpd9qj1U27Pr/zc9RnTnUzgZ9fAIkbfCmw
Q4l2yyjfYRHCZb/wwKZuSyQ/ZgDLYGjCaJfRQrIkbo4D9nv4K93ZZ3XsSf/EwmdXSgosOfNIY/PC
dYQZK3NvBBHlyWgsWo2ox4mfCLav8tBU4dvgi6MorihEPnD09UezSFfJwOsBR8TdzIRlwhhZajqL
VIBy1ToeNzKGfU8SwC5zPHZH2VXmlCBNDB9NrbZEg8YsGc5GV590yR5Zc28dxK+J37MLbF04KN7G
oZ0DkfbhWkmEZyrd2GnJfVYJ/OSEJwr0TZQ84bFs+R6Z0b4aGbMZTzn8R8xUBRpC4WP3cAzvlrKc
rATNgv6Tgka0c4REon0rEntcm7EBTa2NWB5SPTrhoarc75HkTDrEJ2kTN9MYA+VYiMGnbDb0t0+o
ScDFX7QMLTwhSq+TcTBFdVM2yhPZWbiTK6Jnmuxodm8pemoySCkMR/vey2eMSpP1XX2B8WLah65h
aZtmxwgMlWbS4y3H2aBwst9YGvCO+8kWptge4DpHfrvrRXqpcEk2RuwjKYgJsw+Rx5M5igwbZY+r
ANaEvqybLCRMIJ7XHhBATs7+l7sa7eVHTGXPOJt0e8SMs9lSnQCZTubG2dilzTOVyw36C7ZNBhFS
Ye5//SLcSuXwCT2ccSHXb+e03QayqtqLkULpOuM7zL9gYePPwUmWkT6b+jaACIPcFnDGMvkqNQVw
bMNnLfY4cpyA09p/DEMruQTfotM75Af4Th3VryNB2/qmi1owVumnaPF45Wt+AvDCQnZSVhP/dKwT
FnUUnq2O0iBzDbQVbnYv82dRT6x3a5CebTHaZPyQDFmEB0eDjkfk7SpBAgLyPVrlbPNQyae7RFL7
IEYdFuNd1/MBwLvhf1pg1hPolTxs1nnCqxuE+TWDbXAohuIBhHh3qLoHCy0IkxiuGEvvuRtTjVDA
ujM2Rg4kNwsmVP0gpWwmsjpvC3wc9LOkW1HXJyviTCgmhkVOBqWiDdJ4w0tJB6lv7pj5Ndua924X
DAcDIvze0DkqUgIO2XxOZJsnFx3zSlBRjYIqYeBvHYzeL7bNNNw1gd5RDAHXZVhQiujNjNG6pHX2
qWXyDk8KqMmC0i6nbwhB2dBYduZChhxpk4cARaIRWk168o4iljqspQlk9PxhznqyVUeJyKO3EPY7
rFLmKPZV67qXwaBArZxs42oEkcUGNWbUnLEIyR1C+P0EAoVUGVywVpztAgMcPHoKribF7/fz8lR1
g8MHn792I4LNKdQPJCT+QF3jdUcTEjGhWkyJuA+o1caJLxJSBjdyZD9PHS4ALqnW19J93fg3KNce
4UM+ufWPX8lrpjG7zF0dtqqZ3YW+uGoF3zPTROBT4IX6rH/z7dk79oXSlsv6Z07miC/0Pqalv2EJ
TKIk44jTfJt0QbBj299DXDQTYCJZeqhAZVoySvlWvFur0J5mcRuaMeMjtQFvw4AhVUI8VMKJW+v1
p8U6yYhkxiQu9HCI0buEHyXzYFgrOH/oB9YAkDIkLubWtXyJy5U3O4mx5FZm8WRJUawtZGzroODH
GdHlErL5NHvvlW0oCp+0Do3XHHgOpr2JoNK2kSWDIeK8z/BOo0NZYoyQi24iA6uEPElXD0SE7Fgx
aBttioIl5LuP2kt6DL345Jq6d5dTi08ossAejTjhXFlepgwMTO9lhHgwRkqCpjk3Tv8TDKO5Ng3v
EljBo97y7GElRBH9yHaEqzZyv/mcznDiWL2H07jce1E6rie/v0dS+GAa/IVp6m95N5LptbaDJ9eN
8l002vG5RXO3sOs+OrSR8VAa3rGuu2DBb5wAUxg/usuUikinie9kOcQ07/mgX3K9Y0UdV0ck7gs7
CZ4LlUWKbZc7gn5uqJBONW61o+spF73yRmutHmwgnGHSpvNci4KfXZsBGhtvAssvjm1HSFCCuJrV
h7JjBUAX9e/SHxikjdZPItozHa/3ao/FugvopdwaeeI4TljF7eGnrGlnEalyI+vFHs9tvsnMVe0z
6gudZa1H/TYmp1VGR1m6LPfVMVLQZ4BPc/YV2ejLqAgcrCnD1gsy+HHWpBFNPOkEFqPDn7Ds6NXQ
nlMbUKUw7yrCLPxh3vpz/5EWsj0U7piTKe5/RKQojnbJ09W7x6TQ5RK9Z7n1iwR7LGzlnQ9rhO9f
ZxCBhiMfkPZGuaevNfqQDRGlP2WQXJhunbDlfhj1vim5G4APh6tf9gTJSumXIT3Mppxl3N4A6LPU
HIT+8cxLKc15gnQC3zVkMdNNybM54pLOy1/KcKGhmkQ9UWHGDLERW8WEb4xLZtb76Jhhk2ayQV1K
BJ/B8Qr1xYjyV1Ch+XLm2F3Bbv2yKpaVxSivYxBOK5Ld3sqRZh4R1yEjlrEF27Ft0FYAYTaWU5np
PLo8PLoS+kRldqmA4R2wMZ5WqGe+6OOptUh1WIVD2+5kBuPUBb6OyOJS1P0N1O2bX87sLLqSRkT2
kLpPiFdjEoG2heSKLH4UgX3F7HwYYoyR3KjPQGHf2qHbjk6wJu4FMk2M5TZQdW3DGCcmgmoBCqLZ
Y95p1pUeXGaILhlcEXgf1rNegf1r0gkmXbfCj6V4loQOueLNsDPAf3Xy3oJx8dPGOGU6rhODcW2h
lS6QJoQ9M5OOQTjE8Fp5eGrD/pOxC+1x0H2njEN/xSezGSlWeNFCF10na2hisqWZMvSssMvx8hOZ
SLgHW8FIv/IWE0utdGTpBCU26j6Y/94UMRd1rQ9PHLR4rug3ULIQdctP1zbCHmbDYqZhXsjGv01z
Cr3MpvMFNvZaQX3VcvFDstmjrrbZqaDrjy0dM2oz8Q5Rv0IzA5gy7vqEAV+Xew96lnAMuHwRg2Vv
ehdzuub1e3M0lwwcyBjBhl/zAJEfVn9NDd8CP3NmvyMXhxtNe6s23oeRynuCskRK74F8ABhQKWBL
F7s8JeOitGitdY1ONSdSlzE7sCMjjLe9Uyrfgnq6M/vNC7UX0u/YK0mehNrDH+qEiNdRjC9sM7Q3
eUywjBV3O9/0wczgncPmX98zzP4QfXULUeENKyooSVInjGPNoBavHg+OU8M89pGSxrVsFo0Nxbdo
p10U+ncxePa9YEuBUP00uDY/hJlrPNAIbQypHQM1g9AIueJ/SsgKAS2oVplvvinlwSvm70AG37qM
HAYe/FCQaaAvE49xBl5Qh0uDAZeTNNJeGFrqB8uarq2ePYdd8OrpWLc8Ne1KMSEtMGzyiQ45qaAn
YQRXHQrwstNoM7u0OunhbhbMXCLNQI4ljX4zJ467bHqeOlOfL7qOzlyLNpwm6j3Rdr2h9wpivhtF
zPkCQBpiG53RgG5jQNK70DuHu5/Rb0M6brQy2VOEvaBK+emo1TgT75x2ONNosBpxIFRDygNrWx9a
R25sM6b+db7ICN+JBvNgPGs/TTfjaPPp6JX7c2ajwBqIwtB1w3qNKuX117vnaWEKhTGAc8Dcy+qs
cG0AIzmMwUBQVHfRPVnfmOEKPH99U1PQzFAsFhKQ1Cpl90LzrEaXRbGZCnJh5cCPORwwQlt2dJ7r
moWD15DSTbCOF/Fx9dO7WRQfIX4meK3RaynJ6jIjKBJZJQ/9bLgLownNjevg164xk6Gez6jT/xd3
Z7YbOZJm6RdqFkgajcut75tcW0ih0A2hlftqxvXp56Oq0D2ZgymgbxqYuahARlRkSu6i23L+c76T
Et7wnHAXUwgGkR6PxQooXIWGSg8CacvvJmNU0KTRMaucu2rhkcLsA+uJN5mYI6lzv+PaYHrD5yS8
25SoJq0oCW2V5n0TM68Pczi4alIPEOgoIuh5HXVnHKWoH4dmHPmRefxioSFNmpFKxp0tavNtEMd3
AqP73oepD1M+3wuqg042R4RVZCLHm6qYjtg3K1H89ugf3QWpTZGQaGeIZk8JDVadk8OaDMVGkYc5
+QSwHYMJirnQJK1hNjnT63Pb+PK2WsC/pU25GfyZtR6XqHVAfRhicKdOttKPHcEZnK3cfmZrM1kQ
Mml2XeQoQHLweqhpOTjz8raAw/Bi+c65kUo0ymxT94pbN4UfQ+CGaccbYvl8J5d1H14hfscNmZty
3SaCLbuiWqakXKEAUj2fDcv76JrlHtfLV1drWr1ktm/y0ttVDXlcoyLanRHTmNL5fobM7HqI6UEr
AGnlzSEy+MTxUQtKjizJxMKZOPzMCjkfoAIrFgb8MLbdEMngYr5qkiLhCPwV2PUDi+XGN9j2hGip
C2/ngxGrXa39bwj34X2T2jATmnfL7dSubzwDQz+acTUz3QH6WXCvN4etUbJNiSg4dFX36KbdtHFq
eZGCWxOwHXp9gGxUI9hNtE3JUezZlUa4EjOmrNKk30QIrr2kd4hEc3owjRKucEy5ytm1eQNjhrSB
nx/anE9XGp9xFamJdRzM8HXi+qRCGAFTtRyzk2FYN6QRVmIYPmbazBlpjwx+5SM27jTLHyOLAAZG
mfwhVpzB6nrfJsVLbtg+0hygYBOHglszOgvDhx/dvPWy9pDatnHAscmso8WFmYSXPOGFpEPaLeUT
1GLBOjKefQS9x7hi5Tfl/JaGDsjqgVuB8dCi56EYOfYlCzryLk6JxgSUOLVwLOQ5nXJVsjRnMJDz
QV7vQ4YuC6Z8Qc97FLaQjNz3zMWolOHpnPolmuuD98aMu0f+2NreNqo6GiyYuLiInaz8DAGMIEVV
cvNN6DAl8Xz0kbJyKYo0mHja+9jhfcMjS8vUUPwqpb3wdMCbK0fetnTlYGXipPVoOeLFoxV0lS+d
Jl6DTpETkUADpT0m2lXL5Kwz4muBrYj7UEQjYueD4Inus2TYmy4tbn6fNkf6bcFSIpCYdmnvnKTe
YNVfY6PJdpoh7AbOKn6WrOn3ImnfWi+/SYfuI4uVs3UWyvIQgxpqxmoV5RBd1SAfWGUQPJfDuY/Y
zTFQ3tl0+oZ2/InrbjfZ0UPUWoDD+eF7ofFmhnhifVo6VqqeTlAhf9e405UWO8tjezONx6zJpgOl
kDe+3bN+ms+iMouV5vqb5v6pW4Ll1ow5uaSl227hM+Ykhvo8kwBtGx6sSX+RMnA5jONnpxfxAI7n
bUj0sIM9h7A7jPcpc4Z1NC6X2LDXl2pGKI1kdQksRDDeJwiaHfxB/ptQESpUHXfGpShsAix5tNWG
/2so2O+iMr3JpTex3svsJMvqGVvthU5M0OSg4dZt5E+4+NgyMvg9dU3MsvZcJDjiXHlEK9CADRAE
0hbYxkzqJfQ37FmHKDBpEnUggE8SFaQPkqXVIFpzK2KeyG1yz3XWu1MXLl/OKjEbe+0m82ujSWTV
ZslkPfnIrNQ8YLbahK3NSpfGNllOSL9TMDwo7TzIvBMnbzA+7YaVwmUh5tMLU8axjH1JQG7lCoWf
ocYjb6QwVpmb3FDIJsiPmzZqoxkhnOg7vNbk3s3HbgcV2uQExOpQVUy//fKPPyQKMNB4nGLNHZow
aYzLrJo4zWQppwo477/yvGJ5suppr4AyV3h5V3BdAkjKQJuAQYo9IcR9oZfYWHt18ZSuHI9MkFu+
gcpYp7Kw1iO8IF+jf9DNa1lEaFwaaFYz9s/4gThcjQ57HQr19nMchMoT7vtiH1tVcehqhg5ubh2J
u11srqmvmN/XYSPPlAnxM3JWWScyNFhoI870aQseBS2mfaMwBgmj3bozqZOR9vWxJazsafoocZPy
uWr00ZkoKJXMyanI2zUzdKOJ8A+9ySMQajSDpoT/Glj1CT7Vsz2x65fSN7jeokUWZJ+KkWtOKBo+
S2TyPVwka+310z4MuVWBad2ENrVJdFzEtxoHS4R+iRy4OBmde49Xtol9zulzy6CWh+raERc+EpBJ
NuXIRjG7SKVFTjFli3zZIFWdB2JeZWbvMakCqteLs7CxziY+kizvzqMljnUPY77qTNCbm9mS9aXP
mlOuCnstDd440ioDMtsqg66whRFZod5/YA54Mlr6/Tj9kQJZjCIRZ03mu9PBUsGmnEebGcZiq7Hx
U2QGW3SLAlSy5ZzHrrgYzEaGUB67vhVHjvWHnxY2oGr9wW/lJrJ47qLB/J4Sjjpz3W5o4svOQxvc
ZMNSB+LrWwpW14URfco4TA5CUnQzGQymtTK6+2Aq4eVY75GMD0uhChdLtWK2dTMT7wHhLm4Umtfo
Rwz34nNWGIg3szi3wJQDuE1MKcSdGAeAKDB92rC+c/IhWY/sHVxrAESbQE4NeigUNeYHAv1R3TaP
yeKzyduA42W8N2OR3oCUCAL/C5VhW0r3CSLSKwRtaJaQ14plaKvrYhukU3nt5yXsK2fSfnS6tbGB
eyhTJLGHaRMQ3KadebkNYTKBSU8OI6KsJkm3A3NTfkz6QwzFC/W4FauTZW26BAJa6/Xf9GDuylpc
IO52CzyL2nK4PkNYorjXLT8vFw+E5MSBOfvDykLAp273jjuUShliGYVHz5HBoxHN+W2G6Wjn2Fm3
UXjEDkaDa6aU8wmNAlLURGqBBMhb79Yzuy27yjgDPyGZ9ZBIIml+GmwUkJe1El/uMuVBSOPvFPAj
bCFeXdp8lknGy+R6m6jpvkF+o5ilYASj6rFaZvakTRoqBLkm2taB8MuOVr/h6kTh1cz5UbQ9Z7cW
twW7zYM9Z+9DxOWilZDbbKd6Vql3dCNF9lGr9bTM69S9U/e7bmxWQ0/DU8GgsDXNb+jznKJnh6d2
gJM8tlxppJU9uHQ+Hwo8sOzWsF6EaT9pl3nQwGRqeh10+KJ8lFKAhackmlvu65zRcABfgTIyT2AG
uCkSdYsAtPIcwD5xdMonQaOte8MhJEYqdb/sCekgxHs0ynS+Nux7tWTdpLA6wn7XBPiJlvM3PHCf
ehgynjjkjBbhEM/eTGeju5aqL45l060i6ANJO9a4AxBKtCBVny8WMjNo/tjTzFm6g/Q3uRyvkY0x
mZjsVTPyt40WtlpDMWCF0fJAQ2Oy7j3GXyyrYJT0e5N7v7TfPYKeeY4j8Rt6RDLjnlaEb09+4362
syl3PLNcEz04h2ZqPvRW3xyysvgOvSzeDRZUES5eP+k5jtNc1Kxr6FdqH9fVM4ZDZ18uhhXo/2je
qjqP8hqYr0R4XhMUg5U5hM8cVd5H9BD8zHCkq+IP7vfP0UzfB1e/5nPF26EweDiKpwzeJzIdkcPl
1GYJlIK6yDE/SWKQhI73aRl85BEHStyfesdwqIP/U3xMMdlq3auTBYrNNOf+PFDzsqdp/I+fdNap
neh4YuEPEkTcQfTHycJ+4Vtolq66NfsUVrn1UnvxfQzISxDW2EwIvidSJS9u4b+prLSI+zRPTrH0
nc170nefMcLeRufZprYJWsP/3bu0YVCF7vI/CkSBDzAcXSpatE32LjFqbmbsUJIepr009j/xaJHh
hxDj+JH788hpC4s1nAZcg6TNDSz+OwTm+0AR/WjZ6+kuQYpswu7UGJw6Up+JkkuR79BBsgoa88t+
wS+21DRT92S6qAFjUV/LQN7GHNZXsuY7Gu0Aq4/JoxCQdiy6FrqmatZhFT04oKiYgSlrC5iYMxx1
LwO7dQlncOC9BQSPFFQmezPdpnPFLSOjX1TaFtlRKnZEtqijXQAhCE3phXzi2ucv4UZw2E+6MQ73
WfLkNTgWhu6LE8hTOjVfgN/gDpBLTzBjcOgBtVM9D45+iVyO/wg4muE7xTOcm4ZcoRTPIdoYhdyq
xd4elb/9JP1VdIQrmzT5kjBHyyDgVLVxB6brgBo11JmzP1nNq+nXv/wgu6dQUd51g8NQIVrCSwOl
QW1cP48tvLBuwx6jtizwt2AnSI55Dv5D0z7b/T0YyBzIHHe0rq5PrNOTaRzCkPc6rOzfoqo+PSeL
DqHBTojfUnHNxar1K+aY8pTbXnSpuWTi1ErVqasX0hbpSjTbiSx2uPg4ZLmrQFatq5JN3Aq+Ax8G
Fs0IJRxtqtk5isdtRLTFqTfZElCejOKegfYTbpR9aU3nn/RNZyFvDqlno+4nHiObhSbUxigTwKdY
DPVzn+aHotsbbo9JFJfnRjZ0N1ZYIPT8LJaSsqDznrAUsf25PemdMPnjUiyzn72ZmsLqD+EaB08l
H1FRK1Q4PRwHGj5WzEvPhWTnDTsOr8ZIYP/nC1eAiri5Lz9OTrUsMAxxuGR5y5d1mr7bTGQ05jly
DlVGfrBMXsklfQVxRy7eVIcSRtiasmF+lNk3CSKP6333Q1Lc1kEtN2E+d2tDO/ku9AEKOBQFTxkr
GtdN2repUI4fgt7o8RXnG6V7sjxOhgMr1W+9npcpHROoyUapY7UHes6cu+nzP1SXHayCtFxi9r8T
9VgrNC/eUcnHlcer4V7ogfVPNN8KyVPA553cjq3tnj2WZcQlmiQoOUujBXw1usQCp5tYayaw2ZNo
Ia+iRAgHKKgXmLuG8yWou1huEEbOP1Evd47KvZ1TP+49DVl6lZ+Z7iH+FsuMdKges2jmkJqnL0XL
8HCsaX4gCPedm+5e9faWFvF5l4iBx0AzCE5r5+DCmC3z5EppZcXsWZ7hTkBji8vXgbE66nl068yk
oau23NCig8dneoG0j2k3MB+Xw5AzT0S/kv4mjJoFH+wzgs/zl8HmdqPCX7go3qCXfFuGfz+CThmy
yFpJvIz0AAVbrCkUJJautbFYLt0oIp1v/qkbfVMHRsus2fwDdsvGa4hc3T/HhXdk3XsIAxSudCl3
d4LlTNW6Z7C51qExpiOXKHVIeVuYg4SbNmmNy1Jk7oO80GOK9G7N+xwoWi4UqeO5oluMLzsnJIYY
qe7cwYdhEFJ1hEB4r9qig/UVI3yiLBQLFZ3hX7HFCMdlwcWdLPpsPqAeYqAx+MWrUn9TtzWFEyAE
84TLMdpLvZ1oU1S1dA6JwPXgD73ceHl2h0FouQXGU/A8xg4+Bw04iMkkTcflRccY4JI51HuxrKkO
cboQmTEJaq70RKs3OtJ7M+PYPzFKMLLdEHLHsjl6j4AkOXsAwpfGQpHM0YOwRGDdIjtei/Ips6p1
aDKjEX31m035asrgcQhm6CFNdfbD+lrl3I7nClgSg/wXS2XnHIoqJ+Z4gkayyynuXTvOPumcZGep
AbZagNbjGPI8JeNVLN+oPaO0h5zYW1VxM/RhY/DS7MFJ9xqRniwAJtbYAW4jwo3ReXhFuZsWkF7z
WOxUKvnDIT2y+HnHPp3rCyUR/G1wNoXn3PEYG+vINuTVo5OFVpgHPAHTRVd4ow2RxFdZVPecyB4N
psnMn5xNPaT9XcE3nQ+d4OngpOsApt8OAQEinO7X2bFB6dr9FROFcUt/87oDSX7150s2TsZdVKvy
fozZ8yjn6dL8CZ/yZ1vSaRNE9QMjEYZczl2vmB5PGYI4Vhl8N2ZEXTCC0sngL+Iwb2qrhZhkuMBD
UH1jGkz2Bnci4dXnWhjD7/DO6gBE03684UNUb4alxjO1Cavo3mN/hUiwVnE0U2U/ISAZxc6GSraO
zXY4gZO5a4Th3XQIQPQPiSfXrt64JtbcNV+yKhG30sO2WxLevy5JS2J0HHd6rAADxthGwM+fFY7m
XPXDxaJW43eQDzxK/W+ZGsXv2VKPQ5SkH5UNDRXapATl8IQSJe6ipD9ZBZXi2pvvzdaoD3Qm1/QG
H9NYlYeuzfdclSU1MT2DxXGyNlFWib1JoN4gdrohaGc8i2y8jlN5Cmmq2GIu0JuqFCTrefFlm+O5
PCWjHV5KKra0pAKmHPm0+RQdx3pKuda59nZahs4npXJE0xj7+xBDea7GmxwLgM3ocSPuZcJ93o0m
KmNtjJxSPXf+QA1ujzEnMpqrnTkUiqYIinlXss9C1TlSAIsR2Pfx27cD9SVwTw7VXPwGUBOfQMHd
+I1qf8H2aaKpOadZNp4TMZnLWHuEFRPB/5B1eRYLCeTnt81QfVtkMHhEo20lVXgTG3Z48/NPOTPQ
2LYvPGRcefJg4XfK08/vpBNSVmRBKu18ryM4lveXtJn4J8QOAwv2CePZdBpMIgex0pekCyLGtEiF
mFxu0NvtxV4+UQsyosx7tK0hYVIXnobWNchriI2trzbAxzjzDIF9VeP8HQ9peyCwOdKpCgx9EkVw
EoVTHTPt3ThexlpJ+JE77DvkDIaYDVO4ljq8a9Sm2aZto3qTao4UVa4PBunrg1U1CKD1cHXjYICl
gCutzMdzqubhgi8FoI22PqxWtUwY0Nvr8F4wWHlOC1MtAaxPrgXzhtli+GYz27YrsAFISOlOdpjV
GARaj1z+D16cvzGZ2gUkQdd5FnfXtkj/LGeLvenZ/dlqwVmF1QlLF5CnMgjXwArXQWwPD215nhmE
3ftNAyghGwSYD5k9FK36jedqKRAajwwiEybzo2B8lR58joMvrhhvSNAne7tjlOHaAj5zHtBbLjVF
hhOYAR0UlxpgBw7BgeshJXegWPiFl9ah4BCdcX0wNIQiPOtYRM6ZciSc+nhDB2x8lIoJrYpr3Qri
Kst2CgG9uP782c8/BUoa2LzZ3uLGNFfz0PvI4yINgNu59okN5alSgA3YyOq72U3SXVxLtOaRbzen
C41CSsu7/fllxt5+a21jOrv++QeiabxbK6o/GdWjWfLW8PGW+f3PLx73o0PhzGBzDY0aSxsVuQvP
0HQ9UwvPVbTApDtCrAijR7OYm03RWPGWVnluIC0E+oQQ0ApS6kp1lXn1rYlu8xn7aA26bl23kXnU
ufmmx1y850I/JcYbQMPhd5AiyE9VUj20ENq3gQqDzUAv1S5N4legJeHzYnbp0yDYZtiZ14UJxHAW
coEYAjcsKOxrLALElOvVV4/u6FJ5+mJWDDH478VcvsCVdT3DW0uqT3Q9/HF2qQ/4c0p0BeP7YOP/
QtBlL62ZgcAcOAL2YvxjVY+qt9RaIDGvwrqhxcngwJtc54TRRto6d9kydzTF9+j+JogQgR70gHZq
tJLMqWn2cZbrbtqnJ4oy8OGZ7YlpGqY+5kkYlvJtqrmScN6EVxP/KUrOZF6IjmCPs4cHQlzHLNxg
0gsZrM8tYsy7QPE4iIR2A3KIR4Ccm9hbAFVpuIX07FAnYK8F3uhl5g04IKyrM3nDu3AA1JOruF5M
83BzOA9U8N0aL8BXIg3BwA9XfRHjT+opAmLXDvkUxhh3B0PfM0THNbr8i+XSvsnYbRsY/kfpRw+J
QwcoUH32WattAfu2PkcAUOZx3Nw5Q/Q51uVONnJah2G+FM/Nmxa2wTV1ClgCYOLD4HYS5LIlnXhH
MP1HKGtMRY2gPuVS7Im40fXeNuvIHaGRhv1t0QZ/qtQh7VaDrstaj2lZjV1pluwonSVWgaXySzdj
eeWOd8GJ+haFuD5Bc+Doohp62zjTnxC076o0rfpmqi3yK47uD9rgWDn0i5G5oIfNKe5nDjkE4cL3
2oFmOETVJnDwrIYM/bvy0iBYUL47+zh1xKWiWHGbei1zIjgcoW8cnarhgF5Fdx1FOhc0h1XtU0ZX
ogHTJyZAUxUlTZAYYJIu5ozkcY3rqmNqmXu8Gs7OIYCxA01H7jhBI5ssAqxSxelaF1x6TSSHnKkl
5ko+NSEBVC7xO21YFMJm9Rpd6EO4nOdGVzivBuYCCGAExOY03EWWOha1LA9VknanXtzBcMue/Nhd
4jboJIar9sJTe0Pq8A6T40CtCZWO81IcbY4VBLVa7Ez2lmPT27cd15f94qMH128BjUuSYw+Rt506
Ir4uZSYBZgcKDAoMJ6H/J26LtXYonhhI9h6YlMXxVxhU/QNOEmKEdbLgY7A4+7xk7XP4LhlRbaMU
Ri9TjyLZ8V1hJC2MYtOT+8Xi5t7TXbA3k25+YhelqTnyxt1Yo/wj2xNP2mp6I3A1WCu76D/HLnut
Q7YyvxB6Vzfj7VjrX9bQ3uQRwaP/gK0cyymn59wPqXEYE3c3jLW1zTLz2JPu1NzgAf0Q72zGzcgj
FZpXPhIHADtZOHrbqh/u7YjE4RIgcANcSKZ1SpgWtvF49KidP+P02tn2iFCL1EGhM9UhGCMY4QzN
b12J8cBsHZNWSN8B8KlNNJ0SAy8739Q2R19jn92KBh9X7s1f/5HoqNO5XmAHYn6Vgi5hznJ7tKTH
ieVn27SK8o+sv4nDwVwBTz5K9TLXPZ+4sMMN0XBTX1w/HB6of2WlLKP2wBoA5f2+NsWX2RVcEBnu
b3JIPzS5v7k8AvQ3n6Qx7jLMApha5AUGOvNuRTwdTj5+x6tKoz+Tq08+E9ELRXHjGjn7mNfiyG2Y
jz7pdJA3AJrn40/o/F9om7t/Zq7/BtH522//f2PqkJ6nS8kkXf+fsJAF3PMXkM4a7O5f2Dn/9S/9
E5gT/EO6hPBNk2olSALmf/Jy/H9IQQUTJVFk101pe3ydfxU1OeIfJuwtWDgSsz7/MgQFVXVLh5ND
v5OwHc+TbsB44r+Jy/kriYHvJvBMnOe4qH1G7iAi/goKyGLBiGVCNJczcdJocrgoQf0Y5UgatFuM
Q0V8mefyyet+/W/v0r+elr9AIBYGwX8F93++tMvXhlPkCuH47t+4JgF6SgyTmdGd0HKft/FurLwP
3deUbVYLFzuyq20RMheyq/g2ryu5/fffge8s7Iu/fgu+Sb2OkPxfpgUj46+vvoRwBUG671CVazqC
fOIJbjZk+3IeHnoUubJjn2W2F2oWDMhHGBt15pxNw6BFpCT8zNq6Hzwb9cl76nMPLz4Eud3YvNfa
pk8n5xCbajraEgw/Q8TMJIgBXmDF1ba7TSKUZaY0dHk7lmJQanQrtczhYtcmdORGTEV7QqmseIAD
WOZLBlgtYdL1grjbDAxYxjn/UJmz1snEWJacLSsYGfUKvCZ8jGsyFK/uoprLTdM19N6aQ7NVXvpV
h26J9l/t7BxVlSEdop9M4i0gQ1D24EXXs+CKN+Fp3gqjBHqgmHL7If6M2sbWUvPD4q/tkRCetU0Z
ABeYbYy6vSuHxKJhwaNsmkU1ZCPOZuzMxQR9JHULbpt4mBIMY5GLacZ0C4D5I4ZSGxRib9NACV4j
2QbodMS+q9VIsHpftB6iKXL01u096EF8KyoLzlgSPtqUtbGOBoukpczXFJ/9jlFgYuqsXnTkxvdu
27qHASi+7BkLuSZU18B+bmDYc0zB5ILVjNhVzCmNrBJ0hGhk6j8PyfkWYpu5LXAArg3HhGZjFHrn
F6G1NhVHmHk03l1BJU+IPRBKhl6bYwpATi9tr7ygjW6GB4e6E/CA3Q2kKNLMGRYsj6ES4INQnYib
XxKsDSAmfPc3Js5HG99iM7jja9jqP0NSDn/G7JJ5PHZTI8171KzymHS4H3Tt7TO77891pWlR0Omd
tiLjZpKUpxmhOiqiq6cYoWzPVBokfhw85C2MQNQeEHsUd6y1n6nbCK8RXLvA2Lazb63MghZDMS3j
85niE2DO9c4oGyTZYTDuscq/jkQ19xyOVtoqHOa72KQ5k8HIjc9FBqnbZq7CoK5965IwObfB4r+p
qrPheg8gAeINoxSCYvb822fIiBgMhKsxCLik+j1T87VWdXvXcRMCHW02O4HHKYTsejKrAHM4P9pK
1fGneG9K+8YuZ/3Y1gYD/RnVaminjz6w3jQqfj3blLx2zXBXUqed+j3IQZhd6zZHGK5Lj7eAll3E
Fw2YtMfnR/XjyfHObm1DZLZuZ9VIOJem4o5D/NbvBL5pujbIFFbZrS1d0Ec2uU85EVZJPI7zoBxj
Uk9Jv7Wi1lkX8xBvjdZdTAHzvOd4hv6UkmNlNHNJDQ4dEfZC08KSNidWyIFMFsyM8/AyOi+6Wnij
zXioaesFmauTtT+Gh8EwLGi8IzZCnxCl2IZpovd+hOziNPZn6Ixfk5MsTeUcX4yal1v5OEnThbSZ
uUiCCko8M4N9v5Sr6SrIN1Y2cfFy8wttGvMxCrx+zwRxm5ALqbocZymPFI1xxPKIOhfeyB87Ub+t
RAR0P1l6kpuMOh3usp3JAz+Bvt6GtaZ0vMzCrejSC5r4aWiq4a5T80/PyQnTQLPFA4rHJybrbWAn
KiyuL231SVy8ZuWH3VIa+oppA6JK5h0LiaupqKttmTR3texQaZOgOdhiWuOYabfCJA8nGyDXfioP
ESjyxOmzI3rkyc+N28yed4PiIhhMx76z/ZshH78co7Ng2xOllKX9oEsjOGHhQNwB+ERQlxN96U17
u0ioz5DmO4EMaofoRsBrOYM+H/NDidkvLRdoKzUFGCd6YGnQO0NgR6eoz2k7bTOPnjBzAvUe+Fvp
P+qYi5ZjFEisaV/TPo2szVOltsR4bKYwx7Blppu3xozRknJQw1TpQ64xyM4tg/Ne84Kzut5VUXFA
+2e4iGnOs3AcO8X0Ak/zsUlS1pa4zLZafzeTgRY8gXBYfmgzBUWp9IedhhBzYARmo01n+4heihma
0kz4lSFrhYmizzpcsJr2ZKDFIVYtzuvgookSqS1tjDi76rVPFcm6Kuw3LNrnkSDWGic1scYFJZsS
2NvIRB1pnaM2t7ZQsbRuqHKZqB7ov5VjsRRKsiCK0zaqZrk2ZOlvyEuDgcq7C1XMvFI3ojWYHGzW
cv1lsFxTezGxHqk3xwq6/RTZjxldh9x+a3OVTsa140q0KwScqDwqNjqlxFVl3H+C2ATfoQAmsPil
OKaJiUSKq+6cYErykWYhxbNDtdkHLRMN2UDfBnmEocmNqle9XKYwPeFpdPOzZSj8B2FLcN2JwQ9T
5rWtW8CaKX7QQEcvCOM8BI1B+Qvr4aoL+plHhSaRAJ67h6Fw7cvuNk1G/KkGSl82ubcT7i78IfDJ
tGVjiOxjf7V0raWI1bvCsO56G2RoVrPsdgZTBnJreIai8Uyqwjx6Md42+o2nLRyG5kIl0S7mw0mE
qlG7wILkR6xn3KqKv2EWOLhyi//XtZikpHZ+Saz+nz+jDF8gNE6uB4a7WMUmYxe7ZrgeE5BFP38u
nJiqnc64hIbVYcrBvMk1EBWcjQpvhfs19qyWyvJvQoZfk/sNC4N+sIIgi++Tuo4A+HKhjvQmKXqq
aKGBY8tFgvGwWcIUJfmZUidt5QFk+SpFubIyTl2iXnPvxM6iZ7lrsnlX9ve9Qa2m5HTMZIv90Jf1
DTIhlWbp8mOmE1nHDZxRSfM4LtFz5lSPqfChN4/9qg36cqu6gtWdpiaiQPjlO4ymmvxN6TjO2nXy
r9TJ7joLX8/PJ1jl5p+S0mMcluZza+l04w/s4jaX1ZNCVqkn5j+3Fadla4jAwQ09QdnQ4Wxh751+
mWaEsjxJmKZeC1pJMjooU1IRZYFBOKSVZOypvRomxr9lWJ4g+RHbHqHskCFckgtfSJacgpV/U/be
FXaJWkfS83fVUGwaGEQySO4Dkd3S0m1tR1agJGjdbWFyqJlNKIuZjRETBxZPNDXdtRN/SzFK4O/p
uHP96hrgNNs7Dbncip4uDdNmoM2pLRncCs9CKLDVjtWXidfyuwloXxTSjhBEN3XPwMbQRIVM7fyK
DAovAtXXu2kqnlKPbI9rMBqvrEsmodbGo/owRf2nBebtFOXNOGGQn2iBPE6j+Ys6+2GfDJRadIun
RgbdKfLoe4tF+Zzb87s30I1uNcs5NOkvHERMs4iuigfID6LuSO/DlyBUtk7NzMdPCfuvD/y3Li+u
0sEhR/8koVMCEEUfngOXAnsVmU/KMe092IM3kTcEW23sBG7aADT+tHK8tbVFtCizNxGVI2usMVDq
GcIofyW97lRlBNNz0UP9dOpfvHSix6w+XWHvma8ma+H5zY6WamLEGT6Hmc/rRklrrQFlUF4rGFCH
JrEKnPUm5hjqK2AKzspj9fGrXTEGH0HHqMdxVE5qrNx4x8gkjMO5ccBPtxAMm4m7wBJfnALBXSkL
yDdWzIQcErXoKGYTsEsL7CcWE8cC+1mZMtXOehRVToEJz5Y485BhZDOtzZ9sccplJprfNAUX/GSX
blDPiOFftoqZqA/pqXybFa+efhIGSITf1o7oyVvAJuni+HtBOoEOyXfaoXkpnLx3D0G0MO23kiuS
03Sop0cgUSZZd2bDaWgwW5YPYdodfl5AO8ffVh3bVJwSsFkmLQTd1+0A3K3gs7zO/IKBd+ruB9hG
g0mzCFjyddDpB7pzzU3ACJNPabO25SsLK3be+aUYh3Yz2+Qa7Jb6dBpOXotouHKAvvU1wwGcjgHW
/fjkJW5K0q/FCIwl2CNDyblJb/ygYq2zok08+qvMxkwOXH3mRXKirbHxoN3t7H7kce3Ck18Yn3yM
35UrIJb7/pbk77an0Gmhuzt4Pi8MGpFP7Q9XmGdTw4JVUPjW8AySA2caGbjmLlvAdRMh9WIW5dXm
6BdVRLurVYvDClUt2/+8IXGqsk1u631hN4hJDNgcZGMEdvmeMNdRcf6lAO6ulZPdq8j5ZbdnrjrV
Ns8NY2WMtGUwr2wYrNj5ShAaweXFJ/TfX7D/T3EBmA5zcUGxtCX59a/Xa5VRpELFSLfyHb4ljP1n
XNDcbrFtc83/8GdKFZs+WHbU+fDvv/SiW/z9Zu/BG4YtGThSOn/TNbShS7yhY4c2OgDs8kg5mHTj
QhvJ9S7tsCdmjMtcHPc/X/d/TAT7C4x6/1Vd34ov9f8AfdphhUA9+b/LZHf4l7/KD3jT/4uzM0ty
HUmz81Zk9Y40AA7HYKaSWZMEGSQjgox5eIHFiHkGHMOTttH76B1oJ1pJf7hZKdXNrK5Syqz6oarv
jcsgnQ7385/znaz6ghvxv/6j+/pvn//7f/77v1Hd8Pcc67/9pF+1M+cXbreM+hzLNLHtoJH9Bpu2
fjFt3cFCjHSDggZM5P+KZ/IXQ+hgqC1hCgfyJn/pN/HM/IXecc/QDQks+89wpt0/aEc2RjxazPHQ
IaDho/x5cVvC4owZcoyo8SnRJOa09Kf6lhbpx7bL7tuJU5Qeu99xQzpzgleQU1y8QSyioMtIMKGA
tU0kh89wuMkElrfEGu/cCjdDSDMTe0F8G31gik18Q5QPCAB4Z0fC3JzB5Pw8RQbF2cLj4KRNvja5
1cY5mhridIumhjwyvenS+TQSnEzLjaINSu+AAdtvRfCYKNdf/q9lhAWrYHzijxKdRfcLg3SfSpWC
tuSlzeyUfQpGI2Y2GVWg9pK8eqMSAaRVW5wzKpe0hktzHH7U7Ojr2mguvCG4FXGqHWOuppue1C3E
Le2WbLV96syryOC5FKcYi7nFsv1x1dv1RX/uLc76dT00EExK95DbAWmtsbg64htRG3Np/PBSphPE
Yq5KBn+XmMP/bjn+Az1yWUo/bxm2w6BOXzYLVEkk258/UGWnkQ07AduaIpWD3ROaBihTjYpN8nzl
BDRoMpK3OXSvssy9Ukn8QIb0OfEWcUoDpgO272RwAgAad5dV01uEnJTKa+EleGkIttiadqnPkqJp
6KFMJ4OtsqzTP/8t/rDv2SiaHqRagyJgh1Hkz7+E44ZcisENkocYXwdXbRtjvuaQfHbSfi8pW68G
pIc//28inxLdMW0h4c7+/G+q2WRY2HgY6CUXM8PqyANlW1UWh8l0bq2USLWm/gWQ20Ab/92nxbNF
p+Rx+Y5zSPsdmlfNhXJV4CzdC3oOzFF/tpiJrGgSOc8VaG4YYFdzqMP8mF5127nwEEoGrj+gr//F
U85kffz+xbgo8oZYVo0Utlj2or/nGVuzwejHc5uVCYl57eTFubLJ/DkZNLHFIGuV7eKYvYNPAntu
qbhcjjoBXXSLyk12Op4Pk5Ngoym8dDNDe3B4yUIMF0Ntc41r1Xl6wxLc+oGscZJ0EYI9VmK/b0gt
KehkGysz/K6W90MFUY0Nxg+64QB5qbjQZu9R9yZ3lVikHfBRfqaR9mWZYJ0pwoXqS7A1ApW96npi
o6RT1o2OnOmQxtzkwDlXlFh/tANtdBZhxy3UYYbd4xk3BoxIoqFlEN5TfWKvCwvaTppP71n8NtQJ
xFB8Xbkb3BKyDxkpxt/0joFZhYfR4WdNJoqHpMofC42r51y4X+3g1P6spYd07D4pQYJvGYjFFVHs
orR9EW3ar+mLvgpKcVmR+F5N5rTJreVAyjR4PWp0YePTwQXAoZEBsoo47bupX9FniyRTZneWy+W+
9CAftqb3XjqUwGQz3kwxIh8N71D9by2+rhqeqjlmoJYNgYOQtjamnhxjx1tWhuGRawJTfyO5GwEl
IyEhXHRpemM61dWPN8zNGRFHUHMCLTn17vRJk+ZDqKLKL3XrgsLyVV+nn22tX5kV9kp8fOuB90OF
5KMSSlt4XJC4qfMvevzWXUvCqBOSYfVCBKz69fNkqDvRZo8O0Whflhogsly6vukRyK00DogZUTlK
VFYVEixqdnHh0Ka1GkZwH7ruvoi+oQXTInPRB7hAm5cGEZwqj/xsABd0axPUvhqePWhAxFbe7TCH
Xtp/W4X1DNcjAFsGNUY2753yqAPsPTBEtYtnSm10yIhOV2BaYb5Lq9++CLqLvgi+1EyUSxD6nNWI
D5Ti0w1/Ay5Huys4eJsDVLTaw6a9vD4jCF9kfWNw2u4z1PnAuHCXH8ptr+d6NJQzdSruVamDadWt
CiJXbTx3yOwtnuWVARFmnQ1PhDPZaiX4ujlipel6fIpma/T7MnvGPLaSevw02e5daybwFafuBvHo
es4uzZQRDI51G/EU+4f5UI3mp1GX97VbfqiAr6vN7R2bKdy8uuCKMK2pscGjFLRANgaykJbRYeng
YlpHMGt/fCuyxF73CLyMsAeNXGI6cWcKYgbAg3s3ebQrkXUbSA4CZJ21szu2BnUHxDWKhvPEFO4N
agVzLB2em34EBY/DKO5I2oQ9UP3Be5Zl8d1F3TNucczqsCnxA8FzzCumIzrGqjJ/7syp8h0ymTRh
jrypR+KMcC1Q3Gs859HU3BhThPXaDr6FuuO+jiBz5xjePf8L3+PMgy5g1uhDjKxg8qGqmeqecbdF
BpMmCqWmy9ZMHxphExQbNYK4UYSygcNaF5wRwIO2OXGOWB/32IzX2TS+D+n8ki6v2Ib8ujFcZ3FB
7lyLf2A2eVCOWDs2tmm9EUdC2ABOGFAYSVH6uY2HYhVw86sWWlGC9TJKcpRjs36xG7CreRvgh7Xd
gPAQ46Qe26ihGOXqpwBTb5EOz5yfaOh6jN1oN2Xgc1rS63X/DBH/kXz60aiTzQwoK4oGLlUsJFHc
6JZ8i/Xs2shgw7kmsyyUGmewrp1Z2WuPn76u+DFV5mwMTzUbLRcIrq44jJ7W72pQ36C277RAPZRG
Xu0b/CJsKrGfVcR1Y4Gnlt6Rrhq/ih+dFtL66jODmCmE+VU0Iz168CT9ZmDCaLO9zRJUVFtf1jU7
YJHSBhTO9qYVCf1jmkbXrDJ3aULxpdvaz8G0tBFEFA1I62wpejt+rD7SdrQrKettnscvyNIE5GD6
iew4U5eNPehGZd6HWc05Gjct14UqXrjb49WOxqeeuF+pBW+9NZ5cUNKrZMT3zPsB9NiJrjItxDX1
7Amo7xoy4LqsHUQM2Mxu+9WPc7jWsawQVUnfCq8xfxWnQpfdoC04JNp4RVZVa+6JFl4VufyevGBB
/YIdQlrHbwNfYi7NbdI0mIkre9VT+LiUvD6rMPellj53c/QhC++5wZ4ji+GhW4qLVb8E3pOQ2/xy
dgemUQYcl4A3FGsLm9t6yL9qlXxpffSWa8WdCIX0I2RBknkS/JW6bhSVmwhh7hUu9PKyocqCQ/xl
Fkb1llKzlzjB71SZAw+FQp0LZvvHudJJN5R0mInm1op0dZAeDk6zpfSlU+ml7lWLsR9MWIX3e2l4
NeM7JjeU6r5aI+yMYTnSOTEJB7xX8Va5J0FtC+XW5XU+Fh7n8jym1Y3gatZcDVGSPkydumpVedMa
Wurj6JzBKwga71DEyzp9xKArLwGS8O/HLBzZmnd2Ih4FwK2jukS2zrb2GEAjyLojtq2YLtBwRbmH
gmxEGuRKJF3pMxFf5lbqnXUJS0X5Xo50HVLZhJaX+yP9wB2KkKKZsAoYT9o0fesGll5Ay5d2w20k
7vBhz9V0wp9pEYfQNoWe2BdWb8HW7IqLVpLFH+qAabM8QPIk0NZ743WP/603gq3pkQEzOD/w+Wk4
wN1xV5Yncm0gMtvwJnPyYY0HjsEFZBXR342hKjfm+K0lutjS9Bzo0aUhMBqWCjztlKIhzTVz/5Tv
o74cHFM9uRX5TmODtMpbjxkZUpkw1yY0VFT34aaeWxxPojp2abXt0FkPNhj8iWQdaRtMkkNxGqUt
tySGx01zrMm+UAlG+2pmbQpTFet4DO5sBlAc04xtyDyXNpD+lWVLminPvvopvAajFF+PIC2asS+2
JuxFmBwLEZIcbKfPF2P2SfH2RkNYuyzEfB+R/Kf72VUbdGW8C1RnxxPOPABNbc6ydJZAhbsYy4Jk
uDd6yuml9+LMwCybuEJwdWgCx7n3lGTRgIiqAeeO4G1j+WPO+toIrPnUmiUbvX0xloFkBoWJUHi+
nbPpy5tSkioD7m3deCRtgKEpiZsjO89Vr7s35qBTySoCLO4J5W2pdxU0xoPTiRCNSwZE0ZNTYjjS
j037G1YwsXqTpzfY4hwj3kshcFdqbfIMkAQgeSn77VTNB0bFwZZ+iwwJfz7UBKjWPd/VS3b2c5t+
cBi8jr0sP03pOyxedzdKLtt5ob/qDz3rnlsrE5loLpbGPRx20ZKlqefLq4BU9RjAlu0d8M9WYZ96
WnUvKe1kj6Ojkof2RWszHjXYgzcMN+RhNAp/Ip5KkufShEpOukKmW0W40Y86dMGpPpBRhL+dLVfF
qpAIcd1+iEBKFBUZNicrmP2k7lVrVPfSU/XWrsW1rHqS6RrjPcVyBubd0p00+Vlh2DC9pmMYduMl
xQor0BgrE2I39/rpKyFjBg5q3FudRfcUZlqMp82xFTX+9Ygjp9DKPVeDhzi3zhNdNFvVE1IrSu8r
4TTSozps4eTQYXDPmZfnXWe+hhy7uKlHQJ+T8kYPGR72LayoyXAPFTp7qqg9YGoP8wDw3IYA7zGb
q/vF4pfD8llXonUv0QHx/YCPZkiTYJlvDjk2nF1eJeCOA+/OUzwAEr291dJwYJbUeWBH34cZtHAb
Mj62I0Ihy8BQ97jXBiF6nlbjYtThvds0RZgc4dAkte0AB3A1zyxhOATaSjBIxME78bAJbhMVz0dw
RkBGq/GiUTZVRj1QbsfT3ugAYkjjQL+RdX7MWsE4Etrduu+L71jay6lKlsduXPrQ3UuO4DNPA8T0
0ApuCoyRXr0DK0F0xyK6xdnbLLOnuXRukpbBpjdYwi/a1uOUyFBoEIB/3B7CR9BWHJDY+eDN9xeu
l9wPvMvNR2UZ1T7Lg8tcmU+DwuUMdZDcHMwLbg7Ok+NOO6evzm5jwP0wU+b4aUv0kTSro2voPWAh
stgm34WDsBsAGRQKSVoSZORcsfyL2ZqIpZHz2LY1xsr5giAJwpAzfJQfyF+Wa5OaxqkgyQXPAOx5
tmI0HB4GSRjJCr4Hm7BxGkIx7tW1QcnWWkb9zorkJ36Ewqcd/A3o4zVp8hcndDZ4aItNUEkqTJpl
CFfyztLiPAxZuu2bIrkIUewdZSDzO3sDOLOeAwNucTJVNGhvEu/ejOx7u0mcE0MeLjPjJtfxnS8E
fZ7e2pb2111CPqTYQdaK1oZJjbEkdooHw0Edb+E+TkF0GYb6Jq2Q4MEfYqPGGWJywRhN9ymWCFL2
CIKupGOFcikuEGazE5FV3dFtBPcXE6mvuvK5W67ftB0+DolLPTfWm8vxnDha6Cc1YVvwJr5dV4Ov
6HBYq0Sn2FEsAL382zSWewlQI2MQ76Gb73R6A0gfkLHXIr4vJBwFA262WI3PayMaD6MyPD4IC85x
WhodRvueynnbb2T+AWDiVXYeU0N+Ki0I701ifM8GqgQuVb42hJfnUmdF4GRYZVRObjwvxSMugYrq
Cqf/pGXNOo+GSyudjm3p3tCDwDWXVd/2KCfmzI4gMZsxgZk4YHOPF/1ifpZFiO8DHrQRmMNRZdpn
YBOhwjpNQ1pYPSSyEcSNoFyZJm3eLh4ku+D4nVn1qwqt9xo8+Y5h+8EFvT3AJ+ybz17ad/2oLlMT
u4494ZojMYI+krLMCGn7mHKrnczYlEnlHPC/EpAysFTxOtsONh2ob3vkyBJRLV1gtD2Umg0WtdBO
Zb38CNq3afzUrzlcPQ4e9mpMzBQLYEpJE714YEZ0MmzjsQlDTpt+4RRnLdX0kyIf6YzL466FYweW
tknFdGvCfm3SmyLhgAW1ISvu4L68CGoAdiRjrvlC+XidQvLDGs4GaxPpw84oJrUKqGzL6xK10TnT
x5BtPHmkYuqNrF/BA6ygrkOi4NhEMfiFU7/ugocoDOiNKVlynqCHp2MsOyThlR3GKLf2fJTjqbO4
YQ4aihenNPtIvAtg1FQeLb17jighbqNd38VvgNhHNpoyOJfoE+up4tFRZ2Rjxzc75LNTcS6xsCT7
UE5vKcE4F9b1VjFUoYP9qumGm8mZgTqRqSvZvle8jy9TKO87O4HelmMchNFgc91eoDm8djM99HpN
w4Y4lS47OTw0yqid+j7G6ZylHLxkUVCDHpwRa2y5HqkUPWhuRE2DGdxiT1xlCV9Rq2MjD8dyScM7
z27/2EumY3FpJ35hBQBRQfIKYAoKk0hLT3eM4Vuk9xO849WsL2wXDv59TXLMhZrIJohDLiSkkozI
892Qro3EwE2RVqS7ysvA6i7Gmd2D5nqxoa93iyK9uHem6dbBxMIlvXwsF0S/vuTrE6jwicn4ug4t
PuTpDdjQBqAMoI76mqQxOX9oj301kwnDEsMtMHkbuAb5bMpig/9jjwlnERSszB/RLwIspluCIY3v
QTw/z4BLKugre+lFOOO94DHDb6VF1hUrIOE0Hg/IY8N8yrL8OEc3Mgz0+ygZV17Wv4e8EzN9B6uk
179HvafzaLZ5HHpEJjIr/DJa5D8+dzHD2gznp45pvQttobd78yIqYormc3VbuQR7mnpHBVC5cYMD
DuNmUxWY4mQhYMxPV5qb4i4qg+bY64qnXcGoVzbEVXuoNV53x+EGGu8EY7atn6Y5fOtNULtdSf4s
Ti0yXbzbrIg059EkS4CRjHhORDbAyIb+oodUgRn7uYHCNKmcL2jTDtveZc5iyXQxzrKzlPgTMg5J
bYZ9l9jm3um1E025FBVq4avIIQXODZ2XlkP/LPY9cr76Nwf1Yld5V47DXilmoBp4XddzQAtd4O4s
U3WbOdUeAyzK3FEjY13nXb8JauQeY4ayk4/foC+PQzg8hJGLl5TVinCqH0gm4MwILXYeXdKp4KB2
4qBhqs81XseVZcUhbSKzvMSx2+OTmJ4auCc8buNFbrmtPfHqEVlk9VRnQ8BZ0dvoAThvsR0gpUHy
cD7j1sPWGpXbpoiPeNTZGMN+Y9jTfVYZJ1sTpCm6g4giuTfo0tnmn/ps1Ee4QyQEgKVMMdwso7Ek
9jvojmXO55NiRlrpFAb2btvuYH1sJ0SjFQIAxiwyq26vsIPyPk08o7IYI6ThfJKhjHaZ3qzDJY4F
EGtt1NZmYpC0YmiHAg3rj+XerM1+qMlGlXuSLacuyOkIM5R25NpJlAosAujH5aSG++RUdlhraalD
Mii3rccXg2KWb7GgA4O8Og1xLS71FBsKCZa33LK/rYa9h1btIAIwQWMy+AdG6tUP+YqOrrnFGDXP
nYk1iQYEFEoAeF0MLCOoXpJmxAIRiWu2jI1bG68WbdpTaiCwD4XJsxbpSysjGqXr8EPW0blu0AfM
2OHhD7i1a5J9MYlrW8F7/LEpxPGEGW3YK7Mbb/VBJXstyxHZwk03lTdZb1w0AyPBsUa4cqOWKHif
f+B4uLat/KU1uuc20hRG1kpcL0hwXywkCW/21lgWB8k3lCX0oA/6myWoq4h6X/CbME+AYZGS8kFd
nyJ4sNiWre2kaf6Q4XyyYhqh6/orD409FsoPoM/3Wb2JpIZfKcKZHgMJ9HNpntMY9nPGwlxZHv4Z
DygEaU+eBMKJbxgxpDvNazBoJSXNFiL7mCbrFf5WvSoLrJsunqs2G57thg73WpCrMXb4D7WD5/R7
EQ7fST+IyyYSL63VaTtXucChSsgaksMm3tblIBiAuVLphYMbFhIUEkbX2fvRqjD8jf01HXb7tudd
mBOcENVDVsWbzEqaK7S4uJ3V3i1PKTK5T6mJ8M3cei0ddQNZlrOWnXxhY6qb/s5E8Vz16TxtmhZE
CbsWLqI43nJ19jbOlNwmGlushXxC4M3XvPqSJ83TkJrfdZ+9uDPrzay7d83UL9PEq9cjKjak0WY5
0HMMHEZ4D0Kb3zQnO6Ip7XNyFlvXUqT64UsbKdJohndmZy7ktBx+i5uOX63dDjg8igUX522ykqQk
V8ptlRQuUVV+5zFp+LGqyqkeAJYXAasy0+5Yhd9aFbjX1GorrA4k4Gphh36e0QZu46orNVzvDJBg
GIyUejtnAxIf7k08Q0P+kpqkaKv0nIZc5cHH7NJG6JeGauV6cPSHIA2qTa3X+yxhfc1zv9y1fF3I
izYu7tOCetTowEysARExEqK2UBt0JF0xBE8OpDWTvkO0HoD1LiC6Kh0PCsjcDzMhTwEJlDEHyBh5
pi/5ZGl6mOk0D746LE9bYheAG637/t0D8HmQpYUoVRjHwjxZjcGJKltSpiGb/tDgHeY3xP7NxZX1
MyFFmRojpNIM7mRGyqQaIJSGrb7q4ISpKKVwz3MJ7FvQG5Jkl5aaQ8Ogn0d0PY4WInCRtIKZELRT
BvbAk2iVn8iHYtxU5U5MyaXKNyIaKFNHgsBfGLQ7OLiboc4vOi4OR3jNUMLL+obGul18ll7DmEGQ
WyiHO42WKnDf26xJ7uIkb7cpFxQUwPDViO2N23XPTuZdDVVEERZPjdGg5EZ1VPR5cICaIrsybL7V
amY0GMnURbyG82TZ3fOoexft7F6ks3huVEbhbwjQdOZpD7EZUpY3vHeR81pAG+GOI6+r6yzqPwLP
giqXmoKrhPcdz/nk1+rcsZJx6SMINZ2DsFN/m1bx0Kb1fIiriEqQYt8HFmB1hl0b5B4ALopnhaqi
25qQySqy8NLHEsBV3XWvTlGdvSHF9ugPdqXvw1J7kkBYpREf9Zzja67NDwBGx60XWi66MU9OXbSX
XmQ/iwBwbexiircKdN9B74jwVtBW6Mqgd/JW6uPHLPRtGJpIsxwJtbjG3dw6zcHoLkXvNauw6rYW
G7Ze2lxMkWI1fpNq9uVrMo4tXPG4wrFcoh4aw3dI71gk+rfIQLT7MGqbLWLaVG8DXj1fGSDqKtKG
HKRXTjpgILOpahlYvPkH8a/bavCuOAhrG+kEtS/wPoczDZ8B6IHY/OxneGnppB5wGzxOfcmpwQUt
IfoL9jr7SWcEU16T+kR1Z8oezjQ9aZP5EEElxgfibLHI5yul5PPQkT6qx+yDoVyx7oIMvh8sm0kf
vrq6ci9De7hIsvjo0ZAEQkLlRwBbL01aZ1viiu4BXyctpFqZbmr6FvClOQHklY6BR8H5tgHNIjWb
TW0peynMaqub1cEtYcxIx77Jwt48pEjPLCJ2J5ShTe61qAvpHF8TLTfLmBQJm6I18oHlRVGcYpl+
gLG+B+RxIQrs2CUEPzqE0FbjHNLGgnwt4ienRF92BXVuEGvw1i4arTl4L3AA2MILOWztOaauSjMM
Xj0uyqB0gp0ogwcyxa0hkp3ZigpXAt7siXkRzu/lQGJBqrI+IffT3Wn3B6HwJwPeMrfFBxFSlN45
5NdYSMiZ6zeERw+T0ty9rGtYQY17b9F2naqvIdyrRvvItJHrU0+ugt55PyxClJbYjLgOjs8moHsL
wCZLDr128qbr2rCbbe4hnuSuxpgx+AKrnsCqYE3S4HkyVcuezNEpcgpowLSbjzNYzkzUNG1B2HCd
MNvQl0BtKI08GnNESkAamH9qH+nFsx4trBr49FFGT5FDgy8kSeOyDKQLZwZth2rwIyMfAic8tEWB
y98Co0ZlincQGq2Lat5gQ/aw4mJh9FrvhfpCjPHknmbX3mSw83APxUciXMWo3jUXD0EoFbzmhZE5
hLuIC9riwag2oTZSBqS5G83tNACwT6B/HD9aBG43DkFLYXe0qBA54NrXDHCIiUOCygALiue/0pF8
RuHijQ8twKWhfCKUuGtjRjCglQxfM9vbXOrFQdQawTl+Ty6W4TLosSIDLy9HnZVTZ0cOXMiLOpJb
jG6DfX8+ZDkw28nqH1MaXi6KZPosGnQyBZiRmbnpLVoNE5mgvDcHuO9xbFjsNTU2fjz+RiKBzmfN
PWSsg4fp1rcsIlReAlweB/u27HxgJpy+vJa6HDAMnW1o6zH1nocpfEty9LqMjKOFCrut2CtLIAjH
kp/pCfE2JHbrN6bbXFDvwsVvzLcJMR0pzaexb64MvaYKz1EFGA+Gd8LMN0nQMyhdBp+OBg6YBfsi
beNdVOZ018zXvR1RCSwhDRRqkVIWzlbS5Ydlyg+70KaQCggBmTAOHtndoCXDRiY85ZhP+2OpfU54
YnYJr4VDur1aapGlqBaDbIIKrBIQnaH52gRYPuzkmYZdHhqx9CmKO9c8LdaOpteQJdw7SAk3OQho
CJGG8TJpxBho6YDVxV3HjW4q5SA2FhDBRtbujgf27Ds5AYAyH+JXbtI3wDCDtdtXb1Ni3uqJxw2U
QgV0gSsOow9Uz3/WHPoMp7kew/gIXmU5+Nf9pqD6HQ8czB9ZfoFqYbRMzTMTtWHEjMDsEPsveVdm
tpWJRVXpXbRZcgKMOxOAyit3qolWhUBokSLOYJLBJ/XqFon5RuqMPZxj24nhmA6PGld38JnjUQ3v
A7u4TpwC4nHLLKCCD+QG9wZsnpWn/LCbjpYFGdj6EkH47ox3ba29YYcv1lK3b9vpmtD5s2t591Y1
toeUbXTDVeaxCEOfKUlH7JF7lYrEJY3LG5dtbp1jt93WHvcTDDH6KuCK0DpTu3tuzJ4aJYu2pjQ7
8zC98br2fQPmDqirRpTHLN8ZRKOCRS8OpgCP+AEAwZRlmwXahQPA0g5w+tCbMod8cFgJaKbeUVnM
TiR202A8M6YMUNXJFyQpM9uYWRqPAaa6mXlLXUfAXxwIWEGtAPZFt5yusnsedfnGGQv8uT05FcrM
15wxX4WkOQJAEznKsTnpE6F6R//UbQJNYEjy/WAo6msIKNsdPLhKJu+WpDekDmZnx5K86B0kBQFZ
h8HTtjQQmDXqChdwGL+gsl+muL0l5bypkRahdeC0xrD3w8GX2fMn7oJwxRD9OjG9i7rZjyCGefFk
DDmRoPfYDYYIthnuzo3honotjpjFieBFIVTGmDpmpej9Zsz04yPukC3ThSSCyyleGxApEO+TbBN6
3K0Nuj8yAbbexh61pqnyObO0vZ5Ue2blwHRjfOu52HOD2NgRj7DOM5kQ5eHZ4xAACAU5iEjYB4Nr
dnpzk6ll8PMOCsJXAJZWcccGnbbvocCWVkcDribcizH7EiTM+8Hi268RASW4/KQ1sE6m4dSwaNeN
G91pkbZrJlzv7L787jaAyGrxtczDVWIqOMd6PsBhIyYYRw9s04xZ+Nmd5d7aEOkr6V3/sH2REoDH
i9uNimwWW61951L4WWk8Dk4Trp2J3QDq1rUb3csEFxTZvQeALiyVcfy+mYG6pMR1i+KmoRFy/mFs
6cV9YFh72gRmrXnUFKle7zi53ovH9x/US8GgYPi2EUb7MTxEacPe1brv4B5fG5cLC3RDBhzAshJa
ZpH0XblYk0AVLlY910gfTAJJkx1dVyW1DlkhX5wmeXDT4W3SXsaBgx+zSNVsRTg9Rkre1Gx8nBMT
P7Qp8Mo6+KTakvQqHfQ6+DiEaV6UVe0SrlJExq1tmwbn2i5f1WLIUq3+vVjBQMpAzRyG7SD1QyaC
a/Jky0McNvhMWi2JMI/azZVJxYJlTF9jOB8YEl33Dre8MNn3ie1PDY17GmURY63xBmrOg5TjRWTY
uFXYlYwwe02WwSy/u+2RIJeGBSFdPWU1nqwqC+nHEYDhseQzsfcY/UU4GcLsYoJsv7GBmWMog8qd
xWdFGuvXhStmHkZEGbfko/fKIhnWDUbErQJVqVN7O4/AeiX905hHL1rJIIJCoO/ih8XBZIUq0TNi
CM62E16MLp6QJvHglY32btYJK9ilAVs9vBfYTQpRE86AY2Rr+co09pTkPnSCUouRi0e/uOSw3dFd
fvImFqPezcl6rq/U+NjJ01QpYNjZM+bDz1Hde1JF62YinJI2Q77qeRHLUpGjuvWWu3vcu88Zb0TI
xXtZVHXQbcXo0kijXuwJB4OmWcTCR9TTktlmssBcePri8DWhjqgGoyMVdvhRttRFLDSV4SVln4Cy
YvJUXCGdf8suJgd1xUDjdSpc08+ZN8JXFDRVmogHjbf1UhX4YdY9FKhzRLMxPnXBTMtiu7My+qd6
ooy+7nWHMlh6Fvs1N8x+7ROuOzOv+hgbAm1219/NXRKt2wp+qSRm+sPNyeh5/DX4QB4h/Cr/gX3a
+oMhFw8s9lciKhJPvid+5zzO5pmJNgx5lPgPAO+IRQ13YOV0rzDG6PRFsi0Tm5CU1lMMiCWz55Eq
Gzbbxmjxwqka/iqprqGxv+sqO8C0uWmCazFPDxmAllVR9Q/Lwo+t6exUwgcN+Tks641DzsAolFxV
I4xNpbGhc0NmroY/ru4LyIl8tU0nv0euOFnjCHvR3McGbwoxQjJdlfGW6vPtn/REu0LqhgtUwjQN
NuXfOYLNIUz4lOlQghb7FBvadWtyiLX48oqGfMRQvDlDnv6Lz8D8Q+Bm+VeFS3pIty3Pcn/3GfS6
wwFe4+D2w/aYTTp3afvDiYuGfBJutZmZicaom8yftigQvC5pDYfAHU46r3OwkSQJfmKlTFelYiOr
cOL4Grpqwdw8h20IIXdnM3cfkxJQn0GXzmLImlIHR1d3+Ofv4T9aUpx0PCkFmQ2LmMfPtuqi4k2c
8acwt0yuu4lHWQhmYgjwZdY6k+plb+kDf6TPHMhjjrU6M86SiPkGHxUd7GLv4PH8YZTsSw6/QQUR
syI9HfLZd9pJjNZ9PLs7mYffI2HvtVaOGheyU6lRuV3M9u1cRPemwimhmv5klNNtz/PNjYkQjzVx
bw7sK68EJyiw1tCtix2uPpjc9xNL3P3zN8P44/fLorHGIU+FxR5ayu/ejHAywfRB31wCEuKQKvBy
Et/FmHLQY+LypcWLXjKQFJ7ojeC8fbRFR1NLyTH2/+OlWNJ2bL7t0tB/v8x427uO2Aq5LnPaieAq
zBDtYBauYRMe7M55cykjXFnVdLOMFH9wjeUkzg1dOD9eyZ9KW13FH2gw5Xf3+5TUT1Gq+zLnP//0
j/yXP2h5OR9lNTVEEzuIR397eQsJ6Kf/QuNR3E03QMam2y9Qhd3/+O+/bp/Ln/x//X/+jS10P1Vf
f/3L2yeD4k3cdk380ZFw+PrxL+w///oXVzqWKfj+/9eJK58JfFH8hCb6P3/r13SV+YtkMZGhsB3D
EzYK7W/pKuMXz7D4xkEHImDBbkLO5Dc0kfuL46BZEfhwbf6UzkL8LV3l/mK67Kb8UK6pEtfvn0lY
8Up+jlXohmkby8HLNWxpkbFaEjsfb7dxEbZ//ct/sncmy7EjWZL9l143QjCYwYBFb+izO91JOmdu
IBzewzwbxq+vg6gM6Yoq6ZLKWrW09DYzyEfSMdi9qnrU+p90fw5QbGJeJSHVXCOWM6wAbv2A43K+
iVrvzU/Z4RuoXkwe6rnr61tl24emttGdK2d4bHQjz63NKKHs+REgSrvBvRcdaBt5LZPYwtk7wzwc
AaNREzP6yTYk4sKqJL2rp3RbVRM9Lo3zlDnVYfEedXgB7BD5ISHfMns/PYvsnnVQ0RZb4AfbpvP2
xdRccZsGN4XrHrQYX30oajniPZiRnSQ0NNoceVn174I2uPMqW61dJ2Cgn0SziVJYlTWOwZVXWNmK
i8BHnPPu4ylYd0m/zzBiAOueDkBy9g2VlAYXyUqYpWZdjPtkgCNkqpZDQDVfCg2NgbcqMfoHg5qP
2gJZHxpsiOhBlrZBYEF9aRoibiKLzqrJ1lezHbDa91RpcGwxXOiWLm90S9HeyvTy7kSqPBqYdrNw
BuGIPN9EYOTH/lKGzju+C1b22fg1WRUQFZIsRYeJPE5jCsRLfCgTHVnbKWpblgbLMDMAjtU0h/ZZ
/YVdiMlYPopmtA4WYGoDgwfwdyTe6NK4CBK1N39yWqObxjFe/Tl3bkN6XXeK8vS1IZKLO8/0I/T8
jrWeOCF27XiwO/1sDeWtbD1rXTPSUK+icOr4kdz3UWaAJFSbzm3P/OGxwie31AlhyZkwKjdOfSUL
/GwD755tLsK5t8jnhPehJh5mWxz9kHBWFdu8xfz2AvLzd97jCMDkoteRMRw7YlpkAZoLoXW2pk39
wY71de7778AzD6kw6dTQBz+CkSRFcTtZ4ltH2K4MtQmabutN+dvc8XPW/klF7aeT5wjkrmOturGi
fzo4+MLExVK40V5ZeMrt+dw5CVWTyqC4Jdkrc1YkhrkchqLxd33nvraj9ZtL7jdHsofEYdNQDlSu
Zgp7MEtEKE0N9MNBwNweAhr98AGUrnHJA8AguKpe68heRz1LVayr66quXwMvH9e1I38Zbf+kRRLe
WMOACgvyImppn2zpqknheMbjazyop3Esyo0CgwHDJduHiUCDpm2kNewrfTu7EVl+rfMZyyYrkhEQ
zVIYWm5FXr6W87RvlMICVOl9q6JDUPdQauODGgWdtFPFpk5fZJa+lKXgOkCwH+uCtisaSDKBi8s2
trw+t0np4CT3qFA3cRbGYX9bRN0e6tGmqePwKYkNFitVfyd7VguzdWcD61JT/dnm2XHsktc5rE6z
J4hekBYZedfeuELdt7LCUzIFZxit51ozw7dpi2EBymIyJRe+9ZsfJHhQJ9ZnbstFMoGoij336Iv8
gMwBl0WCAY6hXoXivWnN+m728o/ENsEFmg9+l/woIGqkgvR303fP5GCAhFs8WhQVD62Otn7A0UjL
F88Rzw3Gff4cXzz3N2PWXQobr2kjCRiA1Wb4zQ380yBkcvqvQY6Ww6YKw3VVckHEU/Q9m8UGcRMW
R1mcp4jwO9q9xy9CRogbQaXzuS3kVjpArNDabpSfEMePXmrTy1ZjMl/NzgIW0ch6B438bIz+fSmL
X9j6TyGK1Apt8Lt0nRdz6h46xsZm8pFjxw37foU5Euce1lBmLIs1nQJ93BRP2hwF3zoFfQ+lbTta
iiqC+NZlgXoTZ1j6rXZhRlRwjD36xrtOv/WlRfgWqawu2Hm6FRCmrpYU1BnDKhTxG/Uud1yUd+Yw
vyvpb5Qh8FJ73hEW1owKKI8KkRRG6qE2PCgn/daVyUdTghMDmUPOQmMScr5MdsVMinQqBvTsgUuf
XQJJA/U9egQO7WJAE5O/xT1ooqv79p2VtjR1xfiY68J4bEHTrGZbfI3V8FX6BeJuWoSEqPTdwIqJ
7dOXkxTHzOWfH2x+YP9Ya24Do0SaZuXE3wvWE+6ySxRmQJbLq5e6es3b5HXw2re8Y0VsR4JnpTrn
puyZEr11xnIKqM54xBSLiRAQuOcXBvldlzLlxD3xAOXxrLgCYrfkGcIZfJu3Yb1Lo+wEABXas5tT
YB6rbSVrfhgWkSE7e4SZTWFVmiETSEs+7emoP1r462Ug/WNrO1iHHAJ6ZP5KLJ9mNZ6EZb4avGYD
aWwqT9EoOVZbKarn2sKgXrlyo8cQMn25GSuCLU0NSMIPt10kb2nNOBL6YHZkzDtkbXvossUK6QYk
g2y6eSOn3tGFSGMSHwSnrGPqkFIGXnw3htbGwx/VIAGYITsW8Pa3odUeSis5d0X0Gqflk0+dMvZU
Wv6ae6W9j0iyBtG4JsxBXKtmvoUrvAW19dKG0Y+/fJe+s0+itS+aFZVQ9oIQYo3g9iMWkiQCDsdb
w+2m+SjE2Nx0gs07tUrfiQuWDxcqAl8/PkWy3PGXuQQZ9XcAnX9EHN1WeXgNjbyA892VAJUmzj3V
FN01gkRDO42AAf1+5Uv9hJnxPqWqN0O1OSSwtukBgXVd+0fqq5E3BvmgVLnXZbUf24BAhRxuw8F9
B/3zAtti0/qATm1dXCMPJIniA63erCi9L4vXLDVoV+KGH6krL1S0iiJMa04D0Seun//5o/1/4dD+
fzki4d+d2aVtWRxy/89n9ttS//2U/4+v+Ou8ztebEigpMes/T9h/nddNsAYEsH3ftzxwBAJu6P8+
sMs/wI860BMAcXDVuf/mwA5FgQMvLFGPIK/p2v8cEsH5DxF6vo8i4syR3XVd688Z9t8c2AlqADcu
yWDCfHwXSXtC43iJau88EzgtDB6pc45sbMXmJupxRNfNSxBTqhimJgYpoNCL6f+2ttJfk8sk7ins
MMZ48BK9C/EEGHn7MsQpfaDuuvexNUEuXcMcegfG/tNm3kMxhj9O5K/dadpP0JB4oTa3cW0dYKVv
Mxm/NWncHepx3sESsbDfNne8Gx6jNDxONB3dJDD46HNb8sKp/dyFGnZS68U7sP73WdObHEaHvTvg
w0ySl74ZHtuEk9+M62tTUZ7BwYHGMNHGlw5XZkWpIiEd9oDQo5vpHtsyh7B5qHZOIvp134UuDwwg
QxhoNm5sn+vBlgePY+6h8sQVl9XvCDvLWlVLJePiokUCWjlivtdm88sP2rdmmH6wruDYc5PnhWan
jeqtUIL+T+eqY4sIgEZa6zFCr2lwbNb02fbbPkTDD5weX3C0LcbkYRpBxeONmLb0d2w8nlk8pLxX
J1f49h0ewoF6ijqNLNnBlI7b+0iFa6H9Q+Sqr4KkZ2FZ9EAlv4pMi4Npikesm3s5Frs0tXZd6Tgr
Hm5rPPcVgSVIfcB6METNBqniwZQ3U9H/0Nf5WQqxn4kpbGObTIgxkktTTsHI4qcKnDcvMpHX9I8j
Phkhqzyz32u//VR6ekvT9Dvrk3Wnk1+Ub+Lts0R7bAF00iA8vLJ9R7IM4C2mJeEItssZ8dPVLCP/
AfgiDIdxN5lKbxoD6V6mz+44fli1c+IovC5bqEDaKO8sLa4kwnDr1HmwdlN5YFp4dmKH9/2snfte
t9PSJ0Nf1Qxoo/O+DSdrV7CErgmNAJuIlZvvV6fUNmeEuHjbssp1kCMoSzevOldr/Fk4tRL/QP3I
rqY2njZ4MuLZPsBtBMDqWJmRfSmy6mN2gvI8mNmMLZBOuWH0jqT+MkCJ1UuD1evGsnxJnDT9mFLj
DEQtZvs1PRiIDZVvPTrULv3raZ/Ramfn6C9wG3CMmC0BYAVby+BfBT6E2wLyLjAHB7kbosediF11
GKts3LvZALoP6gJRcAyZbihec8qU9nYa2mv4/+/dDCiyNwg6c6EAV4qNE4hGTpV+U++nruPw0Jnm
8+gmtLw4ADSKxDPQLspDR8BiZel2b1kYkAIMowRVOIMmajoYadAArsJBHWnrS9A6fUPP00KlJ0M5
VerUWea97qznjhehTNUDJqYSOx/dh0EtHj1/wpSvixWlasw8wYWSQ4Y9csfnWoYHFtJ7o9CncBBI
yhTN6C6/UoK1JRBE71Gh4Lon5kbTgXUzGuDZPO1xq9eSKsXMdvYTJ4zFrn6wZhtRQI3jjdUx6/YG
QLuolQqBPz+Vlb/Ber0RlftEABDNLo9/coULOrDrfcBvx2WLc1UNE+UcFPqFpr8ZAX9SR1wRAU9u
W4O2vqk59YpCWFCZc509mlNy5GlPlxmwdtqXNnHLuzoZ6tM8qHNjDwd3MnFaomXUzr4obSrZ2496
XDRcvWtMuAuB8eQY5ldo28y9zlloChQL5WIurvZqGDkV0ne1921zugFkyYEja99sHMs1HVYEAR4I
9/fraBh+saeOV65YSgzRdfelby+bUozordl/sIM4pbGAHSCnc4LdZcv7DlIVcvHQjy4bgxEJI9k1
ttxXESjKWDK4cwHAAOV51PrVb7y7kPjTM/kIIJ5h/eXa9SP3E1Qu12H9O1AKFOdvYRrsydvuY9M9
GQzwmywX3w7yNgVD3e2U60MfLeF/4x1/JmNS+UvRqk7H7K1oFBESOgSKzOzXiB7dbcjJGk/2cPWW
1Xid4/fKhq+wIA6dGiT9E8VsVVSEx2oqzLherBu3RE2yDPmREyzcVN18cVTJs6NjfeKV3a020cNh
Cp/lHEUr7Ounig7rG+xLG4oqqS2p05PbFU9GM50wmdz6WfpuNcT8mtGhd3awhgM9KD9TrTjusjiB
DcriaUIBCMW04Q54sCeugTynrgB8AW6pDtWhcBDgUS3BNIyOs+W9Q+GyIduViRuaAlBuqb6U4ETx
SmVjbW6SnJW7l+kvvzVYSMmejwMq2Y2wE6720RrQV6aNY4n+CPbgZ0imfeop1l6Fvuqh+iJXc88e
x92OovjwI3WsQuuBveP3ANEWMDZxxCkTp0SoJ5MuP6zC9Kqbr2Q5b32T71WnpBTnjVNG5O87XO11
TvgunH94m6YPXauBIPTR0Yb8tAN3Ga6tUh5twzpktnstnOyB/RkGgCDgWTc2z3WDGtxb37HvnIyo
e81666pG9QzNGheZWZ+rLCe7m9X07bm8GWc17jNt4VKsIQ5GS2VWii0RD0lK/llkAARztkYWRVIt
4ESKjod1kVLJIJg+54nXUsiVmoQnLUK9yY3phbQwrZjqNfetLzKmHxQcbnlpHx2RHWxRPRDsZmTQ
KGYzKoXxsvyd1l7hXaOEnUaFk8KGYxZC9uczsF5n7T8FGUYHhYWEeVjFR6fBbqZy21ilrgMXZ5hq
CNe47/refPNzjFBe6XzWLlRgyAm7rgrfS49tKp1jt7Hy3gLHQUTl6AYyb0sNVL3BLTqsBp18aJMN
4FQHPctUtHyeD3tlLEY34T92izBM58+HOcdURPA/0d0SM52wU8F9WZ4znT7PAUvWdPSeRxTtbVJV
vwvPI3usrJuiFvGRnk4SaknY7wldZesq7he/IIiAhGzXOg3//LhJlVsufmjRDbvSaJ8ifuHdPPEc
AoWoI/fBrYgfSMjWGBPEj+/6300FHzvGAZvY1clv3A+jk58Z/cmLxUytiRZ+N4G90zNUUzvx6WUY
p99GG13hOe/KAoxA0SX5xrUV3hdh4f139gL7jJP7+ynChlXE6L/sbi6eO/n3o0++wIgn6mdZXW+S
IeSPEapm56r23NHtclPldMrSX1enAMZzCmP7kIT31MMGK/p6D0jizSxgTTRgWVSng21iAAlNTZM/
un5J24ZRflZPs5JnmiA5HFZeuncrq8UgRM+xBaQCk45trbKMx4WVdiU8EV5QbsCwGvvdVXIEumH5
y9hnVryZJ16KxYJErFy9wyJw1oshuiXX0xdc3baydkM7YkuNdqmebg18BeRN2+qG9rzbEuM9xoou
vKkFa2rovE8hswxBadyBlTP9EiTzsUVER2fC6TGxMsJLhrNV8E5rR2drLBgkPz57vXkdqYyqhHkA
T0y4Ot0MzXC1JnKZarxPyWbNSckzehZbS6a38D+mfeIm276x4rU2Uwujy0iIrGYoTnsAx2Za3M44
jUMlzoCVj1EerTw4olxciz8rat/8MKJSqGxZNYWsbdPsHbvvQZVkrmueHKwLlniD3xKxdsjNKYKK
soQ9M0n7t8r9CzbzAOKNhceHTwmEOqCYEngdpxq/Pxk1o3ZXiv3Yi2e4iLhlWpXjzYFrXOlPvxFX
sG/HAbIZmISbxFSPHWBR22k2xuD8qBjie2HLXeN6vKkhrlveg8zzN9AeR+jFkj2685Ob+REFMd3V
TYVYoZQ41T4ZEXvSdEnmuF8mfRI9acdQ5VvpE59gRglpAJta+xkb/RftpFAIZPdCJ9xvxiwmLJcQ
AUbkpnnE/wuz3Raw1ZtfSdWdMVNhum6tl4I1BJIG3NvJ8E/UdG9cI3hlFb/j4XvSVbFHycC9WukH
kQSPoQ2sCgQQh7DRPBh+kNJxNoIOoZpyw1kcx6AFeXjoTjiTn1onehBNuhUiGjnNMBBYUf1kk1al
cbq4aVr3gkz50sddzeutIlqWslv1vQg8AjY71nP+f0N2/H9uN+F6VJH8Z7uJ/Wenfxm7z+Y/qor/
+Nq/thSmwD62oBldx7ZNm2KP4Ver/9f/MP8QwhJ//j8etSNUoSBy/yUrOn/4tiWA1i0gOddSrE7+
khXtP6hidhYZ0MXewJ7in5EV4XcszSJ/g4O6lr3Ip+QMLOGS6vu7rljkqmqqxc7khwESg0XFA3aq
aZdbWbgd0xGS41LnWdo1T8PQ27MHeDGL6iym7q3OjCtxgl+dFPM6sLGSDS4ShjW0nzmbeDtR82YJ
TK3Inwy7qG85CoQpZXwajAJqBA3WY/lmdfLgQkDcdCrx2AFOW6uikjOr0O+9llMF/s3qWFo4LaiH
b7g9JP/tAo4K+eFxZ4+Kos7QBxpTfgaharfN7NvrtIeGDWbeWo82x7kpZ2luFvJtoWbsRoIJK10H
KblX2ayiZRdgZIZct7713jboMdTGrxNCNqDlDnCmNvWoaCkDjnbTmd0Kkg0UAdJPq050xCs9DlId
5o9aVg0oS2Y0i7bmtSnzOyoGmw0YvXipMHU3qqA5iXuecnlAahvy4mdRU6vKP7pKMz/es7OHq17h
O3fg095QeAhY24UGhvufOOTgGnsfw/wNrZnNJobtfDM4Q38u0YkoGvYruPsmtb2aXUXRHUJeuTfD
MC2bV2sjqZ4i3IATLX9ke5Vs2NHDCSqN2xAXFEvRNkJ4yH/kMO+dTL7lWl2oAkTAnHfBmO4Nn22V
jZPUjkE5NPV9JLtiV2D5TRRJDT1IkgV8UlsH0dHo2K2QrNt7njoKXppkUvxjGUcciszurmGJvsIf
C0yi7k99McJctqIb1rnM4EuTVE+y3WcYr4yjlfWkO8p3hgpxoBODJlGAgBwncb+ZTQnyRgxPdIQe
86m9T5hxADSsmoYGFUpPj7nBnsIKRH6iIOBkz+av2q/6C+i0Sx0DhI47/S46SU0MtOBNUo5PViGP
+Zx+2z1gSkyT2coUwNus3NgF2ko/8BTuYLzQSzobxhr4YnKTdla+9hNLboWNJ8VZdK+mxynEr7iZ
/aVcsXQ5IJd3gLzwDnFMokQlXkeCTYumYdd0jJzPPbg1Ixj4sWtG15rUEzb6+CHJo4OsWCwgsNvr
2c1BbRIhYK8CWDXKrbOXeLTZV8AyCpf1YrUATTKSLAbBGV7kU7RuJvXmT2ByDLxgaPCGxaEn4i6J
93rxLklq7g/xjJiXadBKAjPrJOPvogGd4/r5W5eEr8hFD7aDhd7Odn7e3c8+xT3+cEE35cqMjPuM
rgA2+/xhgPEMrOb5uMKxeK/TqKfmIjrnTr61eouhm+u2jO7R4fy1YzkXG5r4asAhv8pdn1s5Alku
2ObskiD9GX1SVrns/G02SmzuUX80q/jU2QZrGqdYzdC3VvBMrbVTzLw/7fg6Z/qtKZZ4fkqwzQ64
Seea124TJvik+uIxmOXXlCNwTgO32lD4X43Jsdyv2hO9atjmBu/bD4e90PJLmVylQLD2bgoFpStA
OyKscKPnNcldTBk0QjALBoX3NgSIGTHVKJCzL8zNDJSS40DOzVm11lGU8aedDt+6yU5xA229BSfn
DVVGEy+6hacBtAO9IWxWLnI5HlDs/oRWUndGq+GcJkLniVIU7Mysg9amA4SyzGlAR6/84c4lIjy3
mMVnVLGAgAajoPIgNE0UiBNJrkqgZJEjPvuq+XTNFhN+QO6YaFO36RhXiEDSHzjLfNyaiflY4mun
JuEae4yAnZ2/uL1zJTWxq+pqW+QVKU9Q8dQjmd3eGOi2MdwMqdrlHG3S7YlWPD2kriCvhOHR0STF
owEEWaUPnMB2k9LezUhQ9Uhkt14V0k/e6Mt2KI+ZH8GnfbAoPGQhpiCaxCFy9OZth1H8RuuZbE0I
5duIGCBizeMgDexNWue3U6SPwtHqoEfckLR1PnO79uAI0eFC4CGAgmQO3UFg3m5B8gHpgo9YBMcy
54GZllT8Vgz/MIOBWs4cSoVE8kVqJ7ZTo55bZHmISU9PMQfprZ7kU+fBlzRDLOV6oAnWCPZg5a+t
XbEIqedXoE3Nfgqre8rnfo9t3gCIQdybJfVZ2Uzy1TQuJsU9g2O8pyZQPIIyT8IrLpFIPvqYezks
gf4WXvlh6nSPmbRfYSdBi7X5gb2J03Wf4tkR9FHBAwV9VQNqY4GzC2oq6s0MlJL2wsc29O9gx38R
QL0VUp4dISl0iIdrSqw3DGlEBIGOczsgcI1/dFfaJCBUvYDOIhbHsZsR0g/ldW7KV3cat8rPKK3s
TllH1ISFDn/rlHiTUcNs8g4zu2rsCiE9F9NuNoDg1ZHzrEbvdjT40OdyusVgdk0qyUSb66cxaOsN
ZVcmHmh/bY7zEwXjwLn65mNOA0oNWDiQ/BpOuBbHm4FQf90ED1U5EMrOycbWcvS3sbcA4Jloe/SM
deAEw1rbTb5tsC6v0wLHClR4aPtcS82c31MYQT5joZ5qTj+F55wdL3joHRYE8A+4Z+u2I1kn1l5I
WRjiwWaC9rdiQxnyotZwlUZw8YHoyFBG9/FokmoI3GQ10Nl9k/aZB1StusdR+wjfZ1pNQ2qw3c8s
DgW93JRwj1c+PctLfzJ9CC0UJIUbtnfY6I+j3tWRLJjnOOUgOzODxt0PdZ/5aarsYhXV7r3orRe1
RNxKa59O9vso+NPEtgNdv2K88eEkjlVUE16tXhuKfO2svR8ROrUVv9mh9Stw6nEn+/ngW6BDKQyn
hiFEhw9msSbsFcEhbbjTXXeTTQ07EfUzSFIOpqaqYTTPCbZjLxSfNYSpechpGRmeA7udYOWCqkOh
b/t8DxJ8k5LHZ2rC10MXrQswSS8dutIGXDdVq7FKWQiLaT20vK3NqD7OpKDI4RSHQnN0CeSfJBrQ
fD6kNZHHG9OOzjRx8UqOoVUhEDxq+kzIKLhkvTp5HxhY4L3eApLZN8cmW/Lr2v7p7UBj7SZfLIy4
AkaNwtzGvD7b2e9ovqVfrUzxd6WRIpVT92rt5TnZg7lZU8zyVCXpoc3NC7H8fOso/Cl1OD8YYH2p
q5HnIIIWCn2Xx2LPV424gwuD0bnIhuHYRwV3achaq/IxP6V+TWYnTwFzWvEm4UAMIhCN3LPdtS1s
+oxS+okG/yuKPOAfpB4pRgG8GQRPqXTYN6AalQ0MMz/J2VCOCQQWXfgXP2lDKuccCkFRGxaG5nrQ
/euyfb5J3KZcVcW49VIfukML+GxCl9uUbMXZ2EOqNYxmDzliV6WgXGeXamH8GQ6UTVJh48jgHCyi
E/vrceUH+tNqqwFhg61FPwyPeMPuJLAWnqAdPNfR3WNYoqMNwBWbrzD1vlhefRUF7YJ+TqtYBqqw
EdFlLPrHsUMqsOLw0dTJteTcQs6Rz31En1+Af7g4Tq6mX8funZ95Ki5asu3iAmaoSPfg+V7HFEGF
2NxrU0Fw7gXtIL6CDAE3QKwxLT8Iv3oneU9pc4dviYwrRjVimZmJcSAiL3xjy/wZSMOuh0kzZjgr
6gptA148p+oZcMaAdy2dYpuXLovwIM8J4MgLjz1zrWyLcrmM40FW3lE7SuuXwQ/gjj3Wemz6XLfm
HT2pzq7osjOUkgnzGNEEsCOvsSZo10/tozbCXUJ1PCDn4jhjDwadw2EQtsrHHDcffhGtzcTm2sR8
RYKmfbbQW2/QILo1lWRcI4ZP7mTpc6+9X6Ftub/ZzUXHucD0hfsGlFuB9xB7yFeVEGTs50e/4ob0
ekLxWboUTtfmvu3GbxGTbivKX8tVS/x2hVb4HDvcc44PFaaP7rjvOMZT01baGgt/gkhT9MAqggF2
phexjOZM0YLDPsRBfTHT5Ilh9NdQ2+cQACef6ohpreFLu5hpCTiPw/K8OHO02bU9scSxr34Rgk84
LBIRUXF0z51M/WXO4RrF3lkhhp3jqOV1Wm6qSvAQ4VEdNcDRzGr4LikKhYhIJjPMiksyCcZAFFG4
bY8yWriVNp+IatsHyotObupdIBLQ15xMm2BifTom8tPIxAOgsFurcjgc23e2xItFRRpo6xDnf/Ei
ZXqmFJG22mra0Fn+xtREaNKukJ4n9sTumDGPDFTsqq6DGwQhE/bZE0TBT+SMXepW1zThTViWngk2
s/k0zJBWtsHZ8Bt8Khk9DebJEYgMbHnPzfJjS7MOKeYyoQrlR3eevnkbL1O03EwT5bqW8ZOnTnhy
hw6Xig09ZRprZjw2n70BZnd03uoeCh3bfAtvmMcajQI4LZeb0MQO6zFogxuX6ynAy8XlSZY23vmT
PBPsg83XEwzhzcUJrGvXMiw/YxsaEf2FrN/dpNumEuG+gRM8Ddme2PGPn4UfiTPZG4/dKDOzXDVa
08yg4BGQBXe3YV4e06m6FE11ivWIEkGOdqvd6nZqXeTuiv86stKnOLNvhW08AS0kpJF+kqQEoALS
nb8GSmAblw9pniBG9aTnJJnobGEefdZc7tuJff+NdJJHpsqLU3ZL7OziGO2qLuaX2sk+s5bSa2Qo
qqwIHrViecao4mo56buea3ogAgxZPiHvlHGF98REW1De3/nAiBxNnMdJsSG1NQWxVoIKrNNdDpgc
fYbmIkH1mp7v8u4SOulXWKsHSDHr3mhPBkdtlfZf8UhJ9MSKtWCXvlPwpeRcxzs7K6kxYh/IQiZv
iI7j6WsdOoGm+G2yvc/MXsD3RvNLWuGTOzdP9KlfASXRZG17v8ci343Cv2eAhmZGC+g6ii1ieJN+
1nF91Y6+lyFQYcy6nyxhqLwJbLDLJdtc/P6PNMPQrZ1a7xm8T3eUF8bBft+4o7ejgpDMY9AgtgXd
NjbDSyjj1y5dOHRDz0DQfwoxrXKGKYANvFv7yv3C1fCjkuIlasC8W018knN+6XLyViP/LBwTxF43
gnHcU29lzSxNfPs0BObBzJr7kEt2jZgUrBsyKdy65t08uBxu7Fc3ZZU8NTg3E0zv67ixbApSkXMF
a3Zl43kss7ra1DlQ6MBgxz8kcDp7M4bcBUoQZuWD9PNv34feSKtozYuH33HV5vTSmayDENJ/w+/b
zF2wZvR6Dlo0zjihMsngdi1MlldFnez59sjwkFSroTwrx/w1IjThhTUrpi0AdkSKXYrU09eRPZkX
eMV7xgLqhl9wfJgmrpXGXt5AVud9wZl47RrJ/nd8phPJYWxFt2RSPlGtC8pgoHar93aDCGitiO2W
+Fu5hfiPPFwmfBwTkSCTiOo8Myo0mHRUCnd76N8tXWU73QbvcPG+hLA/4Ui9CRma2BiipzRmMd9X
iCJuNGOCqJ2HIKwboGIRHSw1h+7IADCqq3cFNIvLZuF8SbAxEU1aGzjFB7YyVFzVPgdFWF6mb31X
WNNVwx9CKCO4B/MXvrsFnkmngIQ2zvGvYAYr0dGshQJIs2Pftwdb8cysGhcZt5vfW2ZVpDnIgnWf
RlseVohffnBFZKfLopXOOfbsYy3yl2j5NljA4MkrZn1cGGzwjObqq4ITo+RdJL3xa04xUwVLt5JB
F6ZpH0OWR4AdmYy9IfjdNv4pNkAu+xW57pRnLCKHgcuGOi6eMl/OaD14RtOzj5t5YOickIT1ewoH
UmD2COnMJskHJpwGy4mTetu0lzKjpLQJPzO4LOEM1reDJ2VQdZEtUPM52cNHP/As+639soXYCCE3
pVKx0ULhF49pw4GSTicYSJhq5per1IGn6LnO/I07JlsHVuUGOmS9JxTa74c4lCsI1Ucn1PdO1PPt
NWq1NLx55WXyvSmJqkcQgET2PnUsEYCkQxxE77yNtESPtKwEH1aeAXFoIfEFUBYt6BFjg5aSBpjs
4Zt8qnjSm8xqBCwC/dGJ5CUrIk4JMN4C9ZZM7B7oLfawntfW2k8z5uqJqwAVfuHc4jM2OItdCMSe
Wj5zAuf2caijL9MgmDU0E8Cb7pTzWk4gTLAaSmlrq2C2TLgD7MToDkQ35XqQ2AoixqAqx+vA28fl
cA+bB243hXTynouaGpEcfuuQdZCFYmebNuSuPPzWN5jWgMk6FMMWcTieqgUX2QcMcjphqI7mQyk5
OZjCMVeGh8Wd2WPe1EPTkN0wKYvVCVy/2so2XqOxcQ0EvylSY/lscNaA6rTG0f/5/52f0mVf8586
Pxd1xbhGcfF3/+c/vu5flRX1h2tbRLU8R1kskNFP/lJW3D+oGyCOR5m8JwngSpScv4QV7w8UkKUI
y5E25lFFlOsvYUX9wSuE4BcSiEXTvFD/jLDCcPZ3XYVEGNF+XxF48AkFSvnvGt0Tu9S9HtDp5bLk
8Do5b2FhDvtxyh+K1Pydd+JRzSZuFhthtXYO1b+wd2bLcSNpln6VeYBBGnY4bmPfGcFdvIFRpIR9
dTi2p+8Pym5rSVmVaXU9c1GWVqVSMogA4P9yzneqlpScsCCQmIcWOk4PX0AI9u5Ov+bNLtfM+SCd
l7vJCBTLBN3krMl3uEKpVgOaPA7hNYPtcYFqj7Bi6KIWt7Luho9jR7zsRIXNcCdcmy3VxVCJg1l3
pBfowH+KUDu3kh2FZpPwgu/bYQIk3Ic+0t6gbJeb0uSAN5Nk1VTDu20kX9qGXkQm8XHy4cCYBeIX
wiCRlbXbymN2hLffW8FCfC3QsXFmVAs1tTuvAJRJxO2zauHkdvbWbcc7W0u/G3BFIUcwA0BAvoOP
S7OQuvqq00Mmrk5osQoabpnR6mvbZTE1hF8JbIQSTPourgdHexvs/DHR9Wgds11irubYlBx1ckww
MDFczEFlMlC8tAwuMHmFBI5HVeEwNh6yNRbZdKenLSo4pxbvBe/rhcVEYaPV4rNiO1QvjJpdw+Sq
EDhzLfAgiHCHAIUmIXbbPYZXAcES3ILqQ5KqJwbWwkHjYI1TfWrUPMdzSPeFqRrtDC1gt+RMPW74
0otuVodDxRiTzTQhD4tIKO+hX+NpCWFcncLEDR96Wd1alZpz+IO5D1kAbFTVwNLuaMvJ9rU/CQRg
X6KAveBgMPlnGiQH6i2X+lEGm6avLtKSYAD9F8uXZy8Kt2Qs3zvgiZeEZR/7sr0j2uIMciUhDTV+
TtgCPjUcbuCtivRIOaztxkF+ZqmzNDwKMQGYzO+JAhJ06RHKKsuqnlSfPPUqh5MAa3+egcBTVlqz
9CMGc1mYOGdUmTDTDfgDYwFYsU3moEr92AuGQMpp7jMNcHqlmu8pwHVgWyfQcfta5XucESEHEDMM
4h4XLUBoioH4gd/TXDZp+KDikIqBDPFlxjmyDAzZbfE2nEwhdl3SvNia/O4iSFkwAbzB5uLI8Qkd
6TwggkPHgqCJbIxz4DYo6OO9Fuhojf3u5Ilip7q2ofFAYhSM7kvXohAIeKRaNdHDwRJd0ppfXYF1
bOyG9yDIjSVCPRKZTflGikO8N/X8MRTFvZODbaTHfHDmmXZj0l93KsLmqJ8n3flmauo5i5xrzI+6
lsK4GN10YLoyMhCCWkF9kC/aDAMlI/uQRa2ZbDstvRplQk5F5DwGXnff1nJfzWs/0Noe5hQOYcjm
QKHMZ32mZ5QSDFqvxzcKm+gwTlyrTPPJDg2rU6mral+qkbMsII98LCZ9iT7L3vaIv1B881+Rr2fM
MMrbEE8fZmg/uZZ1AKy/191gDXwRXimoOV1oZynsR71JrhGrgNFK3sJK3ZQH1j+q2hdE5SejjE9A
Ka8sXvcO+66c0nUf58kRMu8u0Ak1AAWK/cikkMP7SuvW1jd9sHomKiB8iup+SIF75GJ6tDpGUXFR
H02i5xeo7xBEJZ+NtO+qAod7VTZHIYazk07g7M1qoZmEVkwTJFo17wbM3kcKaNKAsYrDUW+Kbm0M
VANdLhiv2fV9g9ErzguyetoQWRt7MtTwc43gI0qcp4B+c89+/Ng6s7zQxC5EsM5VVtqeOSvJOjDZ
Qj8wFp1kudLNOGsPTf2St1c6B4E8mZ0DxNvy2PHFPo90NDw4k6AUx/wUdfj9wcWSGlDW4YNX6Pdx
Yvkbo4HIyJk2znENq7GTm9YsN5VbPVbtDMcb3AkJn/+SMq32h/FeOO0pDwG7tqQfWHMOL7YF+rvw
LQIzXLjlkxVOR0y9OhOwGG5xVX72Y7C1RweuX08VbTCOWHUdiObmR3TiLSwZfMLl/mA/yi42SchZ
F+ca1rys9CPn2ofQdZpUItcaoW9glABSKIx1PfbgTbRjq5xj1pqnKIUjRFYvyl6YvKreN8KCtkD4
TCGTJwmWPQqMBxJxCDxDN1Cbat1wxWYV8o228KOIunU980uKCC6yqU4yp7dqCaKkXTmQAXfKyvY7
lkMk9P20wjL4NhXprR+1u6CenqMwmhAXFU9aX/P7uANcDI4Jd7BgPFYlPlJsgbbdg4vGzV+6HUxN
G4ttGxMw6bozy3qw7wY9Ye1hY/4y50EmYU4ZTN+83hSOzBEf0ABMpgV+TsnmFforJrSEMZbjWc+D
AWdHa83+grIWBnkWHqrRfg0ms1u2eWPtB5EpHkC2V54XH8NZW24xuE7q8eP/woOTKar82a3NKSUQ
eqksPaHoWGaRPKDdRjRdXwo/fqxieD3/v0Z1SMrVEeT8e3fS4l3+ixL1v//anyUqBADLtG3fsZDx
OAbGov8tUfnXeyZZrQQ3mo7u/4QU8P/Q0aXZOFhtiAPe/Cn+p0QVfxgmUiHxP44n+z8pUb0flIyf
pD/wWGaHkudAr6DiZZr/q/SnF2OH14iqMyayDTgaGtu+VUgI8vJ7VclZ6uyC3qEC/048enhXZSLc
lCKvD4TTT6tUqhFBD3jNlUx18hAMUHKQSMXKas3kwzTApRAKxrrPm2KkMRC/NwHuW7K+FC0d0RRr
zYrdT1tK8GxCTfckUeUb+LEEolr4FMLMIPDF7vODXfjTUx7HJGOQprVRQZZ8U34rThYO+kVpEZU6
aASMd4PTfB94iuITHC258NBWbkTv25u4E/66KoLk2AU9AR9azXQy1muk/zoPnrLy+ffxt2nRflQB
LiW6E3M72pL3npM8x+hub5Gspm/Q+nu07EjzIQ2qHkuX60MHFbmP9mi6GBYclg5RAnul8GuO4Ju+
tzqpxPzss+Rdw5rgdFD6EoVP3KzvMTrcYuQ26KrLdeghgtAJaIczmwVYzsV3R2s2NVlROvIcwiqI
E9UG/MoYgWUNUjQ7kNu4aJyWSUB/bf3w5EXtsOs0845X7ntYOygNRbJ01YwftI+ZYX2f3PRbpEdi
DSdRWzUpoxc0KtMi8avPshlgG+YX6odVGITnUUxbDz7UVM3KHO9cDGh7BnhOeUwCVPAaWQ1VWOi/
WuawZ3YG5iDsHvWwedAVIyYdO4CYQOBS/lBUIu6IyisRpo9ZBVkMKmGVqy+5DQqzJCBoki5yiZBl
jt5+pd0nHy18z3sftU/nmRuzoC7OAdDfpaTdrGkR2pVdJ2+mk925QUucZljMMFkQqKbG4noUij4A
IfWqKcnDgVL9iok92fZs25gBSgUuzngJ+vEb9Elv4RUxcgbExrWNH1ivb41mOgtLxm9EEHMgZ8NT
7MmXCS2aQI6k2/0n2fRUCJna2Mo1VwWBV7VbMin2FbPsnNVtZbOL9Mo5hkLhMp5S7EMypJOz3Gso
gr1tIA4ZIn86yZI0H7+1d4ycXzJdfqSZiPdhLdplg6o5ZcpGONyb0AeTPosEerTB93QEixwaddk4
z04oblHmF6dB2lsZIo21VL1mkIUCSTe++flYbaa2JoA9S7bSl0hR4HK4DffZ0HN5yqg5iMLCZdvW
FIR2dc1G/HK+5kEEENHjUMfQt9PuKmhtlz1ZtCtQizmxY5HPbUW/IwO0FCLvwr0gAWdpKCR1Hu4b
N0kRHqfuaRo4sPs44BIXGXUeGQeJxck+pNF9ZBIB0peJWutu0b6HaejfN36CF8JytpodP3rud8ur
inUMF4vlPhaZYdhnQaE91rl8SkxSjQKPOENHRyGo8JEFkflF9GQc6IDL4LmuJWBqZHkIafTZ+pCe
5j1SZ2vvviPJVSpZ4pV195BJB1BmxG4oQo8QGT7gkBCJyaDU1Wd14FS0ekwnoQzKGf9KHsWmpg1j
Tz+VW6zoABdc5yJxkqwitx52ZdLcT0lwVoa5VtVMlygBJotIziDr/ZxTR+mEh4byVA0UEvTqYAX8
w+BaL0Vu3IlBvRYa6RmGvqpC6POpBPFu8ZqG94W7REHkzeGY9yxWfEGkDgmlSSzwzfXPpAWvBme4
sgLdcO+ciRI4SUYRQTF8IBpAYhH0oGbb8mx4fbYh7uRbLZlqhyGkKU3r3ntBGFimxdtoSj6ETwKs
MefLIAGsVLfyiA+1pbmBj4X3pa/v6h7HadmSroYc8jFonbd+allfsyqSicXg1DJXgDmXLu1SVibf
C81NdswT831AsXseB2xPAWGypT5Gp9Z3xAkb5bfJ8Q6THz3RJ8CrmL7VcfVmtOO5srpbQl5I07QX
s8AfkPR3hVH0LFgMjSTJ0l1Po3csVXc/TvErqoJrrgTCHqPflE3EbRH2mzbSv8JN5SVoEKCWllDV
csajTjw2dOp2vCR94pxPIDbh06HeSKJqy57ilOMZg4kY7zOre5CTfA0HsUMaQ8WXXgAoMZKdcGhA
DPdn3G+8JI6O2Lak6tDFtXuLY56QaAYDHiDyVZjJB4PQnLXFsbYZmRAAaw0Ycjsag/EYD1McrVFn
gW+eZYBlhssHnR7gYeJJZh9fZJADTDwXPCLK41b7TGKvYCMZw3N0nZcmRN3lN+5TGLdnN0k+WqlN
PBvWi85xoKyiu4sDdytI+2OTxLNoDXmB/5VnPTCQQBgTIVfpxL5auqehtPbKML4Hklt1jOonp5Of
WJDmvTybaDcu8Cg65X3aVF8ir4OH6BVHbqSnVmYnSNwZ1pZIstYXZ99gk96Ek1pXGgB4RUtDvaCy
rWXHdzKBN6Jqtt9R3wKy4xdKE8bRPRvAVUWSEHP2E/bDLZpOAiIrd9pbmWbtUT4iFXQwM4VsrKLQ
BWIubzxLrEf1nMBWSaMwqsbd54p1W1XRis/2E7r9cpWBQSiKFn2Jah4jVJEro2pPxVzCmB2Ois6P
qrtMQsDH7AovtcWL6eKzguvAxtNiY7WWscF8ZBLdwcwQTXTzQrro82plBj79RAqjj1nBfSb0Bz5u
hfNXwJQJS4RQCoVOUaIndXHozYGrMYvnYlp1o/E0FNmDAZnNmew717wDtuvTfOmjs+ndeN0m6lDM
qokhqd9aETzHmX+H8+UY9cbaqJKrZ3LHI2nETBpyeMfD0p3NpEY2bvDLnLRkvLcj9x1DycIggW1d
5swUM9I1UoGUTvZ8/KR7a3hWM3YoZueekAQ+dVRHuqWewd+C/JEPiGUgn5dqa+o82aZALNX0j1Uz
wl2curuJpmVX+Gx6upiuZ9LX2GE3XiOfKyi0mc4copdGtPYMwNK17t0G5X03c6SzYzhnpxoWFUVV
+6yp5crApt3p6mR16T21Lihggi04HSGOc4X9hAyX0muvtd6Gy4gFdmcjNqQMQVppchtg9YMfZNUb
zQkrCPZ1vw477VVTure0au8QVHG/rlte6MXU3HqqdhBB4dFMq4ehrF8idzxMVspsiWqkmmi4c8v3
WEKF31Ipx33EmMmZ500oQL8rBlDMsXc9Ayklpm6bzjOqOHACVMfz3IoBVjJPsig4HuQ82/LmKRcy
ks3ky3DNb78PGYTpDMQSBmMlA7JhwOaUi/Y+LGFvZQzRascZTsU8V6sYsCnIV4t0nrkNCvQq1nqy
HAY8ysM8m+vmKV3LuM5kbJfN87uCQd40T/RYOh91RnwDbPuM2InG1rfTj/nfPAms55lgPE8H9U6c
Q0XSL3zdc8cA0c2iY+aYLJJK+95y51BSecbK8JJq9dlT1StitY39YyjJG/FgMKbMBgTA/JOMY3gl
DDLVPNFsfww3MSGP6/8Xm9Wf9yK2sPW/bVSbb9RLv7Lv/vw7f3apmvGHbpg2uAy2Mh4rYJc+8E+P
iub8Ydg8OPA0AE6aLv6Qn1cpPnhNaJ6ux7qF4+p/+1TvD9MTtLDOvHxBDPcftam/cjzZw8yfYPa7
4LXHDfN7l1oxKDRDGlXivEgyiYf81DNkRruK1qYkN5cZOtuTXFuPcWkvG6t9G1W8AxvyjFBsiypp
j6goRMNG15I6D1XHanQI0J1YHOtUoKm6Fok6+tG6nwe9712ubwDbe8WXuJY7Nq2PXTPBa0U3V+X+
fgYMmPm96TdrkJNnAwyVNNEU8P8N6urVjMuNwh+tCQ9q0MAWgEG758xBOtauCPUrsLr5TONja8Pd
S6PMZtVaKOICrM5BUD8bzniITPIMXNo4Y8M46mudmgNVwrBF/f7FKrUVXrmcY2bMumnhaSRKGu/B
5L5PCLI9CGf1ABXHzeIFG7D86Iu23v10AyGCHNEU/x/U4tcyBgUAXpAbDJ3W/D/PvMU/v5N5iWcK
jz2bO88ofoYRVpHROhOEskUvtac016+J0R96Mmapi89D0X7xyuHeNfrXLG//9Jv9CYf8Vz/7VxDi
nz8bnKsrPPCKjDDmP/+Jq9KRPs+5i9iNmSotQ2NRIu6s3nrVgTkVtr1v2nfXiJ7pqM4NuX6kFWbe
k547/3ARZmPU79eAHSPmLsfSGb7O1+inz+FIT0NBhB8g6rxqp2TSE5gx0aDXtvbnhO3f/s7mv/yd
uf9BTHoeTrLffpZfmU0Zpii2SQpaoNS5driKhW5dukLgfamPQtOvJCl+ZW9FtuUtqYl4LrBRlO2h
YZrMIv6GPrPCA+HtGXZczHRg7lte3NA/9c70JczH5X9+j/CCMAzHQHBoWj/uoZ+uT+caqEwkc4Vo
5mPVvnEXKhcBFp9CWe7R1zDJQ5hp3fLQYHP5h5/+6/p1vkscw4Lzz+yUkZluzn/+009Pci03e518
wWTW0CvJUV0Vr1kdrxmTrseOjcxkXGhBX1mSYgduUuLPWFH9w8f468uLj+EL5vYGbj7hzn/+08cw
6izwvYDH1EJnCsbFPrlRfaK+KTTziok2WSTB8KCTDdSE6pRG0w3jx0M1BJsAcIudd0jl9Du7HQ7V
MNvl7PzP8/Df3lozcum325gxEuEDgE8NXvA//vynT6iXdh9g78Kkm/CWqX0ltwPl5MK78y9MaKBA
hvE3PQ+6c4GuO+GFQhCdSc82YSwysPP8wxUDwPT758EryX0+HyqW4f12q/d90Uvhi2ERgvNY62yP
z5MLo8ib2rNtpBvXq+7HEmKoVwzRRk/tVzFU4cH12RtULarJNkLw6jmAD0opk//8crk6zzxzUwOY
gGX9fl/1KP8qg5EUe2TxjNH41TbKz1Jj0p6QPRtZmdzm48WyG3UnatRfRXYsDKh0A07eXMPj8/fX
68fx98tryLGAQlM6Gr7NScxh+8sdFhiTVdcN8wk4rCZNB7pev+HQG3VfOyXDR9WrZ3ecqqNrJATU
tcOlcFq6hqm3LkoF2w7gQew0vDU9Z+vbzc3PvBdXr+xNVhtssxgvYhirYImDIPqHz/6Xp8OxLRPX
KYhuZtDOXHj8/HSIPO5Q90oknZ14oMMeFr5PykBH8hT2HMZDQY1vuQOLMacUwYMpLo7ILqNCJJHb
5tfc92647skTpdtGHRYiSKCvswEUBAgwgdlUK1j7FZx4NjHFlKsngAnHHwVD6BOyG1Dbm7q4/MPv
Renz6z3s2DaGWkofi5e2NUPGfv69nI43Ukxo3oJwz51RMLxAYG/1OJJkHb7WKt2ZY/ai1QlM+ERF
S8xkREGSAu1oya4HK9hF9E5tei5b7yTGxF8Qffc58m25ccB4qbGshU/wg2d8RFN0b09eQLQhDWlo
Bf/wHf22JOBF6tik47hUcR6kbc//7f7KRuT5UcTEviaKL9UKQihEzQsTmMSu4USK3e6qGUW1000K
siBSNfCKkTQwSLRmBAEgHQgOoUNJl3rPFPfvL/Vf7yBhIP7xWG74hDKZv11plRrwR4O5A5/zfroS
2JMzemce0pG4Y4Lp9Qo5MQJmN4pf/v5H//h3//rk8bMpABykPsDIf/+WTSmY/1sZbkvCr6DWfkWq
kq8G13yPRQdnwMAh9IFMgaabUmVBjh/GV423gGOuRMrAjMkI6kFpoDfEVBZ2D2GNjr6GrsImFBCH
b9PeWkSAtIhz+uBsdvZ/7+7+7ev/r9cPljRI+fl9a85H9a93aiZtrG01ZkHT6NTJdnE06KhfV7Jq
TgPmafSwIS7dfgg3AVqmv7+Czq+IvD/vLVR57EfNuUqYEd4/PydFi6vJEnx77USqZjVzKPoiOaE7
jK4tlRwy6HIFZIFqGHnkdoDsbteZOhpJ+YASNjrWnfFsEhwhSrLc2h7eCAG1KyIIGFwHw82OYDOC
jnzxBLYVXCThsgexv9RbO9hgt0XIV5hnybC4yWL8XYDScJ6CfDZafLxtmr5wPBqrljXYWtccRuZj
Tq5poG2VQBNVadFHAcFnxW34UPWBv3PM7mbU7jMJ4M4Gd+Ktst1u25XjyoOVdGNOh1kjYYptjwYb
h9o89S6eNGHR0Pz9tf3xzf3l7kQBNzv7DdvRf/tmKYQnjCpc24EUZ+JVv5Z6tYnLHNsDGGzgtAQE
xNtC91E1FdUFPiprb57gf/gYf+kUHA4m3TNQXFjsO/XfHlBdJ6yepxLOruV/JZ1xSXTBuuvKnaaR
35EM2XtKqQacJ3xs+3z6hx/PjGD+Ab9dB4tlqm85XAOH7cmv91ietCbymZp8K26rNTJenHD28Kzz
MK3z76S7K6gY5xopyoYGwl06FbFBGuNj0jQfHYGSNGfuJEoQXvGsqhUSanTLfKuOWHcCGrcWZlDU
4D+hCXoAmvscsDLm7yGLTyT6fEEn/K5CpGDscuS2rpxrqosDAV6Ex3TJpddLfRck9c7Vh+e2GbJV
ItVrCN50FeS1z4cViBpiNLG9RuZyz6wxd1f6SEKcNI21Tlg1YFx2mFnaIkNmn7weB5ejpLRepG8S
p5el+ziqtCWYcO4GdCz0sXzz3KNkymAYRXX2Ho7QDQJb17bA1NpD+Bx8r00bYJoXlnu85btIwyCo
ZJ5votg5+xVVaQmmZMGGClHihCFZdv6nwIIIhPYCd4w3oWN8jT33zVcD7fropZAw9WDVN/0tZk26
DPNKLvo2eO/ZGy4Eucqet9ENTV+XQ2UdNHR9ch4b8h9M2rY4BlK9x166Sxja8ms5x5G/EM/p4EER
70RSTNtK19aTZeX3k732LNy2DhB5RII+Okc8PFSczZlp73gh8pPSul/50sV9V6UHoy+ewzhm0xom
p6j0b8Mk5FIkgPTKCHVVE2n3cAQ+TLckH7DkG09xey3jCg+6E0LoVqo9S3SX0s4veQpOPSuYFgdz
Naph96mU+YLDowfQVy5pbcncHsd2NcjxzRMDZjXraRwBVrUk/26ymHxHVRHLkrIiXEsBz5Kn89hM
42uLGR6SUgDS236KRzZcsuwY58WcRJqzDhKdxD06IyBx+fd0ijANMFrAinEhAP2pp5HccJTzy+cm
YBjpcOO4qIGSyFuE/tRv0z7leM9hIjZFASmPO6R1Qg/epNZveEvIwRruRKBWVRo8pH3xaZV+sBWZ
znpHt5KVXlxw90ghj9i3SLH0wKihndy4Lhlf8fh18ly1DuwK5i87NoMg6vCgiaZdowBga5iskrhK
lqPreQwxWRlbZCBXmokkMrYZ7eTz82YeJrbZ0JrpJTsClkceYdtw1QWl/D3Lj35PT6oucETURYJ3
wLzhqK0OTsDsMY2aOPznncKrCwzAbKNXsPyfYzp9dQ1420YHdaOv5M4ytWrNugVnSNu8St/fYwt8
rTjDFwEC/iWSfIWOs1/6UqxdAyrZFJqvZZUCw65nBUDfbMNMQyFpgd+IYPQI5UWXIl9OPmvizETL
zoYJcCfIczWjMxoXhIINkTSmIRMGO2Gb6NEw8q/WFIUbr/S8XZoQRk4LFSFkapbE2pzdVrf3XU54
VG2XO5Q+7wa5p0zIESYY0fBtHMWxN1Aqsh6mLPKEWGMvw/iBE3YZ+S5JoyOr+QmiQVNlPmZR+WDG
OvFRFeiGglEZuYHLILSvvCHWTSJnR3m7jF0upc8WfuPC0ho0d1VqxXTlbfytZFh8Mtjz1Z41HOJe
ko5eRuxA9PZA+5ieRGhxV1Rjui3l8OTFmKeNctqEYDEH6d0ot7YILb/pbfGRtx14TbIVJUV+wJYm
LXDt6p33Zayq1Rg1fD0ku9K9a+EKqxTMscZYgQcQ26pbNLgYZZA6uxGc2Ia3HMHrhHn1yFzShCmc
4vncpviY1QCwyUM1WUMYxbW6aiXQsKA/jxDGIE2S/aYhLh4g2Kd99ypr/X0g8TmO02ZvQbvfjGF7
33O2rkfw/AsL08nSbAixbJFPkKZAOI/2FDpZfCgbUrq1+iRy9drnuyBmtR/w8NoxLCvhRK81EOnA
GNCJGewl3CIml5W1mEyKj8xiYVwy4xLGq536584v4a94NaRSsNkpSozFGCTEzUfli7CMM+CY8VCk
7bM3jRUcQutKSAGZhnp0yOxgbfLSSxvC4D1mZ0Ydkp9VdlvcOME6iC223znMFROJxxixguQLMLax
cp6HjCYzwqFqU/hji8++9lrj7Hi/3Foz/eabeJcsJ3iVDqJR8qr2qUwwQHnUtboiXNMNP0epdh0v
YRh0e4TSeDyaYdiNqXGEyNBB63HMdeCljEAcFDSN6mYO8Ete9wfTmM2lXB1usnCnagBArD07d9VH
ZDOlNtVEPzn3mEx2YexfUYPDcpuFHZEYiRchIljm3qk302I2UX0QDMS63Kv30cBRT17SMq3wpcvE
75F2803iDOWtYX/juLtVtXoQZH/uRyvb040ALiR5T1rlFcoIPT5kX6uWL0wQkCjQRcP/C5LquaT+
PTZD/hmVxXPc4d0VHRvWuAp3ZN5UwNcm88jLXoNzekc032NocGP08NZXXoE4aspzdL6A88C8Z8mp
Hq/tIPwjm2u4oHH2zO8gjxnraewyc0qb69RbmwnTHWhNbr5BfBRM4w6Mi4Pl1BrnuiyddYhbeTm2
5MrrsKkOpvxaGggHIya5noT2CEj0nLsmqJPJeCiHnpa8Dow1L76NOYNuiTh7MhnLY3BdDC3fuN4Q
dtSM/BiWeF7ZYQclW8xyH0DWJP70oDfZCbU+jEWGpJcAOQIvJKAVtY14SX9z8/hEhX5ny/BGjUFq
SABJydkr1aN2ZYs/1seytc9J6j12WrNnxcnbbVmMTn1hQr6H8MBWDAUIA6CTV/RXus9PETgXH2cg
caeLKuIRdxyaQo1MvkpoS1Mn76Uesy85kBtkemzZNXWrKlblNVAYPegftbR/6DPKe4sLOw7tivqI
7AQIdG0khqsIwm8Kyp5XbuPKO0Og2/tD/1Rk6VdT/yokXjEm5DUzfZXz6hFZfO966q4qTTJRc0yZ
gHxc+Wm7cp/RMmRpWSCjfzDF15BGXwxco0QnGhIt+h2Ax+ukvkM2P+MgOLl1d2u9a55YB+EMxUIh
/morzPLd9360L46EbpRpD3G3bVKeD396I2hwS4SJjTsy+8I+4eaaNK6RU9+l5CXyS9bdeCnN8MPQ
2W4r1wMqh69aZutWzx4bZCd+57zp4clVB7YKz6JDJGImBqvvSq1SrYUPPfQ3L66/ICt6DsI9XgQc
5v588OWvOuG42CXVyuSx0zyqGUQs5eQ+Kde6KUTqDWdmOpRHY5KoJYIWbXqK5WCp++YDKiP6MAv2
D3DD1L7z/fxYj+4ZVpCnhoNN2FlaQkKPZms5FzVYJb33Vg/mpRT+G9eR0DyZ8gIaus+Yvk3DwIhn
NN3XJnkreXscUiqhxDtPlryGTbZuJgx9ue6faNy4uKl2D2yVysrPIQBoGBF9xz317bDJXPepD/IP
TRWvNjPJRZVkPfE+BfEbfsldSMzCOI/Rar3Z+c50nhwMwlP+KPV8a2jTXnXpxzTGJ9cpd/h47oJ4
uJh+9hJW+tYYq+NiyL1voRY8z58GRtHB0FNAlaZ9BQx/zuwvOV8ZUE0CJKPhmmH7IJrrEKjQZJbU
vuSxLjg3a5SVETZccp8/U5SY7NGD6dRqCO6n+l7ryIxtH9vIO0lTrFVjPPQ8vW1hQbrB3hM2N5W2
+yh6gXOwqucQVPRsljPsyYT+nBdYuSbXLd+ZLxtQQmA/2A9jma6455FIj21SrowsgKphF5fU6L9U
6WsUjdd5Lcea6rUB6Cvc8oyEheQ5JGJ5DenCP5EzyywFkgJBoxouFDcS+yAMPwNFTkYcmp8AVS9A
zL50g3HXFSHXXN6yBmexFogrwz++e+85jHiPEU7CIdrG+YJaw3zre5oWEbFSzFdBweWw8UovvLb5
WusYFoTCYZ/xWjZS/c5NtTdallWKSBNU/aNBLhC+Z7KrlPYN3wUGp8AiDgNUAWQfeZJIrcwBD8EE
HWrdEr1SjhetqDZIBYp9A5sIeoO7itp5fWnh6hRtAxMJB2gdUAhEnbXxbeNmWnXE8r2CaxWTfGvG
G6WSgjcHDSFnFOnWmI6GFH7YnBJvq+YMIoawqCa8UzEJNZMnv9CyyeXQ6K9J0uVPlrHtHIvpPj6s
tVUn6bapKoq3AvZriRsEWvc92ohpH2X7ASUuqoLiS8C1pfeDJtnh7dxJXCjbclQX7Pxfh3rY19Sf
yyBlfFvUwWdg6CWqEGyRXQce3vX1fYmS7lg2xN1G9RqwYXEX6PpdUfJ2qXhyN0g2jmaBVDVvvPrO
7jix2yZ6rieHU4HSDx7Xlkif6qoPGG0SKJotMYsTqsoOt87kARIYR6JHNbQZ0IKmwhFLyC0xZa7u
7q2hBI+b0jg0PZW2gPWydmx/49RTu8fx/my0aib2ED1doJ3NlGauO6q/Bemm4WkU2EcHF8aXO5Rq
pfuDfnDgjwZZcTRR2YReEp7i8hQnNOTZSFHRd5eEuNFk/MSw1R4S2MmEPvH92Z6U2ziZutXKS5Lo
pmyI8pBWz6zsmNGUbnD1df9L8eA3uVjG+D2OHmte5KNyk9tRsyZUGISaGd90fDbrIjMFKKvEJ9bX
ucWJXjxVI0p/J9T4rDK9Y+qI3tIG59OTMjVG+ndISP6yEFGzC8znH58pjawbLBDYL6h0pOeY9wax
UZr0gajodG4hWUKXiUal62eRi90e/4u689i1HUmv9Ks0NGc1yaAFpBps7/c+3kyIY+k9gwzy6fUx
U1JXCt1Ca9CDBgqFyqy899zchhH/+tf6Vmx3Gl5gp5qBjgY2T2IQhtawbaZNbN0p6BGeLddsFP1t
mAMqrPvsLYyouWKOWedxdYidatr88dOlDqgVOvZ2yhk7YAmeyCxRDZ/jw/Ldyj5ByVmmpWHBxnA/
p2QssEe683KsoXI3bYOLHRkJL2L/PFSxWoGdJfUvtU1PtG7KcbQSI1mYU8ntdsTW6FcugWFekqVn
ZdpqssQlKYZtUpfR2TbK82hmGXJQv8YVORe/1R+q0NgmmeS4LQhOSH4tVH5tHvzJiK3yllrbtGds
zSv6ffUs2ZnIkomT+CdyL/ALa+dOWdWeO3l0IB5mn+xBkJRKorMq6Ug3m2Q1eHmw8ZlnFzIkaiPa
q7BBk7UGFfNmHdy0FCbyoJ6xfzERy+AwnT17aRbSP/VJHT6P/T4NYSKVJhmy0HBXrYc+gr3q6JkT
nd05rvGiKLtl5Ylma+k8YZ1spqsAiTiU1UAJU2zB3AjEVkvo3W76TdZ4+daG8sBW0NK2ehcZaxNK
zDc7/ewo23ph532PIE3DvaRKw1HVfR9aJx3cLNe+rV3SyIxrNDmOmfriyQmKvIzMfYE9NSdg2ptl
8gQj8toFcApKs3G2mB+xnTGyUL6NoiRbPkKq6LlIMuSWQIxrQ7c2fUUZllIBH36kWJBaIyKAPh7x
lBL4rycs/9lQ3/QkrFfkK8c1S1n/5jbhunSNb6qcxNb23e4UdyZS3NTvurCvl6CZTt6kP4HgTw+a
xOlnOQ7uusL+KkVsHwkkYNGVuP7SN65q7MnSpNkMRc1zJRQWrof8SgdYGhfaqxwwrlrha2qZEHbi
GjB5PqwzV7+j+Ju04YREYsFoGlIn3AcVlUp9CFmRqP1dG4q7OoqiYxAO1wzo9lpGg3kQATs9Q8Hp
bCL9iaNQW4aDdm3JMu/DACxxLMS1tt2dbmNno8NxMpv61Evra+xNOhOaAZlJjzjALG1ZqNzexKp6
szltolqHcpWdJd1NSRCtoaftVOScMSEiMXXGwQuzYDHZ1buFPIgzYR9mGE8jUR7tujrKoH7T9Xbj
VMm5rFloOMU8tEoTQWa6i8L8ao6wCIB0m+Gv3QVPgU2QMB/vxBQ8GYV+V0zc1CvoCqhVpJ0ixBbt
4NdtuZLm9BFZePA5q/A3fM03aL21LgaNbEAbr13SCRQ/7Se8kDK8Ta26NO2Lp8YXXbXHODfe68xL
iTSytEKzMqt4B3hUP3vkzjZk/+i2gnBV8lJC6WI3E3GOlIX+TeeX2WtPcYW80v7OMgqJA0pxnFpy
pUuCnefHxikoyTdUYlO28Su1hTPxaHwzVULvlnutzI61dXSjTUasSVhz5WIJEZQ/AbVTxH1xKNK9
bGbVRppUD7viQ0CCYd7fe8WsuDYrjlKu9axCLAbdd9yC8A0Abzid8dOlQFn8bi3cZOd02lNi999l
4JybnJu86QrA0MApOXbgWKQEKQLzQQ/8D1/ZyFGkpbOaPKRD/CYaz/NAxZZyxMSzFrFFMY90kCeT
FvoIJtpm0A42GPmB8WeBqxqgBLr9AkeJI6b7MbbIS0aX2PCfgka/+gm3vCaePmHppcV0h2+IQ7Zh
cMT0XHLGcdCe6U/AiIWriAtYvK01g5sqQc4JCDnJ9+muaaLNoFOE6IYwhvX7sRrBdirr02WbOwXf
BdTZuLa+DUWDgeF+FFpxMBt4bYkyAnDb4Z0ixgm3+6Ti4a3zrF3bhJtxlrK4YgybPKX8uZDjNpXJ
FTrOrjTtnyGjI81uWuorzZ+wKr8SCwIYGsbGSo14EfFobItdxspfgS3EZDrV/pP2x0W/Ee9NWzym
vHdGaT/GcbG0qOrBSe4/+cK8Y0L8buv6WPXJi8EWNErcZc7I7EQRoJFh+Ba22OZwOllt8zcqhEV4
Vg3LzOK1hGGyAAO1NYJmdp4Z0xKWHaUgbboVhcdZDRaW/kUc9DtPDpAsNP8nUtlXn/oXsC67uJh2
1tg4YMg6AKKKIIbzONhUP2tufQcAFjeJg2qAl2M2ccHMlGIXz14dP2CKZKLzPQ33LkjVRRYMdOHp
lBslL10S/Miu+qLv7BELx5XB4yWt3B/djJplWmsEvll3uduG8hLs1Tz6XvXOQxwq7QUkdLraJz6r
eKwjPkIxijpURgpl0SFU223Tvn9uU/GNCP3la9pHZM+zRlcTGdfGF+BtH05Rv0fZxInJ0z5UrrHt
6k9EQ3n0MqKqani0e+shINsPDfY7i4iBzZ+lGELW0kIxauPiloW4dYcOJkhVzwGmKaIYlpCx0gKE
TqSVKsUhbgr8uMZU/xDtrJrwbYqSTSbj5/l9Rkr9Yv68iRQACFGsDkInUxZgTos6+moqz3ZxMwux
rDXvJ58Sm415+G6P+ioGrbmEaPSb2d0d23/SxayBVcRuVwocjsQJQAcF1ncwcKuHrfzOXS/jscaE
735QRcFV3xu+lVfSIGTu28lgk8LuCR9VIPPj/OUbvI9oUDjH+Sl5YL8apgRA6ejbMvQe8uwmm+Ap
LtKXugi+WZBRamhOrO0BWMbRFXPOU8cPCARbmc6nCaxujDu4BZtWT9+NRmjLkV2X0Y7wjlsr2Epe
wk0TK1J7lmWfQ5E8QqeWzb7WzGPteU+DmzImdt+aLL9S+DrcRnia5M6uhOZfCOy+KdxHV2uOODU/
Eo+nTEbuItD2eCfeG9l91+hArcKEUPkonBRvBen92On3FlcLVte8j/ged6nUPjpdk0jZ7SGoyYlR
Ejnm4h4R/b1yMuBi9h4NBYUwyMRJwv13WrW2KRkLqRJi0nz27XQfSoEwc+maUMD65YcGiBIURJEw
iMzzKMNrN4QvPY1dBR/qZZ/PVQUx9GtmjSqOtoUGRTH37spYrGg6YvCXL6qNrwrBF4JE+zX6+mfL
++52L+agoGj0XrSITPUGyfAps9FVB8d8zxXy9GTXtymgpABh7S2rmh+HAuHNYD5KU3uysORrFX2f
zN/tInBIMeAJpDNhOJm+4qFWYJGH9CQdA4qoH67qmj9VHr4adbyXw4esKP0Ef0EyO8FLq08XC2HB
CgiH51l0ay0rp+oTNC9BJ30t6+7iSnfc1Jr+kPZ+fBuCAcl00p4mMb2PsPFQb0BvwRf16+wSWDs0
tnXW8QWOrLFY5GH0krTXwvMknsMMibhI3Csa8Hfg2p+JwY6IwpxZZvYf044D2bY4Lgasul7M0Ozr
916B4QSiAO2f7cbVnIsTUOJpd8N70fm3cV/Q3TP0PWISr0c8NF9qoj1Kor20ebUEWBHT70H4X6XO
sgyJVkA1cPh4zyJndbDsdisrfou+b4JVO1W7vLT1ReVmYsYZZwww4bcZUWXrSXGd1cwx6RDCPb5A
0og+ueSqzOfk6x/KZnztyRtadn7ueAbOzuBa9gvW9Z+qmHeH2vyNf8gr/6muz33HV813hrWXiZ/R
/dT14hFViyMBYszC7tSp5pIiS9pIidy1HARcLzQAoaP2U7AZ7tL6iof5jbGBzQiZzwVuwu0fgmYs
OBnZaUM6f5+mGqi3N7EHjRm4M5uzxf+AH1Hj+K83IN4zymHzeKZZThFWCMO5WhbT7/wnFeJd5snZ
D7MXtosgptuPEjADdyixnail1iL4xsZA9ool1MqeOAM0630Y+fYV8TMfLmB4cloyQ4UloMdCjOTq
iINyJrTnhgvTohH5Oem447fI5nHO4Fbr8rmct4axdp7P09b2qW+LaBXBuuC0c+GNy7UjLeK7CG9p
ihpsRL/dZN6K3EeIi5I75I8TX+TwIQXWyxxD72k5vSn8nnBJCNlH8K+kPwGZM4KjrbrXMGbtVb04
ZNHqV8MPjoVXZevBgJvtZNqGpJ+56Ij1Xp22vzfp+GVaHET4mxSBWBPAPdt6Ub46I7GealQ9+KnK
XWL+9rfd4HqnZKD1CN/rhlCmfNTc8j7gGbqDEtiu+s5Ck41I9sVp94dywuIoOsaTeLXLrrnLkLfM
kOhM3lfuoqzVr5xi72o2pzIO2yMDgbsRQn03gQx2pDHf4o5WNHZdX8OI62BkC+cirYBPto6hZBgp
uoEQomOwKS20XVzB5HEsGWzklBXrYpU1Qm21GEAobpV6jRzSrhzt5IzudGqwp47C7Y6+Oeq7Ksjx
q6k19/3sJCvvycWXsKwTbQDrqeubgAUKKzvofgm3gLRyvL1Gn3YEFhhNLWBqEd3Rbr1Pmo0MQik+
4x6lBJbntXsd9NPWmdSpxO2y1pvK2fRNSGGm7R47M2sOdiIcwttcBVWr35tD4m4M2D0LgPuMJNrQ
rTX0PfQEJhE/HT4L3XI2ZdY8FE7hnEY9HXlDx2pPVvLKogUTYq7SI16LqvLH65C+Wq4qD/VQPlPT
N1EJn4lz294KDE2HIYE1NMnHlgcBlD/nxBOS8gOWhDSQsywMii35mJfRAhED/tZYTJ76JL+wxBQJ
bzr1V5Zy2fCOEJOyMD/4wfjj+8VPArVsJdz4GWGy2/ha82iDoO+5KUm0NgA7q96QGWwLNhQ0S3Xr
QmFfsEcu3zaxIc1Yadq0cx3/GWT6kSqHgj9eblEp2kM2ZPQxUe2bxAsWLsW9hGZBsjq1++w6wUuj
2eDZMkGDQ8ONlLPtquUgWc3+SUjyZVEffvPvusYQimpV60RsYXUiLHd0DtpRvokRbQaL4bimp6Mn
tF03UbIOiek1VIz0rdMsE+cWxJQI+r1xD9gdYotyTkYe+wtR+3eV8D6Lec1eUTW3qvN116F51lH/
zZyGLle9JP2+7KAytRFKkT0ykTs69gzCen+8yr1nHVRqPZBwRTVT05rG6XZRz40XXU1GzWKvmg/s
Sb3M/DAN8zbztbi2A6jykmk96u2Hye3vEjqI/Sm5bp3uLYq0/WzXJMN4a8M34eVvGUa0G7CBaV/g
4uqFToVEaQ+vNg1WYwfjE8wYiGLviCTHSqkNqFRsTxGEP2Yp51LG+QVOiFoxXLFv61KqgcZ+6yVx
tBpsOtUaerSQxiaAxMZIiTmzZIIToUIIzVjOpI0PI1nLb4GO1b/r7py5xKIwWY+rNnw3bLF37PQK
HHphwfBjJdahqGK/gJYQjXLpgumUIyPFKJ+54wFeb8Lf3uTdMKybghxJDJhnXIJ6pprkRaDnbAtO
1DuQDBAUbGPRSP6VXJdyJ7ODl6E9qMA8hmBk+T0fezqkCmnG8HqNXVLZMNkL7zec8Z7EKw8Wb+PU
2k8OweJqEvdGnNdHo6+ueDVwcpL+k83dyI6X0RAjDUv8bJmQ1pQW1bNO3C+Lsn3WEb9Cc9gK1Vwq
YtcQ1qfvFAeEV+crCcnaxYG0KPyUjRDeUHPAbuLKJwOK9yLW9N8Ca2UA3gdjCl/8TLRPXWO/9w2F
7m65sbQKFKb5mcREBsfceRWxceRGtQ98jc+x3CZettPmko9sNrF5Le9Dl4OMqMsPe2YGmy96jWDi
9tkNm+WH1tOTHiYsTAsbakAJMtEo6QBRIIpongM1NlCJWjm0LWQT66+Bp0recVTFHUjwvHEwgVGz
ojJyDSH1trFFwtDiBxQcjn2lH4iFzFsL/k7qizO1c9RKVuNvTYNowTsknOFejt5DUXct1/1w0+Iq
9abuKVA1lLWEinWQ2TYSEkagvZ3YSwuwGWaT9MtNKsZZIghjV2wjjvko9XeWkhujEK/F0HxzSu0j
n7IpHMrcrzuSzHlxa+blDyGZk8Prz47gkqP4kVliTJ29uoVi3z01sJR6E6eAR2goc0/+EL/KTnz7
KJFlM31HTv7R1s8uVl5BZL0oqzW+O7axjNpBGZz/eOR1oUG9nweHRITajvKgTzom3mquv3FsmIuK
SEMbSGhC/A/FvBdyHAY9ruRMe49E9JxZahdmFDrmCMougxUp2zWcH+6jBruAjCIYihMXKsyWjQch
Av1I2wxe8AXfh71L7+49gyuiI+8bahv4Hch8ZoI7jA3LyAjnK+hSE8hKyPkfTYhjy6VGaeFOzsWl
R691KTQ11fCsZTYsgPk51agltxMejTOhi3N9CcJhPcb4hKy+pQ23zxifiZcqugbgSH0Rrj9otr6P
W2/HXVZBwOLjHlTTB1PyItAlYJIasX50dSRIA+hpaTzKfDNIHu4WEA6aC14TmqEX1SwElbrzPXbt
PfV4dKKWj7le3Uo9XxuAvd1wS2vh5EEOhBmBRJiLo1Gl6LvRNs5wklUjMR9UiHpp1sW2TtWx5Dvo
4QrjyqafDZioBc0ffO3UoW3OHvPAsq4L8qEQAIMxo6hWewN48dEY1jmb8rswbKHCJZcmov8QQkG/
DLL4RjkH61Zw8QnEaaEwEyQE+bM8ObBwE9yLy2WpiltAsG7hzOZbE+ZV2NUvXt7mO5QXe2kP3BJm
WS2tzXuM0hpG/QDXDv0xkS/rC/c3QGt9chviCLwxYxWQJ95JPAS22xwSUlSLtDP2XjzITZAIyqzp
0BgSXsYuNr8LPueYCUCj0zXg0OD61M7WjTq0IZU5ai5InG+iOIXFXRoWj4ltPCZFehk64veZiQLv
T86hr8qTdNLNVDdfoZ76m7ZO9gl3jV1vpUcvFRCYUyCNWXabdAQko9SfffLeK4Yq3pzut5L+T1ck
v2ETcPOS3KL949D5l1CGu0BaFtP43COushNSW8xcMFwJiyJgYzZQaK69Ib5LiLszK93m5WB8t6zn
kdsVZTe8ZXUISTLjip2VzcBpgR2Hvb9H1XC4Crr0K096Clgy/1koea8L9YosQOJxOaX+NU2i66A5
9maEMr6se+8xG8vHP3zI//MvRvf27//MX3+V1Uh5SNT9p7/8+2OZ859/nn/Nf/wzf/0Vfz9Talm2
5W/3X/5T25/y8pH/tP/5H/rL78xP/7c/3eqj+/jLX6wBfXXjnfxpxvufVmbdH3+K8Kec/8n/2//z
f/z88bs8jtXPv/zTxzc+oVWMDTH+6nB6//n/zVlNcA+ecDE9/59JVn922Z0/mr9mhP/jV/4ZE7b/
5s0+bhKPuk2VkjdnFP9MCVuQWF3LwcptznFI6pn+MSTs0FZnkC3jV9mYj/8xJEyixLZdg9/OJEjs
/XdSwjhQZkP7/zJ6u7pBuJ7/NkgrWzhCjDmU8w9Btp4eTyeyLI7UzjQ2XpY9B2XKcT7Rx2QCUTbr
CcoSgAAIQiESGl8XrAJ9abw0brYeiWj1GF/DZDhqcmYVNts+Nx8c3Bm7qHHXTjishIMLTgu6L88L
3hKlb7woAxsKSonr1CVyYVGzjl1MFteAwoEHoIWKXjwOpj5kZ5YDfztrYWUvcc5Mez9ILkkPSLC1
3Es7go6TIfUfKW6+tVvqaz9yfDqsOdHcSs82cec9sugvWMI3WFUitMXQbfJbNUYPMkkpLMBwQwpO
nii1YRmDeXMzpaYA1pIujdG8jAXHVoRXtyD4L+rQWjRu8T0QlaJuAjc6mG0IhsV3qI8vtieTJQUs
6F4W8gcco+fYrRBWWhboiXlVHPR9jnEwzJEcijTdQWMEFGPQSKmG8STc8RL5gMIFJMKlbeerLMzC
NX+Ma5a6t6oANBrGvyMJmUHN04oFlVmFjCKuM2WYEtAjowKc05ix6w/6/IHc+jlK/F9ysPi+ZJNx
XaelnQOaTabewZAGdXYaIsZzbbY1GWPtrylEotpUTz+HXLDVpAspHmkkowulnRD2pmh8DQ2qwxpe
L6MwHv1MgOlLN3gR8Ig621avTnw6qOMyXiCkH1j6fuT4SnyvOtdutpnA8OkiP+Sx96C7FDKZBm7Z
iUaiyvd2niOfkZZxsLcOMrypJCVYnCKN525GIRIOD4YjpTd3HEdrrVabYpJbgGRfIEuoFqKMXLks
zmkdc/dYYl8TC1ZKQkN7Ju/GMNwRfyHyYst62XcoetP4KC3AuWz76UZQ7YPqCFzIwd0PffktIxRM
uyAkUw5YPrxWfGTBbPp2NLyPwFlt/aS3HhNk6V29QcwXH+/DLMjOe3aPuIJbaKrJznTXthVI3Pqn
DccQBmv56VTejewQt8M2/nJKtZF9+wHw/bPNwdM3PfctOstIYzXda4AwH0QmPcoBPonx2U+dGw17
DBtpvBkbLjRRZ647a0DACa1ntvyP6E24XUYPc0MZxeg5akM4k/c4rc+ZbB+CIvnQrehdM8pgNybE
I+JiHjYVTgLzUCm9BxzSX9M4rA6D4PcaR/kq3drZakOwChLrWECgQVahfFYRVujY6veMYswK7E8a
LYHPM4cJhoSWSj9V7wFYehu7m9dacqlGutyKCINZaH9IX6Kixuk6qruTZ2IrTOnbkG526kdBJ3Ky
C7tmqQrkuT5bx3VCD6Q/3vVGwd5BfcMtA+wTcWXKvfWAtORYBJHs6Qh0+Go3JWyYfKmyFoApJjMj
S6iJGPFjgGlZV1SRLYVqEaqspwguaYRdV6Pw1WpopbGCW69qa1ZBWX204tmLje3ksURLvJ3I4evE
CfgD38Pq4bEmc8v03ZTGJVLMJshTtzi3Yi73U3xwKX3jZjA128o2fzTiG4tK8baV1AKZ7MmQ9/kQ
4uRxdesx8ig01nDexsMQwsLDo8anxA03MkOyH2GaXKXuT0s+8TT7kbJbubVODVqcvY9GPF2KWvl7
kY/3oPqrtRbpwc42OjozBWY24dMYGU6Wt3cdPvOIFsxjBY0XtepuVBbcV0afzM71EQ4KBWVgzSQu
aXTgPqfSrSK4SNWbvzYtG7rP3CGamvJixhP8+ESpTevVmEIcoKz+hEBQQX9JNYf6l/lfQraIdFZ9
BdwFmbOuDyn2u97w7qeRZ5mlUQvapEu7NGdHfZbS8SHyva2cFCLPmC9lbr3hWX/H5TYrO/1NRcWZ
9qFdyuVJOQq3CtuXlUKDpC6DBR+aPrt9qlMWSFm/k+of06q/KJumYdx/QKEyyLd5Q14vlvMtmhbv
EbRxX01nGpLbfR/Y7bqlbmkd2O4lGrulqtvN4A6ruFDXpvZ2sY4RoMrac9VUXwEf6eWoxfpC2YxJ
eQanPJJUqha0z2c4lBZawQ5fDgPlZwGU5BzTcw/sqR++Lfs+96J4A38Nt6nv8nTl1UJuzx5cg5xC
ipAAMmvLcO0ekQn1jTnwRuUdPcVG6m0z2Xm4VPHt0tm39qrobJUJWyHN54QWdGEiKwc2eK9Ep7Za
FtbRnk85f8oe3SL8dXz3qEd5yDsRvzeohrTf7Xu9xsfKl1rrnSML09muMNyZafjtcz9fjNNM4y2i
71lSXtKaiDydBC/CiPu1bokPjxvHpgzkMTKTax6O9rXL6M9kwWoT19B+qc5D7u9nGiVzzZig9eW9
dVegmhEiOmDrOcQhtN4yz5cIldgK6Kw36HOo660zhqsmNOF4zMeqCHeuLp/wjH9UfsHa2QuvudDW
HjSoY93RQd0YGBXddk8pD30FpbxMNNkuGx3PZOIJyIdidiaWwVs24tI0HL6cTpLtMyTDjetCxS6H
DS5VSr8yDHF5FY0basj8XW157yZL7QrIiqMB1g3UPbM9LQcBGQuq60Jioixzuk8rLj5p1T1JSbzV
nkW4tIYp5GokH8YI86R6a2iKSHkCbHwT47wJ/LzjD7gup8g7YBO+BrawV7Sb9Ks8wSHXBZ/UczS7
Xq+6HZ/Zlzyc7sOGcyLudwJ5OkrzktBm/OVqxrKPCIfMPaKCa5Pu6w+FG3w3nfdtduHZCMIXpxPb
pigOdeAT1PH6n1xzz1KPEw6u+gUlINw0yQjlvSYXlMQDIffpMU/5sFElQMZTLVt84ZkNJX2sL/hh
n22cgpzEd0MptRUzS8Cm19bYdJcwleX3EFiowcWGeswHPIHXglzvxk5dkPoNKgtj2V0iZhVQK+cK
LB7J8/I/iOuHumn22Ijuea1WgQVUrkv0JWYddl/8ncjws5XbsVuPJgT2CgO4Tf9WWLjNXNW0YBV6
Tkcd3vXUMLta/RFr51eJvL6nM4i7Wchju8cLj1PbhheM/rayCXwv6rI+0qJqLs08f+mpMXPHKVtN
AseNScPbwuVua1T1g5awsm8tABXm45SW+7aiW0r4+bpCtuhN/8ck7A5gX4MyRco+Gdt5xjrJqdIX
CKY3eoO3tHWNtJCKchsatMTpJqNlgSGM/Xf5WUjjPZzoe0U3trGeZG9ytMoN+L4DkPZqKcLnlOF3
YeZ8WFHeoCtMkdjhN61WrkWoHrfRc+XjIVEWCqyjECUcrmEOu7vEZrxksx7CR2TJ9kC44hLqk1pW
s1jbtD6O62Q4J4VaNwIrWj9ikAyUFy0ZuTkSeJ1IeR1tK3hJRYsk1rDKInVmtiXxdpIFq9KihC8o
csJ/6Nh4WeYfm5urUXdIlHpYf+rpOU+RY2zAnzWCZxHW5bIzIp4DlkWVe0h7YTYLQsGkP/P4Bnrv
/KYFUq6BDAWEnEKGyT9RHXciyfNt5NSjODjjcrvQz0h6Id9wDhpfwqxTcrxim9siO2AB7PETKZvX
ykjyQzjW+8zvTk1rEpEuiAHqznDOE/dBNF6/dBJOvxp37ZYoT7v2c7PZcme3aEfG4qWZJjlm4cgt
CG76GWqeJNpgmXRoJ1tXG67aALDXrmjn5UFcHajVCiHFQ38pOuvT1lweSqFVPmo0MWHY9T7yKuiv
psE9aqjNzyydtm2dh9i+MeeOXkO5I57cUuREcNkUszo8VwxwlDLzKcRF7O2taHrjCoH5k3bghdU5
5z4Inl1Bk2lXHWipis9aHZzMNn0PYqI53Ev8MQZqOxtiyvock9v0oCQtrBxvNycBzsqAcFt5sSJO
97agLTfq7w1VQRk01TLAqrEthk4eRlyMuwITyCYprDnGZ+Y4LQRYQVmeB5ne811geZSO194Kt1Vl
BRhETPEiVX6oCPjElns0WdmfYin3/Xw9qK3GPxg4OMgudLOKk5CNaNyFrhEKshvjiQG0wORETVCQ
9182kaKK7rxlWOa3XDnZmk5x+xgAWUQRfhxD4yv0ukcjDO+wX93knArURuMODZe7Y7flgKKFsEg/
VBw/1CJf0uO487Gm5FH0aTkfiWp2KegGHo6EZYoiXMcB80GfriqojNtJac26BayE3z6ebRPak07n
GPcCMjTk5ipgFFX12XntbVDDYWwrsnvah9aBU/Vqxz6GTbX3x/RKwdIeL+7WGxK2gzKLuRfH+Asc
J9z2RXQCCfoSKf2xkay0oEaOa9YWguQDX9TMGR8LAlGkIcWSQhF/hpjcE/M6CIdQT+iqO93pH6i+
wOBfRffUjAIz9KNDWFo3Nw2e+5IuEKMmVgZH2dSXWgvueaCHNLMPbaBfAuBFtEG7Vy1JPgrbeUeA
3PYDaawKAHaYUO868e7y4hsuACru7E/RzNhkeVYt9CD/4LTbONirsVtNp1GbjhlACl4JwydjNa2m
vqfCCUdLp66+F0ErDW4dQ5duq/fWdZ7c1nkZsxBbjo3hy28uMFzgG7qPTdWu2USv88Y7NgktUZV+
DHXrBfl5y8u3s7jvgdV+nAQZocK7OCMZv8GkkCLKecaCe+0inq7p+EneZmuUGtbVblfWhD8b6JS4
5Vm7UdoZtm+TTcAqoRJ6Fef9uCRgzY2QJXNku1dGWqQUJW2SHomxyht51oRC5DMHhk/pGuswctSG
JayYM+UUdwXyUsqu4wERXyyGB4RMc+0j1i4gaZwMFZEi7Tty2WKqp01MJdT/Ew3w/y91z9bhn/xX
6t7/Rtf7t1/z77qejnCGeCcM08Mh7AJQ+FPXE38TviMAA+oQzIFpOfycf+9R8v9m6S6bPRt6Dwg2
gdjW8uZF//JPlvc3gCgGWhxgImD1/y34n2Hoc0/SX2U9HUKJAXqBKiX+5DO/6h9kPSvpq2SYUMpr
isCQ1+9Hv10btvaAE3/nm8W2Eck6cdhRWP6+RL3rUA/sTmfvyga60cm8JbJ9IXqMjQEi0AZNbokP
Yg2le11Y1YMh1AlO+07o4p4W9feJ8SvouL4T0j2UgbHFbHIA0nA2ouJiVtPWnDtOEwmMeU7iJz7l
4XE0gWxRR1+SX7Vo7IRE8dU29VEEuIWtdGdDW1jVaGpYndiHm+7SVwiTQykucBMc+jci7aa1wbQV
wnnmpstW1mF9CzudHdAhFTGwHTOhrgc7QFHAKRGTLI8EqibudYhIQfMkc38rKu7j+DrZhDkrg2f8
aqyK9yIlbcfzay3C9Nu32DgEAyWFmUJIlGSBx2VJvuS5M8Jpa3NwG128bWPrsfPyu0EzdqU3XWyd
6CumjjyiMBc8/VFF7JmzEgNe1LBll210S9Ku2USmrE4cMz8N++cCQWohKm9ZEy8MyIS2Tf9Ye+w2
6PZlf+Xam2Z0DzB8XIioBe9Knr8Sf7B27KyGZRQ0myQJnwT2Fq7SG/IOrDYHDBtJuIEc+lpiCMRO
63L9zbgmAmjAhe+Xq6EmfOWKXLvS+LJEdRMLherwWAQj+Wyrp/gd8EPD4EjiJsWJbW0SvMMYUpU6
IZStEh7RpEHwDA+SVk5IZ3x8yo4SH/Gv7J3HkuRAll1/iGhzOPSSgdAytdrAUgIOrdXXz0Fz2jhD
Gmk2+1m0tXVVV2VWZITD3333nqv9dGH+mOMdPiGHu2c50dFpRNmvbfY89SqACOzdihFEcZA8pREI
ZTaBPF1BaKwFl36U6k0Udh+ZCdZBYrNbqU7j/k5/U11+hml7mRhiI6fbmW17ReNYy0zflDI/glk/
T0OPMXIptKwyiELMVGqbTxT9YFleJcZM33q+aR3rNjXFYz9y14j0jxhbeZTMh9quHhucoKs4S7ap
ob02i1uv0Xa1Vn3joj+JZYoQFd+TJbNLx4BRtGHDme0GG53hI2QIsZdpRCTc9QxRbMQyqeTLzILO
f9Bmay0YZkqGGo/hpo6tHQveYaNqBADJSshtKFPlPLoPl+0zxiPlo9wu3r/4htnrMdTgkDfGsSvr
H5fhimoNbZ0u8xb5K5oCMu/eZBRrGcm6trnC1dslUfGOScd3ltktZYgrGObEhEImGe8wxe2GdjFS
D+jaKdRrJkCAijGyj3exmQ3tcukWYlq0mBoF02OWqkvDNOlM0S94m0eWYjAxmDcRE35d5s8Z37Ja
BtLZxmnNhFqMxhYR8WHW9Vc+W1wIlmF27L86ctTAhxlzu5JaJbqVCLhV7rFZhmGgrLgJmY+FcMxt
xcSM7e9dMkEvvQrxMlJza+JOvYzZOvO2wdzt1cOXpjOIE2rV1zqz+dyyGY/EA/fse/AA58AlOFdq
H0ZQe6zCGe+DZdAvlpE/7SjQQgOIYj3dTmN2EIs8UHaAJDsz/BgX6YAziAI3W2+3OsFPXhQ24lHz
XYkx9CVlqCw8J4YKEVOoYNEF5LVfglX6OpLhU9xoWzkP2aaucRdpAf7hwsq2Qc+ndkYTIxbGnSLi
wz1hMcEa1OCG7OCiNJGSC5gRXcYL1Na04woVrdwOtnhTNja3ZDpDdt1KVtYlnl9c22qrLG+dlMkp
P7WdDfVAHWnP4IgQ7mpUAfAQr0GKncJ9nTW7YgbwbFgYEPs9GW9zBcDlE3b0pjcrECPNqQ5K+s8i
ghN5EogVp/C8c6cCuljgVr6KJZVstvsGDeWtTj8hz78ohLya9u56xO+Xls22LEiBeMPTZKG8uEFP
gwTZ7lxUBxKr7zhaz1EeFRuVp1dbY8sOUugYG0WxM6t8qd7+dkrvqeNGdhgruTMDdJ3RZv2dOhQr
QZFL5/TsVd64rebUPeUy7JmPkS8msdwdB7Rdu2CqI/LDUpp4UpkfKI7eKGyN9uAeg8Q4DO2CFDDc
S1dl5CsXjDesF5i5nXLvijDAuqbnHFT6c5PXgz8Delj1OuAWMVGjku4aTil/EPqxy413LeSTMcX1
ToeDAXho3Qn7rWYf4Kt5/iKXvleDu+ti79sMSW+yJIDknZkHL8SKGrjsvYhlUtmge/mfiM3qlKAX
rEglALPppTq2heh5CwTuCoH/BIfkIG0POy4GZL+Ns4tdTBFwNzDaVkeRCQV1bG4sjPNNGhmH0uPZ
TxIwtp7nVn1orWCEDKt0BzFnwQKhYNQWMyAB1sUviPt1zMQAqE77FXY77PokPAnXnDc00+S+EIGz
L0f7ZFjVk0mPhc4kuLKd5IN8zR0VaAJZ+ScrXrWkhEFOHMVII9TL+FXKFMurcq4luTR7wMfVSuMY
680m58py0aJegD2nnbSo0JqngBOmacR7P2CdzIeXRgP0bRnpkzSXyubSj1OGrSjrPi0QUqumDN+U
jFsCwqwj0CxOaaGhPsqd5w27sa+3SeVsXIcPrqOzIAmyV21KsHJOfPDpKW8zxNwWG9tG1+vHziPH
V5MeTpBHNknXPI8zvY95wEpfBXx2K+/dVM2nY3q7inc7aWV1buLiooSiAE4Mwrdoio+m0tpgMwg3
BvbxA05FfSdmM9/UvN1oAgwfIwf9TY29hvPQ4MagXWTNrG9VIebLYpNnebzuZXIYDJ7e2tRscQS+
zQOB+cGYN2out5NH3FPUmEpxB+omGlz0ZWgJW6KgBW+LFceZXvmO2E+Y8cZiTvHZvr7QUbGnH/Sk
JfEZhwUPLotPQDLC+XII290HHtjmIDoOmbkWVfwa9I535mfUX1qPY1qrBiYxLWu2c2/MGIdb/Fxm
cD/Xalu56Y37IYpQ3deIPOJAzyN9d66P0av6GuL2DNGE55PhbLSyBFCP2c2jpyZxc2oZiOlWcEyr
SJxhP2wbs/z0yuhA+cLrNIY7nRMVLJk8a1MPPiemGgGJisecKQC0F3a74it+6dQBw/esza3Zu3AZ
pm5VzDppasxHPQ8ccOvetk4UZ+C8T2bgHMRCS215rgNmCoM/kIEnBv1HAx6gPygMUwNpO/aILJXB
93Jb0sn764BNtXqdWBWeHwHdOsVSvKGnGcdlMFo2PQQY/4vqaGZgrMiLIn7lSFlmv3dn6xBlGu+T
KT/21uhcAB5p26VZHZD0PbTlFhXA+xur7i5yW9asjPR5ZZs7C0foLh6WE9QrGDELr96XRUMSz9i2
LCs29ON8Zl2TL9fnlS2sc63xUmU2XDBBvcNKgdUWLaXiita+VWnw4ZvFgRcZNJvgcRtk7N7MfFvg
ttxKJD2WSuZGWsZTZikcbM7S4Va4D82cn0WUHJqaKmh80Fxl55viF8sUA3NOy4xD/xArhu4Y2HT4
VM46BIvC4ogTOqO2PZtCHhYB+1MQXaKxYRDmAedZCZeGSPQmqR1Orp7LnRosk6x9v9KVeIpigtcz
LqRQWyJvbGgzuyeYr+kWjz9zxJQkwSBpo3apksUmSLQXt9/NSYqCC0rzMQa8MCnApbUmzM/G078s
y0v8xOOZhqEXBSqPDq1N9bUsHJAv2l1YTXKXBt1Rdu455ND3hTb+OlxfGJV2ZF1pfamWTNobBA58
7fZu+W9BYMg0+de6NBbOHg9lb2mOmFIUF3HpG0Andk0ZrJOqRwRtHA2ududkIBI652PUyUXVcX2z
BhhxPddkxDGEYtYdE8TKFcLT0WqiHzxZ7iZr7cdea65GOlIX5LQ/XVZPbApLj0CS8eKEFlGTbAay
px36tHgZI2cvIyOk3mD+jpmnIHa9p9ng27a9z6MaZbMu2WLi8OVkcHaY8S9EVV6TtPomMMJDVx+B
lDkYJIZEvlnS3gYJyWmIlBJsyXw1wuolbNBCrCWBjJps7GOtEK+d6fwkEbbQKYmvFB5tq5TVaQdf
dWUurLjJQvPsKDBcu5XsLwK+1b505mpHmfZjTLiDpVHh8vxdfK4l7bQD/RrU7oT5KSb/tqHm3dsX
rTxmUqv3HTHdlS2HS8Wbew0ufzMLek9l9VsAEAedC2pr5GQNB4+OT9tkuerSc+WopoJpUr46dqw/
jciZpsUYaRhInViL7zXh3TVDc8IwFvGs4RFCSpI9Ss+gZ7vRWfQh+SUu8mtnmqZVOhETy8KSE3yY
yKELuBPmVL1bdfqL8wP8lSa/l6qadRyaj8k0wM3JWZLXXIxl36h1rKlh23R8vintPls19tHOaB+J
t1qsIpv+BBci3xpF6lChtnzBefxrNPlaD9YXynC6zkcmkQnPHLVEi4D5aQdQ6bCUzrNgVR/aewsf
9ypyrTd7dJ/7vuygHbbjWgj7oqf91ZqCn6ime7kCFeT3k/MQ9ZKyMWou2mBxNmThkYn1nKYle2Kb
/IRJZvKE9+nbjnroZJJUVLwQMeK8gEaQFZTM9A7eT9e6qcT7U3ryNbYOGwKTaFPmAsTQC6DfufL5
H4SPeofveLTvB8O8iMA2T26g7qKI6L8k28+EegTwXazmYKCnQHKTD4OSE36mcUxIfVU0YEDlXP7A
7Kbo3O6oQg/dka1yBN+ooA4MLFE7oZDHM9wKGbx6Kik2cw7Rg20Vwd94eJVkqS8Om62D7O3HjoAI
5MotuTYkBnc4kWR/SnVHIxtFmViQhNqb17tbw6woboAa7Ncy3keiRB8o5qvU+OkRh8MgKBjscHQF
29Cjmck27FWdeVwoCvzv5BOpvgae5tuAqPeS9UPb6MfZVmfDs/5Q/nlhp/GeHi53pdzsoZxazLzM
StPAxSQY35uieayc6duNnV/yZxCYwiQ+BYsHoooVAc3qxjQFIn7r2u1XaHL/IHNyrCNjoxEtoSTq
WFojboT5oe/bQ8AOKIbR43vOAJa3XUHMuBvSYe0GDN+RlfhFEh07ZmSDGyAfB9C51XKFo3uaJ7TN
pF8gBA/VhYlzE9SYXrp4F4ScQaN7tPHx8jh9cHRc4hzqQWvuFHOIsKlU5G5w5tta/Q/VGAngMp5M
RbUd9lW1/m+ZlHo31wBN+/82Qf7P+uc3z3+b/+yd/Pc/9i+lFIqsI0kZwfR2QHiDwv6XA1JIbMvI
qGQqXOFa/9sBaYl/4IjU6QW1EFj5E/+SSb1/SGk7jPUWwiRM+f9Sl6dr/WfOLl9YejolAyw3BP2J
0vk/UOqkeGSZQhxdsSZhJxYY1GEXyWaUla8zNHDte3JHSALZNL0MjBVAtd8JlhILWSaOfpk9kLyE
XxftcDFAGIyJPKoAzIreYVIosnPmsrl1lmGGoQYc1d1QSkZ6I3iYwV2XyVYo3u8uk5DFRAS4X0C4
C1gJVU+cXaeC79rH/9fhWjReNZ3CxLF2wqsKdY7n8r1xNWYzHauWC79+EYgI4jmUD9kdJD7qOlmk
Z9ZZx0QMO0ltYg8wqkPPRUuTdRNBtML6x6Wzmvc0Bn+0ojH90KCDvlVsNJo6esIf8yA0CutDb9o0
RkDOLnJ9EdnxOWa3NFTMb6qGg6BrdCC1gFRxxOsHtOFz5PFCWBHdex22mQRDEfdu+oVVCqoQXyOU
o21UcRaPrK9Re+zX2KgeDBq6ABnuKCY/TPq0dbHQs6vCaoR9/OZSYrLWO45motPbdOKfwq98dxbU
0KxhCSd/RxXfAzR66JXLj7TZIa2SfhoHBRax8whngGiY0w4LmmbfGJc/7E5/zwMFsnouOYN0Ymhe
uTdrFzN+juucqnMKnVqP5J1zk9K8w7B5RzrmUauifYOyltswh1r54dKE3QBrGjl2nd56mirnPfFq
ZvWYZJ2gkrUypwBCjj74LdxdLnonO3TwQbXuTm/yg5m5X4605MqBVxA2Qe9LyZnq5vfcb67GiMpU
uoG9z4aFBsMMqEZnwj8KRHUsx5tu0Szb689YNPwB3CYedfvQztw2uI2CFKqoQQuLmome5P4A5FAO
D6XDHR/hNPUmX+M89om7pvxfh32qTxePaoZd3IdPeptcU8GCzRhfO8EOraY7iynYQq1MCWxmKtxF
NKvCVin1Fy83/oRZG37tODeVzqeEqWiTKyKhJATbFmC73c2x7wj1TDaYSbu7R5MuqavOj7kY3I0G
o3xMuivOXDjQlKRBoDRCCYwi2IIcuYKVwjgz9He9woTH9ZnudcR9DFfaPYiC39BrEKo7uRVjzIyZ
vXWd/KrhA7iLabPSjx4fZRV5b109XhxlvCMY7/ta/BLuPIgS7KrV4JQYMveJ9uvFDKNcvniyWTau
xxgQ6pCweRO0Cd7SaMTvgcGqrwgE9QBXRkClM1pL2hdYIiNU7Al0uD1nISgn0lgYNpHpyxoQk0sT
YR50O9sdjb2nt9+OjhmUm53Wam9FLe07TWiUIFHzynAEmboi9olVSJH1g27hhd0Nw9tpGsWeyjvI
UjWfn8TOmNraCK6rVjrPRC4Opm27Pi6sgMhU/Bb1tXdHX4f4SePqHUnD9DsneEnbaFu6+U0LuifX
wnKT2xHdrs3EZru+5iFvdVm9QtU/jFH7XgkCwjSOYn6HjcYn0ZrbfSeAUiVmeyhKsyADr8s9bVLX
UucCmOMeGJxG+IE1XZu4+apV+TDyQfYb05PrqhxyX/ewvprZ6KtW0F7ohQQ6KjoVZzD0ejyh33fN
OVlusAK5ppZtxV6qe+2DGJ/67OBiUeOLPvO19Z4CO2PMKKpiITxk4rEI5UPqaZ923SZ7Z5Gwxt57
NrzqoQxnTNRD/ZxEyIswl99ai2TKYGZvbhhrz5DW9Ttlw5utpUvmytHfhRffZY4mfXgRn3CXoWLH
zgOdhB54Mdvxbcv4wQK8DyMNLz3ON4VbnX3SMsI5sweOAMhB04fPxeDC4Gm+PRuVXZfhT5O1z9z1
MIbXAHQCPgIkEWeibCNgVbDadPHaZLPi7B0P2Mks6n4vGkH4qUepHt3qK+yLdD322VPu0tlZjuGe
woU3zYT2hIpx6cyYWrlu2up1F3IQwSoY0Wm29ajKnVFQygigmuqKabyx0pM0NtI9OZcLEjP6Uml5
DgZnXmu0bqA1vkVsyVJHbRx9OJE9Su+UbANihrhYZml/5mrm2O8HMHdkY8tIeC9VLzl0YyVP3dRv
QpAUO+7KyJAp9N8pLN8YdbADeCM+FSUhToaORilMO8BQHMdrx3twU4bwXTSZ8QNJ2midp+w0wuQM
kijx4Yq+xildVznz/9pIhyscx2tb4WzOW/c+trgA61TO+o5EN5+x6hk51YH6HHJpn4ZjCE4KLlvw
bhnjSxeY6jJY7gfvouiWOCMTTY9kp7KI97EHpVfPXmyc32veGTonWhNTHJBeZI6PPw1HcainCv6j
Hq4H1otbx6XXoAjH21DF2LenjAjQlNuPY9mNV8XR79KoChaUDG3tttq6jHnkpi7TODR8kInTyKFo
8F3EKSdCHfHTjiiNNhT2m6rS66OqQIPPsXMJaXkuK8C3ETZYGu6ZcoRqV/UIuzrHjkUOD4CQWMSU
POHwjj+HTm9w7ecPLv1Qa+A/wcp0jU2tSyzUscKBCiNuKKxd1E6h7+j1G4MgOhHjMctkWmFUl2PP
NsYrP5lVEDrWZt7Q2jRqJ5NiZ9+uu3fKxRf35XCLab1lH9YTSXCgaYBBXjqUvAs3CtaEzTuBvNeo
5EnleDl6iEsMIRPOF+V1AFMD7dK5Wb0WpcMSx2xfBoOBo2nIGxu29qIM5xakpB5Jv39lNgeZN8tn
Cnu/UvwpSRl/JGzcxmD6TIL0vUZUC/IQPll5Zwzirg4tmmGD+ZJ7zL6cExfGXF936ZCzcuqecpuw
cwD5x51hjQE6r0ySZoGHGU/LG2NHBMUXbbAxM/IhSvP4u7obGv5e86L7JMl+c2X9iLqnjpMvQCf0
i1V0d5zbMYNQcc1tUoDjwAcPPNR9mmVPWKQe+zjHpwwlxsUz7XjqFKp6oVCfXTU9ZrMgpYfgZNU5
2JMRsxlAyTtI0p8UAryHFF1SA09+OsxO2WS/0/VB8xJ2WLbbGgCJrNSpfp+WhXPK6g6Sn1WdoA4v
scXvMTXJuGnvHf/01nGusuZc1Sfxizl5WxnGiZ554ssx9118hAY6gNX5fOs+I9dpDpYT0KFGyEPC
4+Hp26AA9oOY7HXrefeaG1zb1vusnOy+gnKzLkU0+nrpdWuT9T7IrWjbqyTf4l/aMEg2P0rUf23e
Xyb0Msx/5iZnlUMeFexXI++zWd/YjvbQhCgrk6BbW8Pp0M7DkSnAgcRmGtQJ1TfHrAgZASkbAnE2
MnXSlj0VHcauHy+qa4jt3iPqxIllLyojiBVUfaRauxcIU4t8m6HjZioBp4Cwi4e73MKqYOmD6guz
ET/oIgQTUH00UIY7h7ylhVTMmotPSL1rhL4mprsnNrV3cnfbLRozhjcsnsjOLlZSY9Gh50WR5iC0
Vg0idU+GGMd6tZHZYr79p5SNWk+IYtG3ywzPO4K3QPjG/X1osvzTQRC3q+lcIpDb0cTkj2ReutFB
8FfGekdhPa4UUsfWZmjrs1j0dq91fIUAzzBz8BZFPliE8xKR3ujjbYZo39cj0e5Fx+dcabbBou1H
hrK2TmQBOFwKhmdWAD2rgKSPjxqrAfgt/X1SVja8b5Q4DgrGJjs5c9uluIlU9OwQ+2HX4Blq0y3b
hz7XXyvWEcUo2/1MaTsghy8V6D+KxUXJAqMC7l/RHWI15kWRyNdbotg1AQI2ZBXUKcn+MGb74eCv
6Jd1CB71Q7YsSOau3IDJOXULoH1gh6KEfo6WpUq4rFcS9izUH1p+0gX5Ru/gv869cA8CYizPK1Y0
3qxd+SaFT0j8n/7Hi7EsdGw7OthseEKdzo1l45Mo1Ch2QB4YvDVbtef4n+uhGumMld+5tNvHEfL9
YuBgmSTdU1UAkQ7YM3GMv9rsnZKh5H7LJkrHUOqymZKmscu4+nSVe9KX1RWXuvZA3vbtvxUNS5Lq
/P8qGi9qETT+s57x73/of+kZ+j9wdRlENjkjCU9Kl0Tlv/e+IloI011+azGAubpuoVz8y/vl/AOT
mMCpZSCq0O/6H7xf9j/4YyQw/9kViy/svyRq8Df+X6oGHniXjYVOy6YkJbr8/n8wf4EmquMgwYSK
PEZ/WM2TZFQTa0ej29XYpX0HqZ7gUosnFkMM68OjgCoII483tjVhqzJuhdT0Fedutx6k99CFtOTU
Q34bIOqAOWLMcZUNC6WZgLKEEt6JVl8iGRz0Ba4Qc40J+MT4Ztm/hRYOa9toNqbrpZBaqWmwgCge
4D7cyF49mTLayDz+iPMSTn6jdmW+BDuES2X1qO1bpIbLYMdPY2XxOOhK4ilE8m0WkNnIQ8/rHvI0
vtp2w52wgpqZtwKjNvbcmGtPW7jxunKawjccjixqLTn1Zk4rSyaPnOl7kY9/US1/yoW5O43ldzVF
Vy3r9zSsk2A0lxSoYf1BACYPQB24N0bkVNiZSzvZJ7RPUqL0xz1BsqzqSSLYdnCeLOfdIjC9wpDA
I3a8JFIRoIlUi+xhpARZqJomZvHnUfG0STV4gZhMn2ddHbuBTZkiyWYqxuOiLS8mV3RPq7h3DZTF
F7+dXh4GzbqF7rBj731tuIKtNJcfS5CYZ9eLLqVoF50HoZPNkYGbJwhebXIPk+tdynk6ekb5MXCh
cZL+ok35L3TPJw+HtRXOB51qRhjRWHDqF6PQvhy73M6NRnrFuETzcMK5uG77Hu2JEdCrrpkx7pF6
jxKosuSlnnJik+03mQ32SeHZS+U2bqeL3uI0BLlce6BDM/E6iRpTmdzrDnG0Ho6db+nVWstm8hoh
FkFdXtJ0qXkPvmiTYEWTXfshv6O+aWkhDu4SkslMzeBKFRxN7xxJ8ZMTBSodoHazNR2qyn1oq+KR
aBDOGL36g8uyvAv7HeZqXCPebrS4A+Ul3t3JZl1OmKsHdGysMWbdbM2l5FjiptWPNfUfa7s29lXo
YlqGjcB4ZnOV1p8d+teuestbyqlt0HcFjh+hzH3F5nqNJvpV9ukPHwqNa+6wo9t4rSLrVyYsJcum
v2ouKTEyGWAEOnkziIHgo4B3ITz7Ty1ACW3h3xAq+RinHuTQLF/R52BZqf0gaWTPk3DNogKw1piC
AvC+CBO99m66IwXwzRoLhjvtC3qe7+xKnONIPxuGeGGi/k3xJnP1ewkllg8pRbTCYjoBNRp/a8Rc
WA0u0eSQmCQdWS+5iB7LktUUQOIQznOdnKkGu9RdYUOqCeIXqYX6eqzsrV4621Fppm9M6TliCbKJ
BsXNhVUGZlFUzXCYt6aX7OcmeYgmJ//Mhp62nlBau4JzEdweYLpl+4R8sQkrYPKuI96X6FySpI9q
yIGsutq1Nk1nxRbvdYwFMRnupQ0lQCsOxRjRx3sPWUl9k+OQJ6N0glucxfXZNHNgUeyZ1q4wfyNd
5C+N5UD878Vfa6b5bfbwa9QYLoF8HM1AHfMMcBh27WakUUR0S6RmRIyRYl0ZbcZvIenUVOausYeY
mzRrH5sW3NSAGfsWR/nBqOOdmZbXqm9/GXNAsPCZ3oQut4ycW21DMw6XOlB1LNYdfgn/ZVivLV7I
VW0K2g612OY4Cw9Wmv3xGvow7U9Ur508Y/DzmOEudK90XgLtH9sHdDdOl+DDnqpNX1hMVRl1DBg6
t9xY57Vp689aBrhspBT0mvc9P41mPudV0hMAmqiYgYo0If8VVlRuGjqa0Ub6czardRJAXLGUyo5R
Xr41eYzHC/qU7+EGYiuZf+PR+jDi9lTMwUs9ps85kU7WZN2VlhX4up3zKIFcnIQptq1BkmQeIOzM
/XidMXStWkM9BBPwOlcDbZrUBd6hmZaqGWE4cUIKefjb2HlzXWRKPxhl89aHxEr1KvkpK9amdty9
MNMCisHF5GF29hkPyU4CzVyHXf/R66hJYCPXSrOepd0sHmWu2fE0PBJto1th1tx9PKlpo48i+wM7
xG+m9qLnZMsOgIcFVu4VC98lijxrm46oPN0DxpdyU2ubuS6ufG141wvnbYDS6s8lxzNJQyx86ih7
lBvW0Ax6dref4/pdkxPaXOqdGhZngO8XLaVrg+3Y1v2KXeMnZL5+TbcRDXZJQEeRw5JzkgsUYWL/
XtctGdQJYvCgk2onvWWeRDCC3UqLGzGzmgPbhdmGqE6Pm56to5AtZ8XFfJ3NTrJJzW48Y/PCu8NH
dCWnlrSeyYjdafVLRmZ4DYqTt4AXGGfaAtZhGEr6lYfvijSlgi1KPgNCi0e/h3LQrAl1jQcL2+Ch
TfofQx8kCKlC911KT+cZc/WMTTXA/rNKOKNMi+X7QCx1rUatoW0tvzUd2o8LEH3Mku8RZsqqLoEC
mS6pHpyn70nKtKKG44xXkzYiDBJDhXvNcw1/CpiT6mq4Jr1zhCFGYr3iNJgErx27eUzOrjrUWnuX
6c1VC6eP0ii/RE8qg8sG/8Ecr5esG+mKYUVSs/i1KKCjHMqx5rPMhoe6sYBZRL9qNC8NokUF2BPl
Lt9AHfxJZn3aI9VSYzrjKVY2q88RKVSi10/hYK4azX0MuSMdC9v8NGz8Kdjx5SkbZpTxrP512uxE
7ipYp4BKcVuwGrWj5r4eO4ZYDj+96uklatl99tEB8fdtZHDY5kPxYyYgPD0FJcLG2YkQVr1ZFPmy
oKcl0L16Wb9QYc8RKO6FA9kCBXAB1trVblDG8ops6mh+ZoFV7sArwbJnjW2pDvW3lFdCyxsgD9Zq
hsAHxqC7JFn7Y7bVo01n3wG5X3uhMMXb5JUmyMVkxjZt6BHzOXLvtNHAzYhxp7P4lJcSqzNFzoR2
SPdpkY6BpnafwqH/o7XpmLSYqhqGLyih5lp1DRQlvISbjidamLFxoSeBjUxi7vqpvJU2XGS9gdeV
AudtjnR1es/4cPOnFrNzYTVvajQMhqR5L7uReQrXqqnzxgtqsjYOsf3dnEX3bUNXEpT+2c85THA+
T28jgWQMEtzi4j74NhNDbpyMb6ZuipfaTZPjZDE1TlqsoIjimehD+6/yNP2STwTBuinpNyO+eRI8
AVcAV+H+4GbXaoKAQ5Jx1+65yXW476fcOEELRBZakopOkm0CnOJrIFTlqjEmfCWNNl3q0rN9TYV4
UztJ25/9FEi02zBymeEhOTlzSTvIjJg+Tr/szAufxD5Kh3Jqv2uHl9I2b23ZvswNYQhQYI0FX5rZ
/UrS66seQUwPbvyoSyZcywSmUQLe8XujRAhdBl7LolJQ2jlk+8nedDI/VR2EJ61thi0cLkxC7fuM
LR9/62KObHuTgJx1K+izQCZGLbEkDxOnmtZgnh5YgE3M7t7wGQxAPcsxeYk7cuBN9RuP1obyg/lj
7uRa6dmpHs3fMrM+VSpeZS6/7T5m9iDbjylCNQzC2ZR8m+5obpXJt5ZRM7yNDHAiia5di8n56Kz0
R7gtQfEsPcLV/y5tGv4KrXrhp5JcQXQeU1zrbmqcmm4ird+YRzBjn9Poxvj9sjMQpe00YcSGCuj4
EDfKlS7GL3SvxHcaDzaGA2zfoOSykskREB6cWH18GlD4WlnjI2nvc7PjbLY5ufvAuE4kjGFLGJTG
4hX3gj8x1ukJ7ApKJbZqTg1V+YWHLUij0hjCarmfJ/R2HiD5zivZvGCc2gxOBbaxqL66KUt3uETZ
A/VkANyBPVc76fug9dC8sFc41mWeimf8SJCWG+9+wHZMnoG6wi7qNvjtdlYy7T0nhqCT2Kdh8vCr
0QTCtuTBiSpiZDmxlDJmt4JthackynMGKjOhhiSqvYcyDbzViO9lF82EHyc2E5s+ZlWjdCCZnbEN
8+Qbc4eG4dD7GQPjrs/Lhyks7koZPdhedumdEPZZ4lGImIyEQLX4adKCh4nRzpnvKy/cpYSnc5Hv
uVG/kuT9KklUk8yX+9BmMz915MEDwiK23R/bNvmYaD7ltrLYKAsESfFTdtF9TDAEbjt9sAsZGTYF
UB57bIkd0J8FvC3beEO6HuwIr+Kc3YXlqHEzTF/laJNuwHTVUHoAZsbVuTeU3WJhb94LHRtgE4eH
AatX2FqbyqT71Ooo5Eu89zJUE15tY3qKBHWlEksriUsX/5yDkqeHWo9nyNlyCT6WAVFEoxanTKtq
H9niO2/Y0sTFuzFAsqPjJ+ajScR3mJ7hx+h3kV1+Bn33Tu1Lg6WqpQPHQdaOYIKA/J73g2qctVlJ
RF3R5Yepzr7Gmd/TWzj9mgRYo1FvQMqxxE/VXtlVALcz+ycs2q+B3s/ErHiHGVTtgTmG7RpHX9IF
8GB25ZoF2Df+K7btXIbZwRuqATCMbVe2F9Ccp05iLiQhCh6H3uJdr/q3jqLDdYlg7nWUy2tGfSvb
7CsfZtcP63965q+m/ce/gKVFMazrSjtmZv5Gz+pKj0hvAaXyqQc7uSM1CkEyrDt2HxloCb9V9Va0
8kfG0sTNuDCulXnP254NBGVtSnZbDB1LkVD++2/snceS5MaapV/lWu9Bg0M5sOhFh5aZEZE6N7AU
VdBaOfBE/R79YvOBbM4l2cLsLtpsbGZo3BSrKpmREXD/xTnfAYfHRg0PGSvPaqmBBV5Iy91aOnyI
rjXdnZfqH5KIBeIANqqe1q6HlnOwB/xQ4GFA8tJmqpb/pNKrRtZBBiLYG8wPhZF4kbvam1AVgZqY
f+h4z4PE895RWirbulciP7OTZAThJowmfcqejD4UmCVBDfnICtReMYslG6mz60Xc9tn/VyQx1HKE
9d9i2VY/OqU9/Nu/9vVfVUn//ld/m+LpTPGAsvGPZEzHBGdOuP7fYzwqeWue4un8CWZpOrKgP4zx
dNdBKSQ88y9jPPsXz+Hv6Ox6LU83zH9wjGf+hwxux8TAJHjFlsnjqP8lBLxsUjcIx4lFGjrXT/iF
TOiCDfDUaNk39qbzIVh1/phvWWQ/Bx7ej5SIJs8uN0YPv6klYSWlAAlk9hLZ8XW0/GFVec7jmI4M
vRsQsaAM5JoKBieabjw4A7p7w/IfQsedF+f5rSibgDwhUj+UxQyaS73x3tPCH8neNAmYG3JjDbHm
6ijtAE0B0QXwrdBssWYQijEGHxbbg5NW4MmzQ9hkTens2NjwuE/llnIYtWs9UhaawMJiQ36XmiY3
3jh8e5nJHxjHr8ADBewoAkkNalct0fZpXjrHjI55JTIXQydiR2T7471RdDdbJSdfpvtiiL78hhAb
CxXUlvmXdXAT+7vj6KC+4QzhMCEvcKWz92KelB090jSWBgcP6kx2KfkruSvHKlMrdz6hZqA+YqK7
IQgJX+AI8+z40+dMs5kIMmL02eNx3A2ce6SPOYQ2cRT286HYau0RicIZReQG98dzI9AQc4p2dbkJ
OVUthRtwPmb7kRIkIFNjPoDr+Sj2Z7t7ZlVbUcLoYCSKVpODO1BUJEWNaQEIEMBi8i6H+ZyPtOJT
d4u9/esV0M+3QdaIXTDfD0NOmTZaEI8AsLQrjWskbZoP4FjiYlsEOHHRDCV6UWO+e5ALvWVcRs58
Kc23U+fr+rHiwgq5uJLGZQLFTQaWvWNFzO2WDbSxbS2LZWUySmz7uUoK4w90qOTOgZ/SJ+/ZHbQH
NB7mgg9X88ZWhmSg+W5t51sWb0+Lj846e1zA/CltVc9Xcgf6wOeS7ufbOp7v7Xy+wSvbRSvLfu9R
zfe71tvrtosJPdK/A59bakjX01wRdHNpUHaHeq4VRtpxqx9hvlFGtB5ek9bxgC93RwIEx0WQ0bc5
0r05VCMQQmiphnAWq1CqOESctVZ8U9Qww1zLUNMk1DZoCrVtSLUTClyIsvmJsWV2NMjZZkNp1GqM
GSEaInijbtKTOX4L5Djp4eBl6BP48GioD9p67VB3MeODI9g/q7kgA1x8DFN4Yg61WpWIbYDjbT3M
ZVxPPRd32jWeCzzTqZ7YU53RFDzBvcLobOzkXBJWYxwvU2xd4BPbdNtSOaq5hEznYtKnqiw80hpz
nUDtMGgoOZkUDj6tcDiXo7XDhi7wPeAcc7FaT/oNy/IB1812mstZadt3Rc9PtHYQHbZ1xmiVIriY
q+GasrhM+NlhbDmaHi7piG+aQSfi9qVBKW04iHhGoc87RiDlGQU3I8HTNFfgYQ/Zq42tgx6rL7CC
R1WyfYxzSOLozwpamtQm4kxm4gt+yEHMlb4Ppa+k9E9pAdKxM3admTgbppAOGSV0CjktA+sH0r/V
GGzhjBXyilvrK6bHSG350dBzxPQe7G25i8fpHbPduqE7MWt5z1jpWZvblrjuPtJfO5mGnoaR+Uok
zshTjsylnBufkQ7InVuhOkSQps/tUaz6N4bj66CjcSIBGttyWR5x2iKWsfWDl1qEUkCgXQ9z61XN
TZjHEGMZani9+HE8NHOrZprdpxThHT0ueej6wKqCGo80eNvIN0R1POPwuTfM8dmf2z+R6eNyUikJ
K/SGBaJ/GIJqXFqDR/QyTSQo0kfarTt/bi/ZSch5yzCdE6TTLI9pQxnbYqWgM43nFtWdm9WJrtXQ
fFIEaWNrCLTMirhZUEd1a0G327AYBzPmcFWpCge5RfAUo35xHuiTm7lhnubWeZqb6GZupxv6ajPB
t1WUUB/zNPzu5+Z7nNtwZfSvxdyYoxdCyWal/dHM4mtI+iibfRgX5tzShz7j5rnJ1weT+ENMZCX9
Pz/jlZwHArYH52NoXNBxDYaiqKAqG8kpwg+lAWSrLuxhHwMckEtdyW0MZsucrEtInJPZpPl2sEFK
GnUcvBgTKeio2EAPdIlYYGvGNqRa/yepRagDo63b1I+xQUzWaAO5BnX06FvNYyXkIW1irITqonwW
V9EsYqnAmC6dcbofSRuBYYbhKnDjb7otoooAK+UYAUR8DhxEtGauHqpAWvd26jLRBbJ+N+TZc+aF
N2kXJJ5N2EEHzNegcm8WiHJSup6ZASFqcB4ZJDO9yQMapczix5bO7cSkbVu90te06O8O+TF0cjxK
yjy1SYaboEi+R4k7JuPjqU0G0z0ffVLkZGe7YaVWeN69wc22tGIBx3KmZ9YYLNyiXKWDd9E9+0kf
8595g5Lf5fuvYRkt0ro0TkHLVoDMS6/yPxg1azvOCoScYoxXaducs8ARC5J9nwjHG9ex6THRYCBt
gGnDCsyJ7dPrAx/HcVsl1cahZV82IcT1OCo/y2k61Dqvo/LKq9Cj4MmVAyqtAg1ii16h6Qmm8VMg
el0CvIu0z4Xig7S06ua7Jy6ykvW9PrZY9OroUS8JoUz1z1hmcsGzDBjMbr9jsv/23EfDMZjPqi4t
jgYqrMUQalfumZ/aYN4ZvUJ0B8jZtBEHFuQn9eOhCaa7LKqfDF0eRTi9EDP/nXgUUSYRidh3SQwe
ewXtbdgAAyZnMnxwiph9KAKpeCoPdmQ/A4g+ZwrjjGH3WJHQUug1OzA4Q+liCJK7JqW7MRlbEqEg
nyzCO0FcJBsRVWT9YiJ3hb7NdFzvXaFte88/5a1zEybpMEZofJVp+RaWaGBky4mk7VE3PZgg5HV0
R5AGIeWZa6/S1ki2jky+2TSRnqHaaBfjByyrYmuCqWIGeCDtrl+mmh5vGAYui9RZtyQmL+MmZTw4
rPyh3xMQucbmfQjYlciEiyxOqox7INm5uqOWtR3e6bNQjSSncVF73SbX5YPr9YfCbCWWw+oYt4wA
i5otRHKnTONO0zmIWEyfQxhYC/IsyfEM0eiT7bAqs2GnMXQNy7BaSLN4dfuS8CBl34KmvgLPUus8
xvcXeuZVknzXhCZcRSdkh5KPxqYFW4vWKdkpKzt5vrHlU7VsAslnTv3I9B+TpT0ESoQATtN1xUIz
D0mPtYWzBB+xavX8h5PAiQsYKqIGWOSEncNkY3c5DHdD2d+7gokzwdprqcHXdPP+GLnk8oAL+G4Z
r0RV+2R2JK9JB59/qcCV6H20wtbXQyIduDP7Fd3uZqjdJ3b8u9hCx6hV7Q9Pw89oZVcNsOMqdOSj
G0Xkm6WHwOg/+6qDw5GBgKt4qAA1LQLLeaAq+ID1ixdr+tWoM6X6K5C7q9tyazjxLKgrgm+zNdij
x/a46XnrJ41avy120BJ4XeLRjfOHXg4HInLwMnjFa0Kh12ANw6S6dhJeeFRCpsyzn34aL91SYWOa
McVZPT0zjboPpX0CSlNCDMi8r14ZM4jR6lHSGeIR9pO7VZGDmNjV4LV6Du++vssK/0NDlQwbsvwK
iqZf0WecmOeUWxH38Q6B+rEY1blkCrsMx2prhCmETsAvwgNPosExnhBaehXoaSsH9RoxqRLlI1TV
dWFRgzUF63Ave82K/GR3Az9sfxdHcESNDq9HO6MUOn6VSqyJfPO7vp3WpdGh8C1Hns0aXXcJF1hn
rcOKQu6ZtW/idFoJwax+iBk3VvP8tW/ObmM825W28OcALtNXx9aZfrQuKeFxAMMAQyIPRQWaAF9o
WDr5ymAnttJcJrROEH4Ys/N6StJ6PW+yUYVZOxvqWDvErFdMvqIGqsUa7KVHAUSnUSVnV+8fB7ds
tlrN+MvSPv1OJyGuE0+ukt99HF4Mu30frGa6w0iSrZKu9phkl69lUz6A52q3o8CWNWnUdA3iWSx9
ziOOzdllKD2qp6KEKKyycxrjkNbt4j6OxFWzmLnbEZsrq3WyR7BlAYHT2q7wEbOlpmsspqhWy8mj
7uU+MPT+SuYxuyX12tsBRA28g3VpPoDu3dllHO5Kpq2JLT5bs/yeNNksI6u1n3wWcajwKjRn1vTD
aIH6RzGpOHaJGCYBPiRSHlRzouSz+xwrD2AiEp4QcKIVzXL/bOvkbrm1211MGyOArEsFwIvx8rJQ
slzj52QxbnKEgZNE8RAxUQ04LqqBpRU5H7zZjzWpwYxN6Qcwmv5ISYdeSC25FFDswLnApzNjDiip
7YcQPUzQB7vIgq+ICnVHlK2LhNne5F7prKPIJzyCHQLLFlaIcXQOs5FPf09tZnU0wJrmD5s4Y0yn
y2QVz4jxuojOARCGtZYXe2Xz+SsbLVwnqZVBzpvspQlmc1MC7TO70FsZdfUCNgRHnZ18B2bxbJfB
VdjTXW9p6x7+z6q0CKnwgGOE8NuKYl0wZl81hoWhNoyuRiwvzIM/Md6imPbWpLW/zzJsFRrNVpZG
ufW0YueDTRwqj6xK7qiWFmRRekqgnwNiN/o35rApumk7vthV953kyC2VpwwOYKiv3bwja0eQkU03
J3Gq/NsJSose2djxVfa8Vn5Ro+nT5YhkXArue+NqFAKiJK/4VCoXJ2uAnJqJh3toVYG8mRjaMLV5
K6bZgBiv2ahsHCyhS7eyknURa/6G3cTMYCxSxMGz0ll5wdE09IdaiFlmKL9EIk84Sd2NcoZxnUNa
YdMRI5UQwxNnLwHJnfvw67IlYn/b1QVSrDC+9/MERB1WCChP4XbogxPhXeswTTZZ7J0qFd3Swb04
tn9HhN5zE2sbP/Rx+9SegtRX8fGeleuWENv/RzR/afH1kdIg/VG4N9v7CE/gX1e4+AVtiebuv/Yy
Xj7q6E9Gxv/07/82PjR+saAh257Hjxj9HSa836eHBgZFS/A7+P8loI55qvf77ND9hbGgcHTH+qut
0f3FRSwoXYvf/HWu+I+kOhgms8s/098MPqaGbQpsl8aMqeP3/yAApCVyJFsGqr4ITzgLu6F4NeNm
qbkKzNIh4JId4CXaJVsEkYD0fce5X3mI1BJCeIB2bVNdfFriOtGwKa2/h1ppx4DhpmDcKE+8Ia9a
Mwlblwkq3BgMArQzjfgV1iaiHdfV2K4Ma3vt9X1OwndIJHK/tpMDxz6D9ceJqEU7+CIuKy9O/FqV
wKDlnfCsNQPDh9gXS0sGT5ltH10tgQm1sfCREz3hM9LDi3BvLFPs2qLccZSAkIK+yGSj4xQHwF5u
axyTLN/crKcEIkkYMpPVbFT8ZI8vSfVzYsgzHhCKneMqWRoahCO0PW6qYLQ8cCfutBArUe0XC9JU
2axNRffc2KeF84SvPvys0/2oGXS7ryGoSJWhKWflm48fRLpttFcd0mZ36fp2Y9XvwUymy1fCfzDZ
3c8FKD2NSII9xhvQnO7ZcnvcX2/zKM2PPt0EZRBIHY7viijp1I4hJ6GsR8wBAcYcNp0W/Wjn4azR
Zts6p+hPu50YLqmcjrVW7lUS7xp8q63fnpqWVxKkjG+hE1jBTiteC37lWq9WUGDBOQd+9pUwJhvN
4dlxynGZDVw3rnunA7BcadO19nuxl+Yr2kG8sWjb8vaEMGvZOMSShnr3YUARwdfkNIQwVRlTlQwh
4HSRhHwu0vJiWd9pXbzFVXj13jPCbxFB+Wsn6u+yeo9hhhAc46TJYsAXXpxz09mbxHS5mEqwvCB+
M8+GfrFsvqmebiPT70LfXrL+XIFrXRrWJxnFw3bKP3ACEpiRr8IJRyMLIaaEm4oCJMnck48UdgHz
kG/e/ErtT3PI98i80sDcJ5V+RLxxoM3jBVzwz9+5efAi5PBsuf5qGuMX17UPmN7rJULbH0WUbHtm
bGRU1fOIF1FHCGWKHmA0SUKLBBqLb3wZ/yMn8v+NETyMUv77CJ5/6X+MdZH/8czHRP7b3/rtnDZ/
sWwhWaMIg0AdRzrcAL9tecQvHM7S4Hd0iJwWwZF/P6etXzjXTUe3pOmweREc7r/7z81fHP4HrsSE
izVe50b5PYXo8ht+87f4JFKJ/v3Xf8u7jLIub5t//ic88H8+qA2uAmFTU5iY0CXG5r+seBT41igf
FeQF3e72RYcc0/LjPTGWEfBYds0jCO4lh/2dqs0jGP5jIHCB1NYZQzE8PcO8l6b1WtdDsJt67S3D
6Eb5Z4IMhnK8V/T1KqAmAZTtr5zSRoEATEhzGmTdlQHzmihXEf2k0AOdVSlUoTLqFkLKW16h16GD
/FVChXOnK6+2gbSr0hS50slRy0lhRF7idRS6SjPuGdRfQJEL4HWE0qSRvB+j8lkPhp/5NG2VZb/o
RHHF0gKem7AeiVJ/lc+OFZr2GHaPD5gkYH+l6qLc4nM6oTN0N5OoGZkHcwBgbt7aFiVflhFyTJ5z
t6vzYdxNet0udYj9u9QSTFPgd4BkS4a1SN11TsbXqhjFgaC2XRNPjHUqARg+KRKGEzbCG712F7nI
2i1MULwwpbRRAXR7RVode2dMTKPWIQFBgkkMBsLO3NJAIysd/WnoDnuokOsJoSWCkmfL6d4bM9gX
OSptyCu9Ud0Ss34YRHNKUd/g8u8o/1rPQjpNe+gyVlw1wUisKkDotOT79RxGggpfCd28qoG7INoL
jKpbhaQ65oG8sGHAkhSlD1lHXRyEU3yXZ8a7ObR8ecaFmHtDwmEjTIWWWbMFz8G2uOQULeuYXVee
RR+xER8xB3x6Wlgc4A3Bmo77s4LBZih9i40X56WpIblU7kvg6bup0p4MxCv73GyvXmvjGCXMOTfq
2+BWXL8IWYRHkhA7qYtnhi/16D6S8HurkKZSrzt0jxZdFN/IMyBSjMJYLxEdC/Qbdv0gwz7YyoGS
o2o7d5la7Vq3OhD7zd7rmYdmqK7jLs5WwvCfyxR3WTvgCNUK47sn+2SRjFCqI3xaUeN9BS0JzwLl
dDSYjwEsrH1U168G+UvIH9SrhfyXbLXqPkyQY+Jox2Hbp49JMb5nQqTrsLWt1VSAP48Y5wVY02E8
MSTxX4KAvWDNyBuIX4KEvO4PnQJXOUl1D0KiXpo6PrBEfuc91gcYreUpDhT4mNramVY3k239jxy5
wyVvGFV3Y/rZRj1qRZ+PICohjH05lP86uaGGmXgnUWfoFn17L8T4joRwZ4Xi3Dj+Y8vqxxkBsGa4
IJxJMZIuQxChotJWXTs+DREiWk9BMgR/ViCJpVbxvOBdmtD+Q9QwVrcfBFCBNmI6hZ2COX/dX31o
4vu4rt9cdpo415JsJv5uTIYPy8rOP4McW5QmU+btqLAXg40JrhrmtI5wyFdgcST5v4TA1+5Ba6yn
Hn3wYsDJh4G7aJcOSRQo28giqadxnwE6A8DqI2zrrjXcrMm3kCDq7LSTvEofGzG9w76ZNmGdhSet
dvhmeZ4+epdMErYPN2yg7UGFPigpYUb7osYvYmfjlTnwa1TIhChMeFNd/x27/Xik4LAWvXJGlK/e
BfryKu3I2lTVCGgtG0ADumyk2+ZRlg2WQWv60uadnq99+MiN1kT37Aoj4tMax8z3Z/lpR7yCwwZ1
WZvCvpmiByFop2tv9CroHLgEtOpssL6F8wtHshkAiudgrNRnGQ4oumc9c9sBD2s4oqOWvWsxtY9+
171oVjFuEorEHaE3/jI2EW53Us41Im4YS6XnDg4RE+z46PbEN7cJqpIgyx7yQJOrIlNPjSKRKU+z
q+jltsn8vVT2DtzDsWsNDG5wzY3+CWT4DlOtsw6s9rvvY/7GUDLSyufIVPfUNQryT/AVoaCZkLzR
qHbPfm98gEW56SVTDtP08chgsEZDgRCtyAk7UczCeqd8Itnh2RmaXaklW4eKXmNymhhjshyNAu5l
syx080HG4XHQ0n2MZRBJrL80awKqw1gdfJWjR4QsucyMfNhlnXY0JZtBMP4fbVkjfw7FnddIEBXz
ddbj5MekQKBvKr8jN8o2LjAK2aDl1fX2wW+zi8GQ0p6yDfSLJ9KwttUwPMogeXOG6EVYMxNO13YB
JBaZd9jW2xOa46s5YBO1mIK6jM0j5FVOu2fLd876IrjrFQIpOy52uDgWZuwxj0dxTkuj3nWSwrXc
AXUwIiFsjW0f9x9Z1twnmclct/eetMm68sjuBz8wF0QKzQsrKBTI8MWUPxfS9QjGKd9DUa8mPqtt
OJ2R1EK5ZYOVTcOuzZq7VPM2nhc/pT1AACPBRxOKH7jW5T50movUcDpMGt4mtgSbbpJbK+Zp1fQ7
M7evFrNdrWIGZ/b+XQ4FZAXMlKmx7A69R53so/u1Encnk/TVaOpPOyVt3g3UDtkl28McMIPvXCcj
YKJPMp6K/UdThh9dXF9LwNCx1z/0KQbicdznsySvsE6E7XJCSXM1uR3ETosLSo3TAmA0EijL+gAx
x6YiHU+FwS1Zmt0zWQv7aMI2TE2vjkNQoGF0g1dzxmo1TX6royyl1eMDm2I0b4gWZn4CNU3+BK/9
IfseZ7DS7yfNfIbEvbQ7nyvcX5a2uG9i8uS01F157nizWp6rmIt4aTGe31TKeXD1gZ2IiZ0qKsHi
+ic9Rczul84LZk6maWUPfI8pE8S/FxPRX2taS40Vzzpt5Q5V/BZy6UOuhc8e1thF39gPVpvhU0tz
89LBt0VvUv8s8VrR4cD2Kmvot6zClo2mN3RPlX5mAfQtfDNYV2WUzWcDV7vnHSpoPRBoCIuxdPQ0
HoF7VZ69eCJXdB/2iT4du3sLGVlX275xbv3oYTjzR8bHsX0d3fhSecMTmt5L5bvHUUdZl2msR4pf
89Cs8dNlS7WbbLteRnKE2AUOQet59up8RHJU2cgKrO7cBwFIkJxDbHQwqFSdrj+NE7aAPid4Rfri
Jrvo5hGutahDZDUEPmTLyg/fAA2ReFD6Yjfq4sWCnU3IKnuW0a9zkBmp2uWaQDaq9OomSeVazsfu
hq12v2jaKN0pNfM6S9DlhCUz266zNxb8ZGKFjclygQQ5OUANiGjHBdrtKdHOmUMcm/CYeEoCnlgM
PQdxkq7I+Tkk7sDODeU/qHS3PUk9ey/00LiTU3DwJn3L/2JnxfW5VOopz9W2jL09NAz2Gplc2b5+
q0Oy02qr2cYk8MUGxYFLDDXE6G00MXs1i5EQ4JRLonO/LI+H3etQ7RhJ4e0IZyoORkQdo3hHKt3Z
U27TcibMQMvKuIVxfl824MIHWaygNh+lUu+Fip4ajWQZA9CZRyLiB0BEVF0BTp7eTE9R7WorZeP4
JCodkbiQmIb7cjyH6BMWQc+Kj4ExngR1i1XDkDdFqN/jiMuaGFWs0laMypEqx+MNXOkdFho8NlG7
cxx58Sr7xxgJBrSj4O6yvjRJPlLX5x65HlgO9YAOxei3UweNyrUwu+kW/IOEfr6Pk2Qzki1qju1p
9Ow3XzBIh6f9FJWAnSatXjYsoBdGoX9aSEcR/nI4JQnqBL80QeQm7tIiyWMRRvWXN9YMoTJOJM7W
+7jMv/sRPnIOahbbvoX1Jp3upFHxjBiweuomucI5BFle1M0K/TMyXlS5y9SJL0Wov1uqfctrHctd
INpVDSAXIXv/HKBDA4ESPXS54cL8cjeDyu/iQub4X7wd6hNK3ij4apW/ZZcGvb17yXIA/8Qhzg1D
sjan2ZhAvtcQtSRrptWziGjKMJlq/KhZ9QS6PDmMmJQbPoeziSUmdZJLrEyJaaYtmH0/oYYAh9Ty
o6XXBNp4qKzsjOVoVXcXWw3vjPmelJhjUuchdab8s4+NdFHp3YuZV+pkxp1aZL73EdnUAQxCnnNv
ulL1XtkGXuYwtiWRhHPvtE8jzFZaj8ovCorZBxbs7DqFh1vabAL8eGtqASFGLHAYfOEB08tu1fl1
iNGTKEjqjJeOmEjWVMbJ1+29odcVk3txxu36NpjojjJl3mi193HgBKvewsAfe9qLTxjVAqIGhVxo
q73dVsY2C/0L9xr076qiqSDNcBtZ2jXIrTe7941VTt2+wiyn4ehT1gPyEDKqQvte2Tr6KboNIez8
lFAsrrUufqjM5KFw5S1h2UK5V15HuyIPEHDYPgqD+6QvEJrAWF3qLEbgsjkpqEXx7mSZBZvF2BYi
oG6qT2Tl3AEsYXY6XmrpXFm/ZnS13ICp0X2SNH8QNAQESLSAJsQIYyR6bNCvQKZNgRdAKSpU4exq
dHQgbQc4XgrBHJ82Ym9iSnksizFBgB0QJZN4wtG9V0WsLwH3ynuyZkOSFZEwIWM9ayL9ymNB5Zjd
6WhXF9KnHvX1+mQiFbx3IvvN6mJBP2YPGzOU3qpTxXiyAzdYVK0tcI8kbLLo88g1ZcTp6P15qKXP
EnPUtrmHA9WqgMD3A2dW6DEYtJg187Fq7JXhwQUy5ZQtyf3OSbPEr+naotiXMXUpenbO3lTr962u
HrBef+Z1tWdrZyIRyfwt1o92qyCWrTJJR1i2xUva1TezoO2n136JRXIbC3TTbadrGxE69yUTuMX/
yEDt//A8mz/OvIQ+T6R0plT/9XJjSbZ1/UN7/kj/9v3jb6ciqv/EOPj7l/h9bkZSHkWFa4MF48v/
fb+h/6KzqJiF0y7/lZQbV/4BcsCGw9JZfNimNfMM3D9BDqAmCBoCYVsgWoXzj0zO8CATo/PnHYfJ
hsVwuLghN5qOwcv/444DI8sk8flh/LDr22T+qCy2Zq3TNWSDMGaRCDEWgyIUugMtXRkVOk5YdYty
5IGX5MRIWMk82LvS95oN3hUOu9r7dhJxjX3l4vWh0WMuREZ7h2UjzLaRofBZ9fZ7W9X2ktHMV1kd
66w8pLl6iq3gkBsTZkTdzJHyxKwrAZeBTQmCdrr4Y/cBFIWgQC+IQTo5d/D6mXGnp9yQn04QfxPO
h0wg2ElA/ZR7YlWJnmQvUrKWWjqJlYcaBITkolP9QyYOUUitl/AMCRDKpOrBspp5MlmC/ifLnZnb
dbQTrpyp4LI0taJZyYFaJHeaQ854fYXl+RDyqGf9k1H1E2MpokrMSvib0sxeJKHGohv3oT6LTKMc
7aydj+jPHdzlI9ThkhTgMIgvVs38INURBc1RGwIWpNCkWvVwuqAp5g+oWfY4i4C5zJdyPTY3KAHm
bBx1l0K7+lZtHbSEErUSHkKs6VtPMt6cUg9WTsd7RmtR44LF6hmTQFbivCkTZki2Of5Escv9mSND
kbPbt0vrE9m0cmbiyhhBNFLiygCn7TjcP3oDO7CbhFwkZXXw64RTv1K0V074pg25TihB/mmjwpYM
UyryNFZFiAQJDcx6YsZGA2ItyoHXMSbw4Lumyzf2iJ4AB8dyNDkZIZZRC0cQymbJu8E77VY1pvvh
XgQjm10bHXIC1l8jdRmziH+UGivy0VIGniz5mDVDvJuQrFLfUHW6awdGMFywItoADDsRaUgeGDtJ
eh2aHh1l3EW3WJ87GqlywoVdUQ7Wreyd/txbzqHRqmYzuhzHDj6T4zTZGLITVO8i/BAxmnEjaboN
WlKI3lh/xlJD3oKPcUDZWcUzw8beNLVLqCNAjhUBDmD3SveYsDOBsk3oYtNEd1mSvzaO+qgHLV45
BUJOPQC0jA420Y1nvTKnhYzSAyHl/poN/nS1bDJ8sbGDYO/y5JYl6S1JrEONrpUx/x7NKcJZr+pR
/EokQ2TuWaYLbk3r1rrR//A6/9o16RuihYtmvBURT0rANbbWkmnjWeU1IPQCs/7sTw7vYa0+U4cM
WAadd0Nyz+IYxEDYxw31Dc8loBiEo8YhTK6mgVpB4+hwgiw4NnEGoN4ElRQ5pwonJ34Bi1zGsX4h
VnvVCuOlEXVPmIckihRSIwM+IAa2dWQqjWLSN1+ihqeukXxoNLeha1b2W+8+eaR9rO2sQhstxReL
vHU+OMa+GpuzoxD9eZM9rYxpQMsV+MuBVRYTA2dl681np6csnigRrdreM2F/NqOjY7YuetHxA2Jy
sxrWpB1na7IWLrS3bKYwQJpAW3GPdNAj2XLVmflYouiwB5CHBF1aYtiCpSrWids/xQo4SMsr60sO
muxHxrm3tOsOgyL131qvUNAQ9LdDubcDyU9A09z1eN2ldKprLXU09wilFqaRh6iK+UAUEioXq8BL
LYqTUWMGr7qkRC5jQMrr7bfU0Tao0dD9l2Rc+CLfjVKiGG+uakr7VdNmJz4cRP84AX2a2mphwPw6
5R3x8zeXJhuL5XANSKStbHsN9mtXmw5jQT7Cvnjykb6suiolo4v3OymsdF0CPaDXHXe0gbhN5ofA
LW/BWDOBMeSHnxhA/QZB4EI57knvO7f8ITya9LiMEF+H8AG7qrEPc5bOFRkaK0KJKRErnK4ieasj
kxkDaplN091Y8R8ZwsUEjMVqAz3U9h2SR9Jg2CVoF4cWVjxOeyQ9/sGIJ28FlT9bmDZxpzly0nUj
q2DdRSpadsO6EbhJSmaRJLKEQEHa/pXcqEObBwMbhfaHLaH5p0zKW53VDYolXD8v/OkSeNVCjUzK
Jiuw6cBTIFuJdelsJQ4pY4FVgqKlNcFNlDrQhLBhnB4uaZDXnp6j00HoQ7GGSJV12LrqiAAvPTyI
kryh1jiwmToYo2FygzDpDGsGJg6BVZ0+DyBdquUsbN5Uk61GGLpnOTFH6PkxIDP4X+SdyY7kSJqk
X2XQd+YoSeU2QB/GzGirr+Zr+IXwcI/gTuWuJJ9+PmaipqsaM70c+tSXArIiMtLDjNRFfpFPaJ2k
L2MvJ+dWJRz9eKTUAWbcK9LhUxDQo6yHXeC4W4as7Z4w/HSfSXFuHfMtrjJC/1NXnP3FumIFsFmL
qVRof0CJ8XBzHZ2AZZDGhk1cLxTUMxAfnfR2STKkotV3yLbsnuGQH7Kst0Pb1tRhuLuSd+w01OZ1
6ipsZSh6XVvb2yY+goGkNWOmUcRwv7yCWCdlpw95PT4uSdNQ2jWFM8znuen3eKw2XaAOE1UP6sHA
8r5d4vS+K3DJxyp/SReR0fkBfVETvg2C3Llxtd/eKtMMpeZNmF03P9PXVvn+qzK4HTbr5l0urPiy
Dr5NkENs+L7a5ky6ITqgF+n6guTI9tE0PHjDu7SpVzMQ4S0ztNr64rCQFlpSg5l9gxN+lKntQ+Db
IijcMnDKT5wCzU1Hon8zJP5znovfI8VbbfvhD2s204uoZ+Yo5JOhOcQJrH8OJI457BfpXSE4LRtl
sZREE7LUCFAekVQ8pZl8i+fx3dXDz6hk04zweYi178Bv1zyIrkBRgDRSnX+fZ+xzvvFQVO9O5V5k
xulHt3tFMH5WP3LD/5ZFMxJXIw3lEmfRLSYpOZhkSjIB1adNd5X6UXVuvW2U+4E42G8i9kc+Sw4/
Ho06XMXJg9Iz0b53zMdmdHAOvzRqL5/5GL/F1IOnAROJeAoeowTZSTPp35T4CAbLxn8Jq3YDxsUJ
//ofh8AHxWGO7p7nOqV9IDUpB2bdrtPvrqP87ItmNxvcrPFqKfQmO+JvFBuvCcMFPGXmLrPSjcUn
xMJEC0fk4qoW+nY0wy4d7n3841rSfiCK+wgc/6HQ/ZldJ9iqbsF6gTJDAYJ3O3nRsWvy51gE9Taf
2DPLiOPpPEXbOdMGzBCQt3BbLlNAJS88fz7j8Uhxsn/RZxepmPZWO5zBM2+gF5QULeD1bxf0Givl
MTDH984k/IDcvdEz6nxFP57/0a4LO9b5bi+z+EMn5btc5HdMTdZGON24pdcr3/iaPZvTdchMhUK/
wqu3qa8tFuL6wU2n+5RRF1RM80lVEyfKVJ30wPBqnhpqxgYun2WIpwkhbGoPGJvtHT80nnKfzS9v
eUtqvMWTCA7aXcvcTPG7GcpXqgg5ehLBVpV+iqLoWTKV2Pnx/KI6ENhexG6+ll/zh0SAlU8qSiis
iomL+3w+S+u8LtFqKTIJIdqUB1jafW6BvlRBydPG8xqtNmJa2D9j81Xi7t0IK+ECjBq5i5yYhTMd
6eGQ+/X/HeghOXWG81sV+KHNNL/33hy2oa5eXPoE9d5waOQyeZcuaeF5dF5gPtKC98OVI9J9afxq
53Yfj8t+cD4VYQeCdtDIaJvkfXUfIzHOGzcYgZqlASNZEtoVfzGrGp+A4eIpzDWIlRV0quIPhlUR
+ID0nlnyPnCubdvdD437zIR4pH6CKgUKKWO3ehhiHhmvjOhgJ0cU5+QqmxuQBCMAXJRcd+OM5f08
kF9wUGU2i9s8u+ZqjhzuRuNoG+MjoorH9MMujrOGOxyp6dwIm6IpOp/stgUvIL4MJ3vib6T2Ncjg
abLuSzUWLKOpCwETVypnSVLtDevtEs17CR53YwzGykXwzpYDFDf3eKDI+j1682KeS6/jxhP46i7Q
edg7jQuxkk94BgrMdCV6lSJucI9TsaXlk3C5TVhNdo0GdfHJ8W2p6/kxu86HdMgSLBEcUX+GYadu
GlPfVR5tb716zek22AwxzA2zuM9fmITKGFRLirUo6ufTEK1o/06eopHFxxs0HTl47smAURhNIuEz
zvmRM2CwW6+1qKOJxzuZeicUxgzYvn1oFmy1g7kfy+Q8upS2mvLGMpNvq9BPrinuZS4+u2D+1NHy
Sc8QPc3I4Zs5xYMXd09q5AscRfZEaqw8yAGinzsGa8T01SWBEid0v9hWTz1k294ALvkoaBGp5+CH
zvv3yoQMlg8/ytSMDplfrufg6r6ZMNBbEW5xDpDdqXPFgmbdPjvFjFpTfsSxgyTa/shE5h3b+qsr
+bS1TbxeeHBiu+4EXeY6YRL0us+JwqTUboZ9XMyfEXEng/TotJrAIRBSVmLe69T7bhg0nBiyp8Fw
51jPRc5vCDqWLM1flbEGSmZN/fg0Ikxzf3QtXncL29+Y1+EEVbaPufrCp7oJoEMTn6H2JAHA1NL4
LuvphSnQ74hxKpvLYXbteUO1ljpBUeedE9ZbjCbI9vEUD/JqKf+hoQm64b9erdcALyceNzlnYTvQ
QzXYwWITZeMdqzI9PPS9OmA9C64NcQWzlFSlO5w8f7o6XntLi8WrC/epyNpTy8OpM/92vPOS4qXD
iBJq175gzGcdNg9NCg7c97ctaTxD7h1uo3sYDxm7mHMVnez3hKX1xZCDwqlNvWLq27/gjjwWNnT3
BTNLwDax5GCiGvvTcZR3pvf2w6jTe1ewsLOXMnyLjWdfvjUAA7c0ogKwj6fPzmQaF5vs4+tgZQsm
gxq7KnPCmdsMcHE9T6yV5XvEAqEBgrmj9ZYiBYOePONx56BdaqTxHgIUdsiWUp8hIPKVGY8Ge11C
xWRtXS2pONSMe7izRegGPN0j93climenhKXQDQ9dU85bAs1bUbin0nGfLUKO5UBnAfn3kBTuhXQh
WyMh/G3TJ19RMEjU1wAkC8j+gv2nLAp4Isp/Rx7mbMdQYbCLfd8Y35bth9DNxc4ySp8oAIUf5oa0
LDmTVL7JNDjOgfvhO92jGsp7PcSUHNArz2F46ybU2+RcvniLmDJ43gezV4e+ePY6K29vh7GEp8xo
oZbzpabywzO5rwL8ovQXqD0+kPTicXdpSKZv59TS22z6BYz5lyHghsTrfZe0NvlPNwv9BOOFwKGU
Y9CcTGTigEsad7wIcwejuoicNL8PCkjjH3ove+rHV8dJXpxpSUIpY86w6+pkJ9Ftuja1WcV89gu+
hIkjrTOXLpNX/agdXicTn1krSUbnU/RjXnWmyHEBiRFOsvleO1SasaViwRtyuH1s+SaA3y3z34vC
3L97AAHe4p8kkIcWwGMkg60V23Qgxf2u0piuKj8c/Oqou+zmz1Mjcg6qVgxrtLW/pwJfKQOm2v69
dP12zDz0HowUneXcpPSUPVPNjlV/0zgzjx+EdXR30HXmtCX8WO2KkWYH4B8f5CvvbJFxw3JH5rzQ
PA90JPz0cTecQLEDRobSPtXjtWisY0N0Ju6cs6mWXTQZ2WEU+tzOzNmyrOY8YV8Ugz0yIgmlXGvp
Q+qRNNWm2BeA0whRYDF2fAH7ioPo2iigaGSnzb7udvUkXqnUorWOyzL7wI80wOFQEAdGFxkf4zEd
bjVF1tJDR2qXB9JdKa2K7cl1pCRTaFQbPAlPGcolqCnYMUP1Q2RZBWucuX+QUFY9lO1Buh1dsAmn
CgQU9xS1xBsXIhyeNfjnPPVCQePjieMTHtnpraiYC9WuOFP8WQEWpEqmn8UJqgRFG61X7fvJ+eVw
+ap8CKpyhvrFE3/yWs527XAbczna4dVD4lcM02RB6AiUtwpLMWJUYFfHvnCQSToj6yTmdho9Lrpd
9sbNthT8/RS8Q2KSDB25V3ACjYara7rz1osg6TUTQ6B+4L1xaidnPf5uOl+d55RB+4gOQooXi5xe
zIsp56tiJEHRqxUOEP4vc1eEA+CHO2VZGnzhYEOZo8DVNXog+018O/oEe0p1hT7OuaWv6l0aJj7J
uiX23mcCvrWpXuspfR4V7BZjdeQQDmaqZwryTNO7USYZNMXlJffo1DY0DUAj08Wc0HXv73pcXiwz
jFICWz1OkA97H3dKCjBLEyNpMF8FEx7lSplHneW4O6vySRqcuWfrlyV/qZ54vIr995gK5vtStOch
n39RwnETDN1CgM9LT/ohijtxLgl8QMiat4Wq/X1SN3k4zy5x+9XzEjEl8eZob3TE7FK5RuXQedWE
GjW19rVgQaMtcwv9wT8sXbp3xLG1Gv88xPwJWW3tOC69RG7Om+t344GHcA1yXaLFcE4iAA2gOgjs
S9fUGLD8IRxXcCkJLRJDLJw4TftuTyG7j9jONjnO+sYcFKCt4qvOOO66dNnS7Pc9NoW/Lwz7qR17
l+tP5gMAecEX22Fgrf1DuqYje+4QEFLxe6XDaWExfjCj39o+8imYd/5q1ZwtMtOdpY65iC8RYPq7
rpX+fQ2CFiHdfrVAwt1WPoYsnq8tHZaqd+nMgKkUoie/WoOB218hBeP43VQkXNtizvdHKuQ6gozN
sfMZajKG5LaX/WlsZfwN7XlT9sjoYo1grj4kZnGEixIOdPkSrYM2pMn5pGLWwRaxgzPNbR3HL9DN
81NflSxt41UsJHGtyHqcF9vflSNrvGY/NgUvzipCrFsXEDrhwMOYu4hzCS0fXKJEG8HNkPVWLgib
dFVeOrN6jkz95lpVd8jJLYmONqnZIsQVTzQD4NIcNYCQsf2mIwSrFcfQuNcvXUFb4VTTML9odgVo
a7JsTcB6VDDABNmpqtomRQMvMy/Y731MjLH1YHUk9LmuvZfeeKKiaTgVaj7DfZVM/nxQyxkvFsHB
3exltz1cHAbALJgBbwPGHQwXRcLdI6UBZiyJmjQ2u5xysZaieHMDLHBtFNq6uM2KU3aiAh9sgl0X
wVq7mBxr6xjYwQBkzb3LmE2fdD7/lscy7n4aTU0bkyQoYpksnclgfI9DxHdr8OyXuBV4p/mKJpda
2wVZrEvkcgIq82YsLfn9xfyt4vmOrH3FrheVCM4i3kt/kEdXGQ/0DiQwRFN5phIk3lFB8N1CiTXm
gFn+lHwECxHsIHZ+mW31CiQKVZZE7RxccmKEFOjJBzmBg3QCpEaOSaLOV9ChsSka3oqYYQyCZHHP
E9oMBvNvj/v6EtWMmCngjNMD5UDHvqeitVK0gwO86I4t2PuNLOX9el0mP0ixhcPTl1LCtzSPNBGJ
fTUF31U2ngCdLZsMOOqRKo6aY2o/0tPnYFwEn+NI5l3I8lO00OfdHS2//fI7ng13vYWBCN4hHZ+F
GgAFQVLupVS7aXA+xj7NUYOnV2p4XyKyFXEur2Ua4QS1j6NLDRoMh2DTaCgpKDobG7VxW8W0XNC1
venG0AIbuxUeBwppVnQF5NPNNGRrvv9hDgQFMV1rhczob2OfjwepctPk/WVW3JkaNrSyETcuImZs
ywD7JisH6ZHWSX9mpb6ZJRZja/3izcbBTCJvkQk/eiWny+QGAd5yLtAxXVKcAa5tzemxVcZr5AMh
6CVpJH1vz7dOMCyr4bs4UvMeUqsFY3XhqkVw9l24acgt/tHzzNf1huCVMzbGtPxyPI5NIGmcXQq/
M5bI8C3kO8IxTh06wJosl1B1Rq7TVIDPxvl3avC4cln7NQrjpSDOebQXa+B9dW/ixvvW9CGWk38r
+pwvcZHOndeV952LqEDj5Hx+mIy6uolj6riZ4UucALHJPEl29gMZ/OoiKsWMp2ENC5pa7eEGBk7P
LkrQUJLlYoVV28Xvd8CQ+fBF86Tziw98faO18coCSEMzS6qoEew5wok6hu9r3kbVh41Z/GC22N59
h2sO1qcnGtQ4nvTYQb0SDdHPVHMUR7+Uz5QfXzqjf/dsuCeMybAWlPYNvs9LXACXwNjH/cKrto3J
Ybhfgqd6Ct50UOG2REbE//rVCfS8KsKy0ZnO7WQPLyBli4NbB9EFBMqrn7QynGNO7mNvbS3OXKlT
DU+4qaqwiel0qBusiNM59inzLUvnuY24+QPcS3el4OrYsy6ift/VuF830uCJJPQG1SVvt1KZatfa
6oGEdwQFYoZIkvT3o8fiXFsJHVLcBEbJhdeXyEAMKw5eN5ycOsLyTau6qPl1NeRiR73zYWhzwvD5
vVYaC2PLTd3rtd4akFAhnXMpz+bmI6vzZ4sbyq6leYaDBYsuKHjVIUO5FF2mcqDaKp2inRflrwnm
yny9OTsj6IB6Hi42R/ox6B6pcOJCpQKk4Ym7L3YesHSO1ofIpWF+vqQG4lI88hgF7GjATSAxuzP6
+OyFreNyHrVJM9gxr65RFd4uyqNmb+bDN5XGmLR48bT/kLGuWOArMBrjYDSzE7aXPR7mNW/HEpfW
aJ9NMPGe1zSt1IrRKHlY9jPX3vasiC0XMMQlfv66nw9OxxxA0hA9FMNhmhkfL8E0AIpxT7FoQHt7
48y37q3VoeJoMY7dFxP3oD/3E1i0zFRtY0edboqFuXx1yvZcV14WVhUBuwyGLRfF8alemKcPKapl
m97JjFum8hNqSb147/Z9sQlane+CkRUOcM4O9nBHSk3cwD4/REtvECOfv9s63WaQhc6V3HiC7xFx
+BLn9XbwMZLF/XjjWsupr9dXjx/luPSHPhIRTUlrUFcOn6ZM+zvKbfs8u2ICM9cxrllmeApBu/fO
NcCkN+LD2gpiEE71aXs91CqXYGbmt3dFzynSKA46cpg5InHtKDcL1jwHuLAy3Rming/1gKegKJLn
LFNoQ3mFcTIJmAHb+MjI7EcdgZUiwozaFz/URMs3QB4moijl1mFST02JGD3diZHPbbHQOwe7TsOK
Tp0xue2NjGJncoIbt8HmIHO8/VVgHFx3FQkY1UcmARpXGwj2g332tXvldbyiaKhtmSXWppQOlEi4
WJmZiaPZFV8F9DPXbjkpLjiuFHcZxnlgqe906XgPDV6sgxrJr1ABwSOB+WHCmrKREKJ32qJSXgz6
mHoRuMioWrYAlsLBAYatGoIdgWL3Wl+Fuiz3Qf4ngzUlbePP+xQ2EBdxTCBIFnjzQfwWzKmnKV/g
vue3yHDAeA3/2a0oqWTGRNACqO0A7HVrABUPx2CAWJNRPGe2dohp/+bP+armdn5jQGXZpR7cyWEk
VgF4h6hTT3RTpZ86gM4VWUWYmS7o/LlHBmgmXH+5c3ZWHcWkVLH0OWkuo0bAIlk72sF5Mrt9W0BK
HfX86lnjPunbNbs60wxsPDmz9cLFaM+VeOt3ANhrwq05vpgF+uTBJcZAsOagywlpz4qvRjXvAyv5
jsxp7yv7wRtJ/NKwnMFTB1LQaucKZQ9jyYSdP+HUYa+aeZZ0GE/18NV4NJul7WeHQHHoalNvOtbD
nenrfI/9C0G63sEOsmB0z/YuKCp6MLPmhFhchJ0zHKgsfohdF5wcJtEoNt2dVcR3VctjbCfw9lXC
DDTfuc2Yb5K8tfajiVXDacz3UT3BZkNGoeKwk859pVwSwpbeMTp7hs4X72K5piuUdahsknCUqeNP
0mEgcUEXdrnzBO0BtWRO4BSDxRKc7Y1qcM+mF3aSCdwgD4TIY66xNcWU8yp+kjwgz4z9EZUeUCcI
ve0w4RtCdE4O+djuWeSqbY6xBwcR0tM6BIAeyLKLNIXYKy38AxOXEd+42nJkZMW0s5o+Uw4PTI2V
fMKkQF00oLbuYKe0IyZt5mwRbMggtW/zUCJ1WpZxbLBvHpN1ujK7/jU1469EIH4Z6IQTQLmQlf89
r2sqQwlEW/gqZL62UBvpU81d13nK8ElzHaWMvPX6r3kFO6mlBW+rIvhgUjCW5QrMfHch1AeIS79V
8jyWOYcEvyB7VCH6k+ydxAWq4lZQpbwbMr23Cvwp6cJpvsS5bLEecNAEshWkr7gcnG01MSLllTqy
gSCkrRVMMvYQeFgpKIh9knFwjBW6I2UytGLFDKJkyc7orq7zoWH7h3PW7UXS/Kwz2Nwijh5V7/+O
qAyN6c6yGEzh/ikEuCH/vwaf+h8L3v5/f9f//Jr+15eq5zaNk57s6PrPhEd3n/3nP/xDWPXQDR4H
Bj/XXxC9+r/FTtff+R/9xf/x688/hbnkr3/+p89v9oZd2jEh/eoxz/31a6fvf/4nMrToHP8mZfV/
Dz//wT/4f/+Vv+yD8g8fYx4IVV9g0QOvinnvr9it/QcXQ+lhHrTR1QPh/F3s1v/DY91zAkc6Pt3l
f9+Q5P0BGtIFlbT+BkEV63/GPIgLFW/gX/Hc9e+HE842/TXASyB4dTdaOBj/3jtoeRkcF8Ehpa8M
mjfw0+x8bLW8eIkIbSEBfTjW0xAYwb3iPDsNUXLiKJms+58VWtS77E23w0yQ2UiCbYZHuS4z82i2
bOLdRFWZIwwUN4GGEpgNVZomsxAMB1xoETntpbZOo9LyAmQdKXos02Pd5/bWW7GVcbC8l3kHdDjp
Xz3C5eTfgT9WOoBeR1lGaDggI63OJPTiXwrYV5TlFhUqOOgto/doXigjnE0s+GNBvKi04fkpsvBj
TT1wG8fAbBZs31lLUcoa4WTI9ix9RG6cf89mOujN4rcAEBiodRWJKyK1By61P20zT/ZVjUKMEvIJ
FpbTWizVc1trVKKspV8S5hv5na4+s2qqXbaaUXxDM2/MDlkZ8AZLwRyqSyFA29TSRxaZAdorKQCm
mC/0S6s9RK3TUTRJ2N6N8wC/k08JsgqeTPgx04zdh2/V2uVBf8Pw62RlJWx+aLNejqqjRtaS2Pnz
pnLPF4wMYXCsg44X406ZxK1OIP2xamHhq8VNtAQ3tF/4UL4FFIcBdyixk51lcilwGHpQ+eH6G5up
+X4aA+yLCnt/Y3ovbtyF0IlYYZvl1R9rSpypm1sT08bC8LgfaeEmIA33NV697w2uORuT5o4fiXCt
o16h+Z0K+i3HjmbA1sPwiDBlEAbY6rkKtgZoKMLRc+hEvb7tmDM1Nog3jQqyRc+9q830KcmNXZHJ
Eqidcz9DSuXZvLhsujMOXXTeiRvAvLySI6aGFJ/9TlI1dLRA797ZZbDsuUWjIrgviIsIJbI8j7ME
njplwD2gfyYLbZY6Hb7L1nmPDXugkKnWzIwwCQ3AMQCbKhoHJpgIQfFQUrq1ugxu8rn7AoJTbBcj
uGUJ4M+wgl9NVob0ZOFOq5tTt4CJSqbqzaqbJ7srjyYVR8zGRY4Ws34Wlnm2y/Itj0pKtVRz6ZEK
qeSLaFGeYDlmdPRwuHG5JQk4+cYsi5veTN9L23jLy3yfR1zwOpdaanM65RnRRD1/gE69LJ16SrDT
82qGhb0cvArbZIuHrixwgkK2uMeN8WVlDFAbqopPODpIpFXnMhdhRtGF0/d3/dyDnIh/J0V/K53y
c9JOiPrE/reKGBJoOHLLhxfZYa7JMvDQ7sbC5t+F9IsFC8MGGXpSMopDiPr25PiTbvhf9tzQN80D
cQM70LmUdEYmNGgtqueFrKvuJrMW+7lpnOE4WyCQJ3Jz03STT0FOSt2ndpFHBzpg8xaVnUuEWRLF
iUUYwDd9lj3brhkx+rRLg9bZVIdFGuD+6j2yDmP66iUMJXTvrhmS4L2uEhC6VNSnfbah13ffiv5i
k50ssn6fTKQ5pZPIY+dk70VZlaFobZKms3eehdyPRJ9xwSZV2Lfjc2lCP6ZQaRnIGwz0cdrKOc0F
mDqeJdx91DIOg3Gfttgi65YWqpn0HgmU/EIcBNkIqc4Vw5NKZgq1zWPi5499Kp/rMjm4LDRJ78yH
uGqT1zEQXFkSyWI6+NBsEd+ZzcX5t+QdIqNtX2rpvi9ttoZ93V1FIEzWGJYHGkFIn70Mf/pnkHgl
AZ6LN0zMFbui3xuM+K+iS45mI7AyELFtrVNBMxgjNvc1y3mIMlsFD7XNWH1U9l2tdLvRkzvtaoY9
Jui73cyNOVPixo/aS5RZX5XsGB8P5iV2pkussVPkQXQGX4kiPDCfxH8Januh+NN/qkd1bHV3R2bu
0MXROehJXBsDP4fyPixhX5FfjsKebjys1oSiw8Arw4UALW7SCsidoHcjbd7sOrAORVFxj+lpCW9M
dEENA8A/5a7aM6MNI4vKGyM4Wo7xlPptSIk0nnnSeoRSZEaxpen6u7kGS9DLg67lthJdiNh77Veg
P2m6sqQsGxpqGfHypF2YSHWbqeViMCkp3PlgVPpSAb128VctyEojtS5Qgs9mQg4apDCWOAzjnvNQ
uuS+PP2Sm4j4BsskV48TctM1mOdt3SbnzKzPXWKHfgsJkgIlJtXtzwyJszJ+lq26b7OUth901QCV
4WItFLzRy/3LLfRXr7onPY4/0iw9EcfCsJ60H5gersIgRw2m4lEtLCsycH4j+ZGDNs+ccg/czr2j
jSUC+3ykw175emPIJb1pXRsvXxyFEdcaTr74pYOSaRfsNK4zg/HTTLOWa1F65CNh9icb7h5WsM9r
+ymQ7V26wuI4AuyZWx9AqnEoL+Lk4pEZgnkxv2WRgVRUS6hATAjPjkWk2hZE0sa+ohE94I5bleq2
ZNjJfzN/iMYA2jFlK9IYSX4qNmqjPY523B7nKrk3fDb7mTDOnLanKvJNXLDDPtIZCNZ+3LRm/ZNE
/0tTJzdcOZ/6jAkPXQgnI01wPbZFe8YUsMcpoh9Lix6JeeCNKUv1MESrGGCr0BnVbWdLbnEma6lk
/aPmfBqeDGT9pcQ4TN1BF3W/0qI5JRrIsbmWStceVhFmClawYEH2f9aYjrCSfrfxsvP9TBKMpsJl
pcSKquHzDyBm0Bl05mIKzBlte45/oFUCcKbD22mf21h3m4VdubcgqxLg9tv+s67aw6K8gjorD1Tj
cPV6KtYqaQkwwZD124lKhnHJjlwOswOu3nKn0uga+bPDaC2gFWPx9mIsw86o97GV7yO/lYwWk/LC
WLqibkS0YIX0Ua8mXdviq4hZusNlct2wDpS/oZXFYORb3qaqwm02XWlQIj3GfLooslfLmR4bZ7qf
fPku4uqps7pTKiE9E1s/I42wkYJ7zC24T81025BpTPL+nkPauJts944wK4JkiVShzWI458NyL/Ha
EIZb1DkjdoiHhlBEuYBXmMdThRUoEvkPTQlvaQw7m7D3xLVwh/Z1lsl0MdRsIKKW4yEApskuGeP4
FPrO4fi48fE4HYtKUokJibO5KzR1XhZtyMHAFt9CHEghrW5aG4bgsOTRY0PVO7lanj4Ekb0e7RdT
chZdGAGHs4TCpYuZKmEoe/XSXrMmFlcrA7otRY4whWRIgh0BrAiiDyOZ1yOC9xFXza/UXjQEvTm0
R174kh6gEncum4Z5m9JHtem5mew4zjyQhPdC7EIVLygaWUuDMobkX6WXvruwx10XjX4kwjMuFW5Y
DlOswsExkDZQzhrHTu74m8YojI3OE0b6qfHmD8WaVzxK8qWHjlSNcJqbUjTvXmP2Wx74kegF51cb
B89WYWYyY454Nq0Jsoje6oGFa2HRirt87zTTR+Baz6kS187prNCZ9a53yhsZGVfPK79jskI77jLV
PhhasugY4A1loBrqt94ChtwQD/QNzK3UkIFwMIdf+Av3tIzuvIlHbCqC1RK0GeOaMrmhP2FTDZEd
H0HvH1zT5ogCcflsJauulw/GNtALBoggeGVsttf2cI4S70z44Mog4aOtzY8F2hU4Z8w4PhiILZNr
vgbu67umpr6ULMs5Wf1I6AqfS51wwmMfObhDz0Gzw3FVoTuBDrcOjUHjnTdXr6man2JtfCYtMa2o
+i4c5+Awg9iW3O63VckjsuiuPA3VgCkgzdY+eFrEux6/qDEZD0G0PJSyuze64o5t+WcX9B/20r1w
DSWmnBT0RbfMkomKxqV36DOcAE1WwD2yHn1BNDgKhEARsfdZ3L51XdttQYceHM+ZdtCGAJrm80Me
iQejmRUdtV69b03OSHRanCyi0Wtx+UpQeNLN9GgX473up3sMczzBoEIFEX3uXX4E6FLcTxWpYT+m
jD038dhgGEL/8ZuarEQwHZqSQ7YqrAf0Opg5FCEdFs3ABtMTb0OxhP/dw5CECx3u93w1AT0srs8I
7t/KRd6ptvysvtN/UDP+n3/GX8oG2DBB2pwYo0cBjIvl72/KhmH+EThsvvySdPmvC/tfpA2H1CS/
n7ikDRZXuKvg8DeimP+H6QsBSdL3UBbWyOTfpJ2Hf58oZnrWv0KKCdMCTuw6GGkcadtoLf+obfBz
wCXEPrzRo/rZZG5wGCXCpzcPy24OYoJC6yx+5giPazwKzYFzf7RO7Mt1dk8pOaarpbgtBa2E63w/
WCf93TrzLxn+u6sLoMIOkGELsBr65FXyGC8Mxpkxjkc2dmdXYyYoMBXI1V2gssLEEIWxYXUegIi9
8UEZbbWJM9vCSKm5G3juN3C0moGa7/OKL8+NRbpm9d0LQoOzN3QHjPlvwquf29UFYa92CNevt8KK
IW+vToltOpU1s2+GdNn83gqaIINRhsILZmxYSCx4LpoywH0RO48d1cQIoVfSjf12qUhBBFX64mDd
8FYPBzXSe3M1dYAvwRzxMa5uD7kYoJZWB4jJqWdIPDwhqzvEJzWmRmGf0tU50ol82M2ROs6rq4Rh
Cw4Tui4fc+KH3H7YAFYXSiys12iqFakQAjFdditXx4rCujKIuL9dtINAgA24X/0txup0KbC89Fhf
MAzggWmgRkHSMeFg49L9LVa3DPLFKQ7wz/h00WzSOdmJ1VuDZbpjg3jJV9dNt/pvSow4enXkqOh7
1kwWm9WrIyb1NS/1q0dSvJo4BE8D7neAuC25pNXtY3Z62tGcvRlWJxDOujrUqibwYgB7tGLlnrro
kq8OojIT44GWaqopsRfl2Ixo62GkOC/+2fSPts72vMI+9w28SbmL1cy+qpqoXLC6lxJsTIuwPVQu
g2rV+JBmwHYayZ9QJChSTqahwv3piMIaxfMMfB5DY5Zh5sU7RV/ATeSLXzTWnaXDdUAP0bt0in47
qN8RSzWD7N2EHUsbjLEXYf0f6s5kOXMkza5P5G2AA3AAW/7zTDI4b2AMkoEZjnl6+j7I7jZllaSS
tcy00KaqMiKL/Ef3b7j33D3EjGKFlRJi6TLwQsRFQsXngKhrhP9jLyovYC3M+kijZBAQwFEB24Ui
LEMaBm7iOSzQirWIxiTisSxmsp9ohu/doiyD2fGUieplavVuQnqWBVg4UWouijQQxxCkDWx9RoHa
ZA4vk99h/0PHNiyKtjBXy/dRj9eqpaxadG9eaZEVMgV7A0mcu2jjhkUlx9Uyr+Pee40Bj6He+PEr
iJyjC4BsCpsBlQV6O2avxIsgwcsWLd64qPLsiDeWGCFasoa2RiWvjCmpyXNzFQLVol31d7rFSdoF
44v2wnITLplNXogKzZ4QLQ1kE6KsGC4ekkFj0Q4OZEO4yZBc/bjalZUHrhStv7soDsFBI8FhCIgo
d9p40sB+gx4EejmfPtNZaYfIFAMncxwPUPgTlpeS9qnu9QeDy1UtYuSJlBfgSY89xqgjUfXHqmmB
sjZsMCNb7VPpXzrNftiJMqIkAgU/dsD8wMZ3wpi0I+OY5YXNosxlMRGG6nFyctZtTfJJ4DMO0YQ9
VOPV07G3gIrOpkGiezcH+76G0Wa6Ez5fg/DlznJ+FFG/dwGrxjPHCZ21xDGLLR7+qlxB/WtudlVy
4ooiWsdp+xzqNlvFWKUpPh3UQ4E1HwYZXSXSkK3KiVPOlTGtLST8vCrXrqw5m139xtD4Df1/uvLm
C+MlgvDYpzAjxomcy/jgtVvP5OkhfyFQQCIYFZ7Z4T+j7zZlr5mpusOm8lmQf7BirDZez1tBUDlq
CIw2XjPdBndFEPZ0RK9cQREPsCWtnMrfW3aNm9e4VrG9ncGUYyNkVaisHi/h5DM/Rk2dZwUdwtR8
sqwmJpIYb49DZ7LAUoW87ExvK6INkntpjfMqFct0h4QvbCnp2m4TvKmjvGgOJE7vepWGmGoDAoU4
/nl4TpBuG7wnq6ya97YuxbnIKOBpta1VOnTI2W5Z4bAvn2fIPQaGSYvPVdXFP2ky7Sp/OTHsxtjx
PVtUR4l7b+vCPMW1/go8/a4yjr2BlK0VTomlJf4FUPl1esklRGRVcs1NjbU3utbY2grRTu7vQsnn
NUhMnEOECq1UKA8pSTtcn+xu8fvgrel7pksBgzQKU9xQEDdS755vyR/SR3HzjqDmFZZBZfNFqyPe
JCKy73OLWxN0ZrsuY/2YuMg0mNBnTz2ynQQz2la2WE1Tg1GLRFFTDua86tO3ZlaPpG9+yrnvT7IP
N1qWP0Q82yvDRISExODZ8AOcL1h6Jlms2SohJijr5yzWCRmKyO+6wKevJOVwESYEGvUUQVDcdf6+
CVz0gzU6ghwJ9cbGZLW1M2bsE2v5JaoWc6CM1EUm91H9UHa6WpvbWU88LY2qJ0vWRkML2QAXXBG+
LFaobLzj1KPFE7yBJpahuo5YLeLoyovBudMDHq3A8FFwdMVzvojKAfwerFzdZ1AA7ko7Z6ybjc+t
AEAQ1+KRVvmKCrLW14ntOjosbd6BhLRJ16pfbReNu9s3tzIameYDIsEA4R6tkHenFI7ed0vCTSgl
RIWUzY2RbGZ7+CrSwVmLYfl3tLW1dX50eABlMRdbN3vr67k9uiGNf0AbU9vOkbSc/Nzbs/6F28CL
h5DApHIvjSI7co7AofTSq6f1tOFjQy5uMrlr6iAYSj0/JA+qDtWf96yiGFsdIn+75MiGPobm0L8Q
vE24W8tsUvT+rY6Ks5Ea9+mMDtkkuKhTzNED39mY7cwYXJbIJ81nLyETSXvB1g+GgUlazqaHShaV
PnBvdhqYsapXjAnZxa6dR3zHI0MQcPeUvZdZKhtLilltWIrMF1Nfy9DcOsKrXpMsis/+IjBCEbXq
XK945ypDsMEufmWCYQR4Mzm/oII9dPFwk0mPB6jPj80Qf9rtwDq7uNVW+mpA7jszYubzZ2us7Qzr
T50nfwoHVAYJM82OIhoLoINaiC/unVtFb0bnfodOaq4HNCNzau7gKJyaaIjJLX5Kh5MRpxif8+/G
aDeDMca7KMpe3FZCd/CxyWQjo5HI8eZt2zq/JyaaCeG8dK6ATp1Ifbi5h8m25efTq7sH/ClPdUXH
mFhTvauHGa1hyHbaSNp8rWIEf22wccj5vcm8fYOgMm+LJv20/OnVIRR1P3lDeLaznHteWtg/0P5u
snqAO+iNfEeEMZ1H+uBW18eWXGwjjLpb4elTxMryLpXMiBSrUcqe4A8pk6RkAI9cfPS8whbO80Lu
wom4DK3pLjt++52pTYa7VY1bZYmGnYqSRAOiCwrk0APgXAPe9yMNA6p5alUzjU2A73nJmLv8bEkX
uYYGi6zxoywxZZe82JRnKH0C1Dduj6TbQj1EHFsGlRQpNR8sbyYGDq9qMrDUHHo33fCjuHjihAyg
DLerR5i4N2mDVZzto4xgoI307l7lwoY4xSxkUEmwBimFSjgEMa4Jq0knOW9Sp38UTUeYYXXqy5KH
BZr9LlIo82cz/STk3l5hmDm1sxUfbSBzkkUUd2p0iLiCTRO+AwB7oCa0/Rtp4yCPM7YBZfaHO+TL
qgB58bAOvodcKcfJ4jmRAWKhQZi/2DEm+1BaGpQGkWxJVL9Q8+8QJmxtH25IHfx4Y72w5M3s1Dfl
gdmpXyJ8LEzYKqyEAeaGlEQwPDjzroAnFj/eugeXcjdWyVV783mSqYFakoMBXvTXEHK5iZx3NtP9
CZJAsjUL92CSErFqBvwuInR3epE2oeKiygOyT2AOcWklY6lCIohwKjo72UYvcQm2OJyQrHbFuhRl
znKkvhYxb//o4HaLxthbm4zFwVTgCO/aoECR5CrSt5nAVKn4ZiOJwkRP64Fnf+c4La/7bJJt7nRQ
MUuKfCT6BYplMHgL1pMVv3nxQbNqs3WvWSCHI/463HRR85m6lA+2xFSG8XraBf3QAl1HS3NmrR08
eX6AuaEtNmHfe6cIDQ1zsYUhlXa3OFf6lY8BJhNX4zQfxXPoRsODpZCMkJNDDRjWAHyN/i0y0Wwj
1r35RLxdixb5WAINDeyMti9KTvYF8OtWV8LZN7GMTs0MG1HQeEyznJCPECq/MCIztWQcQH3LIFhv
J9uyL2ZBhhl+oiXBzWQRHkSMb6oXItr6l1T0947ZtufFgtzMznRoIrVndNmdW4LtM26K9wCzX6Kb
7oLz4kiTaB4QR5unv/6uHnqmWqiCzhNE/cTnUuzwd+HmzDQOzeA5L+pmR21ZUn4jJKLwIcwZNQ7r
GOvYCZltEd28GfFuLJR51jhtz0advPo1LUOd1OpAktQR9DmUtxyEgWwliXmuc2wat3vsu+Lo9qZx
7Pw/BmJ7fKBoUAEoaXdO2Jw2P/0wSgD6AUlWHimYmYvhPPZYole9odfGkJKIHEb9ofaGNTVV+pwb
Q4MYMV7BICiuXWE+JUbFFNxfG7PxZxgbeeUE5oR1LdauZcTcMgcO5/OFyxrMM26NEjdojo7Rbb2S
UeWMEfE8W2xEAw0GY1CDdWEZDTLAzaL3qD0FbbpnyMq/0HsPosv7hy6qnTXbgZgSwkqofLOnaSjC
Rzm22wLr5sGOufCJr9+XobFKFOsW3HvNisBuCBsAWuym9+9Aaj6Npsfcl0QkhBD9HlqBfRZz0ax8
JqLJ5DV3WVy/IlBxNg6HFD2Nl++cxb/gdsUH26Fs52dpt01sxtwl3W6N2QR8ocq3jo1BNfGs6FgT
UdVOTnYFB4yfRGY7SbzZdyhje4UQwMAR0EbbRkRHbfTJObW+Cd3m1jT1To8RuJHljBrd6MtOLUCs
xlqpSb70TCuqtDMvLCJKEmrNFEZBazz1fpvsF39OqkL/krUclOnkIr6bZH4fxLG1nSUSzX5YToQB
I3ecWweDWc8mDDgKZQeNJL8GQxtv+yHaNZMHs6TMiLPCvDgKhZIjW3x7PRSYxD0dTPxHR6Eob0Zv
iok28nPMAbE6cge+GkFFZmXkvLZiHHdprBuoyZBYO3PjdcLbhBmObZMla2R5tIZ+vfL6HiZ36LSn
nk58msyJh1mwpAP3eMiT/imRmbPlBtHIw+wbe6N21dZut7FnGHaWPVubLgrrDXo00nzTpEdkaZXr
BUqdWsOurp0HhCiunZmXktDyXfbpRyjnQ8vxtzId2xWYDljEfdVv85Sp2tS2/aa10r0xdOpQG/kW
9PKH69FgIYcydxYzXeHPPXtxQsW6yElOBLBoCwmzM/v9wj7EzT61yUMh4iNppczeOy4Go2UfoIOr
dCuIgB6ncsA5dmrYU26ytsGPUySCLtY2rigKkdjR2a9kUXUs+YkzRLh8FB5Kx1q3T3bU/AkaAWpB
1w4TflYEouMczpEFYKmw7hI3rhnIdGpnJq29QShBLZWE4Qbqt3bti3Q78qWd1mRGHRn7wqG6MJYb
IfGcB/+PxQjoIeuMBzTkILdKnrLVtBFIFbehNSq6F9Msb4QYIGSJAD8U04H8t+Qct0quqpz6qc+m
bV4gPfJj7wg+vYEhcf4f/9Et/+gb9RuRTNOeaYl9DXMNVgXJvhWzNtaz/Aztv7Ih89+4LG+dEOa1
te9bH1OC1fP4pBnfO/4opjvI1M0mVWm8z8Tgs362f4q4bK9iEPk2IKFgj0cVDC0dBhZrNUJCgICG
wmjtuwFBx6luHpu6f7UpSGzbdlE4yPBdAEe6CYSwIWt83BwrPdVkYvrTfCIROlpLpPCIX3sybakF
WpT7QiXfBSjFU06orGO04LOt1xmDSiLKV3Nm5IkOHbSBvpdoHD2pSlZ72cHFnHqoKnQQTf9gDvYP
36FdM4CAqBN/AMWGfidL0nxlIuMQFCaOBXIFredXL7F9Nr1zdkwQdh69hyEtPG4tOlIdu/egevb9
7DymHmOPv6ac1KqzQTCapI11ArLIAoaaQZEdgEgdNcbxoO76gx6AjvgugmIEuBuICf2KHurUpc64
93xmEBFmd6UWXHC/74bkOzQhkTYGE1SkjY9DwF87GDwSHb2PUQ8YQ6Y/cGwfqJHYHTb6tx5bDDQa
e5ZP8a5s9wUcidypmrUZGi809gYh1cznGcqQKVPofmdU2AGU7a3pAMo7uNYvKQhaz4iOLtunFSfv
fa/pzXgCL7UCZuda5kWE+hWjDAZgpKhchvXGzSiSO18XO+DOl8oz37xc24fUOtRJ8WW3qH+HkPhM
mCcYXLFH5rPoXmxu55UbzYrp1ExqovnpN7NB1jmphU1EXdzaTAwLOz23REziktzi60XEDhdbV9Nz
FTP1YEU3UU4vQibGcjHe7FXdIFLoaxiYNNMgKGAh7NJi3ro2yX3W4C28kALIQfKbsLINfHhSM9gO
OxKFRcZ4RqSAb7S6xbjIMVW5TzMxgXd9O87rGipvC/urH2mYibylFkn977+AMMHI+KZpAasvomDI
SYsGyIFWZVm/ssg6uMpHHJWX4GZyLuM5PLBf5odU5bjFmXvSPCbk+cO2seePCUH8nQYNhpRd7gHv
4kgGa80bxASk0D4LXVQGkXO0pvAjgkxzNxAcQSPEkiIzrmJMNunoiQ0n7VfcqA8H4DyoD5hcacY3
vYweBOQ61ySaHScyPwo3fh3kXyXv81aRET0bBGk0ruuhWGbYU7VmsvN6d489YhV0zWHig5iGxjke
0aehRdx107rPsWM1zkMnup+sYJ7IKMimwK6Tt8Sf/rR96K3DGCOZMZ6rmQN75C3b1srfToNVHVI2
5RQvU3+aUfzdOQLNuYR+xpvajwcLkbg5D2uLWmk9uxU+obhF8Z7X922yCV34QqZugrvINTeV7g7A
G959hxsfY/FdSljEyubLv0piY8IiRdQhIfZcd2QXMaSPAE82xX3UqVc3zI+857uuqDeklX1gXvrO
PWSMU750xWQvjmH2XkmIrkG+lvX0TCbDYrOdNLPt6BiN6YGd7RJEkxDsHEEqNBz7VxeZBw85FjQy
XsXaC69ZWoNvbx5T0Pz4WKenJm7eBjf4bTIsjqvQ/hx759ErDkPmeZeY8o32JrqVDnp37l10p2ww
tpGKvpc/rrGIrXTJE3YN63viPtrQIv3ArCXCsZ3W8cL1KJMxRBRTkgYibZZbQK3YWpQrObWPoYrE
xhv5anmdf0ia3FgPg3NUg4/eXH0alfpMrfS3leb2eTYPptsA4Iy4tXVeMKHt4MnXxuYv04YXQgHO
AE+w+cNjDKvcmxD5IB9hZ5uLeNUa+la0cMby4FTONLW9lXPsIoaRn5pt0cGqwd90goAJh6eVi+YE
jnwnwvg4YTvx2osSfMwsQk76yHtgkI+nHF6fMDmrXbCU0psIEx36aCPMdMUgZYcB0TwBrv72iOnc
Ky/7AMQ22c0l13zj3FkdccKhGhvhHw8APHobna0G5jeVg8+mhtj1lggQ2TxDmz6FRviR2AMCRzX/
KYOUL7fxbqTiRbNnE+RWbiLkkwgLRtZXaNMDVz/zeVa7PqA2YsZ26UX9mRbdTeWA9MTMMu6vY41P
mG8gQzb7M8BPqAYd4HyL/bc/iPfecOPTMEa7IMtdcEVhu8E88pB21fNkEGJQWa+m1rQ4yoSq4LVE
QGPKszr1LKIMydWyu2E1+jo206PPQb7YI02kr7WPVwVthTqggbVWXSCPYRTHlzHUz/NY2cwy3RdF
MngUs/CMGeA3Mfarv172cYoPMDE4WCLuA4GUhanhWTl80NrcJ5zCFjEmMeOUt3BLHNSzF7P3dg4F
KaNk5L5gIiwFR60Yll3pgu2wWZ4NaJEmjH4Ya5kVRI79wRLNYMfUzDAPxq3Ds1+oBFyhNVbGmTlq
VQLGGh2bqauAuti1uB8tPBa9x9ICk8gvo7Hfh8HGGJc9xvhD4JG0V9Ipdumk9uA/79BEWse6XQYs
yp3XwmRazbThPa27l6JN4ZqSdiGmT6uNbwFJQntOdGSL5Y5Mo71fUz7IyP7gUOsPcTbddyrb75FP
n4xqAjntkobhPfXZMmBN8ewA9rjFBZxnaR3/n8gT/j9zV0hHKhIZ//ew5pfP+h/9GP/5//gPCYL6
N/CRlucrZUG6QXBg/pcEwfk35TjKQoCAe+LvWGYL1YLnGS6w5EVisPzVf8kP5L/5HmFLPj/KsG0f
jPJ/Q35g/6OvQhoYNCRrbwQY0vUZsP2j9iAG8z+WY0ezYEbXOBWwBN3Xv70S/6l4+Htm2l9c5795
N/7jd9gSyLRhGyZP/x9/R0usY28E+JyGeST1KcxPJafQkOJ87/2TEbkPQOvYMnd3gyk2JCmDpnVv
VT2vKGTOpbSvbBRfbBt5XSYOsYs+QuVnZ+DOyIzbv36wvK5/95n882P1/ymHs0dsnUiHx8obcHDm
YW/XyT04j93/za9BjGLxwvO5WN6Wv8V9BhZ3W7PETEvEirOTP3ox2e2SLvm//Xtsg6KaDxcjPlw8
//h7nMQU7DMZsjaoH5rmQ5C7Qer9/+G3LPF6//yq2aayaFf4INmG/09PR3pe4eYdttC4fQmmr9nd
g/YmRCy+c9IniLFrL/+AOLEaujfh3P/rp2j/Lz7CNoIcy0HEYwAYXx7c315LmsNuyFGcwP7ICDzu
THx/Y+ax8gg/FAbRoVK3rJvOJqHZUHm47eglN7hlDxINRBfPz0VevPYd3Z2bIxmIQ/vBhc1hgTfz
Mclsk4AcG5K+UVcO+whi7aCdc8h+SSfyV2gEx7YGkFXJdpPZ04unMkTswQ5F/5Y974vGm8ywC94R
deydUCSbKSM6G436Vlrv6RfX//oFWeJp/+f3Q9oSkdLyvfbkcnr8/SWZWH8YchA4CxnHebjGy8rZ
9129jmS5ByKwR1e8d00UqcjuV0Rrfnf2iOIuQ3rgw6a8C7XD2muc7J0WQ86KlvBzAG/fVhY/eDoD
zOY675i1q7Us6g8rmrY41OyVbAJ16dJlAePKez3E197BUJVW5bAeprDf9EZK/1SYOynYGSTqM2QM
XtjWIXHgo9Y9G/amOFJc3opgwRk5+1aDdjcBcqzidH5kVgOOzPxEAYTEs3vyA3zBs7rwmby3fbAx
TvdiVXIzLtYgP0/u+6R9gquM1zjHNl6h1CBI6d63UZGE1h+VxKewNj86AWenIvKcLnPlgLGA37kP
e/FcEpy6qkT6PARqr/1sb7DrcGrnrJqZ7Pb0ULvZ3s+mbFU5xptqxj9ukv92VPTHCtsTCTGAhwWL
u8L+XQ71aagRDFQ9UTEm29iYrpNKGvZ6hHRI5o2xbkw0sIrkKbK+mb+Vcks6WoIULNqXIwsqz+9u
Lkwww07IYV0ow5Hx4FHlZlBwUTUlTPqdk0lGIw3XRnnBNUKTVfYQqVCPEwpZF9s5Yc2SLXGLdf4T
6OhVjRNZs+7r7An6r+yQh+Fro8unoktuugaLYsEnQXsM3K5uQp62zdAqqF7QLv3CtXqF5IFAZq4R
K8fMRzkHdm1nYtQR6Lj8rj8zqHqK2uaY2HKz2HRqjb+YAIuNZ8Zbsy7fsMeHqzpmlJlhZU2Zym77
mVU6lcsLIzC5AjHwS/ohQ885hjlYf2j+sGD+XKPK5M8ICEqz07ikhbvBS1DISxyyWCjtPtk5LfKq
SKBGdvLic7Do1iZreg286lYGGpRDDgLD+bYjZ2u2nUU0TQVtjwLVCsNV2NbBKp/A1Rc1TqaFI7Yy
xPAM4Ow9KcSlrCDP+nwtaK66Q4QeYRzRtVfGjxFTWYI0wdRVNr+Mrn+ni763vfrUTM2La5VXzLH7
cGxgypMtcxfH2ZOOxuoyVnQidYVVIl0ODbLZpHz2gxJM1bQRjECcovWvSPbY9vv65PAhIU7xRAOI
cDYdYwSqctPGoFZJHsDGbupLH6tz0jl7T1UbmWWQVKDzCfqUYC7HfTDZSMmTK27f4+iGi2uOgd8c
i3uamkM1sD5S1nVw7bUvqjMMo08pGCIKbC9+SoYc1e++YuKuoo6JSs42lLehRPFb5SkJjVFGYE2s
j5U7/+ob98FrqnYdomjC5IcNuj9VWfeOppzPJH27CrEQhzBk7BZcoapXOqqzFc8LykAT3rgFDpkE
8NFlJyu2H31a5qw1MJ+gWQyiqyHITJEdxhMveKXRuU+S+A++t4/Ib082zkvG9/UfM2dmn9Vexo6j
vMicna2L4wLvj5FHb/1sfDnIyz2HCexAFzMWH5103iy/vKJZ+mUmqO1UWz0XRnxIVHi0/jINTS9+
Fj56LheMLSHWwShySnBR3XFGImHkxo9lgM8lmMXDWFgFwa5pukNjdgfkIEB7m3abVVxjEyCSsqI2
YL3Mpd2Pm9CfnhKRbXCI34Zh/h7Yf9Wq3VfC2Bp1hZkUkY0nNzWNYyJIth/q3/B8bhh0Dz4jNSGq
+ylRzHB9cJf5PiCVC/3dfdAs2EJ3xXZ9ZbaWOlY1HIFs9N7ahlxNQ5HSOPnsviFfdxBYZLrY5PeD
9Iq7kqADzIjlMZVAK/w2qJYB1CGOY46cGbkJEicfqfkdUsRTW0Qd6Tf+ojMa2A43rz5FJ3gMNK1+
MI37SWPg8kfvqUrim7bpIwUCkqJjqDJ50Ci5mF+8ii+UmaP0JhTrwc8VUTn9c8BMh1zDdavQKsbl
U19hH9RseyjgEFugmowyXbFUW3ztWdNuSCg7VViW10XnfBlaPrXh8OlqslQtzTJQ8C0exbcqxxuV
DgYiZQFmjKvNBMkkgNgE7jZdFajLc9xDiET642wG9GJ0sjDkCiJ+fYPMTR2/46G46ZhtHGf5CmXX
PdGtxp2tR9ZYRWTuRIasxPY4XOeayg9slLEmIvwLnfSwgm/2XrSViRkx+W3a5h/AZa/Siw5s79ZW
0twQ3Y/rqEYlE5tQgEbLWdR9w9nqUqZnglsj1rSnY1wFK/Dkz9M0vpoYdNHaROGdSKLg0M7tu1WH
GwKFzR17vRcvI5CMTzXNsQT14vcnYzZ/FzVLENB/BvuoVWA3+yDt900NWaYKyl02kooQ+4wc7M4k
tnGGtmGwG0bBxpjK7B6iDs8h6/pb7hms+KWHYC1Q63pKj60n/9RleEzN+tw2TbnxIySPRgKkvEg1
62Z2ndDsMP9ia0REk1WXgl1Cn1tsqEKRUVd6DGUH++aYzFcbDgkxzyMSZgBZRoFOn0m+sxJhPxxm
qx3hXdo/ZVRf68X27BfZj8mxC6izb04hgcB4tJFssSvg31RExrgqU/gPEUQtwA8jmcUWlw2CqNBx
31QcdpfSmrIzknbMj7H2SxKHs3YTW/aE+mw2kfWgzEzcjFixfs5xloePVYm4jWysLZ/kdpv7xksY
JpwnWBzBecWX1qFJkkQd73U0pfva9/J7bypvbmVopldIbF33vkkWcyroaAbx9bB1Gfht1ZR8ZYnx
mpHBXim1zeLC5Tjtj3aVvaUtOrepYznap1xmAHLnO+V447rT05cCAZIUkw8aDG3kHD65lXtIYPyv
mtaIQVUGaus3EysskOKwrNCGV279XhToDi2k1KvSL9lpo41G5DBuQZWBM89zxOAFvpzKwXOZ1MmT
zJrxw/LlM3M/TN+Gw9StVOJ+8CyGGwleMtDp9baCbIiQouDlcKaFovzoaN/DEgYCMUq5zFRJHCU1
3T3gjvlVJQoLeo8sGttTunOrrF+ZJAK7efknCYq1Rlg+tPyuNO9Ikq/mCzg3xm7Mj1P/qqfyTarx
EviUTlCSVinz0ZXoGGIjcoLvmy7hxJEet5XQON8G7cKULKk3xnpmGCZbRjkkbNa1P8LmcLbFFH0E
jDO1ECMIRUbyeMDvM189uXb7Es3NY1b7wPyRlQoFoUhazR+R0521MeIqUR1r20Ag2h+HwRXM4MRh
yIPu0KUmnHbWrOEQX6LOYrnXheeuXuZ0tXgV8fQdTpnYlNRhh3KEC9MpdwltxtcYdwy/Z8Zfz0ib
snOgu2PserBNCMlgxYlWP8nqmADA5EgANcwuz8NM7EcudirxPgClWTl5Oe+Bxzk4PvMcQm57jY36
FZcqjtvwbKLz2tQO+z5/nFB9uX11kVqDv0pEsRN9E5CvmYI8nAMudYOSDSgaJyHBpV1OgZUG/pHL
Mj6TFCRPjhW8sSrEoJjwFLz+3i0ZmQtKdq+cTm5V0ORxoc5+sEna2SVV1FBne0IpHIIxc73u3vMW
+/Jjkj44wy+NFBSXLc6/XeKw18MBUQ4givjvgJIuLX7zuaHofpmTr6I+yuC9zl1WjVzbDHv7rx6m
bwSV3bkJtZvKozQOsv3Vc8CyLblDj4WBDAIQmSs4LxaZl32nxEclTwmin2j+aK2bj2fWdp9FRz6k
IDoTVBHixG8xgG5FHIgt865y4k2txAYZxRrgBoi8/exzwt4P3bWEfgxxew1xgWKXOFcLISirbPeX
16zlcE5Df4v9dSMFM0k2eeFMoE+Ot5g5bMd81Scsh4VDVJdHZJd8KOghCOIVUHtkfIo4hhocznX4
h6jwdUdOiwNOYOrrfc6mTzJEJWoKSjxu7yzZlhRYXXV1a6yqiPiaYCVHg8cyrpGwbxRD2FI/anSr
fQh8chvjuHBnXm76kCB5DyyxmyvE3eithCaV88PMcb3rD5TYrKRfLIq9UkBXtLADJxjjW5KGq1NC
yddU4ic290bmHUKub9Oc9pyed62EsFAh4oD7gGBpQNOKxT5GqOsQXM//DOktxPjHnlnOdu9t9Y2v
IBL7fIl9+GmdJ4flcngTzpciLJhj0RBHEcE5e/RHpvanLj5SZRfFwUzPg3WePRAc3conZyTcZhPq
il0dPYqQJMNi5VDF8vovVO92BLCnXmfrsTapWJCEprE8qvjLgS8pOQfDH9H/QvoC7DV+HQT2RrzV
ZgQHQl4DIhOZYesHb1ldg+VT6KnoQCWCo/Id3Ahev3ydYwl3y083gxEH9l59FbMikik+Zj2vJa5H
C7AfodDeoyfQUA3flvoioPV7DljQIrKb7z2ckQr0NoiGPgEVEF5tWmUDbyhTo78SBNJ+W6K98uEK
BwIHRG/ACTPeughTH+ZAizp6mn+n9q8KR+948Z37kXdvmPeLUy4OJybmXJcJ6sLo3k1OBpMhfV4S
oiU2mZPNWlmc+Meg3it9HiOKRNhg85s3ngqPlcdnAH7AQv8XkhFlD0cd3IbxEU3aDgjs3XLFVK7L
O4FKTv5Q8t5VPcv5xQOafxKjWeIisfrPtAYAi6BKMbMZ2B4sX1Phg03HIhA65KjUGEyNbN2O+L+t
O29mK4gQyyQIdGE1Os208FJZTj2F3a96/OrSs+Uw+lhIozhB+gZKc/UzyOcm+q3JEOr7bm2HXD3o
n4vxK3e/ZXwe21Oq2CizAVc89k6/EXr3GbjRNiuOkSb4fZx/h/VbUvyqls7MXyxfWJDQF9v5DzxN
itl2I0bsUuAPgnGlxK1gIxtLQOQBMakVZTgRQWP3VEwP2BrXQb0bQ9Dpk6DsylZD4N6FSX+rNSLo
HgcWVWPWvzfhp+y+u+YpABiQtvuYxVkYPKE3Bhfwqyj/dKN5GMWwJ1ptG7GVTp29hbyzTS4+s6wp
FOumiNetdRLEnmNeRgFMs0f4TCT5a3sPl+Ggpm9lPtjtZk5+k9OzduRF5I9VfWE3vk562NHq0fRD
vr3vPYjSyrauXZwjoMIUS6fvuo8hrxk5kx488aoNN43VPvs5ySpleI3Ll3ACjd07a8cy3gNUiN6M
rlT/O3vntSM7kmXZf5nnYoJGYTQ+TAPj2j3cPTy0eCFCUmvNr+/Fm1kzN29nZaPeBpgBKgsoZIWm
sLPP3mtjeNWHDYbkDcrloxL2RQ4dsRu2J9lMmbaBaR6T4diKBz95o9C3JQGtLZWHleLTnddxfrKq
LI6+oT9cELeXgUKhsqZjMjJdM3JWLrHbtn2pDTxoTvPa8l3igGXSWFPnsvK1YtGzjeFlK0awJARH
xnC4BTYCY8bAc+t6d+SprOIm9miMw8GsHe358Ivfgr1VOHrXASNUZBb7QFUrZ/xsGtC/EdmZuFwY
lU6NyNXUbwKo3VJ3lpLHbtFm11I1UAW900SUDGjsfVKfNZzNJObhGj1ryVPm3EyknHvvq9fJndlq
17nahtXxUYvoHjHuguDEBJN52tloXc6LY3vwK7VJzWuvuM2M7tHrYeaqq6q4T+C72dD6JG6vsHsl
S4nDJd1Z7XGwirMRfHfhfeq9DVzBmrg3wl3jpfvJbd9TKBZ9eZzKc+Zah9D90MqWAPN75a4y+dD0
73DpA0DjChti79UUjBF8rFNrOXkJ4NE7yMBnpKXraYLrF46ItjZJJDDXE6DG/qGqrD0y4FG4hyZ+
GXyoEtPRmK26EZD1FJ1o5HAbZRUqDWAUttMUanjerS8O1vzgfEyLcNNaLIKdR2a6VcTfPvJpU4yf
KQbZBbyZtKLbKNq4+nqal/5gaSxIBXDd+7NbJGsDVHSt38sEJYr4/4gll5FrExv9WqIY5RmdRlkI
2gNwX8YzBFNfWPDzWu7SZOU+t1OEvH3nscto32qAvrgaDia2T1I/MYeCkanZCcdjCOsp56OTLtz6
k7bSA6wNcp2lxXte8CYJ0fcYhjGG5cAnEkpj4FMy3yREgSycHfauEtU6hmFgPad9xXdAJu1uCAog
W4SMAup7C77H9pzpOqTkpQ8c1gHbTZm0UapjBiq3sclz5DSMd/LWaL8BSi4ERM8ivGrHcMMJ53bg
4vQ5+Pfc50EZY9jDf/tkj9pVGfB/lFjnDKheCKxa5V1xky/KOf3UjItm+DK97qZunqXxoqEyTdxm
47AvtWv+u9bwE++bYC/YpXR+jwTIs09c2TaFivzDSjQXl4ZsX+TGdw22+KzbBcGmT27sYkuCv4Go
2u7I3hvD1tVPQXxMkcryy+juWdTDnGhA5XndbTuToccHb6IIau1Pb0H74TibqH/Ws1cVbp3pimqY
A/4+U/+ugk9Ufsyn+qXvHifz4PRvqfZZdNsssi+djoV7ep8jPnrdLztDIzKFraKujgKbhbfHarMK
e41KSk7O3mdg3bRE63vyD11DF4f1pLVIOZSB0mLicbAkch+ZD05DZIZ+6IxRsx/SQ0qtWIKPtOsf
ZczmIqW9MoKqSE6VD2hoqrOlhcevOU8pgl4LtMgnqAUptf4mGbHMmH80Khcj8KwuLmZYszPuR5v0
RQrfaFEa4BJwX22BctxEwqL0zaeLiLeckgKdvryuOhmspOvQARLmS5XZRzFTp6NRv88S67nFNE9s
LKzR2CoKiytyTX1m7WBDPnAG2rC83NpwxYa23AS6MZ2g0LkrYAfEbeLWvsvjsF1PPfe7N7Won2NC
k10CDo3EINOAR8Wh5F8SCuyxa/ePQhtoxPROQRZfKn1gS2VcNzWYmNhKU/rFFE2Evr2qJnUcSv8S
lDVsAPu2tlW4/PslzV/sGQ0ppKukzdIMR/mfNzRdJ2PEHdYDelqcW1lutUh3udun+r/Zzf0SLp8X
mqTrSaobhpKOY/yy0KSFoUO/ZxVEapG/1Z55zMnZWOGA4umkqru//7kEq+xfV4Ez7s+0lKC0wv0R
dv9pG5dNZd7BzqsX5VwYxCt1bQbGsXatS2DBogydjTFWN+CnkVLrkMM5lSJ//y3Yv7ACf/+Rf/oW
fll6UtkwlrXLj2wWBu1OU5hudSu5yd0OZZRsB0DXG1SyK6+FBEMJd8BmbDE6zbtVdKca06noOH7z
ogYmrYHpI5dznUv8PVNscFKe2bzQWK5b9hUpNBxH1Dd4ftZFPx1VNd2UvRkt3aClnzHGB9aWhwRh
jFQceqa7J6DHmcn88GCN9xHsHj0h2eLEDPbqGc4MhJowX8vOvJV6d/DwnNiFtrJFyORh7LOIZbln
X4yanEBiH5p0eHR4c/uiJEIa88MVvnH6+9+n+RfbRHt2IuiOkuqPbePPf9KCPlE3rmuSj5O/joU/
8zSuK4avpdMFX75JfokV/9mN6Yf3tB0dBtvY8LfUrxIvK6+pz9tRTZ7QQoZGG0iL+MoM2tUw6rMx
8LK7Ma6/prL8jjPOqTkWZJB7w1UDVW2BfLnvRLkVurxivTTnWncSQ+BENY3Q493f/6y/Xr6mNaMv
dZwVNJCBHlC/sBhadhMt0jN8d79dDdozdJuFw3K3uAprZ1VEa7c9Fu5J5i9//4V/eR78+LpKWgZ3
qa4syHp/fh403QTVKYCqF9cO7N5XVrHELt9/fJE/CKR/WDFAkv5CKP35f/7HfZ7ynx/U0o9/Ukz/
/BH/8X95kTr7/T+RT1lvw+34196c/5UUX7V2eqtCwN1f9V9+9O8+HQecqWvw13cESHmueR6mv0NQ
5W+SxyhxAOXw1wEtgwkhy6sm+J//w7J+M6WYN+0YchzHMflX/7TqmL9hiDCpUHek0nF5/FsQVMf5
K6eDjvXH4jEuiKD86Vlu/ENP/ST3DXwystuTRRSbf3gE96uswhBqayla0oABz9hEHEerlm43X7W3
Rc7+xtd2tsmOIScnKAC5wVQ4JLn9QILqDfzajR0bG96+88v8O/W57XS7urFccrHxtKdq5tGvmksz
6GuhiWsiVpcCJywNhxsyssuqsx8bP9oy1hz6qTjmNQj0VnJK8JryuSicDlm4QhjB4hLbzb6rQT1k
iefuNIujWpaqs9X7z8XAOyG29rnm+9RRqHbVWOSUeEVF0SEKqN8wW0LU6TYuqrVJEL9R08EY3Ku2
9o+S5kWDEzlwrptEcnDODIqO4DrLyiMryPJwTIlIKg0SfRSW7Jjip1iODxaAobQAxtYoKlK0cUdH
/bYLA3eVznFiJ+THJbuqiuLFom2ytgmF6fHJ7fVL0bC5wVD4Tp3NoXAgnqAwjUCohBruCs27qbti
O8VlumyAp2WVBTdvgFTZBPrdiMAxlhW7gTq+s7rgNrYoK0oGVhRuznO1JioYAlZPBmYbk3TaIg4c
9mnh3sYs5NvZWgp3nfE4VnHO9CVXDd5Wm6O5qXkrsnEXlhFXgQ5Tqemu4UOcgyoLjlwr6cEvyYYU
UqwFnSlxZq9l5dySB94kiMMOVEYUX6pZVbHpY3ZDrsHBzcPSkdPGuwqoIKE7FcsljhAReyvWw0sc
8s1C0kLsUDCPuOrcpc3wPJXmXa26x9rC8NWmD2zRD4MJKbLS/JegQxN0o17QzQcqwcX4usMUylYE
6DyKtVMA8HQwtZvTyaY0BtH8olgPMAGJY9G01rLqR4ZeSehoGHR66qqnJgDVxWGVNgPrXTO1TdZF
34njX9oWpIweXlQBcxU4bQuIdcK0vGhkPBPs+xd0+ss4sHjhax3Nzsd6AMikt4b1KBS4uPieNj1U
S1txk5lPHXNxPNEIpMb07ErUp9JahZBmUDvpgK/K7WCoBzvH55ljOMUu1BOORdaYTz+BtS6K7kis
Wl9OdnKn41lp6LamBgugt94i1SbQ+zKG3TaAERrA5gqje8z4H/CWr/w5RsfilOaiLDuyIl4bUOAi
GVwJWRw9Q1xHBcRMU1VPVU0aNeCl2fnxRqvag9u1wVK69UvWG2srnVZ5Yu+KOrp3qnyPpdnf2Kgj
y5GjIXB5ju4mdSyrKjSOQFIywg3huGO5Jdciz3C30D3jyXdbWBs3YH0u5NywtBwNA0PstMK6urZZ
SYQO6pCXhLDu7Ssyg0QUYeiGw2juNMrk0POrHahMgqup/mxwDy68yjvpnAdWzTxGhi6VNn2fbrEU
X2qyswvHZgEPfrZDZ8m3vSMAvzQHf+Tw7JrOpzLrF2G5ZGhtnpKR9tTZMIK6VExYtnlGEPW2loPe
6PDxkyfSiHSwubduw7iadNJayaS8FhBrcbJTI4cRpLAxmqTRvc8uWBgd2rPD92V41huV3uVqCN21
6CTIL6wbq4B3zL7VSziARf+daPVcyoPm7xv+s67rE5tAGivSjs7UNmV1Z0WnbsgOdtsBaWDVwq91
4+TDQOmo/wgCKtg3czsSLNNHU0+fjGbocA0607opp03ZINA0GW3e4G5B7MIxK7J3mdW0PJmt4LDa
AaPRvXmu9II1shXA3YGy01BtylCzafzKr6Zgcpa9ZX30yM6MgXG68uIRoEG6ShI1o1eCRxCBbHkL
x95ymaerdkgvZmBfem5N9vMfZqKcDQV5w7qD5UgxHobspOB0VyiWGPp4X7YDCwKze+/6/BNvR38Y
GkL3pf5N4dOdXQA9qLHrY2FyDnGqdsBANPQq4a1jODoEeKjx7mPGOHz9lyiEcqdCM1ibbvkqWyJN
9RS8i6nBfRe+WmP/ITW9hExknQu7eKBkDaA1eKfeGpl/vSjZTyVd6BjtmW8B+8Ax4e2R5sRZi0+g
Im/DEAxL0cO1SikODLzkomW8OnPTfShAk/IQQmLW6i2bovuRwyxj1gdTYrWOSvYdUN+alTYGN4Hr
XroKHB8Se8NDAqFTxA7riICuajWM2BXN8N2GygpijjUjTJgNCj1RZLGN+H+iWlfnNHPLZVmAAyQX
Wiw1R7HLgnyYIAixUQ7LWfuLEtyJNa+ADoVFAtuBXUqVpcpQ43OvdXmbQGF0YWUcKgfeqJ5Gw7pO
iT+7yalr/KsipZe25CbvNc7muthS9c1lJXjWjxLBcTI83FCy/uz66iBVmWyqwbt2YPesXHpmkxAD
gNcZT1Mjb0uMRHERvYWq/DbN7Ii74n2yxZ6XIRXd5I3gJI2LLjVwpcGPMCsLAdcP1mNXuIsqD+8J
VD+B5zwFnMRXoZ3sjdF4Ml39tal53rWmdaukFqwHz5KglYtbq1Yf2MPofSmCe2Z/eZYwULiiJg4L
PFohrBwiL0Ajjs0IMtl4ll6lVrkDWjFyi+YK64Xc0c5trgBUA43I0jmCPeL1quYWB63kndHsDYnQ
5Zn4I7WmuYGRQtRrsK+6qnnQ9GZjZSnX+vBSNRGqsjesend4UyWO04jSCxbJzI1j++6kxnhs9Y4m
Q1/B7/VYlekC7ZrUVuAO11OS3sphmBaDjr4eGi6qudaqFTYCbwtzm++HJQUVWW8FpMYj6Hh5qH32
NWRUaBZs7X7Of+f0NInpmsIWtce62+9Lf7zJGv9OFhRxEt4HMgYcclFl0WMFFHwpRX1NzRNZmoTY
RdlB92gszK5lG1C4VI4IZlNJ+NUK7rSYlwTlVN91bJ0Sx/7Gq15dmZRMLAoRlZRYhzddbu2qibsI
2m4HQ9tucRcFs5lW6zeyGQ/NgBLb0N5F/yUo26xh90e8A/GT5Xbb7dKWyAnXafpWARfZGpnDkD4O
8aqq863phqhIJDM3RUd6cdCGl3aqxQP17sbA83qm0zQs8rtMvbddWXIPkOW2u+rU9OY7eYmLmeX5
om40dokl+DIpzlj55kY9bIKBkS/YnMAmGUnETqq0NrEY0N/K8pIZ+IR94d3wCVCiB0F3Mz6utTUw
fLdynDZTI8qbLsJXZhmXxHGPUKyPSeVtOs720CP0C3143jIQ7F/82b9jz06eKCuveVgveM9SFDVa
3wSc3yeQBitp1S/WbAkq8QbFXKkr6AIc5csEV+ZsIXJ7HhfQr2gPj7EVxD1VNvR6hwvK4V/oamMF
xKuTLiscStAO8WZgWkp7w12Tj75gM0CuwNgkq2HjVSRSXQGQhm1HtLRxQZEY/4xnW5TAH9WN0WeN
X2rCN5XinyozKOuCdwiNiA1Ym5nRNdutUk1uxGzAIhE9g4uqFef9S41Hi/l3BZBxaeDdUrOHCy/X
MHb10pntXRpiKdXVWLpm61f/wwSGG2xSVK738UvZN9bCAgPAihes7rwCVrORLMRRFubQc8JIsfNi
xihxnVURf3jpgVjxcaSVuX8Ggwt/C6taNJvWSO4fKpeqXdNBhhzycd+FaFYFpLXFMNve6NryV3WN
FS6I5HPxwxzXga/7aRr9Yyj/OR/xX+UqqI9KMPO7psF8yTD7s1nbigOzIxnRIqXjxAG1Uu8S8R5m
h4GGOrO7L8Lgv1HI/sKv/+cvOQ+aPyk6vcTnZud8Scd276sC5bHHvr/UC4jvRczqXNYyX1QAAbuc
niG3jhDmLWi2lHC+/f1P/4vwgVj3p29ljsb8/K3QJZMFTsJMW7pPkbtjaFg74e+6x+/FK3/xG/6v
ApaFwEIAh3/ofnB/EVcipVlBMHRs91rWtYJgMQIejB5pNSunaPrljx/p/22ZBdlhFqn/tczymNf+
r+rKHx/0T3VFUCKjo9Ar0igWkad/qiv2b6i1NohW5eimrhsut8A/1RX126zIYXkUvD/QZfjb/VNd
cX5Tc2pJtzEkWTNA9d8JQvGZfrkUkVQcR3KVgGM12EnIXy5FV/MGG6KmQa6bQdABuy6HmSvMTii2
yltCoQWRUutraiL2eg3nrgoMw1b0POeAVdAxaHqshAEi0rNm816IpzddTKcyr65KXJfLuraugyH9
jNh1mLjWafEq6bjAnJ+piXMkNMUyK25LjuN6GQ7XVVPeDENaYyYBMDcIkAep4gGtW8EuSqOrEc/c
ERfXCSXhYuThsXfMI5wEmtBBBAZFe8NB5jUMcxh/yQWF475GNrFMnbdwaSyF9Kg/pridJmrhWw+J
JT7ggt90vYuBRmPr15kkdO1uDi5KUyeGwbEImB+lswTW955fHIMkTJdYLmG0hF5wAP99U3CA4M3q
2ZwajMdq0g/RiCGFDKWzFK5OIbdFkx809SFs7fvAi4+Om17oxou2lgrpyQbBum4tHFusomjfGmuM
hB05HtM8M1rnF9t3LiYRfjatX9Wgn8JmClalUTy4zuxaqeRdlFKqWU7UM1rdXnlEKTP/KR7bN61E
GuqM+jXgGiB7jAJDJPMk7aKlpV6/wNKhRRSCB+Z/LVhWhvUA5ORJn4vv6T+rcEEV9M53x8qXoNeN
KkQPYOAxlX1G9mE70FYcBF18A9hyvjKoPqCifaJvET8UB6SdqMDg6/VTWlR3Re9fDUiKS5q9bkD7
ujO6vFtbpXNwBNXcQac9g0ft1770SZWqajNwxy1tI6UxPq8h+FpTdAgzGE76QI1PnbYXiejLO3hY
JTJYhywZbBzpa6uLbyuvpqJs3ERpxckUnwzganLyViGXJt1rCzf3vjlt3ihRDEsrdII1AW9g3dqw
sgHQR5LQ8kTsuLEfc1dy3GwpHiZSfu1yVc3TzP1kcOQCl7tL8nbb6I5xyLr6TtOab2G2jyBfH1sv
f2BUPsY6/87BUxV1r6GNvzjRm1VXk0HQXrIBspMTP5u2Roxo+MyjZg1WZya/vUWZftsG49GARuLM
lWPcTnh1G/+24IA0Vc5+8ByKw4ciAhrVULWTBBBDfKKxOdS/Cs1HVUWJ5oNiNUVTvDc0bLp64xtH
Q5cKpO+wG8a5arRb9XZ4mBwWidyMiHgmc1dce999b6I3qI3nlMcGQwAXWnjAAKF4gWMoMrxsbWIA
CwaB5zTyc9yA8V3vTjMn+TJGAnhnHp3aWXCs6+yMvem+rnF5OIa4ZA6WTB9DEMKuT5w+sA40yVYr
q2nade+XlD1GfbhzJE4wNx9vW3fCG1/BbNAPjgOaeOgVwWasqTJN7uhrESTtSZhMGs8jP8H43ZXa
HicX7JuC0S1yh0djTuZ7UXo3CkD7QZFO5w7UqZ64pzpRNeWvE96L2WhNoypeO9dt903ePeC7vQOH
uO64DpZdOjti7OANG/NBNuA5zOAmLeu5euetmGIbu2GCEDXVLs5oXOqZe6Bo4KEY56cl1besI/NN
1w1HIEw6cxwCBwICEjCluwZrN2mmX9UY4rpqBqTfaKRreV6VhOousuXJcBWMPHvp+cm5pah+YdCR
jEnSRiyxSYI0/i6f2rNykXNSCkjRjC89H9tb1U5gYKkiDDVa3kBkKtpnJzQcoBfylZoNHBZuvWR5
uQbVX+xiCK+tlB9lX/PMm8FNJNewC+YiW3dAqxdOI/udw+k7UAA4Wve9DaS56WKmstwXpzrtsAx1
gDtZb1Vou8a4VkFLSCDrdVxyJDF8897XoD6I1F6qxF/i2t0N5LVQSW7FAOcwtJJ7D6IHS8zH3rTu
QvIbqBYMT1PuXWSMm2AiZ+EVDtt459arqQCNbX7RMZ25i8xO6BkLk3PqCHzf0ngdqHl0u2ApCnWW
ffhSmLi5R2rJJG4Em243mjHroxU23H82SS+S41gonEBwOX+WcXH3Q/wyxItnO8FN22N3KmxS/yCa
250aIODWzIuedcgT+Fq5XAMSOEoZv2Zu9530Lmdu+ZjV3ZMbDBfT9NG/CLcQRFKu88xm/i4bsfla
I89gWpsWfjq9DwFhQFmt62QqFwlSoq63N4b/iBtegkvATIvAeGz57U24bQzPJnM8XuuqPIZV82zQ
qryiMINbLBquU0sfD6ARYXPoQCM7HyYI9j9/4sXcSPFamFhiJyBSoe+eNTfds239SJxqGw7Rbqqn
bVd6VxNUNj/Lj1Hf71Bo6Thsz4Eq7iqhf1jS/WJLwx0YJDsh+g3FgSs8BTS+G286wR3YpO4yCeHQ
CN4xY98caHmCH2IG92JufWmUS5BOf9bM6M5MKrYbSXpjteW+ifVTNY2binYmxygOUN2oJ59JljUe
RsPZAGJRy6mjwTexUvaroCz9iMCQPNmAY1emVn9CJ145+XRbq7hbyQ7rOH9Zlp9x/Vzk7kuXANuE
DfnNYvS9ksUnxdlc3H71XlXTVUiLY9p3L1oX4FR1QQK65hWXWbAMskJbEzw8xGW5y0LQL6VbP0iH
z+9Z+s4hmdqMFJxg+951It3oHgpfimvXifHNhae4RMEd2dIynuFfDmasQ5xgZ4c4tg1oXltqSYH4
W2I4zrz96MtrntBrpRW7whHZpqBkgsTcuamHD5tr0JwafTsFHYhCYROJGdUjh9QS9I+/DEllrTsx
bilTYYqOzGe7QhxFdXkaG0EYxn/oJYpt1SfQ83TBX0Zh1ovrdus7hQexaYQskmh3RJTNuTkejL9p
70nXLh0YnluycnfYaBuSVtOjn9YfCM/cxjHquzLKXYfRbCjTM/XH+oYCKyylMZQN3Nf2SQzxh6kc
vjZ+iYWudy8GGOVe5TsmdOzgeQ2iF0KuNQxf9F45a4MjazRn+yo2FAt+MAzV5LMXhozsddMob+v2
Lbnb4Y1SXwa8gZKpoub7H3s8zXp2OxbllXAKfMAm8EYbceE6bcnmD+ZbSisQD6tlhBiI0T3dQY3d
02B5zk2QlSGNONR/ClBvQ4z9SiOH2+WfeRZ/5k3wYObxiTpYLPM9TOUUjfoQYd/E7o3DUzp1thsc
uqVTdh4ENb8Kj8ustcE/+VLbWJ3Nl44FPQXNRKiM4/nCTHm6a65aBjitlnaPP9OpjBJ8aXXuAZ3h
m7XvNacm+zNouP/gbeutRUOfjDgr5ZT3usWlSrI7tyuPmSWC3RA437yC6cvDQLJyBekNwesDpR7f
VGA1777WnPok2gkOjb3XXVprtiTq6rVLrRfBlmtpDTK+ko2Z7kOZxNukIlZjUKUK4J3AGxRuB6sr
bMQL+43DCCmEYEB+PbR1w9IPKVAl9innXEgNOsx36XCUtvX8ZFkm7b9dDLJbNo8CKDLLIZdSlcxb
k01CekrpjNQFtsLYKtq1UuyBfbs4uxBQl1Jqt+NYXfBU0YqTORM6YoClf7TU3ph5XWYJdw/kdnOq
AuXtFGXBa6fQb9NycPeDCKczGJdXOUeQ2GwQVHEUGW+NKFqmcEg3rDAPTYLCPpo467ypmzFUPWxl
3s2gGA2gMH1t4XjMALHMlHyyaW9kWhf+oAN/9InLTnVFUiQsUds5T8mMy0gz4ksy24K9wjybVvDa
K9yaXoelPIgyTkE1t4Uhd2Zhv+mkjPxQPBL75ag8lBZJNf/GrPp1RP2Ab4utbxOSHYwHC6EMDCr4
dkB9w1TQmpRzLvS4I4VHWm/qk6VV5TvPyK9re7oqRyp7wQNWqeJNTf/XyAvLVcPnBCdRevpNUKKP
wyBY9xm1zTrqV8h7YcI3CDlZxGwFXOhsid8dkXjjdWr13OnOWzBjqkSSXTk1fHsX6UyjrVPFwyt5
FJv6LNa0pRYRNQJxB9WVA1YQsaIYoGMnHe/iCUXDjawrB6Ogl41yS9nmc2cCl4tCvzh4ortOfFKB
jWUePLA4/OnyLXwydz015gfb/Dstkg+ZlmVE+8pTbrJQLf1h44PnOdKaAPdT8Mlst7jPfeuxtnre
h6VYD5XOWSkK+Vb4dalYXhDFHsPJO6eszFmUrGK7m8uNeeR3VLCqsY02kZO+o/m9kUHbDHX4AbMS
OkShLrmdvFttDatg0t91ylqnprme+zuiYMJk2p0NphgmbfXm9Ojh9KRfTzVb1tjWjz7TGq0Te+W4
V2ZaY23zuEK9XBtXaip7SkKkgVZvrtqyv4ExTzVd8GgDg1qaWZaslR2ujDF+MChQWzLfIKpOkFwV
p5VByXvTLKpDmXtLP6iMpadn254qiT3jOYCAZHzOUZW2nZEh0pe0t7G2ApZ9RQ/Iu13FmLvGx4xj
UlrUpyRqWehOe7NmqmXeP+nEQTFVO7fIJWSzCmrmElmc4tQu2Glx7HUlAyQdmmqgmTZtryqzfgo4
UmhDyDTcWzfxaL7Q/2fzlKI1byE0elcmHqq7Qp9XtrRvUAUrMLAyBlqRcVHpQJxH2+Y5UcVp5LNM
9GlvOTYSSa2s1yqb4eccCYxh2uWGxS4bazi8SnUOhuYFHVeuFbt3ayg+GXIvMN2/hDE+VGXj0J5O
rtTDaAgCvF6oMv2e8HuuZAClQQej53MoSMrhQZ9dClkBbR45bs5JQNUyjP4clFx6I2jpReMYDClx
a2BVNvNmE42lxvlFPCIcLc0ue+pLQGa2GTa0N3F0tuuBFq7q2WCrGXg9C2h6EfEkp6uy8mEqe6m7
ZN9TrJw6Co6hPh34hJTVUQB3EIXY1Dq3Ve01927cYQTnpK+7xhUbn23u98MyazkITaO/8QzKflMx
XJIKuGnknHjFeYsudtpnu8j1AzNwdmo89cBTfySXX13pse2eWcRxdVAxcnGy12TMKaLzwl0oNYZW
WPm8SDF69GV1XYzBxZ1AkvpcXQvfas66R4N93vHA5s1GznOkBt4fIT1X1ZBC/SbmQ45lL634q5RE
EyGxVcdQRFdTy4zjx8OJnp09sySRgCaFxes2l86Xp0JR+ohVfqsGu1kWTn/tZTMLvnyUU4GNeOA6
oNSQ8YG3xcGNwmPDMur/S6TKtpSc5et/LZGevlB/gi/tq9FOef2VJF9/NqP98Qn+t1xqGFTdSwRR
4TqGRNX+3Yxm/2YZUgcANXdluQLj2f+RS93fwEnNVl/dEb+Y0dRvmHKx5PI5YQkDW/u35NJfthZw
nOjSsx1dt21D1x3nT1408Y8GSYy5HAD+WDm7TLEKtQQZA7eyzzmxDyXTiQs6L3Z9gqncdvKrtjS+
0DiMVd0zqEsDKlCTA3OGzTKGz4bbneOOTcRPv+C/kP4F5mM2CD/hp2ZZVyjbsC3kZ2wf4pdlh14k
BehMA+x7KduVPQ84mOQZdZh55npJa56B5mGoojewZzrSUVXZL313lLNwdond5cAkhRUCcxJbR53W
T5OgaM3MldElUDOD+W61T5nJjHk485jSbGU8t0xtwQROt3Gj+3Ae6CYmO/pvqEph1mtd9iuYetd5
ar8lU/IZMBXqTIe5EcHTYFyEJvZVMj8KM7tT8zzp+7uQ+dJSBS3YyWbCDjQyf0onRpeotnnZfHjM
pzBQzuMMPTYwLww83P1eBkhDDLV1K3x6pOhMN4ulikvzoAf6pcLUuzDnoXi0umfBlNyU+rXJ1Kwz
PdPpRLuPfgzmsVrMA7bRPPKN3hDq36nGKDmOl+ueidwf+/cW3wiBabVyGtPhjJ7euaSL1wol2dHU
Gw1U2GkDbeWiGg1gfq00OvYhFU8k6jprvCnS4NS2Ygdx0N80BMSZFxAUAOOGNxUaQ4vRxnW14/xi
yALz0vKOtYJiPzvZeC28dUgVheCFbSNeTLOKwfESWlj4oiNvUKZDWWJDSYDxmsz6x6TSczorItGs
jegGB2h31ktShBMjc6/tkLBgWXjL2p28Swp8GCYoiu1o3LGXfuQ72YdjdG/7eB6tWaAJoRzl4Q7/
2DKgaaMogxxS85WXtPcWCS8/JaeMrYFzJliP2YJRLcOsAVJgzLgXf9hN1cQJVvoW7kP/w59VJFiz
WRoOO5Q2qmJnqYlK42CLfFIsi1mIanv3o+Y1qKFu7kK0KtMg+mv1NLFK9Sp/l7PaZ++HwDVLXZzi
lz5pvw4NrEELS01/7czimN/25xa1rAWEUszyGVrmHOJHUvPS6Gyy9MY6velGdYr52CnCQ9Cixhm6
E5wzMytXqvWfVJVSnBuEjzEanlNRR9PNsl6Lvgeod0OZMjRyhQJfhQ/8lg9ipJ68gr3QziohOS+y
TQiHjMxbbD43BAqWKcJiWsVv7Q+lcdYcAUysTa+5qxEj81mVrGrci4Ds2Nf+0CyjEOsEMiYlN3vX
6CdcHz7OiRpxL6B2K8KLsHFnLXSsopWdEqAkyIJ+ooA6D7OwFHjjq5N7D6AfVxQeCHgOdKTNOqtn
JdyODKF6RLCv0c0QLAp5UR4k7XrM6mpF/Mfi9YmM2+vJYSqyjmee+E/yziRJciS90lehcI8QAIpB
seDG5tl8njYQHzHPUEwrXoNH4L5vwJv0SfpDZhYrq6Sb0rXoRQtFapMV4REeZuaKX//33vdu9IqU
6uibD3PwI6Pbjp50BAhO+qWZGTcde2J6h/g3EQprc9tk4PWXBjtlFUWQTftOLuinPpRJCqCSDXTP
Jpqd05dhVufSZbTRe4yuYR5fVOp/daywcU2tPHwdOattHzWD/UZl0iUL0GwglJsNw86yuUlJ5Psl
3aeQSPz8lI3O2zjlGUQoxPFgXqiTTibE1nonHLpXYzTXzNgIW+5VSf9JBle/Sx7q36hCsf/YpgQ7
2dYM9DGkg3rU5+Ewju+p0nmkH4X2M+pg4BsIYzflTH8RPyBLLWHR0BDYwH3YdCCzDXAqaXhqehr8
8K62VwBRb8bQ7uIBN0AYHzTuTMu2ZPdTZBeqzmaZJl6X2uABs7cPbL5OmuCzWMVUBAc0IFREP0FB
ZHuRVvzjM2DMw+DSgNYu6FB4NlHSuoYsmcbOues1hrbkR8OSs7CA7kxmezCy/CWrvceuBw+cVthM
LbydBNr9biM0cFkyFBb08JLlKMCqQrMfAUmgYzXZR6Kcm5jGQdBnw7cTT+kSnMM3u+Ft7+A3GI0B
q1vjv6aWT00TJbnweVcNkAUcCpdxnF4GSsfxG2ofXJsDPhoN244el7Pv5NMTsH94HmHqkgybgR3W
hz/xmeXHcFw5rdyUrrqTNqhnaXqnMZNXB3BYHZLsK3UXf3YbfyBtvQoAYQtMQi5gGYJkbegT/QOw
z598b5QOWwmXVXPc4c5NaBbw+v65Co11NvK2NT1h9J7sYk7NWSnDXZQB32oFzU2U0d37OjMtFSh7
9F7i681c/bY1MosFROn9WPNjQnA5L537ESHyktdMqHLInhIVmSQ/o6d6LO8ElkbCi9YuZ1MM/uQu
49lCvAl3eIYIupB9TPaEHu1FEFi0z0hfnRqnf0xDkBL13D8bMQJEfnCNJdkrNRzg+zw5fotZfE7Q
meC9NDbpbJr8DcZDWE1DQ3pO3sWDf5829K9PMTJlNSADktPruX4VEZQRB4el08idA65tkYf9PjcN
dtgj4lOi7h0vPUD6PNYzxiWIb4UGc0ejQ7hRfGSwResk+xOSi37K4ZfBQysEUW92JaYCjMbNdjXC
CaXgLdSWRuXued+vQ9E5lF2PP2HKNZLMtVmTgzNtLISJ26/sVn+e0FKIxdIRRg4TOjVumfK3NdsB
CeqjCnVrzfOuXLaJC/EdylQf5zdRbJ8S1ZEG1Cp0NbNmGV139DjUK45JZ2E5/MsqC6t2jrFx8KIn
q7WWrU6k2RoKoBo0zBFX3tWWLthB6ikvJHg1yHeQiDdGI9kGYofTY2LFRT+Hya01FoFLppW8bfMp
kNbGVzyYx6Zknqn9S9znz37Eh0+wKCkiSg3SdG/ZOTj91N7X/Wwmm2hZCeOTEfWPE1Tlgb4fZyz3
Ha1ludLVrojtr2HFDV9YV7sgzduD1wg84NRBdEs69qdo7RtPWo8IARd+M/32YeeuqI/7jv1pS2ny
I5MSmX6tvxmgpY+i+TJp8+h4jbKcWKVs4pWoQbClHmJWnyO007ejYTc3lH9XdtpnFhdstcdg61cU
0MWYH92QnRG2LX5aUMLa2FioiKl5HL/pTlgaqUexZurmG+kA7TeZySAFgsshqsXKAAeo23p7r+6j
VZfoL42jToGT8Jc7IeJSVNH6qvcgDe2drslHZi6IM9SB8TF4MUvQdLlYZ5M4gbt7gw97F5f2RYfI
j7e3A8OG1u3QlVAWL6PsnH0e0UEz0LDYDpG/7GS6EwOiaJukN1YslpM13gkcySgZZJ95mzLlvzmG
7XIsGI88Hq+yb0mhO+69HqbnOGw+OuW9DiNubsOuCLuxHPaj8Ja6pHdXlTZfJ65hEw6ntnBH7Mc6
L6o141WGOVNn7JWOaxzRxVPaexC7H1nu3E8jJlPOoRNOoHenY69q51a3qhQZefSDC8GIdIEP4XPS
+mSFgAeNSw0bc8Jl6nk/hSs4YTPTw07Pjype3rTfUhl4pfiVN4nmKfiHAv5cslVhVy9NIiwLc46P
owMSLQ79d9npPzCvdqCgDlES4+KFb7vSM+MN84m7GgrtKiYi6HJSr4nupfjd8TBmlvOmKp7dU234
SGeUUjTjTpNz75PFplBEMcZFdVORm0lt8eTG0zlR6ZZiKABiOipG6k2HKLVvXIqXikTysfQ2k9eD
g7C2lmAC6BU1eWEPcYr/JwSwIZvoDUwqu3wOtBJLh5peuV16ayv0d1pgvuMhZ/Z3g3OrZ2dvrC9Y
9s6lhhJHxdyuEfZtMfAYl039MukqWrpc/cbI3AwaVS7+bIwp+/ZsFrazCHUJ3ym+4y05oa4f8pFm
coe3PowEB4ofHgsRNGvfS6/ZUF2HWjtFIaYasyAG6Us+MjZoDnt6c+Ku2isnl2tbhAWmiuB1xEWy
gqQIQnSuMAlCVtVQC8SkP9dTjY8DR2sb2RfM+DuD1q0dWKxyrfRD3UACARJCUVq+LgXbFZEbJJz9
8S4rbcjk3FWZ/kc2t3MVkvY26M2L5tU/mRlveVKLVWUTlNF6yEdd8tV6GAqke1/Z/pdFBUIW4q6H
g246iUOiEBVG0zDm+s44p5irG2syrF1hAxwI8BHYqoxuRlUepEpRN7z6bsgCnzGXIglcmBXtztrM
HMiXAzjw9dhbhzShtbFm8W92E5n26ZEo2CnVyochbTbNAN8zswlo1hebqH/tBD9OxhzQlQd6AfRF
31FGltrToSqHg1nU57DHuNBoPEnL3mW60RNCOgOUFUfnxSg6CiqSmDOushi0AsSEUxHlDBdehRpg
RGc3AEsaknhI7PCpaQbwgp4Rr/pAfJhOs4FnQcgqmaulE+eiZxBOs+xFGRhYAmt494qCzjVKSFxZ
uzz1cMa7w02fhNuSHtFlrRu8edGno/AHNNWODcchcC0TBJP+DGN73bh2uDKykKC/bq7dmjuGi1uq
SxJaTDp1FJ0g1s1L6/se2o+z4wLx1OXR0R2yGfJJSWgdn+vRuYCzYo3c5MOW2+i84g7of3Dik/IR
NsGQ7ssWo0KkkaNWzVpUBu3RJhgshyKYjAMzZ2HGGpa0Aj3Ki77un2DRfrk+0YP56u+Av6DPUGcX
v+xphOG2hmbfFRTokoPZFZVrLKZuwAdMgzQSN9hGWu7fiiD7kTTWuOO4aQUwYaGbTxGnCJTSiEu5
EmBGsobWD87IjsgzueKOizdRfC79VZ7ehwYvTo2xFwnlRg+1jx4I5qLJ9YArqV2w/m7vHAtSQtnz
CC5mZEcGM0cW8mxVLQ175dE11XAKzfDRpm/ZqMgTlH1+KApaLdq8phMiOQpMPJHm8dzreT+isJoL
wcm1RUtae44Ud6+agOOvTwXjuGc+dJP+yODWLFPFEEFEYdNm+nMz8q0Vtg29vz/SvqH2YPRwM+nX
MDe419YZ4XmQnTtLzzwib/2dahMydPkEJDUM2YgTJ5nQf2SHfsDm/r7vk3TNPfGpNmW1Urq5l117
0KZyXDZ+/DX7qypgHmHhkFuLjryyMO0ixikAb1zsoj1b8aut9HHXOeLdt8pHN0nmZACkTQ0en61R
agFM9UEvaGVw2e400jxWA2oQpLW5Apjh2em4yol8Y5hUiiHU1WbxbHbc6qKmPccxxnr2fe/ciFIc
MRw6RQXqDPGbG0Vzm3hzaqADexPRXaAs2NH8wc95o11aowK2a8bP+EBwxKj7FuIimzFAdN2FHDxh
K6di9IgS4ieJcVu0xc4ZgQw2vLp2+oa1mud1+u1MxZuRlAf4feTjbH1D38Ol1KqHrnWXgE6/aR7a
9wG1vZiFKmoPtJKnaFttdMX1tDWoSEe1ZqjdRob57no8HVObluSsfY4iNhyEPVKoPf7Ftvqrg4sO
Ox4Db5o621TJj0ZzDkLx0vGwd1YjQUYr86jhMJuNH6b1SrJhwvt3b2QoKVoEybhSJOF6znGz7tZh
2r5AZPyMw2GvhmTGZdQv9XyzT6seSjKBqwYFamHhDlm7FkjDMIK2GlZv3BZp6/D177wSmzAYTgnY
S8xiOUDN4sFXpMUMuOF86yBSXcmSvzFyKG3uW4DrwawMzJdVvcwNiGEWnGia1Hg7HEwEFDtg0Zvb
GNHzavtKDu2QpI67gl9LKI6S8GZKXidkLrokChQeQgBwNaesuYkw5kTQNheVNRtGwqNpFO1apfIF
vDTHQyO3MaigCWLVKjHrbdwnm0wl+V5if49MmDN2z9xk6q8aLd9tjFcDaBHPmT2uUoeqQv+hVBC0
h+rJhcrgGrAw2QuCl+mhN/uwHqUiipg2TD4xPUpjw4O8EBEydVw+dRk3vn6CKynloYu5qQCR3Vmd
+15rzZrQmYOI0k00czC3I8m4q7YrN+iNF7/2PvQQV4drIU9KhiedT8pFM/StAOzUuvhnSgqGdGS1
emqRKxDpEogNbn1jENpYklbCqa5rHK7MbiUvStCBzg16q6FREz45YuWCgeBJK3uPTEnBBmAqprU+
8IEba66/Q8YaoJx+FNkBXJvBxUi1OyMlTupUzVvUZc++Gfw07GY0F2iUZ7nbthjWXuw+2xGcWo0z
2nGsdEXybJPr8qHA0EBeC2xN1oLxozDWRK5kRziuWAif6fPe9DayNLrkZrD9x76JDl2o39qm4qFQ
aPcRLG/u1gGGM/IOmxh4GYzQ5B7v8XPruy+4O5HWWS4w1zN3mMnVKGbsM58ntLepXeojSQWb2YF9
Y3eld2Jb6BpAlBJCnpy6eh8aLo1qEquo72c9iEjNYm3v5i03mWmAN4wnwG65FoQmPUCtmVZrDxDu
iiQikaLxN5O+BUSsBaafttuC0vikpECozyA59O3GJqeowH0sgoYfvbIQl1AzWKOoyYSq59cfidml
bJ5lBVyzXZGSq1YN1WZQb80Rith44nYEDWdegzMC04O5CFx772nkYmh2LRbI0d7SU8bsPQaTWE7n
DIHe1cj8jANx0zxInsUAQT4tnQt93HCTaJqn/cyZQRIGG0xP8QNSY9JOH+zeozqez85u0nnID9pU
7MmXJDBCQR02Wv2jV9ZvK790qeEiW5SVdac7VHLNNpui0r9HxeO0x4EzMNwIMMALyjSuMh5fycbQ
pw7neZ3OJh4ilWxTRiIHnXSmTY/Xh5se7GYuWLCvdlHIj5SWzr6g6YmnAh2GTn7vzNahFKygYyqb
OtbJW7RtGO1sTQJ+ZNrGWeNTVc/v6mc/kir5dissSn02tSTrgkeiSMvJ9Z+NNEZLHuyXYeg5ZbjL
xrPjyeXSUMWE2zLMUMbgk92d/VFTlelb53fb3mdBpRdpyNuIhlcaaCACsJCOYutaYLrqibxhnAAC
nLZ4Z5GXZcmqp9XZkjeaepz6Jlw3MiBIiKOr1ShyrrpTFYXb0EaljlWHB1Y3b7PZHiZ9Gj/xi6Ve
pK3ZxjNpFTw+u3zvz+YyRcYrxG1GLwg3o+Ijajv4MvjRGqV9RE6AlaO6dYFKYkzyXnvca78pSf+9
Ux3wXMz/UrLc/ce/1+/UzP+tUPnHl/0uVFq/DA9B0oNkZADJwLHwF6HS/IU51EJ2k57FL8Ag+qtQ
KX6haSKYQibSWXu5hDH+kusQv1ABhXBJ+tGZY0nrHxEqXfl3sQ5s25h5gHYgeuICtvnj/unPCaPW
bkMdXiXSRmVYQIG6rL2lZgHmOOVhm/LEHc9lpZMcwQ+sRWq5Lx7tZ2T6Zeky+1cJYojrdXt/mB9Y
WXvnE2GLgRRTI2DaZ/aeG+p1r0OqqE5FbbL7J1u4WyOQH76V3GZa9tLZyRuAkR15041mZKuphgFd
FjbInGwDCgEVDrNxUOgr24Kq33nRcC5zryBqQDGvyFcUeEEhrddabG7ozFsHnCwdFQCw8sm9mit4
xRpDZt2Q0HJ2Y2AsuVtsSjQRreaKPcPZbCfDu8f9NBo25ARb3AxuuLRl+jqp7lFnesBPu5LYMktC
Cy6Xxrnymi9BdhjU9JJP4CKn/JQ65OW76bGhvn6GHJkDakhf7cpe/NizUabgu+hwi6fRoBPIK280
LRJrcAvM5H5+MCMdr6uXgfucnBuXRZnf5fd8TL1zpBn5XQ3Jtlrk+GnZBIqyfGm8Rrvz8mY7dOm+
ZCKgd8PZTEGXsQ5obolN3HPSnrWudD/5Zri4qeyu761d0koGeYi8dUR6sF5i3FFnPU+dn9ilD03L
/XJnmP6Kxsz96Gv71KpP0u+vE9gMv+w+xro+9aNiNRSf7XDWMuzwKOmjrTtWcZHfLFoZeeeR8tCL
35GxZ4nPudeM7c404uFWBnZwZmH1CEu5hZqmnQDaI5YKyOcJKKVwCXqNyEgFPl6XHI4W7isQecHN
5AAESIJjUg5UYKrXISrEHn9SsiA+GdLy0OERsy9o5iGcyJRamYJXi0YNtRB1EZDg7MsV4cUPO5Gv
hcdGg8JYugdHi2qXKuMDIMRnnE9Aa41z4BCVLkd/r/DlrqOkuwGVYpE2TS6ibB+l6rZlzFqYwSwG
ZG/DwagiEJKet9ULSS4paszbwMQ9hQpx0SJA1RoUAmpTUPzSsE23GdSdHWuWI4HdbM5eQmMbzG0b
+0+8zYTAibpj/sTFmipao8dc+0ZB+7J7KReT5ZzswoGtm9IBU/t6iadFgNCAMrrrRITr3prfYyO8
z5nPgOjzH1GfrOPBKvZt2U3kPOVv9dzzo7BbuJb7aIhm2EwafZ3cOHFgouoNlb4NTErH3dimlMTl
vVigDapDa/9GinV2fmH+BLZfA7aIIXSV2bousKKKtF9GbvycW864dgCGrdqCudT3iEqlib+UvYxX
JoATdrlQlmGq3JGM2QEoZm/kRF+lOX0FDbmcbmBnFjjOMewctc8z3HZeYVMQaxYPVB5uvUQ8F76/
F3lw7KLpqHo4kQGtz+SL3mFabLLJ8vdUeatl75nl2VLscG1PPWM5eqkVEiJXIJP2ha4/1EN/xIDO
mAOGZFkhXx6VQQjZ71fZ1NGhN0Zbq6+AH+Z7BwWk8AEnDFN4pybw9orLU1bBFbIHFa37Nmp3bceC
KNdTHJFzLc0Yj4cpLD9CCfw4QTDnX2FyWe2ro8j7+2qC4GsjE/lDQUlzf9POd3QtT+7HvLwUvfyM
lXjmpGbHEah12+YvYxneNGEB0yc+OZpxHsYeOMOwLXLFDYLP3mhvNNtfCz3ZOFl568vxxnC9m6qU
r2UfH2qTW+xjbu992dxNhLHIGoxgezlywZIYSudc7Z7bMdvnTnztIGEvOWxvwragpZOmSjGr+2Lu
8DTYDNmv0CxtHKTcgLgt+WwiuI9RMoMENqClEivgtulo733c7Du/+uhMj1hFEFELJb7KTvBgQQas
3OGYzYO8DmK3MuYgQbaYkuacl+ntbNeoPHBqmXsrKg1SQMB9grLibpgZycG7TaeoPXjbBOdvUFsH
JNuD6YoVEUvAjtqDDLtT6HffmaEdgPD3+9HgSZdZGujboG6uWMMzDB8YTbSEMm5vZG3UZO0+BPNB
QmwC6laNS6d26InyaXCqRAjqlIXuKuWqsKnmIqIsER3MBLmmkaDFd8sp2TspIWzuZdvZN4SlvG7x
0RXjLo1CtcszrGUlLz4atbgrAtGudaMm4RXrcpOL+DTWRbmlg8taKmo65i4YpsY6Ih+lNBrqC3a0
kWttG+pb00Y8Q+zeNkFsLtLBfi/SiUbYxDcgpMQ3vWZepZrDvo3Y+3l2qcz0iDT8ZRQ1iBqV30az
WThyWEZB/TdXfLt3jhuphZ43+UpZmkFnsvYdhNq+aPWr7zSKkmiPyIJNpr7B+D8NFDMPjlpH42Rt
NZmkyyxmJtY77TWd1Ig9VP/MbeOaOA4ho9E8h4b+IX0MpMI4OtK8kPpk7FamIFtmRADR4z25lBDq
96D2lST+IGWZbPWJBKhPC8DCiiU3dkIQiGZZgS6pXHDF87XTz/E1UNXMD/14SLPpIUrTdOsyCRMX
+0nmpVem+s/AAgPuNnjOvaOUA1/jJk+lUdzG5HCPdpK8Yy1jUyTA+uEZor7bwZtQgOn3dTQUgBYN
YYBcY4qoD8PA4Zt25LfqAOWR7fWVspeZIgoGHWTn1ZX9WasNiyMLc5dXJe9sXUiltfguR+TLc94V
+qYg6ZqboDo5bJjqPZWwHeU6TIItB8HUfQWdODfCw+gCRnHwHmB1voS19a21+mrSMy76E3cToA3P
UyI+mWTYt7eCJ9RkHuu8MFY228a1N9jDVuh2uXelqtaR5rvLOkOZs6xwqbX9xWinU+V23rZxqKwW
1QjadKRPd2459vL26EbhHSnhV9Ui6MicFUqlQ9YwiXvxaPu24vQAlT1c9Wmz0uDkOH583wnr0Irm
gsy9h8zzacXD0U3R63z/LWnnJ1WMxqd74NR9D7rDIDIa7GS74zEMLSwBueTBctNM66uJ5XemTbdd
7VydyXbPBDfPftdTcVY9xGJiwhL5Uwh0l9ANZdB5zvqXJpCyOrESB3sgdPAIPIUGA+uObryaMIZX
U6gd85bVdFSK/JkoZA01za1gebvHSpsOk/IPNmDksoBBU6Fps3nBKzX5FFKnib53e/s4eMSlFTTN
dQSUFZ0yuPVFgu9EpyHCCg9jFX/3AaDzSn5HU7QaG3ffKnsxWMM2a7DUCnwcnKFf9BXifvLbVyM3
zI1uj5jl4vGiK/NWBemedvpmqanpqxq9ZyeMavwY+rgOeU1t+Myc6ae+rvTnXG/tc2oH1dEn7hyK
/oOkaAPajAQF/biSfhfrsxBpdhK838i0QDA6izUB6JlxZYDHAhrP20vMieFlTRYAKTBIElDrOKsa
ngBLhEF6rpCJV41vHNxQ/KiwQUt23BOPX3o/IsIbBC8v0cBOR2lqI0PtgHb8rNnJuO6b+RFRDpiO
CkC+oog6yKxcUKiDvNZTqhO/JaxrtndVqrPrrIZX2bmnsCxXZRJYD5xKEJVGjlTZVLdjZXjEdBWd
5lPg3ODick5Bp535TpZeNosWlMbl/gG+NJnWjM9bOF1ppl3WJTl21G2sVxZPh6lPduTWyYHa0ZM5
BA9RIg+tm4NCdbRHO9PbfYsz72bCM7GmVn2Pc+hex1rBurVks20WT3mVvIx9eqdCWiN0K7qPVTlb
/ZKRzQPydVhNpIlmq+dXCMqNDZWMMAmNjUdiMI540TPIZJ5H7XpmmoxSoR7sqQOx/t9U1f7/RcM0
bZylf7LIrt7b9z9wmZf37Ptf/vnpPdW+/ue//ts1av7OffzHl/5+qefqjk8YciX/c2ArGNyaf3cf
G78cmMISpqVwSJhxvf/rpd77xb3dQ3gTmJBZLfzpUi9/ebrEiGvoHiQHCbT3H2mtdf8O6YH92HYk
/lcDj4np6fPf9OdLPSqFMDVFjcvggfs30LHoiGKsIvTlW4Q1jFK7wf8BxzCL780YuHeRS5xiFh5d
5gtPKKYGG7CuxaoKxqG1CAlo4J1H5eiMibtYIMtFGmrxXit14yxLDbqd1I5WwmbdKZ6qkTwosg7F
6w03q5nwVvN1/PjHWNiA5Dchj03qaTZIswCmo2QvrfGBF5SYRawhRbt7J8X3USftg7LpCB38tTmY
TxAvvqqWOD6ruFWZVheK8A6mNX2RBF2TCN3QKuGx682uPbln0njXYbBQiyuOROtSqeCQDUg7qjnQ
j3hiaHwWTsV1ozimUNunfFiHU7Uu0EO7iNuYB0ZUp/6w9gsKVAZL28c4lde5Lx/gbDUwIIdw1yXW
wOKEHF+o7qLO2akKPaTRM/hprFx2Hhg5RPB2mYrimwZdoAdaewypwKzH8FSU4yZKO/rM2/zOAHlI
+UW2AahFGZuh/UgTeUFgBmGY2lKA+MNWE0OIRjo38/JtqIgEjd0TDYVHNka4xV09gWTYKK78LYmh
yaZkxiEV40Lfc+hjCUWo3aa1flfbrAsdWv6s2ttUXRBDNN/6KPclPtFpyrZ23ON1YM26zFtWChI+
mza6ULbskGRbLX/yzqvJfnQKtKX2FlGyiYPaP46uftdjpFgBu/62aRiJnbo8+hVHuEF9/TmtMUwF
Vf3oNeElAfEUe+PjoCtmF2AGTi2+jaD4NMt4FyvnDfWd4Xv8qmi43dixwTBfL1Wpgd3yw6fYa1Z5
4i2AWcYLvenCVRWOmOfoVVXOa8j8YBsx6c0MtCj1tv46sgPaQPhYMtG4d5aOq3YYCABjjl5YvaGW
iWU8RGP21FQs4SOPlg4nRTbpmq/IjO4Sw/hyZPju5gHWoHxvZWQnHZwTy7HWB4xM0dkZrXZRTlx+
p5q3eMAgKhpShBK6J++LsYqaag9Fc0cq5mrwNw4tCWpv1qeT1F13UXAvcoodiBCsk65/DhKxdXyb
uVpnfS/2PaNaFunnlp4tps9164pjNzfrienH9djctCFq6shbxFWp19vXUhEm88vmW+dicqiA+y6A
5q0rket70cyU0/KeRkdKWRv3IbeLfJXZVr5ye3zfqmkSKkVFvYFHd8/ozcoZF2E2MJ/HKMBmzm46
dimOyvSvYs40p+mDTE2enqFNfp+MVWn7R3izNJOxuZKe9qFSxMsOvF+tA3PtHA8OmLMebHqExtrC
reMP7Cc+qiYFrg8X1HZO2KR2k0P62Cnu+Ryw+dP4aR+OqW9iQgD5WSTEW6HuJlO1yUqTXDMYNF9u
uGVekqJ6oDt+ZbTuU8MCsIxL+hZ9BnKKBOi3dKc9lK9pg0sBUq78LEaL+/546zMa4/doDqqsfjLN
xcBKuLDSAKHGlreRmiCy3Kb2w8Qi7iwivCVYaEfqXineOneUB2/iZIDyKddj6uDUrwqT5gRWo47e
PWWMn6nEwGJm6L4dYo8viUNV9rzZqLWDHfUH9nmrBk8D+tVTGLrn3M8vpa/uCdYyEodbOWKJjWYx
xR1MaitcC4KaWA+EjzehhgSdpjmDLkc9qAQdR6rOz0UmxLlioKaOxNyLFkRZidy+6sWgH+xQWqsM
KdC3sa6liYk6azbw2bEh0shKbTVAyGFNZ2vFqqs4eNUQw2qL/RV+6s2QcuQ1DT/dSR0NS63GeD01
JAHrEeOumHuSgnU3VIAo5iIGoUBsaJIxGHnNo9NuEU+C2lYhh70Ve7RDptHOa/Ubj4OEAwOt1K5u
ROS627jpp4OqgS5mmtpNqbEhR8NHJWJv1qmvOPe/ZW/UwGLlNcKWu8Rb9VCTSFzE0nsAGrPDSQM/
V+vua3yQECfjde0bDG52v3KB2cUDpiVsGoQ/o/61U5m2sYOxvoZT+lpj45+SYdf37luH963x+3vL
J8WsdfFjY1MZA3PX2pS9Gbyl3ICiPngXkhxpVbWnMphuaY6I1i2ZRHo6fRI/QXP0p+JGYyRejh6H
QaHK8s42K3OvmaycWZVSUm0jXQqYLMyUKz8z7k2vKO+iVqTLcSSb0gELW9o1W6soNHdYJIqFh1DL
3XTa5VN8YYNSrjOW2snQNps6wa8H5v0w+N61SXIULc3b1h0dJdNchGNm6LVhPt3/4zLROfqsiwYi
wn+JWX/435LYZz3qP8HssNz/0KfmOe5v/mNNrL4dbxXQk7vvBoXmL+PU/Dv/b3/xj8nwYSyZDN+/
sijnaG7r6LNlhvz+7W/Yf/3LPxu6znVoZtL/n7Ntd+F//I/8bybKv37V7yOl/YvuAIyVBt4yIU1h
/udIaf0yLdt1GCkh93pYeJCk/sL/cn4JHQ4DQpBwzFnH+atORA7OtkyBujT/wbbzDwXaHH773+fE
BI8H/iqo/5Ipa/71P0HxhGGOshaSqKVnf8tBlKuwHOF9xHXChEiLO/xGuoMmDR6hTUsnVUo6WBPi
yqsWc+mXnVns3yN3Ul/DgAeVnHqEBzmjMiHrrq6qT0r2A9lK96k3cf40De4zv8gwVNDGouoIXy22
g9yZ2bLGKKkmI5uudJJUoVsTJtdcFIgg25hl9DIN+SPXJrmUpLLXBubsE9KyePVC0vnsW5mJlf6p
2jjZE0S+aSmn79yyPjYD+ysp04eB8Rm6iXWhK8NcdH76ZDnppTQ8Im8yWo+RcQNS4NMxsWz8Rmdm
bUxTcM1SiLOkOoald7ZVe0+04bmtGu0IemZZCvkkErfBhmbiRmK/3/kkN4je9AvHpTd3SusNhu9N
7UVkfjC+Jckuz/tbNogHg+1aFGd7LPpb0Bj1QrXDSuJGIIFDZ1tLtsXSxnsgcTFbXnmJLRfrO5HZ
Rgsvjeu8anZLIDj1BtabRJy66bsjwL6KKu+GFdzWB61dsNLr5bid16WwT1hp5fR9KePgFA7mnQlr
CR4cf0tJjHYqU/HexuFPpCj9bkFo7kyzA4So0nPkZfnW6MsWsSzagdviaC4mx10nFVaT2CMXmfCR
X4iEoY3NG1S2Hj4xE1OZaPT++OIM5rJe1bObMyRDveoGjKEOr/8hCcejppdHeDdHs8neMho9QQ8d
HeM2xjs12u4xNO3nwNC/M0mmwBrPRWezc8bw2DM2L6eISZwsKKyIjLgWP1av7mjfwDG9a4N0zv+M
6EH+h9MMAdf2mMq56cP0mU6LsvYP1ohPLKDPnsKqRIFDTf37kGl8nUzRgPNMQc3pkaKUj/BkJvpP
1EbugQnq3nKbn1ojSZbWSt01Jaes6KvHPtGNr65rsJWPiIclyu/qf7F3Zru1I9m1/SIm2AS71903
2pK2eumF0NGRgn0fDJJ/5O/wj3kw02VXFXwN1KOB+1LIQqYyj6RNRqy55hzTYWLaItCJtas8SLl6
RIIcpn0V4W7rx9lcJ5XlrE1f0arZZvbeHT2ToyP9xA74I30qENsxtS/YfMmFk5P58ELOeTMOKbj3
UbOngvtRlzTeFi3lCrX7LTDVWZnhi1d3h0p3n0Xof3Gmf+Dkxx3s/oCj46Kb5ddsdvdelmJ+Km8q
3d9jYXyGebDHrrHunOrL6OfDgPYKz0ncIpgjMOv4OwOOsiqd/ieCmc3VMvlxKFZiIUm7Kj5hPwnI
W8HPOTmTc+s34zkd/G451AG7SqEJBKBTyfbopt1ubK1DVQs+9WwV4SaeQqu8yynNocIseU50S76U
JapXIrSm5mdkqLvAzH80edC+sPjtzvqmmQw+zFSYtCVEXRnpG6MzTnriuh+UrO261rg6tvfCrvC+
sWwGF7znESf5mvmyXzcZVzW8d8aqgYOBpMjm7E8gsgY2ok3B3lJzZxmnCbIKVRLkoxhA7Gi8lW6h
r5Xy4BSjl+Wt4W/MJDyoiiAsC6D1KBlZS3r48u4ucIp7xqAPuG7MgFVyF6IEbxLRPvHyARfoiM+B
77Z1eLOKmJPfZ89Vi7jbCegJK2E318wPXzCoPpA7fQSH5nHml8OWAuiVaQKlaUPTYbBofk/oHBAM
aioASguvIRL3oPWNbYsPjGyPWbTsyWOtl0AlH+66vOc6jxKqklcLPpTw0reyZJEVFl22mSF7kP/B
B1xJgjVAYEIoI5S5ZQfhQA4qwuC+CeurVUyHrOma/cBKyi87VqsRwUjH8M7u7L/H9jjsRis/ua13
SPGur+bARFls1FtvU6PlKN8/BlrCv+97EsNGeBrs5jOc250e5QW17CEp5ENMKvBoZxXaoUfWzQzL
89hj4HUJCe8TANGnutEQ7PD2BCOVSL1Zr2WdvJqJKbdA27P9DL+JBxMPvoEnyPFpqrMEA4fVwyET
NZgNh6nH9UHsTNRPNgWZbiO0mHqG7wTewGYucXx5nbg4HoeWVGVz4EV1Ya4gT8kSq0sV3chN9oAV
A1Ow6RSQN/AF9aW+L6X8CWt9zSf7tXB72JNmewjLhl0MjRpRMb9RLXzoLd5qsUobcAYub/bwESRC
ulYyw3dYWTcwrjB3LEIFYHufygoNbJ1aBtFEV2FjwMtDWI3GsGUgbfeajswkSr8mBoO1KHHn4qn/
lmMB9bfLeG/5we8aWYl3Ee0oUw5HsVvS4HQgn6REHcgS9p/WoG9cRN0ErYZIqQnBhRcyW3meC/cb
DwXr/G6mN8KQ38FijNNtUBy8wS12gS8BhgbhgwBduycF32MeBBMuzDY71Amw6bn40WbYbELJwat0
fgpynW/pwbwWXrR3CudJlTH4NLQiGF1A1iYeSpYbD7rkhxC7FmAsU9/2tk43iZluk2F4gY51sRzv
mNkwm+hm8BgSOS2tb4dQBJtxdQk6L12peaSAgSNYVP3PrIo9WzFOngoHw+CeTJHeMAtiSabRts7S
nzoElDTx2uDIX9ZEtvuWjildxwDx1rAgNZ82yKiDjxkeW7LLDt54HtXiooGRSFb7WWTlxbDbEOTn
EqWwzB9LhsOqEoOzrWLj0qj85HPKLhTncxSMt200yH0zdSe0SPZfCVyPagjW0uHjrSZ97oMSuI4I
wLjZNgL3shtpk8zjRzI88NxvNXm8c520hM7HBr8G3Ru0fF/bxn81suhZxdatk2NPS0fv3Z5IKSGG
r6N+egyluzWh5MH2U+VGztadbNMzAALemd1QreVihO1d4k99Ej67C4IxqQbOohLCUoVbee1p4C+N
4Z69ygJj2bN7CtvK4prYDayjcLCFhbyvabna5CzSV22lwdME0W6pmCQ+fEodPpia99wqoMRvR9UB
qUpuKRsevgXuoh/qOACUFAUNkBnyNJRbx8nCOy1uwJuojRPqZ2aKdIEesYD2TGrgxwNfvXOh3/GZ
KA8ewe24mCcIBozilWs+uAQjosjmjDNOgl7xtRcUBkuK+bOO3Afa4pO1HC0Qj8NzLzN/nZmYhQHF
nobZe2l6LMpdiLA3sO7A5jA/lZ0ct9It8eAEz9haL1nFw5lOj2yo7po2v1jIaDdD1e5Eh29WRCbf
NBWNVlaaGzr/zKPX+2AaVZlv/vUZ7n+ezv5+OPs/1pOFXL4MT//vCe7wqfrvzrif2n//t/Lf/+27
+/sRMFjk9uXr/5rlzD+YybDFMLGhwrMQCBgO/9oPGOYfDE+sAfh76PLIv8sk9bdxzvnDsxzLD2yX
/2UKxCv4N9uf/QdwvGX4w0r4F7rkbyPtf3I+/mo2k9/V/8D9WIbTv6N+uLBRAguEM3CSIBAWxqJ/
nObiWqvZ1HDy/XApmFfOl8jtnzYFiTlH7ZqVByVIFgGXISYXFnSPYe/flM4IlyEc1joPP3mnguAw
ovsmn/ZOXDbbySw+S8MuSDfjnp9caP7Ut3YFCRzbkE+26uhp7/TJJ+KHTB+9Dz7GpTrzIWkl/Snt
++eeOzJ9Tc7vFrInE2RM74NgH0Z/3nD4u9/e//Qj+MeB9s8fgR3CYAmoK1sq7f7J+OhSuoO1jxiH
yDBQVyGe9IwGCJa/JiNjpe9NK/024qHYla1F3BM3QkvMZd13uFDKSP5ERmqcKmFAe+BWEELaPzSV
u48n+2VWAdcv5f9mY/5YSmxKol1KIVR4Uxc1/eI6/1WiEXK7HLlYcBevCD0T0XJW//t36Zv/tAqy
IQoufBe2UZaNiyJY+C9/N7cXacGcYk/Iz2ZMxNQp6NOIkoXop6xD0Ri4oGmzIW0WMqKppyyi6pPQ
OiYGzeozdsvvSbNIatNewxmWL3T0nN3YIww0o9WKmhuQ59S3YwhHQVLNNw/+YxHBR8Qaba3L0SFw
mX+5VkVvBZQDNEJ1DYqej0IVB5xlTF5L6MYtccN5+LD7vDDwBnFHczUHNh6vjZPSrxDYWKezOj/L
qWl2zlCDcdD+Fy0ARwuG2UqE6a+WzFtXWcNGaevse5BwGwdnGWRgOIrYilbIjriaWuramVoIFU2E
90QXvYmM+vESSJ9IX1h4f2RWC9Q7mXpMbN1nNwEZ1W1C81bJ5Weoa5ot6Wr3KZkg0hLAfojAlvB5
sIi8A/LzhiZeR0UFrDk4siTZmZb/3k+xic20YTSYQdjMhrp3x+ikSR+vC68aDqW2moMISTUlNi6t
KiLu717wbR7rJclD6mUxglHSGd+0Q8sjwB0DXM5nx1PDRzc7zzCPVyrEcd953U9UMS2BWily75AZ
PRuAKn0ypvAST/56bOVnJYJDoJtbc6roVg1xLxUVQrEitMfTu8Q1nInMd0HCmweExtABZIVzTUz9
KwvchwarDYgDAKNRjdnTUwKFpg3PXRvLlTQgaRi2o28mWNZmXxyNgbVcZnENDkb4DItfxydIQEXt
AwUH7sauyEJgW+AbVSjeCbXlaWCf3M51LmUxaLCr8SOptuHQDoAA9aCNVScIk8ekcpsW4rbjcyXz
67I7xo0b7gf+LXgn7N00J99o8fSkYzDd2Vkfv7MQNZBb+USEtMx3s/jqS5XtRjPaNwCbyY9Px5Do
+xavHG8vPzDp7DUcfDn1e0F/6VguRFqCBDgHmvZst+618W3iHbVN45Ph0tOj0ie9RNyN3H7Trfs5
pvLXGPjvNmub/Rj370bX+JvWx0o4RGLmfmruk8G8JUeSAjKnn3eqsaYs9RxjDjdQBfuBdw1FeOna
HqwzMjc/dInzbi7M58jj1mqQlauixV8IqHTlMfYvuFh2V62CYSvrF9NOi7VfT499Mz1VLf+QVahD
VvuP4DqWrViLpxawemPEZx7KjdFLeHQE74UAXKdFvIk8Y9PjpimhU0yhLI/g6HGc2d1hCEt7Zc99
u0uYGVuf1JJy5pNbxZchtk9qmvFAp2JVYOnasJEZH+3G+5l5WgGD17dekNzEvBBQBSFl98gKVb0d
7P4QskzCZUcfD/tkeBysMm3thFDm0l/0+IA7sRg4tbr3l+BY0TWbzOwgSJqsLn0yJ2Ya/8KgS5Bu
RtujlW5PIQyONvghiJgXSxe/PQikZwOc+CNIlj+Lzt+8KjsQiTpBjcPIEYBraOLyUhFIku3UrDUF
XJthBs/qFc5jlcB0aix5m3r9FkskU2CRP4vR2hIBv8AcunZl/gYplcHZyzCJkhpX9RV6xWJXm9ZG
w/wdB1d04bNni7cmq9gYJRqvNvTfqHL2Qap/WMntpqI+U0g3f4i23eUASM6aIlYPQt+6r6hLhFFi
tARUHVNBAG+SPZ1R3bZR/V5Wajf3wtoAs8BfUnsIiYJ4HO3glvm77auKzKU4JxoWixb1ZggKVkI1
4MKKkK3qRLnNaiWwKjbhqgtEcV+XtjrBOsm3MatBfhr+hzUZkIuzr7Tubs0RwROvTWQ4BY5oQcRo
RqEY7XY7NvLcK/8tiCdMr10LLmUMEQ4nAomjOLpFfKomGuZQNG7aFsCpKm2C3LqMdhiA9T4v1Wes
wdAXVfKSFpQvOq51Pxjzd1VnH2bk8Cbr7a1R0vOVpJrdd+M8zIYNs6N2l1cfnoYFZeInRrAaGxwS
msWnaSSs1Bv9hHET1uHceTBtExSNMuB7FXi80m6lxAjc08q6h5DCFyp4BjY2vJ42Wd98K884hxPE
whRPNNXWNCgx6jNiTwZ8SzLIbY49PULvtOriKRLqoPow2WjeBmu3T+4oreI8yapL2EXZ1pHD20Sb
mhbT0UeN3fAxtQEvsfzM6WIqfaNdG5F40q13jIfg2+97Wnjni4slZJXxoZkSPt6usfNGT6x4V71i
n70JXZ7Xmd9cWwvcVgBa7Ca7Y8kPx5PWl9UUy2iLXf9HCaojBo/FHn4qqvdw23q4Qvrhla32y4DY
ZjXWa1DaHxkAn3XWuEciLVtOu0PZuYi1OU941Dxl3bDFA//qsbdkPrV/l3VowSoGBBb4Eet6Lw6/
wc6cS5RBGpOhF3Mh2lnV9GLI6rEoYU0kJsHFACckbREOrwpCjf0CrfTwvKMElVu7xlkrCEhAmUEK
5EHa2R1V0ipOkjtfar0bzP4VSQ7rrx6jHaB0d21NKfVo8iG3fNLmGRcK3cq7WACDy3q6YqtWD3ez
XVSb0reWqqTsySlmfwPF6GmK/dMcIEV4gi43j6rIyIVPEsC562kBKTrzKbCnexEqBDVg5xu/9Ji1
oVwl5Xy1iD+vxGCCD6iq6zhGD6osL2bAiWXoCkIZypwqxUsqppeoArdl6uyY+Pmzzb5/bfTTs9Tz
g4FGsumS5MdNfY9dOtzQyR1fArqrVo4L9gIMNwvW3Fhz0gfbgX0ijQsxHzgs/6usKbtTILJ55TsV
fxqVfHYem9vJ0EsZXEWDWfNajS6QAlS39UjgfO3EgK2DAupVTUInk74BopM2sNznXYXpFpmo7m8K
hzeBl72pvJbH3MtYTPgEO5pRPAuhmCsm9h3+MDz6DYlw27WsXTyCTfCEf4fRoGBi55XgkvpbjXCS
emDCm1qiJAK6C4AXRNGGR/RnUL7a2jG0YYswyK4ANNaFzsPQ2TOEfNtc9zIw1ioETDr2+8AtT/z1
S4dblKaZIiURXL8PUn51PSmRmF+wTqPfmQNSinXAQ4GVmjuNx6Uq5UM9XuI8/YytCldBXrwnJg9y
u/xHpMUigdTiO2w0kg6627nsaLEjUM4bSWnyjhopjMK6TTzYf2Ck2YEq8VeZEb67hR9uDJkSFFzU
1XIeSBjWFjP7dJm7gbjrJL67SkLx8AlPh9149Wly3XuG9x3iNCFckYKpsLBF5LCHVsQFxKHHlLWO
gpyjZPEuTj4kMkHH/cmP8A7Lrv49Z4a9CyLjQ8f0Sg50Aq9cIgugzh/6hM91i2N+jRsAH6zE4Y71
ggh7os8qmTDgTHSw+436UGz2z+PgpO9ge/snCn6+mqwwDizCvbVIm4uJnnVIbBLSIqMpd26rEBW9
TXf/X41wWfT+73VSm6r9Xcl/3CgjJfz1ZX+JENYfQqAgsP8wBQ+RufR6/ZcGYQrLY6NM1xQpD7bK
y7b5byKES8+3EPxdpmIPwxBf9zcRQvwB0zRAufBdi7ow61/aKbPZXjCofwcftU3smBatY67tOVZg
Bv80g9PmF8h0gPEzDwTyohDKaAZtg1zHS1P0vzh+OKX9jgMRZ5EJDAAfYJZt5xSBnaJuzrksovlY
dbfzcupBE4V2UIQH7YFQbUjb9+LLt32DnhUCSdrFsTfpeJ8O6UPXWj9WyjFGEIoEM5WeOWQEksL0
2NfhxLgRfNZh8JHYNR/zGldzLTfxKH+bUvzu8ahAK+BWiY/xOogaCOV46b3I2JdG9ySLYW9yhVwF
wwCZDVsIWvbkAhlWNvo70by5oEaW+pvhME+xg4FKAuvrYA62APGzuv6ZTEbsLE7ugBdcXQUlpOsq
wnTyV2t7b4NPXTaDsLU2E9u64Q/x0bc0L5IMiGCh0n9VBQfLcZ1tIzXBbq9CoS24NEjSF0Qnj2PY
XsklNNs0S0kqRJfQwbMe+8EboJebCuGbMVe+hw3GEHD6uAfdz2ChCrSh/ZaMHAPas6mydDgsg8I2
1qJ1AMvkfnIqO0VT4Z81HNS/ylS8Vi6dAUTid/g0QXzCEjLb6AEI/rgRo/FSpzMc0X7LnfbDEfVV
CIzsuXuS7EQoP/hQo/glHP9VZfWmNKYXJWS/dVJ5LkR+MUleRQmpjna2j+XI6sHiSr6xLAJlA9P9
JGBAcUPj5kAUI2kSfm6jlrf15Du8VscDG1tUaUu/d4LC9EKX1mroovtJlM8VLQBrobDCgYLVXJQ4
b0xOMjmP4BPiAPgMf3K+wJ4VtBOXujx/uOuncMcFaEl7uBeBmb8aSPsF8W/wDumqtLKvsHIsMjyD
sZ0K42PyqSDwK/8tg6+NFN/3N2bvvwq3eA0qoXBijVSkxvIOLOpPGfrrOm6nkxeW93oJiKeFOMJy
yVadTgquMfZ7PPe/Epl8uTHiFqYO+65txW/fFcdw4fbBBDxqO/6lOjZxcQjOLNegvvl5cKWDhrfq
ATqprMBOCpKdXUk5EMzxVHYblNbrWKhX4Iew4BG9LwSU8E4pyFM9naWF6yT3VlbYkERhDqQZEKUZ
gXRl1eLYQsTFrEJQhA4HSpNd5PWlRrHp2VkRkx63dCU8mlVJEZXEHtElBO4M96sPcKqBi72kmbrY
0N9PSpKtjG31kZks4iriAXesy186WlS2Jb3uEUuBaUQG6PqQUkMZxWsWW0tPSfImo+nLKePH3Axu
DGk+MTjCiAs0sFhhsFk1j8pyPu3SPDlzdITM+1bm/dMc028nsDV1wwlhtdxM9vgENPku1EDZJaha
cBYG6kjzMEpqpSfwbSByltXQKNyttsDqKjs/jsIkqEVVtGyGi5f397Th3Y4DIHSsoTmaEgts55y4
jtyABmGdWwd31GB/DwmwJIZ3LHMuu134TGz/X+PJOyQKaaY3cm+zQNY2jb9wsKoUkqPd0oOcex9m
51wNUR87q+fq5ZfVRvEb2CXcxNZuE7wwTq7SFKrK3A6sMR2eVO0cx26ho7onrDWAeFr1jv3xEoew
OarhZhrg81Kg/UpfxEs2Jt9tUn6IiQ6JLKu2eRVULD/qfauG4zhENyY9870a2o0TYXFtg0XW0/rY
Ze5dFo1rL5zKLa5TAfeWVVduuYei97wLQNb2R8bZNfO4PKVZdUyD4pgRXuUX1h1Z8mz5QR8y9kNJ
Vm2IaFE6rw6RiaYmjUOhp/vR6p9rE0v5VMBt1R1eZ9nYX1K2PaxY56dlHi6E+klib0eMBLxaX/+E
QXXWTfRcCv+GCOVXV2bfSPNEPBykOVtMO/qpzgIe85hS/5wk+iONyZZJkqFB2xPe9WEPxjW5TLio
LeLNWtv6vRASVCaFAyvE4dvR5UwQJZGSPgvv8Tvg4zFZ47BT28gEiwgrAqQXsNuDHe+sMnjGb42k
zO3YlPMaCtdxCt1jMPfHyi4+x878bucJgyfaizPGCKAmmKjkvpZ+grUZK01kwVrCge8SvoZb2T0l
fCrx1JLS4v3vHGRJcM4V7N7mQbFkByixTSscP84sUG3gXm0bIbM9Qf3PHo5d3KpvXcj2VLnlteO3
ti6Esy1hx8ImLijbGeNTR/lBm4tiE6K1r+PJJDgZt8E2jIp+g2PlvcmTc2NlH26K7zCAXwJDqX01
IFUirlwLJQ6p1dMzQKkZvfQl9KSsuiHac44i5Mown44DCbR1J6qbeeT9HmTuS2aDj2KurfLwIDJM
pXwGyZ2WBihzsZ+8+tA05nPWOY9h0HwYoX8zZul77hGlGjPrya29nYHLQmEHawOOPqch+GrxofXa
/KPN8m9pJzdwYD6pykqQFiiQ8NQOu89Ol1RG4WRI5+gT9ZU4uhieVE9Md56cC73q57CwX2xndnnh
AaHmZbVu+ubdG0D2GAEySZH8zKljrLtAodsWr9wI1oPfvNnO9N1JcTbi6Gq4+ROmlbvSIAQ6ahxe
XsiqsPdNyQ+bP6fQmp3G0q/iYkcw9n1Berh30iuL/0NGZVAyY0715E1KlIqOBhxCC1umkN+8GH78
Bhs64NG50/chY96lntqzJ6Yl+OcwavUPgC7uM7s/JqPxaYpoLzrkdzsZ917rsDhWztpKaPMBEEd6
DEE+YBObB9krjo8dyZj04gnosxPphXU2+fWWtyJ2+Hr5aXdbi5D0aujNT+3ax9CZdlU87ZnLbyWb
5WPZilcrRuCvuR84hl+u5h47ShbbOHTCkRS8QEwyIyrEip0fm8WSxUUi1uCdaIHnEUZcN9WPjvHK
1obzFAS9vjh1iZs5CB4jrV/4A0KzBm7APEi0w5wor+kYg8IZEkzLJp6D1kZSCgv8ehGgCJLOpMM0
wyuOix/lat4tqPlj5F2meCIIqXzQeWz/rWr+1dSAAGbXISQoEEPr5a/MymP/5GEca0ajgqTtPIIl
f5RFe1Mp+ZXb5nUszM/KSd8w+RDQY6m007yXW7qcATpbW665Nb1ojoM8LJ5KhyBv4jTH2IjDraqr
Qyj6Z9viyZQ5rR24T1AwB2TMLG5PfjvQIcnaStVfFc0W9Cy1eE7ELjbNo5H0v1otaYUzX+y2TndF
wo9SUvNEChr3ZWo9acsEmmTzC/WnR8Nvz2zFXjyyJ3A6SN74XOLwmbyJXsPh8JJXzwhBH5MYqeUz
wViICXxy0Suy20SVz3Cldz4CzSCHV7Mg6DvwHR2KLAzJScKnM+PsVgibBGdYeOvSnWDlAJ8C4OgQ
sMwsA0w7t1HZBRfoFzgKZBZty4ahGtFDYwCic6w1kBRTxu6p440l+uFNtXS59EvTXgJC+oSTT6+d
FgYZzppwX6aIwkp28tjZ1Q3z9bnI6J3xLM4tZuOZowdodl5D4J1kTRhckWdMQg7pxAB+igkGi8pH
ZBEslQUnzjBiHeoKt93kYXdrNFG/IRxsbew0f++t2j1HY/CmZPlqw8AMebGsJ1F5G+YGQs1j8YaJ
9UYM6RU37hLPluxZs+kXXgdsVv0ilPd5su9VeGR6V5seLCd7WIqyRvzNdYNzdhjkJqgMgifSrjlE
vZ9iRvWrEs9YRzmBkLJZlFZM/a7Mn13A3yg8C/JFAmOeGv/30KqVskGqWBgqQBXfZ5q63SC6R5Cq
wVcVSjLT9N01Fv5PZ43edsIojF2GzQnW36IIjk4YH5rluWMj1bHXiknAlJHaGxVN6UOMnpTI8WLn
OEf7ur/7U7Ex51ptdAqr28rM59x0rJ1QDlZQ0XwKS3XrIjBvMllg8yuNCKKTk7KSJPlZux1QK8nS
UcbUr1OMReKW2j3T9d9mQHx7B5/igyPtr2HkWsHste+8mAep7ODPJFw2EJUhHg5EwmfKDpSD50w4
itUXMeUFBAPevjp0pnEMaw4FkRb2psTSexsqn7iAu5M9TIbBflK2eVPbLglnZ+FiANc3qTBYF5EP
jEuwl2BLAQNE4uWZnD7YNp78pMWeXrdoWFRjqplSbHdFDbE6mcGSwxv9zBP8rU2Al7OSzG0RJtVm
ojfMa94YFid6e+oaTqZ5YXlCrYXDG0rYIVDm+BDpwQVPpWZmtwRj04vVNudguXuCGoV92TUnIHfd
tmhbnq8YdF4u+ytLTB8QHAycLLTHHWvDDzvI3yoz4xhyoaBG8a3v4gGv2jJa90yVdWlxbnhXlKss
rF+SMn4jmdJiB+Lgt1lSrVRgMut0v+O02xA8KzbtCLU2HPW7oteU1pD4QWcT40sUPyntc5GhQe8g
yvq+SdwzK8MWhjopWLTQX8mAeavwl65mg4qAbuxg3jOzlAZhJScW16HFFjdN9l0Rd/ah7er7IIwu
U8ckqEnyuOq+VoSCvNnYjb0HT1pGtyLwqUvQkmfBe5dNsUdKXNs1yDaPRjKSXcTFIE7fFZi167h4
5uHqViwu3POQNXjIk+JThRNGpzrelA020VAGXy7nJYbomLGDM9Eq9UOSjI+RDZ46GSzy5D4JqZTP
KviXk2uNJLekEW8Dc35qCxuepm6YjUdaLoOvRmcfRh5eI7f4YQvNRT6YvsqGSbSz1D3/ZHKTlh1f
68IDre+iNMbMn8vbKaIpOMAfyZoGLPhU3fu9+WiOizSc1E+eHfM+m2n96krnAS8gLFXBXs7I9p3t
v0BVOQxtcKDt5BHg/U4QVfK8iTJRfW1C9zdWFwIsCgtcRjPDeWIlsmb12Rwk5ljumslNl7UO7ySb
YisjJ+tTP/apfhZ1/mD26pWbHsiDCmMgMv5nE0guIMrQP0HvkZiao22L5fSkLc3ib2RDiR/nafba
wzjgM/7Xpcb/W3ln37e8/9XVtG6/1T8nnf/zi/5SEbEdWSi81NK7pFP+lPz+K+nsIJ1hZLIs8JMC
tN9/S4ge2RPCJyFIEFyErFv+W0J0/wA45rIxdxwh/uxt+hd8TPyX/klCNC3Hd1EqXf6QpkN6+p8k
xLbrKSluXCgtDCErDhI6Itr+Kxi4F2X478GCoNvlySInlUdzRIGKhPPppSAniqJbhVl+jKb5lsYo
htquuQOvQTkMIFquaHWwAXCGFZb/57uFcy4WcKlMMeYHUQ3msWZBCdu3nXrc3QORUN/7Mblu0Uki
b7MiuiYxd7UDJIHYO/hODqgpzH9PtG6uioQGijHZcvm42AEJ1Fg68G8gs+rhVI/Bw2gCWSIfRmlL
h3JUc3Hqg8V8kLjzpqnTz3ZsdrnKwG14P01Jso+761tptTg2GBqjzn6t/WTH1SpdsRlZW1l1YCt2
xXb1PdVNTZaSd4Mz6OxUKTddgyh5jCeBOEk3EFelcqEkNnckXYk+wIGGDDvc8Wjzfpx+JmpsLNoc
chVhhFjMIkFEC5S5oDiGZs995kMR6la4chxKE9XU7hzR/7gBJQEV7ypeE6s8Lc+tZlcKdOhk1LBH
JUacddCKYzVyly3lwSQUOiiFAJx+tGFfrtnrfzYwFTeo1KegadQm9kxYo3N4obfpDhfSk+GB1KmM
7sbQwxXt5YSj+XkKwYFLTmyX+EJeskgSdI9r4OIK2Al2UX3Vil6jpYe0lTbUDsvb2Qa3dVWTfalq
7gdx/dgoBE9zUfeGGvV0UJTMViaDaW1z5Yw6Y6eL/mXGFywidufFyOzcE+EAPOZymsEXXlW+3NsJ
v1UapbhTNdawD8zkqAd1zFr3RGDptuDzuurb7KPxp6cI4M3VLUFzNqPcdmGC16mEX98IR66HAqAz
hvU9HOuCYts636URE9iM+LeoweMmgZ+KcPFh9+J3U8grVuqr6UIatyr7RrnywUmCgz/m/P4XPpOr
lj2ZdxJOh57V3ZkVnB1SH0XtNVsate57R+zdXh88Wq0gmTXmlkSQvXF9umJck1LBxorWLuToURlw
fyYsBaSz+uUiHHzqycjAaYzX3GpezN55dJNoP/PlWTN/oXTT0ASYBafre92aX+xrd/yUuYF0m9Ee
PoKo2yvThAcQvhHgoavI8V7M1rstamaEqf9OZNBvM9egggdosldWF6z4AqKtkRwzzZWobqKVGua3
WXv0S+TBTd9X9iqa+9dWVOQ7qBiKYGq3XItr4NCzEdwQI1u7Rv/Y8zlVQwb4KG/ZbbnbxC/tXWY3
AR6D7Bbz4xKq3sOR2bFTeaZnB6nfzTCnYSEYJyBN2Jdtz/rdAkvUtOZWifVjKmg4vR9f6mzeWUpi
eqsumWcc3NZPAQJwaSqCE1rTgW55i28EZi5k6G1UZYy46uDW0w/bGnDEnbdv3XBdZfYDkdpLp8KL
Q0RVkrDwI4lfmd8tQAX6DMALdYZ5jCxU9hpzXGEfGn5Nfprf4cE/hqP5wKIUv3danGoDKqJRP8et
hXudTDU+BpLpwTC+qsj7Slxj2rJ3Dlec2BEjU/5dM4kblC2udB/dSKt7n0ZaFYrSeIkz49roALwT
g3Emn5lXToOv/d00wNmHyMJlrj33MzVRMaMmAsFXofw77NsVeWn/E8Mi7V6O/OWzrDl2hgI7jJcA
NDtNDx4IFkvOWCxS3lYBBHY0lCT6D/LOZMlxZEuyX4QUwDAYsCUJzk6njwz3DcRHzDMM09fXQdbL
kpIn0i3ytt2b3ERGZIaTMFzTq3p04zDtrKYMq9TQCDiChuK+ncttH6nI92zU0I6GiI3bhi7lnMRg
J90isLQQBTpVvLvT0uUKrpvTlLNbdwo6eUGTk9li7OU7NKE23dkJAjC+INQtF8Yvvts15aAnPQxf
E52pyhYbBM+nmIALa6jHRFFLEBneLhjETjfgJIKSE42zWchQnSM4qH80eFnu5PieNm8yvby0XvrU
YM9lqK82xhRsxrSQ12JGJQTWvRMO2+K0Kz9ASBY7c44vYlI3xzZe4yVhb4MYIscSb9QUIiIm3U02
Q7oLhwBMMPbQdZ5hTbTgM0zRe22Y913OBl4ZCXVNZXOdW6s5VNS5UFwAMHsqy3SdWbwSKch4JQ65
8ez5h/qLcj1a5otTU1UdDpfZMTe2hZoz19pDmo6PNcWzq17Qh1pRGaolhfVszqaxH1KMdnJQ99WI
qimKH8b8A/01RCSn8aya7oGc14kK389KlJcckHEVj0zOrrdHcfn0+voRL/2xhRTSVPjycd9Tng7h
zZAwgUM7uVEMjQg0eXtMXvl2kQ0rD0+r5WT1ynSTe25/lKc1v5ngi+sm6FWD4txQUUXB7XCxc2qy
jACJOCF4l2RnakmQaI0lEqjSYUOxh/AdNt5tf6XGe0uLwp1hsbVc4iONFsqdNQiNRU6J+3e+OYj+
VeB9WvATvAj0sZrKP5TsHU2jvWsT+1XMJbTGcI8X5HPpAIZ7fySZdAC7h1V6oJtRA/SRltyfsjr5
7Dn5hd4Mm9ZlNO+K91mKT8x1d5B+VzblUGvHofsjNIoPS5EG80qKjwcOceuPkTr3VUkDr95YvpoX
ObpvD8JsyHCEG4+awhmppkndfRDRyU2ZWgcRS+vsU8oyLtWiA+DSu4iy4wkIwex4KOCW73Q6RdnD
0WmZSTQUFMsLO4BY3HY7KqtSA0q1zLZA0KJNi+C3xAoPZjrv4zI7EoCQvE11CvjAjtNBbTryuWGH
w4+Q63F46yW37AAappzmr77gQlbBOGingWgXwwgZ1Ixr0/DIC2qrmQcTAG0/RQ/2bPxmcf2YRtYd
D8fJChV9EI59rPXMN6ruWFbLjlVdurLdykR79rJuH8M9GaER5LG7CdiPlMI5tToKgDnnD4mOrqqD
43Zs75Z37QcKA1j/Duo3aG4P6vkqy1sI9fG7PXFzY+mJHInTk8KxtIEwNlRXrH9Po4dYRrnKuzcN
35FlfhaDdW+V0ZW+Aoqd8KsQ/SKAle16UsXlQPl1IE6OjYiSRLvZLXcE0nbCwL3lqXbv5fZhSqOv
2BovdJ50WwBwb3M63epswG7fswSRC5fcMgqINHq3DXWOL5cilhV+LMgQ6ZHynK8xKX/477LozBDu
OEAMWBQ5VhBaOk7CVnuNJCW5yW+3Q0n0sPRnUXGdh/oRwsfAgDwYyV0tk6U/9wqDk/dty/k2hON7
HAC5cb38IRzlD571XZ4b38TKMRYO4jwlxlXL2ZPYejyxFFC8fgm4Bhp0+XkNLIOYt9hQlHUWygW6
P8PAsgLerfBttEb7xTAM8YhtRdl/gsoh/jVNyD35Fr6inzBPQjbaRyFCsQNpJWqaOy2g1jCC6FiJ
hiky9yD4QrUg2t3QJWV21XeXD0cAgWwasE6t07G87zDTrWcPITUKOZeYXRORb5Om513ZIrvTP6JR
BdoAK4UI3x8KEZy5DeVoGxLCMaAjDqTFjjaP5caL5b5V7o8utds4Zr/drJ2GnhjC5EJG9vQ7ypae
OPzutBamHG3ZVilfxwxukN48ejMQpkSb2U9oPqPCjeTHfeUACFfWlPgz/JBNOOTDLklQ6/KMrdZs
U27HG92p6x9MmSdJtWpd0TXHhptPczux25HCe7Ij2gMoZjcjeips1DKwMtU2NnKBih4epoiPjqJV
bxifGEu/LMivLLDBmenY98i/4VI2mz1DIXa2VLufQ5pvlz5y1J0A2Eg5cU2fghdPztSYJ3sMan4d
5yD7QPAOwPpl8hCabFglTNbJ0RgwFbwkDlWQB9flO+OKO4yVT1qTXUjUHVxzPNed5TfZQoidv3Ge
HJQ1X01036WM8Gpm5cbu3H2iDe9caRmXeF5KT/lzwDUhHH76YCKo1nc/Mp/exnx+04yK7Ect17pS
FwsENgCkeB0jOq87gBl2G+z6ke1EHm3SKcA2MkOzCyN9X4hwV2Kiwukr37OcEMBMhpgGbo+KLPVI
Au8aGAIeTcj60vko01mnUmZUCE5tB1OgeQyWAgdAdMfAqxjjtYuToZOlaC5l6lHd2Yws2BzyDABH
ksQE2xTwBEXtHxRAogXaIZ+rR/BD64KVqGilH7E8VqKXu7jIM8LMzc4dCu4+s/oKpgEPSy/JvfFh
pQElV6nsAKqOyUeKR32VoeI0FO5ifb0hD2Wrwi7ecHE+y9HtOeR7nkj8HMqkyAEb5ATRbv7ldXtn
tiSRq6bYjrHzIqQ6R7nDDBKEDxGVh5oUPfPPuAt17dQQVuN2y800nrmBhjKP/IHtYTuVx2gmfhep
/nfs8dv35ATzvvNhl5/bKf/UWuKHA+bgNV1aFN/kc36UaiKi3fKdqkySlUQo7ueK/thYHcLBucMn
v0Z6v68USbkJ5rJFBn8tc5f3NCSXAa5kWl8yxYSU9hfRuAGnk/vLHfi5HctPN7V26Txj5CutjzbG
/jFbaKtkzuHc0qYckoCJkrTxRdufCpRqpdl7NcNOnoenoe2uGm4/Jx9+qzzbVR2mpkBol5ltSZ1E
5HsN6IgZnZbMWNopQvbYwmVi4tLEYR7sim+uNZ4wHd88IXduEDhr9AmPrrSIxGrHe7eR1Z8YLCJL
peBey2sdvDieC910XowGbESWhQ+tIz56UXxW9vzpVrlYV8BxChVZQA77z3kMTpGJmzCZ3MkvjBjH
BtAWhrcYaCILcY+Nphvn3Vq0A8XrpBNmDqotzLl2GybkkSezojjT4vKH2KgTD5bdipKNJxpST/k4
v7GAfDCDYsfW5Woh7xHX52Kkt+6lZvvF0vBU8QKdohv4K/y6vTzZlY7PMUnEJsYLRyLd0zckuBfD
s4L8yLVuxaGw43/2KZY5l73W4GPuhg3u1+q/s1X/f1ceYO8ThAH/zznI3U/zb9HHf/2Wf1yHAhkO
syGtAia0RZM/7H9ch0APPVoC6RrAlij0JXL3j+nQ+ksniIeSh5BnMNKR1vvHdGj+ZRo61X+u+EdM
/A8UQ/oo/91z6PCiYtewWBtxRprQdP53IE5TLLsiXjcg54UHihsgSh/o40PVNfCU3bp866roqWf/
ZuG3PMTUT26MxgWGr1iA94P505X1XZrl93TD0cRZ1HDqckSdelQffDPRALlbuKnz0ittIwLh23H+
W4TEKgsxYBxBTg887M5e/pXYzgOZskW5SYBmgIjwNPY/0xTMG0rdKt8RZIILWmmpfP0y9Bg5z2Qv
N5KDfpxCHCFmJW5aT1uS0O9BTJBv7vNgo6kCa3jaXYd+PpBpPmkLm1gPhyPNl6T6EtShQaREefKl
Oya/jAx1TSLoKmyIMDvp66TZ3yhfn42reXhlWKKbGC0Md/yYh34X9FmHxzm7RXp44YBR2xbVDYkn
29bO6O4Keo/2dScveU1ZvG6+mZLhnbbHpwo02doOmCPTyS4o3p0+CTEhUJrdNcrax9HpX8LY4NGW
mr0JRAMJ20oe2hQ+bDO3pEDAplQqeZRzwwUvfsa/82PPU+uPwv2Yp/hPmgz7MAQJV/XtLnciJLyc
mxkMwTHeuV37lRcTU3mvnpNRmZvlpCMh4CutPbmBu7Ea7yEy0890OOcaqmxSpwmuBI/sF3zyLMkO
ekg21XRvmEseEwd3GhF1jBE04gIy6hX6h5ltwxb8H+C7dq5v4IDfiEQ+unHD9j5t32nb7MmmUYna
mNkHZM3XuGs2xSjOYqkz6JOLZSZPde5o5PKGaUvIoskgz9rpUZPUzrpLBDAuH6ROoXKr4fCcJqxV
SHAffR/dl733jGPpTNfAc1BB/WFGbjkcm7NibNsCMrcQ3epTNlUXS1THPCydbZJk3QYX9+RXs2uv
PT3a4TKF7ZuF70YEHBRfwimzsZRDgIeY1oCvi2temU5YfmAZalE3aSqEbqfWMyEfiPN3oqMGMqk2
qM3TphvgpncIMCytiHZN3oOyNQAW3nRAOyUVpNfYX3suJZZm/4mtBIA+dX2O1hwyYSVcfJc6jQyR
rDG073hOuXJbvsxoiK+D/ssp8mNJW5mzqOZFAnEirfunpLMenSq+KCv3tdE4DBWxodBaQov8JPqo
+ahKl1hJMrpniAGPdgxdnUIflFuQeAgVO9MZbuXQBNQgEi8sJ2yyvaB8VU9awqqT/MPX0u9mijAn
HRBBNmorVusGjgbqFnpxr1cmLGtww7n10An5QTsoxqCMGj6lRRuZupAmxKk3sp88Mr/K0DiUARb7
0IvrddgzP8K9EOuYxvNtUjr3fZY+tbC4VmYiJLloZ9+Z+cXLsEqUFJhNSq5Jcdw5Ts8lSOyg7cMe
dC9QjmBj9CuOpFuAbXw1eFQ/dG6zAY7FexcEYTrh/YrMcdvrgXt0PFqcnDl6Dyd5k6QzAnhSrUyN
bZUHt571KH0kCjKoR+hm5FH3pRFP97JlpaJX+GMLvf6p3PJeZg1fOQG/su0RClm4ct6aQCeCRY13
PJMuSzO5ZS1GZCIkW8s0qGlqbd+A6e4blvaiarSYObVuED5MvBBsAZyKPcicuLvUsA+q0g/ziJFw
Knfcq3dtS8N4SY9Co+tfYfLkmFShONxA+GbF7CG9rjy6BF2HJrumOCMNBYNEhrLZQXW8TViWjCD/
yPPpYMYpbR0lJkyJ1pp3FouegLo1jL+m/SeK1BVH3V5Q5Om5zY2BZN/YuMtr/Wg00VsW4nlwyYi6
HgpbR26tmaC6uwFxllr7ps4RYkMb7Sj2fUnctNpx95n9Rht+iGpfpYOwUg1+5kB58UzvR4+GpyRv
v/PM/Ox19TW04SanMTbNvE9pVo9Aff/UWf5TF2G7turiyzFpKi1iQS1kECZbONjkxcqXvBnka57h
cHPlHy93L3YsWx8hmuHZWcyRtlr3jnOzvOyzFdNT0OUEogaEUFU3CfkmfUaGJUXWWt27BjV7bXUL
IYyBrSc0Q/am+wZTeo7d9lcjg810KMZ9WpIKDng+B918xjCw+EaqW57KCvxLthG4ncG75auIPkOE
0MShQoOSOoJFT6ojqJpL8YLrEQ3Wbs7dPN08R/MRfz7YZr1U4fgyQbhaNc18w+Doz6LeVVn4Ui1x
mlGzwU+V4caZaLVrAw2VteLO1HCU+o1A/Mh7eXVylgyghVbAi3A+VvNLGZAaJGPEZg3lh24xGsXa
b0Bg8XM4tPEGPD6rGNjQ60iz6nVURbT6cGdbT1nM7DD7WUB9qzNujcTS95rXgS+Z1EvPU8S+ip+i
YXWfhZsBLZeHOLJt30qDjGMKnWju6723WJQaOmliOhLh9r92sX5rePsbaXRlNbHlqLsEdvcUGmnz
6BjRr5YkiIbGBy5hX9Mdm8u7t1iEAIYbODYKOdU+9NxD4bKsGfVkP9UjhYtgD+XwWtkFfeV6W9Lk
2PzJctKQabA4xQquM0Nv3LQMVBCm3M3MJ7WWCWM5Klw5Ct/L69+x095ZaXh+j8yzHKg8LKONlpAn
9Gab+Yk8SrohPWqgmUVEIdxtm0FUwuFCtQn/QZdLqlS7EReQnzZRt6WFuN+Mk3rVE4p3WMlYo3Ov
8uFQD3Su4G7Z2270pVwMO5wLWcXllpq1eZ6PCfeVciF0welPN0nt7uMkWe5FxMeU8ZDFNFcLLebF
KJovD2oAYAD9hbhhseksqpAKW/7q6TIBFN2fqXPvypzW28wChKZGY4nkYU9qufdODYNRFxofwm33
c0hQsup1UspW/tMY4U9my51syXZFFTe2DDf6UHDriiHIlV0f3HU0Pb+GQEKudisvsManjeWSco3o
ell1lFjxzANVa9ov6gdKy2dgyif9NyuaJ73XDlV7HRLf/XJF/hq5wicTy3qotKaVZ4aHuWjlyu7p
69Caxs9IcmgdX+SuF852yqaLi94ZWZTuFdWwGzr2DxG4qrAiodcvicDK9M5OJcDQ4bqmSxGyjRVu
ZTyROUhYrstF4Ojsi5noHuvu6WuwrNem0MFA0LDi9jnexCAFHBAJPM+YVmakgbyVC5jh6lF8Q4b0
WJjMpaQgHtoFZc9bmDJPr/+DdLYKMaT09visKGxe23iQPJqyVmH/HuaMAADMYI2A79IekT0uWaH/
0ZLgEpO8SSPHh67/zhSydeaY6YG7O+0qh76lD9XgSCdUSmOfdPdKaWeuKpgHanYrpkx8D36FnxMq
GoPyQdfEdzSbWzF6ivVo81ZQC2i44IVINscbMhF72zLSNRi8n2Fw72SPCm6Ocl26M2nJRMFPKXuI
k9jPihj24DC3f7KMk9aKxnJZIdMxr7oPZXYHS6/FQvR/6oIh2+hmpNZS0h49YJRdlcH4U7h19du7
WOC8XB5oX1FrYrGwLpqSwKbxLMb+E7fqm2dmzy3SG/UFT02Ltcay0i+nlZ9wkcpDrXjzKfZ+xoTR
Fwe7n0mqnQx6k53qFcskSANVfdP2uIsz8ZADUWPdx7E4FfgU+PqzApy8P3OffE91Oq8pmnceK48V
eduSP/GS+A5p6yNrMV+P9q4oyg+7Kl9HT3/UJ+2lj9K70OjFpUxi1x9TjIR6EzMWiNQftWHvQT5Y
6R3qKVTM1wZUBBXakZ+GsF4jydlZbgtpU3zpuCjMFR8uXXmE+Y1jbjIGY0lbT0PrJyRydrPRm6Rd
SHYmlvghInct2GGtxZi+ShgQZckQotnkydtOBdtuyZgXBXMUVWznsODFYRFEJ3wEDgxrSE+tEO13
N5k6B4k1Yd0q+Wcgyc4qG2Y80XYoHQT87Tlfl+TeUU+Wb8DFIQ8/ZgHaD124fwflhzzzbSOrz7XR
Rpe5UfRXL9H6gIoavzSo7Fpi98pdAviy3NR5Ya0F2XzNVeXWJa3PXfIemZN1AOWdS5x/WoL9zDZb
SOU7wmqs0yiRFAsEIFhwAH2Yf8JFWaNW4owIFMmFkG8CVg+roQSj4zhMISYi2E7v9VxgqCy2ad39
ElTaKboAx4VFEJlscqK03IWJPJF+enC6+prQBJ7FCyaCxzduyBIoF7K6F0T7timwqNrQN3V/hocQ
LmCE3sKKBymBrDBeA9gJcuY39wtOoTQIlBWR/lCzAycu125KC44YKhwQiXQ/J9FbvOAZZjdE3DH1
9ESZwPcAw6GIRt9doA5Y63ZobKyXUhQwWn6pwcQjqxxW+CNpwGbUmB/qC2NUvXHgRQDbuFYU5lG4
0rxrIvtcnMagDDwWD0zgq4mZcRx5MBUkCh0ihVDNtSHvj8RLzVARndVQXApnZJUEzYKitvjeStRb
MhUUfg44vHu4Fw0Nhs7CwYCHUQju6BEpDWNBZSgPaEYEPUM1rF/GBagxy+7Obttn5htmJdJjGAfw
e2KCWxJ2EVSOcMFzJHA6tLQhnjxiIKzkE20Dex5RXEuj/ky3+BOQGaj2dfM6LPgPawGB1OAFVxg4
Pf8/N8b9P0cEw77m/V+VsOtHq33/aOuP7CP+N0nsX7/3vyUx8y/DRVRDidJ1vHTgu/6RxIy/bNv+
WywzoLgJ0yJq+y9BzDb+0rHUQYm2heXp/Nr/CGK2/hdWPPYvjmEJ3lL/YQpX2Pyt/ncKlwQgOyQd
cU0Y/MOy/g0R1bPNQ4dxJ4oql/KHeGf29ZYGqhuoHs72jEMeE0tJUYc/go4CPSH/VLrMWQ16j0E6
XDwAEF2m7Wuzfcx6qGGdqz1Vhotqjy9Dlep+aANf1vFHtGQd6mF0roMtnqiVeMZ/EdEKJjCoVzHX
O7t6KFqqDBXtZq4NlmQk0lZ1XD/wqsKJFodEA7EE8epMfJenjLRVFKczUzRqHMP/ayiMUzIKdsJm
xaa4PnWd9xIWrCFKe9qbGKmkUaxJEVwSYjYDtt6phzPc245fTKGJLWQx5dncm4mshSyT2R023Xgq
VIMrxmWQKSj8pZI4bZNzb5WPLsUq56aAN4FJAic2hrCl69vH0P0lYNzT9XCScfuIBvZCreppnutD
a+mYjxHGVXJrIkzkAXHSulouDC60/ekSgcfOi3wXRuocTyF4w8L8GjJerx1MzqnWcXRho+iJ0W1k
LlFChE6/Sf/m1tlZC7g+JNVPHWZEQc09WuNBjtLv3B7eoHxSunlaVkYGcy8e9qXBe4xhU9j2pYBU
uXKiTl1gcfiWN26QA4hMMWK3Baf01Oa+qwGmbEzUCN2+1DXmoaJ76Sl3xAJA43Tlkn2S0A+9et7Q
EnFXOt2uBwzZTzRTIo7heY94FTT7JrJ9DTbFyE6THy/oekzti9Ox3jHVcZ9IvmIz3IqOSjJb/yRv
1x6KUWWbXNTnUXUgg7jkjNaTk1EgyKfaWIvN262/QnplvTDCwmfuh0Q9TPb8Mc+YQ60MbJWlhYdA
jQ0LXg8jIKsDLE/xKpXK2fYaOsnkzsmRsYEdaZttapM0lZpInnmrOtVT2j3Yg1fRGSs4jqiUwhUs
eG2E726iJror4odoqJttNxb3elKdNGoJnEb4AvQTJvNz53LxTOvdSF4h162HUaPUVFnnSej0b/R7
NVDhnYz0eVbnOELPJUvw0SfxM1ozsYHS+gMB/MLCJcPuUDFNpDk+M4M0OKoL/hdWiobcUQGSngxC
V0KBPpU9fOagbT+rWfMwR3UabRCEmbNwJDw9OPeEAzZTmB9DPnrXA2HuFtO2nTD5l3TMd/pwzGOS
+lk2nVuZoC7P+AbDmdoJA5rmlM3jmlDpL1bSo22H956iEqiVFCMWEiWNq42ekNKsAPwiqZGtaHb8
ot8xhVLUbfCSxl8xGjGQ6QgRS5jpn7QKfNvkJSpTfde7+rZPxX7qxXoa08fBHs44/zWawphcClfi
p+zuA6igGBNOfLawP/ruNobOBzMGDBpVfpZhdBHAn8Gu7/mh3FdV2JJRqHd1XuIECl1e5alNlQk/
syxk0lXcGHkhc62jl37BUpEbdOihM3wgZJDbBWRyg2ijvrSojHxOdL4pq3scO/FUUbiG7PBlwrGW
urULK8B/A2i4VZ2E9PWMN4GveK0igocyyjauMdgrUzQv2riIeRVUOUHLXqITYpmsJyJeD95sbVBE
8KLYtcP9Kd+JsnG2ZZvU21IEu7EkSj5rDEl1ghWFPDIJjoBLL/miZTWIK6XHRBfRYwrD1iSGS/iX
7NM+UNH7IB2iuvGPlpXHqeix7o6Pkd5QBFzhGAkgoZb15xBXV9Z7AYMzVcNBORt7CA6vFmDrOXEo
iZ65OEyQeFemYW65JdzTCLzNCrqhw6y5do67DZehv7agQNs4MvnYj6GAOWB3hs5N1XjXQGP87Q4x
Bv17CP6OlTyPHrM1BzHNsdzywloPd4EUdxVf9zBBD0uSG9hr+7mvWAeYVGjsGoSMXhvve4fttVFV
uzHDf1pk65Gt42qg98YPI6CHqPCQt5t3apAJiEZbLYg+rNr6qfiC4pXZOsHgp9PkU4/k8GencWJC
qf919fZsxe3Okh6DsA62NnfDTSeK7sERY7POMX5zT9aHN5P7WU+Icx1lNvD7KKICUt76ZQUzC31H
S/GAkaRbtNGBPuvaMtYZFu60bAFEdLnfsk1KZ/AXAd47zxgCtsQBN8SSKN8cd7sRw++5TSqeDMeA
nuzycpx6uF6yP0Ze9IVqvNCiQvhwRM5aPTo7dRDcFXHArrdx/LQqv3RBXW+MbzgrZgbeAM+oDpt4
DplOAwwYUcmWrAnUa2OIX7vPzxnU67WSM4ti9z7U5hfW889GqP5+SBISRUmPtmmQOKycX0ibW1SO
X8Jvb9ooP0dH7hWtxqjNOXiMMH12S643DpnDadql5KFsm8wVzN00n+7sOmt2Ijcea5MvYuNVz3YT
lStITPcefjjEtiU4gyGgZZm1D1X23tdzjCkM+IVuxntklY8WzwY1yducRP+myR3ftEmD6kgZRRXD
k8czqtrvQdC4jMMHR7NJGwhmBGEGL0GSXieDMqoxN8nyRw6juXpLO67smrziMeT652noQTRGWLMM
97VtkRY1D0avoU8Xr6FMjr2JL0cnabsUe3Y6nbZa9TrJMsc+FWCZd4n6aYXsz7rqkArh7MzBHnbS
nm382k2qpyzwbjWcKudvuHHR3gVdf9GpRB4cSdJneYKw7K1VRzLBBtGGSwWzKOL+Jki07z7m7WON
PHQQQquVMaFXxo79k3Vdi6rZHOuRcY52VDhuuXYg1NjgDwG+DuUybjIHwdR8sqCS53Z4dhPt7Bjj
rutgHNkDfshyqsuHyhPvnW5k5Bh4n4YxhBT6tYt1W6EME0x0V1oOYZ8PUsWh5+dGys2NqCWX0d7c
CahNGk9CHuKhtOWDk5c/cxucDEFbQa6bn5rDqTg63GKchKFMpsA/rE6z16G+oBYGe7p4Vgvawqjg
cIuOwpxcG4/Maq8Ub+8z7tq8JugGKxXE7VRkV9sQz6WFC2M52yvL24Ct2yw/Ai8esflWGa7GwNyk
uXeIi4IYAttZ4vLbHIkcvbwpMMhrPxgud/gt2F3oO7zKz0nuVsT9shpnUm6+5EWrr51uPDLT8ekl
XUSosotPCb6xNReG1ykbP/h2RfjV8HVnxZcX94+szhdEVoJcq1PbzfH8RlH2ozW6KPWGhVOLzLo/
h7FvRLrcQjLbabXnCzKTfhAUzap2PhxnhB0oxbqucPaF4yXhe2jrzabyxrOHc6eMZ5t3L1vvArQd
veDI2292ONjHSkVlgarSdJuhtBPfGTDYoJiq6jUNs25HbRbHHOaOM30K5VHhbj5IMeFNm7OLqJpk
lyaNSSy4wJRKz+0KFpvcULK8GfEfB5R3lgWwsEC23tbWQkXvGeHzqsjXPVZclmwabSW85wU1unYh
GL4KC+gs9dWAVVei1B22jpwORnEKa0jmXpyzQojDXx2UOAXNutr1fAK+jgMv4o7Q41dYt6me+1ah
fRlEGU65YbG9IUu/lZQ0E0bLAFrKYWdH9bMXxo8mDQBIWpSWF5n51HttvJ+regc2wGN9XuwwTO29
moWk3Z+VNJ/JwoAry9iXpv29O2XW1px0bYs5f+1WdN8KHEWr0ujeifbfJR3RPjeaIdIZJP/KZ1It
n3FT9ljPrJKMA55Iox9gB6U0ZT9JYj+vlZle2tT5nvC80SmuqGK1+AYtNanAVqCtVNNCxEUvDVr8
k2qBD6Y4DRQWWHd8Mob2c0icxwH4RDGhOphKXNwxePAgCO2VhcMytPZZTimjQoWqtW3uOScd7J/U
zSsJ/22prAvttefcAeKCMBwt5bsv1Hrcdx1VJOV86iz9bR4B48X5tu0NXO9N8RpkXPi06VxV6iTL
9I6Z6nkYLKrtSI/fRXN5P1t5unFpn14B/8z2KvM2aUVMKzdY0yKH0/3O33SYiMqPttzG8cT7wMzH
P4OtXjECsxtfOgcJMWoNaNmuvWa1cwnTDvt5imSZ78tSOxqZC7SozM9DLJCDCO7j5j9UFYUAKYg4
3ayIH4bDtg7G96gj3zCM5zHIezpNOLpci0acxZGpg9MDPlCubA3sTcB5v3aF9hGzRGmM+ByiMqpB
3ZE1foak95QUzl0FsI4khP1Mv9vGaMs3OsTynV4nTDTUSK86z/jsumEtg+6uMCjYG4m2iFk/tgLV
Z0yM2wCpgOLfbRNon0D1HhN3OGfG9BQKdsky0N5Cy+T6MV4AdN8XxGW3tTIFe2qeqmWJZGNPI7m6
tlwgfoLX9yi1T5eNy4qlzPdgGQeuSRuRMkWW7TMEcDp+XfVclN6ZXTQTtnXopOfTNLVVc32mRuSo
sz3QgDZEQ8YpY3GbUseIs1OX84dhwkQywwYGMv8gG9LvDVvsnWI8x1pIoirR7tRSA5Fzz0GQMFdt
J99Lz3kHNX2XVf2Vqw33MvyA9H9aybYtnC93IlidGuDm3OLOGuAL2SJ1LhSgv7StfjbQ6Sk6+CQW
lIDBSPFGL1S8lr07/2om5f0UgdVBSL7mbneohHmr2RQxhwZnUAIviHvqweQnwEsSz+Y4Dr4Lc2ZF
/8ey3OyNaym6Bxl4e1HoX07VrhuAjCsdew9NHceid3iSWL/lYe6nlrh6bX0NtTDc0Bm4YurgVCNS
kVpKbEfJO2zA5W6EUb1xxfzMYgK3SO89RilfMQeaFfv8EyCddytOvtsu2HdKu0v1aZ942VNSj/vC
GF6Ddto1ofVoOi4tTeNIJq3j/0s3KPpRdLyE3LRl964yojlDbG/CpfBgKuPxrLmld9AbJHSCPdBG
IszsRnetRUQ37BS90jXR3tuV5LwsaV7RrCtXqZ/InJ/ITrw6ChgwaEKaJwfeiZAMUKAlo5CdH5aI
P3G0uyQxqGdNq69JJRcjG5CEm2NVj9fQ1B6LTGTrmQj1f7F3HjvaI2eWvpVB71mgC5rFbD7v0vvc
EGnpXTBIBnn187AkjTRqaAAtu9GAAAmqyvqzMvkF3zjvOc9ZTR7hniBR/qFMqkesqdamQ8ZwKy7j
bT4yt7m3IrPvIs6FYLD12krqFxYCP9Lyb9n9b7XFHzhk4AV7e13XtMCM8XyUzfiIsP8cA34cuOyF
hEPN5zjy7vlVP6O3HXWJQJzU1pXhId+XDiuqqU39azWxLkiwTjatZLa3XtMuIfmYVyPxSJpUG4fB
aag+XdO7n2X7PZbGBF6gvZVzfZT2+MYBziBFVBJkYn5Rtv3ZFBEtiMGNU+TsYoJyL8cgX4M0vTd1
pze2Y+MQFwA0ar/mIhJBchq+Gpsbm9LgaQ0KymN+8W4SbiLHPWjDehgascuxYjqgYqo+ol0k5Hl1
6vI5S+w3iI67oaak1y7BXLoWi1y3L5mJ2u+sAxcT1vIirUhfCGO8s5ennL0pvZUDXOaYu8QLRmbs
hvibanuLT67ghm4UxwoZLBlf85ZYvis7rnoeSLAMnwX9WkCZLf89SaoCKzU/olLxcoVPk1eAOMAU
01X47sIwMy35SXXVRwvUaQ3E4jwo/evZ9M7q8dRBM+oD6wrd/4BZXZ9El19Nk8aPjieiKroXWAT3
XmazGw2PVoiDF5QTao5t7VSbFSfPti/aWspzssZe9TLO38Iww4tSeS+ywR1rzQ+wMJ+oJMDXMVlP
WoC0ndyv1C4uxTCsoXLe9QNgNmXSVSJUcdUMFkBMfhYVdlOXRjOyYVd+zt9hJQfQ1Hut2geVNFcp
KUbV4+BrCrA8wJ7WTJy3zSjWNre7Fdzdr85l2VmATN9ay+fE6kuI+vUhyv3rOkI8c6DHWbOBxoa/
6H8UerRc38Qn+q+9qm/DT5FWP/8kzv/1y/6Wb7dt3NMM1I4tAkyhf9fmYWBCuQx9vKdOIBZ85t/M
qiFmVeEQHWS7i5F16fj+m1k1+IO0uwfA1/TsENk/+HeKvAW93/9JmifyzqXM4Y/jj1qk+39ob9CJ
nqykwrtQ9tMKogTOofrRHfO7OB8YZul50+iJg4ZNH87J3RRbWx65G+g4OBfBnEiLPK3gHukXUbsH
PwmSwkVtrsvm0e5t+O1tmlJJFJ16AjUijHfdoltO9Bj2NTYnHV9U6G29wYJV7jZPEQtYK106eFDe
smDeC8t8McOJhSAaXlxbX+ysrvPR3mFSt25H4qcRvUFzw1jvcCNPaBqMpbsxlrof0AHIZalFQklF
6ywpMPZXiHGgXHbsRv1VR5c1tjq2r2bmnTkmsmMYUkmocwcNTPebrppPzVgFKwsifJkhpyW2f+Uk
7oXjkskqEVd51x/dyX0xO0OxUdR3SGB3BSvIxgKsDHoDgB8peanwphO2OvkjVBBv2EmTtbrG1gfy
6iwn/6rLEZICuFqOAVLXstSn0fqfSnd0bqvkcUjpVjLzrjx0QeXcBLVnYg6KMExg3dfLb2HMKMab
1Tp040sVtbu0CnZzh4Dq5M6nqX3mHN62aVu+A4bbAQRba8c4DnFLqIFaKY5RQvbByRGxeQB8sSkb
foTj/Oap8GZIR8jVmF+JgOQOE5XJspYuBIhGLZtWfDm0n6Xub+QPr26Ap9gF5mR2aKtpmqEWuNyr
jDG/WGOwTlTT7EbojZtE2mzZdfNIwHMz1wIrEiEWUAYzJreYvUsPtdE07gYD/Xnq70gdPY+N+0V3
FrxUNrSERH4izP1gsq9sAuN7q2eBqXyYTE57TfFSCviKl2dthiu7YnGEr4NB2I9BKyQvWdM+2YGs
jh5MERHA8GzKC4/lE2/RXaOQfMfJ2ptJtKst+cZt4Z1R6BRVpK15jm5NvJRu0DB8hubLPILWqvwU
qDI3q0PkpGdozuus5Hoyl8viQF4izzvOsnmxfI0fpe6Og2fGuBOTx5k4w9rpKAkenMHDMdiaa8wb
rzZMTwwMWJId7h4rXxMJgtO6Z/91k7cGmVSegoIrCXhqSshbGnhxCF47VPKSVCVA5tCTyDv7UCzV
OoBZuWmMOt/ZLdUYdJ8090Zp0dbQb7IyOzLAsSS2+mwbO7QChzK1j03fNPdTtDDmXPbnITXCGP3O
eAnsjZ6N/K5euoZp8LlzCXJhXL1n0THDOTCxUS39xK5yd0pgh4vH7Gn0Kojq1BlnTXmjoVY5Lj5u
6o4ViDxv6T8elybkQE9vmcEHbPCls/aIGDmQXTdtZN36LfWoLRQv01MPXdOQCm3Hg2P6j93Svty0
yWMaLggZiplpEcF2SlVzU+pv/mX29ObRKSTtXUGpc9+lmI5zMZ+g8Pt76VN8NNKyQq5vFVEK3aS0
Q8elz7dk6qPjTdz1CRUi1Q96BdkfjDcGSZ+Pz6iXxumR7um6tHduWWMxwYjDyPud+3CQVCeXBUZJ
4ysl1orN0yZq6bUubLYhLbZJsKh0Xk82CvHSg+3g9rqe+KhgW0FLhs+0xbfioh3V5klD2NoXobNI
4ScITYx6oTFuifjYr+FknA10cFJas7caJ88+Jq4FrTHhgrWo6t5cQ9J21tzauWGG/rmMMYehqBx0
qNp1piDJD7hkV6Ed/Loq4w6gvygfRSzCesA5EZJBJ3WzmnHCkzWLucKbXgsGrUoOsG/Tdc/Cz2qn
Ex0TZIC4L/DtW59hYEEctnfdSAQ4yeJ3O+6InSYKGx2xUhbRMMoshGhVDTfO5F6pUJ+LtEaupG5W
1+LCxAPngGsLcofzVCdN/lBRd4DXmvORvQU4MCIWlRgBsVENMqn5DP4/2EEkpdZs5u8spHvXLGVP
dpx9O4RIDd0Wu14SRpZm9Cqz7or83VU+4YKYmLPAF69zcG51Ix7GugP3uijicU2cKh9+uspm1eiC
oor2WVq8pORkcVVBgqQF5qqtEFDm3n/AEiKYH4uXocNM0+ihuG75UK+snkfTL4xriRd13WfSBbsb
uLtiMn4NSVfKZKIxB0Xy6TrOkxA2z12jPk3RPaRecTdAkRNZeXAp3WM4/pnkEG3SUTwAmr/L6jS8
UY2g4166N0UE6SFJsG1boAAojrsaCr+7N1xxzizrXZe89KMBTuvob2qCgH1Rkq6eqf+UnX1f2Crd
mJP/2FLuuctU+AwToTv6mXj3+wVOWLCykwa1cUmYsfuOHssi36Bd8mIITLWZouEYYDNexdwWN82y
IOUweeqMct/TH0O+fDgkokHwgbBwYItxZc35O5VRu0Wr4YXPY1bbLXJppblCNehaTsKT1Q5wsQxM
L1t8pFzZWwiJ+cXhUGCDHotbIhSIsFN0jgWwnBTj3Fohia90TQZl8IpklSQcHcb0Xpsk22dJY57M
xV3BNizxoh0uBWPNHZpqmFqdS0MSxKu0/OgD7MO6GvftkPzKMtqXcW+t1TQiXPrbQM/roe2cdU7y
lQW2XpcegQYxc4pLhLw5Ig2txpOrRoMTyofnBWovhOkVeuWBcliB/hGdx3rIN1FhX7uqvbft4TGo
xJ6lgLWBGwtVjjj+HOycMt2NHXI/FGku/FC5r/5nphfYLhwQT/96pr9J/5lX9dcv+b9mG0+IpV4v
DB33L2D7v+TPrD+8gNAZ/3dguqFjef+QPgv/8D0nNANGd/54vuzvAz2zvmcK14NI/e+M8hbwq/80
y5M7M7lKCN8TQKCAYv3jLI9aHcl64gR0jRE87cgaPq65wdv0Le2qoD/BerS2bRQCtCEbAjWBtYjh
sa5RBWnxKBYXWCzfUpu/RujkB7qR832aT0xlOFGp6dAHx+mIZnuYPpWXbSkf/ih7RKyI9FSyZNV7
w+IuXyO4+9GFF+hDoKA8ER/9MTocvmUeD1d0uzN5An0ithK/oa+dOqYqpp23MnWumqC47+rhq3KJ
7GAuADtCQQUjIQpXWOfmxlpemDHB4jVQZOO2btnRIeRhqsYQaerypIp4LyRAj5DKM5c0U6YjhqjO
B4CfO5u2x3mJu9E8mB5LPd8xWB/gcCY84G5wGgoqw6z3lMCJPRsHQDx7Wtg4KtVvTtcEgQwW+Emr
KcyClVyNBO6s8YqR2zkMmhzQEl0asRz2wsDp2WYni0Nk05cuN6touB4GZ4LNwviaG9Mh8PIXIc29
SAV7ndwgQquOdj3hm8EnUskLiWw0QDTRXZkkP53IQQHgqB5SuLW89teWMo8q0DddZt5kSAK9oVFW
HVzebCBGa5dK96koxX1PVGMTjViv2yF+hbZwLoCMkeShFS/szFNgBnuOWrxUtIThtd5IJ342iBu1
ZXQk5bjJk/rMPWBthTjuhdVsnOA7zMwZUVrGzAUxrkXnVfXWZw5UgUJu2LMzY0NvGm9I9Rc7bK/6
MT1WlnM07Lre2FwYIYIM/b7s2Zn6DehJiX0qZS3ep/1VZ/eX0s8uSjcX01C30hlRGhUk+9S4AyO7
tYFbDW70Fvk9/w6ZvjFNtRVRcC4CsZny9o6E5D2xYDY8CelrMTSsuTui4U1q8xvP02JtSd7ZYgSk
KpIbWg4PsETOg+vuRjW9GrphPl+4Bd0hE/gj6KMiuQChLECCdC06pas7rj0/iaxejSSGvzHOXMnY
sSLOXIdgYwCcyJMK+q92Sct4jcGKS5CFYqsakVlhpWLPJ1O0xl4b3YF6P1hNbb/LMdBTu7yx1GOX
8P5rUusYsSjtWMhWv5HifW23p9AxdlbHKEvQwR4Vt8ZiV/sacZDqyBZpKOnNuwr7UmogdsLsXYrv
imu4FtmGMgxg54xxnajfUuhRBMYK7HkMI6QucYYvgEga0MgdxqVDwstAkeUmmrJI7jemXT+OZXAr
dfnTl93baAIfySBh8Q7uryMi7RTbLKVcIj0GlVGf+AO+jNrfmf5yja0+Ot89taP70Bd0JHLlxGxa
T6xJAVvEVtD+UDR3x/WF4a0snwNfX4RffQSux0aPhRqwJj4+ZuwdIafekx8fD1VVwBNhaeKLASNI
JLHuDO1N5Cp7XxgYIQgFB+gV471pm9smks9GZXDB0cq56VqKRGWG1qcr8yjd8T43oKjl07hPSjTR
UZN8tLoK53W10dFcsZ44G1N6FYK5hYDPUA/hyjW77yk1dYBPg7TpNAOCACr5q+BJuVl8AGe4R5A+
mkF9Mg3r3df550T55S53oV5UlrceMXywrQbJKYs7lrm0Rdleghs9eQDI++aL6X0M6x3O41+rjTCL
2PlvioK8bk11kW74zHG4k4ncZoCwVlhPH2dUEn/SV7jSmV6s+FWAYW17NjEqn49uKRAc2Uq387BX
KKPT1BzqQT/F/dKVBk+CJMZPZZjnoc6PVAtfEqBrAAiGrfqTg9zQFiamPFrZkDBMmx5B1AiLH9vs
j1gKptPgBRDTIbOvJoumiFb2z1YfvYkiepFlf9UUhDvJ8kO78BtJo2Nv7X2yamvVqrPTGDSXLCGw
RKebeS6tfQXIdgMa7x4oM7sKYMMiKjysN9kDpQgPeRVzHZ7uDU1VJnCnmiMfJtnoxlcAkYi0cg11
IBUGcwHQHx4uj3ZwSVXxbGTmax/CxQ9bqA+IyjSw3ldeccBue/F8PgSRVV/aqsGEMcF5TLnSh5Gl
dlxeKfqzm11HczhzJnlJlpc8hOrCcL4qAyjOnWfRDFAMCFnJoeHltTIW1aQIo/su9A+6De9SLxlX
thncJ9nQbKcYO3gxT1i2qWo37OkkB9B4pqEBSw4TT+ZQfJcLqK0yZMq1Z3iYdfY6tRSXxMa+tnxY
ZOTVisJ4acA4hUW1ZzDYCIkFMnOvmswhscN1DZSOu84qPvteRAdK/Q6M+b1kVOa+Eu5K3k3M1jgy
pNgUSbmrveSGjAJ2FfumTaZPf6HTpk2+msc+vZYzXhwC9vgF0nMnyzMBjX1XJ0+hdFMAjvU5BkYD
FqTaOlhJWJqz1dePhEQuo6xv01YdWj12tHJEv5YXPmjR3eZN/O3y7Dme3gAGI62IZDeF+bTNO6yz
sq7fZpP+6lpagMP4hNqUYqy8AQNdzS8GNjSij9AZVHL3zpzDxwZbX8L5Tussr1Wvl5diCu4GGoXr
vvqQfNr6BCNgA/OhMNOGjX900jNyDNJLJXMK4YIuZyxojxOi3SHoJPcEXIja4IeY8uC0RX+ehrTe
FDqZ167vfMwV2xGqY04DFklPZu+t4b3NVvsORPsrSI0rAV4pKsRzFchrb6R1R5Viy78pSwXTvs/b
2N+QrsAmBXly3YzLCaldotD5pnNJssPLuXjDAsyYiAEn023otndgSdOVTXmYV8yPhhkcCw5fmHrZ
OnQEjT7jndEJcntDOfKAYVvEVFzjOQlyfZ41FxYP8xo1aEA6+/QKbfGRZ3JnluqYFIrv3tpJGMRE
W+/ansKGkRkDO+BQ1mCkHfHg5fI7ssaNHii8BbOT8GalCvnLKrvlpntsJpv8z/DcWC51JmRhWoD6
MbZPQZG6N/bvbtE802NDEjxaQCPMdMIEwDi/iVrcxHX4AeIPK7DbXLlTsycbczv4aERlGz6wEY2u
3Mb+Jo+2STOq1aFqRyTz4nO+sJvw0VO3Cp1wzg/4e0GsVPXKCNOvuBAXaw7BIyVHOY+PLVaLmP4/
HksFWVzY1xAS713H3KvRuZaO+d2a9r5J+QwNLcrqWDQIbZIDyroC0T3ue4nZPaFLcO3oiN5DFz9P
EICRc8pt2xnupm6M81wHj6aS6doMpKAukXU7RD/yP0V9ICHUb1OnQXwuWU13RnpLpmPajkqwE7bU
j8N3sRPLqFWGX7UXUedHI2fS98VBucOVM8W/yUCpQG1kj3wNesod6cYlH+NjKI7xT9Smc5P38jqI
saeKid+87Exu2GTJtvmCyGInTnt3DBNFmM3jlNZPfgNQO0ErXmcmvwTHBUxbDvHRjIbd8lIzUMCm
unk0huJp1Kh9Y2HzhS7HjV6hcC2y2RLXI3RTVRchiTeXWB+5asNF4tGiz667TciDU+RxYnu87iwf
81GmdkNgv0l4/ipTb9LHGma28QWmhc8mt3G3Md1QOwVqE3uIYhJGqYrbMNgadXlfsFeMkGOfg4ac
YK1BlFGOsebF6DAVyIjd7EiePZ9uCXDtJ5WjItjGxYY/NcO1Xo/h+OG09WZ0CIMhC353Q6pvrNS8
ARn/G+Tdc87ctwW+OJIQhN3O+bRjKFkDR9i4BaRv3HXKkviLqndZBvglq4z6rUJ9RAorSaKfglZ9
FMxym4I7xZoP8KNvLaE5yMHsjT9bxeOswhV7duo54YTMgqhNysMGxIEBvDHz6yKqv2lOZ00S4aHq
NLeQmvjwCebUR4jZYWVlkNnTsQ3JsDXOdpC0P4nE4oMwIh57wUU2nM8YhqnDwe+2LwmScoY4lB74
IT42POsbM1esPzH2npycI98Sk0l6Alk0U85V7jNpRHUU81kk7qz6Bepb8mNbCg50+GYXEQ2MZIPx
nPNqzKpwYxS0ikgIozrpYXnWr1GeXc9sqqOIb9MIju3cntMYMC0sExJdi5CKWBgF1AeW1rT1JW1Y
gbUtSlZKLNzkpuwiB6U3fTEig6ndMfZ4qm6pSV6VsfsmZ/4RMqHyMbdw79UUWwHveEl640QWZtVA
lSNkgOO6Hz9LR1MavrzdLDq3iASKvT/E99Ns/5aVODRw7LGYePdZhQ8tKefHcoq2gFBmPqPpG10g
GxIkp8ZZKEt+d+02Z+8xxnJdd+ZrGbaPfuy+1xqHQpJmJwSnw1xG72bAD2uQvBcb+Tnm+t2lu22F
fHhRhW+s1EAw1AjEU6Uh0stE3/jGdFXKEL4Fepwh609k/Z+gxJmJc9OG5evv6LSbdsZcPQBaAUpc
VJ9Rme5nB4u+CH4tTSccwbMPrefvKpyuIxgSqyiRTzprXry++xiRBXAXPzNuDtuhxcrJA1quqWi8
IS/4HKnqKKP0Yc6zPY7Wed26eK3xVtQ7PHE5MUV9rFTwLX1jawEj4ON9oTrqYo9kZZM5ivdF6Ry7
mP/up6slEtLgRWZz45K2wxmWpazJehS1cio+cmy7iina0+15rgLOWRz5Rffml/1HE7jfSRU8dP64
hdV4E5D6RKj5MnqmTBP6O7nO6OCCwByAhU0d9bzWYIrFbLJy7Ek/hG76Zk4Ye+hDWxtO7m5tOT1F
LSO9W+qjFXWsGpnwgmCfTON54vCp+uyO4DYICwzNdFns7ApHI15I7rFhstdpdqGW7FN6kKecggrp
sXjwy/li1SkhS05Wr2/e3Bnmgd3dMo6Kx2BiiUez+24y4crKmCanwvB3MMJ/u16eQlnV5DXNO5V5
G/gweGWUffGMDMJv6c9HGkmu0gC3jgIYdJSZd9DcDjqDTo6kfgT+e22ji2uz2fe5e527hJgri35Z
aHUlWzow7fvJ0Wcd8ssqgoMX3E8eDaBAj1D4xaXPWCR1RIAQ0Dkxt+Uk3RVupHNCE1nv8UmLhbnu
J7WxbeGhHVNrlrJ5K1mcumZqnO3IWppjGERq82aW1WOs2AqXJrsSIk9KUKEgIJcWmogxr8YVZutz
YScPnRfKnd2b+dEbCwCxgt68EmjZJjNd/9HN9K8p5YONDbdNRogdkYQky3osL4Gzl+nwYy1J+bGQ
b3OgrhinN4ByISWE3t4Jx9++slCU7LOdenRs53i9TAKVI9cpcXQb8yXNxdog0gSt7qWnCc6vA0K0
EB4pJdzq0FsuiaQdxJ8QmXFHrO6t9eSx75BtferX5oaLhGPOmJKkOtfzzFQyuax0GbHSZNAbYXTk
KUtDwTBpuDjH26nPP7rO/YabdD8NXDARDpKQFbvEH7t8unnjW49uBFCDcO5KuVm1hp1Fa4Py740c
G9jUYQ0pzYyci4wcXCfWpe/eopxeuwljESWwoP16lnvkUunaIBJb58+qMTKWRy0tq9YmNTEIVQ0s
Zgx5gxG8OzjVhdV+Tbn3U2ZqG/a8z4nfPEkidKLMruuJFItk4wXBprwKW6i/KIa0qDjDB/21P3WP
gUz75j1owkvSVSS15uQjhLmHIy5UB2661wgy4yYChbh3RjJeWWM9iQkWEYJHCG2o3NPaRPwm3btI
9QPzgzvxPzze660INkk93cdOYtwJHGymgi+atjQez80sIK+OnwnnGdBdazjWY4Cja8ImVKtnJXmN
hNXeZOGF1VZcGWFh8JLJbhjSv/IMLdKyjN/Y1QS5e1KD6djcJwU8oqqBoRQa5zhWZ411qVkaeJtB
/sQlq40psmeGivEdlNTGWQqaMNRCdk3yn5IyUuAUzwDqDxGpN/YzKVjd+Z0l3VNhdxbdL/mw49yg
tXy4yluXXJhUyDJ0WXuRP90KxQd7qnDpug3K4Ox69cXOy5vRSm9q5d1Km/tn0opi/+8vB/5rdVV4
tut7/z/l//JRff+zl+evX/QX7d/8w3I8bgfc+wWrJNfHffM3+BxRW8fB2Rf6ZGZNn4vU3+08Ln/N
dvzQQp0P8e3wl/5m53H+oNZlEf9xkwW2a/9bhbfsG/6fFYDw+Afxn9D1+JSbpu3hXvrHFYCdCMOD
wstMU/HWYLUJBmmw741JtUe/jX4HLOPk80g8gFXa4Uliohz7R6ScHDnBekxEQCnL3L9GsxFtSJve
+lX2LtoBUKU/bnJnHA6sBLkOdNwde0C7hPzAW9Qx0+g0LkyWIqPlkLqdsap3LI1ZpnrDCxsRSoVC
asSLWdGx01DyEwfzV+xMz1mHJqR1uWubNGXyXaxztYQ9S4Mu1uDU430wjpyPeXeTZHhEVN5wFFsy
WuPpVnj78xAdh6xrlc0IRtaf9Z/0/3T6Na9K+sJ8c+f6qPUK+DR+nyG+KYce94+2921QQPTv1Jcz
FBd88dxErAGgWBre2f4cbFK3uTURWrY56QWYo1o8xEH1ICt3aft7YoS2d03XBbDnxHl2nYRhlEV6
neuHOo4JdggBT7In42xibV15CmbQoLud9Fn8VR5Hh6eOLfGMVSb0S+FV32aGAckPqsvQLGMz9dwf
ip4Cmz6cTTMY1D7q4bkCD89dkEAxEGYbkyLgMtLTjg1uDxPauJX+8GR6GDE6ei9DR96ag0U9rT+e
0ta8J0p+ox06ILwguYlAySFhqKdpcvclvRs76TkA30hMB8LcNx7p5JFaBVf1z37Tv6i4BzkYofLG
CYN4Hb9Uw8CSx3FexGyelddrsopJfGUZg0FQkOtMx8W+JWi5swIsmjrpdvZkvuLNPSDnHDjmaE5r
bXkS/ILWaVs05zp3HnGuUsgYkxqryuniGzShMZFhsJG+s25Zqu2NGIm8m7gIuQjfqiQA06MI4vv3
zPpcwwYZfW9PrfChhxkSD1xVxgokGSXn63IBi8wLYsQoyu8O5ki/wEf0giFBu8cm0CNa8s+7jnjJ
BDBLioWKjoz/DMxmXfrmfoJuIuIe6hm8E/qx+jUfEBAoSfRJMuCrmaZfw3KpPtZ7CTAliarHPIVV
qAfA0dYjQZ4TGPdh4/IzWwdAV+Z86Dez7TW/rm3+uGAruDjAaLEWWku/cFt6330YG6IrUTEc40F9
jCzOVmKhvSQhOSqN74RauGm51m5nYXqbcbQvdTqdcpV+9kn3QGcfXO2WgB5QGXehywgwM8qI0o29
kGckMfUOFI2zMGmUcHczkJrCaO8qoDXRQq9xwdjEkjccxwfcEhA3k5OFiPD23WRx9vREWHNwOPnC
xREAcgaVfJZFefLKeO2X7pPhZmsbm0XBvpylXrQZO7jzRv8NQY+rYXw2+vcmAY/B3WNL1VazHuH0
jPgxotFD4FOv+QLyUQvSZ6qT+3qB/MjBOdGBxy9I30ZxeHZ6DGjc9nXAvbEcUC38BRlkzMiQWoxw
L/znxrS+5sgNF971dQBvyCjZkFZADFblAiPKFiwRgs1x6gj7wSuSEdfocdLI1bCMhgVqlE2aHYOs
1iEDEiGt625Y9jcKFFKTlnv4KFv3T0hSivWFzNfR+xOg5GHGSGEqmXHzbBdb2OdWezSN+CSkeigm
81eeDL0z252EzmRn/pMTDTCbDIx+xFIYdmi13mBTvo7TJrzFB8ahsCCfJHd2yPXU8YQjB20GT1Pd
TwAKcFldDXH+UyxGfgqdQXVreehgS+kFMpUsuKlwAU91PQiqYYFRVVCp0iq6ss3hdV5wVQytv+RF
JGg89Ahb2U/RArfyZP/lLLircgFfseIksUooeEFiVaF36BZIVuDInZm7VHgtuMj5ZNfhOgepleJ8
USC2OIm+krIjZEp5RWnpo1hgXHbE5Tr8Hf20PhQuRRqltviebX5k+q62soLW1i5YN0K82QQ99hmu
kdVoBw8xnY2OJe+N2nrDXAFweYjqTZ0sW4DQeAhzCXmHzrVFKRVFcvA6tsJlMh0H0wOaHyM2j0fh
+ptkKL5wch5NXaUwLIObmpQKwVkyb3lIkniP04c2ZVwkP8DrX/PQuHQmdymH1h/OpciKn3kU0KA1
ul9s+0jV5aLfTXXw3YWjsSWlVDz3VQJ5es49aNOefDJxKB501bzEyIst8JUU9D9KTGevQ2KKpCxB
DVTrTITD/ZCReXbbiVe9VZYxXPIgOzm9K57pAeDexq7n2Z/A9wVoxlYMVD/BzL9u6pDDJ70OUpJB
GFqeojFZdgK8f1e94y9qyTQVEJSBUICcmtF8dVv6G+529gB5rGfvM1fF2Y+0/Zkg7h05lf2fcOmc
zfwKlFF90QEuYZ0Z74FsHiAxlltkk+DBES3Y7dZiijXnZAvUHfimM1x5CLqxMZIBh7MdGPFN4VIy
szBNy9JcEyXeiRiL7OR2CKvugnKMiKBvjSajFTJqKWWKkzm3cLHJ6JV+y0vkmK9xqOi6y2KreSwR
bCBqDtWp7ZaladbZPwD9SuYNB8/tKlUsDA9DYVX+eg5gxeLilSzyPWLOfBOeTU9KbZnlAyHCxXS3
SwdlnADMLd8fO9YhGy5VkoO5sKtbC+MFCDcU6h4Ao7/KuhyxodiOw0c+ATANSXOIs9bVGl8cHgV6
ejw5sj+2AlQcwol7u/Xe+h7swORazGR4zNfOGO8HaVwHY3xQaXEXShPH8GgfKHv9lIb3SBUXOzUs
sGaREzxLoKGNOEY2RkpnpYPW1XbxjSvq9xpvqkoH9zQm8y2mzGNYVsPepNahqsRS+l7rxzoxS4p4
cVdKl0WYEx3R8J6KCsxHWeDr01QTyzG59wMC1iZFyLMNBVeWr+OIbFsUhxRZ1ojDvRPnWyM32osC
NLDmHbdnqZQejL69AYB05FXqbYK0PY7FfLcMIQwvJ9ukZSmu7BvhlCQ2gIhtgXnc6t54LgPwfFBt
Tn1iLXASZwRb7/RzuWmxy7LLbaMXsBXTe+KxhfFo59qi2TYT/Do8J1n1qkb1WZT1a1cxBYI98cgn
qr1ZNF+Gh2LsRxPbXpOytMTkvTQQ8gwGhBrwdtkmE7DpB/o6LywdKbfVP52kehxyx3MQ5T+QEt6E
mJuVqHByyHE6UqZL1rGN3Sf8otOZ5WxzrXxcNyI1bqbl/E2iFoc5mUALYFoMD52/mh0wViS71qav
VwHzzeM2OEs1b91EXfzOf3HAtrce2L7AxszmuAWtQoI9UaoFHRBmyJGA09lrKDPgPKedYOqeEp88
Ut7ww/YKxJ/yNktxa+bTfPrvfjckihGSzPjXrrDrWn7/x//6qVSqpuP3//6PACPZn1/yl5vh/+Hu
PJJsR7IkuyKEGJgBmD7On3M2gfhn4NQAA1lR76M31geRndKZNSiR7GGNw3+4+3OQa3pVjzp/WViM
gZJ7TuAjhkM4+ocpzMLdxfkOEyxopkBay4ntXwhMS+uhcCzP4kuC/0dgcoK/ApBJS/ehXPIf/n+U
8uBFt1i/qnwCKLn8sB4EJh6+gh8YqdF3zf8a80itQsxUCfMcAQ7bDMLcyC49BSHyuufg5SdQnwgW
bqQ6C1T3+cpSAQ3Eb79ZAL0FhkNaW1KnHtbvPMc+yzZ+c2HPNDL+RrGiD9DL9hjBN4EZPcJUeLKk
es8z7h6g+3sSVpRpD+VLZTSklogLbqc6hCFEz45El5lAEAyYyjfGMO7H2r3lS6VGZXikr3DJDMSJ
CX0N9mauFzsYltp9YbJ2iiSIEdlRZBBL8+yIzmJd4nKvZDSATmm4gk60awmQb2AZH3zCgVCgnLVa
mKU9R9rImZozpwpxNFMPbpnst5Z0oZhVNjUcPiJYXBI9NGXzM8iHdF1z+t1mOjrx7LCRZIm5OFPL
UqLFkKpTtTdnTQjSechs9iGdp56tYTiFXghNoHBJCVTJRrMLzYz0vWuroyaD6Zcxri8M5aMtiC2r
YxbAh8nrXe2aN1cCkZW9u3cq7D99oOhHL/yPCj8ITTweRApYJ4xx6qdB+a4xBBjgovHTy+d9Wc2f
MV5gObr7lLZUTB6Ao0T/lc76BSQtU2yMWsbJ8iIYQVmhqacoYC+rjBfmNovwa3vuzIguxjFjB+dv
owXnVzowZlKo24Wb3YEqkZ/F0bJWnNXXRVVsJQhOZYYXmo0pZDKExte79Fz1OMdcThDelzO2z7WO
P62q67au4ZA9Dp6mWPs4fL1xncshhRZbE4Rv9k7U/bG5xijnJXvntf7acZELPQGRx4r5c8uYWRZd
ZsSOGOuN6sGmBunjaEtK34dDAyc0lRRie+5aUkQEc+cjpyCqE/Z1Lq1TXnW3epBfaManJgHn6lms
YnPXvlHJ/VFkGIdSUGC651BDiL/b+238m4r0tzmut7kSZzznv5j4QrnpIdaWU4cSWpc/chvYIUsR
OiSbLwtigHbK94kwhckBpHdgq5T62lXIfUPfPhE+ZuvfQkEZLP6T075b0XSEfPpljbGxDqi75LSJ
HczIHgAg6VWaLcmIQOXrwp2Pw8BsYpvlJcJRuBqgZK1tToq71ClJ7pdMb4nBXLpsGkraPfZYsDmU
DOda9W9VBTY2znZmnMMq56IFhv4hmEBpzMou/AhEiOsHL4gfhlFfmkm98J77k2gXLFlApwtXRDEy
E/oQpPn4ipCYWOJnXDTWXdkORI64e1Vt9qkr423wzUveW+9Z61KgBPKN3QDYWlHUN1sumxYj/alz
PKaoSBJIdmmmERih9jh701NWdk8jqn4zFzvT8xe76hIGJzZbmPEzzp0/QaGx4JnVN78pt5TpvmUa
+Txkt6VZSfW1/caf6oWtKNuJrL7FrEUPaTy8uRMxlDENNlCzvg3Dhmk0yUOO9s0qpCWGMz14dhjD
twaYCMBnGMMHo5vQQ9qzdCz7HvNDe6PjEq0a0iOJFSYYO0bKmsrfFk3nYRXgKyrNfQWqnujXY41W
g08sufS1G27SAG2sTfAoVi5uHDNkx60Qr6vM5KMlEMVwTAOEjZHErJtiGxegCxLb34XOdCDBv55u
0dwbJKCN21C9gFQxmN/Ssx9nW3DyD13ymwzpZaSshxV/fRbN8AJQA3mdg2/F64lEn3EuE9x9GY3g
aVt8+bPcVsyala+3vGbAbkz7QMlzEwl9oNkAStdQ7kzXIE7dpjSB04NUif6jciGdF07awo2Ak2tD
Z3DlC5MjUBA3GjeRL0wIB1xfjUWthJviwaVIvW+mvTErPIyjIIkCXZ3kCugcXFd2PGFF6Zx8ZXWw
RQNX3+tSP4FU2zR++eZUM+CNZkDGpMB0BV770AvzMcISw+3ocR2XSArsy19lWJxYmrHaId3fRE8s
GH9VwCXWGT1bkcW6iljKfpqnXRgWd+0h4g/Dqm7D+yzNIy+DZIPw77ACana2Lp66mHkyztQmTOw3
xm6O02Ttdohk3baoNS9VPTzGbvyIiHcPqA2lhAIgE02h5G4Y27j9sFQP0dZhwbwZzGAgY9hc0rh/
GS0LrAyvysyXn3mc8MwcqR7o7pOpr27t7EoAJ6WcTwgaQFaGF1Oxp57j6hj1nDTM3n5srDrbREX0
FAT9a9TkBy7ceqMpHgodc1q7AaWnnC1545btvYM8Z4XqRxaErEwdcB1iouWwwuhcpA1U4/ZLNF60
MzkPbeoGqi28PI+iuMRCJOtvbT5SydBgLYpqtpFun+6VRd/lIIafDXblh9yowm0wdS7rygGla8Bb
XVfHJAc1HBRH6VoPVlpSPBz4ksXLfOIS4ydKn03SZyvTa9QO9jU6ams+Dw7PrHB2P4M5/HbHNsCH
MlyqXmlEQNDYXYz0ELP9uLIeQWJpx5++OT5nY/TkL1t/QCt8cD3r3cSSFPKZVrKd7Yb1ntrTLVDt
Yx396fC8w/9h5UjVJBlEGdpHzwuvkYP0WXHmDE1OjdGgX9uRb1fF428mPNQOc7zGUFyzWf6Av2Vt
SoNHj0qrxzG20q1V9qcSsXPP8wossnnokwK+dsYps0sp/Jrc4qfsynOcc4vGM/0LMFjQrYb8akyz
u23ZGwHci4JTDMhuPU4VOiBX+Ip251/+CHEvx8EUt/3ZlkF1BpHzIJMGpxy6AGWvJJJM+2oFxSVR
09ZOzU9C/D9meAZIqIfA6w9xFL/1Wn75iXMbBcb+ykHyTCxGLMtZKqppR2ePAJN3jIvPRKpX+myA
0ofpB2md4mMGAwZ4qUXntU4iQ6aZgDSW5Tdb5w4gfBRv6r4NL1a3FBw341nkASOCHm7tUB6NcuGw
4FT+VfoRX2AOwCTWmpeTXtlqQtuPswxjnJvbJGHqIbp2mMhZxIe7vpxOLqnNVVb3awlpkqtUrsKi
28OBh7MwUr+yeGkX66fB6S6q0zzd29QZAN3XOACyzHSW3dzJrrk0MC8uNmyjILOKMzuP04sqyxdM
4wMGWr1TRh1e+wZUKM2U1QDQA5JmCIjEAVvv7Z0Y8aznM9caBakKMGYbw11H6jhC4F9FdBA/dZBd
YKxhosSEDk6pOhuwjOOZnuwZeNLKXxhRmnec3babtIoBldBtZX+4C0yKWMMaDf8FFslDueCm2KLS
+bggqEJdHOAGv1ULnKqwwFTpBVjlO6CrpoHVqjH7ydlewFa8dPMrmw4UxQV7ReASrr4gKrwgsciL
n10YWanjPhbG8BDCzrJAJA4LTEtMOgf51qXnLgyJbcHcmt3oXDeMcbzU25WzgLmcEDMs8lNNooqP
qILfVS4gL2dBeqkOB5cMea9A+yqhfg2C6uPafk5S0IPDMu9Ww04uoLBFLKFKlmtngYhVjkLLBivW
xPZvCGvNuukxM7q8gCHIZdaWrsJfLg+tDTFkbyV8CJwaatkMvQw/C88K4cAEydU6gHBW6ebqLsgz
SVqGcPO7qtrnggNJnJOug5EGYXqHqHIIF3hauGDUvAWoNk1u/kvAWKud5G4t0DXWhmva6d7x4J1S
qGyxjA516h5baG1OmiIxugmaNRMdCJtma8N2E15/ZGvwqWOJoR7427hg4AJ4cCZcuHwBxJWQ4qYF
Gadhx2HzG9pIrtou3c1YVhik0lUDbS5MhyU6KvG/waEboh9NbiSHnPqafkHVIVzgOgNeF/fYyscF
aKcwyCpyquEQ3OWCu7NT9VIvADyTP2bQK8pKYON5vj44sPIUFVK5N+9nYe88WHqQL17wfFgcQzBa
d3TwkAjlwORo+z2W2c6o5B+t8Icx4YXb3MaVLxZ4nxGpF6e0Xh0tjra3HfrXckoP4M1GkoR4rKH/
NVAAc4S+lUgi7NsRH63dcapj7DrElLw1C0bQR0nLRP6zgC9YLKBBeDfGVdTpJV8ghHOVHI2GzyIJ
4p81cDRnAlg44XGFggPEUPTNoRga6565YlyXQ0oL9QI+VOwjt1oFl3QBI+Knoke12LAKw8EMOnEK
OiYN8irDmhzB3sNnt+phLZbkOJO/4Ys5+Bb6N09GUgyfoWbTMrp8U9kmyTNN29HG7UjvRdJ7rNpu
X3bjsU+pX6SyaorUb4x8KSRIydSVOtmuIgpjQ4psO+MLeMquUfQbLTTJKoUbqxfC5JCSDyamtTYn
91vUWHoWGuXsz3fd1bDdQm+X5176ZxCO+wLP691IbI4ntCIl5jVSXcTtF95klfJ3pzMLQVZvPbfZ
6CT8JcBjKkoKuIsR8wP7ixoWKiRr2FCdbE8WacVVzU0XjRwDiXDt6H1+yBYSp6oHSrfTe0qg1ROs
JIsBLJEcuqVqfL7hZ3sLFrJn6Opu7S+55CgrH0rwn0ajz1yp+LQAg/ZSPyVud2zN4jQDDh0y98Lj
5hPE5GEeafDuFsYoS6SNv1BHIWSj4UZwbQA9U7zWssBEGt4TXolWQUvj6hBFB46+zc7IHAwb2XQO
4wLU2wDxlCcvjur6MTMwRTZEa/mMYcH39WuwcFOpRVrs1VSQzVyLKBrviQxegRU3VEDSX0NGar/0
QWRj/rMBzNpV4tli/1ABbB1H4hcwhSHMz2sbpKuI2rcWXMYQOneIka9YHAlKlPIxmjGkmgsZtm7Z
/AAfJqzs32rIqIwCzb5aeLImYNkewGwf9BfqBG7czj8AGOgt/ZTfHUjabmyNddqIs0TRnAK8Ujhe
WUZB1KiQqEdc8I1pcgiyKKu08NXae3sacYZNT7yPt6adfbgxwnPeGKi8bckiawHoxuQGfIi6BZdl
KvoXnA4YYmDuSjSlAgYvcYeB5AiG+CAIb5Vvn2J4vYnJPthfEL7+AvOlCYoWI/i+bg9jbAH+Ksi/
TqP22MFYq/0NBR7VGUTFbYQW3DkzgpW8uzX/lR0VS2koCCCDeV4H0IYNB8m38D16HiAR4+rKKKbw
9zaaOnU0kITI32Hng51p9QStkia9xfCNUw+WRw/xuC3d7/hvBLJoL8TI1n1SHVNOdFOAbxlmshkk
D7lwHgdYyrJ193loHZukuZgLa7m3tyFcATWUZ4UeZoa4ehV0ZttywTTDa3aZKNUCcKbQA2+WgfGL
MoCUYIjfw2akVsGF/+zL9KPsiMy1rAQWMjS7Fs75HrTowmCoxbVZbxpeZH0APWWYjINTQ0xne8KK
qRy/UWIeixmNCyB1DJg6LStgQJCqMeaSMg8+IbQ/0wC0MzNWFBbHjKHON5mCdk2S9IdlEAcDgz10
0U8epl+dZ8HHTmYP4ASTxwQ8G/Vwq4Bpp11zMBe6NgkE8Ls2Fx21QiN9d+149bFqlXjNmoXPbc/D
fO4XZnfJnMwp+pwirDRAvQUBgBUdeSBhAX4nkQnWGgR45NN0DRJcdnZ/KxZKOPbKWx1x/QUagnhN
nTG8QnsfVu55ADLu8mD3gY57nCEm5RzaKP8R++3vEDi5Yv0DtOqTpc2NByXOxIVjbi5E8xG0ueqs
eh310dUFek6YI9jFYNB7g7wrWHSvG26Elzhhph+gzLaYRSkjBaTedwPdO4KStPqI/e6MSvpaRs0T
G7Gz1bBAT4uf48CBeiG0k6NHcluo7aKNmG8cQO5WfMHMivk8fUwAvXsBw7t2NZNTwadJvs0ChQEa
3gcRXyyseJZEW9LjRD7pzs0n89XgL9o6HT9vc3JEw/EhJmDVcQLkBi22VoZxrmtsrvm+f49USZy9
9b7zbDgg+HFmiIfiQMKsp/stezPIPUYkNAqdnZyMtnFCrRd7NF8bI/uF4//gSfAW3YgnxMfGOJXO
oaaEZG3ULWF3kf6IWlzvYD3XnhJ74ZEoTMyZQxZiW9bTcz3EABGAivMb0R4ChSBYD9r7th2O7qrc
E/s7dYFDgsAZTnnT+hu4tkQnbBrckat5bM+2h7vCzBdLKKJUchtSTBGjEOc6dV6lMV9UU97ZYRZ4
MZEaZR5+JGZ+MEu5kUwYhexOwusoqlIPs4+GTHmPg9FBgxtCAt/EXA2rrrVOI1LOXQwEsIRkwKwj
yOkjbxClIMMF2Cj8jONYWnG4FPzAqCXzFsD0LxpXbnbeXv1a8ncN0lubiStz9sFo2jMk+QbrEcce
bxEQerw8SPHzJsrVtMkJ4ZxGt0x36NQ3I8GnhxXnCmHlK4Yfsa9cRCarmMBGwnumW/NRFBIffWA/
CJZEQKV+pDw2vY5tk+mOgI6p46WLufqaOBtc8warQN1ndyZbdJCcJZXml9/V2G126Ij3prQ3fsFp
RyIedymNM6E3NvCeRLXpEoEFueuqjSYatWlHOurKKfZIM1d32ozpeh5Qvp10+O6r7qOdsMFy0keF
kduk7U/+EL6j4axQwp1t5UDYQfpZD5n3BL2GRzGD7mroapydi3Hd6OH+WwOqfGgXvByqi+PiTK6Q
ocPluRm3EXShSdyTOil3bU+ibLCSW+7iK6AaiPVxFfByYpevbv00D9SemE9tUEwkON0jS8CNHDz6
FTDGAJhqUCEAgDgtGKni/8MV+T+uqERSsvvfLscO333323j+1lXy+9+XZP/3n/5jSeb9JViaOQHb
sMC3pMSM+Y8lmfuXLxyf/4BIYmOMCKjM/ScKTf7luJL1lQk6zeHL+EH+6Z10/5I+rg4BS9t2TI8F
3n/Q2+s6C+rs33Zkru+4titdtnTC922+0796JyvePU0wRSPxDP089POvWvQOOzD7wZf0JUnpfkx+
93d9gFg1Y/VmOOAso7lRPKpToKtWTxHDcOdUeI+ot1tFsweGf+jOicR9NOfR2q4FnAHPgFgwOPMf
voB2o7G/OClOuSyrL1lYB8SgSsXuOLOeKef9HAbZ73jq8hwMAIJSdPadCBonO8e4DmU3vLDTerDV
QtGBzIrVV7zZsf0A1iBY2aF/C5OlFgDIOVOy1+9y8o/PcN9PRYXuQLr41GmbBXIWU3M1kQMgwcud
P2VbbI8ozthbnsy8+qHsqtu5WfXqz95351a/+r6o13VKlrWcU3TFKHrB1Hcf4dysy7xkvWZFhEB4
jRa2h0KRld8pW8j7MPnvwCjQeBl/t70v3szUPlIiEp1oxgBVlN7ppGeh5usnjpuYMwznBUUj39ZJ
dUI58nYDO3DDSo6NkZKzTxoSsuCkB4MF32hgfQxf/YrDZq3oBSNMLcPk0e/n+wwSdi0EeKTRi7dh
EIh1URQ8BPF82X4+8rsjLCltiA2m9o9BdztqZewnPZoDFYCWsZ8qmzNPSlksgygVfyiTm0nX3UUW
rbHLMBGucGjfPFDGq9pMvrqcKSSyPuUUHPOoVJu57z50FQ7rIJweme8DFhwgkW0XYi10rgvHcYn7
I/qB//gqbczpRdO2LGkNzes9egbfi9zo+e+E79pVHTgvTQvoLokHbLnE8ajbOvtEADYi8N7kchbU
+MGujlNRM4l8u1Lu9LPUwBEUFKxqKaXrO45HjhITZZ/B0fXFqacjkEd0/tRp7J8BO60SsqhhtOO2
zY3gxRN5/Bb1/rSby/IxCkyDCEb6pCXCKeGYIZs4ArJC8XpnK9z+OTaHszDGXwNu48ozdjmw0EiN
4FhDYyNBhx1Czuo7+nyCFRHsSxF31d7wpg4pR4D0ikqxch3jqR6x2tBG96374IeebBi/bnmaaVnp
LLzASXntnSjb0c2GvRAcMR0AikNbQwnrfO1apziNumMDAF2HNR1G0bjHgWpFo756EedoNwXPy9r5
mgTOlz86NCNOKVlyUMmbOq4oHHKsDe5cuWst3iKdCJ9GO4u25gjnyy6v3mw5t6mZf7KzIR1X6LNR
IajIEXsKmH3vyrDxJoRmF5DE5jEnt0IQm1d5qw256XD44J4m35AuKYu+f5Bk5zdGTMVhWkAzHeel
+rul3Wb2zrFwkSkNwEgDEGUb5tEaMRSAVXWji/Wep06+DmLnpS+DQzqJWx3YFHaT1AanSw+CneKV
1RCTjMxlhYFlmBrg5HdoFQhFVrNVVYOJNy2aGwWKR/4ofzCnLAacbO+KGcG5bPSz0k2rDh1UtnDl
1XZhPwSDaVnnOU0cSVVJq06STmiQDOQ+yooTqzmV0EercPrVQM2u45J0UXroqZGVdnOM8NjhIcJq
DLOqXwW1+ciSb50M8dHUyQH6YrTmhY6kMSLO2XZxybRKqDxQJSgHsDcK/oadgQ1u6e4kqrEl7foN
e/JojEBa2UOyH7WBb9WO8WA6CJ1KDe9Ue/d3sLw5bS20mwT1+EWFITMyXH2DIwRqG+2wGatsBq01
dqZHpyqvGBC+lGIRVuRuvwWiRacOYUkIQKfMsIeNHTfZSWg+7zqyeKLRcPf35IYImmA4Bjxjacha
vdPXB/oBoq0ry/kQFHl1lRP5y6YY33mr3PpkPDoR4jHSPx8ybp6uozbHSFW+FYpRUgEaa7gwV2Zk
fJD58VeSFwP2v6OVhn/cqLipqfrwzPDRjRU2zHzE5bVUBgSLp8MeydzYz2Pc0fgaKnedazntifen
GCeoJxVck2Xuvbqx8aWtCt0rC2Ah66m7QY0mM8ChbDMVS4ftsiP31R0n7K++s5bIndgGHpWvAwHq
I+HdC3B3CB1GfZoKy9mx6Oi2pjf6Ky3lTMQI2gxBoJd89Ln7A9d71CakHypnR56IIZyzEbgNvjVq
PG33koP7IDqjb9ZozTzql0qsEgsgrvZ2x3j51I+iX1thFp6d1pMv7KA2jjOfzcqBDucFJ5VOfzei
m0tYhhIBQs3jskOSdBdYmkx4fPNJukOg/kUw+jh03pPMQKnNvb8PwwGtzOWmi0k0AZOJ/9gkDFbs
BS49HkT+GOaL9NJPZXsXgxgvmdWLPyZ7CimPZKBx7aG0bUZ7+tWxSC+48gnxCXg+NssJdpoHXeJo
GWlAzxcRtMKh4RrJxS81aYPfPO6fRKE/4adjNCalgKhSbIA7kWdyNw1uvoQxe1VZJOZNyNaDM5JL
MMsAMzGuiTgKjVXtjqeB+Zeqo+UbKHkMpt5cGRYmNO3EF9/Uu8YAGGLE6idrPYZ91NqudLHx2k22
doSAcAC+jCagDopAsfWW4pzKhIZX/ow5y/vReBs63hwzsgalZdl7EnTvc2XjPavmaE1dw588rF06
0ADBwZLEtzzKEpkhKz8blpJAa/B1u8mI+Ltcm+gV2yzw0hW8w/oklb9tCvCWLUCAIBLF5j83sf3P
G+U92/5vicZH9b//V/tfh/h//KN/DPHyL3uJBQWMydJbfGvM6v+Y4p2/PAcMLiEefBHM+f6/8M+Y
8H3bEZ4bWJ4HHhZ/2j+neOcvGdBdKIRnCaZ5/tV/MMX7gkPEv07xFrknE5ebsJdvI/hu/z7FG4PF
HCQA+/tVQTca4rsTy18xuUH2ht0XSV5EWiKclescEiVfZ3eWm7kBWY55gA26Xb2DdDQ3QakjXMbE
AY3adU7RPFxBhZ79AYpTn5NUbSLjEmmc3bSW0V0y50z2EicJj6QyKQP2KAtqH1iKy4y8b1Qr154p
0tdpqH40s4JvimadESE5TnZ7TubhLUikSfCeCEywvALk7D50WGF3aGeXTunXEhIasVTijMZkmyR4
LXl2q3q6J0yf+4YJTii7u0ssOVtJh+IGz36y17Z+pDWq/O4ogiIIUf9MRvlNS6G5sYST7p3c8ncs
TSR0GozplYpIjPqW2Bg8nlBxZrY2CaWMmeOPMMI4uGchYZu0IkMRaeluioIMTaWyemsjnq09gDto
vmyde+q3hDu32yjzMLJZlYBQC5NF1vQvzg0EdZGn0SktnBGYi0XLGkaiAwXk+R6g8e9Esb/P4vnm
z7wHQpZy7PVZdRBrPpiaaoGivefd/EoBLmFXQDSex1M5rplN85bKv8LDkCe/6S/lPdVF5Qu9Pv6T
IyhQSIv5KW8zzeRsZHiJq2UyVrA+lSSkVS6VCnTXWLR2oP5UbfMHzgy7hQWILOCzk2xt+0Nh0AyD
JEX9Ms74FZrbJ3lRti4jRA7TmP70df3DsjIAfFLvlWj1NcS5+c2swbmI24jWrQpjQ7CrXDY/VeMT
ix2Nb7rT4SfUxSEemj/SHChk9YmWjC1mTxu7IiuBhrc86OCNly9d9UNHZU0AlSGKkPKyMVjhApwu
zdC9A8X8LlvM24YnzzUZ4k05FG8EpeAQBPT14iZe+1nCpcIrW81WhNkgu7QWkIKMhqm8Xo6dk39T
+Xjhlkfjz0GUTKMdLaUd5OQkfUFe8F2nw70D+YqTpqQaLTS+7Qj8AS0xZ8ZNYC5ufbSIDnWUHa0G
U3rHdGZ04+Xk32WgS4by8Fi4hkG/Vg9ojk2izduIYBQvN1l/wVTguEPfSZhnV9Gon2wOOJwWBA2U
6RB8K8J3x2Zd4bWSrnTC2C4l6icQfW9ipPdIJjVD6hRwnPAa+ctp7WwTZ112GvTIppCdbAbnz41u
acDa3cG4JWaxFqmxJ0puE2su6aHziDGs6opr3MywMyRuepbp1Ny0m587ukr4X5ty5SmqL+w227Pr
XupGx7c8rtNz7cgHPdKUaXSLq2ASp7pM3U2QkhMymy4n0BZdRx+wl2VQ3Nu2dXfWEk6/V2AEDRAg
5iXk1apkG8rwhVsVB9SEAQXFd18JDEcmYUQeQcZ+0BwbCmbpQI73NsnBB5BSg8uhb0YmLpFhvMeB
6Dfe7DywYwYIEYTVihc6EqLUD7FHKqscIBKkgggYiG1WjGyn79iGzw7yJcfn6j7AwaXq4Dq2cqHK
+jxwO/5Xice8YtmMQE4uCY5Yiu9Tys9Cae9QmQEer8g3F9cup7f85jvpt82KijYXjMBtwLMnMhFL
oBY84mRepZwp1ex8RbN6VTaKI1UczwPb9ZFJeTXF6TfDNtZHkb7njfvOkeFa2SQyo3DfqvZUUlV1
B/zSbHCRoq4r/5HgorEp5WQ8uTpIV6rMezLm9Rl5ZpsIjmtMHltIQpiKfVkfSwVCGShbOIovEQIW
NuaM5ofYY4FT9xfTyF/gCV4rYxHyhXxWM4QuL7I6ShM9iolUe634mxr18FkAet148VTvRGhebRxV
12rGJM0fruBZGAKQ5TiUWKeoDN2Fn8xe0+eqmpQv1/2YHg1RXlrW3+u8baNdANxj6/mVeygUbix6
5eZd7UT88knSbywrDtecD/SDwqF3nA3PPpGnDOEFRQIiLwtHlVoa1Afhf4/gLtba3vw2LJUd7KIW
m5aj5IasAuo0TNwV4R6i7hwLRrbVq35qOv49PgKOUBYZzwlPVhr9SnVrPToI/LxK+Us25nuAzoWt
kGeSRWz5AB0BkIXNqqRnA31Ie5Vij4r/mJP4TrMQJ4itwz3nC2M9BZgvvd48cURet1kVro2GuMo8
7gkqI1V3uF/NfdN4D2AusutYAJ9HMUf+kZ8ij24xRoyV9vwtI8MNfZGHhDHBI11MPTX7nIziUd2N
mzRDEOKPvm/M7AjibqNoH6rKgQ09PK9wb03DVgXJaaCuDu1oJyEOrgveRKsh9GZQYt6bVdAtZWW8
rirbJ4YXrKkxNs69ZXJVts8E9K6tAf2lTNJ6La0W1HCE63Aq4OAXY/OzSecHH6y52bklvxlMgLHh
Y1XSuQXVcmdZAJxGrEIDoLyzK9R2TKeHni3qUfTiJwueHNeHXpYU0v6EraEv0MLirapDDyRq+WrX
yQeH4nw3Gh676MGWzO/VxgyyHcYnwtpuTw+pZK+qdPFeMMttaniSjN0VQqPq30ar7rcDT3INPn7F
73LJC33v4jjaGkTuThDQS74av9DYex7XRj+nv8CYQKnIgGYb0sXHZs9Osk85jq5NxKRt609sKPJ+
uHkjjgRZ4IaPxWsI6KJTlG1RYQDuIvKug9mpI9XnlziCKumrLtiMjbNwj+NLC0l68cLkO3yWSISp
oyFS+I8BkdLjOCSfcee8j4t3DSXzKeqprsMQQXZt4ihN8bB1CriWD1SiSviMnbuuMwtfv+SBu06z
2Dz3NYcOjd+hTweQjsKBuBQCIsyW7dGoAERgmyL02OSnpo8uuYyh0zals44GoXmyjC7l0/4ti34i
+2IomJP51dQQe0r9TgYkfCiCiuLfAjPy6OlzKcmW1TYcbtc1Ge9siQmzs970zE+Fgujuyl48cBPn
G1ZrPA/zNKXbDOM7+F6sAeEFO8JjxO2/TjTtmdL5bg1OUb4hX8VM0Wwo6ofID6NNXOtHaml/lMmS
xqNxw6pY1TT6fZp9c+e4oGBo83nmPm3XDCgmwdoQkLp6SoTgu/kwVFLfJJheODuLMo412VQO6vZR
KQbvXpTX2Yy8C3ulV60I3llT4678JRGXY9/uXGqAHArovEkfhsjbd22aUhmZOass6nC+0XrMOhzm
fEmsZTXzkgDABObUycsXENtndzHfTC0ZhqlaRApnBlrvJH8bw9+MmX6kCW9lN1ZqJ2L9HjrERCm1
XkClk8ODdfxUpMDxtbSaF38y7pOc8ujRaGLaQsbPJKkJTmj7zCL/cfb0g63HK9Xri8Bensdm/qCg
9bHW4bkOokPBbjmn/aLKbfiT8o0m3BNvaUp9fMLNyQAzTj8xm0fQVftfQmR/2jg/8uZ8iWkJL7CJ
MaEqAmT4Mlmqd9s8bT4mLT7SNMKRUC2B/jLQjwQZboYlXiQL2SZXGBHj5m5OfAlzo1sjMDR21J8a
1/hIGuMVeZdJszJPcZrvO53o4wIYi2Rrb8xKTGtv6tHqCySYafksuENGfp302cdehX85N9H5ytdJ
apZofUrEH2OlcvV0tuhm4CoFrEeOmCi113UIJAwCo2rEZmLSf26zHPSME5nWo9n08cMIKGxHkZ/x
gWm32f0f9s5kOXLkTLfvcteNMgCOwf2a9SbmkYxgcN7ASCaJeZ7xRr2/b6AXuwelqm5Jbd1m2mun
klVmJZkMwP3/z3e+tmMZbWOM4IMUDZs6NhHMThgJtApgzONhuxoSN0cLKBDsctoS5jRQgqunB1Fq
wXV0QEOiVAJ8wq3biSL5kVnIrixvIfX2V2a074Viwsbs4Sz8nkSAbs6Jee3G3WbupeMvA0KcfpBp
qneuljXcoIxNSW8UGU0uIxbv0oXV8R+1vCDZhvr45rt19gu4iQ6JPDoLirFWLv2ZmE35HSMRvxed
tkrsyVzqDaOu2CvPqckqYyIhnI5UPPxrQmGbuLP+1wnF40eV/f2S8Y9f8tf5hPkbWnbOEsqQDok3
2/rPKN5saLHZIQCRm+TwLPO/ongW+T1q6wDZXDlPD2avy5/zCfEb/8wvIDYnyDHQoPRPzCdc8feG
FmYc/Mf5bRDrKqEMS80S978pXKpUg44auexCjP4Z5bO3I5kH3madhnQeQor6saYnZulS7rcs0mmL
NvdXYFVrPGnLrCz3VIaTAKCLZ23oubHnnPbi6NO0D4Tr7VXfP2IUlIuC+w4SXo1KR14ovBsQEw7j
1hqDl8yJrkbo/vLK1D9nRYnhoaEUYeT6wzhTAWdINH9MMBdKloo6wmok8DtXvtkb2yU/TlRqWrk5
fQyKD6CAqELafnPj/gsElPr42L5oGLo4Ycl+dgNAbNuGwpvY4CC3tOFZ72p9leGTWMSyzBYDaYtF
neBqIwX9IRNQVjEe7QzvQRLt6bq764V1cMkDTH5GHXezSua4dM6zwByKb8dEqLiIS2J8MHSc6ZCL
B/JNi6MHmTVHOFzkY9bI70rMhBki9wy3U1uzmU5uPt6VlhVwUvYeRiuSSynbkhMj11VvsIct8kNO
f1lurIzJPPaNUFvL4Rqix2BDvnzxWfbukHrF7MNQjVbWdx9or27hPnaYKvjXl0Enzsbg/EKnW64p
t9W55bTxslQ86wJeoJSl+PcR2aVNOYxk4JuZdx09Y0Ef0UcbssSNDM86olI+czoy76O+2g8Zu+Sh
Le7LmXaMu3kLNPC95ih36AY6bd2SqbTCRMjignLGSHIO7PviDsiUA6jhkjIyU67oiXNURnk14uwZ
u6lLHE0dM7e+91uFc2L60l2MpraZ/8CHv6IfSLZBYzyyFjxwzpmPjdRipLhVwSt1lyNjk+8mP+Gg
goBjqQX0X8jAuBiN98bU/JzH7NQ1975tsRBNuZGdYyN+SPvkxcqR5w5V8VA2+YvnEWgeBxdCplb1
Nu1p2ejtFMg/l599xeEgjtDfWBXXktjmCS7DiFLKJt+PEOdr2VRPDfNv0GZUBmGc2RD4TKJUlfDG
syXRxhKPWq7mzwX5hO3AwnhRcpxxMsCSPMAjKae5DqSxuaj6HF26gSOaBby0qh273xBwIZMV2m8J
AyHGHupOelyADMGkIGrSu2okGBBEX46hzhZr8wXH8IDwpU1HaB4xBBsZegjuXsyE1oGDTWyO7OI2
GymAtpEzBQrfYV2yHS0GGrv0FqNQKKtkV4PuJEX4aApCPIlsDkGC8zFijhGUw+fIdGkRO9jRhG1d
g3S8WHhVIo1UZe3eJW5xKgz/NKXm1vEKEuG2eBez2RknDT3Nqklx/JElRH14rydjuZ/sUq2MtLpm
VhwsshjsaXTTWzQlt6STDg5aOyOj70BI2/pDG9j3dsILkKO+dcuDXDtNBgAmWIW5CjKLuEjwUI8G
YFNZCgaRwIdZ4F2cpjRJ2tvDPjcxFGsJAxiCevQpJgBVIZEjy5T7bBAsW1FADnn0BjZ5Noup3LWx
y9TIPHUx4TimWi+x6Okt06T/lfOKYBohz6znjwPrRaJAKt1ynKM8OhfX3MQ1S9HzrnS4gmNgKvlQ
RwM2qXBvJiXN7JiCeb9caXE952q6+n3TX5kWHiKbURVMnRW1AweOcjiNef3SxhHOZSHPZpd+1S1Y
7Ghz3UxgmS3VnQpYS54HPoXmOtsOw9aPBtjpIh7w9k21saLHOyGuKT4VpURVaSDgLLKj0/ZrM4yP
WE5nvxHg59Cy5PSSEoNlw82bDTbTa/eJJq517nK1Qt/AEE/rXwKZ70EK8AGrTxGPySLMiR7nbra2
quJOuXITxX21sc2UJbBT0Dw03WIcocsYKnuluzh6DHP6JTXx7IzBHmichTODJPzRSb0miPMZFDnV
Uhwv01a8yaC+gvyQILHFI/60adXpSHU8DU61nwImCJNBJBi769LIC9JbfbO07bhgbx+JteTZgWCD
uTKWEHZhGK3Ikqv3rHEbNpSw20XAU1MY2HSAaQ6c7Pjba4zhyve0wQ+fkURu61tejsZSlRDqhjyK
ctwwKPeWE5fhm96UzbJFfyEybFQ0DK0VRum2tqFjlKnIN6YvOaJwHL6vepls0wS4VgptJ0LuWZHg
ExoY3rsWtaCdA7YYQzdeOU8WnLDVgx6BMZDwefdrnrptLXqOjba/5VS4pqTs4nom2XDbQjitfQSy
uCb2WO+CNPXoXNHedKdt5+7ZFkw72RWx9Tym4hvqg6QKKxUmccAWgxZtowGLJOTcVnpVubMtpvOd
0z+ovjmlDTERhx8B32tfxoZmVZ2bRFR1b4hpaN+baKoztZpbXyx/FRkCwXqot6hPL8qIyQsFRIaT
x7TXzCXA5UiKuC42ZeXftZX9zCyCG2fUA1NmTyTBv9PYIk9J5UKhuOw6fcjyO+meKBB4n3pjrbnT
HRvx5tpB6m6HHAi9HvJqp6sAuD+lwhQ75NUJuKRH/h4nVbdI4mbnlwXQR7zM0FtjUaVb2jSLx2YU
H9VUmFtPaQ8WOCR/9Qjr0P/ft131xHaJW2A468q99h4V5WUcJrk0S/dolOh8izkdy6Vy3Ay1qo5x
wU9png0brJSA9kwZS5E+DU0H0o/iuSWInfaC4VtU+5u4ydQd9p2CcWA4Q/iWt2T9EeLeEbvEY47O
/ScxAnftgx5TJ+d/sd3ACJNYuz6jTb0dfoivPAYpcs0uoo43JQGmK9o1E7q7F63f0PkUsF3g56o/
pBqXjnjwIK+17JBY/A20Bs+nStpnr5137WT6TZcXEwkuStArVJlRvMea+piKqVq5aXoYrcJdxTE/
J0XMrU5jdsYjhnRsFWK9Zy0CF6aFqHYqrHQYlpqLzee8TBBBkD0mVEqPnWKGxGlAXMqyG652OrFw
UEw36S7hzZcmtNdoJwqomIypnmwSHxVlJ+iUWaS02CL2Y1KtZZ8fOOmx8zcn8npxscD/gh0Il3oQ
aOvSSo+ZHBgzyP4Jg+8aXc5myLud5uU7v6KgzgLPCWzEdOypHY+yad/60CprHQ/6magyeVYkhJ7v
/YrHaot5fm30VbBlw8GX7k20+XjMk5m4EoTh1dwl9V6JEnlEPn7XBhMxRXlAQpl9MzHRzF76Iii/
tIaEYW9H74EpyOWilV1Eo/nW6CYBrm4vOuPZL53LQA/PsmrRCyZ2/4upKX5hkwL5Yu70wCQBw2yO
KzCN77G2eL5h20Np5GhHix82aPrOXjt6aaymPtYWg1mNgCfGLYqrS9QlckPPA7xILF+U1E7RwPXS
rqJLWvYHY3Q39hA4W1p9aX8IG4IInwPdKEsU4cXa9cONOYjVIDPE8zqPxY4+xgUmtmsqxRmRMr8o
KNdc8x2aP9JLEmOORd3Q86POdys1Z3qA/lHX1fSNM7n1qazltxy9q+VyGJ16tgE1W0QS4DGvkpYY
ThfkP3QvUwpfzoGoKaVQp2Qa1WfjUSBsIDbK5lGFatNFHiBZ77ESMW+TRURTWRToaPUIWJMifMCZ
dSzFlN/+dVPmzsRt9ffvw9fwf/3vfPXRfPxhqLn7SL///f+c8um/L/P/+FV/vSyL37gNIyZVlMzY
tq5b3Fb/9NZQyYjIRhrCZUjoKmjZP5Fc6zfFOVlQQcyDRtkCAuDPy7L1m6Er/k8FSwvni9Lmn7ks
G/9tme9YiFMdys7BdaGA58v031yWRafwEdsF4cKAvpYipijKoo5iXZWxxd2M0qC8QNGfkpfVYOAY
6ObcWrU8wa4Qf01tjW0KXZbdyaeOsA9lkfZDGBSfkVEeWVsKNrP2dzRHS5Frf4IwVeuBj9GW1/ox
8YYbd+ovYPphCfn2mPnFhoMkMV9uqH6TIiOFlKvqYm0Y8RuzTszWkkYVLCoGozY7pBujrFKXPxpX
jXAmZRvH+eToUC1EO1i7cvCGJbg6xSB2ni+SLHo2aGQkQQelF/BRMvJuazj+Cn/chqQZNFBN+tPJ
snvsxO8hS4gNVgefit3mlGfRTRAHZMrONwIb6C+eEreszo8j+fMl1RLEiHICbOlEQsQmC0lMMFb7
pgah0XIcibmXf4tRL7myjuwPcAWoaCJEze/Dcogr9pB0V9cj766XckvkaFdMVKqO1CcgELtNKvGo
+qB+wOaZwgBXBJQvxpe+gD/OzKpDmag2srLfWAQtjXTaTFyIOkteCkN/SmqKnTrkOA1rr3pQ9xHU
HHO1V4g2LEH5Sir9PhXtya+G1RCZGGfVBxffX4nhwUIFSzvyjw1jaBKnyCJGW3TrciyIyPQ/0VCy
fNCHO42MD4Jcn8em++FHOYLwUKyEy1MZnV3TylMaRveZx/oZO8hP7Oh3w+hw2ij6E8eKWxCWX03m
vssifLNE/9RxiVlPgYYrr6W+LNY8chE1yeKxl59xRYuAkaifVuKFYEWFSqMK4cAhaH0nwSYxrXIr
Pngmj1AuabQDA8zB7cIfRIIVo/46FGKTpoVYpYW61uHIQNwiwVgjwmlbTePobKXrkGqBXaaZl8li
/zEFoBU0J0yJRztwErDjJ5P9u6jXzogO5Ul3RGyKBFCkBCJj/zWG+2M4T/VVrP+khc80tW60YzcZ
H1Xavg8hPx9tO0HlmsfUhct0p57MOuAXa4DWit4MmXMrSW4DktbUC+bey+DK4YvJffFVdrzIKuRC
QeNRuhK8+hS7ksu/MKyGFksuMUUsIe/FSJjvQaTtuQnmyzIeCJjQmlJP4kKd0vtQxaepMTaBndrL
krpbUPJsVchyWJOPu3PD9phRzVZE+ibtOeX4yl0lJvhxxDqWqNleMNsZy3qXMnta5AmTNpRs5xym
dkG937RVhv5GjcWBv9Jfkw+aQHLnlKrs7EQQIZphsIDSdtpo3BJmJFNafrsz31DEZ9g7+ng6WwGN
5ze8c+RSKa9ZUHq2zAXNPCl1v37b3FrRbVBRVGhT8fIyCP0UHJozfXzJxu7Rp0R1bbpUcVXmuJBp
8anCaucFJF8yYgCQ3f4hxHJQZ4e8icDimuGO5yNeGKY5FJlI0Onu0SpsuNC2POHVm4mCdmG58tqo
/jzKCogGv8m6sfVbQPNwR0ppbfcmmsuJwrBcRavZXQyRPp3iim8M6PjRY6PKueBajEyCJDYDrq8b
jESn2pj2Oc8lFHq4b7XuIByNep+JKQAKO5pjaCetsomlwaRvurQ6jC29ymXBtlEqD3NS8i1KPq5V
bT37Q75vhukwmtU59NgE4B/57BvtZ4zAjeZWo8HiHq24fuktttWh+jEMD04RIQbsu1ssMo7oy7aE
XY/MC/vCfSWd79GzHhu9+DBK2l+zAVXUgLwloFAiDULIpnA9Cj7q7BXoTKyaTSjSe5lpz21L20g3
HvyieuctuMs4YXUpGAV+L7ARl5b5lrtsFhnXwAQuqqcKrJQ09Fh2S0GejGazo+/Vh2Rko1qZcpU7
+pk32FXXIG8zSZqXBXFHcCJEe6Ux+oJmWdUi3haZtjXgyhs+cHqa056Dup2/CFgd6bO5zqjqogo7
WZmZXhPbyx+6ySVu27GOiQaMbY216zQjfMBQ1h1zOyEpNeTa3u4Z8bDGvGm6b2EzrC9jUZt3IxG0
hW7QaJz8nkngusDV74p7kb6ycV6TkCLdp1BqWy8MMM4j+YG11V7sgcyuXt/RtIMv320e0GhdOI3f
135LCFFvnnVTNYQzKHYJ45iU56T4FwhzW7y9nFGvVh5BbL4DkvzXFOVHOYp2XacW29o8OLN6fa+r
cuUW03Mw6/j9rLrG+igPNY8g5KL8WLJVuvoaON4Y5MtKBcXGbtS9ZnmHNk62SHTOMS6wMo0o4qse
dbv9avm3EDuOwWZQIc4YrvVlcIiFxYpwknthcrX3sxYLIw1OOzuyagxww3pS/jakmzGyfG9Tje0H
uCCddB3OBYpYztLU7llDH6oYhVNoEfjVTOZ31N4T3E62kkSP0X3HE2NmzSR3KCzvipMA4l+lD6Ki
p9mkvmdBrfObGMix4BZJWXdV97y/EjRirJiDApQoRFGY6fbBpcKMhV9wa6hB41WGibYdMQrx+QLR
qJ+UL55zE4mCWR+Yq84JmU+Q/EvQyxc6Gh6tlBkcP2QnAqE9VaLNPfeKdGfIDjkZgdI2D95Ay/1V
afWPg+FR3A4h0RENINT01phqZ/T5U2JQfm1aVbyxtVZbW5n4tpgs2oqYIivRTdkE7sLOvScQvEGE
W7cuFMJshMmFJyhnC5nYxQZU/RSZz2nR4EIL5YdHgliEujHHXnjvJtkcHY8UVSc6n5SponRMXdrB
4cGFvBTXGMvIrJqLA6uQSG4nfthWsGwzRLgne0rFOj+cB9IlD610YALp8/3w0JuvG0/6Jw9h/KYy
pvcoK5NHXWe7zjPDIRkZ7D2zv1aF/1o0wWOo8XtM496i2ol7D+c3czKpNYo9vOUeDlavtp6Ivh1k
Gu81l0E6LzH8quY8BVK12MUe7XSem/A1JB2XRDv7rBSTGs8fNoYVpxs51jzEZP6mJAqxjLlJmnfo
9OzxKfXsi+SwsHcEn4U2evdqDhw2zg4okYqFeMmdyov7pzRIUKoVAYM0j2+njXNhQcPIkaHHtQIZ
sxzzrPEK5EUzvU+WBvvRgfdZ/CNoTfxg2m2+zTNW6B54QB12HZLx/DOtq3CTunlzYc/ygSGPzINm
7kK0DzC2jn3oFHEhVTOqanWU/0F05EjDKMRiNs4HaYcbuYOyoP6M1ikEa3h8DFbC/HX2h8ZO5+5c
fuiZJzAKsZilzGoPW38vjOyRY2qy9GPcNmRo7gX36jmp9Gq0tB9iOHoF5EGxXxiPqWFzZpaRe2TC
g5KB5ouFHHSevGY/Ycejhh6WDm1Z6oYMHqh9HaDMASc6bR9Sx7RKXBslXEulTGCTIuh8Kra8hrGZ
5Qw6e4L4+K8bKXdINq//2410Vf3l/6X/QJf/8Yv+eiGFEzcVu1EHsMVE2CT/c3sLJm45lEnpSLdd
pXM8+q8Lqf0brLdt6VwuYM9Zq/7dhZSuDq5yQvzzF1I5V3j/PV3ucLHleosGWLmmM9+///ZCmg/c
wDoE1IuGcCPFfwOdbQ1v8yb2sJdL/ewHVr4rSAqt0jwMoJxh8UiyDcuwRGCSVRPLHbtbOciPYoPO
RMl6yEgtBi9l/mnH1VPl64AuDMJDy9sbpXMXyfEDCvteYnsgA2MJdGOY3IuEHZPzRFjmV9dAyJgT
f44kzPX7LAZ+qczMXJkJ97skIosexS7FNBXbMZEV7GSbC2unA2m4eygZpjppfA+6k51a39sZtTnv
JNAxlzXVFIip4u65G30Ubh49TmUBVCIK7exPzMVF7//ABmaLUGjfvWef+q56lxGsNkknhCXsgjtq
mWgbbpIN06QzEhk0JFO5rTr3ajJJJnrJAyjw6oGNBzY/M9KvXJk+XavBl69Px0RnVWBp3jauEO8g
xoPNdn88M3tDyfBK6Xq+6RPxOCXaPQDgd1lGP3qX8wyuGsH5qT6UToqIg5m7OSHtZvOwtGJI8d7i
riuxAMHcO/qsD5iWHVomGqaDagk2gwaHQOAAJr6uqPFaIqKTa1XZ+YZWn1d+VndO0sKh15T8hSl6
tRj1zwKB6Zn3yoPTQGCmqhCLHp0MFbg+j9mgPYcJMTLQlTc2L8YGvVHGzLn+suewZuvnHaPbIDzp
o37JSRYAORL7y/J2N7nw4Z7ffbYOmxge/3tRmreWss0FR/uJTmiH0Rz6B2NRi/aWScbRsI3JKkoC
VtFehGGro9sVNpzojXMeO53OAaldSNxScQHWrdWOelc0fe+dSY7MLiKxMmkyXvijpq9Z2mm7pMuB
0kCfDq3Wu8tUqM/P+1Y4z2jjv/KMTgdZNk++w15nMK2eCjJYL/54NCIHpXOk6nXEiSH1cBW0jbcd
U0I/UZxzgdKMhEhysVdGeyqK+ChE0qEhAkQPNTUshYl2Iuw46zja8GhEHtmulqKWmjwzP/bwFJqO
C7Xih0I4VLTwRQKk8oZP8I+YvCm0bENh6I6kFZyP5a3j0KLpAQXSkr1IvO88562kzZuArD7OdBDj
15KT2+gA/5JN3vuGvWZ7/oVMd2mXEZVdaiku9n3FdpqEtVxWkzw1nIIV0GDhZXvT7pOtNyuNO4ss
E+GYR0KpqPc4ZnFD5hFSJp+uDNJtl89tHJkCV+jugmJ6lzoTaSZ3V0Y1357OxY0ud3VIqI0lFkWQ
hUSLnL+zeh2jZQAs0iGMshk1qs36bMzwURFTEkIhxCqGS6JgESxqRpUYdMSraAjOdcgiPZiBJgjN
t7QYaqbS9JbMwJM9o0/DDEFVMw5VwUXJGZAqZlQqn6Epd8an1AxSWXrwSLCnm1OKtL1AW5UzdpXD
X8Ve9UvMQNb8R7VmRKuuCl7TM7ZFyQvSH0CuMuZ//M52hTPmZSn72wBs2fSmFMt6hF8ziLOAvvML
O5tACA/djTODY92MkBnhWG5s+uDfWLfShlrYwcUafXGtf+fPSqXrt8Sm+GWY8bRiBtWGMulX5Qyv
tVnIKW0G2tSsDHRSoP6M5CTU9RN5Fpb8MwjHxfjmMpTIiAZTDSu6LZ/lz5QuRJbtPEc0HspLo86X
MXBdkDvtvqGxtGIv2rRMU6xUnhXdLhVQXhlYzcEoaWntAPYKxt4yzu+rmeTjq19HpfscmR5V07B+
Xqb3a7yiA5bj8RUR56s+k4F9HiG0YWKZ5sZDNpODvWiPiHdfCcvtazf46ZvqVzOzhjXQIVT3tv2d
QkyM17oxHgoQxSA3fkwvP5DTfYn18kpm+VWZc4iBVQEg5ndggXsI/g0dFHKcmUimIGhtZk5SmDFD
ipkX1JvuzXRaPEBm9Is0jGSD2b1QooOuE/bSJZq0wvf3wQyDCdkMaKIgwqgwQ5sNesxF5DVH6v4e
+wApljZh4YlGoCDUwMSImPEuuFHRqjtDoUM7+0HhRCW8KJAjL7yqqjdihkr7GS8VbfgEtOSejBk9
5fl+z11ryyQG464q6NWzNlrFqyKVaXuOZoSVj8uDC6RZzHBrN2OuOKdv9gy+OnSvErvqXgRMrM+y
bNHl9R1xuANTiRXa6CuvOuTEZnahktcH0Lae6hmzDXPzI4K7tYTDSBISlzabM4WIpGk47vczrGv4
2XeCTH2dA/IGM9E76eDoZqg/o5aCU+kQ7Ros8ZgaMDduuuGInmrcZTMnXAyjd2HS9UJC56zPLLEW
EYSJu68MyLiySUn2RdNtrSlkqtDzhVdAyfhODiA5rAHRDy50hCkrzxXpKhxbAwYNhCB2huqQZjRr
z8yzE8z9ikCefLzBwhDCBwUos0zvhkhSt1NG9SZoi4yWGGPD/iDkllOetTwftxgt9A0QG3mxjheX
bNVbNIqt0+rWo51YIzVJbbAKyXddKLUr94Mnqf2zaBk2fNxeUcOQSDPa8Uz1K/VDdcf2qPHtC1A8
XnTXv+B8oL8+Ks6OHORSm8KdyuprN1HnqCIcnoGiVIYrDas1ZwKLxyC5q2O3OGSj85Ox/39oe97x
zMP9k04EBxVoVeyLmBu7DP2a81L7afLDvoXKuOMrDbeirW51jWx0dhoYITzVwAwaEgQ8tq8e+lS+
a7Z+0TmjGTGcSQVOw/J5oswxVNBJCGRXOTlc7FOERACQ9pPOoEHPu1NN7+fGMJtiE9US87XH8MCu
geFNmUe4GLhEMjBEOhBmZCFCzUZp6pJNxOrIK8HtCOq1d1OipmAR19l7Lfn0QAaeVOA/5TJNSOSx
TB+RXPGxBl/3Sip56jnA71KFgVFaX0xqwvA6+bOGlU6Q2qr2Vc+jt9XtT0PH5GiH+2BqJFA7JHwH
2LFroC1QhKTxYaqcfj+4U0blm7JWfT1re6yec5tRpCtrEjwuJuNYmQPvKo2KZd6pwTZhTE+g3TAP
Bk7EUyuLU5DNg9Th1ar7g0J1fQvD7si1be2PMce2iF/YwhpgOGw2iKpc2oJJRNlO+hZHJKZTg2Vr
FBQ31hr0AhjyyZjrS+2GUXAz5V+6dHSgLqtc5Jrp3I2CKbttaDehGgF/GZ5Lds8Lu6gxfHLUGUr7
JGJyWtxCMK6klNGBwZOiMboLbc6othGdmJq8BWyV9o1+VHjcxiAhmqWA4CO/KL/6jJ8PX2+05eQX
5p518MCaZNJI+w/JOZPmxAkhrNcM6jEeUaJU19wSCJgkx1GlnIqTcpsVMn6n4wE1uY6i0tJptuK2
ywQx6Og37a6iyu/GSh0jh7DKmKEwGDlF2gkKBa1u12J0co60Op4WzWmooeOyzeELUIhdGDxEs2iR
nSz8NhoP7AFv2dDsZWnctal+loN/CPx8rnbN1jpJj1Xqd79sAX8j6r1ts28gArBStr8jzBKja+nZ
ujXld1am311a/BAn36UIr9ohLXZd5cS8gkt5qUbp3YEG0R9ecxXRG/simPkvycy+DF06bKSFj8Sf
BtIaqe7DwbVEbZJEHvMmp9staL8DB08D7erBlvHPxid+seYGCCQlYjJPrUsohF7XzrT3sRYxmgN4
qIKaPJlxIH/8oY2WhlfUhkdMPzJ0V0sHHvSAIctf/1vqpFGvBuptBsS0fCagcDuvaletcm9dzwzZ
nVwT+VYcn0kxxNIAWG2ulXJeLM0ZOHFzuKHKRa5jGSO+bl6HIPIOQ02vhmtis9DdhCg9BmWbo84K
Hgpv75hfUx7W/PT0Lh8ieltD1d1aa5ArqfVXT1TbxiZ1pIvhgk6UwJ6j37BgRhvMlWuNoxzVVeoG
7f8I/nmxiIwqbj+8NKfbJCt6IpQfHvnCymUSxO9ap3N4Q+M8v9VoK8r8Ny+jHsJX8J1V/OgUzVPi
yI/EU8eysJ514Tx1UC2LqiK/SBilpHZ6YU3qkuCGL6bkDVbxRYyEHwunQgWkGJ6UrXfAaNDwHiFN
kgc0S7SPle0B14jmPcmY59siUIhRWHRqABrcN5wvLzCvsfCnbUvD8ECGipM9DlYERY2Vk7KODaoW
tPoW1+HzvwYyNnY1wQjjf661uYzVX/4j+8t/fNfMqEPqbT6S7/rv6fo/fo8/gQGgAAkpMMfseWr+
LV3vkqwn/g/cbiIMMP4GGIDJNyRTHSY00rYthzX+n8CA+ZsQJrQAUDwjHGY7/wwwYM8egX+Yz8Do
z3w9TTdgCNY/9J9WFTp0yyB9Wqj0PAn1rkfM/zpOhJofvEnYG5hP9WH241cds8QqsDhxUdgOvORB
doJ1KKJiXaTOHhzd2vbSazay1E6hlTMJyOsTK7jl2JJwM70WBib3f4mYNkrVuEz43aWhl9+x0h9o
9PmpIwp1SoPFOaKjbGtnFKsTTF3JIqr4U7BW5Lz6okvvwDx4nwFPL/EsYRcQ0DW2a+qLzudS3Hsx
mFXfPKX+9BS3xbDjBqwvo0g5m1D3KQZInh3u6ktBDda61PjKlHt0egdQH9XG0GtvtsNzlK/sk4PL
WWubgWRwwFNdjM92SvmnmWLmNarsATNVv7TzEAu/yy3PbIjsR8ZwDL3wl2r7bhuYlly1qLtZV4zP
1UANKgsq+4CxfB9P2TtfMr6vIkk2WgtFSmL1UTcRUkoA7CrhMd9pwa2tmH4ljjFncrCH4iVQQEE+
Vumpyw9lzTgowsbM7iX44iD3YA0M0fQWJQHPkQu9emwWVcndmTuhTMVPGRpouPwAqWhCLJTGsjPa
aXpbEFjynCdjaAVrJIiPoaxRW3MEFvwt5lG1rivvM9D9n44qMwDV6iEZXovAus+rhL6bdk0T7pdR
h9yITf7Ivtn+avPsMdPGBzBiKLqEOCOYRKU9eEaysmWF9zfezKLVzOdAopugGxltA9ZDyvPUHjxE
VqX/1hgUE8bZvtT9N0Mrjrjt1hijP/qYlVJqJGcbk9Gyqtjs5kPHZsl39u6I7oioF4m17gzrx/mR
/KFKnyO2qa4e31M4Rj8Biws6C0rN/fRKc4OqkjYjczPVyTP+81U0+R9Y4D5QV+3YBN5q02EDG2Xr
nhQwEHCx7ksawRMCcdAhAxfE9C7EPrO0OLLCJIwKl5JrnZ1J+xlEBDnuYyfQIiTEQo1fDKUeQtl8
xtN0X2Dp5oa2o8P0GIMMrUvUUBudnrK9Rtglp9vt0qSKi29tHN2+m0igZBJdZm5MCE0Z84m7uqaf
Y4htm3VpP12clte9E2r61vZx4g1J8BJbZMT01Ds4kXbvlwGOSR9dUxlUn0NqtHcJ7XxLq3SzTwcf
+EW0M+FZUjfHXec1ESNtjvqj3VLXE5U4QzSq4xZhx7ImJTG/VY7X7eHii+eIOqobhrH0Cqpfvskm
puV1GjZewavJz6ix8a3qoaHiPuBnBqM4NhCREoKwpObSAsEkKZyKcm3LzNry8x8u66lL95owQ8jc
dhrPYae+G4fmoSHzcfgSLiX28asnusYgakrhNciYBBktkD0ofVV9RG5lrCqfuU1pIYmKJvnGffTg
O5htO9t61ePhzMEMi+lgn7g+4TxroTOVOY4QpkDuldXfk5wtVj7ljn6aHyQ3lzVm6Wqlac6P8Adv
I6Y23IJpoLxQpIKoi7pz3CI5jSU3jan7/+ydyVLkQLpm36XXrWuSyzUtehNzBAQREEACGxkJpObZ
5Rqe675Bv1gf1WBdde1amdX+LmpTZVlJQiC5///3nROB+vCBdyqj2qYzj12eo/G2aJ0/XU/kz23H
fD2P/Xk0Kxb1sLzpUxC2MYfXyc6t9SxKtusl0cMUB0rQF3vui9AHs+YPBQ4eWT32CRVhGQocWhxu
sLMbgCu65L+JFOIa34nEVtk8/HydlGcnnii0hNV1mrvwAIPyLJPBB/xVJwesBy0rUq4+aPr6fV6C
gih6D7rtUF0R8O0zFYj1kupRuoVi2FAW5uQ7l5PY92M+riZsTCu+hrusj/1NXSkiHhOtdD+x43W+
pPKbvu5IADOM7y1yyCFPcIPRyGoyDCawwQijRc1vKgv2GFxvrmWeyI/IUzLlMZPOhLdIZ3fE22lm
uuyILUrXpJn8aM9cHA5TaD1xc3py4a1syhmtRz7wce9Cb+80EPekaz2CChgoqGqfvIbp7bqZx1pj
LGNwuiFAqcSzkbJrmHPT35IGYkBsGekmKNxnu7EfMWNsXYk9dDLdSzgZ2bp31SW38qPNe2g0whuq
ieDYCPMqWFEc2j54kuRgt/0g4h3N8msrQLlJi7UZI2B+lSceArSNzlWc0BZKMh4kbfA6Bdx7lATG
WCTzsgxwvrhKXPoYHkPFnKUV1quq+rckcnjMDVWym1NiqDE5QNsGzRzj/YQCw2slZjzX0IXmVl3+
TGo+13776hjeJ1DA/sGMiC3HQXMfBtaIXItORQD7e1MhJ8b1YGUgapjh2wtQuCCFUc3ewU9Qh7rV
OZtHfz8J/8rw+YAyh2BDwwbX3c8jpDn04Z+0fLZ9nYA+9tsL4G3yieyK15wGGBnG1Td3T/Y8Y/DF
LW8GBASC0Jg0l5oR0K4Pdjdx0xq6lv3bdqazr22G9Gm6AOw8YyN4uvLsn9+zFlIFRXgOHAHN+zEi
f+6CQj0GYZecwoagkd9FDnhNOFoaLN5QB7i2FUCPJpyeYjdnPhYXctsMyYNSYjPNNQOMgJcHUTPA
y1lvn4gmiMP/bjNZy7rgh1AOOBhIZJJAzAPC2pUN8UC1H4gqX5pCvLpm9so3itEJE1iMgnrHHexr
UBHBw7S9Msn7COIeAJlb3tGaN+7Jn1VULqzHsmjj6/8c3Lk+Q8L9Vwd3lN3/FdP1tz/z14M6MC7X
dBE+mr7gIPyXkO5fk7021Fz6p+wwhVhqqN4/wXaFx294IBwm24IT/N+P6c7it0RnLD3n30ftUrj9
52M6eDDb9FyLALPwl73tf1mjNqBqFAEQnkRuxLGCecdGkhDaNg4X78yEc8P90OLwXDALh0HX24W5
DUkLziHlarjcH45dfCuv/WX2gMp5kmrH+haF89mYw1vUkyyaattatYwEVzg5TpFm0pcH8iE3CcfP
s0fUpSB6BCbcWis13RgQoCcD8epPvVjPmiYdzrdykxAJFg2VAJyBd7AMwnVsm2orWs8/mdUUbAaH
3aFyCDWYHkm+Yol/NbwumpRJUFckB1nxsU/as4P1hVd9PQDIo6hPidDDACnJfPbQYrA04FFyGOll
0by07rA78kO6n8Ei3s2w0+m43hBEm0eRlSYeumnPqpkHX4fRcqha3IZtez/N6TlIm4sT6lteQcII
xNkU/guhrMMyq6NtOD+D4sQKHZApTFxQGsPsvsaOOPHqXeooFB/TVr0gmNr5LvqlJnSe2Ah/en7B
QA3l89qrY16yWL8n92HwxVPu0roMqDusSGttplHQqpjjnaPNAx6BYEvvD50unCUZDC9WALeoCLL7
JBFrMSSv/pRfCuGwV6Y/s7J1/+QZYHZk0sMlNWlqdQ4HhNFkxUy5D5qqb5w8pvcltraughkJJZOb
jmsx0y6iK3UzfhJA2NYhGxjKoKSuPJjGu9Zw7pIWKmKUNUzV4UWspryq9oFmz1M77kvvNM2mmsWA
dmCuwIxMCvB4esd18lL1QNCVEWF9NHCnTOyUbAuc8xS8DzQHkR1nVx1bD3RfX7rG+5XX86NtNYxZ
/fbQJATZSB7ld8MwbNWonrqEhlBGUHsVi8WmJpd5K0hVUFvDXZUyqqNlEW+yYDz6wvY2HGdPHfTT
fWjPD20V3UHxjEj5FKc6NignWvYWpadehZb5xyeYtW5NrlSkXDh4yRc9OQLHKo3rJHmNOz76KdoT
DlC4kgo4yetRw6BKB/WUjAPv6xgsmtEF5YZqD8LoLP1Tm/aJH8i4ArV130KBn3mm02AmZ82ZDb7F
H87sJMu7+ex1UJ+0zPVZRtNBOZTYEkgrUR3teBfeiwzgilGfG7BYk5ltO5Jy3JGmh8SxihXXSeZK
pvMUGuSMh9wfAL1QM9dl/Mej4sQnbS/74BEba74No/IUuyaSWDdpN+Nc/LFIokZplgFS4c7ZZ4Ni
xCSd/eAHT4HH08ajMLRj/VQcApvbYmOnP0Ng03QbCXmr1v/Bp06JzExPSU6bO6U0SUPtRJOWQCzN
6TgiOh8mYXkC9AaMYsqjXT1Gj43FB5Og7TdYDJLVDDwZxlJgKwENzxbn8TRMv8ZyehRw8fb+bOht
SDRj6LnpNSFZabnxuOBsAGzRBTCtA7MHGFi8S7nlWVizyVCbFqdcOgu3vPB/AosgxtDD6Yqb4Ltp
CPl1rrkRHRVvfGV1NZcrX0Z7Z0jOYU2QzUn+UC+79tFiJJomAq89E92K1JeCNHzUNRVy4vjnuC+b
g79wpyPH3k0lnS3KVwSdhf5pJ/tuyORhcuRvEiQvuQag7bWktOpRwe+MYdrKDBEhTihYbSmETyoA
tmXF2zSV2T6TTrStzOxXz0A6I6rBBZ9AOtlDNhQ6PFmzmVN3IFYmc/RM7Tjuo0H7R1ZoT9SWnrS0
jh1Bj140n0DWHgpVUFY182rT+ql/7AX5jaLp3xhdwQol7ML9wz0A9j0lgiMKXSZijbm9a/0OHUXZ
XVMypXmDZ1YU06EN6keegFfHZstSzS2kLN3dRaMyNw60dO3XCHYGmKm6f7R4XvCp7X+jDgcSnfbb
cDZ/w057QX76RkX89+AVV2VgrJhZv5CKcZLksV1KymGnx/U4hvdJw8ZKFdGx0B5dxQyFsMqLrR4J
zBjMl1rVosoMm6+wiY994/IbqtiDTLkhXoao/mobfbHiYXmaEzzBwALdjggkNs5HqI/vvY5uhjRO
szc+MX3DYYUMQyPg5Y1GqzJ2GwhAuDXh1xuALetDmJUvykNvCC6PB2IZeFv6tfpXxoPViGzyfqlC
LheKD16QLE91j7siDI+RxMripUW3Itzx0Y1UYvos7i7hmCy47YnNkKb1WixlCPxcHMNdwG39+EL9
66a96ZhyR5Dcaw2tToNH0nYInlPRrE3tPEmR8PzViAuHbO+WCWg55i4mle21YUI2mnm9h/4SXZ79
eD8TGeCUiXZE8WNprDilOl4/8UvwiUD0K8ooTLPVQ5nDbbPNQCSQDspXnFsfteKWPkKq4N3HsSGz
L6Vvbzk1bCTTpqlHPQpS4SuKzXQnGjCc7O3DO11MFqd0851gU3JX6zzexpbwt9qVv4xGIFoZQcXX
VWs9hGZUbp2m/t0UCaVpto/7uay7rT0i/IPCjwCRLfM4TpvAM055x/eBk8o6T2i318ou1wF3ipUL
+OJYmAbYvnDvVvbd6NFssatP0eM4q8yEMJVxckT3XbuAAdhasoop2S3ZWMPSaYAr3JqIqqp5Ww/2
kf/cU/JfCtqsDLTZXfPeew06yWbTIqkROct3xJiepcdMzusE5iuMAxvVsb4pGifbNen4UOjpkGfI
l0ihv9OpxAYeENun5T9Qvgxwn1AqJCWBdFxl9YESzW/uw48eJaF8qJ/5LXyeJAQzQ0y0PCGnpm6D
ncrJG6L5TUPDVn2G0nyd/fJLmyytrNBJV6wy13bNXtIPjd956nJ3d8t6UxMLfipK6pjAasH+ySlc
Dyx2Vwq1w6aER74nInK2iuC3HBJi60ALLBuEh/y2O4Vf2bjKQu/1xCrbh2EaZId8JuMVQKlaKj4m
4OqoPMxTgdDUPltDdi69/pk5Crft5DpE/TWr2UcN0wdQwgcrnD7zOUEaZxpsXwEtxfKUz+oXXEg6
TyMNmhCopek/wTH8IPLwwpPk1epqJhoO8qmwRV0diNTd65z0DucRSgvTbGFG54IIxIxSF2kV0tAj
JqA0CTZ+kJB4SgjOCIzTG2tcysjcNNeIsjA0B2ydbQQHyueTY5qsq3PDtWnaxq+m5CXgUwkCMKrv
hyj5JFQ50NQK3non9B4UjvZDp4fpVoZpcwSBEh1di4MIkTJQzON81/TdhfLSp5PDwzPjAVBiOX4k
ulysgizjpT0/+2lNEAJHFomQ9mJ12VMMrQvXFcPHjKgvBFHvh0OnxZuzmXiBJzafMnOHcv6JA2AN
gyDCa62mY9CmOSux4GVsqEgl+DRCA2xcIcQ+B0jDwVC8wpLuDjC1KbMU7mHwxGcQSnV0a9aexlhW
WzMg6J7FETsyO/qJgvJa+XLPqOGXlzCaAxwHlNO/hnl374jkIqU8Y2JlRIXcMcofWVMfCBXGDBDS
b5FC7Y3m8NVrzVuL+rc2aZ+HFJYRaTISgaPi2ylPh/5i+Nlzb3La4gb35Hqc+jLnrJmgpLH/7BcL
sNh5y0rjS9kxw9CUUxoVDraA5rG3mH6Zer6GNR2+eHQPTA3ICw4nz4LSLVI+NcV0sWN+pdM8+s2v
wVvUVUcrIaUvak0sxeAdzuvXr4Yzr8YnDONXx4tfG8UhLaCCFTmPsY4+6dRsR787pp1HXD0GRGHe
ZFjtfdf6Y2c+Hzgr+zYaFBDafStb41y73U8T6WO7PJaUNX0msQl/wntn6G0xV4WUy35xRY9iiYcw
Y+ZJ+j44c3HKimKnAutd8k9pVMtnii0nEIK7lPIKt8hdmmZ3VTPfE3sjSR/JZNN41V7EfAsSD3QI
dGXphcDRqrcoXqJcfETovsh0U+P8XEk7r3dSsjeBokqGigR9npLsU4V+bD2eqYqtsQlcyQ+Jvw+X
BH0CKZe7rMwOZePt8SD+sLQ+9PxL+Zbzqh659RniMQ2qbmOnDbaFMD7NnbHWXreP8unY+M2b5k64
YfDNVyOdE1mMmxvlTFbcxVYC2WToh2SbNeHRVPxJiEfuGvTHWhcGH1Fe6bi8LabuLI3iiaRk5XR3
TgOkt+rsd5xdesWPgpNeZT9b+fjJOfgwz+6VPH1OoNZ75GrCSax2N5pQWzjEP3Y+ndKmOdeRPFZV
8aHa8ct21C0DSYmfmXJTvfTlZvN5GoPHQtNVIzqLIR67iPXbZ/KfGOmNMTN80YFVeJa/YYraT9L9
sei06TDfa10UrIHnXW4YRzTJW8SpvOoIMQ0tJGlln/DfcBOK3oLQA4PTPzVW9OjDlk8HeRZlcbXg
lKhwuklEjDV3TDx27lZT498lDarI0IirrRqCW1fPsBFtLun5ANyVGzNdAx/wdG2O3N5n1lycoXaJ
hYZtCu19TM5hpZLgocrnA5Y9UIDSBHTYgpbi26LMq+1U50l1vwaPea3I2l8yNw9LTXqdWbQKSOcQ
RDBQkLo4WPv8WFoDrx5xrHjn86vVUycdH/mLcRryD2AHbx/8wrnTbXbxrMHYTTF/KbkCxQB+OPgz
xAKxmHShdr1EjpdvXRe0QpIHCzM/ChgFd+wr8wWVGzPxHMZf3mz9z97bd2yq7P+yGv/fuar+9of+
Oj/z/oNVNVMqKvHY3YQ02ST/dX7m/IcrLFAH3Lxdk0Wz/0+Y+8D2qSlQN7AoKvzjotv5D9NhpGbS
tPdc2/XEv7Po9pZ/zT8uugHo8JcsXXuAdGSfBUO8fywieBXrvSKtFkISL7BWB5RZJRF0U1lw3StG
IgHrlo0/yYB8T7tPfMrdy02DU1SzKTn1I7qc5q3QAphuG7JgneuRLlcoDlXvz3A7B3NrM97fGv50
bePA55SezseG2mTQl4+VqmHoTvV3byXWzvOMm4VmiW0FUWeLwdQoPYAnfQPHtFpi+JT6etmyW3CT
cqW1+OVxIqORTqJ7dnmthwyjQDQ11RapEnCr2ZAbLAMNHTIOPnSqkEOSe2Jqrg+IPeW903X9eigl
DWXvPeCX9K4eex75pguAmQLRVlkOD2q22QxS/DtVC3cdmovbqcourGXOg6jFQSX2j1HKNwK+1g4M
ULEzVIIlOCBgnlvtY1NTrRzNeGLMwInT5R+4qgbzD3NXSbwr7lg3o9KxwpnlRBf/9jC0R2lDDj4X
4INyjlRMDj9J0P+02fiU0L7MZ/E50FvcCfoXiGHd7wWdAuBqOKQ9rGZColyLFV3DTMGcjEyPUSSC
oNKfX+Iwe+vy4pn6FpWLLjgwcdJr1YbXAQFRNgwL6iX5QNFAKaWcflxIeDCuTS5NRvJqmX1HhaT7
GKbpycd3spU2EjBDCfZWbNTbkZXmaKDH5gK191ubmyEcYk9zF8g5PmJWn3qkLs2dO4vzOJf72Z2u
+TREW7vxs12XQqmCJfFJV/01n3REFE2SJPP+1HH3M0/6UgmMWEwm0G/1SES8rGNjIarswBWBpSvb
cgipnF3ZIg/7soxwnKbFRxBMF8p52aMYG4OkGLsW+iAMTTqECdqCDsVFS3Lyizk70QeI0PMG08ip
M4Yikw0OkysjU7cJZiqZeR+6DhkXyIAkzWzI2qehsQxwWPrdHoiKx3H7HPrqxQZ9fjQN7qtUMqct
r3FFoB8HWTPdqYbvSejUb5zujZ0L5o5QoDrDweeOShttZY5zx1EdDpif0aXG9/WlHVTugSrNg05h
OjEWDUi4g7g1M/61VkQJ1Eo4X5IngwHDlmgZLEQJ6D6uQFs6LW8ROa3FqA7vtiHCqL3E2vb5cOh6
1kIDWtuRWQw1lJlEK18Nb1ewUVZ7ingkLQTVmRAGb8IuxUrT6i8tAnsboNvifNQTIHBRPiUnaj39
kRRCR6udeIyVcoiFJYzCJdYGACo9bCvsW08aP1odD29dwuiptmxrI5lLbgJsanQW7E0/JtZ6wrRm
Lco1c5GvBWRkMS48Bm352HQVFmgumB2+tgxvG3qfKy1CjneL0o1VwENEizPzcd0XMR6uoqA55Enx
zLWFuZqjnqzFE9fn8cWL4cr7vIATfqSoIuzXeZHLcRrgw1C4v7IC8Vwn6s/SZkaokArE9LeWfql+
sPgNXMMfvwQY7Fq7xJa8oDp0zxSPM8u3X4SfLt47ZSPAExQixV+UeIscr1o0efUizLNRhKV9QGti
WvbKWPVCKqA8H9sTEW9562DS7gZJG0cU0InS1HsQi6CvTayrBRHTrTVxm0XiZzXyKtn6PzthcJ4G
fIEG+u/U45FKOvB1IJNzLIbovc+kdWuU0R7NNCe+gDzQTjUWwbG/d7ueCV/RD18ME2igF9TJKOmu
3JrFRGA5Het+XgBDSQx0Nmrwk6yrF32hSOP3wSJGJMxh4t2g6Fv9RXnY2W++y2Zw8kFCmXxXB3v4
xj54i1On2HQYeNyWJ7mHk4fKS33qAgYffj1tq5L8eG4SM6wWmU9Lf4UF/Fi++4vqZ5o51abJsgle
REDNLP7oRQ1kLpKgZmx/1ViD9IBESgoWRQFGIeXOmywpv2Q4732MQ3TPtm0KaNzBRcQoel7PNk8W
x5pg23GqbJiMrqKk+5q6dl55WI1aekGRbTEuJ/4OTxD1kdszEB+hTAUwuPLIhYPeIkpSFsqkcZEn
WamXHWp8Su5IzxU29XHBrZNhPuaLegmClL9pY38X0brjM/QryYgIYVHKrezeyhGJzcYvLmM8Hadq
O+B2qgr/EM887iaF9snu5+scmCdEu98TUijf7jXxbN9cTQijOifdzwikZuL8yva4IMXvjjM9i4j5
vFljS13cU5RV/yQJQ6148VIJPAUrE1VVErO8HZX3hCv4IZf1a0C1wbOpfC2WK6JK94p13Eou4A+B
CqsaxT1t+E3SG6c6g7oDHeKuQJ4F65OYwOLT0iNmrZy8i1xcW/BhGY4t/i0BXmJFg+1hiVWvZIjG
PkjGexrz4bqd5KNla9oUNT4RNB2ww+xUGTd3pKonhznflmFxD9ECTsxcA80h9fJA1CveNCnLjIzW
4ZpiEAngQJ+miEBbk6fPpbDtfevqu9mAZWgZYbcnRBNRUkx+1d74OMqQASzPkEPZAfQGFMRBe/iR
6BDOiUNfDsVUsKZsBxXLU/2hlelrV1fNdooJkgPkBVOvK/sQQhVZldr98Eze7Uo53no2azpoEv0H
veNVw1NRaMYfurnF43zOGueXh+WN3iNk9aZ2D+SAP4fFWqGt8rVHY9EuPgtj6l5aBBcJoguf6HCD
+EJmy/5wcWF4JINWrcXnBhzjp0aY4SHOaFsGdOXi0qA4RIBG2u9C4NmgH824QfCV8qvKH1l8HEXh
sElp6T5J3Bi6yvdsLi72YvFgIHdnQE27tPzcV5BmeygK7H6ixf/B9/TK6ViwLmMuyVqAPEGlvrow
+JL4guLaAIswXAJP8xDXDyB/0NAtqpF4qX37A+fPYNqbGiWJXXenqZLDneuOLxR7+w25qme7S/km
s+kNgpQvuCB1TkObAhm4zgQ39Sod+z9SI+JpW+AWyFHigTSRv/hSzI7wh9Y6flKRfdd4dnxttH6t
JigJvj1le9sPjzrn+DcWnMvmrmQ05TcPKcYWQnnAUyiQrTOCXpzOYm0dYPVz5cL2MpO7Y1z0g9KJ
Pj4+mK6HtMahQ7O/ZICcnap2YZrikHGjKUZOtnhlqHgM28KqXpmOLNIZ0CSsHj6Hzoess1BJaV9u
nTqqYPYvDgD8Nex7kYYMt2kR26QYbuzlrWR5sj8EZuHsXCWLHaRNnwczNJqI1h00TwaJFhYdzhfw
iTPvNcev4wVjuYEV+zmIKN13i4RH8TzvK+8zcXAvVXSRE9L8WzMnxoUTrt4wvbjvsfqw3PBWPhdY
O+soPS7mn5npgmHPX0xnPea8QcdYVVrr2PCeKQnzLUYhRMDGvSuwCpFn/6wHnG4RuqHB9Z8Lf1T7
vpDFZkQezbialXSgIzpPjD5bxSiLJUF5jIoeoC16AE5w1Dq9RXgUeU16m5AhpUiR2sWOBCuWVm5f
Bp+tiTuJ99l4VFPx2oyiP9mtQdKpZFIUeYOzot7gPIREf0HuG6CSXFZ5w4s3Rm9TQq4viHIYPB35
97kKxlfoAJi3+erWplNdYxZ9qyiKr0Nh0SuouSS1RWAdEaVQ3On9bV+EzSrjO7fOlbXtGugB/xNh
4Q7uWv8ye377/L//Wf4YP8r4b8Isf/vTf6cCSHRzhM4poZAWh9T/98s4YRYhuFFwaHHJVMMN+P9U
AK7wjoMJTsjAJOnyj845l//JNZHRuQz3KfP9W0x3OM4LtL3KJ6o3x+//87888iwCJjhdUukJ2Hjy
v9zG0T2M3WiziLMH3rZMyzVEjfjoz+qLAjBn9GWj17Pa61nxMVbj1Mp8Z92z/ouXPWBQRcx4ZorZ
y45QsiwcWRo2bb6mVUiWrrq6av4ds1z0k+nFYNlIuGxb/WX76HkPXj9AO+FUR+GM3m7/GCXzKfU1
71+zP8X8mm+cvG/ZGNMVBLFNfXzUR5oo93U5ZpuqbHkFl8WbMKcTCo5fA5NEWMT1lZ0XRrXRxPvJ
XmE1FMnNEvLDWxbiPenkehR7kyQmQy3X28q6+S5nx+bViMzJHhnhE8Qg3w1FTgkIvF34BP7hS5qc
Vb3JW1WSL1rHuFviJQabGewBLHUbGxLKTGTZnKrnGNcQue/kUno2oBUn/wjs4urGOFup8ZIdv5SK
Y5xryiN7lgO4P29DaSxj9eNeLHOAq57AvxPO/GADJFvFRguoaWKNlA10DSPyq+zWGSprQyAgYX9E
sKW5yIKE3tRn3So3A7UOkiFaOzXJEXeZJFqgtYX72qn4ySuZCOhJYHkwojtZ6qW9a8MvN95qgp/r
sZ7uuwJqvgQQaHrJH8PoL+YwfhbLVUXRIp/a+lZ30UvBQ4e9W3nppFOuHBMYNqOfg6RsydsICa/J
Qt4Y9hnnPqrwHjVHoe/S3nng/V4Dc+BUkHG924SlA91ePdggGYLc7zdz0PxJixjWjgy/+c7SaM/F
QxomQKYV9cik+JpbzpbJvDeT+GUY26sc6/tJx/fp7OynLH0ckp4+Uf1nkIPcqjz8yAPvC0vHJ6W5
Ayy6V8/s7+psemvm/DHKFQF/nYTUnGG7iByUdrrsduNCuQdFO/GezFP4kLmyeQ0l3VhOJ6N/EV0S
bdvG1c3acZgJ4djBd5uq8NJlXbdjdltRPiR5HFaCdzsLlB1/4lXAXF1HPWHPIhTs8uipRv7wVqrx
jaTrRabqNscVczAHMbITHBxzSZekxWvQtKxyjGyTwF3z8wBm/TRvhOlBeUYwPM6s01u2tWKkK540
akOyNtlgq2Wf5zvXJGg+DIq8meouINpgG+evtY7wS6KdgSHgAHY3ORtaaAhX3KpeQy8CO9F9JhVc
1rp69CvvSRHFTa0pxZfMYTvxGuYhLtHpwKCeVQy8zJfzkce/w5ZmuLP6apd1ehPm9dqU8hPYx6OO
vJs5dBangDFZT4wUNn2qb77kClCkEZnvstqhyv7J+uxoe/1HiEUN41/K30fymTL/uBmG9E6bbMFG
9THn5XdSul9+QvwjYlxh6PIQ+h0Dq6zdQNYm4ENEK3DiO0rYB1MXe8fEd8/PGghbYcSb2abgWkrB
ltkgAp98RWywVh3zsrXuUmzYLtloXQ3BSrc1c5xCWQR1wwPNEmfvx/GH6oqd9rtbJ4NLGPD9DiwS
EJNr8wFwree6H3+wYN8TPn42E2sTVSSFDMPZ1JLbwVj1CyPE94FREBfHeUNwO0lxAsbOixG3xZbY
/NvQhGLrmMOpwSbcsIFt3fxsc86N9PRZmNmBg95jUM7vUSfeeULwrKjK3WCzHzMFFojsowjaekX2
GaSVZreqMtBObt58hG0s9mVbBzs5BpSE4v7m9s62XJqqbcfBMvRztTJ89ojW6D9NDDhZA7+1FVsz
2HB/2j7l88JhZNfGv00AjKssUyc7ZTogS1ZBTfWdZOJMSfnPnNAjpRqwyjt6+CHcAaohNAJE+tvT
7aMxEmZaxTE/P6Y/J7JnR1HNNxnxgY2MB62Mp97CgxYATNpB1mRBIzjidt6tHr3jWI0UwrvphX7S
3rVscNPNW+75zI8kH8mUVxUUgfchTW/h0J7tgQo5baO0Eg+yGDc+Y6HQwqinah5BYeCe/dC5ZIQe
0AWQS1fdY896fpUKIHwtJQXMXx73HrZl3EAoG1jlPmZmthmW3wC2xIRCy1Ohu3t7oWURINxYMFEr
F/186t9Bb/7GWXctGcf2NqfUwtpD9bgEY/bujTFFqB4+pCKfFUfcbvNjZ9GOL6BkWhQGZPE28Ztb
gv8n+pfv7YTWqSDkOZfepujdY0I7N86i58woTk7mP8BEA1qSsmuvsm2Y6UvaTa9VX1KjTMMWsob1
zeWAA+y89C3aet+kDfDS+pOwEks5i98mK76WIRZu5qu0NWj+2MkXbSQI2+Z41yj33M1ssxI7ODBs
4MFRWx+uKS652SzZj+e6aM+Bh9KA06maYc36w83R87vpChAfVXpNwD9vmMSsTNFuJDDmKHa+M7wy
B6g0BLzgNfA7wFSo+hA+nwbs28twkQFPQF5josQuyBLQcGJB1h4KfiR0wHZSu89u0l38wYeWNhzt
ytsJUljQaounkd19Ot33nrxMHrOQbtkkDAOvdGK0qXrPS3Hlh4vgKdwxMTrmDh25LsT11U7OQ+8R
7Jjt+bOZxIOPiBxw8abgTkSqhwW4nVE68kCpAqQtI/XQ9t7Bzhx6KygopPaBavqE7z26Jatc8LH2
MbMsnbAljRsxB4tArzeEPmkEWe0mbaobEwx64/NV0KgmETl/8TJ6g172u4t49cASeAkcN92FlvxT
2C7/Zx0jm6gC+oiF/YFrGKMBcOmy6s40ZVnW9YOxzUp9SLV9VfB4Afnm65otSqFJsRgZfajk2i6F
MFNe7KY/BbLkMZHqbdo5R0NJ806JXuxHy0Z8wXVxb7jetTaaPwT7rH0nxr2gP5vAk+cWW/EhGMAt
0WEWBuRsTi70TBriBeFDYI5M79i1alfcIZM8e276k1VwDPWYbCNHvk8NEF7WVY+msRx2KsU7MH0q
bBJ9YXCbs4ECeU34K3l2bf+eXf51dkVLESa4d2LvRhf3vXcQ7DDaTNP+bE4JuMKC5Fxj+M0+zt2t
8rGuqZpHb2wF2zaLdmWdANwRjyxYvgB9fRqpeISg0G5MxnSWrV5aq79DX8cLGklhkoZ6J1rzpaiL
ZueOqGVsy7gAzagoBDLDgKNIkx13yVZ4HQnUusNAE4wvBRLiFKsu3aZ0XDHR2bnMetGHSXOVt2l8
lI4RcHzl3Dem+AtQWa47wgDsrlJzk3X9ia+JmhnACidpHo3EY7Jiu4pFFux7hnfsl3mHJ8yeI1nu
B8FlOVZnM7AeUhVhBwwnRhI+b3pOTXBytrlJJz9Komc12su8L38d4pmMGlkCLSo8arA8qZO6LywR
p22hEkbJZfUFNes4lP05jOF+5s1j5mb3zmAyEGiie2WlVNBdj+q0QWDOGDteGFheDG+iUpUtKb0Z
f+McDjA1GD0Txjo5MSD62TRfCHzQuMuSX14mDnMdfGnONny+Wr2VWRqfW8cWILIAeTiFfShUTVU7
wtqIkI2jbgN23rHPQUbZTgLcX3VO6NONCd7BKkXM+W2mOEEarvG6Ytd0jFsCZxGRjvM70farKkF6
8bZ6cZ2YGDi6URF5v8rW/X/snVeO5FiapbfSC2jmkJcaGMyDaeFmbmau/YVwFbzU6lKuaPYxG+uP
mVWozGqge+ptHgYoVCEqMyLczckr/nPOd06pNO+TCmomT146AKWC40MTiHYrCJ5OcPW1rNlQUD6s
dA8XlGi3U5lzKE/uXJc7lgP6Z6EGihvSvjuGPJC+re71ICfWZ7uPmg5nmw7rdUhpgGX3b6QskD+z
8NW1+re0Q7nncRBbP8BYlXsaTcndrbStFxgdmAlLgAXKnShxKDMc+9ZZYHJbRnp/HKE4LivXBt48
/j4n6E9+OzbXqEIMK1hbaIz+DGiCPbZdQJeCBOsDTqxcCAeQ8px1SJnAmDOWQbVkbvPsTAre2GAs
X8uYTzW0L33f0AKY39lj8Cbi/ponxtrWxr0I8+9AJ9I/4DPvOuMhc7tDAgdqjIdjCrIJAUDidcSq
rdz+gZQwGKgy+gXyBJMY++lSK4wl0LGn0Eg+Oh7fRW33xJwNai7qYriDiHrsjKY6ViyK8xuwlspZ
FZQ3mpQf0WJFyHDijuSUr8YUrYShwpU9x1ZjA2NdJtdVyM7S007Ci4tlN1K/sN/T1Sw4s2aFdhMF
pooyTDgPaRaAXEmooMQ13ua84rnLSTiNTDoDxpcua2+MwmbfyLsZ5N+FE57xYIVbMC+IJC6qWjL9
ygN9N/jetxTcLLTGOipc78dyLGlLLigANThpJzU/J0WojX6XwAPi5txKvpt72JdrjrB73PPONpZj
tC5pCFtgE6ail8bgVVJEHJNMmwCqlYlDTfEPNBKDIqzJuTZ4BQlDgpim6IaNDbS2ZqpfYcGgTXKH
pCKseiHpra8mSKtW032O49BAFarclWv533TbHOVU/Nhagmdfz7exabxpMoXOioulR+Ig5iyJ43Ks
CntB11p1xQcGdQ4FTDJJIKFB9KHRmVa33i0ZULIqwzwxkcDtTYOcZlYr8M1UDTEbdJrGZ/43BpsI
CD8AMWJyU8dlZ2jj5hzWRXrnwojdh3n9kZfcRdzWIMwLw0FguiI/wflXDTEH2sDU10ZZnuOSe0Av
tV3h4xAs233R0FCm+ZjBkzx8n8RwDXjkGPNiLOTb2fIy1qAkAMGDKkXhkjSljpu4MrgUZVuwPFx1
e0z+raoZDjQm5dz6sJPkEDTNO0ZpcQipm0Bs2/atdiXJozZBZ5nIYCPFPBmHNN3G15fry4L+lIUY
9A1Fn1wtowj/krTOdu5x8el3EP5I3Ydi53mQSjtFcRKO6daWm5ZnGtPuMU7Cozbw8RnVrU3Z5h15
rczxbCf+g40RYop7iNf9Fk8Df3/Oe0Wu+5VGwSdJVwx5x4fcBBQdZdvR7p9pB/wsc48aPPQuL1Gv
bkNsMo6Ha2M4B7NVB8IIu8YPtkVh38cVCZ62p/UuqKgadaoXBt6ndHYk6UXrrifh3AU6VRuICv2K
lB1QrlL7KLz007JLxr5KvYY0Ge95WbnyWj4N4XP6QcU8Q6L+0TpqXACxrku8zyjFzEw7j1ylUSV7
JaoT0u9GjAU5f6p0KFID4ocKuuP4+kPExViZmtOupV2mB9Var3FT4FT31VUzClDFcYwE3DlvIhmv
Btr/UtIZsCFZzOZbUyE25c4PVTzVyundTya1+EOh+K7Ybqkg7+EYYIdOVqgZ47EqsnTlxPa46cKM
bDsli1vPrV8Vh15oruwXoZa+FJm4Y5TMe+nF/mr0m4AMF5ugnhDi8Jt5QRih7NHHAqCRYwHwtmti
WfWi9lC9rRHdbUoCb98L/o16CsZlmwfDwZD5BeKDvZwSvC2+4skuTQ7zesIdoR0qc+vqKLCROzty
+v7alWNFYXf3TjeDeyvCjjXCyoz5dtZucIC/cMSaI08N6TIRfSZQCBaY0NeOb76PJBCWlsyxfbRc
h6HirorIIzoWeqdEQ/vXU/fVMoby6GRYbpRbTAsr4XTTp9UlDESFwT15bPyCk9HYP2Gb3Ksg+jHA
rC9Eq71FmU/kfPjsHexARRvba8CgxlKoalprfqZtS8fS6N6zq13gezyt0deYExHG/1/Xc00b5pGu
8Eg44YaY7cMbjYgUFTPrajbPC0JVGarIIm6RSTHYW5RysJcjT0ajXEmTTggtxo8/xPEXTsH3Qs9v
5ezYt8dqOc4efsK3JsUYVI/JYQyPRk9P5Wz8ZwixsOcogFNUYoYDHyeSAiba6Ghqjx1TpoAkATQE
RHlBYmakFjB+oPhs04/ZL4BOV3siWx7PiYSWTOW270gpZFFyEG7NtUZ51Tr0qndnzjRYdYMpo8ix
Mob9gVWyWPpzBkLOaYiJpI7LKO8dsbU4tXN4QkvqtyRkPNDIsxGxUqcm8gf3xnjPI0SSC7/v2nAp
nQim21TLI4vLQ0xeQ0vcK1Dyct+olr/WQU6TrnqsSHn0dfY1zLGPfydjJyp8wNhZhH5Xevk+CfxN
3sePleZvYx1vbVrJrdk5+3/XodFGBuI1NznBqYPKtij50Gjm/f/ahe2wKv+X/sHdR6t+tD8UjL/i
cv72W/8QLhxwxjYWdM/hz3MsMf+hf3cRzrqD53uehdHQnZHFf6/X8X5DsjAcspnkY/+UwXV/E7Zg
MDaHegWgqn+pWwdf4n/SLPDJ6HOrDscilsd/6taZjEya3WThKo7Tc9XHb3o5D+KJx8BTpnTC0d/6
YXqueu2pUM27H5e7tFSPPnkqcubsUNambP0nAwDbSpjCW/pSkIEAmslK3tlqSVRk43nBhuavD069
e+TUn6KHcEKPz30PmzuZaFTrbTBS+XBQSfVu1oKKSvPoiPw9RUf2FWyuCbAHIVyYl8YOO/TVjrIV
Xp+5aKrYqsy4Cazy0tVfdVdd24aFp7Uo0zXM9yHuWUEMSdbWWjdJd2Ldfml0yjOGtD55Rb0bm/QS
WEQYSh1xdhydd1o+l9wzH90i2nK6JwHQsko5kMdGrfiZYpR5Kw0e6MM9pv34ju3a3acJXYgY+y32
F2LF3dFPxgs3vx3zrIOcsRF6M/IxMDMNqLtfGK3NYbbwAMXhsBbkKYEJfYI0OUduegFB0i8saLkc
MOJ9LZxLYjLFdPr2DXfKZ9AKBnP22XTmeE3R/hombkwlEQSvg5/q2PZVL/szEz1nbTfDzhzNB0c0
yK/d8DjJ/sbqeCpExzmm9L+bzN/qDRUHCUd2Za7zOll3cXlHwoPQQp6wotOv5NUb0xY/0ne+wxHD
YErea+nl0F8jl5aLZLif8uQslXvNKuuOdKlY2njGWxrusA4UuygxH824gfMIxyZsDpyj9+w0EjeL
2LR08OaD262RnRkuOONunNRtVOVFktfWuuiJfUEtugTWdiGhYpbyAhCM9o9S/OLITqwkKVd9Ob4N
ltqQClh33MjzFFdPLm4tY6wma8qV5WLoSAJyGGaf30eO8RUhF4VFcNLYYkbCAMtKjQ1WS05carjp
CdaFJgSJiE+iW9Do+YPTDoVPL7eZgxjGZvQsGvWUZDZtUND9An18mgLahWCfYLyYG0tsvXtjIL5N
Y7pMmxxYWqc+/VAj7Zz796rEuiS7a9qKfgmY4wYq6UQkghpKkIIyvWvE9DDkNW73Hi4EW3nY95tW
kbsNuCDsihzUDLTXHeZHSmYlFhyvKLdp6G+11jkI5W1aN98Obn1fdw2FnGN7gbjyK6l6m5w29+aq
VbvJIGyQYkOLvHfacax17dfuFl4fyJqR/dYpq3HViOSXys0L8/gU9GPBCB1I3pJ4wwlBH0dUIjOw
gg3DAuMupphrIZ3+cRqKQ2M3B4suGJ+EDNwlixLkxFvpCd6YUrOevKYlvqjxWSlDvrWy/hiq7KmL
iBY55V3Xmz78XW4khUfLTq4Fj5k/HnD1iP2YcFziFsMYVswHRY47ItW3us2RyLI2WdpuR9O6WRND
J0Lh3BDjt1rMNxZrnpLVBEumuSkwqDJ8yIn70XWwAGiD33SYAaFA06YEoHaRALyhMoApBFvvrEZR
TgymKJnjNXaEPhmvJ6/5BfiqXTazkGjm4UOmM6st0seosvytb2OGGzTvzcoNWGD2Oc0a7nChRX6j
ZTTb1ONRpx8ev4d2ikeKBYu6uDMYJqEugKQuTeYKNTGQte6ST650QUB7xL/ANSrBpYbcANu2pmyq
XpP6p0Gw5x5c61/5oCdLmWFi6rTu2lQ29iSwxzIfWx52/y2hTBG6j3MKZmhQ5NnXQLXfmolRTvW0
UlCQCss8n+q92zU3y203eu3+oiz9YAfTDmfQaozTS5F1e5ALcKLpId+MdvMmfC4R4IvH9VTOCYay
cw4Uta2lxRg+t/d2We9SPd/UtbFTI0Fk5iHQyY0MlYmAUmbWLObJRxHAS81E8GoatbeKQuySvvFT
dmIPrpqhetjuI514WxcjSbnoakkboiN5lHXwUz/XQZ6B7FaERGpEMPbih6jPpxWolmltFDCG+y5y
dqaqAT6M/a2Is+qs65PaTHaKjdDwYGlZ7p0VF7u0yHZNBZgBIuV3WxZnQ1zaYZjw6EZ3WpAbhzKF
1JQMMAzw3afLtKyeWxi8lYtJamA3zDGqVV4WbfvQOeW+ulTMllYypTNmGpy9hNak0wOKAB4fHS8o
4YRCc3Gt5GcKXPegVRHyy5Bt5DjXeY6sJU4/v/Ud37s3BCTBLXWWEzOwgNIBfn7xhaH7fSK44Zk0
LC5jsHGkgiICmFHJev5GtzkracADBvPCP+dUowIyH5dN4D2VJPROfq9hI2hV+2oPTM7H2D3NXVe5
MVyQiUyq68ZwAxphZfX6sFReuIPucCwFo72Ejc0z60elj8hundgQXMkPU0WFUaxPhzx0wjtNMuOL
gsxfVukcQQ9wR8CSwh6fb40ETy0akuMUr4yKTxiRw81IUccyNNw5oJu+eOGscw0vyYg9q5zNud4E
zke6KPf0BdLiaszqX+C2574Lo4MB2BqndXjhR/ihI1qRYB3Quu1jr+MaHe30pDdRwWue/Srxywm6
YpaRyy2yqUgHkxh8arXxp+vKiz2U335j4FaEfMHP/c3MvXPco26GgkExwjGcYManXUxHrq0bS12j
upf5OI6JgnpmTJQMOEcahsTFUrrEtGTsc43+NtBk/srstZqmXna2we84reTEt/BihU841p7C+U9R
iTrDinpJp+YYewOw09kv5TurkMlWHsXzcKI86WWlo/3AQo1MFOUBingun3Q9Y5+gbsVq3Awld9hn
cbsM+upUoFsUdvcMw3OTTM6XbtsvlU9rMhJQgwvFCeEkdq81DxmfWZLsA6/YWgac+bIxr9U4EVou
poOXgCwvwEp4zUAoT20ZWlNtUKZyGVQRgkq0slsyI1qozQZU+dzo/R6c0zXuxGqgt4nCgKjft75N
5CNAG63KWvJF8jY05odV0UfHyJlpXKWspTuJp57wixphuDH4fRi6OYhm+bgum/4xDuW+6eYhrT0A
fBDBlmft2sQ5R0jzPCn7lQmOuyfwhZu/qTYhzXy0oepf2dRu67TfuBlypU4FOgPiZZV18YH4wAZn
Jwu4WdNY1TgkD0efmbfTPle+t4N5Jdagi48NZzgGl95DkqeHMaM/lsZezytPbeBcpBF/VOAEnN58
qQg/M6K+Iyu2jQ1oV3kCpYIzVDg92kUF+82gLnnsnpzAxQ0EgiUerb3t4+vN6JTz9eRz8mzGKlXi
A18bX4HMARoshvrs6Jg9XDzCi8iwgDSAnFjwZbxbnfccxv6v3rdOfpc9OHaJcJnn+G7DHkyNjQRK
aTyGG4sOilERspv66IfBwE+RZyeYfBd9FPeMlaARh9NRlGpuuQqhf7njOXX6u8zgWJBGabosIHKw
CaEkhpwdWe4XekaXo0R8IvV79VvtKQcLiKuaY5OiWwG3Y/8CH/Bb9uqmVTHp2oJG5MbNv60qtHCG
ZruIwRg91gCnkAqBfPNmC3ObpdmGQnb2nKHp2ztRBuG+YzxdjfJB4jm+2CDumF8VdKplEDxi5T1i
zUo3eL76RSCduQBwIhSMBT5Le7FrWvwrnmefiZUj6qbRucmyae+WTNGyvsFEjHObgm5KmyVjNhgb
4J9JObnCfcC98dmZ0ONibdPVAndtjWO0rVBnFS5rji2Cfm2RO5uEcONqwnv8yIX9FcIgAZWkenW7
QdJFn8DnNox8OXbq1amQ72p+umNunNn4OXnZyNhUqE9X7GImDaH8mz2e7FWivJuRJj9Nne7xZ3rL
Dqz+rtVZNcmtej7P9OAh41M7yKhslZrxvVY673E2EE4NALrpev4z4KW/1nzLDHWhZ5skfsn0+NrJ
iGgjzTsYpjaF676zNTP/WoYDmE9X442XeCtVfyBhQQej894iIoeeAXkTuiVx9wF+D04N7i+HVGpb
+RPedL3dx/7wYpTy0Xc0MieahdKDFXzo4vUQFue6ZCnTC7pcy3BPLANkpdLa5Sj0F/Qx6phrH727
Q1kIErkhX8ZJFDnCsu8kbzxqX+4uIV4+eYlGcY3dXZ2OEY9tVW92JHzqJXomP0X8GVoMhEpuFItR
sMJIPuCunXOxbcxYzS0VJB3f2JrOEODQYvBWBdkp8ajiLrp3Le+ObmahQrYbW4lD6pSPnJB3SQ7f
mZ0NM+nBoqDbso2V05YH7nSXknKrYBzWqZsf+8p7UH7/5o7yWYp8j3PpiS/s3HjJV2cY3wCK/IUj
ou+w7a5+2f7Kk4FCD/AglvXZS3tlGw7dW8Xe6sZtn83JLSCbCFrbJsR/WwUcHyxufAaK7dwBbVsZ
bX7ta1pmxYrs+wUoLUuDuHU1x4igy1aTjjyfif6BD+iGdfYqXXv/rw+Rtj/FXFvc/M//QZ3xF90Q
dRRK9b/++svmj18zKJjbjv/yi3WuIjVe2596vP00bcpv/Ucv8v/tP/xbf/LjWNKf/PGdRRC+GlVH
XwrL6c/vf8Ps+CQaOtOMf/8m//GX/KV8+Rz9n//d/TOi7W+/64/hkAVTzZibpMAouARMZ1LzH8Mh
8Ru0ZJcJEBFSzzD/ydVqe57wwBsDOLadP0PanN8crGt//kd//wguf5hV+fT++Gr/9ut/y9vsUkS5
ajCx+v8J0mZ6vsUkiiSjjZfX4Mv7c8RUz+0hz7hb4SgwvuxM7jhev1O8ki5k52f7ajTgXLTRBTD/
E8wLNvdxZffdyuBo1XcITl4VfFBZ4i7LOnyPtY7Zb14+xVPmUYqYxMx7i10/kcaj8+5JyvaQtIVY
+ln3Tgu8xhDU+oCP+g6ciGVKpPsg4JUPc8jwk1/cW9SB3qkxvB8UcJI+hgFle0RbWzjyTnyKFXQF
GPlI0557q7r0WXDLPSIAFZRD95syKE466kY7yxysxBgOHCtfUg+SLniz+0XVtj/drI+4XfYD2nO2
jgTYjQIqDyyney0cvLFWV3yOCC3ZrLhUs/bizyqMqSC3zbrMYLH1OkKdEiSbrKLzcdZwolnNIRh1
X7OLGRCdBXKPnnuHPJmu/LES73vHYQ1lqEIiQs7+GpCMhirfFkhIpT88REhKPCNPAokJ3C6xzll1
ymkbyonxWshRqtIeSuSpFJmKWl88LNWNk8DM/zkGenSEdr1SyFuKXsTJDLb0M0C7QQDTzBRbG5IY
48tj7nNdnbUyOatmBvJZSHh0EZJ3bIb4R80KG7yYktoSC+i7J960nM4UUTtbJ+RH0hb3rh4cQwQ7
K5x20azgtQ53/qokQ+NPWIsjhD6zEesY4Y/d/9zOSmA/+DQboQ2WTmlsa+TCIKk6FuThCoXvPZgV
xaLC/DEhMvZ1s7facG/Oy51M6rPvld6KoxvGoVmjFFMwsAyiW3ot0atZySQ68JFTM7wnHJriZVDN
OW+JclhZT4qsOcezIOrP0qg7i6S+p/axYJeWsnouBecz3cUbW/0wBbpR6kqCZRZeAaitqgRwXVNz
0UGbtQxjCYqRGE3H90wg8k6fhVyX2GuCssswbevMUm+E5ut447HrWfq0zl1NsyxsN91nXkVraxaM
Y5RjP6mBRjRc7+sARi6WnEVdR+/ghLAfIj3nSNBQDjnFafmHZTr9Luqr+6kOuw1gVe6VpYcduiWO
GhFf1kwzgkiMzi2aeK8hfPuV4d8bnXejkIWO6VkdT2edPJsV82bWzpVTP0mROMdQWUc/x+dNP/p3
geDuBMYvTWhMHugwl7MmnyPO9zHNHDV0UhoKxhe7sZ+zWc9Xs7KfzBr/lDCjmRFDGshFROYPnRZe
VTLRoSz7oai8DSnL3RTPbCNcc4tJjGfukpwCCVdT9VG9aPjBMPVFa4YlxNVK1+HyVJvLLMEFbmoS
x7UmmHeoZwgKGCR83EHlpRapv4h67C6lp2525iz12qH5B1gQPhyiy2XNh5YZu2RIbzitltKVG6qQ
fnnddGhkf5joyMHJf2+CzzZqH19wFe16C8sd07qPZtTIjdTRs222XyMW8k2VAumtAus1IpJvypay
BG168WqBaCWH98zOf3kxNI8GvC2mZHZ0Jijp2ppakOa2OmWawDlPPFbJFMt6ZH1IEZR7o2FwwA8L
isi36oN+NZatt+o4Nx052ZzGoE43gdM9FL131RSFsgLMJ1mn8T2yWbRxs9wNln6Haxj4j19KFrj4
7AUcci1mRjxUpByzNUrFXV/5jPXC2Fg7xfTqjwa3tal6rDgnLoQhKOmQdjc3bD7lzuwktEYKIIp9
EPX3baheLDvGvdytwjr8IoewEVP45Qv/NfOh5k6j1m/o4HydjObgVlO97BCYF5S2Mnoa97KjkMQU
F5noJ7O1cd/6tzHIvlM8sUt+vM4SsY5TWbMbYi4i7FpPanYWGh1T9G7S1+58r+vb/MdqihdRtDbI
q46xt6IW2ezQmiNrx3P0NhHbXwp267mt9VN4bYcmHL647jxzFR1dKf7FCHxG2PAZZdS+5KZFHVwS
85Y7eLpD+MfsbReRmg9WWf6ya5ycoUdCth4IC8JrRnVUwj8URnccvP5NmdmT0hWAmFIUsLb4Msfa
uKAcLCmHP/u0bsXUFK11QccKfJKzjVPTNf2l3XZ7OnDuY1OVGKSqW1O26apzjXvpm5tQZScV+F/g
MC/t/H5EE8N5OuyXndV8OA17VGxYn3wVm7bWKa13n/VSIdVjn6C9emnBnjIaZhmMSZ8xv516uuSX
JouJYdmXIqcVbAhmByq2T5bpjeOY34aajoOfP3rmzIqyd8y852ibf6Hi8NLF07Yah63s5aFHDlvj
v283BsCmpTDm4iyD8pRAQlSy+5sVs6EMdRMTeaWnCJOouezcghaueHqK06zc6jFXrmCMqHLUexy7
4H/SXm1Ddta7KKX6ZBrMl9hMEBR0PKXEak6MC65Wz50g0zNy69EOo8l5HpWIRu7aagA89zlo5lfZ
yLf5sZq4lzoCq20V3sKonlaWoEWWw8tdbGbmymrGbR56qBUWA5lEp59ehsz2U/1gMqI4MkBhsI3Y
oY80YquE2+FoFl+JF0C4UDzbRcD/RQJhk8M8knG3G1Jka7e7pF5xMkJaCsIsOKoYlMRoXlvXHICO
Jwk94FnNfEu7RbV4JVhnLZImPiGvvFtA6kkcR/emi+JLde6ioQ+sisW9RQ191Zd7IYHmDRznI24r
9gjYEWlsb5b6+FkwHobOnj/3oLoYN/r3KeGphR+nO1POC+Poggeyuh+QCtfII2LcGIYBYWEGopL1
WU1I+M+5LBnaybw6Ntig4G0YLmFu+AcQdaKlKGjBEikTdEaCuLz7djpbYw/FSifSgpduH8cuaZ8g
eB575A49ba5THd1IKSfLMEDN05hca5rezk7Pqz7knxDP9VVlY/jHNgP4HzN2mKSkAulvb8b0Dc/M
PnGHMy/4xqtb72Vy6NPuu/gu9pqJNZ+VXMoGgAUUbmqC0hfKAKot82A4uNOUPumuiBhnZc8atk5k
TozYISnHVTPrkRPH3GVa4eAHpB1Z2wDvEI85oSPCizxxaIkQBLLCC1bBgAFZonCFZI9ghtv3shR8
1dz/sKmEbLJcMXE3eaFLnY7l7PRWU9umS9O70KYGOxjiewlP4hhil2ZWzx4aaJyDCGe2YcXMEPNO
IQwiBqpS5bpu7OHIysxshKGyKctzJcB0QLZJ17QByUfLdPObULZ2MAkULToqkulIBta0oiZKv5+o
fAPEMN/nM6/6jANnDn86PDW5gSVUTgRNyvx5rIV51Ewp97HdV7suDqo7hrjAS4MM001Uhk9eTEC+
n1xJ6YgGxEFNWCjyCt2P8bjluh2NFkG98SPHAymSpEcPEXFZ6sUR93OynWL7o5NFeQRso2+IgvNB
peZ95jAdqInq7t2U4T7NY+5ao+F5U1Z4fMbegX2jkZAiYrfhOdcfymjQMXHIb78ojFXcjx4ZmiZ8
GNLQ2xnUfj0VurGPBGFSWeQ69rrMTY6CuxHqbWG+Fgo9ULOpE4iryL3PSvtLmdVe8uF4JufQZIzu
az0/FnNB9mDIHz9v/YXet3Iz9L2HOy7UaF2nCTGNBm9h1crdlGYXrcGWFlsqfAFFeiFEFX/4Njhz
rLAF2eiF4Q8U5vpeeDGovtFuV3UZWA8+MTVGOBudgSRHsisx+GFBBTKTJnNgAzTmAIRKLoabXwpN
UgSOI7sfckBr+dYdva9udLYAS26pWd4qd3p0bOvW/z4xwkuf117HjcqGdiqZ2/3rd/3HIuM/f73a
/343/ce9///xccCfpwGuzkXcElzk5/+2ccz/lyXYW24W3/+2btR/+2f8MSfwmBPYFvKUZQvX9lwP
p8YfcwLzN5MhIUWw9GEbHvnXf6Rfbf03wwHi7pOU9gDBWxhM/g5zd3/jWu97uoErBV7Kv5Z+5YkH
TP/X9Cvfval7MK1mMBbTib8OCqLMMS1VNTxkaRXcE/3P4tG/Y4xJyaE1BauisVYEhqIgmA7RpyhT
AwZn8Svv2fep+w3WFQxlHOO3JtXYcdwUV7uy05Xl6Lxfrrbzlb0w+ATQcKPbKLKDoU27FKZxyKBr
qUcATAOj54n93ShsLgf8yXjaGwrD8OjOY/sUM1jZPqhxO0pYSSL47OqZWwvIZg6jmQugkhDVm/49
1uc+CxriPLtSoDqTI9tIxpE3r8BzDIdissQh5n60jTmRsSRuXTcUd3MzzyTFRwvhHZZC+hxwH1rO
BR0YS5yOIm1KSxikfymj4J7o+vaczX2i7ZeBXYp8KUZxEmZ6B5U5sUlXtsWzzKpL1WRMJgygrcz4
qHeKB3/Vml29DHVnS40LkpsrVnbiinMI77w2GWaaWr7vLrTXx9tRUb87KHhGTWitzd7BBtw49dKx
Qn1fWq5JJfPAH5Zr51D372VgNdukunMj31ljrN1TzferMGZON2SnkHKqplbWAyr+0eVw+Pv/cgdY
Ir7KVV3XUG8hANkWYkLvZ0sLR/3BHpkF+Hn6YMsYNHHm4rOJoRWrBsMolwk4FtpmAuCRrAFg0KSN
H2k5xrZHWws+SkbxSweNeol9MTk02QuOy/zY9t0hwwm8QmgaYdTEm6knmFdNH3ZB8Uz4u7uIkmGo
mxgxXpNGHLhmn6fgs+r8U9pWz4YTfmGaxnZuD+vAIZTBvbhZtTUCjGipAfKlF3EYJlTrZwScLWqJ
m1VjrAfqffRCu1bOaxxSR2cHSf2g2sm+H8J061h86HoUbPza3jJze5BkUpdYCIp1Qy0o9KeGnb2E
++LSVehpjyoI0rUHQ2M9etDsCRDnqzKtf8q0OqqhImMSDohLBuSuxns1lFesjUSjIA+7z7osgpDs
Sr/yOiPZ148lKsRJlP4+oQ1glbbUo/A0IWN+dGl+8QY0rHw2B5S1wbHR4W1jrrb28QlxiJT9Glyr
s7WplzdTQ7vrvVds7yHQdi4vMghJvlTtfdob9h1OoKzJ3YNbNx+h/yALHJUzGO8wN9ueSIM+TzXP
ZWR7/V1H8vhs+eFV1lyrG73VX2PBecoWGMpKCPwqK5blhYnoAMOKurYgKL6TnJyj89JoxUVA4jEt
zz6IcjrqiR3fEWUPJY4pO9RWY8BoHyKYtgpH/2vk1ObXTAlxjxB5645pVd+lOacBPeGoFjX1kunS
r1p62ErTKVxrMThHvKPUnHbn3LZ3Q1XM3V/9hcrsmGgsKpU7aMbOr4Nj2fb13soHAPTMBkzsFGrU
PsYENpMXcjTHChTi4gS2R4JXY2hzSOqoO0gKMtfmMKxb5R4Z2B0yAuvEJ/y1bjUvzpxKnwoA2JM6
906xYRBvbvI2MldeiIBbYQJeUl/RrNgApo0+9+Yknp5fjQyAFIdetAyHOE1ZaJQc4AtI0PXXlvRP
yuX+Y2ohMB+YnE3jVghUWrTPvbcKFy4maHfPkDlelkJCuoiLNWa7X3BRL8Yo6SgKko1eNTuapSqY
d3QYjCpdT/Y4J2wMOPm0Nuz1kRqnfiYX+N46nVDpFQPKZHhnuUJySsU194kYoxYnG2Q3c5UwIzw1
TXJOUsWXqjatHe96m6Bhja97aeociqndAhlf88Qrbp3jkHBpE8MmTEi/Nk9j7DyOfvpJCzcn1tY+
mU5srYLOMxZ6Tscs932Det75dM8t0mVyJ+3xiUpxLtZEaeEcxZpHhtxbNzlxoDTWPnMjlstSOvB1
mNHC1Gc4NXrzAnUYiKusjNQtedGHK8VcF8esxFZU8QcR4/v/IO88dmRH1u76LprzijaCnGYyvSmf
ZSZEWXrvgnz6f/FKv5MgARoIEKBBA+1On+pMMuIze6/NkhqI0BBidDHLs9mXj3LE+0PMnW/p9VEb
8GkjpfxSKrmfsLn4o1y6YnTQg84oFK5ZTMxFf5ltAGuh11whFJ70pD/iTcB7hxn2rDnBdeyROEfh
rkyhJGJAf+v5ostI11feG/N1FTSbvgafYGuWvBRiQGSZoywyEsTWXZveum6+1hlKb1gPK3NsYEgc
2z66cUy0rNvNTdd76lgQTLFyUPBvyNtwOBDdNb5elhrHTBXDfZs0XGPTpTOq91izaLTzatNH6LyG
pDjadUPTmXgHkcqf2k6Ubxio3nKTPnTIoTcxKkE1H/avwpzsS15z/yYxREdGI0yuAw3stDUcCl0y
SdJj9HSDu5NuQNOn2Y+Oc84kA9xpDmgrq34PGnWvp8yz0oCQFRjk6wBKKrAKIrRGAR1Rn+iTJ9HV
Kzsu7x0927uN90kUFLtMgZsN8jOZyvPEWVKT22XAc9oS6o4RStviQhJ+U4Cz6m3zNyNzbh83uKUa
8j5qpuOhuyh1LKPY2N5N9qzIC73tuIzI8JB5zz0ltftGGDuhTHsVzV6GhbtlueAdiVVbtSLQTq3d
vIYhGi/dW1BT0j1Ms2CuMwab2JkyiG7BIQ4xc4QtRr0FA7hMynACOjTkezdzKz+vte8ywolTmtVO
Jc6p1RlhN5qmNnVPYwUO8s4Y5T6IIQ32pUPMNFbbU+zGN758Qlkw5EOtovJ3MF+iFlvrOVIDJ3om
JIr+KODkTUqgTgZZe7tIicC38PQlilQXBfxhk9j5KR8vzKKWZJnfPDYYOKIHZsOMCjL9SFv5SjYO
eVehdYh60OJ4FtFk1fUqGvM/MURPmpsxv9LTb9QP93FlM29sBQahye381LoS9/0wdDNw+RG/N1DR
AGA5ZmfsAiDV/zR9EveFhhFc4nwPfWDmzKiLamMMkKHzNTlwztUFqER/rvwm5+bApwkND4/2bipQ
+ShCds0A7BUl1JkmFt+5YDiZdc9G7n5OefmLUQBusEbmddhlPl69Y5oMpIWNFrMNVAp1I56lYpjD
WC5CdNTuoujTs3v0k72OBC5z8YDKsN8nwgKZ3VytOa/u8B0SzFIjMsktQG2xhVup6Ta/qEe2EmQg
HDODtZbbY6Bx8b/jquMNmZ2lbiRjN/UKHMO8rnZd87Wp4lkEpGWHJXfoEFBgLk5qUb2IcGw2MuL0
rjPb18bgIWFWezCX4tR2vxpLnSP+Z1c4OZlL9fO+1BtmV9lfXGO1bkfEcB1KluAaVXUDHEn/Kfpy
lw7DO4UZ4JQREJddgN8oWt8U9QN+ji/A90iCSsb8U6A7ftDQ7Efe1YwjUh1CVjR9OoPPVzG0pbl6
TSP5reOD3zrNzNAr7Dc9YZKoTO0W5ibCO3t4DZo42IypAKlYjps69op9ZpUnFVOW5gwkOpw3fhDW
BCH35jkVLKqBfGyqrkHf3tfvRGpXK3gsNMled8bgsmm17hJpdM3pIG41/bYIwzcQemanwv04cqUP
EdMlkoBSCVjCksE3L6KzC2KvXXlZo62qjFW6NqV/dSU1P2KNktsQTl1twQFCVmPMqJwevH3HQZcu
Xxcp4aKyKFIioAwuL/SAehGLBjJJQjHxaCb9/JJ3Ed6PemRIFkVv5PaR3t10VGXEgSTuAyCdXyJM
T7Oea+skk39odlC1oD3pwOxlNhvUCCoHlkRdxylFnIJNe0EC7rddPDS33P6dZ1zWo34WY4i2oiDl
TbrA3pPN6EXo5ZP+Y+o8SlWFJsdmcroVjQfKd0S2ohLUo54FXsASv3aantxE34TBkgzZOJ8eMVJM
tgDSTyJau1p8yRXila5IjO3Y9Q3fkvpLBwZLpMa8eaXt7NEF8gM7qvFolFykvkxTbP29bRiWFJai
vKi8TaJwaJdC4JCC5z2I+XWurXytVLzVcmda40dCpV0Yn73q7oKwejQa2SAydYbNPLPWyIzoFvTg
ARkG+RrvZxvoBC5N6tZja93qod5uHpOqeCsY7a8I4WKVqzp+SoWUbNLto0N+4TIqfjQV2jVeaPjA
ffBaLJz1VpuecFV9ZH0uYaUyXtP75rdv2xufWubrua3WlbFkJyVI+Ry9DDbwdoz1Wt0qy7vzEuMa
yVRuC4Zg66JyDqVlmJBJeQAtQoIh7FrEgJjUHxy7R4aQxpa61aSYKQ8lcwFspwMqoTS5FSlPBMiC
AdwbyASdymTX8vNQHOJDmsQboUUpKEgEuYP+XDTlDz4O0j9D94EdX+D33nhbjtrVxK4lRa8+4Med
VcWz372aNqshw+3u4Ym0bsnkEGRNnxfvWtmzvBj6n7mh6ZoBpO5qjppLWZcnctaYtWo2k2v2ImnE
HDgo+SiG/pq44R8L4q+5zh7HHkxDGLJRaaw5WGm5pe3ri24RJczKnceuRrk6iHgjlQFvucPq3JX2
l2M8jyzhcVm2D2UADBrg6SMeOUQV4dl1xRZJzQo6Hu1dyr4jGIsXKdW92ToEx3cgKZv4xARarYo0
4lXRMz+T8ybVXvOieHJLQ+7bZqbvmXj7g/qUzJOL/nGDDBqeRM6xWtfnIgxj3yiziP6p2wOYOHnN
YnyF22RWQAqxqNE0erikPWTdU7nI5hJrT47uUeezB7V71IUKtx5uyrUyunhl1fVL21hf8EY4WiOM
BlNDcoybG8dE5DUZ8ZxrcZL73jSkW4IMCIVsSwarcX0egA11Q9wfNA+nQmYQkNoYDyolVQPKLwpU
+hAjiXv2JCT/9KF4jArF3CKghyiFvC+i+c+2TZzuHqBNiNAw+aHY5vMighBfdVdTPOYDlKpkfjb1
kCojSTAaJo+RJPl32RSPjHGcSD0DYtoMFVpXUzE9iRI2SGBJSQigvmBT4N3VaQgrKhJbTEbXuEpu
TO6JTcsOvWgJqHHdU+OaR7g7i2CRCQ/RVSwh3PqU48SfNBJxEwWYuM4Yz7c9UEOcfc2pLHDE9tpw
V8VQbodScvxBeGFiu0bR/4xPaa9LhaJVEbOAxDC8Jtz/pTT3VsPKY3a1X/5a9kO0GUTysqQA71vg
yOCbFCt+GkrGul+GNYvd6KaQwSftWg9UoVztmd51kEn1tW27H3UIizzRELDrKQRcQpNRbRr9wWXO
dETGQzwa6xzyA9m0MB5Poi9hDcCEl8aqMbv7zqDpchf1YYAe2s/bg4kl5swW6N2UhAf02XwYwm7C
VVW/oT+7iswLNzMCxFW0pdiT7B8qe+i3rpbAP2TOQpoZ5kmZqwWB9lG1FsFmKcuDCEWlcNpqWyID
jqCFZR7o3zmfQN/cbIvwPfT1dPfOdC+ggu5SvAC+Vfy0PXI+ofIXZWfNdgiIq+gC6CgJOU1HZWb3
2D5hfVjSWpOvdu7r6jLRB/ggeD7bSHsXsPt4iM1Xm2RBDryEJDfXuzGP+Y1jIDRYTdfMRB+URHOC
Hn1tLhSDILU/TLBxfKyBdVC5YHcEJN1siE0oPsaOUOne7Tchyjmhce7R4kVboslgSqaJP6RcJyrM
0fLJ4OTO5qmOxlURxXdllTwrlzIg1zT2jMpp+M1ZLNR1emLGBAuoZCmsqvbLtm0OiWHeYyRbS9mE
d0nV+AHpsuh6wAhXVuYbbcDHyZ4LVQN6l1C693YUkZZm1dWGXfdJeCQkdqRuSNgLV2K60hg8X5r1
T7aT36oUqspTz2G/aiHFxfHyBBkvkaw/zQCLS4NJQmGJCnQovv11muGiZDGWLgb8SZCvI2ZYlAdb
m4+F7eQmaOYDiL19jSBxH9dNsxl7AOR5WL7r01nXHUawQXOZ5/LeSvW/3quObpltp759CszuaUDL
2g5P66JF49vyhbE8IC09/HCIqdLmRtsMnFCG9stmihaz6t7GIKT3auU2AjXGZ91sO5bfK9fsHjBd
k0fulMSscK9QIp/SoSUMV4p7MXqGn6GicGqXW7sXzHXN4YUghCNLXI7oCUsPhPIT85h2I6W7J8fz
sUHIOWWOTwyY4/exu0U+0Vo0CylyqRygGiw+6zNuR8RfjI2lTDH38dWY0Tj5hsjfzZnMRdBnMLXI
Jw77P7cbkFdnNgB6jVW4ySAAVLHFe0OOmlkQChfd2Q2LpXAEnFfat7FeVaZAIt9WXBEj0t6mZ3up
oZZ6dCaj2wpcIzPXPLsjpA1BM15z8nhXuZawD9X49maRPuuTd9M1rEKfmLzpFwW7NzsVTDZtKvtU
GD49HWnzFY9vbzh79N0c8iJ9hBdcIEWhrkKZQ9EpbWxsvcK+VoEuTEyHwl8x4GjDjD3VcUIddtLZ
3bbIx8+umT6r8j4ED7L1JGaQPk0fTW1kAZVS15fIdpAXM7/Ho8a6c/a7OUqJf9GijasWCo+V+7VL
4ZiO/THIxsdUhf1pgKxQxtYnmZrP02iwiqfRlfFO1la3me3iW5S4obhbtAqyY6H/aTE3DmQoF4fV
SO4mXIGhgMmfGHc9p3ObfWj9IUVy3o7DQeY8Pi5J1Tiw7BMGVILAu48pt895+hDaIXvs0R9d2upY
ApqbLSTi4xooQbdKeDd2Dvn2G7JWbsvvDiUUe5TaTwPJh0bb+HU4hYjavYulxgfLGF8CabzWyvp1
0gAY2TD/WY7mK7c/Gp4GabF1X2uJr6aJUiINAxIJhpFp5qPAe9HsQydO0VgoHnpsPl0ShdBTXDLS
dGR0aUbQ14SGPyB3ceUWGDKcGum9TYocrHIXbxNBNzEmASp49PsU+qj5EerC+Qwo4vSw15ZQMEq6
cDdmQb3rav4isFErsq9v9zF2MSxgSg/fmPI8lDbvpa4cC/gOGvqeOSQQzHY9jiL0+2012T+OXoDT
cA1/wgu8amP4ynULObKnpIxqA3lExzOb9F9dEXEu2/EOl8nR6RmkmdEettA/+1/yl9JUwdIrh59G
Hx6kgLQu7fqZ7LVswU3bmcecpmMMA43JFzMyGrMm3Ksoh61jO9OeUDCcP6CNq8ZCzk9iT2l/jzqh
PvEyRhax89Ho5ounlnlhT7lTN+417aarydwRPt2zg5VVG2Ma31C1mz5+aeAkyNE+qsh70o3uoBh6
JqGg87JPWOhOVkWmuc56hoORPmD8diMe2qmJWAjU/SYNip2thWRmUBy0MyPzGHOKr78t04yQcXns
foM1Oqs8e7CRvvlaRqFYENt2ch5QCN7xXfPVCK4I0RreKjUfq7zYOwE6EVMRzdALHJLEBxzyfrk0
cFSu+sRAmNmNryHeDsaM3qUdwnnHUo//2tE2vFuo7JMIuCgiD9wXSaHxOo7ifCuJc/LNWHykk/bT
RslWN4sZ/k/+nej1Xeblx6axT9gTXSYa5qtBfqKfVcztngTUAK4sv1XgFdAYvHim0qjKOpInSudj
sgAOrZqxRqchqwGXTfrFfmATKu3Y99ZWD6qX2BgxLEec+AUhYOS+P/ZQA11s7f4UUrC2RX7OJv0T
KTA5Lr1+5schDBl1KQNqrCF99hiN9q9J6sRaJzAv6kffwjCKMvJFr7GjPVisR66IatgJwEpFvG+E
h1Gn3HSnH3rCUxdFzxEfEe/Ghttq41hMJ4OMA54NjC/p3lvFq0Am8sEjutAfQr1Y20Ez0ExSZ6Lp
o9ZcMiQLdmWT++c61i3Rh22uxZx7MwOT1HKZ2FQbO2DxRe7t2FeovIL3SIt+YgeCaY/JQRsI0VEJ
DzY40zt94YcY5WmaS+Q/MTlxBu8pdN3wiuCe79crfot4ATumj4lJQZBX5tm1xsX0F5o+AqjDNIGL
0mAUCtD7GyIugupYB/2wppO9q1rjDgDeHqvGNm3Gl2TQ3rNwwIzK75dQg+XKkjsDC72WyH3W4r5v
phjpoO481gJRodexGgIvCTLEDpEzO99wAR69mL7VcpLnouoeou5btIHwKVWuY0i7kDqhr1vNJhfi
yO76Ytr9tY/DH2+q6Q+i8WrAA8vg31vDxZoPVShIoPUa6jYP7GOP13ZdQ983dZqIzr0HSvsT9Qy9
rRJRWDo9sa0xyDha4cxzdYnDLXEqpk3Oo9Z5e5eR/c7GCUL28zQxjDU1JsTjXekQX1w7H5XOHxrY
82we9oOFZHkeT7KPzu2gXgytbw9ANz/nxvsRKbckRWgEsb9/47J74CAAhAVSvUBDIawZ83XYXKee
INoRXlaNHAx+SH3pKjukGkN3NxnvqHxPU90SyzQs1V/8WMdhurY0ji3A98OKNz7iBF+uamQkK/Kl
yGbp3nqZNBD86ksx4zvjUH3QjAYhdukdWqNmOhyRVFQDiJ9q/a4D+AR75II6sX20UM8hbORZlS7z
nYLhC9zZle1En3Evnrg+LoJF1AHvCVlskKXFi7IyhiPDkZSVZB8kqY+P09ti32s2reRSSmK9OuU9
nX5+IUySA9LTxrWM9Q+dK4mNk/A2rfHInaJjOWNjljVHLRoy3zUStNZOc8gqrm7TSrd5gVVoAt+y
IgTn1wXxtSMlE4KlAVcvCEPm9qzmZ2vEY0UtY1PxTSYDwjEf72DSY2N1XDATeXUs8v5NxhJY5vgA
Fp+9ZoRQf6yWP5Ngf8o8fh4M7Zap7M5RpUW07oQoPl8+MyN+TZv0FMLOZpHIrMGr3Hu38zj+yuhY
cdJUCUmcOhSxDn+iu9T4MSJtk9SdNgpfWyk/WuYxJNk+JSNsUN5fcgTT56aYP8ME3TV5mCzAFKOT
SdVQBsV9w/092ueSN6LtgPxFcpGgZ+Uea8ljGDR/4MRfW7g2wuKatHKJcBf4NIWgzQtNfaTrnU/w
XkOEsHimuEeKa+6mcLnYBX/XhgHMWPbSeby3uc0wcUjcghGezSRbAfH4Zz8SOYsVV6FUhXHh6sG7
ZaVQCZbau0B46aG+1wyFI0xQKLCZ/AxCCiUDiQMPMIsWRzdfg66Czr+0gBykHt4JrBKYVlZ5PM8M
IPN+X+WAs+PyvaqLd0uns6NeUkRLN51H0HfHHrl4Sofyu5E83J72gZo2WAKGmk2ayXOa8CLVOeBU
KDrVNoPAZDi0cHUdwuor2FFrSmOcGKqLqDd6mgHzsTCOQlmnCpDPY56/ZSZnvIqxSZVLppPt4Jp2
uQCTAlFfJtdc2y9t2d3MisqL69vAFbsK7XRCOUo0TS10XHp8GLnNlKb1bigBlkcShXuaMqLHRMD8
yVu01XxsYBuyPQNV4ljNYVcF7U9CqO9dof3EU1wcaXIgFadKPyep91wZYksiINUPRXwc9g6477zZ
Bg4CrcaJQE6h32ZPkF3nOnhPGNmDVqIh6Bix+GFdImEJ6rs86J9zmMWJ6sYdJOr7RPCRxKzSaZw6
eRkD/UNpnPJF1F/QL7LcT+AJGAfKsIZXpC2SL5YzYht7FqO2CSyAbfIkBBp7hygHkelO2R37eYaX
Er9njegkj8e9FYx0eq1HyjQvIwYfGo8i3kZWvVYl0URY49EiWiFDz4T7WVaYYUPRHuvII7yXvgRb
SAgF2uQOywaNLqW0H9qSVA+5MLEn5JNIhBrYpKmg62tOEbOALduPmPHsTPCkqO6z+EZ3DESiB1HN
yfKcuXbpVxitN3NbMeiJkf4+WObzkt4oJA8NuaYdGRfgnQG+nG01od9Ufq0HGO9HK+DUUA8SlAAy
CKoyPRmAEEogHuztZDEF/mAtGY/shbde3+3m3roCbPsczW+T9IlywnvA/A345PIQLs8owmmvHYJL
2S4LgZIs+LRG6RuY1x6lX1nb1L9MBSNHimNswCspUwAU1lwfJg9pHmr6BRFwGQpgPJZDE+ENLgVd
iEoEeaGzxkDzYnUO2hCXpKoAeT/Kr2db1meYllQV5d8csmEcqm2bisekr86ZYx9nE9yq09Astic9
MnK/77nLl8tQTE9lN+Rby9AhzrYdC7LmPI6oanTLLzEFnmDuOkdjcd46bUca+leo3Oc4StiqMOms
1acFzJfFJVZ8Al23BUXykaIUlEG6nC8TZxIjOZpNB39wPt2s2XDYgSTfakl0MWXIWzuPK45djqXR
AkPJggQvZftFytaXplGZkOn7GxkZvdq0dRN2ZHhXKDsi92eEMbuxG24qUYVym0IIpRlM/9wsQ6aO
u6ty372y/SqVsUgjmqPss7Mo5f3ctJvMlhhR+weri+/cNN4TB/uiL8hsnE/zKm7FhyHsjxZNxqXJ
nhjwDowiZmOkRQlvLsS3IRzesqIKN8u93TXtFz/cs6NBfPAuBrVfPgYZ0Yru1mNcFw8U8bIQh97u
vqIyfirUYQrKQ1LLO9Zuwaq1JQNJ93kqihOBjYxIcr71erP8l1B4PWZecZsduDbS/EndYevWFDjd
11i3J422CuK6XwjIRbptbrtRIH0bxatrTUDp7RF/SuDR1xnBPl+yp4RlvNUVH0QzBXCH2ey01nzM
F3kTjORXozHuiOZdWOvQNbIMwIllzX5fERMwjFSFxpDegoD6ZB52iYgPPJuHuGGKVw/u1Qzel4nM
lNNSgs3cMZxYAh+w4dRfZZTwHoxcW0nr7iup2xtISiis+kNrVgT3GQYtLxTYvI0fW3yCfd71WzHY
pHsv8BLbPuGJ570I5bPuDC+VDr4pZR9ZWyCkE+SCbbyLRTX6thF90AZ8APNjZEeRh/olI1aRA4FV
EqPN0jjMBMNVyZ2lod/K78ku24eCJyUSm3juzk0ETiLsyu7QifHFihAJMLxgw8xskanA0GPEmkim
4IIgs5A3ESAOaxS8S7r7001jcRhbIN16W333VX1usxq4rU1gLhJNBCe2DW8JLw0SdTCDDzo5w3aS
7J3ZumfE9AlKbPQN06LYZS5It+EwFTAW0eKlylhppMRYtPowcsGM7P81Jk/SBhgX5RCCBoo+6Op4
q0hNCO3fnLwqpVM7k764LoIBoAPH9SgojOyyX6NmyjaqG75Yjz/UBg9daCFPgNRpPBiLeGJAXe2W
uJbSJrmreEzvO7l32WLNLctrObzCgY9R2ueHEl2UG5ivomc4UCfM9aAErGALIvCsiZcDUE/hC+yL
Nmvj1nN5bor2jt2xEnCCnajFCg1O2Ta9aqXnaXBRYb3pJTadks0Wh5T7Mq/yurrhr0JCM5ffRiSe
OdXA/JATKfEL5J3jj4X26doBTjAtrtZC3RlmckAI67dkpXKidFchmbHb1XQZrPiB5LVz5SD7QCjV
r5fl1MJqD3TGE3VTHYGcsyV0owt0p1Oe27sy4Qdz++hggdOaRn7WUnn3AeYWB80hi1mefAODRs2B
hCfg3WObWy3Rm9wEsvP8Bhj/Ns/5dqaR3yNqPUZq9saYtAup5M9BDK2WN4B2XT3UjDPAYCJoGb2C
MEf7T6RVvY3q7iuJ1CFTSq29xts1qLvCKkEkAIKXIbsF/6XRkZ22LWHbcK4oUQZruBlB9mUxDV1b
vC69wW2iZz1LsTDHKJ4nx9SSpCVAVCqXgig0GEeGw5Iw8+GB5qCi4i1tG5fhB2Hto3sjuuLMvC9p
nhLYEAqv7XL3TPmyM8ZT5jP7pw1rrK0VZ92OBbaDGjPcxH097suuR8QVf0wtX7xX8YBKiCIUCa9N
7jyGhruXy1MH2/NXzyx07MlnQE28At5Mrg4vNXhJGvWIV7kLX7xkmLbhoLc0IeO5Ge6yBJ52NJpq
T4fkj1CP2oH3u2mWoAZTux/c9DnBVgrOvz5GObqdZgQUjV+Nipiatp7rfFvq3Z5R9eMku6/CXOo0
KfnMVLnLIr0+GV79Q3RavvJKryGcT5oXKN1YM8g44JKuJoDTlZXuhrol8FVhcRH5ci8gwTETZFBm
LyW3TXEGfftRuBJGpNdcNIwvmTFcvUxQAzMQSM3uaM/fqDr0Z5Z8W0NUJOUOEkh7hbNHlwxo43rb
1Kj6psF5FiFakxbLNo139hwaR5I7sovBQjmeM3M/mulnMM4/tvQu/VjdWpPiSchSHBp6RuzT5YNW
hxT6Od9nNsn71gz2Q1m+lMzfZKJgyY+yQu+3VkgiDIV2sgwpBIaMqUNjIsfrEDgpeczsSFtrOp+x
UsO2GGImiSrKiYHr1DZyFoxRmJ2kYhpFqXnqQ3CmJQ68ZtgbpTins3qJUo47awo/9Oh1bLufxov2
KKuYnttsK/RyXyiuKizm+WZ0iulshAieYIz5ejzSadkcRG3BF2RbHdNwiCRbabDbgru3anaZYMrH
Zjjz+TJ2zNaSDRgQhWg53LV6F22JnmWtmJI7I9/C2rF2TItP4zhsRhvZEE4QZTbFCSC6thYRV8Gs
FlMTh5ZjL6hz/Mgc/EgkoUUywSIyKJXjk+exihrVC+qZ0TddxAhhjpRg5rOvesit+NDm5cgE8wCA
y4ahy8Rvn5ZM4FnsfaclL+wkk8d2Hl7YHB/q3lngd8O3ORsHjV60TVmGusNJDIjw25aZYsS6yO7k
DzLRm1isv0+zyU9q2NhcCsIVLMkoIiB1Er4GmqzoyIovYdRpv/a9Fmxd5G0VjWui8cO0KU9M+CAQ
RcaVeIQrnKCqwkxmMK8CBnBbQEymIJkOU9ZaKp3hUAWiDX0i2ebr0oMX03Lh2vKn01hidznVHyrL
fUgii0nuETJ3uWsbhbEVgfg8Rz9BBVRr5FLfS7T3q1qbCioC45y1QXQpkeBXkIWyAGsR8fOv2jZv
a0xa/ZPRRnKNi+Wx1eSHMLu/ceLo4wPO6EAoQ7zceMt0Wl2nK1Kkpid8MsWFwCr2RvOx1p8naezI
vJuple1062b9OxOk8/8VI8wl/m7Ktvzr/rd2mf/lv/WfaBr/z+AzTEfoOFL+678CKRaax3/CZ9w+
M+3nV7t8NsXvf/TJuM5//6X/zRtj/kMs3huuApdsDzAa/+XfEBr/dKToum15toNk5t+tMbb7D5df
JbHNwN7y+If/bo1x/yFciYOHODfbWSw3/ycp7bb1PzljTNLZIUlBx3QZn9j4gv4jQmPCKN+2HZy/
STyFZI2sBvEJXu1hKnchdSXBCnodULbAcbPnTc9e1w/jOMQE9qlIqCTZ/M2x7hUBtHEJ30+Zm6xz
kFhq7aoCk51qb4GebxSeyWHCGy/c8IEC3bdasJr40cwqulgQHXszecjwtStj3JkA2bRB3M21hyWw
PbYkOOg40Jq2uTqqv0bUKEVPcRapR6qMt7Rj+DWRCFwOqKmNRwFZq0KPMctmDzSZCra95Wb/Zrkj
ryOxDGSnaegvDftH6N3GmpIjhjXSeOCxBePTUMMOK8BZ/Ez05BIjmlMA3ZFrVZgbz/u1UVhlpJRC
ToFSQX+KLlhYxX5OHSzd4c2bUEJwydHN+3rxp7PBIDbEeJNEvLoNCwScyPcMjB5T8QSb4gDiZz0a
9om89VcwoFusqnvPaQKMq97WIkaznTyuk24NjhTO/budJzfVbFtdrGWxXxhRCg2HElvJKtgYrBcL
gmAlox3GrPt5OtekD/Er/1nydSxT9X2GFLVG0AlUJGAO44DsMYDRIVLbNTolsyQOObkLw/AYoXlc
SN11019bh9ILeWGY6/c1yIcxJlXIheiAsAX1cdctPN3onKblazlxQicNMZ6g80iVPWgsPVoCzHVL
vjGMeZqHfi2MjQf0L22H3aLyiClW84IJe/3oqhNa5A3Tkt2QIYJJ2h11t4+JkZudPHHDibf9SJ4D
iW6vjpNsiqr2qwnBjWUw9gtQVFqG2JSe99SFDHGUvcaojHPXuZias4mxTgXKukXlU9fV2TYhyauf
poOuejwRIZdQV5xstArYrk+p9TLAbBBA9vAtkrIwMEmyz2mDOKJEAp25Gz6ct6pLQMrVYPlt7PXG
zRqvTie2yG3EsMnMozHaB7ty76q0es0gr7GK/jD6+ijb/K9EEFwMFU+Rx3yiSa0GER4ri3jAyZnl
sS8ZV6zyDr0elwddIDIk8wJwr6Uz1/UNGDq8x3E2+PaoyNmw/KgtN2oA0DjgcK30cx8Zqy5Pyc8b
bbXVdJSDwThdI8tYOUoCjIWnBWFAJ5UHFxpwEPE4y8VGusM5DIyTtXZer/RwMsmv029depk8NhZA
UARqD3bZ6cFuLoOooX5j2G5wwfaAahj8r2XWX4ib3lqp+zBmsAsReQl2aiNfToGmsCCrGEycaTNX
d2DXBsHJaezNYIGUSGd/lv1FMkGqj/VAXGEGUCG0HlJTX09u/hHarGdx9G0j+11PYfORIg8mLD7O
sOYQB0J4z4ytEpiP7d+OBXDdu0ecIxRCSfSkcPC4Jhe7aBGY4h3ngEPiuTfZ/00udB9975hEQ5SL
cH1b2NGVuCxfb0YGigVfBPQE5gEDyZERPzw8zhI0QhKrTcIr0VrPQ0EOTRFEnH7S19rDIqKfqzvJ
/yrjiTqy/Sy8J+xspTUavFB+7dicKP1XU724k68D34QRUmcZC/iXv90nr0N5F9VvNnYglcnNWKOu
snC81Ac3DlYL5sKonBUzE6j1vNnFz4BEb6LaJPTtzohZGUwlMW5qXeIYRRwpb/V8dDTzYTSX1wV3
1bIlgII42D6JBuzdcL17WgOM14DpGL/GpfXX1T0zvqelEmWEswfLcTJpTTtp8wMVjDypS7VvMmpy
DHPtNLMjGfJbGHTXUjlvKeIJoezroIcERg57t0wOKENWjLvWAMiSSZ7o8EkA+Cl43fNC7WeLbNsm
P6niKeiT/y+9vv8D+sujmsCC+y/cnceS7Eaapd+l1wMalDuARbdZh1aZGanFBpY3815Ih4ZDPES/
1LzYfCCLxaoZq0UvZjGzII3FWykYEXD/xTnf+de1y38mxT+XLH/7ij+Z8AvbXXB2+Lh3nb+oX+5v
HjWCDCRgK7RvWHP/YsLL34QV+AQDCPy+rDH5lf508wpKIIvvBqLL/B0J9t8pWaT7f2DhqaOEHdiu
6+EQxiD8zyVLNjhKe4qSxQkXaRwakbVQ1PAFPAJsthk5Ntq/1HoJRRewqbFrglReItNbstNhgfQH
JrrsmycXA4TPkyyWsPWY1PWwyZ65gwWZ9BlrwzZFF48YsDZ9Gz+8GR5cU6MVjcRzriSAsSZ/orFF
Kq/Hk22hD8oZHWIGXeIgl2D41Gp+JEtLznA8W+cejFrk5BcXDMA26VoPOb0wHmk+uU6rHGlRFSCJ
bUmin9yZ22Vm/GMOX7Em56ho+ufIwbrf+Nm0iSREHZzAmCmstgY9Ibz7BMQGnJqKnrfCqDmNdojM
0JE3gIndnTM0p7Rk/j/49qWcrfQYW41A0dSbW5WKL4zT38TT388lQg7GDWC2O/zDk54gubJ9o0YD
mYq26rPpg2c0yqi3FOOMeEp3oxPPe/Z0yLEjN756qfNYO+PWNtFipNFo3foBBheCFY27hMEXFssQ
9d0MuBS+bISRK/Sg4ocsiyDXdGzVE6axWjK+UijdPbW2/IHazk/6nTuEF0gV+653aKoqVpMY0mu8
Ls0joTOIbDQiUmdsToU2yQjv3tCGINANbAFv1N25eX5rtRmBd/lRcrcWCR3xEG+bCvMo5BhNZGLT
HtxGeLd4jG8NYCOgvqy3rjW2yuZeCZARTBI9ZWDu3NISJyNBaUPJvq+D1EPck/xslbjKwWN91CIV
bPPnKgSUZsYOTAtchvFckCTW3CUF4iGrbLBbhD87dEBI7j6mMflZNO2T1U7X0IzyzZi4dzmHMsDk
9tONO/S44SlO/CNjjJvO9i9Grzeamc/Wa7yv2Y3B1Hufk8XgFaPkhMCKrBmU/if6E+CerdK3RF4R
PW63F6ddjGFD76y90LsoBm5EjJHdNnn+hAKZaKM+ZaIVaNZxoWI/wTadmpTpbuPFqGSswHwJtL5B
53IdBDVCyYwRiVRCMaNQBk9dw4eX/YRGnvDOtBTzHgL5HlHTIfXiG9RhVEuUEDmS8MB1+70IsANY
4UhlYBPn6Y7Ri12C2TXk7w4KG2pkSVCumKPmEPZiiR1gj0ZuneJSKhatF4okRmFWe7HimUHi4L6a
gLB2Oeu8rfAq70AZVz0bhf9Ba3YX1ekrUqhwoxQqersvnudePYWUNsakHSI8U6AoTgi9dSJE0Bss
NCiu/sVuKEOEZlgnfyguCZG0wDOCc0l/suo9Np/F7NyGCbtae2S7PZvSeRnaENzHIhxVcUx15QQI
XF3rAFtzl6n5ClmVBWXvDUeG1HfBTIcw14c6xCKd4SqxWtwdaM5ArE83sQ0ARTlYeaP0hTkYkuzI
lYgJuy2JWojiUxC51lKTgq2L85Qi1wK5zwQd7BsIKEQ7XnaT4IRlQzUSSdRCI/DDlZoyxBp4VB/i
JGdSZdURe3bLOel43lG1G9DLeEqzFo1i0Dia3Y41bMGMG7h7sk2rKEEUuV63qareB5mxM17yTIv6
y+qtDzLS4My16SNCAHNtNTgbk7A7G1K8uXZ0GzQRv2/0ZtgVHZkVoF3uMFIEhr1PrfmQGe21NSgG
MDEsZiIArLk0T4aghMGiBJDFgBNbvvhZ/mSUI0YqK1CHkW6zSqc1+PlHAqjFPmBiZYwcN0NDsC92
7mCVqnkZbjHS6fAbrmO2MegCo6+SbOCSjGBzCQvWZK4hDlsisScWhxaZwk7Dh5CM4WauIkbWPi8V
8cOKUyr1ygNn7CFYAopTkopNEouzZPgYkPGOrIlpRjegaJYUU6odY4k7xraBRwdmNTnIVVrs8iUY
eVmSITjVj3NLaLL0qJKsgVC61HMfFcnK0MA+VYgsEbVFXBc7XrJw55TTXRUsSc5qiURbgppdhYQF
dNEBNfDC0sGi0JLrHJDvXBLz7LhyZ2ftCyW7XAUmLg0Pkc4mX2Kia03srEVytIOE1K/6u8gzt1Nb
MhUWV2+Jmm40odPAaDo4Sx0UyiWS2ksmiDsZrmPvYzYnUJvctjEp1l7Ck7PEWo+peukSAyaZMg6A
FpY9MU92ipyb31+RjR37w9uc5Ki1tHMYRvohJVHBZSJ4xpFD0ESPzJsdKjmZPaROMBjtbsyT8C5d
YrlryySTqc2APxSWA0OK/G5lLWzIPg0c1nRmea1G1zgHZS75SKCusZYc8CQ170J7ak5DiGWwScg5
qT2rvEi/eGs7PNxBJkIQNQGs0Tox10YvrBv0lOgj5+7XGKSf7ihNdBsZZGX4UqR6+zD8ltutdFru
NEtPez2ML3lmjTQKAQz+BpMOQQGKCDMaRlmGL6WLLaAZlH0fBfMLhyXBU8Ron6YCd3Zt0np02uTd
dB7jLvFO1u+qeBRpkr4c1QkD6yw1SHKpOsJfyYPx8XAj5+orY5cbgsFt1YQnptUS8bv1ow/zN4Hg
8JhZ4Y80ZTYb5T49Vv0gJ3GtC+sdmTy+mE7AxUjw8qNkQrTQAIXXols57nST+/lp8MefkS1eR+Gd
w+rNsRLiHZsj9tAPZyoZl1RnNq/npAiDUz8u5cSkySw3CPrIGj9cR0Hn7mrZfff2sKMh4ejGbgUU
7kfbhZc5ZUeWugKrTV/rbZIwKGoFX5u6HiQXY2hgEANs9AckRqXtvDY94aaAUD4TjbRYyeSbkwAd
2gL+Trm6SSnAjzmEDIyinDLGy3WxRs/10aZFuu172uhgAL1Cakd2LLvA+tQFvOUqL1D14kEhe4Ug
VRQvK0uiYLPNINwVMnPBxM7pkcEZjJORsOcySfrNyAiVBR3YT0is4Z30S3HwvdLeZk2DlJHJNzCy
4kJcw9GLMHcIB9j43GbJVgVeuwuRZF2DLPIORBBimAlVJf2VXXvRzRxaN5Kogl3uBtnGk917hAio
apubosV6reOFJiqJgmhdQrsicmpWNSJOkZdPQdVf9CL7j6CTY5rC/xyM5keC6CYNzGPkMyzvYxr7
qiM9j/wl1iDRtqvrc1MQX+Jq5iJKTsaDG/bGJmh9oCNAKSoMZevWav0nHYTn3zuVZQoMOfRv3N8/
OMB/Zy39b//zP/7/ojPRGzlIi6Eb/+uO7X/+V/5zGTfvQDN9/dO8+a+v/qN7c34TwhcBwdO+7zum
kHzfP2BM1m9gkvmDwBMMj10kOH+1b8Fv2Ftc/sQPgOI5Nn/0Z/vm/2ZBTeL7SZ+/WXCa/pyJ/9Ob
9deb94/QZssJmGtXf9CdFzA1gwVb/t4P2k4Q0Kd6QKr/ceTcusGQ+kNAoVThaBxGli4eBFmvKBGd
pY8yNr+cwWkeHAJEnKg993I61bk/7KKSJZ6aag/Tkr4fsGCmw21CQM4k6yfkNhaTKADieVveGbZc
9SQDsKtfJYCDKFZV66GUVuGdKpfiSBRXo2MN7hVds/KQI9Tyyenru7h/MFy9G4wIgloabtMy+hh8
HAg2htM6Y1VnFfrRwAONsKjezJlxTwwmQcaK3fjA5NzO02NooLlwMZ8SM/YZawJ7nHa3gF4TE6Vp
ZCN4S+p6BJif+ec497xzYxBHWkF/LbS6ZkOMV6R4V4Z/7SvnFRAzVLtFu+ns4K+gRaJeg154aur6
xpq5cmEAog1qkOeokp+gSzSkya3Had0l/hsy4mcameexT69YWajH2h8SpmPrgC9AsdK6Hdj4CjkN
59EjJBTQfblR4hJngyjts2BLuWyY+xkPeyonZ8OWwIgYuDnossSUPhhWj7hym1W/+75+sflw10Of
rrO0RtagIN3hC2FAT9dX1lBuEvPq+uwSbHrjUpCrSeT1ps/6nmWie+j98kdGCjpidjaXZVr426QJ
roIIrsJAIsg2Twkk/1kenEVe5ESUkkUp5fQjG8S85z7fD6n6RJiv7wDRrNscMyn0YOCFKsWt40zr
uiUUh16MrAOHJai+x+hyjYDqTXZkM2rzPRSo1YWjely3NeJVP2WZGJuoBCI9XGzLSu/CIT01no+T
vt07EVksvmJzJ2KkPLP4yit9QDdunXq/v51lSPU1CSz5yTeFJ+SLvvzyvhs1W3iZp30CyQNah0aE
xHAvbJxXwEbfUZety16/oY68myb3p1+QljCYwTpI3J+yktHaQjkm+vuIPgbja/5gKeuum71rjFSK
j8p1XPI54/FghMlThx239eOFcukiRVcIqzF75vuopyJG1zC0/OjAZIaalgTmoXqYQFQklclmiMrC
SsuLNvPvBBF8aOcPjcm2aFHHJ4tOfloU890UoM72EWzccD0dbIT1k+pvw0Vpb7vJdz8Pt2iwbvrW
P2Wi3WIxgBYtrV++oW/rMPU2uc/CXd/LRc0fMlmZJn4QMn9n0fvnvi63ImVMsngBUkwBRlP469iE
s9yRCXao4oc+DD2wY4TNjnzkVKQR9hrv5jw9j5gOAk6QGhOCmua7JsSVYFQnZWwnllfbKa5hkFbO
xbDrIzUzfobF2ZBjcWBrjdeBj13JvVligiAJmgG4Bz66MHn8yi7Cf7X8PMwTWVTR/Vd30+KqiEAt
bzVGi3RxXCSI5lo3+igs7MCkY5N6zI6k2iIaXLUl49mesn2bYeNgKfgCBfHXRDGNlKoiUAWKjwnm
tBzIg+W7FYDBAPCYGERamRJmhGUkxDpiKz4WEICac6PF1mJTk2AzQRb8NHvyHEzf4+JCsaMjnbrd
+zBWMKngHKlvg8cZ64pbTM8cXfgeh405i1NIDUbCsctwLH2wM5slOEss/zjqU5fbF406/QL+9tMH
giQ1hnaz42DoR2+Pi+qhxF6T2MS0pIvjxsJ6o0p7R8kFh2vcOlhzXFKmMJHi1nEijHBHKDAfdjku
TgRpHMlRfckUAT6gg8Xi+6ncx9H9jqcYGRdPCXcW7GKMQqIrT87Q8nSrL2IAcBJhKcqxFvWj8+Ev
XiMmgmrHVJto+sWJNMUonIzBPbtR9MpLADkRbwoWpBIT0xAzcIdP8Not/iZiBnnxF8/TjPkJiQzP
WsaQXS7OKIThh9x+8BiG0NtiPCEUu9kY8C0Wl+NkYqIIyMfmMMUoT2LLOom6H0hv55WJyQUQ6Mpe
5OkToeGrFrDnCj2AxbdBc/Oe1yj6SHZbL8cfwtOLa5fXXFtvsDu+28D7hq9NfHblMKVnWLRy2rey
5qNawTJ2lHrASTvg8eO6cUeeYLdPqDbDi8wnGjIdOOsO00phi6uOXhuLBQnxw9Yu65lmht41qhF2
Nao+eD3hkKVJHjvxLBGtm8nVhpbaPXbuTTzoaxd8lS2ydsfwd8KI6p0qhXU0w7q8ARZ5BT8o13VS
nX100AscC/zeO8RG/h8TbV+RXUOjuA2LTzKv8HIyI1mXlnxIQIEMSO1SEd7MWNO3sPeJHUrJdeMO
CSyxbpZmSC73OYdHthoNpFJj4iM3HYdbpzNvPMA4GEDPCj3na+XSF9SdxJaHttOD0LANcA4YAQF4
c3CmQluLPD9xajajOueafIEZ4aPGbh2q4bHl88NLiDSTQxGBfcCPBR24H2JujEbdxI4jV7Zhhnud
MtmwIv2t3JbLuFaQXSTEQWwRx76Pv91oDIHB8cmQvXtKmvibnLccWCHfCChLcpwT8kHpAHd+MbyZ
un+rBwILwxatboj+ZV8lnDW4fmj3GBMOrbcvfC4Atm6nol/iBsd1Hqpj0/bvUfyCZhECSwobjI9G
bmAiDSjkx7rzGQ3Zv4JiurNN79oV5qEzzXNj+jui0OgXb2XS3Iz5yTGRwZkxNcUCqipN56z78JCa
jHacqiNT42BYklnH4aaf0nc1c1a03SPGhXHFTeNsmhr954SewLbbH3VcHUo5rCO83FE0OpsBBS3u
ZPc1HSrM3xmC9SYt1pjjkJamrlwS7H4RNP1pR6SsElTMBIs6bpup5TXzqx9MgS44fRl2xXW/C+fm
AdP7fK1cfRrV+BAHzAekSdbo4gqc2r2PxNfQWccAuC/p01EvYaM7t03MLpdlrGIEuvBNHEZ5pb9K
7DfXB0LoJ9mT6nigMIoQ3XFs0PnVUWbe9dW0UfbkrLMJZSKXHcJbbBk7Gz9ma4iH1H/yM108OKL/
skevQeeOvTrXt6UWJ+n3N0x3d6XESjuvG4e8TmKXV73f/IiqpiC5c1+yezibLiNe+JXN0O86uHqz
l95iQHIokpD0RksByAiOzgn1JpDk8eAGnJlEVcwUHU7JVtJ4YCXwk8ASotM95KRiLo5FQ5pVFX7F
Rn9rYkbZSuR4TjG+zXb7KOE3nO3uvUbx7eeL9F5Ov7JYv/V5+8OETmk75tH0SL3oVPGBWb4iJx49
JAPb1eTq2wi7+Smq7oFEfA0GWrY4JlwXTuPTxNxEjrC2YSyhu0/iX3EXv5K33e+HfjlesVdLK383
cxwHLQdTFJdb1y/JAEGy54cBtDP0YiMq6whxPkPtCQCGIOxCnA2h1I3dYYXtwGMCilm7Gn16K9kj
i58oKXFkMFSI0eEjaXBMAleDQb9lI/nbaXmWuIrhJMzTBmXvdiI39cBNTgFq8COqhnoMTy1xhNFW
BNapdkixLWdkyQLXRe3jcHEln0ur35F92sA1ZNkfiEtCXaYd68dsW5dwppDI3QdWGc1e+eUTcIAn
+JqPS61EBTVtpqz9oSK2GvqivJK/DkAFTomEohIZPPWxMcN8435Grk1r/tg1/QXPP2v8kQo0yqvH
dhH8RlzfdgiBTS2bMc/jGAmMVeYLuZ7y5BS31sHxUEuwyeY8HboXHmvvBZ8Mu302HSHTxg1Uhisz
jCOU+uZStfWhsJ8G/Eb7CEnpSv0kVTX/NVpBdoMkQJEHcS5wunQa4yuRBnsH9/NaC/dzcNyTTRLj
EEHAsi/jWJNgZd37MzOdsnBP7qAQBg9k6Pgd+U8pRYEOF5hZu+6C6gmc/oOKmNC2Ca9uPSGSdKHX
kCN3pifDscGbDSjI+wYP3gSivtUplM+c52SqKVfH4oWxecaGp/8CWLtrZLUjgZNSoFlunHx4jOys
PPYQwxK7vZls53UYDpnlfA+1fpMN+/qcKWhUcQ6gmNrJDOBGyzRxy0oBcKpmk5ZqwKsY5ljC5xgu
8W6giqxJ1egTBDAMm1zWaW7K2+ZXN2WE+aEwzLexV28qykO0VeOtLdSeqpRUwRlmGv9U7lzfuKks
PR8Nh93DpGOTQ3jBuXj1s4xxpkcGPizfiNq7zsUOLRz3UJNEb7qJvTJQ/Vy8AXGPHdo/QSYOC6lL
bLxZMtXSTYib3GQI7nB4thiyTk6aFJzZxjJ5Sj9HQQaKwQnmeZRnOOA5NOCejZZh7gcAnWs/0AtD
59xFAP26Ev18agd8EPxDF7HV+d2JPzbmyeNFOi0+6Qn5PSLJBOkPtXeYf9DC1TspmAIjeEXdw55T
MLacR273hXVlknmxmrv5M2zHhVSHZsMiwXFsmGLHLpaQgCQaA8lVmnhbST17muJgowBgQvXK5DEn
0XXtyBa3WFjtxQRitQmwCJkGQZ9WX7yPoiipdTE5RdmjXeMkEYJwXqNsjilOUAbr43VQ7krTzRp9
0t+4XaPvdQ5fLw7iM6D4d7an6RZ82ynASBSAtXXImdSKMLHY4CzrpumlJKZvlc0M2jSMeDApA8ku
SIXnLA5WhQhJDdXinKTVno92s2a4fQrGJZGzRDwvnRN0OGgh6KMr/YCnc80cGVEEGucjFqgfXReN
e2CR1jqtjZr9xXDrtslHpnub17Ys8CNYWL3zaUMZqF7qbjxAM8H+9hrrInlqbEEPaeljTwM2tSjN
CgYVVDCO+TY3zndFRkTHHmqDWAiVrBNfevINi4m2fLbYOuTgRyPnFfsF+3RNQSo8ciq7qTmTthCR
yWDqc2xM9J3cGzvp9dmGDzuXPMGPjg06xRvveOfOI+h/GFzxR+0OJZ4EhCECyTN7yHt3UnKzzIw8
aEo8XxCKFntVOTnoxAuNz7YxDu44x1t8xc+tfmm9ZctUA+Ru4vfQZw7S8en0LMxzPhrDYelGaDRv
ZivfeHQCuwpVcT1F7cbwKS4pftoNEQI/k/HnmAAWqUhbYbFvLbBjhtpxYKMjVLh1HY0osLh0rXmO
s2n5mJXvVkbZtDB8hO084X/0PtBMrFMPIfrvzIouSrM1yTO4McKXaMruMlHfo8P/cAj8Rjb1Snp0
CnrDWpEAFHq1v8p1j9bIw9ZcG99W7+SYlxUhq9CyWJ71Cb165tAXDl57zPhZQdAvF0MMIYLDPhip
qAWtKbHdWPKZVIRut82FfJoxTyMdWkMcm9akUV1JlwJHmD71NYBSEcTfZj3nTF0WAAjWQvsh6uW6
UbwHcXDfBd4OHdOlVd5RhvWxU0OxzSk2Nm4pTliXlxSN14EYLxvmuDmnb4t5FxPnYVy2YqnY2sLE
RJ/wchgmgve2pIohLOwzIphhVRk+Gj/3VUfGkzmR5zVNlL1RndzBQfhwRemdghpHUjIBqmLKPjJM
IJn5OBjDPV3kT9UxJZhZ3ez16A1n0wi7nQmPh1aFwllgyvCwcibWTeP7a1yaq5G98R6m3PIsNrWV
b52qeG6uUQDVopYEvDbHSQ0YjKJX6WGGMOYHrxyOQ1Hu+ZYF79i5F+2zKryntA1oEPQtARHU7Zxs
jjhmBmVCYN7MlUw4G/WhSuSTVfrXYZQPsvPJ4wk3i6G5HejY2MQUx1GSX+Whic0JAB5ywC7V+OwK
KBBhlrcrQx7GgSKG1LrLWAHOzZVa089vTXukJ+ol80ALvOuob/u4XUKdqcgnvjm/0kHEPKpd+iwR
K/rslKCwHSMZfFeFdQcyr1uhpIM/P+7FmHwb2fSJqZbSsyCH3PscaoSP8fygeNth6L1HJtL/ZpmK
avcL+YV30GPzDhd3l4ryIyjNJaHmqSF/+zBFQXuMR6T1CVmWh8Eg7J7J2TpPaLWTrH9XlnmJJvLr
JgLAs0Wi4n/QkF/mzMzJ5OUWJXf21o6LF6GDrdMDUQ6Xm7M308dCM7x0veqxNuR26PlPjQtqhagd
P5tg+iyn8VNY7PciJPhW/B3ry1w50ERUDBvE2gUGRWBn7zNY7iStiyN0ituCM3ltZAl/SzGXDP34
ORuUDZaPGof/VkAqGoF03LpHShb0F910xK8OcoWeb0Jo9FxY+V2PV601WNJ3XfmyuO4n2d/abnkh
lxPL5fLjuHbD0f2oC/VOkoKzBrF/Dtv8YSaslLNLPubMqkq3qAlsD1/GjFebLeOwQ5orj3hFtnNR
VLcMqnHGtb51clz7PuXuXasJA7QoOo9MsIUgRcXOsT0zUGs+NVU307PW2lEPyd3/lWXNv/QGsBT6
+xLoP/b/T+VvBpy8bFH+9UrnPxsCOKN/2uWwt/njq/70DlisakRAmqaQnmA/8+cqx/zNX/49mjoP
gRybGRO9XVE2Xfzv/+YSumFJblvoS3/T2/19l2P/JvicuKZpIeEjJ8P/7+xyPGeR2v3DKsc2Jbsc
VH2mZ3JR2+Yi1fv6fEggPv/7v1n/g+GxHYzEprFAiXsahplrq544dWy3vZsT6reqh1xdJfRoJhnC
60rLkhSc8JfyGLBZRf5dM1JjuVChuS0me1/iXt8OLWFhurkbtfVS5orrCjtCPwDad5fyJkP55YGV
2yuBVNf0mWpkPqOp0ph9iAfujZyQ6o1BfXXjSZ7bti1uhNSw8ARWf3eS+A0KFzxjPTETQy+BfwO5
K/9minzcdQ2qIi9of/lhPK79Xu3TtEeF3Y67iVgyBiMsd2TgIQxX81oH9s9+DPjaNuBn1YTT9Glm
baKcQgqr+ufctVBOreASNfldhQ0XR8/H3BDDjNA52rFMx/cjgofSSM5jVxgs2fPhWZt60TeUqLNF
+ENY+Zmg1RcZkp4UpzOgZ8xPi3/tMkzdZ4rikAnKR9i0JEZLMWwDqwGf6QXMF7vys2/1L8t3i2MC
zbIAYZ70i367Gc4MpH/2KqP8TMdLTrgFIEx8ujWZzpSXYJQyXcln1zMwCzbJvZl3rwbezJ3hV8fE
0AAk3RI6ZVA/Enl1O+s2hwKJ4SoIR7Gqo/x5FkXcbDRYa2BjqPg2LabDLfcb3vhuIq2O9x9XbVft
pgpVN0QqSgt7NoJVH+gcmX/4oH18mgARgBcArCnVyW6rmxyK6AoVJy0RExGkzgMMaMkMAhpnzmAe
xXOD0XP2Xgjl6tZmEVwYiuzION6FIwLwCsrzMiX8VbbhR+Z0HNTZwBolvBm8+q6hUULcADQ0uzMn
1hClTCWiyG6PG+0d8H70RAgdeeRW2+579Eggy9wROIt+N3grg7pBg6/9I2sDwGdN8t577Av4Jd4H
1HKo2gCXxA2j0IRiY2q4CfvFvYAmfxqtXyou1K1yppe5sikuAJ8UNrxxUR8qTdBeQ+YgNgH5aPVp
yD4QKKfIEUpF0nyqc5mvBxcANPquuwCYYpN57BLDXRdV8M3llzHRjrVarzlVHqj4yvXoJcaxJqBs
q8r2mlfdtS/8Qxiod7fLT/7k49hzsQpac7ItSvhDXVC/WQ0FhsEv6xqMWFUUC9ZOyRdysLc8Jr3d
7Vz8rOCNZXwhOA9IKMuKRxoj3pkpgsbSNntGRXuzF6dC1p+Z58eHqIq+CXJnYO6aP9oiALE5HVjf
3EZ8/svSedEOaHs2vmg8GtvaOnZ9W/eQbSQRnkMFwVrZHdor/TPs9KnHGJt3GXnp8ZsISEVTLaHc
FGLrgUiiZdY+nZgfW+cJZaxJPF4Kj2MKmJvMwYxldiYPte1mhltRgNhYhMyM6/mGYxlCC0vebJw/
hnl+VHOKX5+w+7fMKCwKTtLmZ6/zV1Qqe2jvx2QI3vRcDDya7hJTN93jsSn2UyIFBkxWUqtoLM/M
2vpDSJeyLhUB3rmud7MNj1A7DD6ql9SH3qxC/VB0xt4Mx0dTqBHHqE90X0+c4ABReTuFHCtSLGq0
qvlk7PtZluAcJfuWlVVOBwG1bx1QQCxPBhalhARx1auJAZj7XSnmBBb4nZ1UECIHwbTZFeaTaKl8
/IxYyEoNij4CLeuclXTMHlRHslFuu3ic1jiBUdAC2GTn4fBQ5GeEIV9oAD9ZuJ0qcu/WzSBYfE7+
jsrzFi3y3ciSjmlQ+FaZRrB2UIHyM6AmSAnHUBcN/BI3BAejiRMwOY1EJ34gUzqYg//FeLyE0wX7
3WR6hc/nB9KbZY9CLJ8xix+qyR+deoHzKBODyQiKkqmNua0LNJqFW78ldvLgFjNLUBfsORM9F9Ow
WqsKOABokLMXE4xihSXpjn1AZYj0Lgmz75gchj3rtxIWTxwy3V+iGdCwopcVt7Wogk3X4mpfpQ06
alMDw3bUbq7jG6JvmHkMxXvnQ3jPuGXWXQcQmzuRGVocXCm6UQ4Gw62WYmsQUCVdFyvZeMste99j
dPUC9VaSfLaRWfTl5PB5HWWvwDuxBJni6jiKccHOxgcmE9h3PQv1OgL4cGJlU2Tira67RZM+QbrG
95SjKFo1XQnWCiLQ2gN4vcq7+abpKaETeq/tJFX+Nrus89zKoMtQ8dFPk/tqws8aSzN+sGICbM3J
v/gDIu0ihzPY2e02IqZ8M6rgMBX48HJf3dldyXg7zW9BmG5rHVYYXLRxHHzDxqJviR1JQGrjeVzI
nYd/qLS4L3Dr7o3Oyj5sZewBeHYsB5p8bbY2oQ9J/Mx79yWEPGXl+ATPhP1QL5DvGfW7DHNrq0uw
zSNzbeWNP81WnnG7qbMthnw9ugRgNDTgDtckCQ2HfGqvNcKteeyf5qZsVjEKgI2ooFEYmXKPcsrf
7VyfUOudRGDcNsS2OoqTqu2mfU4ngWh2fO/tDucan9OaowbEa3sXDSzEyfI4AS1gs+eDdnFBmvXG
coIX3GbWxMNgI5AO8F7OAzMg0Rf7oamvVuLfg8LeLQoDogiyA6j//Vh7dzafM2/23twBy7uTfptp
S89hq/GUkK5peuxHPA/2EGPwxwRViav0d92ZW4KOWeAo0JR10R/DoeIMbPS8yVyfsFBMFTdSIKwN
i+qxwa9GP4MTLR0BqsZ9DqIaSwSwGlR+s4oNpPdoPsEAuHjg2PyMLe+MU8/kqoaXyW77LQFN0BV1
nGNc78nqkgsGW3cg3AIuVc/NNuT3IRUTsImrHm838SbPfcNjKgYgVCg9EWryKJoe/Vk1ItHx/Qw+
3HBMvGpn6EhszCg7QEl6x07Qbou5HI9+ABNCoBd9Kwt5zVtu+noe0x3jpV9oiE5lBxKZOCx8hyTQ
wLOQeAXMl8GuP9Wgv50IoYLliwc/Zy1BqBuAS7uERl6aX0PhyEPhasAg1k0UErvgFers43EqQKKs
uQHnPXmNrMQgOuZJds1t9dhy7HOIYoRjtO5A/XDfOxS668aOY0wR/k+vSb6QZcW4UVgoU4MsIvS6
YoTWR6zIrWorQGd7ufEoRwQxQ5eCguzUT6LG0MqKxj/4Gg1O4kOpI5IgRTaI4MWqgocul79kkljo
awpzr4EfYaqC7Tr2sE4cG1jNFDnzQVr1teCgWXkVuDqnB7Dcd8PaFNVXNWOXZ/UHmRqpBfYfAqGh
4SOwmr88NCwMaIW/LwKqM99ZNQUbyL5DRD57wTGoBmOVOox9nBTCAAjmF2IJrnlTcpe4IURUq3we
Zix6mW1VR5VQ7PG1YD6KHKBbCvLMLHiHBMYTosKJSyLnSVSV2oaxguIPimo1kS1IqCvxEwkVBC1E
zASHiIkyCu9jGZ7qKeHyp6dFL4eEQbSwqWJOXcyMFIA5tomGoekGu/+h9v1+17OvwjlsdKtiHr4n
lZ2Y6qEu7SQwOP2/yDuT5diNbMt+Ea7BHXA0U0bfMCJIBtsJjC36vscXvf+oH6sFKVVPyleZZhrU
IK3McpCS6ZK8wQi4n332XrvKtmM1qS1FHrwEGR/XPHaqpZNOb6bDTqJJXKpbBg1RN6iYwnuMqVqf
Amj57RtX8X3StLuh9TZUh7/8Pxmz/7MGaCZLC+/gvx6g9231/tcY2z/+yB8xNrbWBIORShzMG2q2
O/5uhFS/pBJYIfnPKQvgHCRf/8fwbP8ydCWoD7AdwyJt9afovfVLWjpTtekIk/ybkH9neGZ0//Po
zACuU5nJdzH5MXgCEKX78+hs0KZYqp5HW6XZaDfhJqY0h38AmFMG18hz102b7nSp/850+It79s8G
zP/hvuT7KuJzuD1JdEk1AwH+NLLrqYMnjWEFs4B8qPvgvaG00Rvl7y7df/ltHBub6V//gsDilI2Y
JgVpQnTVv34j0bBSHqNkuNFqrT6iKUNio9ttowVEdcIaTKT7W34nKfJqa8yhHrsCPKaGmCYEwl04
4z3/KZ1jQOTs8IKSDAo0jamfrBB9Cdy0SQ+R3r9t5jiRRa5Im9Ozk53or0Ji2sAF/2mV6LJFCr/f
LqKQOSuzF6SWuCZZpXjqKn6+iojdorPpspWpyxMKSkuZqGJJkWGwxm7wJULzLoN1t7ey/pZzz4b0
rG+yzqJLKAnWsm9eCY88ekb0hFFu+mQAxsaTKTFsJtLzFzMn0DtktMKLkvVXFHPeGrIl0+HMWLek
CiFamaUEwRiG5W0YGbcsDZ/jEbSgFx2sxPpCKrgvqCrlmp9ulR4cPRE9TtKbY3JvbQWUIfCtVRen
zV2cR0/thDOMPAYWhiBsaOR16NCZWmn9MHvaq2osccrnw08U97liVggg+YghXpF9vPdj49qaKjlE
To51ktz4fgxHfalN4t0dxI6rBN6Y8F6N2b1qCTAEDZez+ICV0Vw0LY3ECUxBNRdsSTv40GdMkFfX
K5xa1bIaaZ5oqXTcFkMzIGtj9/O5BdD47V6TgcUh1AuMFI25HWF6sSfK7mPZPgTS+9QV9oQySF40
QVi7LOQ1TzzU7oB+5rS/aD5DPFfDlRiImyuaDbveXZRjM62DwHzsaoZrr2C/qwy+X9KA4dd9ysXC
6odE5afMCvtu0sorevUBdcneqHAiMsqAHFOWXpms563izexxMHi9uzFYX6zRfe6SLHgsiEUnUfbu
i10vWb0aWzOmpzCpjlWvtdsp9VikpQT2Se2npA5bCw++kDTbDRrpbPzFT0mW3k4a9Lix2BRdgLFU
HMI8/5RatMp1a0OKvSSC7+4StgNLP3ae7dEIV20aHn2rqJlItFOa4RdpU+PCEq28yUZtA/sj41Kv
kX5x9yb3rfvOSFeVkq81P6gkSCoaUKz26DxlSfMUpTYMoHzO9IFCc3REuckkqtaD/Kbq1urZOSSN
+9PMPIAw5E5mzehh02T/KeMnmile4sI8VyYcw3R07kfNTndxSVRC9PaunsSWSsRz44AniueYqVAt
fkC3Wya6je5DLgVKdxayg3FQhfThbsLeGk0YI12zix9qkq+QkkACZqTVlq6OjKFMsrtO67wmQUWx
lNlCtx+KFW9piGN1SiTXSi9IcOJr1GFs2bVvENMaloM9HfHrgBWh6wfwyQdhIwJx4crQxCV2jRNG
uoXPPVb0010gkJ6U15srvWf/RXfJQi+jj96IfpA7b7tA3o2O8cxVaeta2W4saMV0GXg1FM3AHrxd
7mWPICIOfYonyQnvnApAL9Rj6upseOBRu8y4x2Bp1V7SAbZhSKB3YcTjLPBzn9ds7USSj5coz49c
I7CViHVZj+GHSo2z0bQ44fTbVOtuOztcpHOgPxse0z449sb4EOjZm2zlZlAoKnH6HTZyB733ZGnW
gVSwsdRlfe/a47Mj3PWQUajmNwsDfMc85CvKTRB52R8qd4BOZT9WlH/2DZUBXo1FvrkqM9sWTf1G
hd8jScCnXh/2hQhu+zj6qZIC4ahIyA7Oeq9vstwJv7s2O2WyRzPkPaB1tMtUeOFQku5BcT9htrow
TlBKPLQvTRM/exFYtGC8pzfh1Avv5HRMtp6HL9Ol5HSGMJvpsDHNfOdaxMoCtexq+yMeWPWzGvSK
9gdG7zGEZzI5/SUcRL3va5LTsVtHB48s4j7NNW53uFNAl1rLJphoW9UeIZ1fsTZjFlD1zpIdrEsi
2/hAl2Naaxs5OEcvdVnCJRfcLbsRBOmqoVlso3cFXOt0BZuh3biRJ1A4s3qRe8lXolc7j9premTL
cpVZ4EA0996z5bvvGGtH8hsL1HWms5AfSHa28sblJCiUdPvtMHk86urpnbN9q+T4yhytL3VYsjeI
16QPR6RyKw8eYMeBMPdJEqWlJAMbuDu7Smhqhttjl/4Sg0eF7OANK9EKzFYRC3TDYbk5AuerEhdf
h9yxTn0TntYQMI+PjE0bc9APgPg+fJRNvDmmuDGM9j3xKsQq0yJ4MTTNNZYRTpiA0S+YCujkpYHm
yi8kgnMBjZ2CGSKlyymI9hSHYo2PN7LibQVHEz8kUz0KfinnWvow22gdlo75SE8I6mqlvG/L8JKK
aJt0zTtG91UFLas22OQTUb1EWbcFW6sR5UbJ7/vy1hPakjnGYDjtT33G9cru0c+pTqbB166ntR/Z
P6IexRKO9l2QNW/ENj+Fw4GiBcMFOQofWI6IJJhQiSMscPuhg0c+kWCdm5tt4IgMfBt8iwD9QbMj
L2PnTFxk2ALY0trTcbm1WfMlvSCPT10hLaU/I+OVzB3mWfBmzjBsilGyY5TvzVyJqEnjFJNMuMFh
zpYaB65XuGvSW6s4kxepl699CdOg7x+cZDwOdiaXkDfOlpqObvWt5+l9aiGMRYw9g9fz8LXXo9ac
jc66DvpAMxsdQ8SKwzqmnpr1KB6xRaW7CLTsaKuJGdjRTi0zzsJrBnPlg68DOud8G9l44MTimYAy
oGftUiuCS2wNYFO66bVy+gdVRRvwZjeOnW7KtCKSJq6pXm64hZ57c3wbOjTYsMQb9JsxTjdvOWAO
IZVfN+D4P0Eo40kuXqq5lV0aGjXOUI4cnLq+St9ZYxyTqtjIAKdf0iU8X6Ppy1fYNYuW5Wsn9Sct
ptyQki5P4w91SUUljHPS22SPp/QaNMMCAWg3YhBjS7CvJqIlNk0maUxZAVULtJ9UL2XuP2imf2Dw
XqB67IjBwB/C59o0/dkagg0u99fWs/jh5KaBkG2X6JZZfumK4CuOHOIyvOegoATU+zAjUxLU1cc0
zfa+hvji4gkJoCTBpSmfhibdDEGSkhtkzUNCnpgBQQpPtbzJmvrOchhoI3Cpfpbd0eAYnRQfNZen
6U3tUMqeDlBldN5b2qtNjMHtq1tSSw9el75aUYjXlY4RxlxvU1Xly9jJdamyjR71jwy94yof7B3x
QOqT4r1WDsDEzbxZywrfD9Hqey92T1HAAz6rrkFU7yTUOdFk2dYbYISi6xR3Ic6jtCIZ1erhJtCy
eO2jLGhmM+0CU/wEsbwVfvVlUIksowp3xFShr+FUwUuwK2ptWna6Bq2my37qnJyiJOyb60QVW+ue
zKtatAMHf1njFUkjPrcWXKDBqR7UMKOiKj4VXmCJjUrKtyEE4SPiGptPD0MzZWuFVBW/ma4BWxSd
MUKCFQ6f60q+Otn0yqPyjlDnlhHlfc6OUi5xi9R8XxjqaGK+8uGsr6hleTFh9uI5rNBUQt+mYs9x
SMW0XMVcw9shfAe00FMkHNIL1SdXMdlHmtC/W0tc8djl24DVDQ5zQtI6/tPWqR8EfRxG3bxTFry2
g6ZZeXNW3SGfk094swixw3IYFh6x9gGnWzPn3DOfG3ozZ99rv7qEhOHrORVPHNy/yX9LymcVfczA
MXvcZ0Tp8TkFCzvlc59NHfSy4CGes/dKM958wvjEXkfecTHpueKVUcI5VXNyv9Ai8nhk+W3coyun
It8PN4Ckv0PKJ+shO7dgACpRG/tpJgOwrIjAwTkduRCe7+NMEOinCp0GpkAAXICNcnybN+Sl2INV
FBJ2QmIcjdawFVZ8X0xpBjdJ6jMf8UHzgmOPiGeagetOITdScRfOoAOAB9JvIR+AQIgTfQ0cAKB2
VmwdIAkKWEJmRAP8LvgJdSIuXAnWIGa3lQGZjgFPMNctwGqOJ8PKzCcm4GHpzmyGqVWnZqY19Cne
ShXrwSGd27ddmA6SJ+sebGW8VOP4k3mUC8Wp3a7LGQYBFQKSi82G0YUUMbbpFSvho5SGWpYjV8XK
d7+w/j1PHFwepAk5gJzAlUJCqW0sOj8BUqSxfNZnRMXfl4L+s3Se34wK/07nWeRV9b/+a/onp8Q/
/tgfTgn4hRarN4m6gZ4yh2n/CL1K4kXwF+e8K0rqzFL8Q+tRv5AoyCIiiQppEan679Cr+cslw4dm
9JsIhM/hb2k9xj+pLvxULg8Eg6srEG0kJH6IP6sudGoxd1CTOJdszzFR1A+PWZqgD3lSkXzlhGJ3
NHhlAGI5i50kfrXc4ujXhOVFcUX7OIRu3i8L21u5HktQKPwHV6d7PiH8jZmKj0zeHsf5W4Dp8JZl
OxExiJpVgHmqnNyNTaifT2oAXIf/Ji1brGGF9h7aPUk6LaAxfG7Eo9f7I9OcLQ8LPs8ld269ILqT
RcjeqDVLlft8vND0qfw8Glg1Kqpk+yo5qVF7rSza8gTijOADj1RwEzjWpzd1YlXm5MzgWWxrbmir
0m3P0uLrdnReZVQts7OK1n3VPWS58dk73smf0nMtADJS83V1fUxeeXTLRQqVWvVXPMQh7D8QLVPK
U7dbAAneusW0Q325oXnxNbCtvczrvcG9H6d770GJcp/KgMd2Dq1/39GAbCUpkVdka4yjFkFdU3RM
/C72f3IkyuQ87JxuQaP4BSv2DTu68+wuVXOhlWX/9EnwUpkjzaNO8eWDY0RVIJqcf+i9fZqcnHIw
+cCKmtBrUnwwizY3pPoYCKC+xhiNyTWfoRDwZI+IH8fd+Bz2HMq0hy/DDA6m5A2iV/02ajQ4Tuk5
Mexjl/RLH1ClxaZG1ByN/UiDbOhe/ByIHe5Kug2sh4ka6NAadpoy72Xqfdc2ssiQ5tSfyzs3TIfj
5Pa0KkfJl1F1V5+OVKwmYJwSkNEYAoF4XzoPM6joXpyqJO3kHQeHJkFOOCchhJGFE7ZNgDQTdT1N
QpFzBQM66qYVIuzSzcuzDIxT2sKvcpzgO5MKE2RwxnqNDa9Pd04Xb8022kVmv+GDTGcWls3WAFPR
xzV9eWRY2rrEUmwZPNuza54BX0goTVllY/eKwyVa6Ak2bVg71xiUxkKkjbFtRGHClcdU79XirjPY
f+lDwV4UmtOKFvq3qKQNAyHwo6Dihea9dk8LoNoJvfK3ukZLw9QXPgtG9kPKDx4AeL81eXbCnAH6
2Wg+oYe0m1iD2ucEOSEKL76OoMHYYF/6QEoOHE5AT4TWsnPaN1qSzrLCldC2Ros7nxMeJ+y896ib
9jWjzwr3eMtqUIUvXRj9hJPAxNIF47L2aC+3Y4OARUkIM5BfrfTAQVdXTXdfMkthp2gepml6Gil7
tNuKNhyt3/nkVmuKxsLIvo17CnB0G4B+ZcgZadkyVvTWIYhMCDZOvld2ds5oA0cJP5EgOfhKnYeY
7Lsjq41mJ1vDj476ZKz8Buy4tDRgiAOvtOWZL95kzL8y8WTYjCKacxaKhCplCbh3bfXesdK+6YPg
LsynB8+kHWYqDbFIaKlZT2YSbCZUh1XlJa/KGlb8/tYWFRQ3moNBfUx48as03cYKrKNTHa1gTgAn
5mka1atyctLOpGB9GVx8PpiUCIrXMh22qtW4YlPCxnUAthLbcDPnJgMhcZ2VFCT1brrQNee26PoP
p6luw5LOlDo71yXhy6SLX71hjiOChB5RJ9aE4wZgcvV3FGrPUWldRDv94Hj75vawaFKbZiwmgZvC
wcxRaH61Eob/UPb9ehiHN49CiyVL4S1MkrvZc4ZKc6QEY87bjadKlO/0c/GXgtZhwCkIZfSluCix
I6D2MFBz9cy+7ohvRPlGyxRUI5JmnSw+s1y80oVzkNZ4jTQLcJ3Ed6UelSn2Y6HsdTf1D2XEzO26
9YM5RM9GZBzapnvsRgnizpz4WTR3rTcEbmieoSFC5wonGuu+6bt9X7BX9Y2NJ1jkdxXdXdxsvUZ8
lDUXYArSv+htg+X+bY9sHAE8+iWZEi6artks8Pb8yE5b1hQA3/AZtOen3jEu8mMQ4arIHEyw3eDK
w6jYghexT80j+p0n+KexL/kCcC1rlE8y98OpMKJdlqY1kcX65JrGO9wkOoNble1c3d+7NP/pITEY
TlKxymX5SRcyVy4zEDckjrCNN9RS12gmOKa8m0rFTMrmppzBCYT4i6WbenLWRPRl6VBiqUWRhMSJ
EUV2NsovFoK00be9L6AXKNbbxE9v8oHPWTS4F5NMn2HGd9kwvfpjeDAZZVz/jJjSgNNNCMObeKwn
g6AYTjqQuPS8rBEeq3U2eGsvJdtUy4C/cZQcvJSqHzIH4ULL02sueF9kvRxXCdG+hUG/tB13HyDV
zS3rlWstAjItjfzoZfYRN+qdxpQ7WaFo6635KEFn8LWYH4e4f4+Y6Pg4Fi9JzYjfai6IHodGTtfz
rEXQWJukKZ9zrx0OWcaka2tyJ2L8CCLirWfX2qHQ2vlpZqPytvjOcGmtNamdGuHBxRnjje11L3BD
l4RhLjpvPH4F60ZT29QQa7IFJFmIauY8MkKNtQaa6ByD1YtFbaWPUW6+i8jAApL769qWG8dNPlL2
r6RY7vOsINzChhUM5bHL9QenxiwSxt6id8q13lY3nhMctNRfGR3Z69pPV8pntIehcfUj/1VN3Bo4
nubWJmnc1CXOaSXjV0CiNzLVd0nvXjLbf+q0ZOMm09Xien5D0+030fVoac+bYdtptm7aPaF3XpIU
Q6adEg+iUImkjt6cx5hmlElUJJIssdAG80GZ1o+X4o6gDYEcHRV/CxBrp6xyP7UqvRcNXvp8HC9T
ON4ZFKwpUSxVRVdGWNYkSruNL3hMUyRrgHEOt7HRFwvENhD+0GuDtofSa0BIi6KLBc85VFz/OEDm
5qD4xyxodbZ8/9yZKe/CEdRhUkHcRdxIM9hTQ5HfagmR8jY+mimpQiS4unRXIyWxZmGS7oze6NM8
UPSLwps8xyZfnSrfK0BikiTBtuWl4Dqi1n6iYz3waB5wos0UOMnGmlJ8rjqn76CKD5GVr7lmgfqP
ehZZ/Um3+SS4TnwGS3InkRIxTMUbOHrAAQPnNgtgbKhcfwlbZ+Mkzjaq9KWZ5S+e7czNLjakS0bb
tZp9BX3PPEsliYdukz0Ie/gweJaworDaZRy3xrbQjNsCcFRt+y8wrvQFFYXBLtOKd/gCkBCt6dQ3
1XPArpJxM7zNCZUsWqGBAAakgtGEYOSoVR/Kt7hYlQNMcNfu7hLXmsnc+QfjB8hqZ4IkGlK2HnZE
P2oOrsggx9DrzY5bOZpr1OiwCQEZFCogU+Jom7wHvqdsUjAwk2TxwcvlUK1lr6Ni2JfzXMzCDoOL
rQGcDskS1BrdGtA0aG8dLSyR4tngSJl0BCqJ1bENXQ4tGX2bfXXCCkSduTL85aDxO0wjMHYGg8Fk
n0CPnMKsumgFSwEJK7hwjZvGsQ+d6IKFsK0VY+smbEesorHxpcOADGQbLZ05Leik+nmQw5V+kWxZ
191eq5PPLK6JrSLxVuGLnDw4CGLfCIqruXmnrsmVGsD62Les+3z9GrjW0Y60ewB7n54MX4yqopIH
Wh7PMBfXbqVVO5eZJHXBAqADM0kUTzk96Od6zPGfyfatI3izEYY77Y2qvp0cH9YAv51QU591TH2y
L1EBAEYeU+r7HFMMqzHhWHJrnvR0odAI7yRqQeKBt5Mc73R4BWxpLDYOuj47bocbJWxxkhgcL46I
xz3reHDL1HjkZSRuG8lOqhjZ9/i+K+5tVnb8LLt2iA/B1B+HOrExevEZU2Yo6K2jqFaOtuJ7BR+V
pG7IwSPEKLEzQkANTKBn3mkhgnH46ab9xxSzhJPkdaIUtRfWwa5rO5PMVXZp1DTSegXSNq9+wsA/
u2rwUV494ANJ8Tw19nNoNM0xIrZBbpJcrwnwKxTOWyhzjS15JzapiD+HtsZg5QRfOW5Fk5X60Krb
SvVz0slZE4dCNuaiPbUYr+ZTPpWY8zFF84xl/yeoFK5tXmijpR0q03lDD2b22NbeJekxulamM+2p
bPRvbH3C3edMd2II78y6JpKnwSm13Me044WjHXgcFCX15ZkV1aKonA9PNfTkporWkpB4ipHcAbW6
91pjx3QPzI5cK+gosWFgxYTDqZY5enw3GII8GtvY0pnapcyDd2ecVkkZ76iuh1LBkifWn0Opbaao
3neaex0SE2NtSTk1MzL4AZ1aJuNOkbunpwlFGj98b2pUdkMRyJr7yLHRqKJx69vxlxQABIQ9Mkhw
OadPDuVyNvhibb1XHvsj4owOgcTmA4sgcb2h1FdFSElUm6sHYuEshuJHZ1JQIjRFCKLHtqgPBnaG
BFshodX5cEUQLhy8D0la2tSU+Dyxhfn59yUhcv/8798WdPxnqUaAw2ZLyb92Bz18h9m39vAeYohe
0kpc/9Uq9I8//4d8RFLGmHlkUB8pXJfoM7/LR/KXnClqOs0EhmPyH/0pZ+P+4kNr6ghFOgKPPvuL
/puZhrXn/1R0GPykf4OZZs5hnr96aSRcNuniU+P/KLI2f5WPJopeRWtCu27N9j3C/s9PM3KH1C8t
bmqNQKdP+msowm3Sm9dpsD+6xquunTPi5ZePBpsjVzOWLoMKT+D7CmtlIosdZsv3uHBXlEXAr9za
WAptg32h19yGmIR9ZzxM0BYz9ggdPkcMGYQ23vyQ1Gl9dTnQHLjUFrr3Dd1mN8lg7qrW3Fhy33JV
rcNhOWp8TLnpte4BjvAN4cyFU3/U+dEt73yaZqsPQwFNSjigCcnprKYS/9bqvvNguAEPw7MsdCCl
yHHd+UTh9WLfoB/NY2Ko1cuCZo3OCTYN+/4O8ZfV3Ks2uOuutZcpp2TJOWBUgovwi0HTZXEwo9nI
kxwrjbsVvfadt/Xz57i3tq14SCZtVwT+hoqOpw6ixgiqp6+/2AyQmuaJYN25OvmAvLstMWYJQQFo
/en04qQjkFS8WnCR4MQEC98u6IjqOAZBSHU8wDoYl+zSNtCCXlJbW8kRA3mO3m+mwbJvbJ4UbrsJ
jARYgDK/tZ5QpHwxfIr83OK1yAyEMgbIpNU+iu7CWmhlALBop6s/0bbQUaag3KVgK0Mwf5Exa01y
uB+wPFppvsjVDlHy6DP+WfqrK8TOxhMKF4A8snlHjzlOJ5uYkz/HtPo3Pcx3EzVa0Fp2o3FJUNhK
z6Pe4b2C1uFTrVdOGFScZwUcc6QQgxjqOffVLU1hOvJNCKh69OCn+LW2HcnvEnheW9hAVc9uKOjX
tQeih56JKXyuHSgvcG1q58uJs10QeV9le/ZMbc3TnZ7CVdVAJ7XEWZH6QsJdcqOlTt5bebR513Fz
JZep4y2yd2XmnkSarF3Bor5EEOHnGvsrLtxdWjOEtxOxzuyuJ3Yftxigm2haCffB7iiks4F/D/FP
hb+LVskduwganOp+qeXxRkT6c5WxLRAdBZXqWo3dqk6hvU17BtgFG9qD8I4aTuqMKhO3YC7H0f7p
NCFbIAPnG5NJT32N8Ik34AKCfj5swk6AH3Bu7TBbN7xrw358qeSLjePAQXo124EbaOY76HsvRY7p
nUi2iqELhjDxuZ5w4QygX3M3o97bpWKjezfyYhMwleL2eC+IoXp+Tbt4GDw0aX1nue2jxPrCTsda
aPZY41k14PBqNsAmlRxjUwshZpsfQVg8xR4DApU2V9NvD0L5RGAspqcWwUTsEwI2oGGiQdzlgFJG
7ZCD9n1hpsGoqNqFLRFP4ajAKi+4ZMQOV8miLd8SfCQUm2/znnVV89MU042svW1himuWjl+FZ3zZ
kbeTSb2NWr9fZ4lc4fomaiu9pVk1m5YaGDsoNxG1MLF98CmJSbJ7C5+0T3VMRIWMQoawSQTlwAXt
kInfe9EdfxPp+H4ooFGBxyCPpcUcadOiosZywmPdzMqDv0tpsCEV1FFoE5bYjRP94tfWpuLk5rU/
jWySfYpwNI2JiGKcCmqXlj5rDDPj3JtTk50Rc5NOCbud7ll7wwmztaJjQY6iCHYFK+EREcjQLzlP
Wkk9j94ZjxlR+CbYYNS5abN0YWXbuqN5Z1wbKT5CTO1zac/s7KH+R1IDpFMH5My9QK4xbFtgmZXr
PHcUBykKhLCa7SLrATD+vbKMi/1bzxCFQ//fXyT4VcwlW8RoDZMD3mSJ9O8uFayiajisrfbQfv35
PvF//TK/3y3cX6bu6ERuTQs/MZ4OvsHvdwvnFzCWGarKga5cadvsn/5YTclfhiMMx7Ugr2Jjl5z4
f9wtxC+uKpbF9Ye41m9bq79xt/gfi6n5B7J0V4FdxMolZxfvn+zAQxsCLupiglZQRUI/uR/yAD9V
3qvFn16ny++h4D/7jukz+6dbDPhjR7dceNb8fSwLl/Vfv1ebuVmiUvZNoaYdPDf5ATZHpaown2Ot
XQwVS13qxJ9CayIBw3i28tg/hG20GWuMFH2ScdpJ+WABFVnWUPdygjst4kFKQ1mqYGdbAzcR0kMT
TZdN5v8o3XtRdhTRLl8ESyX8dWdat6zvt7bf7JtOPg5jclv67ikbHBcYv8vmZa5yV3Vfr9iuXROq
/NKhodEiuwDMxjxkTgYaH/6/oVy2AUigNNwToOQxYPZrN67zmfa3AseWnI0oFWz3YLDU41MDhS5T
/sJI1TEJ+msvHMo6cGQQGHoJAfkA4QcCWeI5SctLGcWHcupOZDFeUN5XjgiWcIvO7OXg83TNnlDQ
uZx6mtHsU9v/+MO7npCDhSDx1boAD6IZ/1b4a8oIln4WvltxSTgWy2yfcwEoU0JYtC30frRzLOu1
izW2QcF7qsSPPWI4sMnwmpZ+l7RETQgcDigxoOvA+eXtzjbFg1/Tm2I39T1BuKWWZSffRhocQv0w
leN+sMQJQtI2Kjh889jiToNC5RqPg2SPjumF9wBQuZseYhEQo13TZbsJERLX9rvJb9SfQlA37tIb
3XUmddTfqT5Bgr9iJYd9EN8F7XRwnYgTRd1jaWMbZIgj+vlb4CUXR/lbDoCfwei83WD2q9qS73bH
ncVL7mxJU3IuVsXcPuDR+SDaftGTnunVfPCMP+PUPxXA//0g2I3IM3bVXkiAzFdf4uBdDNwRB4PB
bwE0dmN+kkTptg0Hve32FydOL9iu3oH6WytvsIsVPt6vnjyvE02fht0cy77YCS6DWov9Web3I0iW
ItGOdmjRMUCUR0eoXkxSe53K/GRozU7LIXV2eChTCtEm/kU9RF+NBnPYMIuDKOOHzGsv81YEL9za
qbxvw0NvdQKslIY7YCSj8LP3Xk0ck6Me34ezMS+32C7GpflQaMHHEHc6kZqUbZeUNxObF/YRB/wa
Z8+q7yasodwCSMNK0l9LEKgN/mOeEpx316aozxb8fGzBQHZKv28XbS44HKcaIUZ6N8NU3LaR1kEY
N88m/tVFFur3PQ77hY2FiXiX915F8aaSlLPQKbUktPXkNWSlRi+mgm18CkSPBqBt84jAXuOkB7LH
+qLCDEy1KOomQXmHIPYNmxLYnd1RlCbd5yWyqgd/w5Xo3vZAQi1k1FCT/VNVUFSlMV/7vPvSxaae
Dp952N8jzEMAlbND9J4d+rVtvT23vX2uukttgXnlCnJnTWZ7rGztJfP5en2JrBkojSWoBuS1ajD8
6lhdz4rsSj5kxbslaJiJy+zaQP+FX7vU+qbBACTPVmw1y0L67x3wDy2IGZeqieklUWSS8qlb5C1i
pVX5j2OUjYtuNgjbdKbi7aNs3hfRl91n+6lgiwPeFMu91hzyasxeZUx97SwYFlgBF+AYfptLjGe3
r/Vt2+S3PTbBmdlPB4ar1g5G2R73M6lSa1kOxJybMqaU3czkdmrAXlVBvLMA0WP1jxjNbFRvSpnb
xP1SsYwXAfMbgiLzmt1IAIKeby1kFVNsMqYfcSiYAWIUUT2i6dXuO7IPSodzzFSysir96A7WV9+b
+rkqW2PZhHFJzaB8cthg1UP3lFIBtB/lRN0J+9IoCa+Fh5UWlP0tIcV4GScsC/W5MAgbJDd79ghW
23wPfvBmTGW9MmzRf0qT3jsITgpUOH0+bgQE1gkgag+y/DYG0oNVPpycCXWRYMp3Zng/pgSL4pU8
z/28JAxOCWDX4Ammehnv1yBW4KRpUmjntxp3XTNquNQO5nenLB4H8366KAEniRJFMTDopx8qmE+N
hGTD6j6nHH4TFNrnJCyHdGNcHzoV3kI9vsX7+ZM0Oa7Xjo2k4WvxVhF7x6Mk0TEBHzlJR/9HCwAz
HB7zLLoIMRI4HgsQj8NbOhqYlGD6r4a5ULPQp6Nn9QRwaa2zglUK4SoZkntMmq8ZDpPE9o8AYz5C
WZO4y9dalR9bj8/B3IzcDKupliDQmrWiyqPPp3UOKwAPx2dIAVHNOnnS9NukataNIQnS6cemCY5d
AyTZLlj7ew90hi3I8fxv6s5kOXIsvdKv0tZrIQ3zxV30ot0BH+mkcyZjAyMZDMzzxfhGeg69WH/I
rJSqSl2tlpk2WmZGBAd3OPDf85/zHX8q5cFtkp3NHngU3IhmbWs50W52FxTvLKAw4UJ282B09qFs
wjPNyI+ovQ8VhgeE1MAyrFdVznuOufuMJXyCqTjTjbtSH/ZFbR9czKf9Quo5jna1iG9w/gVjEfpx
1b+lnvcAEYV9lH0wZHXAq3AfWca5q3UUXJ3+iqVNP8oyvdhusbol/TkUm4jNz1gL+p76fZ4A2kir
BwMOcFc2uwFn4lbLHdBo8S36YhXo5DXhAaM66CEPmDZLoZ7avuBo5PYdZdLjtc3iJ9MKKRoTAYnz
nZrgf0dxQaJQ/qgyvJM6Rig6WxzfgmCuh+Wucr1mM838QHnyMPfQj9YYJ53mLJdMFrwcdCJ1LcLw
y22dl7IzX5sEW7wxPBescQy+eWZON6ZDmteKqL2UOeqAKbAh6CA6Y0GFWOYw3GXnKsJHgxXnpqwi
bu9Vh2mlAdQ8kMdluU9du5vtw5FkdFGz86fTta8jIvLNHW75h3J2dhBLxH5J2jfXkr+I4PqhoglU
mofGmYDFGaexN17TMH4iYzcH84IWRHPxTYWHCSAHbmhI67gIgkKpF0tf3QwWbEG1wkQfqOe8aRCc
Nl1ehtvQrC+WJMWzdM5DK4q3XNXEXeLhYi3lRV+gyBTjrqith1Bhi0zsd9PAgp5DY6CnmZKt57SA
E0j4p5ysM9uabcN+rbKKo8y9e9Ghr1ma9mJlgDmKxCRIHp/iyDoiI4fJSzPflPKcxcWr7rqBMOV3
2YtbqglIEicN/czprgBBQe51IgztXlJPD2I7uk/CDtpqe1vQe88LejYLPNR2e4id4SuuvUs7jkEf
649jOjxpsfs8jOOPJWIFaXDptPHe7eg9r+EON0r7Nc3GwYAOv6H/6ZE2yp2ouksEUXvIa3nTZ5S3
GeErm8hx404mPXPwyfblxD489PR7uUATa+P+0kq1qysE+NF7FFV2oIKGSB3Y121vYy9Ny2NNy4Cb
GvtWNsHsQYzOKC8yQxfTgyXg10VnZRsvTtLdqgVChMbAzBK7uYgivdcwFm0IITqbaap8akheIoYw
16t+lqPxrjouJmEXb/UMs8WI7cqn7yAM9ERjW4n1dEh7jF+Sh7XdDCaFRCxg0rg6T6NxrlJtl6bL
o2aROiKq3GKE1oswIqzLGdwrSNc0g3wxesn4TkZ6lO8RcUvWaCab9SQ8jDMqS1e5+I8jKJK2hQ1K
xPLCtLlj6NiOkXWqq/kh7DxyzHF0SprQIVHYIikO7rfAJ7DhXtruq2X61hZUx7jE+CrnB4wWJcly
jRF0DFwR6RSbdsj6ZncLHJe8WfJjWLLrkjVPDenvLcjVnyG/jrDlfRiJfcKmk0wLXedwCDm57e3e
jJGtpvMwF5RXaF9DO5CqdPNbzo64lAvN1wRv2Yw3eJO1YleU/anNYNeG80S5Xbsg/QCkQMgRgcZX
vUgWqH5O1kQ3iQq0RYj1yxhx9WCdyRyXjx4LsrjuoHvExqsAO6d0inJ44j3rNh6jOb5R0xRQtuGH
ZcV9PSdFZQe5l95JGrko4Tr2RJtcybq3cg+ZJnlI6tuVjdF7ErJ58+XiHAd4QxrcGuVDnEUIeqT1
EgV9HCT2GB5ZaEOO1KjO8B4W5d3MwAb8SMaY4Lx0JNsvOmYbUZ0qPT7U4wCu0KHFTLeuSZsdnZSl
e5fhIlHUTBCw4tRiE013HDTHhq1bMTMpTg1Ga1r7trAS9nQKMMEmyZ6V3zGKzL2RUCy4qO5Lw61s
Fsv7WrgAGP6Wxqdfcygfo958nJDVtsZiuhuwFr9a29pHdDnN3fQt7f6uFjnqO250XsB1bkD/Ht0T
G6p7J5mhe9eHLMRrE+v3dVzFfrLoO4esld1G18bjzmh27bWv9AuFFLz9ybGf5SlN5cEKi0+9EVgg
s+5lydKf62oYzMdN3ps8F2d2ucadIaNTGTZ7x4mTQ1OOrx1hada++CKsTN17YvVG5OVRRcauFDqP
wQXBVYau2LZp56OWk71g961yIjJJ5f5AsXieh/rDmHrCdUb9rijMCjDekGrIo5zbCMRA4vlo19ng
Gyzvbo1sUQjf5bueMi4DMKYoNuq4kYrxNGT1s3DM9zEpg6Slz1m5y2EhzrHJ4vQzDfNTaXbnjCU9
BZucx0npIQcvhyaxMtAT3A4FNns0sjs9Nh86hPLj0gvBzkDLt4p01yZS9WtNrRqIipV73P6aKnFf
TcqfF++lkvUXp3HjSpPjT7gYzxGcf7+NMN9AJD127XjER7Kr6jjggITCOQQzEvfG48rb0EvQnwaF
bCgGYi/22rMkwcF4TXS1gRCQ1Jufutg6aDnlBY7pWvt0EAQ7GmoCgKYzmWljkNGdgBfuoTKHbFt4
LcJ6fJlobbYEOQn4t7yceneiyOt+iMPbvHd461pO/ZEFA62xm+8cqE8/BYzbe4KQpxbci8RoZFLk
6zo4j7zyapbth4aBZkg1xHXCSC4L7pYNi1Zkh7LWEUfdt8VKTmub7xz1N/Y4PCpW0WmNA5BphHNs
tKM8wi/qamdg2im06aeaiOwtM/Cst7TqjjScYwXJdvrSEwOVUzCWjW9PxZNGzLeBf+HVmEsTCWNC
Rd4VTu19No2XQi0/Q0ZtChwXgJOSR38yrZQ0yy8nYtF9yx7VGg14tJzAy8ZimOUtKHvjoYOF5s8x
uji8RaI+8g6MBvUXSbb3WtScyWj2NAz9jGkldYVKg3nGlus2u3Qsbsaq2VLqSklVrW5Fpj+n/LKw
3uSdtswfzjzY8JCHl2Tu6Lkpvgu5uNu6rOnvVhQOpq82GYMNaCU+7HiD+AA9u8oAMDeGlw5OLdaS
uHijKmGv8G7kKzRkBBglmGBSs/cXu+BES/mzZy8HNUm/NsLTrJU/KvZIjqP9Mhf7CsX6yGVzNEl3
57G3n7EvSC17XuClmK5xnGAZiXIKkoGXz1PmI1aec5xAZQa7gZKmzQ+qL987Y2G7FnYPzmRTjBpZ
n4ltMEOWDBA1+Tl+kw+AzGdZDreNXb3bGRpVmdw0PX0BGc/RwoaXRPBNgyteHMZ4vihhnNDQY5xs
1ZtXQP/34kDScm5xm0UM+OwISQlbtBsqz95lkT6kRonkYM/sKXv1ORr5kz2HqwRzBwmKag2MVI03
v05s7Vewtl11h9Gzd7QRBHk9P/fetCt0jNKWUd0OhneeWvnYqehUNBaymFNTyZd96HX705vDY9OQ
UzRhVtlw7TiA8UtTiVBTZTTDrW3WlUuuTMo60Fh3SdWtXhDzpQPoGU0D5u+6vBnF/JUlCpR5trMn
xmUC25+piQe99liYdVtLlPdZQYNSPXOIjdTGg5I70xPr91QBY1P1tVh/kDm+a9FWJl6IdG8YBL/s
uPqRJt1Jr/oXbRQf4N7vRDm/KcSe/7fgugIk/obN+Lvaytaa6IEO5uLvarYkXj5dL2aUNiO+leZ4
ckrxH7AkzL+DWJirost3QKReERu0RP6tomsYMgZovlDhuNish9FU8+bTEWsBr0OgsH4niUfJLM4v
xTIFjBUqBg62rgmElt9itd/ZjfQpJX622DUzFeIZj5nsOKML+GehI2kJnT5r6gtyr9y3aBpupG4S
o/mDU/oPcRUGu/p/92oJRHgyGuzZ9RX78dc6+AgbteEygwxmdDivmunEcpwjXAapvFm3V/xI2pC/
2jxBOR0Fk+q1rbdAZ3AoKCpwaNfDMfXaJ7A7u2Qp//j5/gtK79Yv8a+IVHry/vIl/Q/18Tf/EcDc
UvN9/93OD99dn6s/lwbr3/z//cP/8f37V3ma6+//9T8/fhZJ6SedAlGk0Pr/+LO14w2bAu4MXuL/
yJ3xrbTLR1t+/1//8R/rk9/r7BhzpWvaLmcK718ZqKxI1hJw6WEN4gK316vvz/WJ/M0wCJfpbBnY
sKxGkT+3J2ubHX9bcjgzXJwb8j/jzKBR72+vmzU3tJbZsYwBg+oIixXOX183ACIT1XYY2sakMwI0
8FXiyK8tn4ptJ8Ybe5af2Zi3e4rGGVgyJQFxLCHIl7h91WV0O2icxTwdvaeK6ElLO7ikrngrDBQA
e3rX9Bsd/kfblK+Li13ag5juk8ejDK7VVvARM1GfaJdxbK9FR6IRU/d5cRt3K1oNWSKtTNQ67Fmj
DtW0jzg5YPfr75Zlrm6phsZzCQtqMw7M5RWUuq3Mwv00Fwsgs/4dLaPzMzpv8VJIiB/tsyHEV+04
EWKhhNVWY12Le3DaxdqjZiw0pGfrY1urxbHyhtV9Au/AoLDGs4KaFfFSzh6Md+eDxoJnK/G+LSMn
fllC+fcEc3JG1e042+uOhKmQE11x5CyVBvYY7eKk+abGxtkQr15wLufymKyR+Gkq/KjQFCS8+R4G
OzGBdJuO1cESdnnJ1xw1KNPEN0Lsw7HCFV121i6aKbpunGgOWi99n9IS1nQf3qpUwm3q8ZHjA7vG
pX5OjfE5o/hmY3jeXc11SiA5vrbNGFRufbJc7+iNDUYSWnYXS2OLS3rTWJZdDUx2U1vYO7IJ8RzY
A4xrlXxGA6J6b437NEmexWK8sDOzgrmLjxlSR0KgJwfSr2XyZdSS97wr7ytgKsye9TXV+e5N2716
cUfQU3XHmklvE7fpWzsaiG32Pga/gPWXINQc3bSpvgcGisWmgDynRx3jW5LsTE070Quy7vmWi3LL
q1PmwAY131TJF+0hyW5Zpp9OFYa02RnP0Hc3bQd6IDLfh5GWEZlG9IH0D17hnkUiWj/lQtngQln8
XtXP/D2ebyL3jaHbi1Z91GV86Gh01ZL23EUjUv1SPy0QA2q9PgOxf9PUsGNV9KAS/RSzr1x7j8ag
jlxjY9J4zaYHAQsQnZssP2XB9aK8T7yYl7mpwIzW4sFMk8AohYOC1BzbsPu2OYDoBZ4mDSFh6h8L
D/d96e7L2GDEI4Xqaunj1AtKcyT4PSjwIySXdAfGDskIh94WEvFxKtY0i9E9wue+GQbjuTHqz74f
cURXBIbNfrfMWJ2mpD0u9N6I1Wo6p+mdQNs48Dykn3fAvTJAAp5nDEEmk7mTXVmEupuqqC50ddK0
UaoyWMjYI6IW5NFX2F7UoNZZc/3uTA5KIz2RQZTVxFMjNqEhQOGqiLxgdJ2dTMfx6A4Q0mTPHmyy
cZ9rdfs0j+T1Ow40A6rusDo3DO9Ro2/raMmoudjp+BrViiYgi5MA+PwSsc171bCmmzBBwMLo9V55
6VMXeTDje9KyA2aSTZwt76DnwTljoiNahJk5DmvEv7Tw7Zi9KBFI7NTxeFpMA654Q32bzK4Umtln
GzWsntz7LuRDW3KYJA+GAGJOzR2eGBrO9WQ3K05SqcG0lclfA5HpYiBwYxUVPWUjt5hswJDW2T1k
+njwWCE5X2M4LmdwXeGuVuAH+CluRBGdunAhHVnAw5XK8vtZPLiDuTapLZGvmvjbpIAJIM/F0KvJ
H4eapfDkPeeN96ZyG6REBlRqXvTbqqs/QEJv8kZ8lJw04qGVO/IgR24nud+Mzmerma/ZMv1C9575
SOViGxpDuUvKbjgLexRgPvr5yJ3tjXBnjxGpRb/PrLNhDPmpj5K1cSX1lU4tZb2AVmyntT0zjqkl
qb6sYWH7jJoSNgtSeq/CA6QjBqepO7RdhcXVVQe+56l3QiOYxin/yCboP+yX9WNYtNAbK9FAx+Xt
6qB037GfyXa0tnacsmuOSbX2aIbcM+yiQNnXh7soNNaG95TOPQ1ZZC5N+rRdIyCA813Bk90u4aoi
N/UzO8ThBqpQvq375GXG0GzObaD68N7Wu9tiREysqvJGcynxKieyqE75q12SW4dO5EQ3C4Aa7bRP
YQhAPmyHs1P8ztewdD+Gy7ux4QOcEJ78WDMPUfMmPcJHKRSYQx4vcluzm1+WrsMhU33mepxhfNa3
AMHcx2QZ9cPsUKARdpnlL504JRM5kspGJ2MmZl3Qnusw3BFlPQE64RjYt9uxMTR8EEK78uOXW7Pp
mu3kcdsxeq2jMDqi5VXWOl/F47eshi8aGh6K2rg0TfeuXO+kj9oxHcO3uYxcn1ZPD+pqNFwihcGX
hMO3VJAq8hDVPpU3KKucq8C1cyputqbW7YjC8gGG593TRZKkFfxq9oRBpvFbk9/gmsEy3Ed1xmbT
yg7dpP+SWv1TlRYNjAioGz6SYJNsG1B0KN3buLVZeng9Nd/oi+RLYc2OGNEq1XqQTZx8360J1Vq5
19GJ7lhu3FnVRMlgQv3aQsJpo9hZ+CIUPAipA/fAz/MxYOm2RlCFOdGJnXHjjmvM4Mp6pvPvB2Gc
M4gNoGJTe0jD6iXXqUKq+bitCxK7zpJNbveoN8lKGSBAzAtPQqmjH7v1yh3kGOfQ6gUmarWgmw/u
gZKsBznRNUOyutoXkFp3RUixNOXkQZvwioMF99b2nh+eMnZ9ArOzHPqz0tvA4nQWS/smHqqzGtsD
3enAUhjywRch8kj3LjXnVypjWUUtD05R7gaclDaOysosfAuIbujoO4sAT8Aue5vgxhx160eNSTNZ
3ZqtofZNb6a/PC+ytx52iK1K82K7dIwPi2PjeK0QnccRk6PggMyhnARzk95YGFFF3vGW0i3B4roK
DJSugTr1dCE9l9raLQu+mzGaT5h7LyW7kqx3ntbUg+VO4PWRc53Vd9ubbBqY9r+jCpQKj4rQBONK
+VEVu6fUM2Z2JNlDaGn3sR4+hHiATbzATsilzJ2kfYLiANVamrtJE29g1WhNbhZzO8yrWmkZbyO1
khyPobutT4DJ4LAc8qgP8+VoGvJcsKeysaYIfVihtlenZpOn+nu2lk85xs+mrvn1VXpnN+xBnZ7D
OMuBg5yKvQNDBthmhCNzmt6w5z/ENbudrmtv3dA81OtKaMr5gdZaVWWm7GWsAMXi0psRj4uJFSK3
tVJRYaYzcXLAvMQkzac+f9JjQDxanER7xCAy65a8iTuXG0a5VjnpJT8ulTB6fT+PBdDAxP7pyenR
lPFnlWVTYKJNuTmuTUoM71SkDgoz1FR29daRhIGpTnmaadMCAz75VdO8FuaAs7q18PoRyDW916py
yVAOYoPz75ZyIH8hveRHBhvafG7tHXyAzVRhgixpNdklaAl8JGd+7TnddNb8K01sLspU7ptKdMEw
smixMMTIkEe7stLnUU4XcrbPqTXHByRsHqYlcZy0OnKExSgZUm1nIdP2jTwTWGYRkb1pbb+DoBBA
Pfddzfiy7fLGi0m7mW5PFFuHPL4cbdN+lwj9CRZTzQ5ftQa0yligwBnsrYqZyVcbT/1A4VM+pIJ7
mvOL2u2XPII3VYJI3dLDV28wwp2WMrpqFEHMZtJvDLB0ul08N1bzoA9m6U9yJPnDAoImT6qViOQa
LsuvXAsQUdGTCC+/tFpMpIgaE7+t+y1v16uZ2MMZiwU72AZNWHCOWtEFt+zJY1/Dkb3vmIpOqcsT
lXMshud6+mhce9q4hnZxELZwCq3XRFBxyzrqg/OoKnACaBYEzk/0qSjO+NjVE1F0/gS3ZFdUZNHg
bhFsivl/s5oMPgX1nZz6T+LWiN+j/m4t9qmdAWpnyXM+aE+C2wGSXXhLNwNbdQwfeK3hoA01oThc
iNiBadgptUfi079Ix9xS3QIwF2O5Ku/CBXQPoZjyfp6ZBQaL9Y2WsbwzJcM7LnnPfHWH4Vg37dug
hZZPSdNLuADBylsGhJZ52cfR4PrkSMALimFgngB/BZPdW9orWuc9CTJBpLe+A95H/Y2XbmQz7yuL
AwxJBp4D4JGdqL4kVAqtZg1wRV3MzSvqXvuIDe0Itu8+t/A3Dx8mVAZiTz1BwvBsxvJAqSH9k5H5
Ycye2E0TjpfSqv2WJ1ABtZ67X0V+2nwL55kF0KTZTAIaVRrlfQ/TzmJ7CVj8giMo2wnG8+vIHNuM
affAjbA9E7cytnaoNYFmDIrwTagdTHNGTle/k87sxH1PeXr+Lk38F6gvfy2+/Dfrp8GHadHn8o8l
muvc/ss/l//yz9+d9r9VzmybNP3336Vo/vJF/pBq9N90FkhINRIl0LMcVCDkkD+8rprxG48RF+sn
rTOOxCKIYvSnWoPGI9FqPIHXcJVkEHL+lGvM32CVC4B22FMNxzX/U0Ea73fOyr+JomTHPE+YwrRN
yzURh7y/s7vWBTV+nsMQokd6c7Bm+RKmrLrCRsqtzkEvCBMm9ZqwRFKbPJ7mt1zzCIt4ib21MaGt
/w4yR0mCHPqiwYajQylMWGDj32OZ5SHuT0D249mDFN2D4oYVymNy1oK6IA0i7XV9Of7wqJW+a+fk
ZGntE5nkcjvqOZoKS8tyVJxpXTqq0hmRus6/q8b5DmVoX6JZ4EAPScQ4C6nlqEJpkR7xhHjY5RRb
YwrDslBbbbGbTXmXTAQyeuSXnZZ5nB306VHGFlG2kOwCNwOObhJdHssAZeBu9lZa4oeh9TduhBpV
iBGrnudUmzwS2taoMJ51HgaCsZvbrV7EfA5nCjrLpXvV0LkJtGHTY64G85d/WGFbb2A4YlZrSqJ4
I703egz5FC4dR7QoZbMfReQqqPFuO25xJCK5wwwU9+m07eVGJHxdZL9S1rgcBpaHxdSfLStxuZPm
z8aYYb3UMyz7xgv+y5fYpiYNd8oB7yIRWa26KIOoU1XdV6EF9iOFBtxUxj2EEXbqpbudspzBQALB
yUz9Wnb6U4+Ba6c16ljDHN90BngyHh2noSwO7uKdwnZ5YgVMJwDgD5GiZmsOiMqSE9AdpQnTPgTa
ilrSU4g4ES0upgjPket3A2c5e2Qlp809DH5d4dlHCgn1LrmzeIVY8IXeToTlnZNAq+mZs5jq3DLA
gZVtp6HxhddPu8ly6Odl/MKtDHFt1uSZIe4xXvQXYxrwQIUM6F1fnOdpkt+SGcCXWTKAb5F0W2j2
T1FzX0bqeM27IbDC5knkEw2JciQC0Z31vqbu1Qx0hz7A0KX2Uqr7HtfGFDIgS4MJYHhRanhN0nFf
k6HZNGAQ/cHWL30Tk4ePozDAAcFRtuc4ZTUZGkhOM3vNS5irU6wPFdvf/GZ0R57jBYet0HnniLNH
tel3RT8Euel8D617ROB88ryScgSbYtM55xTeEsXSwozgELiFJRXfdjS8hV3IgxwDaFHn9DGphINr
rlApZOLjaDvodfFUMESXyboqLbl0qtLSgOT3pU/rJietVFJ9rAC05+EZIMJ3A4KIbNLQUI+IGbcd
xu5hsKdmEy5wbxtKaoEFXBObToueEZ+mSBx54Tg/GRrP7Ip8kMrJVRG3pzRaqAaJlnmxY2sLfsTE
l2o90H83YyjE9hDiKWjr5qemNZhqeGrvJzznLZN+kSiO6qkBz4R/HnESiSBixC4XEmoudMmy3PW2
/ZxH8/0cTl8NoSFDa/c6bXob3TjKOd9Gbn7MeubJOOIbGstwMA2IOD3AaMNaB+80YY9R5OatqJNL
k3lH+lUhe2obh4ob0btoijRWssDdZLBcqV8mbdUrZz+3Apr/iD+k1LXZF6CD4ojsuOlxiMkbMHUO
pOWjjJkhdOLtJ1eLzyz7501D5G1jTHG3cyIKNDgC7VoOBe4CWcPUBm6tlqXdxA2WDEObz3prvOJC
wHUiEUK5R7thv55+exMv4PjqqP4FvxWcCGxywtH3NDbTeEitLQYnttWzvZflCKu2P9V5FmEc9e5z
xE/+2L5rlPmQYkAwBoOss9VeVWXvDMTFjTar587Vx8DGFLwpetbGhYkLpJXDrVV0oNv6cVeX6kUt
Th2EngseriXGVUUfdO+hk5dlcWNQtb0t3PJn5kyvjYpASrTdEQY83qpMv6Hxtts1RfhkYMfDTod8
kjoOHEti5sc6mx47+MFbBsV4xeSdjWokZZxq5s6uxDO4Hj8m7o7dwnnM4qyE5uC0QWrXV0ssHiiI
1eDQ1P7CqXU7CspOWi9X3E0siOW9gA4W3UGF6XijBM8J0en6LtOzc9ZNb1QtvWLpAAgq+bgmciUN
5BkTGb6czULnOh+XjMaq9faXk+Z2xxGQcrc618nsw2NdshmuHaDVpsTF5CLMQ4sQ73Y3vgDn+VL1
ylltax4sNDD56IGUVbvDK8YkDXIjmSZN8UHLaWK1eQiWEZ2SVDjXqK0YtdyuGH2na2i5tEbyeL3A
stzwvljRj4asoqk5lLsu/VviILxXmvGkmiWjYYysKq1cm1JqaIyN4Oi72opG8QvvO00idnipMDda
MZqAWOyf+bycMoLkG3Dq12zJ9jIjqjUkztnyGuIJiIi/30xH1x7RFj1YPZbyQyo6qb3LiZqDcoBI
jlKPU+TVbtsba2CPHTXeGTYmxRZL7Xf0s+1yMgk3ei3uck/iiDY04Px8TCb9Q+Jm6AUiQpJp9a3V
WdOZ85n1bKpF22EAmY9lRhhBpc27DLPvOJYvtBK3kF37bzLkgAwIpWomcRjw+fPRW5N/zpCD9gyL
g5wdDeeG5QVGXn9x99+nljPfkJr44ke/1d3panTtm5eo/Oi1NQAFrQTFIr/KpMQhCIMZhdpvxURD
cDJ/pouw0f8qfTeXbXdW4ZBe+x6Sd+00vJmLGe8tNwkcSVO3XAwu+PlRuTWRhp5BIqZpZcMChsXO
EhR18jaWGYnE8mgqbFudvviJQcM65Kp94ci7blBHq6FwCap6lbU/lix7X1rHeplleEWEBqySIE7z
X/tlTg7g44E14rToDOfIz7Mj63hINPCZqeQeirWT8m43ig9ZadAbsmDrbg20+bYwnmh8O1a5qW2m
zj1akMi2iy2/ncI0/VgANyM/QztM118zk3EpXoo8CAeKzoRbvRJeOi1Wf6YN3NxwCHycFBdGFyEq
LDougCTtL1EKWljT9cOEru7Tbc7hP86SI2wpJMEq5TLNGJN0nkfgZggXGV12tUm4brUWr5UOuBJY
xAo1bqxjk+F9RJJc5z2LHI7ev8WL9mK7M65Kw8b3HoobNefYPsfxHUaH5OAfPc1r80yTs7DK9FH+
iCyc7I4136G3nFVOI0Jr2YsP++op6YoE0LsGEd6Z75yYyXIuFc4ai+SBGhqHHVCu7aou8fa0nLb4
SpboqIBccBRv2MCtFn8/Xj+Z8dAcunq+LyxIYHB0YUKvuBp7kYTApplKLQ0vvaxtlFoLN9eA6qVK
j2psOyYFjQl/HMkiA8tQvhujRmVAjUE7h3QR0JiKxYRWnLlK7jmfYyMqGE/SlMnAtFbzZwpytlLA
Y201cIsHi0rEtY7FK592eiDM2XA+nCQids0qJLVMfoqUqrl4Efew8PUti4pPYbY/lxk2PFuNeY+Q
WwREguiedoVFNB8XQ4xbZ09F42El2AgLeiMDZxBnHiCN2WZ5gTNjGwJLZGhy+ejVrD8HoR+KxLvl
6FDteD5L0uA1gykx8SOfnGKAoMujG4XhUHAW8YdOvk16aJ1djbBwkrpfVQMAbVAVoI45eq9qEORW
l97OgzrLdubMn5BxUpiJGDqbatv2scNFU33oTdgEYeE+TPrEPdjTDo1V3U4meEQFQWPDBtrmRUJ4
wYMdY+iIists4zZzgKzkTYoJttNAS4/Owe4GWEm1q4KUxPcOwy97IeRQX7T22UvTT9AeSLnjcCma
GviFF8X3Kuc5bkWd3Jn00x2yhO114qHdrtccvluyfxb5dyMnp85Wm0wPJyK/4YXeFHNyaWd2Yl4/
X72+Ry5rnYT8GLe5sTYwU9UHMfR3xloRRhSc/XJCQqmHOS5DB/ofHmQEPd/j4QFXgOfRoMVfBLr5
oIRszd0B1RpwBCPhWntX6bIIaowlj5UdWzd9i6BGV+K6hTSKzqY6qrPYS9S4mETEEth9dIvoUPbJ
yF6M9zhr9H5btukYFD0aZRvp15BlXSDo/f4nRyGr9hQWkWRBTKQkPGhgxIFkG6eAKOGFh/mnkVDX
oGNrrryFV4OO1w0PhceqCH8ODZcB7TUvAKb3lQ0AlwEw2sKEpjJFhCeW6b+6Dpw3kl8XCGI/jIFz
hAHWAz1UjVel9XGQdeSJIgj2/LIwiP4proli6rRQoqoPw8G1cfvQpEVhqgcHy12sn72NExeq0LO2
9KdqfZTz6ELSNKMfKkxHZHNx7pbwpu/FOSxHjEFOSDB9LTGtkmBxEKu9jmaGHPLcXNQfFDs3ROJm
EureNfNGNvG5/NA4FhZkwrG6iRsK3R+5eG8VT8ANLUIYyUu33TapuLPb5VfaW19Dgpr8n5eB/ntB
UtBhHHxf/1jj2SLrfOR/a7/5yz/6035DQMpxWa3RimPa7lpp/IeiY/6G2cCDmUIfkrQENUv/Jug4
v6H/uCawXawLjqRm+F8FHfs313DpV+KrkbjGmfOnD+n6h06Dhekfu7YM49+53BywvRiATBMDjuvJ
taH4r/LLTmZnIsIbhoTZZ7tRDvtEg1nZxh0FQqN2qhcF93DA8F3jtgkYwH5iiNRBz8vuJHGeQo6b
wEVH6YHQDh0FYfuLpB6lCB0jpRHG+n4atBdhAGfI40ewInSDi0No6iLoLHtrZvI9xGXs5gJIfDIM
fsWKvWcLsOSVwQDu3cgEOPvMrUXo4/tgRZ/9/2HvzJZjRdYs/USkMQ+3MUcoFJOGkHSDadhiBgcH
HHj6+sjTx05Vl3WbnduyusvMnTtTOwJ8WP9a30qgFlklswc2zwZK1XhLR0Zy8xZhmBYm3WwXBXqx
QufFj22Un4MMfymENBb+d5NAGCNB2TJFZ9UTN7DtDLT86E0JRhQITMOD2xRYuON8X1ndq+2gZgGM
P2opKWWNKbaRhISnuHNiCkpWDJh1GJ/2qs2IS4YV0/M+BwM17ptSkRcYn7j5Mv8RT5Fbf+c+nL3e
nrGJHFU0/zqDkNSsEfty3LlQtuc72hdJhzd7CHYd9l3ssPBH3e7gFdRzpLYBbLcPT1OFIdip6iv+
jWujMWhXNrQ5f0uOKN+UDUNajQsVLvoLjab49yl4gWIoaPOZxZ4gfcFnvGFRP9HWxhJMTqSx7Y1w
9Ue8BYxbmlU3NR8CRxkmkvJ1FoL8IXgL5xK8ysBLoANnIJV6xWvx4qdeQLqnO3sGMwMLFz9u0TUa
2W1il7Kj4QMvbLRshgjpg30k6NhYEuZ6JtCmU2y3jxEGwC6ZdvoYbjNHXonSsujn1ybsjn7ZwXjM
Ntqk7QROhUXiZ/ceUH9ijVBc/G0yZi/g9DamiNZaW1yk0z+5kgO7N/Sbmp1yE/rBzxiRgJSAVIRw
GCHV+PPr2DgNhYpWCYN/00PLBxPzkJulAn/OhTmL272JaDMXPB/MRmBOtJNwmSUEtrR8Xw7aodSt
p6aidJXaeeahGWgWxagLnC7lnhPNShFcEAxRL4UluBV2OI+cAPMXMVodL1t0ngSTSCoUb2bifNaK
i3nADxqP5R/dxjookSiy8Jh2lL0UijQwwZ5FFTc/0JDpheyqXa0NL5SnsJybc7T2UOb2ri3C/Zwo
K/Li2gxsOmUxvBSR5q1QG59kZvoLCrIwWE8uY3Q3fRwLpIXCM64l3rsVXjWIHwNxKSC0XEpTeS+n
9hlzL2+8rIq97LJlVoaKn0S5i9YevriX3UE0Hinv2hu0vFJKJR5V4+P1tNkgBQ5f0+hJgRnOjSsv
b2838sJ10cbhfIl5mJkUVVq7IHLNdRRqn2GZfSfp8O0KSUtMUT9nbJtRoXBj1JylcJsBxc/d9zji
fcrIK10VbtdlWbPvomETs62nFYU3n0WoDPKz5queMlOOEtSmwHEjFKwGn4EUwXa0iK24n24VvtSY
QXDnpPEmCMcr9xVS/u6fQBjamnxPtolzakdMVb0MKQfJInn3CvHRapQAtyL+wkQdcZdN30Osr7E5
kXIKLGzfSXseyAgvYxk9WlByt7VePxt+eKfDmgBF8iVs+yQIHgmzex0a5zXJ5Utf9UT30ISskhwt
4jvm/yF+omDFXrJEHdyw/UkE+lfRCvCLFgXCpknoXPDB0JFN5UNVvdOZgOqZod/Bu7oLOA9VO7gr
0w6vDLvp2Z3smPO2fnHD8BSaDMJim1NTNuk/aWC++Tq04MB57DvuDPjFWPCy4dNCwidAxtgwS7Du
juugI9QxksvYVeip9PWQQuHx8/egM+B0xgeBJhaM2bHXRyrfqggty+m+eW+ex4Q5fpBejd5+LLBm
RU54MBrtzEFcbAZmsbaWa4ua8Xhmt7gNPQ8iNBvDwS7ba6SNnKLE9MpJFMZe+jFW8aM0c4f6t6Bb
t4asHhxMpAhS/QP+EPYXbwgXdoPllELzU1QpxIa8ewr14hwW0xMKM0e6nnLgaIQ/mBTGbdTHAAem
yXyO9k7XKqE9zwmUSgteKcR78ibxLfUBo1QZfqBqgO8BaQOHDPfpvAQxu9k52ggEqixZFJrP0esh
VKbL2DW2ZVNvSqRgw+KiKAoitNnFn8RBqvoQyvzRxz3pm/mDLW26ifJTJ+VFeowwZjjFwFQ01fxN
6oqt75vkMZO7AeB0kc/rz8hZtlHBlbHAdqiITdk0xHAh16XzWPnuTbX8caLc2Oek+ZdypGFTRdBk
qwfTqjaS4bsZ2fB2ijN0yj3H2dchl1sVYu2wInQNo4/QdhoCKO1R2fJgFnKtyfioQlpF2vLeduCX
nahYjJgkyiaHf84TOrmpxNeDc7BMm7MyelZShgl9M72PTXpMPHqI8jl4lsBLNcOcY6mJsRACU7Ju
CXYt9cQ7Wlp55jr7nRcoQ31D7FoHeGAefNwjfADHKGxfJnv4iBWEFIv5+mJQxn2SzLLtTJirJEy3
UKWv7ZDRd2ZBXpUUBBnioejrsx8yGCJpdaznHaJEo5u8AOqR9+Z2ELMbciAJkI5oTN8nPhyMiA+p
qY6y71b1nIo0xktd9YCpgsjY6rF9KYhr2liOgBHE3ibCKtz1zsXXPLBR5S035Yq+5k0kdOwjnf8R
YBrSeJcgPacEChHbF80kGcfHxdcgo9/KJA+JYe+5wkzl4+dJfBZGUKRiHYdzetNYyyTaBYBbpKeT
BhrfXDs/p62zMwwsUsiRW8PjQui2V/wCewlPkZm6d6Gp49uxSIezPWGQxiWXOPFutNSPVk76wnW8
SzEUr61KvuGELNOOVklb4jUZL3mkfzeThxO7ZDaWtZ/SgHPOLvAwR++MYAJXbGbnQWJ/zVW85Lt/
8WfWGkjNnaMHq7THlCmdhzLTPp0JREFbSi6Zjnam/RO/HUzx2IBTHWbWsbSHgxYSd46bb2Fk74Yj
/zSTefbMYkfg/afyuFO2NhgwuzrlVD8hjawsjMGqUffUHZbBMCfDYu3mKWtnSvUtXFrkw1rDVIW5
WMA8SZwKEdqRl0DmJ0h0R7xa5B8t59yZNr2UhIrxQLiJvMdD+8etEv840QIKxSjc9cV4thP8GqbY
Niwwy4x6KchyahajJa8126EWlA88Sb86rBdcB9Z+EP160Dq1mLRCbZWLbTET/dHBk7II9c6bP8xr
l4oTF1uxbD3p4L7r/ky2fBCQwna47UZ6sbR3CBS/kYzHzUSO0w71jTcmRCySm+mlB7uiMaA1BUMt
+n0MfXoJE7ArQ71tbS7YzD/vjt4x6ZvHosjPVdw9Vnka7OkRB+FSZzgaoKIuVQn9oc3Lbl0EpDIZ
teSLzInrNbB3ivIAEybDL66bk+FUqwnjdBz3y9afthih14NF+xe17vkmY/va+i1+mTGZwe0RRLLU
vog62ht9eIyoGfKMRCy03NqUmJVWHiPux0ynFXxsrM929k2nUn4mdnaD/Pocaz4QoNR9t6wJepkq
1dLTmg8sET9FWXz57rT3S/3SmhqGtuLXdCKez2GPleYMR+qoaa1Y5rBi3QJHT8Xx2Ez25NlbslCU
MCZy2Bu27xCqkR5VdUG376T9h3Vj6+H0TAngAC7GfIe7mQIfCP4q1nC6z2awyvqkzbVHvQPG18P9
x+P8XtIDgFGvWDqh/aaihjIGl2dQk1zBfGWuUzM7gt3YRUzKtjl1UsqzzjlJTz2lBMCxTunokVss
zwOtBEEGvyFU7kMUd/hvOdVzRMq6Za6oM0hT71FnKFiNxpFU+77nIWPkbJLknF5js3liQnCMjODN
mcSzGUW72rZ/7BiU31yl4Htltc3neoV0YuSjaFzwaF5om2akxZkyBt2Pn3hXKvzD4IWQIOfaBquh
wCE1h7Oi0aHIA2fVweEDJUvdw1i7BO2YBcO1a5YGF7FVo3TOtQqJAo8xRS7z8E90+akyxUfgh7ck
1pLlOLdM+Jnrcg7Lol1GL8zOGahXqZgABmP61dNEzRzB/6gTtiNOqgzU5zYLs6GGMpXgVlRqr+Mm
t3Z+ygdOR8DzNPdhlALHU5q273GeACXBXbg3KsxwrnUrchxbWZs993PDRpFUdGlQuqEp8AAyMC4g
v/bu6IPGp6gDUtrJo7gjnxs8oOWe2DTBi5AApuKjpuqDa8kMVC7XhkMLiJ1DcwBzQeOZseIaSq7C
P3qAu8yyfVMUidQFEdS5WURSMSKd7hjpBA2a/llRQVImLV0kva+Ohq1fR+JyrYcLy6C4ZDLNW00G
d6TQZKTYhHeda2RZrKErXAaqT0SMK9fBiRrDCJnKfpVRklIb2TmhNMUAb9TRuhXPbSqR7I8auQgW
6fHuOdSCmHP3SkrlBbaJp4k53jLX+3XCAQ1Jsfj62xfrdfoTgv4uM5wT+/hXTMUL2CsmWuKnHxmQ
ESi/25r9G9Qe80AulZTElNyqYX1eGO3QTerQI1OHiH8UyzBB32IxXZVhALYqXI9WDdNe45mKHNwb
9RsokN8krECLGYO59ezspSy015goskG/DfX0y3AqVmWNt7ZhulZO3TP4c2K6A5nhYI49G3zbKeqd
hWZbUaVjF+0Ty97G8yLGxkX0Yia5y3CvO2edx7khSblPMtlZNjb5ULN+sqP6y+QczZQieySt8dEE
4rdIZmZ2lHVrP3E0dFPwRRBXoMJuk7y/9P0A9TJ2zAVMhGWPpR5YzPioFwYz8aZ7aPT+w58R5yUo
JsjvnrFz7CYnCEH+JlLqTzfEHJ+m4CqS/rHDEenn8i0sin5J2xPG2T7duWrAV4h9cFd47o/VujRM
jAbNYvqLqelf2JKeaz1j/ZVbtpFNXsmP1NH3dm3tSr9hA9GPpPBBunqPll89cInhPgWeJy2Iulgm
87gkOfRFCspfezf1/L0dm4fMZdUfyNxDbKT6dtwTeaNeJpfMIxux66DtL1Brf8aOs4gl3OfeqdYl
OF3fKpiehB41YTDumubJcqzPzhuGBWyS7qCbUMksYq+2AFxPqwNrjl2yc/ths6p9SgCmIFpgcV8L
k32miEp9IbVig7vj1jEzWVbCfQzL9iG3zV0CGEuCc9ob1In++3Ln8/84bLQBkeX/p4i+V+V/yyP+
4/f8QxC1oS+ieQJAMw2PnOjMav6nIIoS6ppB4Bi2B9VE/0+CqA8EUjccHsRg5kK7+M7+6XDz/rIM
3eaXIVB6Lha3f0sRxZCD4vkvi5unQ40kNEB5Gfl1Szfs/8vixmyswhXkY64suI0L/w3UktqY4YDn
xAzeuir97oNoY2vJt95RHB5mG0zO91Abzp1e7eNaP1TuFC9EH7wQ1OsXXe4qklr0A6qpfmZUZlID
Nr1FUWqsbZ+VRdghFauc9/VaPSWm5+Jol9MySIxTb47QHAqxNzvVAnkSWz2jF7lyzE3JxJfh0Rw5
LMnO5PiyTSlR9kxOIaPKTwoj2xJ+1HM/ERWx0kjiOy83k+8i1Yzv1RR8e5n5Zbt1t7W17ncmyMFP
Li+VEecb3RqgAnDGXWi6S+lKHG47HT9Bm+Hhmrjs5l7zakhFYCLGlT91zUuWYDXXcxDvyejcwJi9
hT0l0AUf5soQ1FbgG6kXApLnolPan8gI15Pb/NGYRqzqSXIKBWBcq2AN4ouPnwuwp1qGtAYNN54H
4aFxIMswrbtqRrGjscVdkU645bX6jmAiYtMyKAfR4lfDzKixyc1ty5WIhNlP76X9moK5TxASv52A
WOVV02/hJX86zLIYtl4Q4z3UvBq+XOUXm4KowJFoD12GFhC+Mg4J1jHGzYP0MTKigztUEXknagZS
WYv9ZNdvg0nDRRuH9copGSOqTr92mfymUm/Tzk02neN/eyJ9LkslVxZY50VmU6Q7DOnNnoFDovVb
7oDF2YDjuw4y8mMqwdw4pMQBpl/+yJ9FQeO5qCk7CVqmejgMDoHe3D1+uAqo4Xos9WQ/5uKgJAhq
O9E/4oJrG36Tla53JOUswla2dbUZewP4UC/TRIQjkQ9pGyGZS/a+KoaeARjJX/foFouqHj+zQFs7
VnLHd4PzSxDrNgTQk9b9zFqdUNIUIH8ap6jXnZc4iH5ysrZ8Tk8GMSx8idNcdBcA/0swaWvGRQL6
W9cB8ahJ2M9p5GI3yzF6+hnLd0vMICMVuwzgMS64iupwLCiE5Mu8NIVQwIeycZuk02cu/b2WmBdT
NoAUQrgoAdRLdgIxWxf0M8M8jKaRx31lzswIFP2+Hc6k1s5K9Ff09CeXy+oyHIgiZGIvDcW7Iz2x
4Rherf1wvLQZ+Hcc1eucue589sEihmyZRM09ak2w8bi42FTAUVmYwuvkd8gBDsaFt4WKvK4biwEi
zHlWOpKik3zJOvWRZdZXCu6TG905DKdLNCJrlTSVBX6b7xj+casqO2hPbUacrKizJXkqaCw8NdxG
HSIN+U+Lrz1WdA+2+pM/ljj9idcpH6XSq4xL3mgkJRtnmTntg9UgBSbmNFA/5ORctN1PFr5oVUp1
aGYNKw14n6Op5sfM0LXr0OD4hJmsNAvqRlzrA6/7R0m0lLeYyyMW1djeuFV0HzoLEEs0gepoOXEq
jjQHz7DUqhnppZPNvoD5NkRyr/Ar8y+SvUBiWzFV3rh+88eeMH3omWCoXuOhkPgEtLgjUkkDmaLc
LFE0D0q95ARBAA3a3o8TajdD9VcWAaBNjXmLE+fZrocPqNG3nD/9qrNBqnS09ypv24sgOPk18MSw
qN4MpwY10RycQpRb+JA7j27iqI/feLbs5Rjyf1UZI4EuDR9D2+LvRBTsUPBYslnOpgpGrZsOWI+K
Y+klb71e/JF5jSmnBCgz1CUHfcNbN7V76QzLg0/GqMhtrUdm1Zi1CnOXVj6RJnAjZKjAsZb1H7Bi
VAHgKiiC8KOqgNJQ2aRtHT0zt1YKOC+rI50/sbjlBO16XFXYN3keYOeptdPpajX01ss0L+mlxOOV
dPpDGALBkoSxTukwzOfcAXGlL9e4pFcFAL7VaOn1SagS+SPwOrWj+QjwTq4pCL7xhnF2ujBU22+n
Cp3QNsYH1qJD/nc4lYkU8ceVIiOo6dl7YwgMMf2+aNNnQaAZ2yZ3cfbL6mCHcbbi+nMejLw7BAXF
uYHCBDla7kmGql8lWXtuynRtDf1jbhZb5VXraMQ1O7rpwZW1QWBJcu/OnpAw32q/P1vOcKWO81VA
WdbSgK528CDuIF5jJFMALtqyDir+qR1565jlaZZ7gw2Nk8g8ctghZjfcdI3yGkg7f9D8xkYgTzet
JjZ+l68d+PapHdCbbUpnXSbhrahafKOJdDdyiOodSc6Z7xkma8tnMBYQ3J4IcIcEudWc6Ha5CQQi
4w5Ojpi4N93dL4FwWYEIglcOmXGDaDin41U7pseOyHikhkdrzpCDyjvE+Ig28Zwv72z/4MyJ89Id
tw4RdKC1EO515AQSKDUh9TyM3lBEUa39dp/5RbPCgnPP5mQ7nbxIJ2TdnSa/RkNE0jh4HcL0tU68
S044fiIk781peZ/YfO9qzz0xehX18loQrBdzwj7LIBaG+LsJwaft0mnBbOHLWupE8yluzNngxc4m
tK9EdZCE+HG3n+s51U8RyNmHwrPIkKyDcXzoAABEPS48B47AMhvT8ASJ9V2ri/dm5gYwdKA5vEPa
SVrxZs50gdz24tXfze2p1pWPCZZ0ExgBS9kyAU7AIIClBlxBnZHbSx3f31tTMFJMwdOeUqUatdq6
aDDP8SkVe1H6xbqfaQgpWARf5+bBiIUis5mZ4AnnTwBEQXbmp9W2PocqtBJqB9YK4AIxi0Pp95di
jL29PdN7dOAMHYFtXjR4DUIwlmHOuXOs9Dx107TkAPHd6O170lZPolG/uuWCCgUCETT8hI4LlZkR
27LvkX9NkBGVDlXSIIq9KAd405RpLhwfiE4V2/EBvxzgn9GCWlo+hx4CjmFWz+6cn4MmufVjATLC
BRlbSpsEeOdVT4aS2VaJnDdqpCV0CB6msdoE6Nqd3X90RbqTEzGDuYJzaehg+8uQPZgDGi1i0FtW
dUUZtg1OaGn2yalIzGMLDgF79ilzB3ujKcm7TJOQMcAeEMFeBiUAitB8GBK4BUR6cfO1zLGDMmhX
fuQvNZsqOb8uTlSqvk3d8Kr88EjLE8bmrH7F/vxkeV29EjJFd8Oh6ajxMaVNo9CKaTPYLGk1gyUn
c9f4AvRl6urX2mV4G/A01k31K2pFB+J8HOnim2egduOdP+GcZSBVMjVAeYUhYX2ooW42LQFbQFf0
eoKU56adXlmQ19nkfMkw+vLb4DXu+VUv4cZYYkjj2txezAFwpc8xte6nGflcs0ZPdDkFSV0DsU4c
xHmdrj9SK8RUPuy222COpAavD+5d2g00NBIoyJhQCv0Dv92a74nTTlpjiG6SeRZ9MUkdxmNI9gC+
1LavS0GjBvwAL8IAzoV936aFeYDv8WtZnsc9O4fRCL+cQf+Rg8gX1SqPA4fGSgFkJvB21hqxh9u9
rgJdLrSKVMFsVtRm37ufUVPo4w8H9v4DTAS1zXcuU6U0HO41jq+6evdcxVzUjQ52ax1GfdqWOoFS
zcFDmWojohypFo0TwkkYEI81p3tOCA+WHhsKX9t0DkrnFNRxuiyYaBTj9JyOZIdRpnVAqhzyp2Ux
acYuF6ZYMwTcZiOu4ZHyho6wQlSXx85WD9wQ4E3TI38qLNQ+B2OTVlm7rKIapJpem6rARKJp68Gx
nZWwkodQBvfS8EEMD8XsFDDuTgKtMIKhQZ78o1PWH+4FT34IOa+0vbvpafNLiP18MQUF7RLVq5xT
G5aIihcqb7wlQb1ma8ny3htR/dDZhXZIfH56bBLH3uMA5jWdPycqN/hATgDd9llcvWsdgeMUX5eo
KGQz8HXzMUOglT588KH8ygW+hpZXnsoNWu2VRdtgkAEeTG5EJK4wwluyJeErLbQMue0Ge0XEmXfk
O3GxkcEIdcDa5cTIzZJzs8WGtJyqycRpD3QwMxkMOJwtHqaGh2+s9PI1sGBqxQGvVWMYBnuGj6/O
qq+R3f8Zpygnne6Tu+kojXUdg2uRdo66fjqMtXgVWONZZYrhvSqm13ZOocb+eOK8k8280c+arhuL
9s2EtrtGUvupE0UnPfYAj/lsWZV2NFP54UzBc+Zx8Usb863HAxREaLLQSznKUFKykrrDWAM6mqc9
mBGfrNDrR9frLwZaT5L2O88xjgG451QaX26LkS5lQLcek4IWO8EXOHbFmsvtIZ2dDGbNNI5hhH4Y
44hpfHEcbN40cq3jzpLjFhattRoL/4hqBYHOzLE61NEs3m01K35NGpidQfjWGu53HX9107gtrGSH
C3HDxPJUA4K0dLfYAN08FnVzBSr7OOjYnUAqNtQQOfcYmjPh6bo7OhQEBI1Lbkwl7KM8xLh1ULqQ
7/uixt6aTi9Nwp7Efmctx0C5K9WwGFqpQUWuo25mnOKtSfnWXPMkjfxK6w1dPEzvzy55ikjFh9ob
5//ONunEJXGDi4Vlh95XewfKDzTG9KG3sD1c+gkhCG8Qw4ntDCF30OFdt51L08qzjW1h6dLjICvt
FaNUytNg08mT47QfeNkTe021Fkh5Axp3v+mF90ULLWahov4EEUJLkh5c4SARcgFMOOjRT9wWj1Fg
QWS1zi0K/so36lvvjWIVkj+qxcBizjF0MkN6+3QOa7Gy1sihp4nZYS2ni0VXLpTmqaKdobmPCmLh
6GO7jrsHLMC0I/A/reG9QwgiOd4/WEL8Grn15Ins0o4AjKDeUoyBbRrLo03GQN01qqKEXkAf9C+Q
QAgnBLQk1n50Z/aARtNXX4Znk8oZCP9DeXpvesy4/bgqZxhDP/XD2qjYojGU3mmT+uOSEMLvUKl1
rzUbOTOSOl1/UWkbUONDNLJqVqGG2MgIl+B/WPxYEKBSinSjTH/E+cbJSKeqayQ45Ow78lUM15iE
/K8ESSzWMMjF/r9NmYxitT+ttv1s/rsW+X9+8z+0SOMv3UMDJ3DrmrgpkWL+qUVq+l8MTLz//EsQ
7f6Zt7X/Qmj0oQJ6ru7ZgBr+pUZafwWeye9zHQd4KqbPf0eNxIX5X8VIU3dmH2jgoHhiEvWJ7/4X
e6aokRS1YW4lRktdpOBQCNUawRoRNYSul8OWju/axATRpJxjVY/1zfase19Cq8HswuS5wOwUG+1b
oVM4hizvgC1Xr2xoK8gHZ+ZKNG2nJb5GbuzeWINqxd0OH2wVlBHJPR1EUuO1a2K7O2qoP0gT/HL9
a25m2D/VvTyN2E+cJL3INOR0ot+pdPoSsZ1Tap3uNbfZhUODWyVMC66+mMSjv8lmOfWf6suZdPhR
dGRShdG9hEHbL8kj4OKPpk0WFm+ON2F1z7jcIIHgJ7BWkWYz9cFjswxDTN52NxBkcItZVZM//F28
BKnRL/ugX9OKdaNa9aX3wXqrvMZ2TQIy7FgkVR4sa5DPawj28aoJtWjpUnhB6KiCbWT7f7Bk0Los
kxedfYEHYN1bxn10Y0jn0fAyZRRzqugzdDmCaPpdpwat5gxDrFR/aVuEXldVT4Be6BCOGdRGBZFK
iYeWpj5BAjTnWuCJZYN0R7MX9bet8Rwk+kpvw19DmgMpXIMl2eh/p8o5+lX7M8V9tkmw6y2s1jg0
SuJAFOqDNAvx4pYPsZBTCjpHpyuzZ/ZOC+/CRsZdmFoHSsPQKblK7oxaxVIzTa5QBvAjvhzCe/w3
o8S+Y4g4BMJCzW1w6GZ8JVjc1obOo1cF2oPj+e0qSdo1syy5hJb5YjQNPQ+MlkLDeGgienTrDiJB
OjrvOI6Ja+cmc+ux1ra+A2PH7M+2j3okUBk4TVBhlDzJhrOoG1mbcCSBE2CdsUYGcw3PNS3c/pc9
/wRG8lrDq0bKQzBqU0+nUKCIVlOL9OeEMP7Gz2gc813fIbXXIt3WaZmvmhZ/kaV1DDil/uq0xCko
ORzgg8PtzlAeYqS/jqMo17DyidoV7uPJLpoqxkRUtD2bo7iTsN3KfLzBKj/1TtwsvZIhJcPBkd9p
voeSeiOjbpZ5N4PZbWvdKwIwkyxsdm9jU9N5xSRff3HIPHi98RkobStTLhlhR0RAmyGXJikHAO1Y
ycIaP3TZ7OVknELST3Gxjwo+h2kKuLM12Wm0c4IX1OS0kdry7Mu1EVKGUUO26vpiMwxym3c6J+A+
O6SN8eya3b7x1H0ynedxdEj5RvheyXbACbgZuE5WEXVbG2PCQwTvCpmYyiK3pLNA9jQHeHXNjTiq
TzYNvjcxcu/S9FIxQA5egAqvE0jrFfpu7nJztIfv2Bl2Xp6voqh5bsNpRwhhnxCqXrmW3E+Nd469
FMZbeBKV2e5shvsr+hjE0g0HJgwJzTRa1wM0IxTFk+cwNQaesZg7CkLJuHkKbrSO/5D/IKY4AB3o
15xw2tnre8wzsU294SK08K668RZIYG2V9T462S2bzNsUJI+TrmO7GaxNbguSS9XJnQZgshwtCMPE
AJ4oNSwbpLbMfgabJZexrlsLFZugPAmZljkxlihFltGy7BgFPTYVE2iBnupHin23yh53DG6MrReS
xq2ltWMGufAb9Rgk/bYaVMCyDTkAKBwvlhDG2p0crHtBd/NCyk2qhnGmmSHRxzWXhrgxjSXfl7UV
siTvKwAreF6a76rBn4BrO5ilARhU0HyNTL81uXpNQf32bHIkq5W9JKM08ld1/Ogknr8OdU1HGOWn
sAMnWLudpn4bmi9usVJson6x00IeQqCId1Wmt9hrX4aCjKyWX1TPAiVBZOHmTI4VFxzoSkmN5dhr
kXTc9EH+7UvOxmjdBM6P7nVXzx3Pfudi8RktzAHuLm37T0/FF8tucVVrSNNCS1e6aQVM9j/8RDxn
GagDbTSfuIpdmsQ9ZG7aAErDj41gcdLSuF0w2Dgjc62yUgK2nJKj1NWlqoncidGgwcDmGXKKX6/U
rkJlH3Lyv5WaHjVVf/URVR2BPj0j+sRr1wAB5QfhoTcaain5plKRoSuavONpMjw5WXfrSYQvLFQS
FwobPBaCA5jCsbzjzev0YdslxefEMsAVInUg0Y1cJuIC1KNLYUZ2VpL10u35eCxBGiDjYFslsAk9
9z1SvP3mm3LctR/BJJ+p3/iSNMTIYY/77BLj8R5ZnkqtfqYViqJ3SZHQaJ6jEqhhDIsaJo6X4LFp
5JpBGsqbW1xTVNy1VdhfQTTYB8izzSxAP1SivLShZe5MBZTPK73HKMbDEBraFU4TLMRBvcuBpigX
rPfKoKrRDL57X+/WbKaSN4TSiMHHslS7IVMd8cqyT5rtWpfGrfP8N5bNkAu3OVAWEJ0GzsArChzW
Zp++lZX5AYcSE2Gs44KtCU8DncdyyNLQ+eAeY58cFcjBA38GXFsZySwZJwcdwJBkNFEgIXMA4abE
JkSqtlv6qQ5cycU13ub6Y0112lJoOV2aDCDiqn1zajqiVEjrVBWF1NF76wKm1wLTzicp22aJxadc
2mnCgiLQCYoQW0s+ErUKhzvEgo3hhLfRyw9U1BREmbOXMEt/R6fB1q7bu6FBNYaghcPTbJ9pZXuu
i/4QuxnpF+PF9rBaIS4eKRu60cNxKHr7VudA0TP3ixBOsxwK60tiO8raeljTkA4XL+/uvhkUZ72b
of2lfsQlzSrd1cOGY9EM2+aSOujy2qmQZGQGeDyB5bsy/WnfD+O7ckuH7srwTGtJvrDz6kmV6E96
3B2FCB9z29WXchiG5ZjoO6zMhzis/lRu+Twl4hg7NT5mkDVxf8todbPVdNDTFtTUGDKCNppHwvTw
Qhg35tporQRGpf/g7kyWHEeyJfsrLb1upGAwGAyL3nCmk/R53kB8CMc8GWZ8fR9kVkpXVssrkXy7
6lVFZUiEezhJ2DW9qkdFaniE2ONfiwnDj+ej0RKKjhdrhkoPFNdCv0iOGR0vFCOtPTdFw44ObHnv
xwYun0MPV2LGZ7Pu8O44T460wosXMckNSfRBsATlPEQsYkXPCjSisCuNKO+b9KdVxW8wlW5NO92o
3jqWVbVWmf1Oen5gTQwL1YyyedchMmzzNO9PRVihv80UnsLxpUFZgllr24nxIgl28ncd0cbg3EaK
mDRDnsxZZ6Vgmma/0munBLGZBRHBX2ugsDDk7FlkqNCwwwcz/9CzuAO9/gss6tbxeXinRXuNK7Hc
lOxvdnh2fkqd3LLJo9RBPJW9cVSZuO9kTZ/K5K6rGgttmvJvcM1rf45uPTcXe8rJftLJue+M+uRG
4WvWSN4Drn3FZEu5XeuIlRJkiwrBdK/G/WCB+CuG68gxfwzGFeybwXs2u3dGOh7VUg3M4/vBdInm
VAO5f9yA+37R7aAU8uSq57uWPNUadL/cmJJQtO79zy6JGO7maUvnQ3PIk5G2MHoaVe0fcx3uebqg
VlvsPTD5cp7xisW8N2XKt26GWBZlrNZxO7/OlcwORsUSuXManooZzxfbMnARcfVGw7FAq1t+4q5r
4QT4Co1i3wniKVlfc8axJWbWqOjlkce8Zw2TaPHMxPMzu/4RnuUujOKnGrPyypO4DqyxvSVRSxtK
Mby2nk43LXLt3unLM3tVQo2AHuJgaJFTrey5mWtja02l+k5y194O2mAGGZx8qzQ6ZuOp6JkoEGYH
bQbm2sQikHkpzzNT/8rjLiStIBU5Kz/DNajgw/SZvCHdxpIn74+ZJLODNaEFDAdh7czF7babhmMs
wGkSOt/DiyaiOgbXEX3cnW88hGUldkmDUbZ0AZ7FRfmYzNX9oNzrcATGSbMZL1Z/m5S5YEvPWVJY
BGaSIqQEVxVbF0PTa5MBq0w09i8/T/ttlw573pxXmqsf9w/8tVF8ibpqb7PFXyl7IgdUgLshUnBf
jyT7/77w8J8V9ZSKl/TfqQqHj65tjO9fxsOv+F8dTv/4w3+oCnDVgVZ7iAqKDYylFJf2Px1OoAIk
v+OaniXQW5Ex/tQU1G/4nvgogmHHeGQ6yA1/OpzUb3iuMDfZNo4CB/L639EUbLkUF/zF4GQjKtjC
kp70MFn9jmT/+riPwRD87/9p/S9H953ZQzGiB9EoOWKCy0xMTEePBZWNznzj0QNtS+NErm3TGMmd
Cj12mfbRxJnL/+66kg2IYNaN9AGbwFrSGDvO5WZYyFSkrMP0WOt4yZaLlaRJo0kvduk8K5vTK5VV
TTMckCjquOu9lXKkzM2Gpd9s3GA4YkO1sgrS+A7oWW1eh1YLXLofaGvuqVnsQTvk80TCEv9nX+He
K7fBLDbOMH7rYWDkIktPh7bN/brFB8j9blQMrCnrPpEAWpj2c+Q9G3F09gCPBQA5ZgdHMh0xNKy2
KzEwTU69fUkm4pbCWzd2v4QNm/u0nWZSYizMOouGGWBeXUSnTeY9JcwZbGgJWbVVSaS8zCmtramt
r1tY0WNwKi20UdARDOxIw0SINl2VFftQ2c12SgWwUOcOQfY1arcmJeGdtW+pDCfcTyzV7E9zHj9V
mb4FYwCCfSpezAzectn/dIFxmxTBHQt28j18ga2vcb+3cnyjffN+yMJxKyqYDXrmG2hrAmlDHD/z
BHw36qUVzAppzW01cc7aE08JlKZN2EGqwfeLhdizn73UwYfqfXk6urAdYDfMQ7kUD+AKmBIs2N7h
xEPSKa+wQ79MCvC3te/j+jzlBWJ3uDPFp4St1qpqHVrlsmxcZclLbT7QOR9U0K5E8RplEZu+xN9M
VbiX3nQdYP5SJc9/r1T4How1neoAsuhvdSZaMiLnyhznI0HP1pm2ScA9nsh8Y2J1tXiY23CE/d+B
BtltYem3OQqAYitEo2sqz8f6OjSsvaSm0CjWXtd8lSIDP1Q+yURdYQJDnseXo97DYp42JXQQMWGG
UVtwS1dNyp0XUnGGPNF3NLek54lLG5bW8Y6Wk10N3gAicXNL1d5TR7BI+XtKp04R/j+jnWjoiza5
F26Je+6DkWoOgFXCGHkD+PjJ+TKsARHKnqWf3Dh6fCxMHFMAmHSxBGDMC4HfbpUO7uusUUEG3uAU
ObtDxtaUYqTQf3VmlAYrPmZtuC9LsKjECMw6wZAG8rOlQczL6eVBJHKAjy7vr5Gqdgwn980oNt0Q
XUe0MXPrh6ad5MY9bYwd2qFx/Ptnw/93vlgJr/Hf+mKX42MhQWbVvzIg//FH/zg8PCRpT+HKhLFo
/V688cfRARHAYtGJ5mzhcRU8X//v0eH+RouGUN6fuIB/wj+K36zFUquo8mCWdmz1d44OtThw//no
sE3+E0eR4o6BYQHt969yNPugaKjTssXfAqNwTkBQ9DEPjWVUKrlx0nk7sFkLFFix7KucwK2gHlrX
kaqz68owiVDXXnNOpfnBYHjsh/m9SRpAaVSQ4zJH08dNvsvN4tympsLOJoeNq/pH1PanPgvnK2m1
9nbMhbMWTvtm42GEYw/NNOoQ25I2mu5s3RLLsga5S1M5PESNvK0nz0BwmZebjbuzCVZDhkcAA9AE
c21qy01V4qPDeKaIGzQCYq0hG0wCi9EgDQ5RHx6yGrpZghG4N9MHNZNtczxsX4W9BCsw+bEXfpVp
hynT5uhz6GgjXipOWNHaNY6JE+7GeEddCHJq0OGmIMu2znQybvqwmXalIFxfqojCW/bvm67MWK4G
NnZ65yrN8TBK146vKp7Vn3I01FoKqmg1vfO7gRLz1TQamA8gyXkEZQMzvCtqi2SnZ+6ScL5ucv+d
dAp7vcyC1GA3b3BSnLWxOI5xyNvbIBhxscXFw0gyeDtQBeWYLviHqP9qNDl/5QtcF9bo7nWMk7D1
O38XSoq0k9kkY0Ubdu8bX01Je0El1BeYtIchaLdlUIIcAonn20QV6cQ6Ro54Hb0xJfBa4/DU667+
BgbvPvllT4KbcmtC8eo8WuEnrUHngKQ78jbpiEUulIb4ZDT5rOvyuYNATb1bHm1Vle+byXqWjM6r
PLHGFSrUyYnNYaeb4AYrzLZb+qWKlEXr3AbBtgjyS5MGnw5Zyed4ef6Wjo7WrdPkCPi63lM2fZAi
Pjm4L1jIg9WcO2jx/Ch3PkR2giDaOmDXTHelX0Iv7fX1iGR2SN2EKlZTC+5A+ZqCCX8/m3KPglEd
87R8LAmd4kZcGj9pv8VUE1Ce68CtswSkhEBfTwWsfECd27mfrjrTPg0mzYCJYNlqjuJlmjXynvKB
O3TJEyarYpM7qbspeg+6PldO5hh1TMJw3iYgL7emgBDaBfDByHgpfDb4jmlFwb5gvNWtV10g9ORr
Kph3WZ6Rk+d2aXqIPwnYsji9Mx2OgVKa+8kwTmFfQXGdk9tZ++GagoRbIwmRLBwCvYUXvfSTfLE8
YKRjDimVshpy9Xa4IEBxTZYSrlhQsTsviButhEoeSLc+zzL89HLvZPXccn3Vo4dYiru/BZ6ioo7e
deWL8IwHTFybvs5f/Lw8Z7D9oO7gFtUyZB6smEqaGHJoVHoPk5A3FV0gLriJrdV6znKAuxvMxSTO
JUZH/jC7GcPc2+kMVXQq8l04Bx+VwXKos4d3hvZq3eTtXeKyJyNQu59Dba8jH9BEnN/FEaXsMehe
kvSQrLqmTLZsAd4nGBhpiJWpDC0coywlN86o783UsnjXmrgzYkDyU0hVeuL2Z0Xod5d0PjpazZOU
drtd0Y6fQz9ZTOMUl1aaBUnU5Iek8aZ16si9FKSHZi7mw+SKtVNPFFZ7RnjVlvrFDAm3qs6HqMpf
vB79+igr7xpcagidK3yUpXobfHKrAUVD6ziWP5XHS4ex7CEVzS2huzWkVO6rDYyBLg5//Iw8DkCV
es+HPIVHSOwIeyqliSWGshwAw0Z0XXgVlJEi+27RjDqT+ex8OOeg7Xb1HDwAHsvhFI3DwSvSY+yO
31ODhyjSIJQI6+wMFdIGGTMEGXb3honpF9uF4tFJ6u8GVyhDvnGbF/ozpXCYHxUSrzG/xRFiaNLi
GezRzNsSfGBH4wV9pN2+kgg58M1esR4TrNfmTVYi0A+ZhCfQfPYxy/a6fZ0b+9nH7bJr6oLu7Hzn
W/rcqi7Zz7V3AqkyrbWHtV94RKLpiRZbkrSXqBrUVnX2pVrwCQnO81Rj8skFzkILyTW2+EAH3TTv
WPBDhan8J7hhVDb49yQLX2cEuIDOI0J/8WMpBM9Z68VcSCFjLGmbUdRFsBXhjPLAgrg5lW5Bnbec
MHjgePZewfhotvbAixXOZ6WqmyaBpuAWyXxsIl+tPX+4neFboDNTajj6YCmHiXdHiu7LTIh5KILj
TzMC1YQ9q4V+Aeh4SUeFuBPXoC5tPrNp/ktk9d6bBJsLZNMNtPRplYaDtSlwtq16AF4XIDJsSGtV
btze3rK9nPGy0O9XdeBQbUxHHDbWsej5C8ecQscwNm7iJSZnZwOXIctfZ87MmTa6rGX6x9aA7BG0
4xvtFq8RyAN+Tpm/QZ2kz3oMX/3Je59b92PMsJikEwVhdeJes8Dm01mAahaaBKYeMQp5bEGRT3yH
CxZk0alw30SPNumnrdwAYFz8ayBxKPRJeRxmC3wgpWxmLH6CKMsOccA9CaDeuEqBVjOpo7+jFrI6
B3CxYf/Ws7LM53vHDNljx426D53mFmgWoJzJQpIcO+zss/wYcP+HPvGJsEJEyio+SSVRSbdmF9XO
T1ifbkzoHWNAVbsmjernzE7eTFNKEuEvcgI09xGULu2te/TeCjAPrX9xLsZNyqX8iC8LImKGeUo2
GPBru8SOnXB/NlWrt4aJRSWxOr1RIryI2I3XVZNW2yJnv0EZCIcFqPtNFoxc3eC+rZrBGvfa9au1
GVA23aRjdvAbabxCwpF0xvRq55gi2euBxDgPRG/BNr/WYzXGWP77Oyfzada2LJaAkJG2WGzbm8RH
pbdVlGwkn6cb0jvyxCbSQhU1rKWsMNxEaftEifaZhXO/82b3dpw56osFnI9y8isauPWPjj7hR2+O
scHPtpqbt9jPPg2jSJ5qM5dr2rVhtmA9GwewawkZdW6T/bUhvXdnzti1jy6whx7vkA5xohFN4BRl
Psrc+RTNwyUk6wQSwy/2QQHIIgkCa2PY5QuKGT96w0yOSjQffdmRMmrkk0jZkBHn+MWYcg08LsCr
zInBVwSofO/FYXBxPEklTJ19FlSDrOTitbCy4eym1anmmrY2jGHcO/xqT/b8GETWqRnkbaHkeUl7
rPkZcNNUe97X9F2sAjYB0RDdZerCLxHwGC5FZRxGGQPp7Wl79mTLStHl4ltrdvlDIN/Mqk+PZdi0
64bF6labgjSPT3BFVAft8eyqqFXNwQUGXXAyvHCEdCgeel28JTngdurwVojJSxcv9UGZC+gbSsva
NchIW8Z7PFNEVHcuKsdA8jvpw37T2vHJNZozvN6jGxfxnZNW32OOVzSkIWVfkxOH7VFOy221lnAU
az4NoxA0W+CP0B1rVqpDE167DvBdr79aRz6z0oq9z3gJWo99NR3yvuQ9VGNBF51rbh0+wSutExrD
ZjXtA6yXzD2N/24ITAJ9lFzbyriNyx7PQuhe+NByyTZpcsDddo6zCMyGBbsGYm63hvL0kERE5nxb
ck1OQxyBvcTMN2fEl+f8SAMW4Yaw/8RLhItTNYfJNLyDtdCvuYxD8vX6ct+GoGXAhS5rueZrsiQo
sn5gFjETAuX4LuaquaAxTIggCe7iYHgTOCwYu8Eb58l8DwD4Qkg/X0U5D1tewWnjZp1Ye5aJW7Z+
VRqqJe19BLPMPFkXYY6xBKe1Lq2aXrdldbkUT7cx5rieUmwwIDTrAhjHL5OB8VUzp+WYhntAiney
1w5iWnMVYoteq7rxiJUlP77b/nIK/2YIzMcos0saA6NX3y7epBA/E89QU1LWbc5GvC3N+SQF4fNW
NZ9WYt7RDICi0cKQsFUyry0cRlunde+KmTmCMW47ec3FqMxs15laY6l3bge357xJeACGRvneB+7Z
TpsXc06vbAefdOjS0mNXBuUm+FIiZoNVN4FJx5h0ZOv7Xqr6WGXVcQxnitL8Qfw3dIr/LA2byLfk
8v9fO+OeP7ovWth//RVY+I8/9ocA4f7mudIGQGYtgizgZPKvf0gQkAeFAjyIt01KD4AWv/Onei1+
Q+nmt21upL5w/1m9dn7DK6dsijUBDS4VFH9HgvD/H0McXxz5gQwxTBuBJvJXBQI3ckJ9Dzh5rkbP
vdE8BJaU5GkbTu4FYTf56WaKoXs02dmEWrM3IvtOa/mla8/csyjMAThFPuA8jmZomu81ZU64bIZH
p4y+U9vauRGSXtWxwLVmKjl50q7rivRdUDV3wADeaNDa4Wm+rZm60C3N54agH+xAzv9OPOlKPBOC
OuVSfUyRfop1+ggsjxvHWGwTuNvUBCy2HhPkSTRG70XC0NP6YXwySVCsp25+MHJgrdp0d8mMhGlO
j7YnH+i1YxNcqu2QAB/0uukLSiR3YGe87aD0cy2JWb1SK8NkgUEflR2SQLPGh95uZ8gd20lP79Ao
CGaVmOYdChrNiM8X4V6ECNjkFOYlwZU7Aq7241uwTgqcAzxtAvPj2hjES5rpu0jUFNNosFRy9ghw
diQbW9976JYYhtvjoxv8xFj901v09o/NxP9g13RbxkXLCsJZGJl/lZ2kNB3e2x44Tn+ZJv76ovN9
6CJaGsNNm5QHx7kiKlPHG1+z0VP0/BywyY+rwXXnHayoLyfmiLQ7eR8F/sns0087hVIca5f6gsi0
KAVx2eRHXbR2Xd9EJQ0B0y9J63ZW2dlqIzQojwVzVPreZsqG/moel7ZPEroH18648FAKugpFLbaB
m80HXXT2xvayDoqNTA6TESxGATFdiKBELGXRIDJsGI28yZPiA4MirGlZPcJzXC7uhDmi6MYt6qva
nKhkCChYS+Yk4Yrbf0gQoNSp9g+Z3R8JJNmHsXSLPT4YLMxeMhwIt1ynCOWhZ6dbN06xKJfFlizT
B61Cx67IbiNZnExiKdugc2+bdraPduIfKom3mVvOpjVKFsIxoPJ27gYKJrznOiJYBE98QEwmtBgP
+5L49TEmmZAL/3GA8Yv+lji7KuyoZ5dle1878p4CrhciisRrXOpbrTzUR2V1/iXua4tLeYl6IWX5
2rlluuHCYOxixzSvgX49+bV/XeCUXrNDupUDMK3cIgRTjo251sLy9rZQH6k2r5qoQdwyfBwJyc1g
u+SfyGG1nXdWhCG4u0HiJ4NcblMsFE5XR/vW75O1DShpEiQXY8WcafEaEYymTjikR++e+yjTVZ+P
O36EL6IE6px2zm3aQDgaTPoam0mRXOPWc8t+I92Q1ywPBY0F9Bgchryiwiv55dF/kThNtm4AArAe
MPYZ/7pNEBbXg4xOQKDAgPffvLcot2ly/HMwj+nqPva5efFr69qLm6PteA9h3kxXlOpYq65iaBJs
fQBTKXOLk/OSox2vOq+gwtcLIHW33TYrmObagReKgfjGSFtNfWkaboijT1egU2E4myNkL6x4juiO
DVxIhDC/3BN8ySHY64xnJbbChif+SlGVaE9ExloRmSfBa3QVl9pADsu+tE6fSgOzmyDZsUY34Q0Y
uNVXN3s1IwSu0qqJxlVMQxAzk3wIZ/OmRF9b8sS3EGJieDnUG7QmTLU5qsmxzM7Zdhnn4Due45z4
pjXHlyDH4mVgwq+dYhuL6HN2sBBUhi3xSYh6hd5trsdSf8mWjGKkEnqNLfUU9xDLHJU/FBbQoSzh
wyxl/kYIhHLmqvT4PFbtrmd45aEJ0FWM8d1sLtSd/hQlOoZeNFxl+fgaF6wrUZpsl5BI0Mr4VTRJ
/mkot4aqNpS8VSr2/iWJ+G1LJIdZFGcxrLS9mePM6l1F7lYVV8jo0YbJM6QKjDdSiJbC61WEhBZy
YFrVTwWBcu16WXP0BrwzUVV1ZGFUvxdB+ubHpX2qHI3UVEgCpMm5ITdxPQ2xzzMm/8HSS+vSCGDU
FkWFruadGm4xEPZ8+aD8Ghqe4cqDVUpva802XRC5BN+FDWnVRjQkyoD0Q+9aWAFInO7xpTzjHcNc
Hgw/9hggYAUNTQb9m870AORKAYSaDfdoR7K6FqrXx0Ayke1YhJcffZSHP20tqzvHZx/IgpbWD5Gc
5wRRU07Su487F2PZ5Lm/PM9NDimOJqc1d3GgBRWPqYYQ5oSPiBbUZDgmS6fY5SLvGvOPE7o0TZLv
us0Nrzli6PllVp8U5XhUoCJwrI3RLsGtmnlzlQZ2eZVFGVurMPbSkzFYb3bFoFp3unpoHVYHwlC0
FA00GFEMcZKVitcD1DdQiZrVX9c1p1kFw92cTf3axyW7GuoOsq9pTfAVx5xMV4GAyf+ze4fg5d9f
jP1nDZx0DJv/no8dfWADb/9l4PzHH/tj4DR/88XvQQtEYTYBmI7Zo/0xcZLCENJBdGbYA8gqXEsw
D/45c0oiGpbFAf1H0mLxMfzpmGAjxsgJE8ZlM+Yv4+i/ULH/LSXbtP9l6jQtR5p8sSWCwWmDc+Kv
AwgBiNhsHJ439dIW2UmKM7BW95JiL5vt89Y3lUPiPVHXOX63feKjT5QQYk5zlF6Do8621MAsjRlC
HMyYrbtuxhdDGGxjup3W3kPWDtwt404u8f6nLOi3LnBmO8teQmUxW9TiVXXuzgPwDUSS+06YGs+h
0qfRmx6inNs/T4RDVzuPYcU2HGnmktPewMewT3aTZT/XQ3gOk/YzS+xjHpJajNvboaxC2h6qr7BF
Ytb9dzo1V4IoHBfFjmsj73/UeGILVTQ80fRB80fkb2ueWKUDkdQV4nEeHGfngg6k75J8WM34MWqK
r7U578KGMT3JZwykjf1NcOOKjo4vdmDnKjQehOM8cJpWLB4YhU3XBz6IfrJUOYuVsfyqWspuXWV9
Lq1pFqnY9RxhsOM1uuRlf+gyZCbqyn7aQXg3zeBii9KQYiz8T+wEaNSkaReMHCoutcPdtB7MyUSU
iDnhALDVbkyVGdJMaou7NqbEuSpqKgeEdyHTcd9HZYkJvPtRgkNCYkT3MR/klsICnrj5hozbDjLH
ro08vnuffLz27b3Zcg3wUjLwqBhXbi1RXR35gtrt0oUSXxcRoX5/3vWujWDhfJgmQlUh/WabJPpk
FfYxm7xqW3dQbz2BA9mzovQCRGw3FvBUlUP/iXKujKY4V4PB/l5SHUXT3hba4t5tiDgrwJ/JaHyY
aX8UnnU7qv5+mrjI1L1JSIU3TG2PF7MZbhuzv+oZi5XKfuI8/EXL5blLyVf0VnlTyvA8uVxB3OqQ
oHZ0TnIHZmxBJhv7yibUmNqbAW9wvTxtLSaidRdwuk8DFo/SEGJdZMZNEpaPQRTcKROLtDP98vDo
mqPN7+UvaTkcilAZ68lIf6jgwnDbQ3FQzZtGKKJBzNzmlLatghzFPslO0+RcuobYuyP6R39xZtBM
8qkLfdezb8HJs3Nlh0sxxgSHeXjCP7sy4/qlmeMUrYgdBpaKPeI+qu8gPofU2WrwFZChbyPNP6xX
YmfnwTnIs+cqXOBuxN0np1zXC89kSkE4ThTneItHNbQcNlY2miy1bfDg9Bs5hMMsjHOth1tq1E5R
ae8zsllrLL53g4167Ng9c5oDolbLI55ONPOkPvL0OowZOjWdtu2RWA5eW8rPWblm/NxNzkwmyhHT
bNfvA4KqpJM+2645++6Af94/8Ze9tvVwEWnMBZaJtp2jAz+YXwkcPM8Zdk6TcviPMJFcLrJlyjik
0uKqMaqtPUXvc4N9myrd7zqLUOXl3g+6tUcagZJQ1rm12yW7RA3moZGEXGVWvDh1+s135YHdZY3S
V/jIAkHVO8wsfmiKNpnRwFUES0rJAH3JurVUqQiAzQ+zrO9BWvCP7bGN5eboX2WhX/OJGIONsAll
gsN6L1rnJknna7f2aV9mHUAmzDqHOnQ23BLf8LrvMjl+csFns2z0314llsil/aMJMfszlb38QFbz
Ul2NXo7jvNyEHp8kEl2i5u7GB+ikGPY6VT/AdcAZQ/MjSKP4KU+qres6GyvnPS21fh/74R7GrODN
MOs1zV5bzx0OhAZ3/C6e5YIu1qmCATVo7hnWjW/Y7CDSJxHba+X0PbkS8rVe8BRxBdQTUG/SHttK
gLhqzdGju8PfsvJZKvtYdIcdYBLW1pX12JmFuUEYMzcs2ljLjvrN0wa9OQCYuCVjZF+afNCXB1wS
tKDsFclcAA6bjP0LXHeEEHpxvu04f+299tbvBry76aFSA73Y4wG40t6wun5nQwy0Bv95ztwn8OKQ
ZoqTTNUp1PEZsiMgwAU9DCKkdHZhzlFl8Y26tCS5Lpq8Rxbea+rzgGkoj4y31OpOgJGfA8N7jT37
njgaPRHBehLdhZjAdz9690GRvzpxd8zJufFO7C+C6xYptHeQZKS91cXz6B3Q0WuOXs9cTHMPdroJ
kmceXoxU0FiPkblNl4BbxypIDXviaze9VR27sPw1u+13YNS7IYuwqVcXAitAPaNi3w88FEwrvmoD
4zE3UCoqRcmO0aY/zkjmaM4c0NQW3ZDEoEFymBygOAqyZDE4V+5bEI0BPOhecP2bcAH68ocX7BwA
V4xncpJjxJ5BR5ypLLNtx/1BJGYPGdFlFAK05vJ5mcfqq10qDzsKGxRRMWvhtrn1wZrih3geqq1R
crObM3RbDR2WW46TbFgtsv1ge5AVrbmpw5pHuau3fK1rh/iQTR7SK0gFTbRL501xP9UsGocw5z0U
yUtqhEcuFRx3xcSdMIv2aUH6KHAyyqribZc4j2lt38hyqo+DpivU5cmzr22NLbPK4CHQExniNmtb
zJtcNe5CfP9lUV8Gl+1R3UwDVQg2wPSZKsJwGvhCQ3GTMz+se9u/p1+v2whGmFWYOzesUd8pznO3
quUmD1hIJiZJ96T9QrfH5qmhfNTx0O2neNpburdXQwNrO217kincIPC889fleKstjyBBODjftlf8
RDHWyg64BTo6MbXJKi5syamYxvU4eu6p9/3LXGlAcnH5VioDXDSGvGBwPoouOMBdWI9jdjdgbFr+
Iw2pMOdGtjQ7BQYb0hp+DAjUgBMuo7A/cOGrA+XrA1Z8BWmsXNrIknpNqosNqzETiip+5QWi/BQz
3KVyfmdPjJRifPpedmxVfAaBeW/N043n8H1EDIUcZYG3yYtKnhLLPya2rPf+kPu34O0Otd9/BVRH
7CPVfpeG4e0cENdI6rxfC0UQ1I8f7cof1mg0uGEx7dJScWjR1ikj8UD7yUyfk4mCRcs6WHSFK1ea
Gyvlh4aQAuQmunMGmrgbXMFcxiDOtixSHJct6EiScUxuQjMn3NVn96GEHsErSAgnYm2+kKWqtjvK
aD4mvfkguYyvUhbpW0F9E/dv4peVLx/HCeZLmfeLqLZL1YQ+UpqUiMGbCXzzinwovXICm4VNaF9m
z53SZAFMKCkDkGvDjWLa0DDsp/4V7ZPmZ9eM3zAmv/KJf2NXJ29NG0TbUE5PtCPtQBBd1MRR3+mT
7ICszq311E3NR6Xba4KG7zIgJyBGx9qX/leWVc4uiRqGV209qUj7W50MR2279OP5d3anc9gu5QX4
BRdOkVdbYvoQEH35JtLpGQjMa+/b7cZc4L5O+iWz2SLyY16MkgdvJpI7WYwvM6yQkUYfbKAZDSKj
OjBGfHSddcFOMrLylzehLd543vUb7UX3PGiGjUekZm265Ippgn0tsvLUT2xRAXi/6cC9InE87ya3
clYZ8Ec+KpVadmoXCmLu5ty+y1rxRaYL6ncTXRnUCjKG07FT0V0+BQZ/Sko4QJ0DByVSDH3hXTWq
50S0D12L6mbnwEtqqgQIKlJn7jr50Ynbs1GO2yLtX3Tg0/sWszFrzYq6VWXAiLfYli38QCsz2M9G
Piw3Gqa2poU5zw/ycy9zj/M3OwaEYDZVXR+8iWozTQSRbQ9DmI4jwe6ruO1d9ovozJpuQ6mv2r5F
6xlBholM/HKH8dja9U8nAxrzyrnFFuDUFdNHxIMgIPWOX8CHA4WbZ0yruzCCUE61483oTJt6GOyV
WQMHHBtomX0WEwnK4reMArVVDxOPKEgZno0RDi9vi5GJYCw2jW1zWueQPSQ9gync4KtJ5N21ppCV
RoHJ31R2M24hOm5dCmd5xyOvBMO5MGISYvgf6tTUXBiSH7vwr1oKWta6ZYbtgBAVfvdeBaRacr7f
JJWQlWpM8jzvJh48HAXznsU5SzKWd2njPnQIkxsK328R/tHui4YUYFLs5y57yR28UwYb3TR139IR
NzgtSsaGjtTXzA7ISdWUcmfzddVVVNMsRSdNZsqDrdozxeQbqYCz2651rSmk937HN7mge3vvxmhj
sRr6wOZC5jAtgZNa5RrjRxyB8DPHJT2aBc/RWHEB7LhuuE11saKqZxDjQcNCZ1ixJooO0rRJUtF8
zFm3Uon7FJQO/YI9NjicW0nlHIz/w955JFeuZNl2REgD3CGb/2pFeSmC7MAogtBauAMjqgHUDHJi
tfAyK/PnM6tvlt1v9VqvEYwgLyH87LP32klwHGV2NDLzIQmIvhDdOnc8GsUSxzIDeAahQZM9/gpp
cI6s9PhqDqwEypB5sdbqVfJ02na2BIyVJ0ioQUriXXXeuoiiGz8BUWX5L7jO8h2gpi/Pkh3Hb/Vs
m+kTIX1wJBN+bXe4mzLvvkDYXaVmKeCPjUcjbTf8RY9NCL4sAjyAY2JOoIkr7CFzeMQMBS079vYt
Chx20hcXos2uJ8S2KnvktYINeFem6VblXDftaN86hvXTAmDJSDQ3Q/VI6yPFOPQNU4FxwWzC89YT
X3PXiTPdK4eoYA9BQyeVo/mFM9Q2yM1NwbuVj/mrYbMKlbKArzyFGOQtLFgsyfnOumiVoF6RvPyM
SqAKyh6+6ppPREJ3irzoXcsU5wI89d7hNFqP7ElSCDqqoG8q2nuJeat7IETCozXVKtL3WtNJRVPq
u6nNTy9TnyMvlEMP9WQV9yC0Zgb6nTZHCKI5Nv+e4+EaT+aXas0bD+4ctKpX1IQlpDyxvmumO4dF
P2dg6476oeIOhwpAlQ6/0MzYtvUrwm2+w6c8QvQ6SpXuCF+B2YatvRqnPlz7ITVTo46//JGXdixY
XiucHmslxUOKiQy944anyMO/r9j9f2dllwhmCFz/8xaZuNqSg9r89T+LPwl7f//Svwl7oFB8x2Ya
ImXk4GUP/qHrkZDy8bibpiTxZLnS4Z/7p6onloiUyfpy8atbSHH/VPXYIuOywAf/d3P8v6Hq8W38
61ZxEfRc1tUozpaNuePPq2ThdEFqlQM14yEzKHUdc2reZXZiHDhLn92og7BGtcc0DK8NVR9o2/cj
1R+l5eEypeOAcr9LDMoV8fwe0CjiBbUhY2ps5yU1yJ4CGFYh37pmOKrcu+iGA/UQez+9NE+jB26f
YhJs6KfJxZ/MWRDti2odNY1XScIZGAhLA0Y9DBqy6K+x4bBhhe/Rj2wZiuZqyGJXDx14LBdyI6Yw
FokZVuHSVx/dmONYR7FARCv3VWF+spd7aeMOlDF2vd1AZ+fWGJ2jIYmfmvgPu0XcSKzynaXzl6TY
unRCf9sGxqVvMZsJWjZXHQzDenlQeiGFE5HJTiV7wln02DaOy2EqZy1m6FtSNdMuDKq3YFiMODHI
e4vCer9OP4NBU4oSP3AGWJrZ2xNEw62cwz1m6EOTl9ex6hi9SWfv6az8CUIsbu7MziNp/Oex8DBf
R1W3awXs+UjxCqPiDvQ0fkch7kFO3Ywz5nh47zVj3xxzhhrzu45zZlS1vwSmRrQEyntmsQ4ZJWVR
UCNDVNpvHxNl3bnhyObV5IxHG/u1yYJzZfKJ232wZzN3bofwDSABmK+ek42A6xxHrLg6TG2jwHyH
lf5d991NHwdwG53CIa/u3Yx1m7NP9N/SZjGnx+Z9I9PTHAfsTrD/QgmpD1lh3ToICq5dn83cenBb
/9WoAJ8IlqpCnZrMkHtjlP7JiFug/4aeV5xHf+vEEQx0Y7YZY5cqiWgCP0wBNIgEOhSdEYxw+6py
43mCpBJN1C+4lBqU7TbpR4/Uqplvu9nFmWVBZ3HMbwpK8A35hckGtzzYiCRu3z/bRL45hAAA8Xou
lADfedVXbGbsaOsG7LRrn8WUD19SLKJAjZolJSNn29V3hs+o62Tr1KCTrRqHt6grjlOtL12FM1DS
8Bhr/8PRzVW1lBC2yGyT5a/TyjzwLx7DoXhy4uqSWu1HEiCxN+W57oaNGXJkClxM8s7emX+IJfRr
FWXUCrrqDtTZ3VTJrY6zAyTH3xYa3FlWza8yER9agKLGeE35Bq9HjwoRdp7wPdxnwiNHVbRPwmrX
vN5QMBkmE/qEC+gIMTedU01Hhkqk7naM1/isnibXvB1b8lSzJd/boCGLXyxc0qIheubcukruzXRg
O8WZa5WXxhe0lF/sBr7HKnxSnnevAndhgJ11EF0KvJAbrKNPA0cP5t4tNPMft2C+ZG+/ZfeZMvjH
D4YSV2NiEZ9aDKd+/m24CZDbBD8pfVYFP5CeqZif3Bva1u6CvMPeHN6zJOTkw9HHMtvX2rf3hl/e
Z2P6Gz9vsTZd8hWgV6ptQ6cyOZF4OAI7w8zqHuaqFcvOsDuI0nzhd03H3HI14loG8y5+MKTCZ46i
F44aWBz76VgQ1EFUsyAc9ekjj86dKxO5M62GI30IZDAW3m/UJQ49mCy2EDPB9nXZY2m39EMBQmMF
znMulY/VQD9fOmKHGUuNe4WTuwtWaIUu8pG0A1UrfkzznG+tqaOMjlWIotqParoOCpve6ITerSiC
X6wamI6n7AM0/sVs2fZbNuOC08QvjiC7bpmSOdL3uD3xgJZBNV6YRrrVoI1qLXSGr51ZHo8E+4PO
IP3nc4jHcwdxHXm9xo5I61YcsSOYwsFaJ22acMAjoaLJwfKIz9ydGQwcYJGvkcnFC9WYzwDo3+ng
e2RKuBYdoL1Ej8/F3BPzcE5B468wKJAURM4TIYgjenA8Y3xHjtrqaLjv5+S+7EDsxbCKVMbAuzz7
sBtGVMyD7BrBWxBOAXzMdVwVB/abm2xp57SHXWwbxDiIk3feN5mxQ9B7d45KHlkcfQYqvTGG5sUq
02A9BItmxEZh1dpTuDaTgV5hPsdvswLhLpvyHVgGJcvK/DXbsNnbBegTWB4d273l7gIPM2ZCKfNW
dvrWap1nXDhX+A5PpsKLmavsimsKuiFuUXzfxjPljyknUn41GMUT3JTimLhBgWOKw+DsACoHYk7P
iLY/LV3fasf5Dcg3X1elOCfmcM5ltvCrvKsZ6zN9CHqjg/nJX9bf9sBbzaZ3JpwQlXv/RUe1uRlT
xSvczxXaS/8GeqNYGfX41EYFDtgoIcM5kU4ZxE5b3V1Nu1KQ40CosvkUDsaPiBqP0DNb+RBUB/5+
d8djx161RuLfOD6boKmej5NPXWHYwjYJXWwITVxfB3zMdgTZww+yfRyluyRwMyoByuuUWI+Rqt7j
hTw4obonZYBSazx5FSQJn+TvvhfiGhGF1i6mEzgnhwIdgP3ZgLTmGjuM4/EaOMeJmr6Hmv3p2vLa
H1l4X1Hg/wJFCwgRw0yXbQKF4jiyrNhQtjecCpxdVeN/Z8E4bXWrstuGoWhtEny7LbvB2vISPxPY
iAnVyC+rtD6EpdfDvMD1C9D5sjYutWdN79KY0KY9kNypmdm7KZH+ih62S+6yg8O3WaBFsnXriKCF
Uie7TM08XwFg8UVIwHH1AWKce9ykezQLJ0LE+fSV2WLcuYkdradU3sxLtd1sj83GS733ECRjojBf
KQfbdIpVAScEr586P7aV/aQ1nr+gjV+nznIw3rNx4yp4L4CJePF0X+vyUaIspQC/V01CRidrm4rF
IuEdClwx9tIuDO10TRFEwMLNMck/ALDwAJ3iHGNz0ZbYvomBpHupGrlvbR9qypAdHepLvYr7ZnDm
zeAheTUZi6XQsn8MQ79hKliwNkvLjwHPrZj8gGNK/IFSywDDVGlmxs1k9T+s236spEG/ZFnUWx6H
Ktam6ODZfadwh01xCa0vH6HoNS3uZHSmdaahlswNUJi46C4S4bEtK2C4Rt3sgKPuvbb88uTorac8
6Cl0VcmmhTROUjjp1pNnvnZqurQjLgxWozwJOWKpPqaEMmfuFzTXGdzlPWs5HtzxhhDebhhtfFbm
gieeHTh5Hk4QT9WbIdAdS/Lq3XDUKRvaC5LTPlouGzajXF8ZvTu6NL/A07/YbOYpQtDNqpx6/GhO
9CgqcZlpRyN81j/URfQwCOtbZOV7QyjIyQwYxHRLrZKQReioU0Z616KrmgLToShpALLhm8gy8zeQ
PVDONZgb9JZdUE3Rw2Sqp9qL37GMcP9K4yZz5GkcqUqmRoN6aH83N3wbViKoCfNoxqSplOoiJ+O5
wvYC/wEPFoqUQZc1P8pvXoyOhbDm7i9N3qUpyKVV22cNyhFYgUYDK2kDHEp1/1iEnDIssiWgAnlU
lto8ZiXVusk83Ye9gw5amieHVaPTtD5HYGcfB1im6Lw76aJ+rrKBpVP/UNXtheVWvwbSBr7BvMOY
ehNkmuh5kg8bz/NObZjXG9MMPrqA05vDgi0V3Q2Qu7NTRgfibbugtdH+IxJMNTNI2LYnS0bBqrTl
k9eF313lf1lm9ZwaKG59sxOR3hVNTKQqOw56eo8U0xPmWUgLober+Q8acUhmwD1AfH/hrfXjuNON
hg54V5bJ2S3Z3QxudRc242cB7Ja9gV2spNdeywGzjxhVdnIqPjFdNzXhfvf30PcP9N4cWg7W4g/U
qo/PnI3GDso0Nd9Z8SvhmL3qe/eHyru3sav5RtIPkcqz1OmrH3TXMtZH3Vln+GhXVCpvZzXyVAbO
cwPAJUOvJBjzFCYS3Wt6G0T9ZRn2sZVYIOa0Yr/m7LSYbmBJ3sQkU2BroS4bEdSJ4s7tq50eEs5n
VvNhjepWRRxZ3MS8sCpjD+I8YIw7DHirN21HMxCsNEyIiddsG38piw1wwA9o44jfJUff+rdjqp+E
LonR8l9Tv/7t1zkIJ3dI6CYhQBmxwFhlY/ZWmESQR0J5cdPvvb696b3+czb8m1bx2iyafhuEoAMq
YGsDSs8q8mfyL4UNT4hV9TQdiJm/KY/a0cg27hwMWisjkW9NI24R3YHcF80ldQKMprCdIDauQ59n
flPwMktZOFrMu3JM38YZlhl8wngP9Y7+lDjZs5EiBT2Ue7TMfU9HYreUJdZkmbdxbDvUIOujTexh
a9ZGvyZDcgzHcJfM1iHuKTFcahhLcFg5vYx60BjQErIyxY9u2TjKEDaX/BBu9enQ6+jS7wiDl6JH
y0Ugnf03/MF4CWX+FNMKaTj1hzZdVjr0RXYFoCiaqcAhLmWSbWfvJEWfOLrUQ1xGN5aMjzyrrqnw
ftVd9+0tzZRmGDf7rmKyzBIWXxJ5q2F8rmFDR5RaTrQ2QOHZCMouBaWXQV5/mpRgpksbZrT0YoqK
h2qdYdbEqoA4t/RnEghDVV46NRWR2qPtjDeEsnYkSDZNYdQPqprYU9GKrqOPNDWS3QhR72Zok1ND
kyc5k0fbRv6n4dNoqfpUdH4KO36n85gGgaUOdKIXNMX2igvc4WYo63VRl1go9UNgUiZqL7Wi2F9G
RPn5fvqjcnQpH1X1uJW5c5w1taRsRn+spai0aNqNWVFdWtBhmi5lps1Sa/q/YpqDemwiYf3PYhqU
4u9/jWP8/Uv+JqLZf1liDktjmpTIYtY/RTT5F+GKxRvn2PSlMVEjr/23iEYcgw0UuCCSF9IDQfVP
EU1iqWNp5NmQhqAGSPvfscYFf4YJCZO/iX+K4jbTdZfv5V+dcd1kT5RFtUi3RlBhi9AvDu0I5zAL
HyMOzHGaPauEim2v6sZHfkBFIWgwPSBAjGezxmrm1AEbFIfFbteZ7TG2Oc3ig/8amvDd5mTIffca
j0AordnMwb4Gh1x42S3oTjy2Zv9W6q4ikTWCMh36XxgVwE6yA9oXiYdhBc83jfHzmeggXhRqHUGq
8Qdd+TSmBYLX3C/VY9mDbnpnKwQiRyHpD+3mUK5rO701aTZYuwMNL7LhpIz9DrU6pXerZkhCaaEW
mp30Lu8s/xe1mWAStJzx1KkQPQLfa19qNm7yt5+bLdwKOuTrRgX3A5H1PQfBFg5uRji94x7tfJ6L
AGzZztsdRy7Pg20x9+Mu5qm7CTNarjMGnF0Z1tnRtakSAl/ZHHJNeF8CZiuGCX/2SJys95V1iAIS
4W6RizUYgBT/Be0RrjVClSTimfr9NTDqLz0lNz3WickwjW1flBz5AhzN5psW+pR1FYJKZgIjExyd
EsFHlcX3pkE1SU0No93slV0eUrYDL6bX+49NIouNrzrjkacbYH6LWqGo6R9VYuMXbrPmFte7C/sx
jQ9jP6ujX09vrTPQKIDjmOQ0Qg574yHrX7zFldyGdsmSoWP8twLJchNncLX4mMUy0onF2zwuLmd+
UpNFCM7nfvFAV5ih5eKKNhZ/9BQJcHs+E/4MC34/1nG8r/FTG/hjmsVgvRz8975Eas3IU+yTGh+2
kWT5wV282bkbRusBu3Y+lMeo6ciuRji53cXTjVMLu1aLtlYG/F+sGUgmFSYne/GED5jDKxUkW4wU
pNX/sI5HAS7ypiclCOnlNhkZB5oQfYGqHVDd0Rzsi767gHLz1laKN68xmazQTOa91GCtZWy9e1bo
bzgceKs0KI2TNXrfk1Rbaj9u/shMhtBZGl/IPaVONMa30ZMjlkr2AdjzOL3WZnLTxMALMnk3FeLI
Y5wJIuH1SYvXEjlhATuk40l3UPViEXwZs21jO7HLZwxUs/0FBf+2mOVGKh/YCagOIkQjQVtP/xpk
cjFsFlVB/Tg4Tr527Omz8cdx3xnTA4ebhi+AcdtSKQChfDd79Yvl+aQggcSKA8R1EiKKwG5mFOGu
DU3aCnoIBlAQH8UcXefeoWirZWyaI9CErmaty5LhMwvds10YRJ5QY7hTqsd6QUNxBs9BrPIdWoOG
1esQvuxLPrdax1uzrdN7ZeJ1CVp8/7gvMFdBVvB+C9GMNwo/8tqV4rUMWnEg+n8b9J27RaQFglvg
UAX5d28x1wUeEthEs1YnywcqdqmHHeNhBQUa15Thk8OFK2CGjE3Ca7dmVLfAE8r7qXD0hnDyfjRL
G6uwflWtf4qC4uC6gKSs+M6uJpptcG0eWIi828j/DNvYH8EF4/KrKSTyDJJrasqhSgQ1WfjEwNJo
Gi456vKBjpJNGSMIxvIRre47juMJsiDNPDp5I4MN05Zxco3mgzVOaADvZfWrTK0PK+2MU88D6mwb
xYO06i8T/dDETNEhddW+j514eep4yMYqPE8yPOeGOJlj+FR43UZ7+Wuu1KVv0qum/Bfsx1trVmuZ
mxeXCKroaT8JO/NMduKSE3NYSat9H2bw2Fiaz2HL26DLzB8B2yCF/bwaMzAAM9XMcijgWeqeAYLD
LXe/s3Khxvjax7JaWsZpkawaDNdrQ2ZbzzDvY9+jnB7TBkENA85Cy91etXZ0WLp3htJ7yAu0y2C0
cfGav9IByLFvEjbhLYgqqS+hZMtdw19QwtwogoVUxzxVRHdxXIQUnxf0FJmsKdKWzK1W/ufieF53
0sYcyW6ewRw2L5V88xYB8tmDYNqVS+db8xUH09XM4uX8P69zVGTL9H6qEM5tUcR3aR3c2XLaeeRs
gQD7WC3FG2RqFt+AXYWpbxPY/fB9+p8pJvHgTdaRYF64stPo7BMui53oOjT1dxkFH70twG7ozQAf
iLXbXcyjNvX84xSQdRHpnTljnq40479H/SCbKKubnls7vB8UG1yAw6y5tqJONzKZfkVBuCvonsa8
U8RYvrN71cr47OYMsomFU88M8nAD8uNaTm0ILdDaq3Q4zI2/d8OeQ3nWPxD/Y6dv99Sp0thC24uV
rZkkLvZEVLkqit/tAFIkXryV40DBV7lM58Wkqb+rJmLZMYGouaNWr+qqs6vjK9Wo3/aM9cOTFJFW
aXxNupY+7IV7od1xN+UOOf3yLu0YPCEtsOBvE6a5eCOqcU/5J2LTguSEwPrOg/ilMXlekwhFxkxx
zRja+eQOeSdqcLJa83WCjIuqYn+mAAgYnMAGtXx4zHtDtsd+gGNRfEuMSgw5zpmf7q3p6i2e0gZb
VHY35MlmcmW4qqJ6V7riye1svc5j56t2xqsxGGerKsp9CQxhG4zlZwILYBPG8veQO2wC4/o89cSR
pPOY6ohM4ug/d7y0PbP/HjAiDqV/8Irsy3EzKuRrkKORzUdjFvyAEUZRmsYnnkmZvbedLMOpA1TQ
yJdLqy7OjquhSWBXQDxjHZU4KAsJTK8Nr7b6Nq06Ogq8AggFvr4NOleF9cBLtl6NTci2EDRrwYqe
HYm/UUPtMtm2DaeR1IMfBAdE0KmTEJzMlMFOnlufAtVvyNsdCP1xOAgRvowdpyygsdceGWirF0Li
XONOUirb+/jP941VX4WauDZGv4IajN08NfsXHzAJMAG32NTE/5EXWDxM/pOPzaBx+3szwBpvz8hh
o89BYK4fuw4xZIBlVMj+ARKbfzTm+MXwzYMRhK/+QgJxG461oMIpjEy/qZi/mVWsTvXcVKe05hcj
UjoAjffS5sWY1fTwYtJRrL7aZpMmGFqgKyKNUfUA0J5Xa1GIdyOa09t8QBHLw+Q6yL5bQQpL9nPt
PVPRNVIc2bUbK+ph8pNHIHgBw7pMKCnMWwR1/EikLYtq08eWffQ93DzODO5mtLqLOSEsi+aRf2ZX
ltXvrDEO0h3eO898mYp8a1reViQ4ssPxd8bt1icJjhdzK1zQf5TqqDyPd6kO6BCZz2GadYQEg0NU
BQ91YBwiOJVzXT7wRrvhZI6gOpN2MK3jMBV3tafPHdHHMU0/1NJVh6Un2Q8iePOa6hM+wTFzjQ9I
UOjUed3TPImU5SNPYATP2cZJNGHVK2fN+v+tFLa1roxGrtFO5Srg8uPiTMV9+8dvy03v6qg69on3
2uWcJQOCIA2+2E6sDd4UoshO5ZxvA5CdClcsZhQ8g/KdOeq+8Nm9FuVD6uS70Am3A9O/sLBLc+4N
2uEJK86NmuJLG1f7qTXYG5e/UgPyvsLyBTvltVT+V9PT3crzTTfY1fJM3Qe6olCALquBXRZhvf3c
TVcf9lcn0S8Wex68cXxWdYcdKbUe4qXHM0XoTrh+W7cGJOe7H6zUQc0jIm2LuaMVYeT8UljD1rLS
RxHxJ4HGvs4EVKhMPTqqOSUOVQ75PF5KH4acpTfuHKXntsMVGqDEoDZSo5aUXK+KejCDN/4W3tkv
q9avztKUgWmxvklMONxFQgq1AocURC0bADwJbYDtRphnUUbnCtATVMCfqGapKKsnjSWVlxSxZkQb
IiaDfx40uUc7nsh29uK71fl3PC6Wzso+8PJ+1OWYkxAx1NpX9ILKnJxumFq7bimTbAj6bApUjy39
EK/w9RAWQKs4NSzmnF2XYVMKHA7zz6CdQ+eA3HDqeDjFTgVE302dZGdYIj738byv7JAzrI3xeMQM
a7JzgrIXPsMcVfQ3RfV6rLEv+BNOLW1XR+Va2VZXCgZJM9FsFV8ZOcgNBFRGVly3h1kZDlSoqNlT
h53hQEWck6N/sdViq7Mqeuv93xkHpQ3gxpA3mo/gSfHCStseRn+5p41T8STycWHl/Vko0O9xwomz
NixzHaqa7uEEvls5ab2OjSo4AgjirquosSuCYE+i/9UuOLSlZMnG9rlKiR8QA0mn8bkus1tdAPNM
Un3vzpOzVTo6GE6Jl7Gcb5Jyfkyl/DJqQs1geBvYehoNO4AKaJnhmztnr35HTla05FnHFi2fPCjG
dJNzqhWM8XEAs9Rn4zut5jEyEWYvlVTyOFTDW9aM93YWnSm8OeGUvJdU4mDqRGMsG2S2uAdfgmaM
w56xLzx0nXZX4WxcpgBy/lyK5yByohuR2+qh76b+gN0+otMxbC+6r8JblzXjOSfspR1FWC43LnlN
7V4YssiK7yK/x/reH0tn5Hko3KNnULpa1yfbx47S5XtmqrtZEakIBKtWtfPpHxi6/h3A/VYJUgFx
Gt/Wntr6JZ08UblXdX/kXtzpxjvQ+P6b+4K5p7odI6M5xApYehoq50AbodiloRVytvej+bXfFRjs
N/+rgDmYKe3/pwL2f9rvv/7HV/wnK9nfv+wfKhgYUxq3nMC3oKotfJG/RUTlX1CefPcPGkhA7ZZL
CvS/VTDnL9JlH4cPH7uZu3Rx/cNKZiOe2RYXATYdyRz3b3FR3T9byVDBHMm51QerjU9GWnx79f+F
1LbSxhvF6C7HLx71LaV4DrMlrmi8rR27e07wwbQdyubRwxexcZZh1Z/8Mz/xZ8NrHQpe0R/qFo9H
aQXlWsjkSvT8ERzf0xgUgPl8rw93YoRewJWOFrIMzNprmJ0JDOLsom+Iqdpbxmu5DNpmZD3Uy+gd
dNZnYQT52nXLx5DpvGeEVTUr+3yGiLi4UlvbYGcz2Zt46G6b/HGSWfXspaFNnCj67psByAeSQDmh
n3WLSpBMYIDKRTnAP3AckRKAq6wrpAWWx6/MRi10jejiLOIDkhnyC3oEKX8InTL4DJEqNJJFbdvf
yaJhwIXi+LzoGt4k38WidKDhUP8ujcvAanAgYkLZNX4d1lzILotEMrg8IRusAhjuH616/OFwaK2q
YTwOrnIe45r3Q2J16aYnvbbRrscGqsiauxAix551NkJYL8K12/s45RgtN+ZsegSOeO6FQeJgWXNK
RAJXHRl1stMwL6ioMTYP6JiAtkFCrGmuP8acJUaTElnaLNasMo8i9PC7ZKraiASHXKm8TZajSRpN
SqydaCUKEUdrrygzkNhdvtUEzxI7uTTa9wjqiXfsrARXsKrchiHjRxyPdAvTrLCRPrwWh2PUylA5
Xu4ELKxPSlX6VXqEBldvbFbhexqKgDiIfmm2JiFAnP1imtSLwLA/ikWPrGyqQzt/ZubDfAAnDZit
4bBILq25XOWJe20dcQ/I892c+8cZauxKMUDWIVEurH3uwU+Tm3burxUtFvt4QA/Sjo2opj75drqj
Bbxk5bsFu1RDf8wtJdZhBR8GDnpD0QiJQJe2iEM9gFlhDYFAKqN2y5HA3qhZq01Ydg9zSLOYEFAE
veamNSB9DR6vmp58set0mnpJ47mojcdCd19tkucPWY9YSfKL9OkkxIZG3YGswNwcU8xl942LFk1w
BwNCHDtPdGzsgdi+5eMsaDQDvjdOo7mLMLfs+5rjSmyQAUqGunypm7TboTsl4PuK4abow1v8q8ND
DW/vzCUrTrh/4A3IPN3UhfNs8ifzYEHJQC+twl+ZGT26RUyFUcKHlVaJ2qN8NiuAKzd0tTz4XnQY
S3aXdpJ4jL8UcZmjesUyAGMilxiOrA4c5ABc3bJphzUaXFSTbeMbEWdMBWqVMii2mPaIoNjMwNOA
4tsCXmPFxsSsrgJI4Xpgs7A1ADRh/+/kJgvsW/q1Udok1BlssOxa5RLSKhrIQ+pXOIsPTHXfOVYX
a8i+nbF+dWXxvVyfuMMF97pzaGci6sqRmLKM7EKflrXKTc2h1iH3LTWFaNVcNJsMDRv6mPUyKP06
eAH2FOkfBau1VTpE8ZF1/00XGA+VHRfo3/IB4y5xO3ygHWdazGhK7ao6heXJVn/l8umsmmIAlQeC
bCOzAcS5V+wpIDVJrFcnGmDgupTlS+44VLPSjdf4PpFEzjM+9yExDIQLizBgmfuEkdRnYoIAJgRJ
QDim6TcVFop9e3GsnuaD+sZV7ZE5+OpP6ZULiO6yvvuOtbGPM/w50YQrd7lfI2JP7M7H56RDGW6T
jFkSph9QoG5LgdNXXU6fWtk3zhKpTNmHQygJV2FYGBtwruGalxRg2GaX1xnOtFLuGmqUVkKbjygW
RK2J766Kfr4nafEWdCwa+tlimjEOMD6zde9huTA75zBpm0ecYN8A1i0hn5ZFJ7fCRDl339RPVCsB
fA363LCffGrUxvrbDiHSk3SgfkthVss8/H9Bf09O/kRkH33N80l+BPEVyn228URibQ0+BsycIKKd
P7K+qiDk6IsOF16+y1Kiu6G5C1w0RidQI7oK++0gUjfzpAGBSus+N3Hm0n1HZiR+duIQNCG/7hjw
ySKik0qoEw7UoX1xTTvYqsRwaSdn1engGCcPg21E+vlzpVrjlOWa4JGbAtLMYGLSGrdOmpAKbBRk
T7fBGZfAHjFyXDudAyUyAAlqVeW60CWbz+wjoyT3MJcBjbKK95xZjLd92926ibGHxSKx5chD6+Y/
I9mJdcRmCctR86Qcdc5rjDF93l05l9rQAfhcE92+9Dp7azPFKI2rDeMubz9SwETC9EfYc3kCaJWw
/cix4Aqwdy3HHk63S/0rVRE0x5HkyijAysF0qknsi8C7UDDuYsqZrqOqf5vDcJdEwSFrnbOtplOe
BDSO9c/5SNsE/BOLiSBouUjYpZf0LqQB5TqY2Vbh5B8jwdGgG5z73iXQHGpEuN6NbwNV3WpNUMjI
Uf0HFe05ukMt8GqYEcJYkzbud5Vv3WKI3EJyzTd1jxe7c1AvZeTDfpmSNdGkNcWTp95pz/ncvwR9
r1a1RxSxcr/Bc36Ok0+ucrnqJTITipy55SAEVtQO3zq//V7YqF1GPC0RaK2simCzzM0mj8MLGu7z
QLkCTRy7hnqSejrWssKCY0YvmtsGQrhy8WQE8JRhiFpDc/GqrcyscOM3I+xKMkiJJP3m+eGBJdEB
c/tKDbz9EFQrZ59HybVFceXYwF3c4PH2k/bQzcWndjAMWh4lfrMD1WZa3IHWq0hYJSTOJ6g0rK4d
551ejjsb634eAsQa8JwG4V1XMt4JhYjs4ymgui+gVqG1N7DISdTO/qc2xp2WwYEKzSMUs2mVB+WN
oLOIpVcC23j8rvoAw8/0VjY5VeyaUV7ECcs8fp+5iUXVcwa2MimRynqW3JgkEzW21HLszqGZwCml
aiyBp78hRbqNFk/61Fs71WaXsm7f21neRyqkujNRPKWcChJccEzwsSd5eE7n7GCzJal0cltU7b2I
3Ps+ih+iPjzyqHwENao4tomzo0LItZBKMUrQ2lZeZFudZxYCGYsBzYLgv9g7kx3JkSzLfhGzOQlJ
6UUvVKnzZGqjm20IHznPM7++jlhkVoZnZXWglg00EDCEI8LdzFWppLx37z0XkeeUKsWAA9u+RELQ
WYYuSAq6F7J8q76zC723SnMQWaIdsTZ/LfX6i6N0iVIpFMBhJFEeGitc5Iu5av1sxGUXhvJHgcDh
huR3ETyoSLzXSgGxlBZS0HizGpQ+4iilZKqYTqVST3oAmtzsUVQQubqrpZSWCsnFWeQWEMW+FM6x
QJJx61ZpM92unoIJz3v1wBqhIQDebnTJn5Nq3mlQGs+s1B6NAjimXwipDVLQpDQhD3GIRQy8bKUb
AWp1mODNa640JZ6bb4NSmQylN5kIT5lSoHDI+LIKDAxNqFT/f7wUJIQkM99/b7BY/x1BpF04snTx
v0aW/v77/8Ei0nXGSRiXxB2ZXUi7m/+ZWtKMvwkHQwcATMiYzKIOY+0/Zk3nb5ZLJQ6DqHQxWEh8
EP+MLfEn6gIch0kllCv+J4YLU0E2/8RCFLbrsAB1TUZdTHs6P+Lvo2Zucc2S5mX33SLcuwqPYAd4
0vsJe0QcB8V5HEBYCGANtBRtuxpiAz4Qghtlere7nJMXglgVDee2wl4HqFffp2FCoXLcX0e24TvD
ITjDFOruJ9mebfVEMFScOwyOHDqvHa/garCd8WNB81xlFVTFwjAAwzPE9VDoEzp4Nf2WCFpAEtab
QXzh5raP8S7yXDikljw3WbAG7vkgOdsa3NrWU5NchZ1cUjM7RB4rp17eEic7zqjvTUPrPN8gsIb7
EAqcXAtP8XqYlQBYwMuucE8vE98FIDziySEgVlI0ph9yT1gL1o2tx3m8aU+9acHHL75Xg3aK7Y41
cwOCJ2HXEz/X6vTZe3tLH4GgjJs+rsHFVYfGw10fV/xaR75lZSggvcWVz/tzD2Lpp5VG3FpS5jb4
2NV2redtHHTWORHEbOR20Ox9Ut8l/t18+TbjqJ/rbIuooVjqvqKSYMB4b8IJy12zo3fjUOCKXlm4
6UrMxWEUfYQ8LqOFDgsz2GqjBmYA9zw9KbXDeD+PO9GQkm2q2Gc62alZ3ot+BEZ77yhNqOtTAyq3
rM6euJsNztM43FAUjRvMeYin22wbW7e52Z1zz5gxq2DZ0auBrOD9lJP9nIp5LQf4i8z6ne5RPtxt
qK/kMJVj0DNJqcV+if04RS+gmXRN6TYC++C+zsxDM3fNNm6RHodvbuPdWtGd8RVvHbPZ5ixh8bjg
UggeWmHtjAr30CQPNXZXIlHPDV5tbeInsYz46jbhU0XCIbLG3cRDpyEnh/15h7h/gnpwzhu4ybab
Plkmyomb0FkCcgyTRd35w9i90vRHlbPFRTzB1qjC8TRk1mMucz9e9I0BNMqaMEPKym+pIDGz9lfC
MURHTTQD7atBOglj/yPG4nk1hbVq5HRWOIOQbeyvZeiItduxp3Emd5X2DhTH+TaaarPeUwdhJNrd
wUWzKmuMCyBddL+E2rD04bdUo1A4qcP0jfsQzYI2fVmw7GA5cmwIs80ssEF6rJtJpUWNh11hsrd4
oRNWoe4ApyKMj3+6M/4b1Cr3tn+9uVAGqeM3o7vOYM/2+80FmxVpoh7kCdbMb5NEYypbnqatxinH
cI5NI/cyZ91rze0fq8/v0/8Of5b/5jsbxr+5sQmpAMO27ZkOd9Pfv7erFY3DSYUK5JA+C4fQ3+AA
JxiSTUbxu+tgcaC3gANMPS4nI2QYqb1ObiTh9ZUzcjsba3Zg04PXLWdzxpxiD+U9jsMXtZrJhvnS
GM2+icRHavc3GMMXGZBEyawDck7Jmx0O0EHzY+KO29FZvg4VV/LgUq1CquHgDbF5TKb+zvGas1vt
ucfORYOec4Og9XxPopKo5hy/lc5wzb1SHueWgweGcg7WwVMTje9WOH+g3JwMDVh5ab/KXKOU2XGP
WG5SSu9oZOysmuW/yGO24gv82cWjs4j/sglGXPoDErilnLF5aOzAndq7pJ0qn2pkzMYzi5O5bQlv
92fWEtsWYc2y2sMU6P0x1qqOhdH4xPNtKxltpqSY96hIkQWFKw4GB7lRz3dUrHt0o2qxD0vsZ6BX
np+EzmUusifPdR/LCgLpFP5aunpYpybI1xUjncpEmSNYtmINSuxhxDCF4CHKE9Z67BNLfaLb7CHt
Xe3Eis7cul2q7YK+xDSXbRZvJllA/QlMEJAY6yWf062Vtd//79e1oS7cf3Yefj41gVZbFqti7JIe
+97fFrQlGlzKPMeH2wmdNYjT7zMvXdG6+Gzsc4qUvrZdD8ONhjdrNgeyGnhSNnB09k02/8Wn7N9c
6RwyTFudFEyTaOrvP0wATyiIUpoO3Yz+1qW7lguzvj0RiItpoPuLvzqp6v/ylwcSbGHT5HOlW+a/
frJwAmsiISgFCICHeZtPD3HuAZ4q8Tx0wPx7Yq47OCrfMczFp9hjmtaMkfV1SWDWipg9Mz4hyySd
rW1qr5wYWAh7apK0q5IkrQ7HItKI9NRnM9TDQxLwWcViKIAS41uvI20164y5MwvDM3ta1NRGR6kK
WRF5GMs4fhzIVxBdZh28trWWpZbGgxEH3SXV6WeE4nBRTTCeY+0H+thJu2A2lSrpPxL515GrMUJB
AdAVDyD4JAO08XZUrABIaQtmedxCMAvxTCqmgAh6ergUZ4CP0k3aoIxkod8GxSKoR/reiWq8DQjk
E7gCQlzfe8UvoISR445AzC3sWW45Jk6rXhEPABxB4Ut4gggINgD997gGvs3D/EHeJOGjFX6YDZrk
rBAKmjSuWHnooQSu0EJZ8FiorbluDx38hUxLd2ETvNtwGagncNcTpIYxxUI0RsW3trZxJymkQ63g
DmweD2EA7qH0yhxkNCuiQjO+F+AgArAQRGI2KZiIujd2keJGELbmeMPANoKU8MIa8wOQiUUDxKeo
ExX4iTaCKCyJSLfjL2BX1zJmt6UHFB0h7p3ckkdotYBqdBon3KKHv4JYx9Hv7gqaZPgRKIWWy7Lq
FBXDnmTOoxpSBuCZxxDKawJCwyqR6jNF1SBg/RCQdVVoGr5/sYH98+wa40vY4PFMwuhnYTY4Vlo4
bQkmzG44MYqGvqV4HjnUvFXquvE6yQlSdDRpl4r/oTeJBAIyvGHJ4YgCJKRvuecqaoil+CEdIJE8
10+EgtkXV8bRrZJDmCC+gh7pFJgZ50bf6eymWvdlVJSSBFxJ3IofQvFL9BRbLq+wxyAO3cQGcyIz
y1qFinzijeEbQBheaeJF6y6poxUJEM7fipkyKXqKS/piNQ483GideWrBrABsuroeeYLJNVjxd+eU
R+7eSsCq1IrSwumYTpMcuBWhPkyKX3AnaX6m2C4ZkJfGdp74/lBfRPHWNyWlMcDSgoKi6xFEzMA2
EhVHPJVNtDMURaaYabVSXBm7YX0la7RhkDOGt1S4cDACAKOhInjTftJpFKdmIMtgEzRecQdttvDN
ZwJr8dHV5/OsMDcZCn4G96YzcsrjJk70cKaj1aLwOPqMbuQKxu0iw+7RQNHh5lz4YQtYh5sRgMkA
c2pTdaSCcQuBo4nfFzxw+GMG9i4K09MoYI80Fp9/uUUK5ZNBoqeqkGRWnwSbQQF/RoX+0dIMQahS
QKDczsIdNTK/HFhBFsygrgRE1CqMUBDF5VHAmMKYUQqfzyK9I0HyrW6gEEErrnB5NxxzIBTpoIrw
FLkc+MqzVzH3UByWbJwoYtuqGEdmbQTo0TI/hGm5M4vplpecntoMg0utCElUMb8lzbwhd3vmuJUf
QF/CwlJcJYj1Xz3M4sPSPJWQlxYjvuNl8NaoNZSts52YPjFNMPhBznBPImNLeX3U7mOoTlo5X8MY
8OEyPfd9SYrcuRB7AowfV5iHlO/EcaGw15CiCohRSW2BjoIhlVraR1PQUqUpVk0cYTyqLLlJKT0o
s3rwIzhUOPpviQJT9YV1YRH3NQ7kvuG63BJDN1ewl9+oU3wj8njH6NrTFkC71kT0uYGAZaCPJZnX
+fj2vozO8AojACPQAkkfawt95YQdAzu/WAqthS39blU2t6X+oNeT3JSN8WKppqdUgbnG9gfOGGMn
FLJrTpsPGnRJPw5fdZhe9cDNkt3byXMpuGkj3NZiGznzS6dwYKy136lsIHmwhD/6RGf9jRkRIuLK
dljyJY2k/zeK1cdU2xKmeo0D7xrjzW+m+NHJvKcm7U7TEJ6TiThTZrfUkafgx2V6o84G41VLDe9E
lR1ooiedEexMiOhFeXL9RucxK21lKxl7bytcTCOBSysBuT7XNZ+YBY+VbWLPrwFYobGou2qiBVsJ
sRbEpGeycV22VZog7KC2ZiJaF238pZ9K0491pKAq7DQfxVCyDQ3mc+8MCKS9ece2xPpe52rBD06T
I+zIrF0OdGDsKfoGrTUXP1pJL9JUJ/XKFEngzzZutIpzOdt79XxjObkxoumHC8f9QUQ6LsLee4yh
1RcGJfSZGWdopdBLJS7b0dD2mjNehF7svcqsdk4Mg67E9rd2uKg4w74Tq/reJ/JhieI7VFDuOwMW
v7EsN63jbDO92hqmi/rXjBs1EgrduHLUv6O6vmoi/cG2nVxtU7+RZfT8OimvdtEabNd7YAuZnR8Q
aqNNptrtw7I8RDiONprGImGKyJ9WmU+bPJ5wDSvIWIRiVQxCUKfF0mNyk0tZgyGrwmqTxAG2H1k5
AOHdbRzxMdSIR84FFaCcWPalk3U+tNrDMkx7HkARRb0uB4Egf8iNDNlCyB+wXNhwVh6mNWY+6ACE
Wbp9zeaVs22C2z/ZkaXx1vQxGMeFR4S7JjhDVthEkvKGYnhg5bPcCpk6Z539dD/Lb0kezxvhcIcT
o1P7fe8AYzC7YdPCql91MyReI3IfJrfHR0wnzmAGFySNZmUaNakw23qQucR3W2RYm7AhbfuiB2zH
+mig9RIzYQZ9M82P9hj8gED5LuruxY26jZMEJzjT5oo57lwnHkbTqXpqIeORcT25/XhleXTpQ5It
VvbksnRx3PKYL9luor+IY0ihqkWCbdTrh5GwakXF1MrWop/p7Fz7UDtotfYjHME7MDPwqk3l92KG
/Ng0c+PXQ0DPFxK0KC1E0Kym43s4B2H6BXvuM6mBb7peVVsTuOU+0iikC3XAyaHFGQiaG+0WSUtS
NmXL74w/56AogMJPO2pal6c4ojSlscvdaERg5UY8/RnhYN2omK9Qf2OrRj0cih3oioxTBdC/uaDg
dAzhB3aULJWD/gHi4N3K6jfPaZt1PiyvpV18zYviUai3x63Q2GNvfjDM9hWKZrQuJbuluBPztyas
uRYZazWzq30KA1gSsNcQsUWtEYrAatElSlXSYr4tvGRHlwEKnIY272HygldQhdua+Ay4VfHec2rb
WCY6/tgEsLAIaS5yOVAW+KsL0yciRvraTpMPNlIfbTm+6+m06Xt1h6ffsRg44hh5RRFej+GSIrwP
Ic1HrzTvuTtjCDDMD9OhiK5MoJPg+w2pWrexNZaV83Xqhug6JxNOREkBASUiTtKwdIzjn6kV34K8
PQh2i+aUXKclWJsh0GV2bFfOJ5wX5vq7laINQSMCe23tlXtuwIaMIW8HXPFpzNqT7WlnGdk/itq9
imyKj5YIip2VmCzjFdIiB6uGaz1jKYUbpk0Q0sfJD2ZmqZbh2Kv3w4wXwLYLSrMA953yROs2ZgMa
aEbRgWXBnjFjYrXHfYWPK828a4FrmMSN3M64aRrppb4GDnxnD117oEX8YBvDq2Y2h7xtwa0raok1
MLkXdYdxpHYowFmwCPZV91Hqxrs7edVWKd3MPxe7npRiml64xRVbfMV0pCThsU1DOmRVBpRyhZXA
GdSP8Zec6hfHDnMfQBPAlsG55kPgQ7x94CPykjYwD0NL+niBYjoX3bNV4RzBGFUeUE+etFLcqPa1
1g5TGBpOVLEeG1/rZqgOtLXnt9jJL2CVH5PU3ncwoAksMP84QbbXEsQrqprx3Zsvutes7UyzGYmH
K5IfBrmIoDRQBitIdkXJMivs8KLYrnGXM5ll0W1Dpx5pQczEtuz6dzMmyhPEZFYSqwPvqttHPTFe
Qo/1J20eGp7dlW0xf3HRdh2td4M3faMG7Snmo3Bpa+OHZhjuI6H+jrJiy/bpTLKO7YyDdwzp4Mnx
ukbTjM/D7WdQOP1yKELuO/Ak+q1TUeq+diBscn6FpjV5DI26sRepCZtrxH9PsDpFC41U/wsf4xyu
U5V+IyH8UVTaF2e2o0s5w+u2Mu9mOglVujr3hiXiVWfe3GXYK/hNfp8k24qHfi9p12z6NKXluTiZ
/TQQIwvFc+3IN/BFz3hmv6ZGsW7QkGAcRZfWk+siogvKGvpr6pF8TpeTiLqvHYCE2hUPLislqxQf
ZPFI0nfk9bV9Y/YER6o9Ht13ZloyPrVgU5kW+WtU4FwkGO0dRVV218FwtHe4O3DOpzgpwPW7MVEo
WKZACnK6kA7hkHflqhB2dHLTJXozmnn6gqO+2TiMokDGLNaTc1dsaXVlpiKq4hMp43mlbltc8Bi4
cA20MB4EjZy+tyCy043zRW97fcUzDtj+Ani5JK1T6EHN2FUp8ZW/cdWaYMj7nOVVkq5plaQ0pPKO
sneTTZJ3t9Jd5Mod4p8cFdhF1jFMcw1PTYV5dR31CMM8vMqrlyD1RTrrdEk+irYm52Bx14+zpHyE
0gZxSCcRlVXxehmqZT+2zU/kOWZqjfNZWY0h+JO8P2T0Dqx1QTLHZKHgFQvhe71zNgMiJ/N3hp1j
Ad0G0/NDunj87Dx/AIPUr6fCHvaO4JivGzFcFKAnPuXXV6/FHTLD5owRpPwSGvLV6oZfeRuzyLV4
mvBh9TVCdJtxmc9AXT5IuulrhZEBikq2gYWauaqdCZrFDL9idFimsb5a63b8FNIf49vQEp4/90T/
67cN7B+1F9+p3WxYQ3T/8sv/8/8kyvB72RddMz/+DOOy+C1JjQb338uC2+Zr8f13zyn//x8yoPyb
oOfOJtZMDx5insW68O+NJDSLEKjGNUpngcuO3GLZ9ncNUBh/0z8tqrowcKI4Lnu9f2iAxt/QEsFR
UWdCj7brOP8TEdBQGt9v20xW5K5uOXhYdXabqvnkz3bTtBZBE1Q8yxR5Zz9Yk7MJOnWwGVTUM+4i
ggeNtS17d3iiMm4aiw8rGdkAsZMruEcs83Waq/HMkjn8q3Xjf/nZQCqayJIsNpU759Mq+ycrrA68
oGsxSbIkYQYN+77wRdA91NGs30vYO1C0mHwAL/EQMRf3LBnj9kXTaGs5s4Ad9M7zu16kOE8s4y9E
BvW+/f7CCQ7Y6Bq8veofV21K//TDMXfHZaCj08tq4dHVWoI2S/rbg8ITm/l9xMl1TSyZb9KK8T+s
NPsphbtYiJehGkrOL18hcdjKJGCcG3EkQmm9lEFc+q6B95Ozo+UHbRsepqqhl3xkmbZgVPABh7U7
QlZrVxudozUh9GnMEgC70AqHHDKQUcmzZYzR7fOLlKFU5WgWK41a/MWL8NmW99vVgyVbwTdNClos
1/L+RWixSrjJXagYJp/fWg91lnL+NC7lW8SG79qAXmG0ejZlaL14iXEy8to76LSIHj7/NnmL0bcL
ZHNP2d5sRWQ8/umD+G+0IMEH5fe3SWncFlgDk3Yf7ql8MP/8NsWoIgheGt7mQYBgG+Ne7sKwvISV
vVxKs7G3lRoGsWDy0kblNc+oZqDNihydwHo1ZTO5avpLr8lSoxS2VudP8GdORTqLpyjOv8nGuWX2
9IC43RwaWqYvQsseKPgxHqnt2oVjPtMKllBwz2KSOtRJrKUAn9RmKLHEYs6cONNrFSfWi24UR+Jb
dKr1nXkI7YXoIWoChlDjWx0tL21UDDda3TfYtmM0bHPxKymSR5nKaG+HpC6os/dbLMjPVr8st794
Kf/LFa+6PHklHUQ1yd1KvdR/uuJtoi45zw9Utaj5MehZ99iKuKPJDOzUMhvHuRIPQWEUD00ToZpS
znyr0vaXXgfjrXdaMMRdialHApgmm/tY6WVzyR35we91dv08N5fUjb6VS9FejKm1NstQN5D5ybSX
Hp0HJWXP/3w7RouXiDKXYpPVBDcnE5Oy07AZgz6T4VO26P16wAucLaK8UhKs7FrPxWDV7wsPQmU+
Jv85BSmbfbPbcsqHHlYcdEtrH12HIphhKm5Nnj/FjFH46eLqGrXFD5lNLxlJ9WMo+vD8F68vGspv
FytODOIDOiAOAgaesPRPQsafXuEcV7aciFuujDFZ/HlyrFXTSWQ/816n4OAYIlrc9ZA6S4/ONpMK
JW25BinjatidWawQuYSRe54r48PLlTgx5JdKfG9cmza8KMfOW7JqmEfWarF0L1kL/KA3qBoZKoOJ
0sTjQImz70TmL/Q8H5NY8D6NhIXcpT8B/SeTI1IwoZQzsLRt/aKSzdkhO2hFy0wUqyIRaRhnjlTm
qc/658/UMkHy9VKKRy8BvJqoxaf2URNv31el6fnYNV6aTt+FVX20+k2aO9FGCCgRhcivPS0q47yB
IM0UGzWPdDJe4shjr2q7EMSwq0KfX+z2McrHeyWXbD0vKEdOm2Fgt3DtebRUJbxl2VMahW8aLgID
FoHGQQzSCaex0Hhp0+bJNZ44lxVr4hrBOjPYIC89XdVmcs8pziznxzbvdv3CbRfKIJvZ6NcAieLV
sDPs9wZnNlucFmk8eOyLDlJnmVoNhXUYYxBNA9LXpUGX3EZQBWFEtMW9wJune8mjSKHfanhxgwG/
XW7Qnr7KB4eMLzYYtAOTHnENM3fjeMGyEjM7b5h+D3gViZ9pQDUZMdtmvuHTN8l6F3//IrDm8vq5
t7Iyy7075MsXU1ZHlzIof7JNoE1Mbb6EuopKk2BQkVF1c0FJ7azaEGejbOW+qIsHAYt5N/bEA0Vf
BQ+EVjT8Aln7ZkTLryjzvB90tNJLtKV1wLy2aAK3zy+yC+zdNPMqh5huLGMIzkMehOyRCxvfGs0y
eEYCQhaRuuWWRF2rKbV/2ulbVeJSWZl5dUinOfxRBdl7IiG+xXQqrjT6Zl8D7B7M2mJ88hhlzSJ2
zuQ62yv9V5yijfy5VYvLsJLm2Q2OBvyLZ/w073ZP5yEDsPmSYybKFuBcchoeOq3rn+MhJbta00tb
V9s47Fh1s7zBeRS2L5orX6kmcXd2szQQV6LoYeF5L2Un7o3oltvQSYK3U3mte/ALnWCcdpp0w+3T
O0jFEM49jC9ZXEL/IkO87efKfGo6huWIa+jFDsKvk2uWH0Ft3svZSB4sS7RweQd5LIve2Nhd8+vz
Vy1TJsFJ9R+QBOgbto+LHgEtLltLO/7xxdRwT4Z5xL1DkMFRn/E6rmJy/cWdWefBJKBKPQSe1tqm
oqMuIvkmgyt2bAk+q1MF78uxxLR9A1FBVpCIi9rnzFurpTNWMjXjiR7GhkYx3Tv/8UU47CGtdQ2P
dChdDA09ePT//NKaQbofyqhdyZo3h1D2LjRTYgEtZQEJPwokicg8akMdnFM7soCx28PJNY1zGkX6
PaF4GQNL1R9MDNNE8ezX2LhrcffTpRN2O8XpvRjn5uYqHL5IFWMgMs5GbZhfieuX9Ix9g/cMYLtb
RKsiItGusfT0XFW2ONos9z5/VUSYsSt7nh56i5aQZGjvyGzGORnEpeSPx/5kn9q4I96XojYnUNe2
qcBQ3PSluTdk8qvNTVMdcCBr1uKtjCNMRvq0Lmx7/lJRZ7WGvMqWGW4noQy9bwkZdN1xAGJwNLxh
3ut57hdaS527WMbHNmHHEHa2vpuY/DNZvevd+NNoWpLiY3uLLE4rhIo4PZp6dqw9Ljwy9+Yd5fNY
TTiz0tipd06zk8TeH1PN19tOPmZh9VhYdr2JZdk9DKHePTQAHzEmmcEeAow8xh0VqFWIoG8nxpFY
fbFe5hxL7ZiepyQg9DMGG7086rORl2vZ4x1D2v4iBNRvdvdMuG4egGoMoy8qpfaxbayueBZDR++N
Re1Kp36ZohRzYPDcRzkzlve8e/mCVQw7yMGL7Cd9qGaalvnSo3DsjLLOXq1OLn6R9+V5aljhNH3T
0sQFD84mH+MPk8XBYmS7tk7iSFJLH3zVPau8LFrHSQ/WJ3fRwt44Y6HveZchfzb28Gi6c3lsbPZJ
9kJhlZaE+ZkW37eBUM4jUdL+0VXKXWxjStAG1PfBjuoDZbXiNKf4geskBwXD4fM0NsO0myMe15Ik
zCnWbOIlKhRz+vz15795RUFB3mdQuA8fWLBTfaH+akGbZufGfmusevgKMaXbeDR3tbylY9iYZ1HZ
gAjilPAthxcffpO5t2rOm3w6JMERtQYyJm1bWQunVR5G2zwBdRJk83hukLl2dNmIP86eC6B0LzPZ
b+mYF8zFpD6haSj7yF/rAIQJKHD3LjP8bTzpfnz+PYHMkN/18geXB8nabalvkrHb3JchZXNAJbJB
DAxqb2W9RCViYVb0G4tOopscj6Yh6i15KjI2rkdCYu646S/DUatVJa5ecIOdR9bhdVQ8B3W9rA1k
jXXYRQFej1Cu2cazsHGsGkatP5P1gL9XeD5hdu7tqwTvKh/t6HlpyjOPtOExWZZul3sov0ni3atJ
AVz1sThEdcERfrH63SiXa1Pp1b3zwlPr9D1VwbR1J2H1ng+AIsHVmcMLS3rvaBMF2HaeyCmFqXkS
I01c3cUl86RVxTbq5ifJuHDh01g+hsXPrjKct9TGYmVSAPXQmKrBKdfbJ9U45BdT+EMXY7P9/N9z
CgSPoaNOH+34raeomDIws36KU+OjnOPhLLu4eerzcAunTbATN8pt75V3nSMpS93kp0fZ8Lq3b0my
TLe6c1axw4jMU6Wa8/b7koAMGcvo2RLjsIkoQwppKmbXOVybAYaGa3z6RdPyjCoJmjOknS2C5Dq6
73HS0bwMA3pFruGhYJtxWiqdUEBZ7DKrebR5kB45ooxXswXS2Q3pWZcVKiH87qiKzdVEia4ZP+EA
TiL7w56S8DCaLIHdmCNitXTxdvBuagW4Ll1GrQn0dZLn8UWXHE0zUmyK8TZ3w6XFb9fCNGXf0C7c
LKwt5rPSL+v0NTFCcW5VTqqLUxxurfnkJNarxVV/4rUblgzzZyDWrHpPtT3HUAtwEG3dodJ3EJsv
VtKVG0/geZmW4ZtUeatw2EikcRJkUOFyLd9MPfBVjGkDtWHgkS6zo3pZmQldghRnp2G3GHfTjCg5
Y//jwGwvml/oibO3e3vbw7YHMJACJ6mD7dSKoyXpMSQlOKFXUWBsEL8FmYYdjzxCYWqnyvKmXVne
9AxmftWG98zNQb3XAv2UGQbU9RRC4DenX1qiW9shOwZ6dDYsA/2fw50/p7ovl5qnQDpoVDXMH3qq
J49WvtMgntnlI0sA92hi6AJ2xI/SR+O9XtotSb3q1KXVlvyqd3RidWbTdzLqXcX+vzGK8DRsTNKd
pzrWhw1h1oZx3i/MoQAyHjw5hSb32mKovGPnO7L/EIV01yLPfvZzeLWdMr5OHMyaqS+2ph3WmKP8
uGrQTTt92cN3gPLJbjvSz4W1PEehKPd16Q04XLiHddO0j+fs3M+0sOZclu7M1e5FigKQjM9Gj44k
IIPwbCEmV5nryLU9EjDlW5JF43qQYEZTPGe0QiOrkFGxJMqwCBKeh++qKjbIRg0naJtvl2z+CeR+
Wo/Kz6wbryKHG5Dg9TtFGuqk7t3NUdd80wqqfZbklzCVlwCDgdtZIRK0ICXZJrfEcLFqA1nuuYls
IhPjydhwWpuN9wJD8Yon/Jd4xgxsl7jqsYMdLQ+x3g6mDCLUcqydblSz6XCes/GhTb+PTnMFOJjf
5vSbpifejnPd9JQX+of+gsYEcX1EuYqWAiIDDHc9AuNV1cv5EigZn7J3wq6s3u3CufViwnkyg4Kx
ceR63rxvMQ1gWW7xqsShOE5GsaGQnOhQxgiVwnKuRLodInI/sE8ejZkBLQW8MGekfCGACm6XFI1G
QJdIALlrNyv0a5J6F9IEz0IO9daprauo+vqYsTDsBy5nq1EWAbDgWWGwaSzmUxh205kqjpXOPty0
8QqO8/wzidOdGQrIrh0sDp1Fd+1KuGGW6izkMJlYWF/Z8r3Euf0wTxU9uL2l+0UpfyZULvVUF271
Ng93xbNrEmCMOvMjLClcqOvI8YOE22kIvb2HjtjOBi6Imba9YXD3+jKCycfZ6VOLR/iseg7JXuYB
MOrKosaFbCAWM4PypgFtlaP+Mc+HfpdXyUuhBfJJDli2Er19BCGDTY8c2cbLv41LQd5defsIRDjH
iZCVLtP+oGYiYMgkMHSXNz/hQ5LSci8MbYsNCe7hwiUsuR2tLCOAIMTDm+zEY0KJ6Mmp6TIW1bRv
Bu7/qOPlzpXaV3SrDMQ07CRR5ycSugoBMi5rtqe/YnYLfqVjqO0mbe2m3hlwykJ6wDoFoR3caQ0k
XbDTTa38CgrhPjHBmWX2tpTuPWkdfG+TCH0B8ZvMJ6cRSoT9JbGLCwZlNjt4lYjyM0wtUAaX2mMZ
2Bm4NOvvpWr6MBmouCbxYuEyWhdk94lglZhS3D69kIYZNxyDrFIClst7LGSkREH4Tt9rHVImQMQD
TLHWX6rc9lvvKhLsb8jrP3RDPIZziR8DXRuvSGj7eBjZC/GTrwWRFo7f/kQyds0V0q47ycsaBSbx
jvJcUum7Tos08b0kPwxqH0EZPf0GmLviMuJPcvDoTZRUGkmg75c0PeHvsQ90E8PTbmYDt5GgYEIg
PzZhcbQ68c5SAG/w8oEvDWlPy/pth0kB0iihECEPYRvk69Fe+k2x5P/B1Hk1t62kW/QXoQq5gVcG
MImURCv6BSU5IDRyIzTw62fBU7fmPozG54w9lkii+wt7r31EvivvVc0CbHiXfoKMkqVaFCzec4CW
gva5mLfarrxdYMf0tx4Amqa1OBvxNMgpGTZzSvIcQzvQwNqCdGzyGpSqZPBtZfneRi5X1JylFTEA
SCVXCNxEfHWgj9aYFWg5adFXKlcXzN12MFHOdHP20ZnwBcbmu1/NpINhR/5otch36zBqqNC1Xkri
ftQpCKfP0WCf7P2ZsxJhCcIvEsl9tG7A8dDz+j/EktLCTDm+6BG0nFOikvGDqCWA4zR47wW0NNJQ
Sn6aQB1yk/p1AHlB9DNG7xlEnJ+7B5vBwl008zOp45Sw0pK7EtrRxq5yb7fEnGXYjdMhvyYsx7ep
jKFBYUMdvJarKDDJq4EXte1rx9kmirvbN7AOKXqWBrUFaBlz9ZgPcmeh2TGrjtifOU6PduydkCk9
+n7KBJJ1Q0Z4+Bn/66bx0uJ1YisIgpswooJATTNt5W5K6wGsLFycqbl26mBbloqmFWumy3BHU6Au
jIb8K2Nh+A8kX9pEi3mSabBrNuc+SOGfWfp9Drngm4rXjvDajRPQomU1pLeGnV5gLlwptv9Ahgux
zQ42/g4v9k4ONuIeytqJVPckaILIWjN97TUMdcxG/ETrp9Kv0FUG7vjTLseLaxc/QfTjxq0MvgMP
F2LRutfUBcU2snMIYKDOlhsBCQGoG7BtJg7CVmh0vfVAY2jugnGdnICEN1Cj2/ydJfK3Cc0f71j/
Us7iRw/ZNiUZFYlI1RD7qXceLgdUFAKobL1FmJNwNcRXxAEZdAl9DPpJHN1q5Mb0Vuy9Z37bjL52
bWcliLzWss5kzJ248kcP5Jvi1McBH4Lb7+kdFuqg1YvvsGGW+27qYadkAZKpbAbVzwvXtgm9lkbd
YQesm4VFCLauOpip7UOQ269AnsQGRhDJ05OorqXpbOehstEtwEJphTDOY8oZF7gWzxCCW0UuEPxW
3BnVKAgecbhTV1NUkCuJTdsyI2nyZ4zxdRUaY3njufJWL4BFaIYqaXXbcUM9628Ff56IDmp5OVW8
wWhd65iovYWy+kGV9U2ZPSWkhzU4c/jbl9pY9h6pX0S73Kj0GQe6HO2TwOzes9QuOfjYCE+wI46N
wwCnaTAp+CkWnKxHmzKmO7eZP9tgekL/NKA5rSYmMd6zmvVjGshz5kHIbQy73VNvEvJ5wJAmNo10
r348XFgSeBxpUh3ws6mN52bouNlMRZa/uDfG+Hva2ZcQKTDzNO4SPkptaxxYpiHJEkxJ6PfU2SC0
aQN0jtjOIMEnW/j1tkdouFVdUF2sZiFYQMRIRxMOwG4CIbe43XEaenTyOQaLWNCK2bHe5xiBd0iK
w6jAUYRuuzi7fQssUafgYYaTxAoXG1V9ICfQvmqJUnYu83Onml1itZ+97uYzqWs4n/2Sh56M2o1h
nWkj5zenc72daCxn69FexgMHsILn9ER7mR2lV6cRQRYB7p69MBLrZlcS3fM8gmND1MMu6Un7T3LR
HgmE/d8EZetmdcl7NioPb/o2vI7oZeYzzZ6y94YjFK3rWH8pE2BbFzg3Co2Nhsof9lfSfT9U23yJ
NQJSR/5EjuGi9nkqYC/zr5yixNUwn4JhAqXHSe3XL0Pr/aIau0t6Ty52SLN/YnVM2Qx8NnzAUcLs
g2R8U1AWNl4iHlpIelQK/JCtrnA0oaUWCkXQNCNfMImjLWLxiUVcbHBAwTLJ/5DeSU60/WAhNIqr
WxN7+3EuGCuHOZtM4HANs0n/VzO532q0WFsmwDituGZeS8D0L6F5nspCv2OI87eUDC+9om3x5hPB
8NaWLh6yGCjGnLpsA/xk3uBS/Z0iNEXH/cIIjM8d5zghdoS4xdV2MtKSsHa+yXxOd5PiEupbfzfP
KIpH0cTAEg7kp772NbHSHvFeUZM9uk9jXTXnOK5hxKIW3zh58UL+wSPUWgwoVLYTRIY+zNGYByTd
xa35o5BgQYTBKJn4oE6CresCDPwgdaBOG2B5TFe5RNX3v2QLgzorGf+WJPE0vsu5Mv7AKdZdPds4
ptbgRw6mGy6SkR0KEaLRYMDaHr36PCnk4fVo/Q0z31oHLmAPxU5MijBodVSdNll/SfbD6JaYficc
HWOy70MsKsjDvql1dNSl36yT9s4UuI/il/LWSYvfu6eUsfyOGBJ00oT0Jh11Kals3K/5DRRidson
dnAkGSMBD+EptQi3gAro+JaV9Z8ee4av1dUwdZRP3lvP/Jzvp+lwk04kSsgYGrYZd/Bj+60u6+QW
Q0Lbmxxgzw1C8l36NJv1cCX43Du0/Fn0p0i00/IBOdjOzNqfU2zANwrUo6kgtqOd+TPhB5pMordo
TynO9UdDf4q3wl8DRjxvHyu3PE4MyHdhRthon+kr8UvIa32a8tpZWMvb86VUsfEeOzISjqIGi/Ef
oO18d6fxEgrUa0adZlEqGQG3Tn+fbYiZMF6IovFWdhUr2Ac1vnKXJ0dVBxHwF0lQRq+yV18TEWFW
9FdJIt9aNU2HhXyuIDcfzZQco2QEJ5ErXhMkpOSqzwQWCVQgnBLDW9rSvuJTeGSaDcMz/XI75qlD
B4hkTgnBYwshKmyqdky8DgtjPmQ2HilQL7vSA3A47v2sn77N3AYsuPBGJaG/qzpQKzYPDmFhI76p
OvghRPFbBWgJ8IJ85JAZwCfhkp0uQX22GStuzJ54STv/0LPDOLj70RekFNmWjOqsNZ7cBdSqGijD
SfG6K3sYL11d3WubBUCINXorCUviKd3OYzmdU60PrtXT/iscA2iqy8iAi0ShPtEJIuVFPZLvWo8P
loOTfMtLfw5hkm5Ka7qNwjz7w6uo6ykiEBaxt495tU9CJgsBxdLY7xD6CSRdfR7hnYiCAdUFK+Nd
y/Hrxs3XumeM3Q8nabIjavF45b9Hi2u8t0LHG+zha5lo79Dt/CVnsT6Ws/FqVwKo6phcWLpjzqlo
EarCeewMPAbDmVTcKBkJO2+0uVOd2DfYI6s13ZqdHyYJWo9SJC/xEH8UAsWXk8Z/E8YyWHg5CdGp
dgYni0elalrP5eh91O7CXSRRwmGS2RmD11AAoH0rGJ/FoQcfG3lZ8BzXob1H+ccHYVzuc83wmTr2
0xfU/nzH4XYEvFG29xqP1gZFz4ermFv6Vwtn+saHtA9ThCnWgrK+bVYYzOQxkpgiuw/epdn/Ktru
TQYNcgKlDiCz862GwXOYsuapwnytsx57c5zTWYxUJ3qSFxSjL36s7tSksF8MZNemF0c9+7oItHe1
9k+O9IkjsEeqOIdNH9abfZVXFeUIGMuwQ/5gO0SX2jmQo9IdVq1/UeEiRNefIKSH3e9Mj0lDSqOT
Y7uzZyydATOZikNXL7l8cFR+q6s225rI37UYnY3WDZAXjESS0eom1lgKwZ1O8bhNSO/EIQBUP3zH
Y/Ys4tA6gnjjXsacwGC2psjM/WkTAiLvLIwVBBedS4NNJfafl5BmbOd5PpqBGZYypued1aeEdoFL
ywqHHB2EODy/WJxMJXb8mDgbOOavFoM9I2WMC6eFZz6o9VNTqUOi4zvic16ktozyBrMZwBNutGx5
R1GpUJow87NUKoAPBHdliJ++3f/laBDk2KfgcRlpbcLS+iiYK2+9vpLIn2GjsFfWFsgSm1GS+TIL
3HoGowAUqBLu7/C5Ul69oo0fpxlf9hzi5Lcqrqol3tVcV0iQszheztm3De4ZDBupkSPQhwH9/b7V
yfPAkagK9quhwALS92vr4psn6OgG2X/eBjFbcPBlxrlZni1jORZe9jdxuIXNjBEcIQfbCfxWkdGK
6bQnErJRoHc0D39bjgVp1c1A18EuJX6a7Pgbewwm/JoxGnhrcuaThaAcNf0kRXs/TGz7AlwGoCDk
Rc1Fuff5OJz1oM813qJz7mbxIQcEVc/+QYiEImUGL5raX4Mx8KCZLF/82Noy8ZuSeueP6tRWfCdz
/wsFHBZuERKWaQ6vKU+GZ1HlCXu2rzY+SBSa0vtZsJl+S0nobHEubSbLxEbN4HLf5rCPB2dEvWL6
B6kzVoSCg0YK+5bU1lobf3qOUZ1GArpkfpiZcW10371Q8btc1P7Iu+F3q3LbPKGMdVgwaf7PKuOW
mOGj9LQ6OMuDoJfcJ2WI5Cr9W7NZUjYuycQxwEb27o/KbS+C4JJ//62XlipGpbuu696NFr+R54JP
7lkfGWh3z97c+YcQc7aX5s9yJceQRMCYTXX7KWisvRX2RrRcFkbyQRmwFAMhS34eq/QBWU4XgqXy
CeTY9nEmz6p8p4KqLsM0nkvXBCjMEpWHN4+WaeUDL19eDXotge0tQehibUxKt/yQij2wtG909O0Y
XguaR2KYfqUNMXKpofexj/wg497bDZ2VRWyxwcKnAUoowgl5GihU3D+03DtlMcFnFFIbz63/kScW
QSsxKg9yArxHnRQH3+VFNzNcUp3H0Mz/kZYMhHwBJXjV8ZFupo4myD6AmCvxw3jpY6InA9I89zPk
4S0darVriu5PU7SM0trVqctWMWQizW//sPqg3lvSWA5DMBLTUiOCyDNkzex7T91LI9Pmajf4RIsO
38wASZdPE4fJ11hUT4EGPVKNQCMQ/rkbcNfU4DYYao8nRaoUtUal/QOJUFd0YcbDFHy0xK0/2LJj
9hEnJAS3w2MB5e0h9H+XqhJn0amvJPyR1ojokZUGZwjgJkar8m3p+FxmXjChz0jHmxsmz2nHhEOZ
AykG9uqbso9F09SHsGfj2zy51F3bqcYHTbX8G3R72vrvykCS0lN5uIF3tpvlYkpSUSBZJenwDaGX
Qi5GAJel/ErF2W9IxDnW403i45Dktbxw/zwUld/vTMlZnWGF8Wb3bwe9BWcFzhS2HluSQEBLZuOt
8kDotuRxJMP01GHY3gif9AShDesYdvGlGcDsuRXhVAUKAMd7rPrZ+JolI7IgoZ6SpZc8a5CfAcc9
C2LzLLtsPKddEu8dja+lFxdbhGeQG/gsbIQRrnonCBpZXo17AI89IrioKWsnqoZsDaxtsfinlU90
BBNh+O9EObjE+srArJ4tJDoby8dL4PgT4Xq1EXUGbQckz3TvpiE5axzlDjT3XVaWG6XESn41slMV
fLasGC/9LE6OR3vV2CnkqLze+4vxt8izJ2tOD+RUyshs1TFf2LORwMKzAbOc8RlxixqP7mJ77Yl9
/XYBiMmLSALEUicRkXON1D85riDiF/ZzFbbcAxLLQVF7QB3bwL4qJW8Sn9f6H9L0jpOX4dyFlL0l
pwrHYczVnlPTKkjV21nLh7y0dcQkId6p1zn3X+aw+J6tRG38wbs6TPJ2yJxQSzEj3o7rVNYgupPh
/kaLoId/Or+aNTlkrOYkULLcIMUyDvaqQnIIy+u7snArNanPJpaWLm1DqoI5UMyjzsAGUEQUAv9A
rJ9To39ib2yDmiHcdwkeQ8ZOjGhWy7rN7hlzeu0OVwUMdueYLeITwmZZd37DO3uaa3KeJjo+hMW0
g6YDwzmfsx3wi+viUocmYXczDfNCHPMZXB/rq9AuHwwvvqGUujtpcqgl7j3fXz4G3ugaTMsm/BBr
L9vth9YgkNFwxLXyRyT6JGDsrLVVJUb1re+XW1u0u7pmJmVP3auxnHGVvHFMEPDa2fueFeIZ+6ak
TBrcvTY5rLIh2E7d1XXDcwEf/UnlHdfYvGYxfYIue8hIJtmz8HtZxrw6u213GWY86r4Uv1s3Rw9n
UeiWzMoxTglzi0BEoQwb3n17plNtuX/zLMB41mkkeUTF2IkzniqTsXhGZOYmBZ6LtBJ5seHePe+h
gD6/mZeY4W+DPVCV2NxxPEhkW0f6322M1gwyo6P20xq4bs6YZdiSYIXI6ifPLI5BF35RnC2byW9C
tiTEvQuKrk3Scg8Q3NVEpStY6xmR4Zo+ialQ2AfX/lPAWQQMhb6wCz+ndtWerZNTlN/QAOieBkR5
FToYLiNwE6IcuKeE8dT51sHXyCDThUgH2EPotcKzwxiJcaNxUcALk+RfGglem3INO1ngx4GpY5E4
F0iB4lOWTLsKyh79BfVZGfYpWkvv6KTHoECqWLbGrzoVwHIxtercuzDcwYpObuu+RVW/mab60WLs
GRPQCz8D3H3OcAB2RvbGm18x/TLTvT2694moRot4T9AUgJA9pA+0H7s45uTN65W2rgE9sRyNdyzD
t7luQ9bnGQ+pi2dtunoDcgB/AQ5kXTmPCQckUoZn4KdU4r0nhy8OYFykA71lb+X7ROHnByxBBZj+
CMgYJpq1+hWU3lMGbXk3KpZO5GL0O+ncWiN/HvulicJpxSvjsybDbZEHRjylafyNVeU/MZG1WnEo
WZdid2ecwkTYGmHGl9tFxd4tMEsPjzu75pKbo097ApTzuDvMYLlsjR7KjkceeGETIznBYgYaQQf3
YpXB1zIUf1jBkGVkgFZOemIACutMHwVyb3LE1kyq323nvwiNTUs4fABZeh7S9Ct0kSJkg8kmH5c5
x1AyHHMfkojFWG4pm0fG4LDB2kMHNwjgX4zQVQIS/DOAzBKVcg+9b7GtCAZ3OwSQQ2ymiOx+GEaE
ZsdVE1b7fH1c3bblbWOkhpNuj/ycO3QkYkDwPbuZevWTqduLlNO7ZbtuTPEz6FjUVmtx6gbfnaMf
0rVdDVFQ7/HnHmuzu8ilINnTEZGa+mjpLyqNb0Anuy0Sl9/VUB/YZ35SmCFRAhs4uhXQ0UoxTWuf
dZ5/J+usgOuoAABuesRKt2xeQmIn6VuR/bD3kUu5DzF8Mflv3iVjRjPGcejB6mXCMewHJyQHoHfR
KNjEgrvje9xlMU5xv97IeuIOCqtj4dQXnVGWliyQegHYLE6gN5SD/SD96V6bYtg3fQcHYmg/55B1
VDOTl+KE/YOBd0IZzD2NlbU7+m8tS3JWZB8y/WsTpnmcJq70Mf2e1VITuIa5whHxLx5E7wBNjQFh
0RkwiuHNGLP825JPRTa0fyjd8ZFMgR2y24tRmGWkveHOlcFBJ9e3y7V2fuP8wkmGqiXggR5RoGsX
yERzMsZ19zwsr2WfQmhsya7w0vQDiHKzbbqeqszas6XHnZ7+WTk2Cx4WlCjibyU2HiRfhvPk2RZu
jVbBpp3XK8OLtW+4cdchsln9cqvn7q10/yBmeu0mgq7I/mMBCeRBBMkXKz34ueho8+Hn3IeUqrpA
at/KDPF7qCCUSTYaebxJsdTvcsdHUysvjKD2SRzw0HTeV5hSamJHOuazn24DI4PDxEC8r8jRmPqh
413Sf+WYooqL5UdQJP4xEgvfsAcCl0Yp2NRh+x245qfqEuMAYY7yoiG8EAvbtvb9b9IFrYgk0Pel
RSegmXIZJQrYTsO4Ilzra9D9Y4wU0epEd/IaVFeMgUCxW+lbPHSRhfJph6HzoGLWL8Os34aRNRrW
ErW/I3H+qKw4hJ0jZIQTdl0hM3adMYQyi89uWW7cbQ10igeaAI4hfv+3Dyc07ofV659kaQkwaoIM
m6H7w/b/jVetWHHeGuBvp/nfYKx4Zh1jayit7Va/QbR4hGp9S4UUURUyvqsa71Q7ls1SkA+gU5PD
sfg0tKx4cSFq6omEJRd1q00xU7MOMDnYFpIwbJm/VZJPRBo24y4LXNx+VCYHklbQJgLQLWb/I4Tb
s9WcftjDX6qu/j1yge+SJHjubNr0IZze1qN2M1/hdq3LCLCfC7sdR/TvttukUFEIKco3Kqjvds98
jfDqT6MekAyPw++lo+la7KI+tBw1QAugqy7C2EyGC5bdGbhYcerHNSh13IcEoP/1k+6baeF9GuBf
J6u2uHOIVTFKxzi2V9PJ19FwTDgiiU8sfPO90MiSZI8nvK/db896mWqfm1uoZzZaK8luukOT9lw/
eSBqIYrpyZFi097JClb9VL0KoZ9s5aWHAAxT12WXaUBxXcmURwUwZSGWvTTeMcn/CGpLMHUmmwd1
7c7BGJovMxoZZ+8KfoK25Fht24cqSVaxJXkqUvXHLpEXqBIns3Hso920E7IyekrShcNNCNwSKcET
sBnnyPr5bPLaL6V/Nn2dRGGVMWVfgd9O276qzvlGBcbRmgL8nruK/WvJ1shnFxGHnGtZXu5YBTE6
NYj4JlvUICCnfRhRy/VjNpyMcM0Fs1jBdNYz+ZIp4Ok0P5j0IVaeDYeE8n87JP49rTRzCwKBNuRU
PlVo713XznduCDvQCdtXBvDMTBce69H/bnv4FY7ukOW11gtOAaoMIu47md+xZN0zPkXU7x1TxOUl
tp392HgJFyzTE1xK14kdMpn21BdLzaiBlPkPcvD8aNLLLWvytxqcdLOsKBt1IF4muHRg602LkRuo
N0GtwuXqBxh0e5iNxgJGQePuxkCVbdUAPQNeQHepK+SxgzE+Nsj6I0TjHH/GWbVUT4BtX2zeF1No
xLy6Jb8pqZLbqoeuBcrXrg0fCYihiOEeHOmg5hRBP9e2csm4tCTrIJuGMqyGb8tZ/MMUyAq7LbJ4
YF+IQ/aFie56TsAZuMHPFjT5Njcqxt6yBhIpkAPk1nAilWU++555dZMdA2t29y2AxylPv30HeUuz
Nlad3T/1Fk1XwHqSVBpQRLAKbMLmiZXWn7bQ03HA5zYm/XyqvPaDqKubX4QJtGLCfNKIYo+0vWvj
jkMUGDlGQvJac/hoW6QiGpNK97NZlf1ofLdDCn6FtIImqvNhmwbDjmCAvQ3i7rxUb65TTdGY80Jj
NXjyO1ieUoxq50Bowd2Dfal89YLlh5paBIB4xYfF7LYNTRyCRnEa5+lIB/3Su/aPZemS7SIpdOq+
f+/n8KCz7hEMOnGnKaFUk/WWeuP72Las7Uz4qYnRnFqf/dJIXKpIxZuwy7+pu3wyI8e1LPtbUU+P
QUzoIjriCAtRDAWGQ9bQvAktynfPsrYxRdvWnChk2+4cd8M7GRLjFVUE6VE9c48ARqXl1sd6dTrb
oQuBZAFrnarsPqId5n+fCXkyqVPxiAaUEOQaDDufkx6DOPEHkC3eqaQwjHGRNQm36Wgi3s4xzoHC
npFJWn9ZvHFMZRKhlvuuLTz8vpMjkpruVsawk3FR9UDmyHEKb0bHjgtKA2P/b9APz/4aqOhOTBnH
Vm7gjsxbg5XhPq5rY9MVxruPuylyRf0dppTXTpBf06A9tbXjPoQMU46eZvW/EOCuuYwZIeFzF21I
ke9eiVsdIc4OiARLfwsAiUrD5wPUUMWK3NqMilZ18HjAxtrNmJMS0eALrIE9UiLK1aU5VggJEmNi
+4TGBL+788vpg1s+8JH2yXV12XZUqEKRWCJEQ3q6Ey2Fck3G4aFYb21chRKvvGAGEUxU78R1c/cw
c18UHHV/fGJ7AxSe2d0WHnIUrpbz0SqZvQ6/NB7WqDKab6ccueT/kgEtiRewYPbFKaz7JjP2uUgH
5vqUTmv5XBr0SoZmkzHk2TlooN0NBaSxxP2FjcW4lmR2zPTvR/T6ryxuWCyJfd9LxInFUzqpW9p7
VIHmlsSqG+YUAj2W7HmucvfsNPmP0bjpUN/hPNR0QNkllXO5I0DhQM8gTk0NaApxy0kThVF28jrL
hY9pl5oRegviV+s8PqwUxE29SnoM513aaXWg3Dw0VQ8sHfMdO2V4lFvZeLcCYePek+kr+QBASGNm
Mt6bhyvsUBSc16DktkEyJTjn9GOGtJPDqPkeUWgCgYUvAKgsRlhJUMsxS6xx52JThBkAOyLIyjvg
FnbB+croFT/zwjm6spwZBCH3moPlqidn3A5af4vmEPvBeEmK5DwxTF8/+3cX7vszkyCeP3Ix9UPm
DwegA10UhwxshvxNL5nak2KW2y75NEPw4GjEVQVokHFEZsPSEljfODwEpToYeQmQCCcbQlNIRCrj
F1aR/EjQk8/E0BN7D9MBociSpuV5rl+zZTBY9YHsAVvxMCMCtIYUlE33z7D9CLS8OriQiN3eJCOe
Lsr38545n9xnCpwRuW5r2k15SgmN5vfQROaw9moBGy9e1cWtbt2osLjs8yC4tlTrqyzGXVFZBC6O
w7MkggEGMukPIwCqjDMADAtGCYcg7xkvDuIKm9rVIkV4iH9W6H+2ruF/YnoJEY3r8K/wSuetZ73m
5ALQ4wz4f0A+kC3z1RiypxK+wq7pMnPDY/gIYWqjSYDdjkFPnIVIfpQFpDynob6pnS+ZBYwbLNOI
LNdtkRxlpxKv6D5v9zZBZrtDh81gP1VtyHO3YrHpMUjvLpP8bPTZE6B9yMkETrOv5A0LfF5o7GDW
rW6+zMn7DdOvR2e/REbsFiCcTbSVnl0dfSb4NPkk1wUMAjQRJHZDkro1HCrA1uRNeCfdOfvEtf5N
MH/hnLj3VHiR4moFWgcgzhi+GrFbxnW33gn42bW29mNooB3WFMgWM5LNXL6wR8Onv+4y27n77koo
P3aItoS8tz1NAnSkLAfBN38HNk1Xhjdq06JKYJswf3oNuKeq6FoGePIcDw1CE888elzadY+zo2YI
vifOr9vmC3tGIrhBkRZZDCNkILtvQQKcGgQGQdYhQqTfIiZ0DtVkRQAHkk2oGqSDlmtGRr1Ei+Jm
aHoiwBdVjKzNfLmtBX+ZQ0lloze1zfqLv81NcuoSEuXjRB/NUOHQmSe6Rf62jeVkV7wtRYOm0Zb2
byNp662KzxWHDp+15WA6TzXTPuZLA6AiraaI+KLXofP/prIlFWFjgtTdZcbY3ZYUegCngjEhMA31
pZ3oITKIQa67TxVrDT+VxF9M/dVU9mcz8uEx+W1LPgDuHR5mEEOPhWG6DKApxWTffVg1EbxdmF0Z
KQt0U8MKBEbZqF8saj0S3anfjKC926wbDrELTQ5j5gvuvD9A/NKTi2+KXtg+zDbDdYapuA+nCcKf
dC4h439AwPGngXQMOVFg5zfJGGQbkPK8J6JY3kipAuNE8LsFzsY9GhXWlm51jS4kHpKVzFRFEnn2
uIawNBJClDfWvK8hIdTTiFekH83vkUaT4VF6Rm0CxHCIEfC67fMUA0tHmUT2T3+N9dxemrhXwFib
+WVwW4PtPvMRVrVnrtj2aMBDjDQ6odnqL8SV1uewMtggJfZS4dDrSXPtdOntqz7/U0qRnbxw0WtH
KY+Oh7yg6sc7XU+HLGCqiMm0sp+tnAglhGrz6GNOv8ne+emyFq+gptZdcQpk9wtdYHKaPf3gxaHx
xA7ju/E1lpr1n0Zv3M6eHV5q2ZhXlYVJNDLZjlmsHHsM7YQ/IJr0GqRZHWOcFMHtngkICkWZz/tx
MaozmCJlo+RMCsJ7mjBiizGD4mvrm7N++fer0TKTczfG1//9+85wCT3yw+KYX+my1I/Wx+KzoOAH
lJpAOArU3dUoiaSpD2p00fL3NtTZkQUhEM34VPQQQVuSX1YVOhZVkBC70rKHJwSFAdZXfh/OIzYu
Mv8CGWjvKfmJ/lkZqthtAlyKWXw0e2puHegThIQdz3P5jep/jQDoNhIE3MtcLujlnbX/VsJ7savw
Z5dla/1jL28OqSvMuWQG0q9Z3ipOtykr+3s2Cf/VDg7/pHysN7NnByzHvz9CBk3wMM3EvECBmO8w
DQ5241Vn4aFCtLrKef1//8i1B2RKvHWDPT6X3clJLBBt6xcEHfUJsc83eZc7Zx7cW2wG9cWBpT8m
GpmaFV4Gw09uQ9mL2+g4QDF0HFWoMC9xBRYdiNRLKRcH/FBJdG5aocVfRHENeyI5W8u7WEvsXXji
eWE1525WCHH53xc9SpJDcvJpLZEtezwTzCgDtz9hynPvFRD5myX8Y9iWNqizDkS3XxWvDe52GWvn
rskWfAWocnPl5DyCZk1vvj2+tTNvvG8O1rHrDX0nW6d5ruJ3OS/6rmav2LqlVtFs5+Jq2DWWXswc
agzujVfGDZV+/Nvi6Q3cAhwgeJmTXEhbE+2K6/IFSECP7BxvlTIJdCP7nurkmBey/WxyLsKgK98x
mJ3rMfQOMEbRI6eZ9ZlhFt/U4Npw1cLon4khQ1+n2F1l6rlwgl//GBoI9Fab72sma4yqQAoERmJG
/3OI5FLaXnWEPZYfh941H/596fkQ/fdX//7RWuMHsqw5WgzDjsYUhkihUCKH5fgazmlyDUK2XR7S
h93gkpKVWqaMsEaYiGn86c1uuwxN9NCefLffp0MzXErHa6//+yJiPtRVu/681ckKHAuNyP99SVZ5
6hSaV/i4xqn6Z5FHGatojaAZ+C7kUoxUM60AFsti6vsHNEuED/OZltmw/rjNxU9YOW7MGiORF6IY
RxpVpA9+qY5Y0pOj67Te2VCpFez//XLMCLDCT7tV0B151ms5cwhyQXjgWFSjngm9SXAXzuV5Wjkt
hh9/QxFqDpYbWJdgWqxLbnzYDeSEfThO8SsXu7HhWe6fadjQseQrLAhJVfPgzZeVoLgzDYazJpT4
be1V8lE4zM7gPANoSzb/Nglt1p9L3MoREc8PCOuHP7bjXQXZvs8EtX3U9tyQ15OZ94DzDXl6sC/1
Yhxs7ybwD73xwxEX5unpwWOWW+buuyUHE89qgV3CGNAdt0xOgyr80lOaXTxs4ywXZlaFsR2NVTYT
Qxn3lA0pbUzZ1KuL5QTqB7mdttzHpiEX3YYkhq/GSAmfKtHfra/Dvy+JiQRnaHWkXJPyYzULj7Z/
RVFvn9zVA57EzGizDHueZS2Ed+NXiWT/+d/DglATqCSSCz4v3tjAMCdYKTAtigJIqcC9/73z5kLE
Gcg+n7fQQeD/H8rOrDluIM2uf8XRz0YbiUxsEdPzwNr3hZuoF4QkUtj3Hb/eB6Vpt7sdHnteKlQk
RZXIQuJb7j0XK1F5YHdV1VujEm8xziSWXzK9smhUq4xLkooI5Gc8SDzicXaKtChYOUMwHHR8N4t+
nrjWrGeRmrgHtL7ELIEjJgwqG5aRoWMRjts7AnLYaqXp31HM7YbB5wbuTukpDzSxcDU7PGioKvrW
Jh2+2hTW2apEdfvz0OfFJbTJhAJbgASgvPbMQK5RRWQGaXkEXE/Th1WAZG9mNiPZIvOkzL6mtY2k
V297FMNTcZz6KOckG3ZRIZM3flHB3jc0osZ1pM9JKfa9lPrbUqWNefDDcnpyci86Djkp6mpUH3FB
ZALrnZ69k/UCdZzwY7uKiLumrmyUfBchUM6YW6oiE3gDUiB/FiZrIzYLYaO1b3bMuLfvUjQvSfpN
DtJa1nWR7MwmegvlBAJiNJ4r0YfnhDeRD+/l55Soa8S4ducLtjtO3MfvihprpY11tkYmt/CnKTnI
yUloRB1svRB2UJrz1CkhT049IYGDXOTAVnb9RA+E3J1TO8cj02YEj3qjsQRdbl7zUjET7uuK4W1Z
bVqU4OdkBn5jIuG1tECLbUnaaMS2kMCOYsnKPCWfvECXZENPfOCYQFf6V8Z6OEoZdG0mczRfqnCw
SGPAtpWOaXwstdTdVKFNqZQOBwWAa8XlyFIrakbQg2+YF/tTphPkkwA6XaaxJqAZM10N3ho9104U
ot2L1Fqa6uJGjJuxYmBEbWIFJqaesY+3Q1uLxeNtL5IJOqDT/DC1xnxW0SexetWTyWC6QHQB3Qev
nIEQknMiwCaXRjS6eXQqZ8ADPlTj8OfwicEvEEfd3BkcvjB0ZZTo9TVqnCC/KIHqPJck5QEW/W4h
+TCkm6xIMyPHsoUTNVHa7XlrkoGB3Uqwj+l3QRrr10xrPkWCLItkAHGsQqh7iLTMZ6OMTwHOa4RZ
YBsU1lW7NHF7uEO8BxuQXacoSFYaChuU/hgNTNH8tguJFov/5WnUs/TUQozYVqm8dwa2o7rK8Avl
nXcIerkLreRhQ2aQ1wEzsRwdOkxuUsZnLiZaKyTjEOt/jsbkCQuZsXz8Yj2nu0u9xwdfptPBs+bQ
0pGcz1TYElqsBhO0dWmBg1Y7BnLM5sOBMahej8dBUYFFlodkoi5+1QY3eZ8m4HFCtZyFayrg34Yg
viiIHHAlk43XoHG8nQgybYHjaKIo7jFAjDVGbCInfQgXz7nPAJvizyZ1W1cLvZMC5gMPWhrNK2FO
6OjeIUq6OLVLw8XRp7kywSkuzKVIEn0/JEzIC6hqQwC4QjASfBz+YzDFC7PmOnASpBa+24rD42Ew
RvpvNyU0sHEpk2M4izh4NXMTqP4bGg7MYWQf73vXhI4UNGiZHUPsSbp3V6M1TMd+fhgap943jDpN
DzoDfbQ97qN5pBfL6Gwxu7M0aiKfzdCFG/0j3qfaF1H6LYFRdsJdku0ztD5PtbR0LlJgvpZddtxk
UVCYuP1ggdbTecznMrr3SdTLweT6xNk+ep8aAtxrBvxiNjW+ATcwT52w6ls2bSuL6u9x5AxBvTfb
piSIPrl4o9fsTNkzGAyq4az3EXpijqJN0zjOhrAV9B3z9JhxGKsYL42XbSzGbesXxxI9wB0JOGkV
fNXGl+jQqyyzNsQ3PCVksyOEj5qjO1g9vVjynHLwgMju+jcKGtJHK3Jy7ciCpdONR8wu2qbwanON
AcS+dw4HxBTPPb0Z0mxawdKyjHBjJNaSDIetqrrgnnnUDzXu4jyyF1MZVse6UsFazvSLP698CPvv
w3wCIt+9TqZBjTnS4ICOCADtzCWehjyY2N1mnYHHXurzJSMwcmyT+alMumAzkqa7QGriHfgDMTaE
AVVlFoG9QNUszLql4sthl9Ue2s2GoWCoEwdP97+xCkTfOJ/jI2tPkh/K7D1XDCqHwJH7KLWiI9+R
9rcs1Fm3E+I+k2bADJS+OTjltrgFE1p/MDjEd+Nh8Sb/FEHwcq3k2PUf/dTaFzNnfqEzqfQx6l0e
1xyJVmIZ2Y198nqV7QPdeK0iY99rg/7eI6haN616xkRLEBeTasOywHxRlT7x0oarlaTJsizzWcWL
VyRFgSxS/3s6jTCc3GTaOnrJlcoFy0AwGo6PP9XBcbB+zl6gyfLDC64v6yooS69WjKqvzA5D4glk
Pn//MPI4wExg15IhpY0fyEqNq3TfJh3RKtLMl6NOImpoybPVsBijU5DbqHPlVdTleqQ5OzFF29Rl
VByjmZmHBcE72FW7VXZFyQPbYpl1VQxez49PGhpBjrPlJEfrRc8754Dpx1qEzLE/xs5ecq9bpW5m
3Rym0pu2wSxQWQVhGGPoHUezLQ/GVHVXJ4I77lDLA0n2u+vjoRTy5Ovpl55MN5Xa7LwpLl0xXBNv
8g7dWMOhAnsPbLI4hFZzyCMzO1RR695Mq18/bgb9VJYAuuerrM3VN9hmF0Pj7SCaOH4pTZtfhm84
S7TAagP/M95J1zSXAwAodM0jdKKqXThFbwIBTiDrDFzVE96nQ14IVuZuTfEHPQ+5pJHdo3zSiCmo
2FmYlr+xsilaeClmqrKKZidV5Z8fD5YU/rnx1biv4mrH0pUUsaKC7hL1cD9DOSDWMCLtxpVHLRF7
d1cg0RMtWl9guiULQzzTUUmKhkZ09krrwvgu1UsCMA6Ft8X9EFpQw5Z0Y+QOw5SijCmhYyUOrWDl
Ewnu1RVDp5GgK6juo2atbQ7tp2B+T+OBBdwAAmNlUXZUflXvp3BIjsP8YLXJB4fCwC0njMmEysu1
W0yYu9FhvIxUDa3ZsiIdSHYt+tbdYru5WbXwDq1BB6iQXu9rvKdP4fwvyVmEV9rl9wzQ3MGUbQDR
vUEiaaTBtus6QDaIpzZIhlDm6jY+dkZNaxsEENJXOYdTKcL+EnNlBu64rrw6ubrCOj9AUHE3tOuw
08dD2CLaykNlb5qYnYCV1HMEQfZWtmXv70yzcNBVdPkibcjTQCTmLzt36hcavdNT0TbdumBymuVG
ek5Ts7theyo2MxoG6ZBx8kLzxoinfpYTs4wwSr4offuPGG9SrxFkXrgud1ZASpoY6b2MpNwTTv07
GmV1bILSxnHB3or9LrRrD6VZWolgKUanvKpatzc6/sx9ZQXALkZfMnnXFlqUpZfMM2EORwbArspx
nh4vvWWgzZiSGMLHUww2nGhZwJy3QVqBAClemhmNYWtha+I1nfAcM2433CVJG+oQCzvHPy2Rwlrk
AgtPwk21PXnm2AX9UAJb7FJsttGg1deugSgmfZweReO+SUVZQfQUOZOTgzphVtQvpFFZR8o162iS
GbkbgvTZKvNt7LnhdcqE/yJ7KM9THWkbkSAZzMVEgmzQlGsy3dnHO9ay1Y3wGypSwBQINM/joP2I
rFpbpaaZXUmD3DwOVDLU1rGwegYQt8L39QNJKfFRC6wTUvd5njr/L0NMJyb3FCDwCEOmVtYvD7pS
mex6d1BnSEnqiBYMzoSt/JMyQnb7LttiVKlNOV6VFctL7Hx4pkb1UvUL29CsbULIphApE6uGfwMD
IUsXuhdGKlISGXco0sgCHam3mCxuejsHls1TLboWwrFq7Sza5pl42JgD0/xWW+O0MwNcx3zHjkX5
jr6WtOdHo2UANZ8YFOB+cf1N5SSzZtNN+61gb3kYDIebGuc0w2RwjXL6TjgLjvp5RtEa7rWQun9I
PTPYWwmlul9bOxIJv0riA3wzQicNQrZemUncsbDN3YvhhdHJDXUAHLS+ldEBZlDTtnZR5SCMz5c9
rcv+wW0j+u+jnEi8b3Fjr2pC/I4QR9+I/7HO0fxg1dZlUFW2L+GJSL/fSDsxL1wAPYiheZCJjy/d
l7XFyLG0PmsjB7cQ98Hz+JPARVZIGV+p6S0pgVa7sjvuMQUczrER2lspmZHBfPLZg4o3r0n9K5Ck
8H0hmTcfyspI1gaig3Uagc56WJGzMQtOLedakv2woXs0Am3lohahc/nH07RU3V6BZvpDPov1zt0U
rHFx8iTeJrAWWdsUr8JAe2tq2rhqgbTwC1X1QumNszFcbr51jCw5nwuKLi59UAQRrteweNX9aa8F
Eaqw5HlWrJ4x+IfXx0M8UhBYcSEPeJK1V8RBT6l+1Ro7+AmwlRWsX38ZMd5EknLMrcgHxmyKWCSf
+RGMKygC2P6WXoY309IIfco1gOtPbcHAfRrbbu99lX3e7auyab6xoeZadb7ZNcbTIvHSZ9cpCGgP
6MOrbFp7satQfpfV1tS76pZkSwKt5j5l1D9yXfL7csO7k7Lkt+vuJYbTnk0aMLsSSYATmPW+dUqf
+445nmi7/LWvwMN5VuvtEYVjxrGhGkqt+lb5bbfz0FddQppjMmBc6GmDmg5x6P1mUoVm3HUhrXFo
chijPxNd4KAdarOzNuzNXi/BsgBa1rQ5iotqWHvSlHFUGkyPVFg/MqKK7gRynMGsqotA2S+g4v55
lmCQlSLJ1zp0gm9TdmeEan9kps4wdUj6tRxq+6NlNgR70nxlnoZNVb2DwetWpL3I5zSCaqixPj9A
MQADy86zDZMPqY3lrsLEA83fXmVQfp41fFDLx5/CiEXh4089Iz/8uf1KNciUIzM0bo8HFVYoBm1U
TPOH2sFJzvNetrIclpRlc6BYTO9NOunXkDt2G9UATbmDUy1XI8CBTkcnNj9MLoABZtHNgpri1hPG
uVYx+384djkSHSz5DpqBIxIj4pMUiAarD9xdGkwCJw0dQdNL9r9af8qd4SgmBJ2KoEU68h3NaXRQ
czVR9rQ9bhW/WBCPPmCQvOMz1igGQFSEIiHmb6T67tnPbxOw02uzRMEuoaRghbC/Siw2145SuvA/
GT0SKDQ/sLZV22B+QXYm3av+mzQcfR0S6HkzJZ7EgIn9DdUy3eVclcUDfJVcDCTMRemvGC0sM/Y6
vpSYCZb0tb/63CpeOq1doZYDPk2iO/QwsorwNl5NlGd2QqQEatnlpLtfQ52Sd277xftStRRTCFad
u9XwQyyGOadgvkjyuLzRXvk/u456rIIDhT6h3thmkb6WEZt7FAcCGXWIqBBchU5+2TBomBZq2xHM
GRUEmMnkfeqDL2hG5B9JB26wQzm4grxqHgfScKLYLr/FuNsWMviqUDMfKioEs65umY7/91EHd3l9
hoZMA6C1rkK8RQ6JLmi4dOcHtmVkuzaqU2ZvpKoNenQoBzdCTW8jNO45pbsiPVBzHFgJrWHEurtg
npaJKcjJBOHGUYdIXDwq71Wi5fsu6cdvSs+aRU0E0QG36yLWIDXXkz5y70enNykX4fmcUIYFy+Df
/yLLoXrqB7d6MVFLQjZJD4ZINVjcK6v0+6dERw8wjrl4sTEnraKGKKjH087IYKhV4hkMFzxEh226
GQzOz7LoLqHs8re+LqpNrTnIsIn2eQmc8YeshXmuYzN9wn+mzumIuylDU0P2KpK9ZUu8zCoe9RO7
YJwh81y0zOv6NoNk6Bv5mGb69W0wrGQPmwgwWWjzJSRzbbuUX2eqtUfDHUbAgsxC06Qxf+jR+JP6
tLyT3hW4U33huCu2ADwJJUsKfoA2B4w2hcUmNZiNM4jCsTxDxlVNQwYMGRfiyOS5n5y3SJOndrLS
XzXULF8Za5BA+p26XdwRUyDz11FeK5eNgg1j4FblswyydOMfIm83XUnRqEu2D04VT8dOkcAxzT/W
1B4OnQNkSCKhQw7bGutClj+xheAMzP0dR4+zD1jzLv3J7p515jYVJt53lrgIWAQWeb+OjAMjlnQ1
4ca9DsWXwwpsASekf6cIgE1t26XaOAO/4DDP23Vr5OEJwFF4cjxCOZ7+8Vy20XPF0GL7+NA/Pv74
Ux407FQ0sEpuSrgXMBviwD19Ov/jwSa3+Gxb3mek+c328fHA6gaWBOJLN4ih3Y4MoQ8D6uXDaNXG
zmuVuMMg7V7bH5WBQhAHAU7Nqhmv/KTZ1jk6+YGKBb2XgUxyGzf81oFHIqVbxTsx8/Krpt5i+trq
A6UFRBTz7nneiZvD+K1jEUqdIYCP5e4zkbS3yZCfucRX4eutejUibvBhX28tAfrr0a8iyVe7drDX
OXtbLjdUc7XLyPAxlCh1uB8jnph7SSzwLfY24g0+dfurGEW3MCKmCYLUtwNSCt4OFlzIjlnd46HX
CY2qEdjyA39lLLBz89Y92fOD1umFvhxq4zfvSwV238j15Z/P4JDe1L2OEfx/fTW4L9IhxUQZQvrg
dbCnTwYexu7x7PFQgozecjssuNPkosAOhZarsoaDJap8qSSuyw7nL/IB8uEZm9/q2FOXx4ceD0ke
CC5+cDv/8gnba16FVV6qAvS20wTBSZukD3EleXemst13eqdW/HRJuAqN3300lh+4l5j+T761K800
/RiXyby/zJUldnZVXClWmQzbhrrXsqP7noR6QzHDO0zTi9fQzu5T5azzthi/95Zbr7Bqs9iG17eD
TbcecfQ+T33OPdob5fpRXUfZAZX0Ig99uW8SAgGdJtGekrHyBE5RjnRmVZ/KCejAjKzZ+iMyCThy
v+FYzca7KoduI6t3Xdd3mg88qxb5M0SWeiELnoEcZekNqIkV+oRljFBDdZ2jUktd/h6sd0b/tKaG
HW2SBhcg9SXSZBVJBPNdtJcG0mlNr/b27D5mpeWiI0zmMxWNqs0YoQo+aCt0LPkm42DV2qgCiLOO
vWUKDw0j6FStteinZBO8laED6I7NOKKVZWBDUiVBboUakisdzRzLbQwdBTBF0Cz5QZf11etJsk7q
oFjkI9rqhgsk772ZGIgk2NTk01iSM8sSWS5QS5LF1c72NKZ0yN6bm+WRrx7PfzED+cmIIl65mvMr
m6efiuSdhBX/ohUV3A4aw1VZU7MFAT1y738OzL9N6swF/mC2NECKqy4rzziuYBoz3vPcyyi1CCCm
4+x0K96FCmQJC9Bin5hy48BUIbivBFEyHJlhdpcU81oeKRJti6nBmGob6AjTYDWZtNYtcjRX1AAx
MbxYEQUUd7IfvsfYhoSeBinEbP1U44eH/O0p00VB4jBSZV813bbBjpz02EIZQO6HWqW3qeG4CNnn
FopR2GyBd1W067z0WLfZkdimftFQpz9NUkLBCLlHMn9bju1X5ZE4Qk0NYDf3r60m3aNOwEjhtABV
Orr8sMCpTTXDxFInwK7FxhvYyM5b4sqFvskHgk+UQ3hUbupgfcKh5MDH1GVCo180afld1wFIJB3h
mr5ReCtPFXwFo01NnEM7LhaBj4bVQiU9WFJ91/Ru4bl1tKinCHiwqHcpSo5tHuLQ7OQ1YHf76gQW
vouxZdaGdF3aiBbNxruiFWb4PRNFJ0+bpVfc0WiC1nrcu7uyMy7MYJINy8gnDST/zsvDcNeV2rKi
p1k65Axg9AK/NiVAQEbP+QiqdNEo2RDHpOxtWCyD4MvDN373IFz2bRHuphZWgHL4LzfYA/dZg0fB
j8RTMsu+8cqYBGnhEUmXXWbHxx4iY+U3jEsxHZVjC+7FtwfArayfx6cqHyrUE/EdugGbq7T7BGP3
HQjHCEJRNuuiHC5DgUkOg2gycywFyqzlaA8fjgogI8Y2SbeW3Dtm/IpgT60gnnEWdRSuvflFE7Uy
DPPTQhOxdC1yxbNhraZYrGVXN/OSNF5aNMFPRlsorGQpGXWdt/dKRJMJwDg2feAWQRCy6pso4mT6
GmusjjPpf+BQZdSYf5HHotZ2b7QXiY7UVtASp6L5wnFuvhUclLkriRj23qMUs2g1sqg0Xb/YD6Hx
odnY6HLLvPqhIOCux4CtBeortG1+0oH23WVQus6GdmsH3a2AKkxZnKzjCp/FXthkr7p0SMXkHgVt
/3cZNJuoieyV4OwFFcX7TZVftdN9eTFbSDJD2kXnk4lRjOUGtMCPwM5+DmYyg0BmMBLU9UWAmuuU
z5eCo0uxMuHJInrpqh0w4PeJ23JHyMSqtV8K5gcXGUHg9w1QC1Ds10ZAeHwYEl8oqgGACok13AA4
qowCso2E91Wi07ZGHBF6l8yB6mRG9GSyTt2itoqfRMOcQ2kVV8jqzIwjAEdMNQBFVvFnPYN9CJjM
mOKKcikqGwm2uWt0rd23vXUZM3UsBDJ4dkRXx4BTrtwp3DXGnOqLzRMZASUHUFCUBt2pJZvqKY6Q
futdeidBB8+7V3zvSnQYIwmpaxI2S5IhDVKZM7WHfojoOTpkoMdnNc95sLOr2zbhqrD8Q1yK3xqj
n1XWF9u4T7R9NTre3uLSY6gzTUsM/D2TnYqyI+8RfreokQGv/9aAP4L+cg9l44Ro0vV33knvZQi3
EO3c2rHgoKha2FxqfbaZFx11LaplbqDiUzmKNM2EJ9KmnzDXYBWGi6z0MVMLA9zuW10AlE3S9jku
NXffeJeywmmNT6RYoCpFhWSywXBjkINDb1+SEiLN6Pdo4Dh31vKq1dw7mDH598pFK2mwkKfeM3ay
1pIdJkNc/EFFWFvmngl8IgPQIaxB3VufBAjI6qfJ4FoT1RidtEH7PSTNpcB9til04iPGXvwusuyd
yQu6KC/+XbTda1ZN36rJOMsALzsWnUIhf6YinEmnEu6NS5MdQzKuyo+hAU3T6v23crTsvajxpvV8
HGMtXNuEinESXDtBPu5v7pSziG/I401trg+72bJhX9l9KA5cWs8Afegykpoma8RQACEO8fwmGrV+
HyEJc6LMIuGVqb3dny3U/3t0CnDBvXCfugMJFT5Ok0Yrs30bhu06zXgvxbhRh5E+wyvTc9xba4wM
n5OvX5uuuAg/N05OHe/Lyt9aYSbenVkegkwnQS4dfnfdkBcVasuIzz33nk+AJgBFD82cwQj3iaTx
aD1ITz8b4+soRsSlwdG0dcSJOWewIbEoGQq9CPx0Tb/jw8O7jht6O4TZTxeOT6S19spsUlK1DabN
Rt5sHIPKo9R6feGNPvqyxly1uJtPqqB/z8BBWZWBXATJSJenX4wIu3PXoG1VZCgwwFq4sx0fkeUS
Puttsoi/mOzoRrqv7g3HqfmZFYRIpJZa16m+KRL/u6cXn5k5oGYCi8DoHS6EiM7kYcZbFgpPsbbR
tJYBr+YnKwP/xYZNy63TjDcodZGT/zSi4ns4dL+KwURZgyVnzbC2R8w8nvoKRKydFL9x5P2OZHbD
DYUTgZ3A1hmoCLvGZb3vhsVeDFWxp2ZihXwq8b88FS6EH1mRL4AQ0Vw77CpeisF4F9CFsXJnFXnd
u8QDvJ3FuYflebojrsVBHWfbOARMGnTOLUoQRbu5C5IJGMXKcHpEYCYKMlO1i6YYdimpugtbkA/j
UQjeK8XuQOjwLIdlHGErZ3V1CwU4hJbx6cI0/UNT1WrXa93Gqu2FVTnTsUpj1FWVa13MguntdCHB
1v3seu2GAXzVE0fz2nByVTOA0rBeeFvX5xKZ/ZRA+bU6Z90TiCuIf1VAHRpUJDlK4aZzi11hYFZR
Q3CM6pyH0t/Y2GMn/Fonl+LqqYk78i0Ka12ZKYBGTf/h+IW4FKmnX8B3Nw4JxC4Myb3I4jVqKkqf
cXoLJgijlYq/Y/nRnpWom52P2OVp8Kz3hrXdMvbEnQGChRjNTLYoTcztWDvgFIjEsblKtixqoRsX
kEk8OfSXFFdrmjZyT7v834OexZCKZ4QK2ZxgLftdiRc18kn1GXWmYDDmQkztGgMRs0eoTkxM6hdn
rH7yxcqLQ2dDwxrkEnWPIZHzDuIyZEG0zUJ7Ry9NSrzLcoVV5taPSVHIp7sVezTyipnjuP7P87OE
9a/pWY40LEhKZCYbJuS7+fP/W3oWwisb/B4G7WoiacZpAecEsbJXDok6bL/QldjcEREN+tmq5keN
uhmFQNY6z8Zo/iSl1DFCydIM5UkcDuf//NUZ/0e2lyNJS7dMIbFDWqxg//nVgYqh9xkbXp3PfSOO
Bmj9fuLdWnONuZAfZW2HazPVV2msxruQDcqG8N0k3ZXbjrauC6h6TN+OWAcEaBZOksxgspxqW+I/
9PcJHw9e5OL/EUqmxByQlyejn2e7z7/9hamb6+iWY9i2JXXdZoz2z6+7qi3QP0kLeu+xMIFDG5/x
e6M/c0friE4rvXM4/cBKmm0nKqw/mhh4OfDBNEVyEO45FtdmzxyuGtfaWFn73nHrfTV0K9RI8Ysy
4hffHdO1j26YpVW75hRv0Tum+h2Lo35vMXZpNQy6CbM2KRaQEfTSAdKYvHW62R3bLOrxEtcG7Ady
bM0GJChmJWCQijiDPAcv4DnhEcF3evDzaViWuCgolOSq9cr82rSifuYHoAB3kQChFYC+6qhgFy6Y
UCZ6Fh5CuIcL9HMm1sk+5MgeYNI0UcipCK1tW4PlgiGH96ksHIffrgmVrcSGTq/VHLoMMlEcinnB
C3czd9sVCDbOBiN29z6GQIizIG35HgY+J0PbRLmsT5OVBxsVjP4iSFSzRk9f7s1Cg8E/PzyeglF/
i9Axrv/xoSTIgjWzszdYDezFGrLrZ5oHeVTz33r8/cdftQOLHANyY5Q3BRdrfigzLMCG0R6nqsCC
kdOaCjDdS2fMWG+yZuIMMH6Vfe1cEfw/lfMwsfJ755npEOEeJG4nBt1P3DUjkHQekhruRGuizMfA
dn6Mvgohx53okJL4DDJWg5YllOAtUSShwVQhx5v7eLCE9YoeWW3wSkUr3Dw5pJXS3rq19quOuhQf
MqQPQi/z/eOpisPLyDrGqfVhP6XpvW1McrvzN+ao2nlqyMWapHHqXKSgEMS+CWrB3RhIiO2CUOkR
/vRiqEfrZlQF0g2HpAewE97x8UDMMJAKuwZrqgLtmOo5NbFOqu9EnXWr+kK+hgAVXS2anqcsMxAU
TsbSp5YSgU8UsGv0+LZAoEifjB5jYNXUlP3CCkmuSZh4s+NE4T/yu3AndTWKU+y4zqUxcnWtx7Md
K21tto27dwYEBX3VAK6V1kBLbco9aTRQ3otqPF4H3pVHPMoVKmfThx9QV82aFYjXPk12qI4NfZk2
L0uxeiX7hw6Tmy0TmOkwaH52JlCsZH1YfQEdJcvUThs8GSSvl73YD9LFS2qM2p1pCWtRpqELRpRz
JjdxClkphkU8XyfNfHVkK9e3ki1Jfvl7V2TxnN18l1Va3BVYQTgZE1EKM0iAjZJ7nFO0Vz3HOYla
JWR8MsYA6+rfHAH4QnUG9iw41tfExy2QZ7m9DKy5hwkTaH21jZBtSuuFbQ/V3sBu+0TyQp3W0GUr
ByN1hL6CdWy4Hx3/s+YOgTplPE6TQskLq94wSoIyrHzXOFG1M9yC0pzp11Ybw/ocejVe0hwlmVe6
bEzmj0WcN+SXYT2paodWhRIaBahTlvxeNXmwNfdM0FzMqy2CIxqKX54ZDyyzTxQN6ugpE/lqkn2w
hzcPttf70I4qDIFxna4qhSVypPf05kRYWSjaEz2rVyEpXJshzRBgaOILNcX4LZhx6W6eKtiCPQsc
GMG1OWA1Rg2eIqVC5+m4wW9cu8aWvWWxS6FILnuOm0U9ajA9e724RnLyt1hmD3bi1hcZVibFahG/
tgGXiNbsc5UmR8SF0bqrHf2s2Yw5nMpN9tJGxavy/iRxgWNJlYS65BFkm3EfO1H00c4A5zFubWIM
BFMN9A7Y0dFyGF778+EDIvB1eoq0d+IGBhhVe2dEFAQ/1mzfUPseGLi5Wzcd7A3Z2b+7oEtvYTKU
Z2LA7adGyvaMglGtxkaGR7OPx21ndB95x+Sj6zELDzZp6hgzR8+q3+vsW6iQ7PqSHqPqk5z6BAJm
0p0bs523K1q+wa7RXRzL3XuBOIVEqFw8T2m7MXMqAkWCJ92T1A5Qs87UUmzkJroO0Wca/reqW6d5
O/9A51WlxJimEabA/N/6LGALHUmXL2DW+v2+mh8UE7RF2xnmCpoJd1C7FFuWbenLBJ17a9NwkA1E
qSg90EyJAWMINOYuJB9jqTEu+Kl1WxA72YFZTblJTW9a+CNqJWb8KK3T9KT4KbynvQfQ1POGPYta
40/i7//4r0R7b77y84/0q/63+W/9+nsA+L//81PywP/jmy5/ND/+6QmmubAZb8wJSdqu26T593/7
88/PX/n/+8n/9vX4Li9j8fW3v/z4TEMskTByw18NBcqfz831C52zYzkES//f07tPcF7+Obz773/n
T4K3+VfHlGxCdNuG0qmEQcjxnwRv9VfHYU/NQMfW8byYNrXTfwR4K/evFmUoY2puVZbrzuUgAr4m
+NtflPNXpTuudKUlTL7E+q8FeOvGv1RouiA01jbJn3IU35A45n+u0DoUkaPhocgnShV8SYNDNooF
73kmTXmKxDwAZ6U5Dppc/JgLmjLyJdkOGijKnjQDhk0Mzpv5CC2hT2QsmkSL/CvWibY0fvLh31HG
nEs1LFd7y9kk9L9MyFC/AIxjFjcDIynvp1l+dCqa4JUz/xON0CcbfGOFKf0wWYJJEg7Yp0xKjARN
eE5FsyPqdxsavOFn/38L0b8b5I9HqWlGzRwvsLDD8EtvnZC2u50WU1EeYlncJw5OF03fosoqQsc8
Rdyql5VcAmrY6zroIkfrME70bvbUWdkLiukVtoV2jWrxqejJ15UBKqSu5OBMMar8T+7OZLly5MzS
ryKrdSPNAcfgWNTmzjMvL2duYEEGiXme8Vz9Bv1i/SGlrMpQV0mmZbWZJEtFZARJXADufv5zvoOa
kR1yP36RjMzWBdH8RWZh+QGURnoXlhDHu4GVYDuQzaLokIoAJhaMeuk6FHAbOZYqdzqVmUHUvano
YTBHrNCw0SoRUkFsdEx/0776AGRjLJgutohZkkLhmHIOScqomUs7BBgvRgSnpAB6UiYXgF/bPhIn
8JyYJAjWIPAS9i8SajSGsSrXdKARIG6YTxsqAEqdw8mynAxYY6wYy3tzY5bFMoqq5YTk/GWFLm4M
Sz+EBq5HaptH3Z2LJEnyGgHKU5JTc+LwQYrcPY5jesd5aJUVSbvE40ydjH5IzPIlDINLqnJEsDkf
S/RwMwK+BjkAFcBrgkfbaCM0JXFvqugwWt5T1iNYW6VJ4Skvpi45M3wYV8gFmHJ6n9JCJGRQzOD1
hHqsabbWRQCIWZRvXpJ8s1V+9CLnZWDkFXT21ldDtwLDQPDQ/2Yr+OKU9btBKfOCfNJD3PoXthCk
U+jgRCyobkPlnmIB22/U22kt6prfKzH0JEb67NbEBnDRfkOywT9lEdfM82ZN2maTC7SoPEXlDMCJ
LF2nugL+PUIQpRK23RqCskmH7hu/b/eR3z8lWsknWlEjSolPMXtFFHKKHnATt9L+II9xKUTJ1hK9
l2FoucBbM9Gx0nqbTg4HUMU/jEbuqsmFbaLUYZi6VZ9ywIhtdrtpSuw3c+1FGSE/kk7iVB0zBGLB
d0+1C+y6yuglJXFGj8/9NJTPyQQk0fSIzbJvdYGNUCi8pspx5ZAdp8HrzaZX2fZwQ7hGdDRKle4J
J23Ywm+1znJXHUqDXast6hCho8l79aaW4KbCsmETCqNobmEH/Vak9bVMK1AfPXdNfmFMhOY/xW9u
4B/N0CScPdFYkOnTwW7k3XxwGBMOhF4gD4WLYV9XY0iYJNlhozkODkopFcQnep32DFDe4ROfNCyQ
mKABlBQtVEdvIDQGLvzRrTKgsQjDjcGWrjc3gZRfI6OMZRmU7yTsVp00SO3Eclw3YzsurIoKZnea
4F8wDHDs5tUf5UMYTRcROPd6Y99CzT3Kqlv3AeaBCj5KJO1TXivAfimRU1NrHzwbra9KLlqQVKvW
aTiyuyEZ7OFa2hY4ygKioBgU9Fj1kSYAiIwEcyb74YVt9neq8OCuOPyfmvkwbt0XIr0r5UI8sTPr
hyUmuPjaDp7+tsidHFQQpd+ZvLdxaxcxpDdCHm6Y7R1VfZHTWuZa+Yj/mKojsRlioH1GXBzKuHrP
QCJitIGSmr8Xdc/pwt4VTT6niu4nehMBopcUcdlQQ/q4vbCsQEHQQUu3D+7k3Uj3V5APtRc7Cl+a
bLzvZITXeri4VbDzphJmWzcz29zusdDaez2woDE49WFsQOgxhCVWgP9NjhBDCF+AbGGMyJTlpS3a
9QCasJPZxu7zdeDaNe2QBAMqQIO7Rhnk3mDLBpV1sgPyM66l0PNkAzou9u5UHJdLzSyeelv+sFsx
7qQZ3eWEL1pOuiQJQqZiyXgSRcDb23yoSKq0ZFEaL/pJgHBcul1z6KaKPuR0IyuyIcptn+HZAxNu
7AcleGzZlK6HCEuGb6I0DoVY4zdGZQ3bG7/gkl5UOZIwoSi9HYAyKXGHz3kD3qvdM8w7FtilYNZ0
C4s7QB9ctUpd4BRc7qeSqDe8vn7FAY9VmdaxoY6OzBSXE/UdgaUK6uG0ES7+w+iotS3ATLRZtekj
OljynrAH5mM2kc2RpvanjqnOqRPlkagAtDrvnE0ZA1UmpQ2NcaShoB/2fXWTDvPhJhMUiZBcXSDv
f0x2fa2h/CcCC8FYZQ+6Dt3Mxv1IQaIDo2vhdAraRVoj9zGlCprQXiLtshBo5nPARV9Ic4Kejebv
p9+yb94b3JOcA7BgiG5oeFSwJUBw3KF/86yNhbZUXqdzNof1gseYJWyoEP0B+mIMW/okPRdBDVQK
6/+HsrqQ6jLCDq7PtE4WKVk21MTUhoGJL9PaG0XvLsuqn/sdh/HsexA7fO06BeS+4Px9m8k81pNi
Nl2ly6rL7YUzyCeitQx+hubK6RO8mGecJltsdL+4pS3+PLeoLz6Eqwgn8bppMAYza8Q61t6zX9hk
jf/EHIqZjws4eqB/Ig1Z1/vRXofDcCS5cUcehhqXTH6bpJKfk0gHlFYE2xSzrB2WD4WhjrS1r3Bv
H5UcXlIBnAA5DWX4kRcic2Z9PFdlv9NoMILYZFTQZCE4ZP536WgA8m5oTBwQIQX2kk503QUjCVGF
x6VjLaVZcO9HzSvXa+6MebIkvbkFbfU6jVfR4NBZZVAP2oJxpBLbJlhKp/GUeWffze4BmK19FwaF
XceQCyA4yVR9iDrbZ1FyTI06W+ZJfayzaSv7vkeTHr1l7HMczA2EEWjYi6F03mQuH2VWX5teER7S
XnHxnkTs3E++P9tMHywjuabSuDaBfUd3uQskTg2bhhWkLxV2W/acTnCpp2JYp16or6xWf6PK8r3X
7DtNFjgS616DkjDB4AVuu2w4iGM1B0bHDcSqdGvC4B67+NcExWdXj87n7AJdz0mKxGN5j60QV7vt
3lUDrxnP6OWqCX1gCbC7NJ1urfKm2/Klt7SE3lydG7mhwjUBUwOYnJYKJmk0JQLfahmAk+Ns0Hr4
a9rTMOr7YPQmPlxUr7KaIrJwllho4bBWBJdPaaCWdWDLJRRZzDt1cIQOd+MBfKjDAUeLgTcy8GBo
Rsp/78tp53tc2Cqog00h/HubnyIk/LjOhmgt/Hmk18tTRWHw0oIJuWrtMkRHFDwRv8NbUxjbgjM+
h2s40MO0d+PBv5B9ABDS6i9WPKJ/pGzkJ+FhVPBJoE3KxDk7WvpBSPXlGh1JDXbPZCAucSTYUbIB
WtRUYa7pRO63iV8mW68RE2/98B3rhfWUu1GLwE0UaC9cn7cn77eN2WLEtALLW5YZdho6zs/CxvW1
1CnuqfGiwT079jJ02RLR2c7UJDzEwmi50iThqZcE5RIn36WoCNEauM+8S5EQ3kjNvZVBQMz7blg2
kfsZ9KBEeDmHWv/BSBywubAZc1KhTM6pJDjjqBBSnxRvnSAJRCUdO9JkC6oUz4H+QcdAulDzT531
6QPoZU7/vndpQnXVTNYmNitWap/I9b1nHiM+i1CXG8s9OgPNbuHSwYwvimyvjIE+ONbesic7mGvg
zYWkgbGezm3vf7Vz5bqdKwezILj0dCLcBJFiocXOOrHje8vzYvpfdOpPB7ZghfuINf9Tlhnw8iDf
FkZ9CHvZk9Udb4kecy4zy5OhdW9RWuwNu96LBPviSCB/MRgtHWzxPi7qDeZnTJJutG/K5s2NXrDm
8Vq3d6wva81Sr3Y94q3gcYWPDyeh1doJmp0tYDixGi5KrzjnWn2M/HKJjLIe8/4H5ajz7qSbQbwb
On3W+P63RIXQKALUwkEwDRYMJUam2fkQHdrcw/VUc4K5xXPenV0mmPxNwpyRtTRFqww2qTOdAlvd
mfX42pvFBmo8tZIuyauhYzNcBSFFOG0J/q6qqSQDxrkMA5p6U85CS+AOCxgUlIXQ243Pg2xThUte
EtFcV1w7cBiPUwerFKLQC2/HZm1lwSvBdbnzRtow7IkzrQrqT6yp0Jz84t6IcTfUUX8xuCsXjU0y
DAP5omjsCwXzFBdIba372iV3Z7tyxKZEtE+t9Hf6PKZsWNAZB61D3FBWWW414WJloiSPDlwR0lEV
+OkaAPoBiBspnuYp6UzYzJ3OMZlrBmgI67Hlv7mh9g1jlfsvojW+RYm4843obmIux8Mjf4wDr4PU
m3FvDtMH6bDGulnwM/STBnGSjJZnhz8tZHyjCWYOrA2DnJIkjkfrCu+1ZjjrcQzfpyD1b0BDjjYr
TsCj7w5ZDBnYPIYipFXLoqfUHOWtj6M9Th4CpBGuJqcIzqqUPpvy8RS3DVgwG3BgE1AXJMggFpEm
NrlnOFRvTWDyKDyRkg3kmJ0lgAFe+myt84QLGDmcFDn88SF29kbrandlW+rU9P2VVV/ckyJVCx/g
+9rm/btohdzP/QfLQYOzBsK0hFJffFJVcg4EX7Nz7R3o1Lve5ShV1hvuvWULaTwPKo6Z8pbi7niJ
jPGrIuaepZyEFK/gVtA2gFoHdHAiH+RFc2c1e6CW7g1WgHka3kECKYoHus+vOAQ71Hx1978aQaGq
YSiEu05QXEA6i9qA1w7/raJlxTGaFTV7Ju5lKje6EmB9Vx7z1OaOm3KWPUzB18IsLmD7LpaOW9OR
FJBQebn7Xdz6lxQ8ZB/+86tg97sI959q3v8skU8p00H2+u9FvscvQMEUX1Zff/n59ZfFV/KNN/9X
ofBvf8dfRT/nN92UcOSEZbpSt2kS+EP0s39jdutIdsO2dE1hyv/U/JzfFL9oCzAptjSU/ifNz/kN
FIvxu0Zo6Mqx/u0PzfP611krcukvEuxfsja95mHW1P/+b3hQfp3JCt0Cjywt3bVRGA3++6viV4Ar
DH2gY0y67aXBaMYnCKcq7B0EIOoSKSWguUySuGb+hp01oqQj41ejOCcWaB4rbIMxVPLKyF+Hur2k
0H+9yjiNlXHsIGKYbbgxRXxxGWsOI2g2BkjLYdYVu35fWDvCqoyNwFBxoqv4Ky3/J87LJ9JfdEV1
p9Jgp2H/RJk6pZn+XveQJtiekPAdy1OILZQL+FTZ+BdTuR1sRWUlrbJJsuzxOi2KqEFD6h9C3WpY
onAVznmtIYu2Oo28RZU+EwYgTwR/pgnCL1b+YqVn4wkl8UZvqli2UOgFL4k8VwfDzs+psuCYs2XQ
TVya8WDemVF4J/SUEFi4Hi3QinI8tyEFuJGtv6YOqdeBhEjb38dEWRa1dvN63lG6S2NDkT8VNTP3
ZrpaBiafRoxLwuiHppI30+UNpHM66ayNLZM9GvA2QJf0K2ujldNz3wdXzW12CUIr4/73oAe0kse7
muWkzp4MyVkuoElgfpFnyS4QRJ8Iszn1yiqLF0klqSZxCItDTnzDYWF03eQ9inoyMhB/o8/IlAgx
b4lBBZXg/KG/iaHfj6KhdgQrnxlaZzdQB5MTgzDQL0vsYrC8SqRjUBdbs08p1fKvnj4BzqCQMoSX
ow3tGy+9i1uA+A9fTWKLRuWu6IRZKCaRQZUtvey7RHFTbFIhcY7hz2rsOUsZ6zG0+WjzKwCLVV8c
8YzZxbfDj4BJvCj3FBasGAlhqcUlyZzeg88XfGal/OwwLQ9sfEs731qZTfl2tDYti7lnvpvaYSOs
l7SgOWqO1kC8lOirTeP8iHERISdBmcfP5rXrDj9Y9ex0MMl141OE01kLGtrtO6DAKSoOLRbFPXPc
TGobXzXM4EaAAe5r5lc/+zKYqXGzCnXnx/VTp8nnvHvnHxmqs7VkBbP7u7AIVy6i7FQQQ7x2ZfSe
ulD9ScV1A2LMpH7GPt5AAFdR8O7o8Sdoo51rNSewYbcEzw0G15OEjZZP5zhPj0pDygO4hRsg5D4x
OHWnPycMXVNXb1yyr9hpH80mf1FacihLtaW68zyNdwDb1zDFr6TNg5WMx5s7lyaz4fcKvGtWcx84
Oozn7tI66S63+rcmw+09m8ttbyuhXdQwVim5WlkEKTrXW+k2eRm4ikBvuKfyYN8Ew0M36a9uIs7E
budQun0H5nY+mB8potoVgwB9pz/p3bgPwMU1Q/tEhozYfPTV1xxbHbY0WjkyofCbO5DRx9Q17uFh
IzZk+ipLmX+XA1W0/iGP+2tbD49JpnNSFXedZr8WdP3Gfntri/TBzMKvBIaj5R4VoH8mENemIFdZ
8hryX2Dd30VhtZ2KYk++GXNavDPnZlDzp0VfndPIdU7fjxeKNXiLnxMDhQ60PeOVvVVTlmkE47qc
+n0+xzVsdzg3AkrwnOnQxk+/Ueekip9lBxDLH+86V+w7vhhx3xQGK3Um2J7WRpYcPB4910KXD7L4
McN12qAezpnSKDavAbByLbMOg+Gepxy8XO3fHIRq21eE/3krdikHoLLILlOfvNht+sH9edBC+TGF
GGe1eIP1cw8Esy8/ffp9GlW9+TZ1UHG5iqzkFPntfhyiI1scng65g7U/831qXuWlq3+FnLWriJJ4
aEPorXTkRg9jWyzgLz2nipO6nBZs1vad/j6U/grv82UgW1hQeR4lAX8lzak4dvYWlOdlgZEjbKN1
2NMZMNrTsh6urIU7DAF4UN8nIkCJKffIaVtztjcVwYsK78vawZk3X20q1Efb/9FV7AL5HidvDmW2
tHW7Aipv5qk90TOClcGBVAMdRH32NKLcaUD3FsCOT26B1YhT631bT488Y2ho6WvuYiZMNZNsCIwW
E73cKRuM/iPuPxCOI2PexTiO+6IYV1nyWRrZwXajxZxUY+R9jEb/ZgOEDfT60+9QRuJ8kyA3FAi+
VF5u6M9ZmOZMynDKR7OUq9Kk1VvzTkYVHFz1VRjaWendvky/yO0tCSWR8oxfU8ZVRq2dpNKutdsw
GxO3sKverEnu4ujgpv4hLKsLOP27As5ByvRl5FNryn1E7ipjHOUeof5tkjFbkb08aFVDbYzaNl76
3XAd07R8bQ3vYSxzQj44KhQz4fZTBMMuH7dumIIV9+WKFBh4EFwlVPQY1QCUmsG1E+zm/IE/cdDR
Y65Tk1XIST8qU64D0rMUdKrp0xUGNOev1pt2swvdbe1VOKlvrzr7M0Sqg4IbuhAbajoMYAnRS0uR
/UICv8lTtXYpurTdHhAxbfBpt5tUAbS62RPmZxQvYWSam2iw3/Ezn1KNZP2/vvX9n7WvZasp/+Hw
epW3H/Wv+9i//Zk/9rHCNnRbsGXU+Scx70n/Ory2fgPt5xiu6+qubjA6Vn/eyFoOv4HMY7PFVC4T
7z+G1/ZvliWZhNvCEPgZlf6v7GSVzd/0Z3fhvJNVpsEWW7dxwDNn/3UnmzOtRmaj39MZExDbSTbS
Dk6uYavPnHhqeoZrlDLfLUcGrbZnHq0+p3fdCa5TI6zTHNwxkQQXrkk8a0QE6d21O/ICkdQYlbXx
RJSVOGp5djJUIhxLzOSIY8LQN7z7JIjzdRXVL6Lp9a1l+OorxL7seLr2mIYGyUHO6H4W3grdIDpe
+g+kvHZN1G2mGJOwl4EyrVL8z9TSSDxIGJmxF24zzhVnS0NRE3nv4JOkCErUzNjolk/1/KrjZdyE
tpa8j3HlrxVojhWKvVyEFeaxuFXxm98GTMw9WTMHQn8mm4ZMtxAca9n7YbT0usF/S8reeKAxkdzr
TO8KuFoHxx66eQ8umwc9Zc9Hf5m7JMuERuwPEMG7VvH9dZgPMyZ2yTgMj2aKnG2YhMQHg0rjvI8O
hmJNdGdJcGRQOXUGsz35adC3s0jDqqddKCErZpLehMYgBwceWWPdJ8KmhKfaqai5Fz2Pegkkkngb
ZXil0cDS9NJ7TGMf3qBfMxf0WZtZJo5x9H9Kpl+oWXkwTFxbZltDAUwp5DAT5wnhpnyu1PA14v6g
Opp7xfOctzKiRx67NodqGj/9vDzhf7MJKFPS3vrsfpyMvR67sf7R7WzGaxaJsYGL2lTjK0SmT6uz
dZwHUJm7SpUreOsIEG32A2zLu6PMR6fOCBfiAuWZKje2ir5VwnqkO+BBex3onhO+M8K517wuv3YO
XzsNe50l0XnwLP2OMoWdwXuM9xuF5OzB7zFOU6Aji0OGFW7hVApxmTq/viounMmGE/1Ox7ojixjJ
yt0ZrGwhJg3dQe032uq9ksxzpqJ9dh39M1FMkdCXmTKVuFu7lI13FdIsWytzOY5EPcJpI3Fk2XBx
AjrA+XpZh6SCUU+Pmtmc0N7phfeakOjQsACsMsQOL+zZDfbtJpsZW+FoWqdMG19sVV3HyF03El6p
U4T5grHMZSjZQIm0+aiL1tiKzFwhdxF+y3BGRH715tSKRKtD6U4qQgZmFZt7+96jwoAGAxomR8Pc
AsEEAdyb9lajPmbdhe67BE+8sHSffUkAwVOm5QeyIqkJijv81KfZqqFBPDSanyJQc14h4mHnVmAu
zg1ni4egwEVoV+PO1D5ikZ99QhXUhe7Z1zwmrI+AP5Zw3MxlKsvXlDXayPATUEXFCfUaEz7cppX/
LAQWCmUJGzk1/zHV4yMhEZRIlnqoHo/WvPZT7cM5anjiu2XVY6fgATlYugnuUPjRr+NgOMu8JnWX
dijChmZcTUWvRjGi6xT+YHMMl9SG4J4goMrOho/cOY5l+UYZzLTJi0iujdjf1q0Nw4MCo5Fxp2Ec
6sH8thw6Y7r6lmdTtffSKUJajtE8E6YRqax+Ku4wPcsOmm2AYy61JwVJblM17hsLONW40kUiAGii
anlHPuK+KZySQxKvXKcSn3zO9KYUzVUk1XqiEhEmO+H9ChJWIFJ6DeKSepHQRFWfujfd6WDGA9JZ
l9KiAiglVYqrHIsv1Q58zJjlQu2sp2OxqaqRovmBGNaIohbj04Q97FwsMP69pt4KClsoVTPdrR1G
j2k0vRuZ/1D3Fun5iFQbOL1vuGI0L4aPtWAEkNBZF9Ht4NEhv7CdeJXYToGhgTeO65DN7EdxV0zT
pudZh+vj/NBKRomdYLprKc3bw+kkaYvnl//x33IShVtr8jehY98y8JKlZm10qzh6rb6lGpW6pIbL
K9JqNcUDY9YymIuTo22ueY9mnZLh8hosQePkLgi1nHoGS/TJPHVB9aPVgzcCRRyXtBIrvWE81R5P
SxQrsms1BbkluQXJ/gtfwAE37qGZWsAmDA8cqzr3IZ9BHNCHhwMWMWY8a5LCnFAIwPouaFI03ltl
hp+2F4+rYK4t0DSNeZNbOds5nbkWoXqHoH4Vura3w3o3sAHgMS3o28jjp9TJXkrSw/SeVndOOp2I
dkPn93ZFCQmArsuSoGiZcqweTZyVQ1PtioxpsGZp8Y7Wv2TRl92GQNQa9hosVWYK9TA8MP059Rak
Ftd91o3+TCMag1bc0J3f3NdFth4L5075WsnH23/Q5LkpmCvQmDFTuZq3DAcq73r7sxm0msCjvEOf
fgmz9pKk0Lfj6kmU9rNBymUx1XgKEixSwvC/eqFjCvF1MO5xRQ66GW6mR2tLiJxetsxMvTHY9606
wwXf2YRdmaregeIMFjN8BVGqLlYgtTB1iFue2Hswi9vSxtWMgwzr95uMixUtW8mSkdd3LYNukVfa
XZoHtL+N7Y9cZ+ExWnEsGu0x7LKrzRCenrQzNrwQn4Pe4cMRl5ayg7ZOeQJ8BDC/PtSFtTcjDL+u
ePTbfEfnE/e9DHeycHXiiTi4K+teZPGFlkwqmSoqC9gUpA7cMLOiAcyn7zkKxBdR1k2mqH4ncT8n
y3c9JEWnStaza1aQ49frYV0rZ+uX7s/CIKyJW+4sveZWd8OjY9QkJDHGuH6/G/tpXI/o8HUEPbCf
HsIkeGpsyJikf6hfa78VDjjcLMFJt1oUq+bD6ds3JWmatu3mTCcKDUpuvzVCxkt1mdxBxb5IVB9v
UofY7xBLskgtg1g+awlsE7PFasvrFvshRqe+dnBus6OIxyvNWkdEGYD6WMLTuCa1njv7QuverUk7
WImHPBEMizFLvxw+fxCBR8XgnXa2YGtX0SMBRoxB5ntC/nRluEQD2VddXfYrY1KdxfwOZ1D9UsXd
2aX1hJzZtqlrWpRj/R36/onhp87q39y7uXw1POO1TfVbW9FTowiXNgS2dUe/dwZD34VYrVjjOMON
4UeIVpk2wH6n9GTVBquso10cTt+E53lxBr5nUZbCziIU2muam/MN2KxoBvs5KNz5DrQVHAfqOnja
bug6qDnZExFwb8/Mcqtyph9FKWaddO/XOSFA/aUNjPuQ5ig8O9ye/kfD5F/lKMWmxw3g6zHiWjfc
a1W7zicqIAPjYmj6lQ9xjfxAq3j4IQVe95GHKhn1k4HhMJsHGzi/Zh+FZhxhkAEsdvCWal141yL0
MTPRJKPBfM1IBHYyHEQYPdabidZ7VqJjej7xtonwcYI1CNjEmV38IDOebNEmp0z0JKEU8/I+C7dB
LiKy6A7g+JzhjbDaJ5E3KLGK53kcwrs4EzvRO/u4jhhZE6nde7p30xiskSmJCF848oUwM8FGrf1p
hOXnUDLHAar2PaZhDehw2od9sB8mk9ZNBaNgdmwurKx6lr71UHXdsz2q52ImntsTpk5D0g9jvVVm
tpYR+TCjcLGvuVCs8HxPs2ICEWLhJdaV9SJfGVUSH5s0PGm0U64pNn/EmNKuJmZtvQ14pS+tra4h
mUxMdjt55EY4KJsBYeo9xgCg8Uc+I47wbQW8s4wSZlbCuqvKyVrlWPup5a6QDbXvFlxYMVtSzGMx
xD/yXH4D9HxK3Pg+apW5ob+AiSyVBINdvOO/fYjS/FizJGMkK7H/xc62q0vcYeVjKlz7vlTxJ8T7
b5B9wbpPGrWxTTvCYovJdBr6C3Cap1BRJRT7wJimvKaJSNDApNgu4xPE5HptYl6Ipg81uDAeK93A
DRskr2KCq+gb3mdk4KFritsQQ14XviRi68llQcZg12ex+4j1hOxzoj6ZvQzbxjEINY6mereUW1E0
GaxJ1VKyA5aOUhcahhKUtcEJjyTJzKUSyREXCo2H+Hd6xsxdeBsDPGUD6IZJ/wFqTayqJo0PoYLX
bcg+AQ4tHo0CfCooMWa5gJNxUFj9N/DLi+o5EGldan+XimYgNFlK5WL4DgtvLjOM8ujZ0eEv9zaN
v13VwaV9lxbxeFePnpjOwj9CbhWIP2xfb05CKoA6SzFl19GqXmj3OJMgkV8FDp9PmVS0gf3/Lngo
dIV/KHjgBP4MvmrtZ6vdgv/zv7O/c+7/7c//h3Nfx2SPc992BSqDjbrwh3PfIIZJJ4UjdYRdgQf/
P5z78jeX9C6xf3IDhCYt/tAf4of8DYO9aSiHmKQ1qx//ivhh/Z1vnxOlwyFZVygglqWbs9Dz57xq
LqxSNzSk9KqmtyrCSxxPq9hK11nbrkw7uAAEYaswWxLjH6lhHzMzOiP3YYrxs7MJVqapbCpm0yff
SDcoBtuy6S+WpKNcykVqNw+Ni8eFRXStG9SqWvHWm5seouwqIfiR252H2muHvKPNUNDx4Ie18CkC
EHnSohfMVD9osTfJ3/FyY3X7aZFGz9zkbiy1e7PHL6JrR7iR9/xVl475It8HfCcads38yfOnbvGn
ke3fBqF/Hnw6v4pFf7tgypHCFIxX54/zzxfMi/EYugHbRQ1nlARMHApOZD3WnAmf1foff7H56v+S
e50/HQvtjGmGbVvO/M38KU1cVy71hgmTmKJ+zFFJmlcwMv/kB/ov74A/fQ0kuD9/DTO1dE79fI0s
Zj6gPxrj8R//EDrT6L/7KSgAgKLI7FmQH9X/7pIFnGNHf+DM3fiE1aMaxkhAWMiBMOlnOq1HCBy6
Vx8dYlSBqUFrniAE0Qdo4vX4J9/L32l9fHxKuIzBHc6Yv4t9v/60WU6ar3VgJ+J7Jg8r2Owx6MDR
ijFvwzkKTlmHBhAvVY9Jzfv4J1/eEmid/8/F+NM3MMd1frncbjTFbso3gI3mMBnDq8UMuzMZOgyA
xS3kewcP2UKn8mAhNM1cMNB7zbPmjapBWIJ58FKZxtVS3bBOBhzdbZ5+D2NqH8MsnUcxpr5TZbZy
wZcfwyJ4FBEoGhPkCKt38BbP0/UUneUksDDi1vSWVo7/JeauXFCpTAhCw87F5+Q9qEjLth6Vo2D3
EjKKuAsRunLJZm8kn28Gp9I1NuzDX6TdzkO9dFUSeV01/jDtBi+aliTY3oQbODuCSyMUh9mrZwTQ
BTRfYPoMk6WTA/oNHFL+qd0dXK2YDpCs1KINuwH6E9OhFJcLm5qaM/KQxIsSHi8ex0SDVzT+LM3g
taskS3ADnTmJzEXQh+fYkbTnQA4fUo8RlOcfIKRAD4jbQ03JntsCjgixyTsevQOy/q7cBuyGxWG2
d/pnLWT+5NqPfThcoX/GC1Ok48ZI/A3d6e8UM3OuIQbvudmw1BKDWcxQTdu4iZMVO080OQ2aShP2
iCfWphnTs1dnFB743eyZDLtvs2gaXGrYxafpnI3Fq61h8HMEyNZ8oxH3UYWR7f3YnQ18NE7YRB7T
4jvw/bNdJtStUO8KDGqaiPgGeE5TfYJMlEzXClDYisqpsxg84jQkLbeNO95ia/zh9DSbVKruVmnf
VJsuycR5UOB5RGFrV5NjFMIwdrmq/Ro9thFNagHF9Us8vj2xoKwmzRnBd1tSMQHOrIs/kkId08q8
mWHIRmT0P/0IjSPua2qMQ/z5RZKTnvKScNVFnNtrCNgrdplkMWA/bms96yj888wVHgd01rIl+qOz
BRbo50uh4IWYbVsfy4AX+VBq2rxAhFDQiqM/wFhC2J42OPKBZLRV8SALMfEb+lsAmOuYBvMhPPGM
/GATDTnQbA87OGpi4GhV5njLqfjQpvgr05x6z3vHvZowoJdZVsv3GK4GCDXaptzCVkv2hv5jlscV
YRN2/SbFmfVU3uOtiXZydKyvqLUqzkm2cxP8GxcWx5NBbh9ECT1hGB6K+x694Nu0FZ2NdkCAQSua
m8z1/oLzIcYI4mu3kRHZShGfumWGjkOjSXeTWW4ts+ZJad/KVLsbHd6cEgDUgoTTI3QPODkJgc5o
fJOTA4EhO9kF9uxaL/a/oye14rOT1YPDcXdngU/kc3RW0vejswXDfMkh7itvQETmUgM59n/JO48l
15G1u76L5ugAkHA50EAk6FksFsvXBHHKIeG9fXottO6ve/+rkCI0lYbd0ae6Dglkfmbvtc10eLbq
cGdWbY6KN84eUnNis2mlARmbroVRxUKdg61oyzzY8DUt67e96w7LzA2xbUlqdEuFgTKadA3oePpp
1vrL5CJ8TVUqrzG9G6nrpbtDi/hDsMnIpMC6DZAD16WDTN+JAglsxDVvGIbUsS90Y90b07s05+FO
oXX1AUhnftqJP4VF8whD+aMN1EWRib42MqRBrcMadUxYrqSdTdUrWv2Nzc5KI6tmSssCna23U7p4
72wU5l3E+Zp1Qb+zxLz0OPVbJAtjW8uk2Jtp/W5pjC4z000ueisJP2S/q7vTLup5NthWvAJ/hLqL
iEWLz43RLBS6bRrl5ybPPoH38uvqRPTZecekw1GrRhurdVRk/aluEbQ2bmPtndGCvstejHOBb6dw
OORkRSXVR36otZt+is4ppMkTpqGXshfFtqqCZB9lT+jj+RFVzu7DWQ9MJaMu2ugFIKL0FiNIGcYr
ST6EMYe0ajorWcPX62vu5ru0Evzds0sR3ltwWVvG8JSIK5NkUlUnt45xssZwWka/jTYgiDD9bv4T
a4Yfmhcdm10/P5kEGFpMC/XHYfqjkdygZS+4Ytc6Z4yd3GyCQ4v5JUG4wmkNELB/M8FEzbjn3O9y
amhebk77pUGIXNO937UA6ipW2o2L1Y+U7bl9qOrW5D3ChuUysw5Mv5yfJSY2WqdtwGS7wqJkTfMK
Gu2m8xiEiC1f6qKrzPcQB5nJBj/2nG/q6BdzKKAL9g+oanMn3VCJrORM9ZZk+16hZ2aGatfuwtkl
b3XwCxOSmN4BparozvONS1tnm/pxGMOzXs1rsmWh2dkHwYC5YH7iWeC4ymqz6L8r7ZfGzIdJsU4z
dnwN9hkv4NXjiTGTh4hiNbfA1ZXOjaNQEsDm1V+4Wc0fp+xxrebJeOyIMKExJm7dHDPGEnqEOLWZ
fywRPSlFlDVT2yR2eoDw0wn59QMPJTd3SSAUZPl2JNEJZu66WTJImF9rce/4NgJwP2gKjCBalWyr
pBpPNVTTdT3qsEiFejDqq1KfScPjpnCsnZY4xyrbxu5lZh6mQnvD4R72xja0z1b1MjLGCtxTpX9m
xQ6G6KqWv1V4bZsHyZPChq2yniL9j5Ml6zzckkTZ5wihCgKnODDw55pGi20t2bACYdwJCiWXX1NH
8VGa80efYXBAgo3AAX5dgixYzUe3hFJw04Z9UfyOCUldYCQf7eQiFi/moyzP0tl5Loa4fSHe5yA5
doljf0GZHl+CoetuYEWTTRr3PDtI+/YZFRYp6Pta6zdp4GzlyLQItncLXm4UJyKM9hh7VnGbPbW6
dXCBVK3Q5WAXAzUWdvPraLFPwxCWmSSUUaaiWUoFAPH6OszZNa6GYzarY8AlPWHcdGImfa0wL73L
DMrpcODIYIsHOlxPFhqxKZyiW8eL8wG7Zo+N+EDO4B2Azzu9LQ4I8jdlh9ElQGzoOhe3LE91M/wS
cAYJs1Znc0HAWPF6zkueS4aB8b3dRSTqvaNcPgTTq6a+q1Zwr6qNyYErm265Sn0Z8kASX+Ya3qdr
o1aNQm1Tet8ZeDvgln4leyJ69Acxeb9QB18DY/SJQ//NQitZRYC0ptR9cYNxq4noTeUlxC9WNqn7
pTh7rBL6jEns+UUPq01EnISHCqwTw67wIHeB9so7ZkN1Sbw4eYAIezCHzdnHQDQlqFbekpGkkoOs
3nTjVWONFzDfS5T7Bf55hSUkXC+TPw66CWiEOfWXEBsZn+8zOkENdzWphwQCPhjd69QRCuAWp1lw
HeabtB53CxJswsoYEofSAJFnXjqF82aAnd3Oju+aEFedFwH14kmU175Vx3Z8DLSIiSHhm7O7bcxX
U5xFRLSsXZJ2qqx0RoUU5/G6juoXuyajaW5Hzgitpk10ynePX3/Z2qDy8QcLqskWOOZn425FnB0F
kUuxGa8HrUC6nXwOjK9K7VC4C2mLezExaZmQRuGrg+i9yuNxD4RjZQPMW7N9w7cJ+TXXiY3SIJ3B
oRzvnNBhTZ9whstRW9kIoNSQcvGkbbAZq7sq5dh10StvxkgeYuuNNcY6AEOTdfN+bneVEf3M3VsO
LX7lxG/ERK6r0N0TKkYYs/pscodnSMhjIcGczcXgE3p3woV/ccNXnHobpAWraAl0yqKdMZmbcan4
etm6m67gkhT9YfG0DEOzbci11pzBT/HW8B6w2LnrY74/gIrxeeJv3xjWoSnuTKzaob1fpF9N/OwA
cGr81H0bWFAM5DJb8U0tNqg8P+dJeYZZsY6HEqOm2tJfbzsQFuOZafMycFjiz9etXGNl3LIh5bXf
x8FxQG9PHvCqnkp/hjWVkhqH7Qs+3p5fF6af0K5pdFQ5Ct+7wSCu2DvO9qmFEGre2u4ePrkwtrHz
ih6VAwx5KUte6srwcZYPgUowjJ/imCUeEMcfswVPTCiVtYvAgdRQ8+SWsEzJb9SWBFlg2EnX2Mow
yNoIMHm2WxZR7PpXuXoyYqpiUtRtvrxdWzFoZx+KTAQ3OkSfn7B/nktAgAAFx1psC7ITsCgJvFC6
TuosmFeQmIb2UveLXeUUJkgWIDYNwQH85C6Ia6gFXyA1we6Qd10ZCILVhqfaZG/Z1TGhR39qLveW
AgAvFTeSP3G4T+WrUaJS0VY092QJVX5VPpOdxR56i4fHH7xtjNSCaGEqYHxzGzzze2x69Fc3IwKh
kDXYtDrYsthe04+xu9btyxyLA1nctbkTaGw9Y4MCNvBIj0S8nQAGcBuc3hBzwmwXaMcYSsCy3SZJ
HBgMnAOOu9tcReeKmUMWo3lD1EHDw0JsVZOYQLTFKuHC1/TPof9jeNEumCAJ9QcMpysb4FR2rG3y
CkHcMRK+0GO5Lj7y+LsAGymgys2MV7WxXJL3VuzKT5p1yxqW8uPGGCmtLdQsV29I/bR+yjNnb5Od
W0liCDjJPDjo90HS4S5CxcxsB4qmXq8WvHJOxCaBIj6AJj9tXd+i3FHyRHikxu45ip+5uk4d1IAo
OQRsEoR6C4ffRYmAHWzj0KmO9p1t/OrjQVDC5M1OaTcT/qNwf7LmU3Ac2ugNArJXzCHcL/4zM023
mhyJynBj+qy6/QhHbFODl+5Gjm/SRjYDao8yxwKuJT5xTTt3uDOD19nU9oG7xAvxohg4ns3vzL2L
eKzMcmS7VfoNO5OZdFYA2pAqPEBT1dbL06vg4sjz9FSwOw9D99ntGBOOv1OSfIeqPKiIBmpeGLPY
qRlhdDl7nvZJd/SzVMMTACfWbKCjXaTd/R/Cq3d5sLUt4AOssXKEQDO4JFdeYjabrWsRM9++WTn7
UhurLEAMrPNHq3yvUCoN1YvnXCsPnmaJWZUM5xf8zXs9hGDekSI3HVuahWo016InGOkh73lslOTA
vWj5tqq7+wzqGgmM/kDbr0zGddad9PZpAZYxuqY9XsYPUhRJmM1YZEEFMtkrqpS183wsi/FPb76C
bl1PQ7SX4ov84rrKf0ZNfZDushHdXReeau9zSH+KBH8zgi7sjQmYFPVr8kDbHA5pi1IpiYpHPSNx
pXnQWWLwl+44PmtOolRZfhoiRXIJMncvkQ61QbtJ3n89ddYhyqxg/hgAJWmIh11CbehZgE0jJ9Kn
g1FeVFat88S4VXy2KaQVPd85cKbnbU4onv2tWmBP9ia11WlEJ9bUxcGyfqx8bxOGY1cwuttSPiA5
8ouKCGDdBQL3vVw2QfLigE1FYIu5ei6/Km1jRl64Gov7BLLGVKFpgTlupB8QqzYmFxnzi6NhoF3h
l+1p+ALNN/ALRlV+zrDJt0rfF7GDDoinrra0/Zzv0GYdsgA2gkv2FtjC8VFwslcMDyIDnWsLlOy1
rPZjcQqCmxhZ8OKGaA6aAZNG7Cr+MCMOYiMZIcy0Pba4N7im1+1k1htik2KGOTiaJYFxq7qd6hrB
F9IstTxZSZpkYJkRwkwVXNFIB7w5HM34FXIVIzunhshMiij6H2MAImoQFRPQ4chjnlxnFxL+8E7U
0d4RxiEJ1Qnox0oJDreeLQ/hNPzwLrnL2y+hJZsq/9YbygaO0epvATK5ZVDXaEAa6zn3Jn/hCcgE
r713G+V1HvCpnjR+OgLqvUl3ahEGYVoOw4Djovh1BkAkyIIAp60N441r2zfIjPDawxz9UIjtwvm+
CXZJdmRoF7U3K32Y0Bdo6WaOsO0Dmen05yBecjnMU0OCSGs8Que323Bnc9gGwBostAx1+d4lbKfH
iIMoxmsOOY4T0axSP8K+aE0vTmdultyiiHyc6QpBXZTvqYDPYHBJ5r9QjKd2S1hk3cHFGX3MNmnz
bTDzmGde8znbaqGzcsavVHfXruTnzDs7mzcZ8qNBe0vDCRfzJ7AJol7eoNvt3TD1A5b29jTh6cEK
g5hMVhIBnL03eTgzptNOVmzbIjgE6UcwxffKQ6SDXJkb3dZCEm0PgGNDw0AjKd5cyX65t7s/TiW3
IUPPcJkXTHXDsKE7EO2wYfa5SbxlBcvlVQ3VrpLFvne0jeU2P5ORU66Ee0QbL6Uod5VXPU2pfUod
bifyUlK7e6jaGZchSaCeFR6nyPbjHLqI4soxumCnVUvTEp2Mwj4MoWGyIml9CE1XE4HKc9Qt6Tjz
PvZ44MIqOIdUMak7/xIu+e3pxUPoOW/QX89L8FjoLoCAfFNysQaplq8lKOe1LgfHbzO0XwYFj9mk
29YIHtOEZEWqaT1MCA6agP5JAOprfR7O1aC/2s4Zraohul+8IFeGEefO0d6zpmUSzpdvG+yYRlA+
TW4RY8izy77/LqrhU5ZVr+gd1Tqp9fYOae97ANy+7G2+24LX0SKUVxPbmlA/Tm1ScCLdivBVJbY8
RDTgXQ3smByO8v/5Tae1qLH/ZYWxwM/+AS5b6Gr/9b/cFc1Pmv78Z3H3P/7Uf4i7HcBkQroeRkUB
GpSf9x/ibkTbZARKbIrQy3ST7dU/yWQsGx3HRRAuvcWn+M/9pveXbTquw1aUQMu/dd//Zkv8P9kU
mR7+28JFN8BcmMBjSaSy2GQtW9Z/Xbg0je6NTtYQJVerjvsjK/2ugfbUNSwWrGqZomY59JMOKLPU
gHxaAf2Ks6CbmCd1wFVILWRJW63muSnvzc6JiL5dUMwEIkUTgqthmM/sPHIgRO1n2xESYDJq5yfW
Duq+OVuRMZOuYoOxYzI2mJK8j3IREal0fOW4llsr1QQGeWc+sBPlwOnDXdh5Z4mlbKxag0ZIQNwH
9r/S2xnZU1cpP2Egy0n12HsGW5WRggI8eLPpefo3KhvtSwVUw22r5oSHnDUREHQ5ps96R06si7OZ
8OF38AE3SwT0X1i5qIaXMzvUD0A3kGXP9lsNs2nVlNPOzA1q1dnhDKck02DYN6yV0GnST4803yvP
KbRNHDg7oDo9MT3JD0Gnr00DojPqwy+y+Yi5dp6bsG5hGolXkBHTKiGChitT+24geq/cJVwG5I7y
5LRrEVXbpJ7SLab0pC163T6KdxSFm6qm5J0s+ozYANLPgHRlSkQiKuZoUGnzKCqOj5J1+gonNADL
5Qbs8Ce585CtZqdcmh6mb1Nc2D7gEhziTXJBvAmPTu6V7F89o2p9pCwSF6SAyGmejViVOyNpDD8b
O2pSN7wzNXYZrWXX+3h5uPTQ+BFFyFScuLFVo/RPJxwIfIazEBWEm0F43sSac53n6K3s+ps+YUUv
2W+yO2NsH3SGD0qSs3K6F7n7xgT0kuCyqkSPX366c6b6A/7kT6bZvxrOAN12j1lr/XSwic6lPqmz
ZsSPEboB8Kpefee0RnbQOmwB0iQoC+AN8UfBW2/X8AqE6YsCK3o17pVH/myJzymmkIZtVTzlLWnx
yFpanyTT58hOfjsvPnpF+gYebRn/bG293DVQ27H3Z1+ZFu00jFY9IM9ZiFOempvKNu+x0THSaRYT
p5x/dHdIt/Dcytl8YLmTwSQmMJIN2leDR54d0pkH+86W5Xawx2svWDQGwwsXziHO8CVG+SPqFrjt
lF9lvIH1d9LJdJudeM93vZ11wy80tlxj91Zkxr1kPO8k8tiP4w+tDGXefBe4JRc8erDG6w5SNb4s
HI4Er0dMi7kol9pdGdc39M3jXoe/6DN4vBA0G2DHnYudPkHPSIyetWPjOUhvdbpokngYarGw6bqr
6M1hFRrYCLpO6RTc3mWMobtMDl49y2GsSHTEurO0P0o1V4IGzp5ugaZIr83o3ltQ7XMd0j1L67VU
5rsgjZjGuMYfyY4hX6zPnBTPNqnVT/U4MtRz15EW6L7pImGNbftjFDaRIDl4XcjpN6822z893Hf0
TryeRhbfMO9dZ0jDG3zEDUCdcIMAG9tI4pwn1kyMANpoW5bd1h0cJPYZpHhCSOf1KNiOmkUtT3Ue
fZY1ll8CoRK/aRzmnzGbhrFEW+mppxJny36c/k4kLa9diPKTBEOqyKk5DgMhtgxJAx49YpGahkow
jXdTyyzaW2TZkY4lMIkrirEFCAHicWhw4OhZsRgSH0LTfcmFfh61ZDXRat9SR5GjQjHD4/SREnMk
HPlUiLBb6xloiExvvvCuvw7TiKm4yuBCZ/rZ5gzmBdEOAXmxnmr50PsCZT5IKsavtGoegBKKLWYL
AT06IehpK3/KQVe0T1VyVaVbEXBufsdGJ39bT9zXKvXwD3bPMraeRMScuE/Sd3pAUuOj4iq0+XOK
ipQ+ZCFMJdqbqax3o1CfWGQwpDflZTbxP4I3w8I9zr/hMMGXdJNHMvcw7ErLT8iwX9mhg2JQRQxv
9WBxoDS7FKomHOngolnhC6JD0BJMUebKPhDVZYc+mdx00VPyY3XJ15iyFunyhjAXe5i2U9U8O8Zs
MiIzymPsjaSbAoKhics5J9naMrjQM/JTWAqXMtrEcfaWFLjnZUTYoleH+cFIxW+QhPWxS3FEkSs9
beYRsrybwLkKie0dci42rb40Qctu1VmNY/k5M3aoDA2aGWoZNpInTegU2S2LaQ+P0y6PmZ4gz9h0
qH38WqtNgC/l7+yyk54CJFlxsiaammE8JYRvRgnvFjlywYCcYpGv2lWKoLowt3FlrqeeQGoHzhzd
Z/IzRypkC+Q9tTGko4jAFpbNRsj6ryHhPXbWSToE+3Sg7g2NizRqwP0OwCnCTD/qpSWOxXR0SeJo
NetPjQRxblW6RTmCmyeoJWtGZtQa1hKmefQiguU/vhbvuWexNOjeg1r2YaXULpNsfrvUflZFyGrH
U2INId7gbxRtE/6HVxYO72bX55C9kVsSStYfiUo26cWCdueSOLka5jbZjBL2TI6TZzCiXVQ60TYI
cQZYwkBNahecLWbintqa0Ay+rnTdGmRTcUUSZzaXl6gV+HMy6uBSVUgOHXT280SQZaCTx2M0SX6n
J/Q8Xjwmh0jl74ip2dWkZnVINVgPpUOaz0Dg0IqoVIZaUXCJCFIDfm2txVgGQErqB0OrfwsJeRE3
CMht04h8S0NR1ttq1UOCXo02IDI18CzYg8fo0lrCyrRHlRIEh17i2yZsWUujjzQMXiccPHzS7TYO
Cu+uq6Fnohhv1kOPhtWM2Xmxu4diHZytbDzovfdTEKRk1Qzh4jT7LQI+nH6ky1NTcQ+eDYiTZGWj
NchWWi/7CSOLs4sp0pg9T0JnE9jjA02Ni9Crm6NCz7eSVCN1sYBtiPi2ZWzRByMDUiKyVgTWg/R0
onfFQKQTB9G3l2EyLrR75rprYyBmOFKzMbtXTJEjiQjfMp33Wbq3eFYsQon65Ks95QWqmTT/7pkD
Bewe2VCUYg2lELlEz7JK5ovBSpnOm1kZARH2Sb5qegzeozROI1/vUZrTLrTlh9Ea1h7OU7YjjJnE
cDWu7Wlp5ugqnWg3jaDmrPZBLOqYwJpWlcjuTBVU+zpmXZ2p4Kels117HcEnZTLfpkVjH1QOknxx
H9pTtk6ThIM8KkjqBK4duwwuA75Z6o3TzMKXBbxvtgGTmPYi3fIudq2zHeGMZBNny+qjtMtLiBfH
7Kt7aYdna1IMpxSKwrJLDo3bHc2+vgPzB3EynR+1CSxIYW3JAKQ+iWee6NEzqef7Xe+Yzy6x0riA
YXPqTJ9zC5G5AY4Q+shxMskjJ+cmkZRn1VD/MMN+ygSAaq93OXeK8xS3u3xi0sz1KQ3WnIltfDho
w9d50elL1mmwVnksSTICOiQMi7QV96OIA1L9DPtipNVTUfNoQQU6E46zAXdfLowPdt/JJwA2hItd
8zvIGdG82meWDomrouIODPGBx7S/JzGNj9o0vs2BrzExwG31pj/j6Z9wjOvu+Jh4Cdx4tDtqbOQh
UelHCkNM8t5Z5JevYEa/ekGECNK6tAE4IOCP11F1IIXCrzm17wo+iApWNzK3F0lxvIpG60gC3HDs
OsZbfRlthoUS0gSXAVpg3AfUrf07qGS4dMsaJbq3TX7JUhuQP1PKRDWxwxbDZr9ywt9UtjtQgZdR
JjdlRSdeDxqH8od9KeS65gnq2jlU83MzCNZLNSdxgR58sI71iOoJezYv+qBV/Cs4EwMWu3Xslrdm
iXl0ZH6EZx9dGRIn3Crs4kVr7b2hupIxKZkA8tvMzCIodQn/GfVym6rihL0dQpP3bXjuo93HB69P
vmeTzUFBmFnfBMI3O+b9sv4d9OYNZMUfC2yoo82wVrlgUmJx8f1MtzmdYPCKBMZURURvAM0qjRLf
DXtSOmcQB7FQHz1k/GquMUnO+iuZp0QWxcZHVSPOwDK1GhW8rySL3y2hig3JIN4mKkXF9KjBGJvl
B5AZjwbJ5JVRtquh1s6mXtwDVrkPHafeCBJAwkgwkXVFtMom9wPTy9HuG7gW6oZ49K6L5cKga+/k
IJlCaQwrnYIAQS0m1Ryona4Vb/kIhcAzxAN8tX1WewdyQB67YWHL6NndSEsTd2hpavQeoMP3bouL
uZ3f+bgORKuSExP8ygbRjaCpnajM0uml7yjlTJg/q1p4D/Rd92hIwQVAlEnFNZFQ+XTiOxUCObyR
hPB6+l1ii5dq9Fjnd9fYTD9bi4Ve4AXQS615PxjzSWvGgLkm+6wgsz6CnAWfvigd5QwFZmYiaVTy
nsGB6+vG9BHGVeGzF3OXcvnYTfne7fXfWg8/ZYTpOSCQGikwbFvdKoxzT17UOtM0BZSnBrLVuo08
5Xys0PpD/sM5PRjFsCV9hENEg6KtS/0LIiTtezpfIEIAq4zNbJ8FJAyn9vgIh+48TVXO1Mt7HIT8
JPLnD6PFcwvzM+kMzLjEtFMIIE0sUY8V7kQLocaz19r3Tlfaq9nU/+i0kSqfvpIC/U2q8y13nXzv
2/KT0KS7xnEf5dBC7DLb+3ownilj3VXaBXw4hC8BAI1zVAaTNSG+EWs7yq+zAUew8xATYL5fz6Nu
+VmE8aS0nENhVm8jgbWNM1+SkH7eLTxftOJCIOEtUPlH5xlnt7I2AZsMZOBvXU4XENeAagvt2SLc
qc+Bb+JoOXSOouixAVPoDGCHRH9DTo7QTwaHhMoLelyAlDVLuNaJHHUdxH1EeVFxt7G3SYBF9NPE
KrTaT22MnMrDPksmOBw1V+28miOF73ac0KXpGIyLXvviHx4D2sCql/vOcgiLlMXWLSkNkjLxYbZW
VB6zP4rme7AIUQmmKwnSMMGn6hnFzC4yhp9ypiRhsUNCAzlsSjefrVZcpdJ/izB66EPZrIAOXaU9
HhAs3nv7sKHgBzeCwSbcg5E9DGa37ZV9LJ32ucF21tDUc7GwVDG4+mHcAV+PD1YoHmLgSdwa2QWv
BVvC9NWug4vuUlON5on25TsUWDFHoRRjp5Z1EjGOnt4fzQKrh954z4HlbHWSPUFIu+m2ssh1JFRn
RqME1KXJ2K1jWIScVWQLdl9GL8uQq4uphcdsrNcwBZp1SmLuYGAS0jvAkjHjpXXkOOcwKq814/px
FiMSvqlcRzmfaNt6nzZSYlUG28rlt0NWSg6hDRrAhQg3xNU2dwx2ZXYEAneMVsIqd1Hq4dU2filU
HDw76qpX7mEOFE9lmDl3/EF0QW540CBvLJB4tCXhWuJVolUY/Ewv3wU7zQo9kJHZTzjBdmWoHir2
VGHmnmwSP6SGmnGyPlyUKutMDQfbRWLp2HJvB3jGRuJXe7bjWinZm479OZhjdtM5iWK199iazq0c
mz1+hdjPoKkS3oYzUxuebUZkgCXZLCknegm0CVcO5bET3SvUxgKC6zpRE5+PMzxrbtCdNU3gbte1
euVCHtwFM6WcZIpNMK/DpW+3t0yEdKa2tcezdtH0+sbV8+LFGQADt3jJartdj0NckDxsPbqCCrZG
llPKX3uJyc0UP7Oq7izp+FaVH7IimBFt1I8lvRnk9RCDuaf2s+p5iUhlG7jy0gkBUEmstEq715jk
yqh32dMJ2DToe/Fupfmjm+RbWFfgCizCAIvORPMH1nQFcvO9DbPPAvc50J+lMKAcHzPvHmzHImzM
aTy6W5S7W0tFky9nA/SkclHQItwOKfq6QY0AZ3Vy4sgjoWpoqu2g22hzIu1zkMCpKKvfTAIYmd1v
YdPwJKTzBpnnHUX/B1ANugGHVMu6RZjTRz/2UtxN7vwjBrzgaedcub4+ExCQHMn28wjvcY1x+eqq
pbZvEX2UY+vd23mgbbuhS9g7ac96hvndbI8hsbHB8v5Ylv7AXg4gdI6CEyfidxPZ7bYqaiYpAKiQ
l1wbUs9LB6EKARfeOiaWNRDU9VOvsRRRD+3MjId4Yu5978D8FSpO6dwHGnhonWdjhcoN6ej0QYjV
ck67bKhTdR5Fbu00Awxn7Wl7pEDTWgUIFYYO4mLd6+1TNXgFPkVGD4mnP2ZjcO/GvCJ/z+3//0Yu
Shw4eGb+98jF/5am0U/9n9cX//hD/2N9Yf0FXlGypXAtHUKN7f1PxqL5l+m6f68nDAFqkT3CP9cX
zl8eURWYf0xbtzzvX9cX9l8Sa5DwpLSxfS2bjf+L9YUn/xfKomUIw2AP4hLlghfo39w5IlLDSHAd
0kTRJ36fNiYLtOhrjifqGGwqwBYRMOhTSwtafXWxeKGNBMZaVU8dFAokEyS/ozNdjPb6brRcHPt5
/TSa9ZMHHSUAhxFG1ecSVa0LdMdMhnRCQ0G85hWE2z6xSfugSfaDPn+3dQ7/GMJV36TBtmtoVmdw
8wjTHbQnLo4PLTWelI1mlC4sWpWRxxTFli+U2FdrMEJctBWVS26fDc06aBWhWzVj0GQakFgLBBZQ
UJZwkvBHZlW7dszmu+7VCVkLdmvEEpYo/kzUcm4hTpWlkQKjXZ22HsjEhvaLxjHnQ7FNtPCmYKwf
7oqK5WnMuWLSGcaklFrEAK9JaFw2JUW4q7NI+cxvPoMuIzSgqMn2Ht14FYJS23eO9dpKz9sUPZ5P
jfyYE3f6e5dNmLC7fddEwwkbORlw05LmWI8MWALzIyrtB7tJvzTpvXSpqvdMmrWdOUUJwJv5wQqb
kdzqEjt9F9ubQWsIKu7HT5XJO6PDMNOO86oLoh/dkQdjGp51t4OtD/oB2BcdEudUCK1zpUCNodVg
fV1YTnky0MIxmnFBPwTtfYJvh+on/rBVDh2rx+cT9c5HMRL714/VqjOjT3BeA/XdzOxMj15rM+62
QV2TzNm3HT2Ymz01Vf/hkrF+bobhAdRG6FObaCsziwXbkNz1KwEjXg1cgUJCwClHlwzuOL32eTAe
mzmYUIdpzlpMmTxg68FZbYSN7yXWj0jVH7NmSybamVsIz79pjt1d75kkWrA9WxGzGGwmL5aLY5kv
RAqC8NJXghGtu5qF5G4IM2vt2Nq0RZ9FnHBeTMB9Q14Sy/02lYYmoXrsSzSvGBCKNeziT2dYqDOh
/GHrk5/1DhJ3hANha1qhWkPikaiE4hT5ITuGprXWs2wfkoaVdtdZb5FdpkdLc4iXr0YWDoH1w0C8
2zP5hBeqZqI8Y4IRR2qWbPb0U92nL62HMSRYkndFLRDVR3dulL5S4PNrxLU/tLwyzRTe8+kFZxIc
7sMxjW4BYkFgmOkBpBPaVJwOpA7/mah/2WD0H/AMwNCo7kgB8mwJi1gGo9i7MI1vItUILNOWjHM8
22QUf9Aru2tPuH+KzO6JesB/M0BRriY/GckmZthFG3xlzVRsGHlmh6ljv9WGwY229lZ609dItDHW
rWE8FjUKMxPZgV+Mwa2Szq125yfbrm+wDm41LAdv8r4SkjXGMT+mKZhlTaHfJ2rbaZNrbojGt2BF
rksLiYMQVJ1aU37hnP1uysB6RKPa+QFqYb4UUd0bQn7PE2NUM0FZqcvxu2JGvBtaByr1spPhl442
Fg/qNoswYNMjYAZ1rGDXFkQnNCz4mexXCKZk8D3oCFdzlZ2QFd17qKNXbVF8ltAZ89L+SqoIwKaD
KJwJi4X4CboCJhYb+aemkyY9536TElmdUZ2dYnOwESsbBzPwtOcpDb09YVbho2dZHsHUbDz/O3ln
ths5kmbpV+kXYMJoXIy89X2Ry+WSQiHphtAS4r4Yd/Lp+2PWNJBdGDTQdwNMAYXKLGRkhNxJW85/
znd4SX5VKS0cbnuiN4ovwhvnO1moUx0ZcFTwdCaxCE65RblLnlwDV9LPYM9wmkx5mOzuUpbmV9xp
HEq1AK8UDxQdo0Hu8BUDIXENBfATkabB5zxUPCfKCRgRUAdAKY9xcxLwUHXmbHNSU2sDHXzLRNdk
Wsm1NGzf6m40trOTuJuur5+NKlUrbYSfdljezFLtDI7Grhc7uyZs0JCmP/2EyggbjCEWB3+YfFMO
Rrd9J/zG4pMbOC3FVlpUILqz8dTB00ZRFeMmzuEZWKN/DSqHr4vM3lQwKrWbHr7RjD888Kolo1VP
8NWsU9bE54A2qaIuOxCyRHkZQhxSbeHla3ijx4vNUHe9XP8ytx7XMTG5eW4fmoHGFIAlGu8rsyeT
IcOKPMoxNVKM86m8iSZWT6PnX7OK5taBbvNk7K95qrCi0SmxiQoI4RERwpXG0xQb6b5ODO8u9MCC
Gul0x91poYY6MUBZ6O46GZbV9qGfxhZmuHeaEATNiI+HweEal1vOGsOJU0Xha+hjtXbBkQd9c+3K
EDxTTmZJPrj0pABcei8oPaUd6YzTkqjS37x/iXuTW0ZGxql95WjP/t6l9n3UMn20qTdfOw0IMU1P
YDOj/FZuTkdC3t2KqQVlC/doLMWqb7NdYvsHXaonaGkPU4nYjYUYecbjBj9nEbVjrdpFE3/R95wK
KIscvBl1wHrKQ4P7g7IyRC0gkxWlME8ql/6hh2fPZW6ZJQ3gE/sofCk7fema5JDWXN76vL80IvyI
mvhJkvGqp/RjiJjrlD7ucqc7GQW9VezcCT5YZqt11c/H2TLeXa4mGzOt5n3l5yPfpv8sUC2rwfvM
Yv+WFcaLjEMkjRrttJTeXdAMOB4aGgrq7E9kCFJ9kpEAyQMiQcL/Uv1IRAsLkdc2XCJrk3XAqH6Z
cU4+Jz+hr2Of75D3JvwORXLVwXAec3moeCx9KlOaYUae47pAT+N73OIc4M0iN4A9zO4PdedfUsOD
6yUetYMTVAKzVAJ0TDX9IBwf/DKly2bc4r+G3wr6ge+QrlvHP42t+cgcmaOCC8EZJ77A3UmPFlap
5ELaJtog8TMGNJhP9MdgtL8thxgo6duNUykK7PKj7ArG/Ln/CzjGDcX8QivaPosgrgh6tVpIMm2f
FhtHcHtS9VPqJiTB1F1Jv1JhksKhHEgW84O2y5xpWvu7AQyxajOPIh8Dum8/v1InwNWRsomxNuJj
lUsbLkl5KQwu7GKILvAs2i373h+ILMi57j2XzRe4eTxijv/aKfmsgmbPQvFOxnJTan3qa3qBavHV
WOPb7LGtqdl/FWL4moh3UTy2n1vrKTX1SxyMt3LkizN776NpgeZRYxfz7fg6WAZpLy4bypo3soD+
y68NBk6R9ITjEGmHQ2PZ+8xpz3Usn8vW5jaLe46x8m0uu2Mv9dUt3XXd82fK1bENOCDX9HSvdRrT
leZxMMJfJNfZkLwgNH954aC3NBW8qjFKyAQw5kjbuwALZ27o99anQsHgRFEtSoSJL+XIxp9ApwOE
oKsIs0SGmMmK0ZHY4URIA0WYnFtaJhLb/LYmzpRxsbQKibtZid9/l8gWmhchqhHR6FNoEcUxLXp1
8VV2JpfjQaPpkpsbAvc5zhsSaf4CP2ZSPE2OXFe6bg5ehoY4sqZt0jJ0eZgxELume6WuGzv4CFK8
5kzkF8YhijueMglYpB9+zNS4tHOydfOFf1ZGH8Xk+Qj8I2/WAimMBB5orqtv+aB+KmZtq7znquBR
27zpyVLYRcqWBQ946QifKTrai9xO9n3JBAqjU7Dhe8N9gbNxZbZCbCp3glBmghofE/HI8Xbf0M2E
Ux6fgFsTqTFSna8kNg6/yxjAAV+K0DXb4V0Fyr/4XcACWdrPDftfnWPrtEaDID/5DXIuVHA0Jb1h
6n2yF7SUVxJW0ubFie1wnaYD8Mxs+sLGEO7wTGQHm/zOKorKD6cRp7AkgpQMc7phkYiX+w4UclGc
qwGZBSmbQb1d3mkDxEosUntXWaWxlgZjgixL5/cxG49dgCOaBjrUeljKojA/itr6cic72nhmzjG1
M7eA42igTHGsG+2Qnk1r3nuBOW2pd/5uvPFXFdbBKWGx2njDwFqr1WdrVvu0eaNG81UN9heSzU9p
m+Y6NMrbLIMToZ543XE+2M1O985gfqFilYysp/yPwSJSjeKp8chfWyG85dmPfiGbUWPZcBwcwvp9
jE3OfdWT6+PxJyu8E1nOP4uxORjKTxcVig4m6HoLM2r0VLeZbHFsfZ63Al39Umk73jiGDXc6wh/s
d8aPPY0nj8JGrq8htE59dXxkY9GV7wX5+lVQ9c/Sog4kt/WbiQd+MzuOhemiE8TrvJd6kBOe5Orb
TsovNbMMMUSDElSMi/ZPTR6zHc1uF4nuHM7iLDilYcz2/oixuleZ+gykE8O61DDaleC5dn2Yjq4E
TjJjtoqJbozd4hvIEf/jkSEhrERzRQnh0zwQFpzoH0ms7smJrV+yGe91nuZbb5FB05ZQ0Zgsx4EO
kPdks2/gaXsdgUFupS7eacYb/wWv+P9cwrGEh2Xzf5Bw4ubfATsoLMuv+S8FRzquAAaskBkIkPhI
JP8yoMq/fAiCFN8KC+XE/7ui4v8YUB3xF9dnx1NK4EFFqsG1+l+AHe8v7kOu6xMuBgyMOPS/UXBM
0/83/IkwJeZYlH8crcqEBfRvEBeKt0SUZ/glaiwkxz601DYFI7GYz55cJvgMz6K7tJgtwtUUv3fd
iE8CqixGgJ5zVT5/9pn7VGTM1H1DfjGmLA42px47at/owigRv7mB5lZDSkFwpbBSXprBGslN9CBM
4ym5swGM4C0Dlp0HJrd/6nLWnqfPgSAIIPMbmXHIUqTKN1OXPrqxmG5xyyABSiOCTwLMFFRxtR2S
2FyDPmPS7yvjXMbGFUfIHyGKm+zU1u1zqC5yuPTLYZhwVX0YlDh1Db7KlIH+NoI6ismdhVMTINil
sCbgNJQLDTjDza3Fk1azZqZRVQdfy/4itQdhc9GTiNzTOjRjTXADi557NcM/p7VOcrQK+uA7Nkrx
O2hTIrITpaJGzdlchvqF/BaoP/Z08okplqB0T9HC/GrQ7w2GnOwxzZrnLNNfdpH8TlJae2hhKy0P
SLmXDStqerJdjPF/NIa16bY4+wzzy4pYzdrOO9Dl/RLM4Unm88F1vWoluWa6XvHAbMUn5qP1FkkC
T0QLXbQepns5eU9jHBEMb6Lv2gpPs624RHSo+FqmHBUHFlud1FeoyNEq7tS7VetdDqrd7AmQeln8
pHtQzQMQzhXqwSWfMiYhxVH4jCZ96NBQYfUSG99lJfVFvtov/8uq+lpx6R694L53uKjnGgFe/BmS
xuIxC+4ApZxo8ZP7XDN2GZdF3nUe+7iIjg2Gi1VTB69mEGH1H+1PVagPDofBJiN5v8rD5r1nRd+l
GI5buHfaYoIgMs+42EqGG3v0RoKtprMOegE8xvQ+bJ/76sSUt80jvRexeHZBy8dh6txzN4Q/KgO2
nFBtsQAXpMOD/OIZ1LU7xM7aCed0nrNzq7x+niJ+WkjQa0O76PyAEJz+1IchVUmFmtfmKA/JXNxp
27zOFp90M04/ZpQeW/5PI3UfDdUiBYQ4wlQ2vwSaeFpmbyV7CWpB0O+A7e0CFI0KVY6tomzo45DH
0houbk1GJrZwUAVCP86jv7QzQeCwihlr+Fg/47vEm5M6H80EFyrM5S5sJvsUQZnYwv0rt0wjHD5v
FwRxzkm1ZaQz6O6B/hLokxRI7ahyvmlKK2D5GNielGJKH9O6wMXKmtNzyHaFDZsR0XyZaqxY3hS8
T3P0kid2zRCsZoRlg7UDW3ts5uE0W/iJcxyddchqoJTxWMwmrQ/y5vQWP1MYr9kuYe1i4OuK/pKI
+scA6PFdcRHsYgZIjCl3IVLrinFVt2nTfMQa5NA1r8pb1/ofyg6vlWHcSNEQovba7KDgKq4pE8Ri
Hqp1j+O4ttJzkHAlc7r1lAwHh+DaMGEJKnzyUMRp4ZJXtUVQETNCZFEri1wyjMbblEGLqcqv0CDX
1jZnhwWlJrugR8tbI6fSN5FdoI1u0wTRGXk8m9w3fy7OSbx0aJEMwqn21jruh5TTA65bVIzcs/Yd
81T6MsUT8Mi7sGlfLE5jPleW3M+eu6TAJ9iVT2me0wBd3oYBEHkSNYTd0xLXOAWmdtk9ULX+otS8
wa2HYOmo79Qr/wR+dMPWSokiZSAGEMQElKNJ/popxBpCr7U3KCNYx+Vc3rWRptDFm8EG+sfcnbfA
30a8FZAbQAkzqkzUZeY3CIP5gs983tuDeGAo/5D30R5CzNpryrcpmHjaXChN2TsG2PUc1Z+OZ//C
ZwLne/Q/gxzbtSv8q8ri322DBaksg3GtQB6JIWzxCDSEsO3ovqpVtZFl8Ol7ZMk8H+puWEwfGNYv
k+H8Lsvm7W8vf59QU86wPg4wowH0wUhNigxgEuamGedYmsmTNw2ECmvMG31TrZtu8fqWx/nYFZGL
xwAGqTXeu3mbbWF/cyAT1DLCy8kJ2navZkumGeHR2depsSsTAN1VUB4cz9p2Nvq10YIi8cPh99gx
6UYs+XCKdE+MG5skScs5pb+vaCLcIQZtQVZRQP3uqP5RoH8xIfLD0zVRrRVPcWBlV2Nu8HU04syA
dj/WnneuYsdZ9Q1zY3ipbFxifA6H8dK71U5GZLD5ToZOQKk3MJkPjIsTwRiaVvUK/cvGQgQJz49O
bszlxgrHTTbke9uu7/sh/841FGp20V9qUON5SrDCSuuIU3Da8wg89tM87OgrqO8rOJ8rx3HBSOSO
TjejjO+bjgCCdikRFhCmUUn0Yg0iBToxQqG7675R5V1XDzkeED5Ws67oxqh97hcQ/nipcMoZKd6D
VD2qEEhMSXUjiX6KuXtrRXPmq/b6E7AlEBwY0/sueAzM/tVJho94gGmgpkJtqya/llOkTgX4t+tQ
dqBf2rbcdLFo137JRgV8lPNGsuAaKO3xct+gJdzaJHZ31bIxd0MauTtF0/OGO2q9jLKvzqJ6x1yW
LlCF3z3LpWMx6SRkan4MK6r3gqLMRZVvfeuhiWkxnsPhtuRIN5WDIkkWNN6P/FJZ6gtMObSyPLmn
CzDZ5UbjnMSYRWcR42P3FqQ5nS/PTWPLc1jX56EdDzoV/M7xfeoy7rVRUzq2ssyZvmmsmbYmiKVV
srDyBi45iMsE3CCJyJJlP6tCQe9zfTIH3GGt0cpr5VuneNRUpVOIuLG8HkhtRD7VamtMEAisjaTV
F6F4Ei6VPe6Gvt7DZKlXtnvmIlULkUIXV11Nd2Vi/2rDmb6+nJtzHd67vHwAq7NVhS1qQY+HzBlM
SmkZ1+wda9H67OEUSf7AupxOtih58oqXgZr3OFI4z0ryl5oZFGYDYqpdTjMkXIpJd+PGVIyj4Wjv
ZwRsGrb6LTgSin8yOI7+vJykIC3OhBUIrsQqkDv6QPkziOpAJfxVYa/zDf/Q0Cq8Ml2589v2rSM0
QOR4F2u/2Q7kHtfSS54cWsQhS1xVHx9LpznJln3JLY6jMe5Agm0s3IeEtPZy8VW5as/ZhMYi8x4P
1Q4ozngwK3Vps+qBSAqRze535MjqzlIJzfPjnaN4lTs0TKCyvO4CG1e8KhsfWHzffvjhtoYEjnh6
ie08IaocYMXSRPm9Q5ATdu1yznOVGT6gTN2wLhJij9Wa48V9MoQPVF/sao5tmzEY90PVP0ra1c0p
Poc2rjdu54/w6f+gNH0RJ1+1vnigW/aTBsjPSZJi9cTBJZ05l4TGSXgsxMzxQtJ6m2CUzHv7SFH9
enSqF3OqH8IFFjGG+AuSK2CKzTBSOBfXuIEcyEO1hcOTjaWvikPUwPnJ8hsS2d7CIsWHY6gbdLs9
TRBAtSgUXrtp+Km92Du4mYhAiGMsZpbZ1eEFpAvnnOW8In57s8NYieTwFEZ/CisDAMUkTlfeH08X
D9MUPLfjeGvYm70swnA0lo/h1H8rd0l2ezYhgmHYTThZ0ZOCc+vAfgLU9WQM+Q1qDNp6whGgpgIE
rsnLQFjXKKdDxVuYQMehbcM9THP6xg+502P+nLflFkf/uRDqnA7qVkMe6CzcRmb3SKHdi7lM4KR+
sXvOnM68C2YY7zSOTRDyOGM22NIaknyzx2Op27MbNCZ+fWQ1d8xrumoR1ltHL4pec4F79tuh4KOu
uxdAYYTTsKxwJCYXp5IJPz4PzTRANfZpl2o2sh++7Qk3dGGSMKpcEl0KG8k27NuTXVh3XZkeS0Oc
8U3+UV1PLgJfdCFpPHP74zhVB2Jrx2ru+b78jZU72LnhR1SdYRH945k1w9dZ8opTmnLh+9s50nqO
oxTxLqq3beju+la96KC+i2zFBc2PfoQOADLX2U+PPw6D7Ps4TW+lip7CWkSADDvuhXVyS+bF+yua
u9p11omNq3CMnGLnjumn6Ob32StPaOhY2pz94EB5ToOPuvR+9MBdNPEW4k8pBeUOwOE3Ta+ONrEx
Gkgeievek8Baa9ppe6L5EsAdk5ZVmDDOynjWNxkfX2ZgEYwdiIe5vDSJja3HpAzaG1tyNR62RiCQ
v7FHbouqe7RNWDvcX8iod7ncu7j4Q1bDe9BXNe8W9fL1FH+pwusPyqge59A9skOhoNIuiGmHSZmr
ig9fjXeml7yQefN2AlLVwJT4D5wfzg70bqFikpkgvMX6Kp9qZZ/mIf0A9Pxcx8g9hclvYJSnCutb
0/sF/vuwIle60OQJnChhOhtjRpnuc497dfmML2JT9X3MnsTgzsisdmvluLw6aKib0PLYJOuCvxW8
PhE0s5XQ+Vu8hJDmPD/i/Us2sUjuKSt3MfRmCx3NuQhhbcfCgMeDoqeCzcj4PQzCn0rRB1KrdGfR
+5z63m7MeVQAChhSn6J1zQ2pj54NoQ7tKI9eQKwLPmhYzE+N7nY0eBJyqruD6WiE1KGdT7mH8S3L
MRMHKU0ECs5EpYsvEnRfkV2dPB9pNSzCe0v1d8Kj3mycKXSu5uRnzKo/SZ7dGtvcT9liuOivHLjk
tg/cp6pqGKLMGwpajqUSr8lk7QLCgU6pDoUTXaFpb0TtlZsaa+u6jCVvABZYtlpsAXZER6+RRAZu
NvtxTvWNZs2NOQcQxbttkMBUKbWASOS94QBfoZpsjdC/9VkLiaec302jfejG6g7NAJJPzyTWqmlt
EAevypktNgMqgyO7vamygMNpCbgudY7tEAN3by5pbmHsNd5KThwQ/zL8Z+RYkbI/9Rz/7qz6qk3Q
MNHgzCC+v0cHoIj0NYsgdjJM6RiGNnUONmAgM2OFL5FPh8lE7aQAs4S2tWeUcILmIwizJD4D2+hc
9eGrPzDW6y0LOE7uPCY1PIfB3JVDcybgym/AMJ/LmwjldXTmq2zFMTRIOw3g8loeMNa19DOwE4BO
MyVqWUrWt1gWC6AFVLLJoD3GOauJydzGhI4g+vh3OoOYitNu3fUWrj9ZDvct5SKVSzTSqBKeDS9a
zUxe1zwfOySr+wBvDKhJwBbDQFtJne/adNiZLimnTFLA2Sv9U+jsPHPrZa0+RLCg0hG3nMAb7cf2
huZ3eHoW/N+G12Atp8R9yhyT3qoo3RpZ/TnN0H7KyCQibPnrOLTDQyD9eSuD+pJzvGYQkl7CgeRW
mVhiY+esyCDe+3MfNoRRQ8BfE1I4YRsuGNNw0so6G657yCnhrisGNmYFRSSmm6Z09f040y+kfnGP
2o6pfPPT8GWoUBqceuhBrlEAGHC09BOPG9ASocBSa261FtfWyHNm84lcG74p4KaInsBMCmoUwKmf
+E+EiX0yy5i63LpIdw3jgGtPPIriLkbSOUrEho1OHM2qx4BdVMkH9V1E0nV/nGjB1E3pP1u4WQl8
jbu5zwLEsplBP27rzQwRLXayL1uHa2z2JFUmXtuIV5lQTAKbF88L1STZKU7hTbgZpaggN9D4+te/
Rdr/lVj9/3jP3T9tgQDaLQ/ewP+kRD98TM3S3Jx9/Mfd0uL8f//1/1KlxV++iSzNf0wPTfjvHuZ/
qdKG/MtxHB/ugaK9DnCA9Q8uAvADqAjU4bmWB7Dgn9x39y8Ju1oxfwRgrSQcg/+FsdD679Rvx1aO
zx+LNj7JD+1K798w1HIpLjBwAa4UXGGDwOlGL3AXhxPilHn3tgVnfEqQ/+aR6Y0agoKr9kh1RBCf
OJpH28BDETM0cCFpjt+Y7vpjX42besyyq9l5MGoFye7IOSKhfibuRNu8sdxoUA3/1rwR3o8WOyqF
Bg4GxgXZ6BD/ZlIGOfruH1/Tw7+A6f9ktvO5/nfuNz+vK22B/0JJz8HpCTX/P/5JgfDTrECjA++Y
192XmXMU7eO22JMR6bc2AlqkMnPrOelSXx/460YRCkcLIDo9sadF4VM6UexDJzpgYHpluphSvbRq
mlM2sd04UIrYGMLpV/nSB+kV7l4DfbBFOSgb0C2G/vZL+TsfAUKOAhcwTblVdXL7It7RMAatub91
jU/CDW9R5CJeBNK8JlxXt3nSb0z3q6jrF23UXEjjotjQHcJCETTOg/DjG10az01d6HcmHNO5KcyW
bX8f9BtCcX9MyG5VQldtN1kEOLJn6Iu/Gyr/2Fx9DsnhraxEccz84bFFz7OClATSwqfCmP/qFuVL
SPHRYUrJEpJqahHl4mk5MXm/2nL8w8F75XW/yGAF+8YmN+U+ChCXdt2s70Yfz1vXqQeZkl0KwpFz
NQ3POHLkOgYZyL1jO1K+tnfkDH4TQ9tQlPtgsIAK8en2+tI2k7m1Bo5qfhk+FtGSeM27eh354tyN
Dl6F3DhmC107zmiEYzx09cOa2m9ciRRNzRhbyFPlH2Ni/QkxPcF8rF5SD45FLAD7VYjeJmoN14oI
DLHo2w3T75uiWJEgfCJX/kTXiZEISH8zt81xZPgS0c6cJSzdxt5lto7JoSUcBE2zk+W4ThfM4WBz
v/T5joDJc25KKgigdSD2GkOFE9FayBdG7DX9VoDDnbw9M/T+ldpYL12HC2jsvmrOyZhdpbOJ7Y5K
3+hWeubr3Cc/ruyung7vZrPjsA6XMIh7YKzjuplSvW/IEJ5ClbyNM+E2U8z9mcogbF7NCZwTAL2o
woGEiarrjHYHBBoDqG98edyCGgMogs6zDifXAjkqQu6W3OPwVXEfZuArGp4MJ8N0WtbDO+yHT5H7
39oq34ppvJsUjIMoMz4FAEiNi4EqwO6drWty7pEmuW4xSOFL90g1OhaB5fJFRkOz1+F1oPV8DXKV
or3UIy7ItUylRE6K/Gcwe33gdvCYBzlgaosjajMLZ+drmt05tZ1Ibtv082ziEKaIDF46r3uKA/s5
8z5NR5bg7MLoUCRU9UaRfSBzXGw4HmuA9zio10XvzGvLSrZ6TAH4mZRodxO7pGjatwre9CqyTZJv
ksNnUjMrjnyOBiRi3KbPmbi4a5Ga1Ck2asDdhvvKz10PABS7rov6qkvtH7mRsRE7IRw2TTEU2YZ7
Y+Q3nRZSfOD94QeLkYs8BjnWQcPGNyZz7WC1CHDx8mwSaooIJKGjQG3jlJGE+HULGZ2EMCroouoV
KH03yN8j7qfZt3/leB3WgcWhGQhfc3DN9HGqEWC9Htps3KBUSmijHLHED9FqUp9p+QXykXTVQF/8
bc7LjUWOfz0hnnHbOGKMfkFPxnPCtrVm7vCZCOMxrvlguAJ9U3fO/S8M7uuwH+4Tz9gxKYR7hV7c
0mJjLwW9YVg+sagfpKwM+Ofdz0h4v44RE0n5r4LSpRWuize1h/Y62RndN8VPauaK5wD7b+RE26bo
H4eZqH2ioQXOTYfxPJEfYUZHtDkyCMid+RTortk0WtG0HVQdQhrrBq6Mq45NGp9Fh0Rb3GehpPTP
7T7pLMX8E+S0aUd84m6BbwdZsw+KZpdmKD1jmq2pNuq2SejcCT/fFeb0I5HnNkbrmhtz4PFSfvma
mcNXL+J2HSXbwGopDE3A1hWY87eO+/dIBapZZ8Jf8yk4a+J25UYm1dk25FuUFiynXoH83YPzWZDY
c7wPWZE3Vei817H/awwFBmb3Tz9vRd7SvcI9dAJsFVk5Lu3GwuM84FcEZ12PKJrQ+hOcdbtBkEa1
lrpoTVTGpwByllbD+dd5GC14dFTzof85Z/YYvVnuGW2cPKd0Yc+jti6T6niEq4sbsNIZ4fgLjOoh
KOxPon4rR+n+BmBGUuWBJOZzwQMqmnxTfMBNo7+KRUPva/9CQjU9kynajDE7oUEss6xgn6e1u7Hq
sqfYDYCda/qHwJ2tYx84x5qSpSwt73Js62fNdpIacFMtmVMWRQoWfgG5YiAOMMTHw5BOTERLCDt8
bot3XQYHcNy/xvirLy0EimYUW4IPKibR2cI5WDvY+gkgUm6YJfrO89DDhdgyv3/2ueQZSUZynYb3
CuRphwwp+4U9lMr9oKtjnATdua+b5U6JCc7t4NeNxPIjg2argGj0kVqM+6LDT9pmTrUuHFRUo7Xs
W4qff4HsN5nC5etF1y420NQCNgIumJsSbO++qLxjX3PzwMeFeZPeR8eOufM3ZPDaaT/0ectKTcQP
jwqIa9qqIOuh6jYg1yuGfBTF4JQzEmvV5JOBxYvvbQS0OSdYGVPekrqvHfodDvHgPxCatkriXqMa
vnOZ1oyHMcjMeUzRMJrDtiBJznXVUYgV4gDewF2PtAOFRTOdtAtAnYwuLWwbWrCG/dxDYpoUs2ui
aNyHxIQSE3Q3exxueurObu+Tom358/v5AAS8eMF2E2y0Znvu6NrcF7jIIjM+tbzeRZo6uOV8vpkq
JQSv3+MQI+uMhLfufTGQlePyapPxZr/Lr52dv05euyf/IDasGAx4ogXdjEnVa2j+mLO9F6W0ptis
GjaVdgzZo6eBQunNFLXXppRMOs0CioFVPgzwbHAVlTULZPoIernamt1ECQs1dM6Cxyp5dgMTgaAJ
IBV0rXoOez5ZoO1a2+dJgwaffHirnWq7JzNIthaYk7UW5m8V1fbWEcOLU/kIoXOZ7Qer+1WbzoUg
MRMR4VbrZCy+FKoXP2iBA9L/3cz+U2WiTycYHiPQA6uBsR2nVYdApH2XjfR8UnI47LxmeB1j9+zn
9rN58JNy2TPpPi2pH4Pn3JFyiOcnKo7BZhbEBRJ2330u3+3auhSiCnH+Y7yq7irgJbVX4TUbjBcl
i4Vlc1ZCP1mYI1Z80JuAoJo18zepx4S+zJD7zN3owtCRCxrUY/kDxFydrzyYD4bgH7R1+ZWFKWu5
cfQ7pu4vKWPwU+3y2hZVeSVr4ZJCJsQndXApcT8MEXb92r2Ts+xWqZ/EB+VHL3WT/4G7QcFkZf7I
nhQ3sR4cGfPRHKKd3xsVjn9Ms7gN6k2MuRcDjcNgmrwTa8EXiCGClqP7yB0QJ3F6M10mifbwyryc
4FBgtAw5hy11vNnBHKgWUN5FDDxg7XNu2nLXlMaLQbvIemzpPAn6e5lzIMm6BPkNvPi5tLJ3QdA1
MzUTOMpOV9osNlTR3TVO/AmqN++AKg06gDvGjM7MtbjDeYzwjTCXtmcDUCu8fmZyts8YccT5L20o
s4F4aA2at13GPyNPZNr0uOb6Gsw4fQVLkhFbw/eMM5GmUN75acqoC434l7lM4EbrUMTc3IbCfcyF
Pti9+oVz/mVA2VlPnfPe2XbJFKrOWTYAAmfRKSaeGWuRbZoQr49JQYFRcIoYA8qAsRMiBNoH25mi
PdGBbqeT/r7MtkxH0kPRcDRU43Dk2f3G9yN27tzcbDl9llX0Hvg5LpKhOpYpVtSYxo/caRpw/pAR
sA7UC+P0EFJIUdHp0IsatzLfJtj4hfZ9gUdzHfwYrVXzQwocFSuzSk896KNV3ODD8QkiGPIhU3l6
nJEStYYOi0Il6+IlCJ0/wcxumXBUmquINZKtKLCS75ElC1dAbZ/wDZIAKqNb6Ej7kDttuMtnN8ck
VRTrUs33c2v/4M5i3c2t3zSmi6PBSd8nzrMKbVUxeejYFSy++K5bDj+d8R243ElCOzCBEJBKxp3y
iY8onX7SfrSPZeveB5ZPimeq5GF0bxW27CqO+g0yTrZTOgMjnA3ynCAbrxIFWd81uHHnFS6DiONq
bE5YCrzss5PSouTm2Ovg6qV5uMMWjlnF9Z7xpB1EJu7jXJ6PvZsdkmx6mCyu6nCu34OaXZkEwQEy
0x5IKf/ubqRHMb56wNSoutwt/0USfhlD+y2UcOFil3F30xohq5UtTwpLUjK5B9LQe89v76NYyt1U
JI+QPfZmY7+5yfA0eJpmc7xxZBK6X47BQ97KCU71GAzYwiEu1yyTIlQ0I1iMML1g2qX9wMKKcY6a
Zfs9XBazmY1gM8Kk9VnIGbTQIzCUhElcUlGJocQuBrBlYguT1Ly4nZteggImCCnxM+o/qi6dTljG
mKC7xR2OjBzzTsJaHyQub018JEeEZRdI3mphllPNQSTCcs+dZ7/8J3XnsSM7kmbpd5k9E0ZlJIGZ
jWsVWseGCEmthRn59PMxs3NmqoAuoBYNTAO5uRlXhHs4zX5xzneEBoYwRdVTHOPgGkPr5DTcwAg/
Jct6rpYsc+yNb3OksV0YxT1K5xdFICizjVzin5dPVsHlUgjoZJPkAGLpv08a+wUSwTEfmienFXdO
FpELlRe0dTreK0HwSKiMN4flvswzPFupba1oiC4FCLDLiEWRUjISPgAWRnwUvt1N29cfpTleAeKC
UjJriT29eGp7Q98HlHaJpSbaejPfOpFznjPjeWynN1PBtJHzL0pkAZoCBOtUnkere4r74Wii2gHv
xrjSY5fijRCoaja/I6XyNvc7fvKNPFkJXJ2ovSILderSd9+AVht5zTdpN+a5LoI9JpK1kjVDo4aJ
++yVYjNbclP3/eHPt13F/t1oR/7WM9w7I+2oP5FERCeW2XvCWc+dy3g7GwzCrdkOkjfuH41MfGBy
V3bxZRpBQCntQxJ3zrFT3NSpR/pFT4Xm2wyKYdfiaAd7X5jVmQIREXHSc2v2jGshMnGjUF5OC8Ld
8rpPgzQEb+R6tbNPs5EfkNc+PBU8qNA+ZV1BnWF4x67gva+Ux4pgbO8rgk3x2PkcAqRyVkM9HBp2
tYgcKQko3zZk+pJhlsqf2ai8rS/s77qGB0GyH7ljXXqTyPjbVC57QeWQLVwwdl/+d4qeca1z378K
yuM0MvlvIufD8uON9sLPPuleu1Y9MtdkXRDfF5xKq86Prod59A5EK5s0s/OxE9YDKwjQmEVaYHnp
yRbS2THz4lMzkIyc1bDiilQ9hTFwRQQhKsrfsEMwi+AXgwVtgaLpm1QwKDesaCli/ag4Idx/iYf8
1upwRrg+cHYkWPRKKftjW40Tir9mWmeouZdOUrGmBhVWFG81PowII4qoOmjD1cxWNd16TdHeYkLt
N4IBuDOU5obYJ2wh40PajlDsG1z90qBtFTUzdNbE7BUJccbhODYsUQOiYqx0x1AMnYu+KCgn6xrB
MAoi9ev3QfKKBQcCSkm7WZTdj2rsO1VIiMYA9DD46aDYChQWDUog126PqA7XAW/i1A8pczTeX4Hn
aGMPqKMYkZzwGY+7jt6xCqs3leH18k3mDHMNN7FO7zyGjSjmM8mscImgtt87UVCCWLjuiOKFe5Xx
aHBH0CclEr+jM2HUHG2WjcBYLPluKcRgDYkOK20gBkxb81CRmLlGhBpBNWeL5QE3KdEX6i4/4wbT
JG+yRbH6NkJtdLLCrFr7qPiPRbwo++yHThDpSUZxspt6xkAdNPIi4jSQI+dylgXfXUbTqjQn6hBV
i9t4hxRm3oiZettioJIGpuIGuomocAg8Etg5KBxnPV5VmZ9cRi/Yso/5bMSy5XVwUvoOiMJy3o0q
yfdZSaWtWt8F/CjAWIBihV1HyK4ek9diufLrZEGixerpz2Ot9axNjHW7JrbLS1Ki4NW8zuaQwVVL
2x0yBDp4qflh0kT4MKYB/1lY72ZjeI6oicgSi4Et8va6ZfJNrDZQR5P6VPbdJuuNFxt50sYEwsBL
S3eRsfeK4TVLrAZG1bWqkGsVZvBkkekOW21ttjj/rJlIJmlxfI1ZU2911N9bwwTgOsnaozIZ09ia
0V3/aqKem5mXbVtUJIjZxFaE6qrruh22lXQjA0Ze/BR7PTLLcT5QJY24iqiUfWYba3/aTUMLAt2H
TcHkx6GsAtRGC5OVPm8jQV4Zj2VXSbzYCWNOHbesxRGb8dC/IUtaINv9Z9CBtXVzSXzESJpL+VVI
+8fjPggaDtjYOIuKMCM8qGRL6aekbnHfOAiYUI5nl0KJ/uQNyDwZ0J1qz9bkF8DecEO4VI5Hbh7m
MWWQeTRUKz+o+h0itJDf7HdruyE7zBHbIHJuY8rC9WKcYa32NqgRFLDsHpqaUjefw3bDPIXwDsiQ
s8l57RQGqKCJMDS3zTjYY8Q6MpBniKQ/7eBYhJFgA45F89FiXOPeGMB7dc4RLt2Vshctlx0TYIvI
z2hm79DWaHGr2LtVtrn2TD7X5LCDHOZooBOUt3FpITW0p50wnENmERhoeIyqCL/wSx1fN/wKtQLD
Pc9Vm161e7cBoFO1YUclYL26ptYbn4Av24A7g/x5U8xZS73MQW/246voIYRE9atp8CR70q23Jd/t
IcP5x/SQPaRSn3GWfIeR8YIycJWJ5ZMzMaqdeCu7UuyTQA/7PhmQsddquAZGMVxzkyu2LN69u/zK
mLr5yoq895DRpGhqRGWUJvNQoMkW8p0Fj1o7frluzApnbrg86EkNnj3lkzN2S+pDv22iE6rWVaih
MqKCER729nT6RLeA0F7mOzUhh/KpSle9v9AJT11w5YgJMSQmdgSiQbhPVfldZeFDFg9AqTt9w7jS
LQy106FP6oxmzoW/9Cruke3nfIyZos5q7+EIXenILlAKdSB+FexSxMk78E/Rjrr1qcTyGk0sbHJE
33EMwbFX/IsQ33bevPVM3Am+3Wpcksx0VIPIFRPhAG4GSqV67al4fb8n+QLdCLIoWECub0FPcDXM
lxmc52CLJ1sqkgXGdzExvDVsYiXiEu/zzH3VDNYLJpFLIYxhVfPtQR/GwBx2TnHdZ1fY5Hsilpjl
eXIptdhmuFXZ4Ggm8CCN0q+6Iwse0NclG4F7BkaE1KM27jriuiqHusFS5XPp6OxUd8CoMr0ZVUsy
aaAhRfXtVcmsQSyCyABh1t4eGNCO01bYdnHfCHjRnjHxYqND0hHFqj2P/AP7jPWefDOVHizZfsh8
JMQN/b1fE9Iz8zSTZWmfOuZLwCBNb+ffqBkGp5Leh5HTd8cm6TRjq+4yg9CTiZEOmx3N/VU7730+
f+bOVGxUFl1nivwRRr8N0ZbwlihAnRR9gjt6801Q2WxtSALocUluF0te5kUVBFGoQcW38yDqvD9x
QGClZWxLJpH7oU0+IVXI2CEII8ybEV3m0q01QW+sgTBhMOOikJVNkBc9Net55C8WO4zAQvmTlcCg
e8vc4h4j95mUnY1mUkXAHLI6eAncezxACCaVTzAWiRivAytKvLH6OUibg5KROMBduvZK5mk+SlZZ
27c1puF9UXg+87Diw58W8XlyyRzjGCHS99qq2pkkFtohP/F88u1V48KDz6p4AIEwEYXHER3ALCGO
kRkepLdVFeaPEfe/rLnis4j6ZKqTZNfVSM26YTt8Zbp2ttjhmy0Z2t+iMmPuC3aQ0pA3vkY9pSHT
e2oRTEmwoMm4TQk1nEJv3xUDKVx1yylWN+u6ZhKXtEtkxcx+TaHCG6TRXfqMWWvbhjAN/OiZwM4P
QqfA7Fmhj1y8JJOmHj9lA4uDGsNed2UQrnXMwqq0nLum09QE5fTAQjHBj8f2tDPKi1k1077vUuYm
UVycCGF4SZv3wYcuMESewo4P3rBCyLplsCzWQwN8VkAW810EHaMrKCbqN1RAAEoy7zEe5Rll6HMG
zGntECdUc/0d45iQWqQSFzV8t5Y3n/px8v706SuU2bgYsK0jgdgEbVVeMbjZmv5zYuNastoeXH3N
0qOkLvFHyv60tY7JMuDzdFsfrPIZUC1dCE8wL2frW/SdwATJCTXCfUtPQ/OgaStr5hDZMt7m0Q7y
2twHcvR3pot1d4rz6jDk2QApdIR2kkbws7Mc91OdiOY6E8mwS3ylV2ZWABSovHcEeiRyOR7jaXyS
vscAw6o83NaJGWzwtJ/FMmp1TJ/hwuzeppkNbKDG9JP2l6EBaOPo4gLXMdtJgY4mGL4rl9IXuAvJ
yaN6Q+Ht7lg9FqtscK6CdkFqlLlz471nHYbzcapPbjwmV/FcEKTByIoM85hGKTqzku0PjvxJ88jZ
mE51r4OUQBVgDzuf3I6NlRaQXtGDm2XErGj0PqVR2JRpZHWTi7juevTrOcwumhED3AxqGzci2dsw
QeDYpv8iedXb0kUKy0qVoT3LIKKnmaDzSla6occngW0hhGXevk4x/o8ivgY+7Rro7EeJWDmNy0+3
fIpVAtRsTJmNyx7Oj1+0O2FRv2bIEbf4WLatwK6l2L8xeHDtA5xnGEjRMwaZeFeVsb13TC7WaHjw
Why3Bb7nTRrnv4X/6VmA+QVMOLZ41k6FQA2moSd9cpYk7FV7i3k5wwrVLBxYLroUKM48EG4rusA+
zPP06OPZgIOUhQe7aokurX5Z4+fIPOGcmTg2VugmazKGo2zvaG/bBzLcFi2L/mVm76UM88EQ0Rg3
/ieBwZ+5Tl7naSq28yhvEiZ/jOkI4m6gBSVFdUsE91edBasm4agvCzSwrRcn2zmyAEgbQcr8xiO7
jlougMdLaC2pd+KNit4+20ihu7wG4yYRdHtu9IgLl0ycVRCSjRRGEBuNusMcO1O+IMIosLmZHwVC
6Q0/xBcdk/onB+YVM9JA1NZztB9I4faS6J4Je7CPn+SsoxvOW3boxjk0S/XUJsk5Sxo85VNq7/p2
PEgm/cdEJeTtEOm6Zvj/6yjunrgLog0GCGfTOFhawhixcGfjEXKJLCKuXp95+Rs8TUR6yVA9mhiR
Loa94EzP3B/Zm+BTQuQC3aVlgG00odiVpp9TkbBGLVToXU9MbdK0m7ZyIRlnCOzo4vlAZX3+RJDN
L1iFYFP1oPIcv1En0DxyF9njC54m4BoDWJ90Jj8tpRoj7TF+4dZqD0Zhnj2p072c+9OISveWATd6
wLPDtXctTM3IYAhuwyY7Wh3cYWPuH60iemtA3CKAh9vNNuwIedmczOom5Z2gfC6f2/FKUaoyXZOc
bSFjwlym4uA4AWPoCA1a5y903jI1nmoCxJpYvyqzKo5+/+uVzXBLxzmtzHRs98hkGCC4HoC+yn8M
IhzvaqqJzqoa+6i8mCotJU0NxSRbynl+G2NzPniNkew8ty+2WHMJzxJmcyilfxg7Tj2LwKYtkPw3
4uTFaQw5PeNQHETlAwEuS7A2HlxqUYzHIoAXWtBv7N0k47isWMb6QYR2hhwVqIoZOPLIP6Py/VU2
ON7ZsADfvMTKyS+ejcU0UEVzZhTFHc96spaqePFC87Ht0CJnhWz2GdFYf4qH/i0h22NV8N//XP7M
V1VPbRLF/Z/qq//7q6vkq6266rf/l7/r/3NF3GKqJuahn47f/+t/oMDiZsXN/C+82cP3P6jg/s8f
+UsEZ/+B6Mq10cA5gikUX/3bmm3+IQH0WgEsvsCjbJV85e9sIPsPRwrf9wK83CjLHeRxf1uzrT+k
43P5wUZ3Fye19e9o4Dybl1f/pRZbXh/yO0l4i2nSvaLPc0wJSvD/FYWlYD+yTGsytzRxcuTOAMfI
/V/4FKA5luK4Myq8mgKxft3gjaiScMXiMr8MqroWAavpqoIFYC1iGyvSmBZk8GtlCGmEquytY9Wn
eDZ3pR0gA87QJqc6OboV9mxAvEy6ScZalVq7F0UwoJnpK+U6r9CB6vVolScjMd7kXMx7hHfnDvkU
FBfAY2nbMpB03uK47NdmxH6jx0OnbRTJseV9m1DbNzwhwKJAk8dj8JOyHblCEZLEwE4QrvQtxrEc
vP0eK3Gz9Vz8dtGIW4grMFgXinFW5GGl7SzvypH9PSuHmrUH1msoZxorT3bEU9+8Ef2dnjyHkQSU
0PzK74uaHMWQ5UJYDvtpXkI2yadA+15TDtdIrJDlPmb2dBMKVN+5XWBrssLbiqLrs45GXI6TMVwn
Zv8Z5QtC28/FWsbxbeYap6xKUAfm8Qsqu3HnJnC53GGcuKEVwwjmjKsWtd56Khv7ugTjzMS39PNm
FwdG+o0t8DseRqDybMrJDFlHyt+jrHphBFW+gfM20eJgz5uMemeLHKmisPQTTSFuA88MbdoEQhg8
+9fHa+Nl9DKO0ZM8l5olLFVDE4dc1IW9M7vA3deTzRQYsKK4BXh6G/r+qcet6AZUP84clA5bhso9
cQuRMTpBYe9jDv5imu7jHM4UI+QPxlc1XHBsPmZNxS61yyiR2wgbKE3TfK1HgQOsmQdin1nBTBVn
KUvHke87ehjRR9C+pvdtEL9aXfHcMHJ5rB3vIOviOZr6IwqzZDuMwruVheCXOngaPLbg7PRPpo4e
EaA/T/3iAlTZIWRHwR4SffFY9Sii2JSa8XxjJMi3U3ZwmTRO1AqbqG5fUfztHVYdF4PV9m0Qwjic
G+5QACN37RQPh8py9aah/3lMGFkxYr1wkb/R29FIOiNLinnXzbnYGlx99uS1K6dKxj1u04JdJtYR
3aGlmJ1Qb9t5YK3OP43GPGY/hXTAuR4TYgJ9ixC9SnoXxBXI9GL7V3DFSa5f1keNsaFIdJFGT8vD
Axx20KTQcUxsx676FKyIASvCS2u7aQNgmufTwkqGCQVzduXnlzCzviJL+etKoNLs8wS8cjp8BrbY
acuuz5Xo3SvdNuLFlOoiAWrlIyK8QkxbcADtqZ2CF1DA33VsEZI7FEdzsO6KcL423Ql0V2laOzar
GI984p6t5pu9RAyoy4bloPYxup+5o56zsWpo9ydS+Qk9xk/okDWeCmtn2NnGssPbtMJXPIih3QYD
Qd5jTthUJo6obIl/FzbSXgfgDQI1e2Um8YMYwlNrzCc8RmevZQQ/RCiD09ouX9oeGmYrcJJwyr/l
XvjQJ+MSjCn2ts9sKHKaPb/npi0Jmo3Hi7bGbVET8mGXz+hOFkZX94jh+tEpqitnWJIhVcMsNxXX
rcfiVuQf4wA/LZmJ8hmy6dAgjF2Zfo8Jshg2RtCJDV549iuot3iqmnzbD8glGfQNm9zXyHta8BD5
Eg8MPJFXltnwglO8X2P/1fj5g6fo7qPxOAC6I0VMi03BEmQLsiHf1mECIs0xBcDNgcDJJPiQJc1C
SUYWLEGht0ZTRFd163xXMr1j7/2SVNBEI1eRa8Onshq9XehQ8BfaAsXWDI+J7YVHsjLmI1X/C9eG
eWybKdmGs0meiM8sZA7XptXArGrZkHG6G5Lg86wZ1+zg3/qac1bX7ZGPP8g3jzocw1rrhUTKzNUD
kEx3TyjycEqMbkLQVP/AZeIz688PaeE/e620mdcFOMKQezou5qKxZAO6KDZbQ+5kyVxTpHj6THJC
cbD8olz4TpACb0JZHYKByBnTBIYVlw5z+tz48Wavu/geMV0S3xHaJ4DYLmIBw9T3Ops/Omtxerg1
StoSIffSm1h13K8xazDDJPHSim1rGxFVdywK+2yFs70RZZWhnQR9MkYD6sUAbIgNQNyOgS2HXcNe
rn+0S1QISvkftrA2yuBQI33wMjnL2I5JHWC+fYOtePKYy5bLx8+G/ekXJSJF1thIwd9lkF8Bxd+J
tnph0nSfytynObW5eXGwrWqIcitssiZYjHhiHWxFl0q5bymDGdvo70eEbzi/w+shdi9jnny2UXCj
nfA+izUZ3o0Wa7Jk4pXnMsByehC4bamfm4wwgNaK9o1fk/jeBaxLethLZPYcvLZ4N0oykGaTYMGg
jN9ttH+GzjAg4yYbbeOta5E2O8G1QULacbEV0J8b2z6lb+xL/ZvA9mevwLAnVC9Zz8g29TWSbvhG
DHfPkcwscH3JFv4iTkr7cXIZYTDefrRiXgyJPpyI1AabKACsUs8emyuop5WBFyWt6AKJm2GZIvxT
bdrTOuxltGcwxa5z5OfOXiBa6wkZlQvVDKeb98SMCsJnnLkQ9TxJEzKB+QjDA47ibGUklFCC6aNV
tp9BP54IHvwBGrkj5rTcTo7e1CBTcfdX117LCI9vtsdqgMzDCcRzlGTnJSZu7Tvis4vhMFRG8p16
0M8p9D+Ej+ght/cybfbuFDHXxvK3Yu9QP8xLv0uU0hXrQeA4mhhuXb0X0nylOkSNFLs3MGDI+MhY
gy3nAOuj/rVrzB+FWZNWhObOHlCxIUCqwuIUBMUbTMFDXI23edXd1u7QbJWXGMcBtRumReceRTA/
/ng+RYP80kNz1Ggwm4ykjh5AnpHc0MSOKxvECeRWm66Lz58zmdlWICHiN8L3qSNArhh4twmkQK+G
vVxSsZGcfsSV9pzHJSEC9vTrmeqazHouTAZ4K50mLnq3+i5TPSJqu78yy+BtkLzxZZu8WQYFStSN
/rGuuk0kg3vWCm9YOvSeVSE/IdF1e9ItAKOUKnqUcf2GLQIcD0dKGRlPcRI8uK15T8LxAhm7UYV/
pTPFGLtBj9iF79LuSU2A8R7AiWXkBEt38HdzCTk9nft1VLvE95Kqg/ZOrw2ZvGbKfs9LdW4UKdba
Thiuj5CibSahdkWUcEdcSlWNd8pXN1bn30OsM3ez9CUIzRy1rK4tsbatvt4h5KWAwj234ipms0Md
v51NQrzT2Wn49jWSBABlyZMfakSF5IpDRWCkLKbRB2ewPLgJj2IMcn4BkSJ0xjcx5/1L1SZ31lQ8
tnP6IshJItLMiR5qi8slHxErYmCYtk43Xnru1HVsxD9Zq84xHi0gTFi0pLPD0lYe+2781X31AYrZ
R5i76HGlobYBUra1mX0gjiWRauo/0o7RYJMZa/ZN6ENSq2Su6D8HVXkGsvNpsSHgLrYUqhhbPoZa
lByL1cnQKZMw6L5O60Q7NN6orfvyvccnbDT5TWsG5CJ3xR7Z6IeRdf0aCoS5aZuF31uY7XksEC96
mfjp1bS41ROEXzPw4tLtrv5LOuj/Zr0xk0NMU/+iN8bj2hnfP8bhY+h/jNu2Gn/Kr39ul//6W/5q
l+UfgfQhkgnLM6WQjkM/+pdnzP3DoU0GbSYBatKtSrryv9tl5w9CLgJXQEGzsTm5AOz/bpftP4BO
YdWCQk+HbTrmv9Uue/8EMrMETjbu1oB23nIBqv2TZ0yqHpBKzhWCSL68rckWPBAX6x7qjEmo7aRc
toncqIC5olXaz2FALjd1xE6CKEA5G91HM+fWiAFls7g01ziSIPXYhI9lTt6DxEoaZIcdsRVBTqmd
JM1wJWThEz0IHCBRNcBqh/1iSfnL3AsOY0sjU9N5r81OYID0cpv4krE7CyqajV8CBxpmckaK+tqM
nJ/J5hAK8Skch1a5oOshzToW6n8oMXyh45joe9zAyiF9PiY0LM4ANPdesS6yGKB1c1WHUCJEt6zG
J2w/bdiXW2HxHPmxJNahmlBotv2lq6MTVpzfZsLVZqZczpBkqFahJI/uDUN08lrqxtpA/TZ24LX2
YvDinQtKIw4QZdA2Ni90ALdBBknW6Q42MtApn997CyIJm+fzwvJvbb4XHyo0BXHwTH1C2LmuEAKr
N7Th1KCS5CNXpsBAJ/0y9T2ExHIP6vwjN817RqkeSeYmaWQOUfNgaJ0G31rcxLhkKK9kOw1bw3Fg
nbDzhI4c3lUWEXq6aW5zU8M/8BsHJ0Ir17kRD/BEXRBWdQ+VLE7Xdv+GAy7aphA017HbPDLMhYRQ
YR5oxttB2Z+SbLc6RJvNCKJBoOp/1r0frSsXA1xFOI4Gn9mZT8Eg3uCiUuEp9hqeZJE3Ej+bMJxZ
VmJYYbKBNUhRfFhZTqTjPIwHALV0GS0qvlGPz+GEa5ySCS0J7grui1MSspyu27jdqSIZT5Vq1CNh
nHpNQvMhr5I77ftIbgukDKEM2nPhub995lwhZ/6dRQPMzIkf9NxYB7ehVkh6eD+0iv0pKTvaz4bo
ORGjtZqm4aajuGOZlj77Nm20s2zivXpgyZEWM5u82ToVuuJ25mNNb0AE8egqzP9E9u36iIbHT6CG
w5ItLmUWfyQTo+tGZAeygMI9m2lmNmQf00pAGfb04jMoK5JR5xuJ0kctOAKrBrOpqohRrRgfDWlM
F17qZ25CRaAuhBG7pDKk4aGD1RH7rHCYqF8yod/csriNuBK9eXxKCeGxXAY60CvuDJImQBawpRuz
/ghNAd1D22JytNJ1gjSHSzQnU7HJoFc0vjywQevPtTf0x0Zj7Sd65xqQRLo3YNjtBIwFZjsswCoT
Lxy0s7Z25XU6po9mEEFJ6fwvd27vuT69o9OwQyHKARE6ExmgB7hBAhuzHQN8e1fHiDr1aLDVcNGT
h2jJVqlTumvCZMnHqaN7syaxN+hxVyEHl1zdyISGejrYbbKvqRq2ypIo8t14o+IWtq3NdIRownAT
ZETYQir+mivSpKO5CM5mFsaL1GCpE1skqNJ197mkJq2Lem3V6YOPUp3xlWRd5M3zJhAMuBySywh9
uDHc/sEJItT5UrxbJsM/dAFJqcmw6/WH2Zb1Wkh7AYWTluFXcKziQeBwIaM5NdQnkSQJ4ER9FZnD
zzRArG+cK85QVHdDcyMUgbJGj14MWY6DiiXi3OxxAbjddJyaGP0t1QbSqO5+yivUP/xl1QxJW81i
nXL74P2Y6QeS4i6h8jVamCbxMNGo0uCJvL2jCOIl5sN7P9HGRJH/AcWp2NnZ7KxdBnMZWRpQf2g4
Yp9DIBrT17hLDXABXU6qKRI46pLt7LDPqryHofY+XZfyh4N/5CDXnDY5GtOaRefQFC+zkRMwYjz0
vfNiwlciMAVYRuZw3upm3tQUkQQvumcyJz4mo3l2/fShbclEHFw3PqT9UKDpK4JroAFy03fINPGX
INIonJfCi198XUOoiwIWprNxY2PVW/dmfBvZwB2mJjyjxNj7NgtC0Ht3npkeRe59jSbRQ8AJN1SU
DF3GYi1HXV+Vc/GYW/rOzNtuM88zH/YIcyp3PmYrxBTbLIrmrRL+kXEF+i/kMqvSztxNN7WQs4b0
afSDfDf5VMymdl4yh/5dC5M+WVhnMU4nAQ2lWeAZImyvG5MMeOzHi24H3XKQI8CsE7S2A+kvBoog
PFWsUosoQG2BxFXgQsldpDAQu/qDhUtlwIN+5Llmm1wgMvTJVl11gHp2U1xyuTs1gcJkJCRFfE6b
ku1x2+wHm/q1tilnU6B66zTRyTNBmp9tkV+JPgyxXFUohFvEMUB+tk0XwgQsm51HrkGemmDXK5cQ
+Ml8xoG8h8ESb3uPKL66qZ6BJ35OrcU4LfiSo/VtAV5b+UZz6WFWlal3ESPTOt21VPCjH95PlPjg
lUbt2VdMq4B0WCyDHExaQOL2xLFvq3F4aBz/y7fgNrdl8JWpevlRi30sjf44ILnZdQlj7dBksmJG
7AEI1UWWN36x2qDOmOIPsyw1EXv1QxBqAkI17oyW7FzecMjQgdW9gVHodh5hJRwZxjuZeteuib1N
FzGnUHhr2jwFSRS8o3HHcCthw0+Qr7eTLX1GQX70WRfthDGaIiAorJOUGs2ulXx0MEM2Yy3zM3aA
aYexHQg2Uh1XVhEQattFdh3/6oh/HeDxmYutXxO1QCABYaQdM/IVGl42ukgek5zXH9X1u5Pknx1X
KuPB7CHhJiT8ApkbGOjG5pJgW4t0l9CwtnO4XWnDGBP6WL+LCa6bJJthS0wkBr54KtcdC0nONkQ5
FaHOVG63IuzVg2squTPb3jwCkZ3uogEzqoyNZmtCBGGk274pMtfXLmy/rT301SmyzdfUym6nguQV
l7ZvD5X7Qlm7s/En7rOi4TpMEZMEbXSx2QubFl2s457shuFUYwh9MucovyZe2bxWyDFWcZN+eS5N
I+hvXHA1tKnSYIaidIsQao43bcF7xdoZtIZyjsNMyp+0y8tUZDdTjRIRWOtN5ATPFSfrwGPdTxpY
YZp5Z915+mDmwREXNxZIt5pAHlXiJvQUhtIWkEs+t99g7Z6WaA5sh1dKsxAIxIwzbZhvMn/6sBp5
TVjbYRYBj4pcIvygN45Ud1PXfZY11h93plWcxbhRJmCGuEl+5ET5OjUJWsMypKpFaL7B1Vwd8mwS
VyaS1a84gGgPW++DxvCTGPR2XY/etW7TJwkV57oa8Of2bpVtirGqXwMWDqsYoNSWQX9wVcdOc1TZ
4lY3mUYNqEYkejQ5O/eaUMT7vK8wDtrs7bPKcdFqNlDPjcc4DJ9Lb8yO40AOPMQtqjBG+Phsjs7o
PnfzoC5l0mJw69t+FyofmScHmJnC4UpQ5ACYYTuNCjwoIKPX6a05DUdHhsXeGJAWuf78M6dQnXyD
j5Gq3HLPU2GhdhqP3qwfphHIfSPHjxLDGv5Ak4mCgCfqlM1pCJKbpO1PsuAD7UbdY5mTfViY9UfX
EdyW1rfwB7ZNRZSEqJ3pSpPfvcJJlx7A/6CE9810Dbx8OnZh+FVRIOAloP0JFEMyu19m1JpqQ+dq
BBpPHmnusSkTfcwM3+o/58J9alVbv+dKFo9D48578t3A9bOJV+G83IckjUKbXyHfInHTW67fWHM/
eTwhvTA3dVcHF42vlaVGKHcdXjIk7egdy04hFmruYpHdg3uGDZnUm76avlzXR22hR2T1GQmgGjv7
JWN5scHY9gpqDQE/snxtWrdM4F+SMPqSLMd2rdUuJTEG/5Z0dFIjvNtOGDu5BDDiT7r59+cB/72a
fU+4CzHkP2/29wn6sn/ehf/Hn/obCGObLvgWODO093DMAhAl/0GEMUG7mGQKBg5sFzbiLo3/3+29
+webQXbnMMn9hdfCl/5u750/gI37aGkYjhOEx5f+DSIMQJR/2IbDnWE/jxWKqlbwN+Kt+cdtuEC/
Ggsf5oPKdHXXSL95DCXD0tUklbUYZLhcau9BjTaC1/ZFtGl8aCfZPhGVIC89259fmbn90ZkqSs8+
v0llcUGp3uzhHaF5Q0yI2uqVw5BgTjXe2qyDMOSy73Cq7CkxLObCBjsq6zdpnWernuXOr+TRQ8wn
6jRg+4yE3GpYVP9v7s4kR3rs7M578ZwFXl62A3sQfZMRkZEZ2U6IbNn3l+3I2/A+vAPvxCvxQ5UM
qWT8wK+pAUGQVKXK/DKDvPc97znP4aaWb2tT+vg4WeYlLq+MxdRRLSGF1u0Bd2f4sYV98Eum3NwN
M2hT0yvJVe62YLLWti9+R5sxMbSbAke/+ugilrCS+3VaB1sHcAOo8jvfVg5mVK/dAXDo1wZEt0Kf
zZ8TAT1JnYU0eamzIL6UAxUq/aw+dkm7FVh4FwI2/cLUzcdmqold0QrBx+Nq1P67U7G0Zf3764Xj
uQNOgIa/rT0COznu4jilCrRlFKgt42ApbrfM+K+Mscecije7dd9cKzO34RjfE27emJS/ah4cblnZ
bB/dNx9AImcKpW2l/VBowSGz7KeaoYTj6D5vx9+iqY2N8MZilebqbHrETEh800gd/RRVdtR8gzIr
TaMVxYi+q5pyEUYdkoIy5HjCaLrE4WDMiz8PxkO19bXMXbmGdqayE8cEcnbYEcLubEGVTdaA1Biq
Zg3uE9a6lVV7XU6kBWU9bXI6lTnwov7gpcZ7T0Df68ReMNorrbpncn2DzPnZxNPaDREiIPs062hs
MRxleNaHOPyg70MuJl0LToMrn/RBAQsjjCLRhpwqf6Xy7MkeAYCM8TaDw8GZeuf5XOEd+V7LETov
v6dQH/ia/t40tR31U8dM89ZlEXOf6zGGQHzNtJEVaj1xE0oG3PT1SYw+uw5yciurnw5Uiq25Lz54
4fAjRHPRo/KuDyomgfonzMTBbgVshgE4DL4XYN7BGfP6XTHjuKy0eMyAii2S1L8MNrOqE4g3wdY4
dKlsTuftSlawNFWivZaKq59f+QDL42HYFGQc2dCPd9Oc8HYML7sMQ/8SQKIl9lENayJPuzHDQVj6
hDISG7+mnL1aD4HnH1I7fyDueTe/EyBWpo94HTZlhs0hsW+1oW46S7xFX1OHprHk2VVUy3pJ/Cud
7EmfZyqKLg6DFwCU1LYThyGzDZG3fuLTJM2COBh1v8sRN/emn2KaCyoHN7p+xyXnFmTy1OQWYHXn
LbOduZQRo6RbgmLHuLnH3L0rFHgzOAkLoHcYuG0QL95U0grvdt7R1H15jLqo4YmF1qHs8GZX1rYl
zruO6+krnuzmITeVsY3t2nmtNNrxGnWg36VaNgFubIVjdI17A8ftgFumzTUft73rHHNXv7NE20Bg
qT6Kpi2PA8Vp6CIDtbMKYmSdwD1vcEC2paK3iyxrHGDbCXuWL2Wj1lYoW6LRZPUDCgzv6xKHODSg
nS+8fc9iMGABNGpsXhqm0bUa/d9ENddssuplTI26ne1i0zzRP0RNQsx1Uopz7kTbnkhQFPnfpuq4
285ZXZH5/kIU+ZOp4DoXXJApoQuXuaJbgAhbuAKO8UtSBUFSxqym+F+qaiSWNYGPCgpi1aETfmjl
2K5K39+TT4LDZHVQqxQR2SAdP2M7gGDnQ5nBZnB1we5hQX+1gwl0f9mS/tEJncu+uvcBStEY9mr5
TOEUQr6FLbsE2mvUypIt2ECLpsNhXpVkpmBv3MyVkc57a7V3ZUSk2W+lR8MTMoYh7QKjTPLCMdov
aIq/OM140WucHyU+x2LoGD9dWOSOPqBZDP4z3hXaDUCGwHW1l4rJchkYWOwrEzHKGZ3waAhK1+hO
26aePizzIAMik1EPmHf35LqNpZWLfF3naXGazTOwn7F25PnRHSXccXtIYQ1httTS9DT5DsvxutCX
Ih3eAxL8sDPl2rE5kCRDpSIWSGiGCFbeQDobJ+5UMSFdUDGk/J2G5wSUREkb97xiD1cg2gh65Wa3
w6bQLq0su/cdG4p0aL/nWEyX3sAqtKmlu7Bwr268fOp/QwMEL0fLeyYce8miU9/yRsSZbcIztwaN
uG5T/+TlMFFMWQKF7IlLFMQ9Iq8tHkwE5YgzFcOIRjSr4k8Xa/aCab44Ry0EXGF1c98TSl9m27O1
lQi7SydzSV0XBkt14ZkFc2PYB2z483YyWeIZ4O5Z8+5vwTsCvin9XS1zWNqFB1DEKbZOjsFCNC34
jNZ91VON7IakQbyZgA+Yziwq22tNUghArn5Ypj1yGVlOeEYq39QCfKqjQGUvh7iq10Y9Dq9ugt0W
s2x47P2KYFOcE63eEYygqGqM4pyB2QuKcFkWrvnQCxsjXVmosztJ92C49mPbKXnSK6cj3WknfCO4
gSyW3UunHQrKYs1ybetas4ENgPvDHSkeCmMj2EGTbDfuCDk1D0K4DA4CZ7bMexbgkN5cXezicXCy
NU1/Y3ZK3LkNshBIktfSgVOwZkbkftUlxq9lpuZnmgLe6IvpgndtV1cNOwmFwpAW3oOj09yhRl7/
pYuPLMpX46BfRZ/zhOVq1Rr0f4R6n9IWV76GQNPAzU2Ak8m49TpAadDucwMdOYA+mLn5Pq0COmZu
2xYl0mFDdLTi0bZHYnC507w7o/XVVj3bXe+chCX3Jzu895zA2mlm85SbvNZZY9KWpU+7bIKK3Fg/
9M7Dl5yotCS5A1qkPVgTrZYNzZ/Co69OxiRMSh8O+IQ6dvDV9FTPvmOvlZ+RLu4Dx3sc0buUXjFU
uWI3yPhYWii5Rr2JrHAvmtn1oXXv0ufEAlNwqBqyw2gn7SrKIN5ARKJANSSoA5jqQVjFqROOjiET
1b0EaLNoPOq2y+c6CG9Gqm9LHXpS9lgRHOoKaKaAVaQ+EjrKDxm9HpXABJeCchPPUafWIX/6tH3S
C+Aa5lc5wDHmp15yMyKLThWrv2xL4pIkkqlKJEg1kiwsVsD0gdNwYhr6ccA6DbPgqDTzWooHYwqP
XEmXvNGOI9jXtr1p3YP0+jPGvi39YgsvCa+NQyPNFNxlsrjkY3JUiHJhM2sABS64DNEYK3wYJ89w
iQ/0ymfHinrYxGYmFUB9TGyeOQRg5MBHLALoErV9QclWhzIxrRWMBn1DifmnF0mypreyeKoTbvrt
EKyrLixPKnZ2QuIl1Cznlnq1B21bP4xqDB599KuVlQyCOFbynuNROXMXAJkdcswF0aT2vWatC4ki
tSTXbKsdk3sO/oTjvSKTgpc9boyfqki8zZCalMSSHqP3RZS3QIkAa3g1vvpVepePnvda4MOntNSO
2V37ZaxW0o+4CwpYHZvKnOKtx2YdnqO9yfh6Nd/I/AI8uU500UOk6DLLvh2zPHX9cGoo9l0UFSgx
k1JHgqJOvaaG2n20PJmtm75+TAVCX1Sz66PcTQMfBYWhWoKIdX4CoKp72x+Mz1CY8QHI1zWTA55N
M3fZQuHwjawEoTKFvvKmpJMaixHUHA4fKgJ2QHKenEixMTOjc1F4h8Cb12eBGPnMg8TvRP2AFeC5
rS2oiUZrWs9Z5sYHPcso7KvGmm9cUPRmtdPv//dzOABU9tv/8Ry+/F//k1379//+7//jUv/Vy84M
Pf9f/xzGGaq5zmE9twEiUtXOZvzvszh98KzQPVChuvXnzP2PUdz9Q59rvOZGMV6//Od/jOL2H/xT
AOBJk074eRr/d0Zx6/8pfZds+HGkgmi1dPNvjWb/7EvXRzzwbOjIRlTpjZMX+tlQrUt0y4VBgG4t
OwM4c3iUAiuX1REJsstXKMI4SJK7uG6Zlbu5Rt1ZDSEU9Xbgr9QNZQWp/4xef6wibUsk9Ykc7A/I
LeTAKpdL1Uz2Ds88TyQJIva/bLlF9ZLrXBZ1gW9ZN8Yz4P6GPSZf16gEHVjZto+dTRUNj9yISaE4
ySUr+w+pmYTfS+1FSQZ0Afx+2Sbeg200YmU67Mv+6Zd8/6dl/58BrwI95i/qBWh1kxu6OccNmAMN
BqO/qheDhEjhhsANgqA/oT6wmKy+fMg3CyHnIa6wn8IGNhnYPl7ynQD1RxWS0abPIaoor7DgNgho
Pr3HiiVk5VbO/aOefk+ncLayS+vqa9YxAAOhyXwbhfFlCriVp0XGLoJirIznHFYBx7sZVVc6CMFL
uvW28dgwR/ASGqcEPBgxiVk1pybOrIW0NJQ7ruYoA7AtWOR0s417boKl4Ykpe5WawSnP9KfMm4pd
lnJswX5Wa1Xz4iPoPS3inrpQR3oX3BE+/SNZtWl14ymkPpnstrMMDTxsjWiPYdA/iYbse0M6wY+N
K60YH2NffkEfggDLhYa6bDKI61KCpigNZMggtddVnNRbUKb+ZhpJWsmqOQV6u8lUd4yF/aZc83Ew
vLsusRmkQ35YnX/nB9HNAQ0vCamavvdIKPuWFOnDUKhtXY4ksbv2gYulucHP/OYM8dqlqxv3ffbj
BtMJ89pR9uGdq/OaJB95GdrmYkdGtRBaeHTiRl+mcny37eIG2tCDy9a/N8ShwdQSzTTVb4B6WUZl
s80dyENWYBhbX5n6UbLrKoayW2PO2uRpdAh6Z00FHeAKqI26b1LWFMP64xhiB1qH+mog8M4q/yD9
Ul/6kcECGRNYjLdgweFBNYm5iSZu/sSbwRp2rEexWZCis0PutPDZVnE1fDiTS7KxmFyMouknPWDH
No63MLfuwgbQSz4gCHnGHoYmIX1bkVJlLZUlJEpjjfprC8CAnDstyibY5vRuqNDbpxU3UnKV0T53
QF/ZDSvPHF0Y+o274IqmFimNxJ1PFxNBE3CI/pKP2C5ppg8VRQD0vX5HvGzZUVi6km26t40RBEPh
3DjHZrw6Nj7rAyXkwUmbFzOZa3Br1INMr/fUyHwTraMUIIbiVZs9+1UfVKNDjJ8I9Dvwe3uLpd9d
D5IOEzu713BtJIa1ISxZ7IBOrQYSfgvbGrixNfuQ2D+WD+NWx9FzyzOJrYEQd0tw1cn41MukOMRe
Ex9Nl90UTPRqnyNoqJRuhxYTTmKTmojGlA0SoZyweOKRBJKgPbHZeeMz/BgWiFrjQG61uvh5f29k
4ynRfID12sEz8i1dGesyL3ZD0NyEJg8oBzQxUn3i9BAPunfc0ufKKE7IWHAUDYMcS+QBzHVKfsFT
AYi5m6kPPaLXZJjLqi/ZT5sKj6AefCYTHYBpStetVxZvTpfx9rS6q5cwdjUKXCsd2otK8nvPxv5O
mNZdkkYrV3nU04Ubupjpe68pW0MNo7HV0F8ah3Hea9H8uTC882Xe61hsoFOd0y5a217pLMbU3vjA
IDFDwPT0hhef5u0s1LZSNoe6AS1M7SzFVyqnoc/S8DgncAHke5nmrOh6tCFSejINd0WAJWoqtKvr
2VuXYdk2RzoqonydNvQ+OM44Nw3DByfxzyPBCu866fkPhCzeJdksYTruO/rDRXOBThDFjHv6xxyv
vtIKcFVzQ5mWxbuAEReFgoysxyug9x8KF9AO7OV8WdZYugDf6lcZAVlqa2h9U86Sr+aF6VThCn43
CEj+TslHeZnVCDsAFEbessKhCd18ZenND8GEuRswDe0GSqQ2pc2F1C8H0KJoNdhtOCC7mI49OMiM
gp+5xP6fCH+udttxfy62oRxveL/WrTB2dsN+kKTJUsnmLBIEF/6Iu2TQN0HnHjSL7D3AMYzWfr+K
akqy/JiANp3DvFIezaDaOn7wHlIi74wZcQ78QU66rt3xBVLaVbnFps7VW9WwGTPh3Npeay+beqoX
WRg9eSnnldEJhIVxD7Fl2ng0bG/Mkb5jZC2e3TxGe+p9scY1Q5l6fC5bpVY9gQVFzzAE70KC07CH
jWoZpUJMH0i5c1lm3J/SKRarjDN2zZUf17ljIUo6G81tq6WtsziSdJNx/g0hOMf6zfOjOxN/rOaz
0EcKXsHNwxPlXRpOyCwZ6Z6j6hotngQ3iTN8ZUtrzJ/paDlrbXDCLHgLhuFUROPOEek21M0XTR8R
oOciH/s4lsGmKZF8Q+vGV1+bXn2WBGsrhTLWBeYLU9aTsIb3AeRBUvpErcJ1pWgAccEZdB1g13HF
oUCmLWQ9RkHbcRoFpOpEYl+iNq0vP3C6lAwgtWITkDyVDMa7yk7XPVnmwrU3qSSxw89inr+2KBLv
QRJ/lI1Fgg2pTPn6uZ/kYejHFT+5bYo1uaLYpczLfV8kZwaoZy0HhKOCAxY1qA25dlUN2rEr1GPo
DDwtAOX9oj9gyn8I7Nzbpnjal6SKT2EomM3gso7hyPeb1+O6aRssyNV4I4X/Uo/akT7pcDvm1HyI
No2WXh+zvjRN1ozW3jKiSwA3jJ4s6ziFpb6givzD0pwnrFj3wq0/y1JbSStZRTlpENO7z7XweZJF
uXEtkV+0Nm3WqYg0XHLfLQCcIsfP1yEcNBo7CZlWO6oUWz3+HAglVuR9Ry2lAjl6rK3sg/FspEhA
bVGWlrUur93foD29uDeC4NqL+jYF4ovz+5Z1hKaIlRzzgR887+r7ikjfUqj6Wcu6ry7ibcpTNDsS
xRM1iNRhsluj2wS+wIz9zdnXgtCEw+BUvGXDtuW5UXSEmA69rvHFD+B1VYZ8AZDjL3oz2KpQvxB1
bFddmzywkTjZGeM7nQ14U0viMWxAcyzsJCgKIHKHNs3DbYmth6VVAVKoe0hIHdGm2LPsKM5Gi+XF
yPtrIVwyNjbiJhdBcjDVSYMQHnI7pyVrYYDsFE3yTrT41IUEVHxMgS2UWVbB/nOvmydrwAtgpJjT
rHB6awEz7nNi/LfKqEhmZf3JwpPOyFtAN5D6NWpqxGysr3yu+1UJXiKfy0inXmirXqJ/6B22cp7x
ZZpFksQjCO9QBME6c+2jbMQ+9sC51QZurHqgjhWaS7t2g1GuCRA+p+ZkrGxuS0BkExZAXRbt5pgH
F5nePDpFaOx9Kbp9ouSuy3D16SYfwBTnH8YlGwTyALEtpBoMqE8sdk0skJfhS0K7sLkn8DC4G7gV
UOlcNmhj64f7MoMyNnE7UH2Ub8KUmX6g8XLdIMJCSzFvvMw4gQxdHQLBUDFINnTcIKGkevGj5Scv
XsaWfsytp6oQ56yPTqamwk2j7A+9zPdY1AAUeRUceSv7geoK4a7kBo2IYYzFc5HKZq0bZbqKOy96
bMAOh6566qmTXGqGuI7S+pxoAqWilyShwGsJRewdb2ixN8r+p8oaLmMNl9mc5qSyLDGW1QdX+fwE
K3wdhpNjqUuSDyfrf7Mhvg5RfRNiMvZK8Osxm+RS4SjABJyYa9WFD5Fe3/CMsIKy6dblc39TlvsF
bEUtse7SrdN8da1+NYGeYbMzq1VvuC3cCfUaNTi/JN7UgzNQ/h6krFTS6CSs8laQy6e9auRBKHEu
pE3S39W2yDYMTGixBIL2rgCl5Gp3qRP9aG3/q0pe7nHo/k6e/Ihdr13rY/hdpNM9t1UWU4b2NNYt
G5vexQ6nqy9hGQ+t0mkyrNOdrfn3Db5Dsk11smQ+UUukQDpD+urQhREN62Hl8St2vsupuQ80d+7l
KH+wG69b6f4UHgZImzvUQi91YE60TK0MlRHYGOVrOFoPU0qDSDyz47qsfJKhhnHGnDMaQ/msuB0u
m8Sh2BPTjwr9bSAoKcDZB01Uok+2JvZrjJHqoonuWFfBayDidiv76RM61VeU9G95YX62eBuNOACo
nQNDdKvpoUMwX45GfGaxANfIKUZy48QyQIf9DjWBpwzO/yK3DBbYnO+Gw9qirxSVy/neGRDX3Uic
qW9C0zNITYUahZeFLu40r6Qt2/5u/WwN5H2F9HlVLJM30sinoz0h3SqLuHpBmJ2gyPjuBywHnIJd
AU6ta2aoxz6MWG5Y1hn/M16lEovwYMfDSh/BBPsu8I/ulA5GuZ8i88PSoWhJFv+0WhtfOjC/IAdC
l6Err6dezYkm018C2ssXxlj9tuHwrmMnfSq06SUNtZlvhNe/TCHDDjqFxaZsv8ikRc8cTuvAHz46
M2/hC4cQ+aGzNlqywhL47GBSHdNkmfTtweumAyCP3wjvm2lDLSS4zEVt56XtJlQNDvYeeypbfZZh
yvke+7RbVwYIubqTHy2jOV1P0Yc7Gwhs2qk9nuWpWcZ9rGN8Jd1YzZV/vXEXBO8DYkXuwtJLJm7V
ZKmOrledqAo4tJ14VLipMKZTVxnk36Y27qHxr0XcX73Ifavy/K7rZ/SbvA9i761Ok7kkGuGPVNYQ
YNyZSwIRaLgXFnA3B3mH+7jEljNi2aKjFByUHx8bqT5rThDsad7HAE/9mij6skZjwvNjgTWy3QSD
Qn80Rm5cZWifRZltwozQNC87LLEG20rWHi9N1j3UefTi+vM22NIE3AtGIdfs37wseO1beOnS6t/6
wvk2O3092fNycbBuk0/Om66eC0ydZZgMx2ZoCA+VXIlsoAFoENkdzocliOutaxgoNzjCfaKi2qAo
D3VWrtAe4H+usIjABxNgjCrwjqG8NJlH7KOOHirq+ZaeEz8RKSMGmohnqlo+w5qmjNLSHqdqlgq8
mMKVKQAPb2K4HQfvzXCAEIbMGHmRcUoAZsSvXJ9k0DEJYW+fvIT7iGLg57jedSZdMBVaEJ0hcXhy
DT4WbedGW6lpX3bCJb1LXkxIOAutHp/MUKZYsb3DhGVXYwBaiKlgoQHxfemz599UoUMl3NCggOBq
C6E2bhvBZSoQ/tFkn8Jhmt0ZaXX1Qv/93xdh/3PsEAgk/Otf8SJ/YZI0/+1vfzn4KVYf6uMv/4Vz
B67HFVji+PDTtOmf/JK//53/2b/4dzrIbSx//ut/+fjOWDtFjaqjL4Xc9vNP5BDDcR0Uuv9YqL19
1Ln2o7QthZF5/i+pqL//v//UasUfnsd8iRhqWHijaEX/v1qt/gfqu+ViqRLSMg0ByukfYq35h8Qc
5el/ckf4+/4h1so/HLB8umtjOcI99e/5pjx3Vhb/QhGx+PZM19Dnb891/9U3FfWw/pE3kjkIENKy
mzq/fqz91ODSWfgIgpqsZYCAMcSD11vA4boUVfhAPv03n5IT14PXfFLvje88IRsgThoufKg254DM
aLDNom07No+8aYgTm+lLPCjYHD3x3DjLT+gvEhKgfrEoyYQCVfeMZkW+0saox2ufIQym5J2pBSIa
ra+0Sp6pp7uOCmHYzVFHa44pFtZzKjsm4FQ6JG9a8getMawNr9tiOH4KMosXMULfoqLLezsWTNMG
wVjbd4el5ZVvMo+veLXp8CMztW5NvoGqnGnlevSiyHoAFDFfupqa5ExfNhbidGemZ9HJ78pk95fW
xZH90tmP2aF5Lbklup7YO6cPehQ8KmDbuzHvHrHxnBOaloawF5daH1tw9NqnFrufdpTcjX7yBjfj
Gg/2LsYbu1AaLz0ufJe27x9TBzxoabT9imKdDwjEw9LoIA1wLSCHmrLDCxD2oXNDP0lT4rMVbOxV
5RK8GqHeKkZn24MeZUj1ZPvppWj5hZNa4M/o8UYU9L/0PvBJMm0fbZ/fbOuuEOqHTwZ7u3KN5LkL
0CoWYxzs7SE4THFzxVRgLgUuXDyhfb3rC87Etp+creKycI1n78cEpK0b3vFzP9GYMC7FRBgLpAg+
tcQ8tH35A037SWGAhqeTwjwsr30XP5p+U25IMI1M3RqvVD+/FVW0GbTsOR3te9dSjHOE4W3H/6Zp
uLtC7HW2dAUwzDvNm6FTVIoZcFeMDSnzmBe0Va2py7zr7f4BBQGE8DRVOxoJtsm8cNQHLd4aCnF4
iGlwiHKquEHgFon53INBwLVHS7sdOQlsMRTihCrgXeCW13TSPrjCb23f6FaAl+6lTNcBQKgtQQ0+
yURw4RE373CjwPAH+S0empbM3ryR0MVraEp8EBGYKmTZSPjvneLD7MzBe0dquywkTDxxPnnT+AoE
7+o22UvnGR7/dAvaYza94bNgeKsI4jbBpbFbxZauDx8rkGJLyY1xKPqvukx2mLTaJTU5l24W/Qc/
VatciYFbfIYGimIbJLUFaSxHTUOg1ObsnRFSYStL63MEV8YllLQh7no8Ww36hQyx3KlMEErIKoa1
onyzwZNQpZtcG09WGEMa4CR64ZzdUCPmEtg3I+a6Zhv9jsfxm3/cV9MkV7OtEtiFFZefdDonVEfh
h2R4G0igo4rk344yLiyN0BlIVoDjKL5gFUChK/GKYJK8SynkIDzGZ9fqUOxloX/qVUh8TauXttaV
UEqGJ1Iq3mI0CsaDkfpY63ky6G5nntnQCBSRcjC5sGOFwowyHUaDy4MjyVzm0clAvlzgION6lDhf
AJQFvBoa82L3x7IR6tt2h9eQvEFcn9NMf5BK5+sahrbKmxiDvFlspDUQnRma58btHjq3chch23lV
Ml2itZ5KPXFYcvXw2BTTPsWgUbBuoWt/uTLAIKHrxOM9GrpT+dqlBvfklFtZwdpK5clWOIyrE7em
hRH0XKj0gGWX2RyMkiIuzEM/4RSt0iT5yoP+tayrjwC8exCKSwS/QM6/O9xeeKRoVCf9kVN+I1F0
YyNuVvoMjMPLv2sm52PKu++m1y3kXwfE2qDDjq2YZHQ2OJgofNh8M3/OnsjjZ1sqvndNRwWxlZj7
JAt/CiFuNb05IrU+A9+hVdG6FCQtU6rWgJirD5H66EISi9kgPsmxUfPpPsvIW2rc7+xxW8wzZ0ut
RdIeNa3DdD7TjrhE4opsiSdZNcXmClwm5q1mU07yoU7kHdCUV0XYBPoJSyW+8aYfv6eM5rPIfCjd
4sc0p3uZIL0qSOEk3ZCTqBFZGZH5i9v5wanwMtpxix4VGScNpb1tATXCCbRRHM1u1dIhu+WT623N
eryPaekOy3o/uRQrynxjNdHZy2hvCyqecKl8zO1T8gFpUjyT0HjU4/h57NT91PW7ElLRMkfbShvu
gV2g7CVcvCegyho3ftp8uduy2kyCQxFmlJDXFwYXHt4B1p2HbTmxolf0kU1cib0R1XeTyQXQzgZ0
D28VO95XnbrXsQm+fdW+CYp9HUmedQCyXeAH5DL/XLCSdUD6+X2/T/RkGzkAiGuR/FRqvEvUODvp
OmLP0quXU1DiMennpe465yTaOPFgHXReLqLFBsCHAtGEBdtkeBtSOtRthhidA15o4CHkso/aalH2
8pkgw7kFqgy7CuWpaG4JJYoYqjnVmLg3SobXJIlvY98eXQRtngNQOl7NFzW5lQQ+9StlYOztAs92
D+phbcX+Y1h1V9vhTdLSJ19X+bGPiu3YhK/WzO3QtSMd3x3rLIcNdSOebUQZoP/NyTGKn5C0C+6o
gqO+fCSiurNH+xz1fOSn7je0cA6ZUsChEZ/wC5/C0uSHrd+xVd/0RrqxgK7gjRzVsRfxuxjVbVSc
Np3jmEfAa+acpUu2Rpwe2kp+xy4IWK+xD6xHXzPhXiu47o3tbuFMbeGOOttgkN8Uzaw75OBEdx4n
m4ogD3XQg8BVGA9NqT7SplzrDSiUEXotb/Z33zHYSRDv1DpUvx5oKMuA5ssaSNpFg00ZRqyR0g4E
LROY0Jd57Zwny/i1qS9a5i2zUOENSzPqKQtlzliWjGlrG3rJQqT93krStwYT+sLG/hOicy3bsHlV
MfgIDzD3inAiNzuYvrp90pnLRJLfwUhky+eYuHJ4vME8ajRoNECpNU6/3DMHonm8DeNq3sCCvXej
4Uy5OiTgFG1iiEvcsQQ+FnUhrlMR7+lhB2vhDwghbVouTZ4MJK1W0Rbjn0WR7qkuvTiy2Y+JRfoy
zPflOO7CoL6BbllF1rAjsQxUHnQ1voA44MpCMMzx7Sdfp5971Iy5FjRsrmVQnd0KBrrqLGDGXWxs
ENRm1QdNPchgd0R8GnSdRJljiYfKirZpiT0W9ePUdfLWde1LVah9nky3tksOANMC1tz1VnUZHxhA
1eQF3jNGt3VZAjUhITWYmCnjOjmPxKgRxPAkWtp2zoOm00Fv5ZlN6RxMI3tcEJPzIyrfPNC6nECK
7BDdJbgDPkwqIeDQP40AWBaBJTaSNx5luX2PpAuXOUza50TMu+KcaGpmvAVZiMo1Ko4ea16fSe4T
Uf9Aq902y/MXoCHZZkw0bAmUYwSj06xm4aIM+nuk2ccOcuuixne5pJAtZisdOCutAxinOOii8TkW
9MfnNqSBEnfjqixjzGMYRCiZSHeTOX7YrbYdlXEf+hR/N7HDNTvglVm6MbUNTfBsdjy5ifsJuQWm
XW/jjfSGeetj7K2ARJeTDsvIwQALkoqXGvRAtz8Mlrp4VvkdjpW2rVIj3fmW1NZdJN/qFp4NYS9M
p74Qx6mJdsS8PycIR6G0qY8MmrXtUBlGw9MRzRawHd9BmnAFDGg8sMQE6smLDqYQL0YLx4hI7fxv
DTI+62veyiWQlOAFps4Ry7ax8PETY3geHibOAq6ACEJxy8JIM9mh28aXYbpUL0ZOs3Yz90yZGDc+
QGaj5zzHef3koRekdR5v4pENm4WtHDND/tW7sMV9T1yJiT15onzt7PqBBMZnS5EWd0JOeO7oboB1
I2u+XVc9+tL7wSJerqKyX9t2hPagXVC2f+oo461qecXWA1xQpAE5aDSZotK+UV4Gugb5ibVJt3U8
pC9WlEFZ0aEbnsj87jJXnUI+0oR0diAbrEUQtvdNKV9d2jjywtvyFRFbO7ULSvcygZVdtJJ3SZN8
2KZ+iEzvpXP/tvAjHpGa1Gyp+N6jT7D0MvwnM+eIU8WbPmLxxJFf6foXR8hj3ZBjjmsKk6p8y4pp
qUp97zY28rHNxwny3QBThmNdl0utt19YpOCE/T/UncmO61h2Rf/FYzPBS/JekgNP1LchKRSKbkJE
99j3Pb/eS/VcRmbZMFCAB/aogKx8LyIlNvfss/faYfhMs6y/ZBG2JEckSElEq7iOo5Uwo5dR0lWV
xkPKb8iHawzAP6qOCqHB8ORcka9hZ5meUr38mYqBsYr+81lHfcYpiTJ7mZLhnAdaS9VH0U7HmiiQ
rZLXHvgJxzG1NO9PvcF+UZH2Jt3AXtLRCWFx6InHsQONUjKPYdbPa3rgmC0JwtFNPbMD90UDBBHq
xnKi37rHq+9KKtbZwowTbTFs6UfbY/1m7GozZZeOFSpCfK4zRlII31ds06fRaqNVZ6OLwVZI7uC/
LR4FXBTaL0Ysvp8y3sNquDpKfw1Hy1jkWv4AAuDDyIiIT0Ml8bG78Z6RCHO5nN77Mr92Su2cLsdx
2wx4hvp01aW0RGg++Z6eQc+T+qXTYHTWgmUhq7m1b+VHl8XjApBkOZuqhvfMwM2cp3wALmUAoa2R
P0qhsgyFre8kqUfijwHNhaA1gBQNb2Y0QjbkDyqU9rSkrybStYfJdDnyGAETfIFbiHKgvqdOeITc
pj6rdvjKzVLf+ClPcLtrl0M6YBHrpmtiEEyZ7E9XgCAII+4WOJzZ8p8Xyv57CewvVN7/T8FCCLRI
Rw4wNFOS88bt9z9qZr9BQvO8qv+il/23f8tv7cz9Q0oEK6JjAvzP7/Tg78whRfM20HWdanqlXMs0
8Ub+PXJo/qFT56W7rtLdvwhn4g/HNPglkdt0HfPkP1VBzw/4q2zmuEI60jb4KxHw/rGBvnGofJhi
zjWJsA5CmUfLREPJj35KY+GfpMXzf7UH2vZf69/5hFzEQRo++EGG5Mfef5mvj8cw8+t/+xfxr4ZW
wjqseQDzwDtXRnDiL30UjNAly/Vcib3batuO5p97H3YxK6fyp3OiTaBjXbLoKZtpRbcufM9fZl13
KNHcHDADs0kMYC/yY1DjuUyt+87TVze6lMi23ZEGWN990WPSzpclB6imYKJ1S+Lr4UqmlNtBQ0dH
WdIf88b69Za28p7j6/iL/Ylcohm1s5SuyCeZe+epTvQFhul0nTYMj30pOQ2jXHE+6q2HqjKsHa0Y
isBAyrslvj+FbS8f813Rd/WHUeO+Llgxc7eb2iWf7g1fGd0/AeaLydUWxK/4YYhj9F03kHhirWxX
dm16e1gb1ql21ROUhpPl3HHJbqhziHMwihA4pidQpuKosolTJlCMVWoPau5wSD0rk/V36gFjbTpQ
kKhHwas+hjWDQa82WjwY+9TtIQmUsgwOPf81ZKJ4hStpXYUKXqTQLl5WXad82FfaLUHXiPPmu21o
DTRx2yXJBTFj5eriknjixUvzW54bey6AvVnQy5LIdRlZdLOovkTLqTCgVxI7Tc5LQo8eEmfaG7a2
aLX8G524XgSj/qx8OnkNn01UwCLHwDEqjaOSIppRWhQSCoCLyETBAZIJLHmMFb+TdXXBL9moZc7Q
exwTNdaWAbH+NNzSPneNKYiFWLO3gnQ75HgE9Cp9pf6JeV7LngbTPlKQe9SA/8Umr0SqAA9Ja6/M
TPJWjlac3RFJfeZYwRs01s+kIDilQV3HtWhyVoi2ZTje7LoqgEpPxyJpD5oTXlJYcfBjrHVKQjLz
4M35vWLN1MsjOEGOA909OAG5MNHGjWfoLKzK6UKH0ZlPeJi3dn9wguTB1Wj1FuJolxK6in5gePlw
nOqCML8aa0J0lr1KEm9b2AEONrhLepY9ThbrpFFvXqCpH2w92WdesE4mqp3Ide1jTVzF4IKSCl9B
SdA3r7XvVVOemoBeuBEJnGWcfU1keNXIWZJKm0zCtIBW9TQ5Qb4G0+h8xVm4o3XmHRDD1mzbZWdL
1Ir8o3MBVmvjCcYhNYsh5H7/Yg8cK43Y/DYJEHdWxC9HlwXpdyTPsr4kBuHKMbQOToLh3owU6H2t
Wg6uzWVP05k/xTu/zl+bjAQemwccS+UvzQOjp3E9gD6FXA8XhPqVpWVgIslhHWHW5sSsIC4F9oFA
DI1207QXYU16dvK2fQc/V+vHnUpwGPViWKsC9wfW9HvZrvryMDLOUoLDSO8TH7q/b2DRsAXBdJXt
oJcaS46vMKAz/dyq+35VSWIYmu/MGK2XmN8yWMnNc+HU38oJ6Hxvys9QwartDEnRa3ZDXDhACJGs
GkPCx2Rp2qhCjjAW5M1glzQRKwCq2puR1eR49qbMxNwE3aWSbbIinpkfp0ncpkxePAuyRZne2P6i
xJO1LoAqGL7z3PfVAzXPVCay98zESM12/XgnAc0p60LN8NWGgfyUU6vKseW9G13qin3oq229pyfV
XJRUx1Sltq2c4jYl7lIEjbesE+9XSnVfda8QHyacLLlUfKw0jnEQs+bWWF6MvLivvfn4gmDVDd4y
9hAXNPUyyPqiUwISYyWAF8xcHBgRASB2+ZRUGIsU48pMD6ojzJbvwTUYcrVrp+lXgWMxZuDAglji
ywdcVpc5X5hLIR8ilVuGb0DHKTvMo0clvY2heZjD63CJ0GfOEDI2Auue51PMghNTZtMVwvTa5vSU
TSFzSDa+N80zCEAedg3aTfxUquIz1/U3XfL9Boo6wdqyqgdPirfYlZC9XKJLWUbzWkc7UxZ1nwww
/Kigv4cMzYfUl4/m+EHi9JDmfbvGqP1hGSYwu5i453ArzIjoqxtuy7I6TgHqdSyfEtv/pSztJcPS
ztvZeG4Q0xNMjwJdGzhTczRTE86r5r35LC14QZKrtxsYJIb91OlQ4y3xybfwMtGW5pbTK7pIhMm1
Pxp2w+DpiNugEYPqQmfHouZU+6TWvMTA3mkuTSe5sCv3Z1bvPiWpe+bOW9cFJ9hep9u37l6SKll2
ffDSuNZlgtOrGCNT7Frz1lNfWJFPqbwT2SI0iNDrbAQzmlsceXAbzux1Nr0Zg/lranDDNF52xtFa
rMvURD1JKrBlWvmWaGD3+niRad1za6Zb13JXo92dUvZV3O7rCQzNrLGTvRnrXzZKIhBZhn8976/9
ANRYD/xbokXPiBDvvYfoqIOPqrrg1Y8yYK8DgkWMgxkfHa7EYbDwWA3vPblfT+NhK+7As2JFGO8z
p3LHbKkR9FquDBndaCNeA8FbOh0T3eiCzyuFfRpsZyNtUq/khqxF2Ctosd6l7dmy2dbF7axz445f
3mTwFEcTqnP9ktrTowIpVqR9Nvfu+IQICKghXVDl+a7M/T0yezpv/My44B97iJT4xqepbbLCfa2U
utOZD24FU77FDYXX4Wvo7GUATQVE1Dkc7S81mnv7Tl8Uwp6jdN8SGwAQ+0KsU6xnKKhExHiIxhJN
ztk4ofZiU2pkFckuV9PSLNNyfp+/ZO2tejfeYiqrCBCT/wTTVpjTU+c4w4YavQW50mWWjbgFXWiA
0YFD1j5MeN8l3jksWWsYcfpixtw6DipkZ/BQNfPmJWbfOu9r4zUy7XMfg6LIMZorGuu5Yl8grV3C
aODulXQ4wDykrHgpc7VxMyzCrbUv/ODGoENOtXnoctKBHaNoMpr0PWXDu6LTbKmL8dQnyZnEzY0e
hCWllWLRetV7l0JXt0yEN8OnzCYoCFvEDX4KN45/QZ8+tjI85rha993IA8QvtK/Mics18jyg3sZ4
t0WHazgwc06H7K4op0iWNUndCvjjBnDYjxmRxdHugULK3HzaGItVHVgCux9PPNsInrvOR97MyrXR
Y5BhTge87Ni/qsL70fERwnwaHuzJqpe9Uf7YAd4Th/LQ+YBXjAkzgadL0HUF6IT1GAHHpeijdwkG
tXbaVX0vtZri0OGOki6IAotbqbbiY8IBP0zCpzFtUTMnceIFF+90e3gOS4sK8rC71an/UZatSXw8
EhSfqW/TY7kztXJVVUOH+a4z8dp6+nqI8epEoaBXz4s+RRWLTchdPleNIZe6bZlbtytK/CcW1+n0
2iTut91m2yzAEVkF0Q/SSbgog3hbA883+CezFuVhQzOqv1Atb3A4XY8QTDZuTEYR1xZ0Zep3+Czm
tkkjXpMfnb7WN6QTbVD22dm2ivWgWCS7LRsdU9YrgQiy4nirHzrHhqpT13uUbRKtLXW5qs92lufD
XqevkZ+FUJEDuaCKepyXsffU96zbq3zqADERoGcooPjQxFJeDXANx1prFkZtnLwed7dTQ4JidLdi
+6hVzlyKsMSpKvMPq60+ash1mAtHY01QmdFAIg7QFc45wJcAWGztlddTd1BBeXGsgUpQ2Z2rtN41
tAJoVbfDd7kLBvH4vzXO/990tCiHWN+fxs67weY/LC8PHyl2mN/T+SEPq79M5w6Usb/9yd8TuQXJ
FwKQS0CNPQfaHJPo74mcqRsbBrgNxm6TO8cCOPT3iRz+r2G7FgFDR4fQ82czi/WHTepNOBTl/O3/
+CcQQEJ3cMX8dSgndyiN+0+/I4XdfxzKVZMPqUw1slZ4WSGUMwFtK3ICZcCDrZYXuho+ifMuAhAS
mBddiPtg4Gc8mE/x1H6H5H+EHhsLs2xo8TBB5I8Sx1kPeQLHx2edq+8kdzaFS4dk4fJ6ldXeLsJd
RPY9aAwABKV4UoPJBd8A4/EoK1/olPBYifbgonStYMprGCCwa7FVfGlwo/gcOWdgurWFRyvPfaxr
JwIKtZpw3bTmWSP3MzNCbwtLEAu+6y0mHXOdb24Y595kOJ0tI98xxm6zqrvFobszOZPrhklmzt04
Q32a8vpnsMerawb2PHMpLXHMdYrreqA/CE8giXOV+ofCg1HP8YdlR2CtHJfdPN3fDa3qhlegKk4f
eRvX89KO5DwcUjKHxbCqh/iNPeGzM1YVB1k2XMTnrwNNwmD7xn1W1k8+qfoFORWmZJX84h2zqUf0
WDpw1pQ3yLmRyn1ET8Vcz/JpU9XZByBRNlx1No/Jb8/cTi2llXXzfPTXmqMDUAFOH3aweMJWFPOg
oo3BZ8N7Nw58562uwUhIbqWt6I9FTwGDOcVbny07/l7LXbZCHewMd0FS6vY8tDjx1Da2DCQUbJvB
zTHI+OMhhRUnzgDUWUDJAZM9E0Vy994BHuVfjo1VFJEfj+8+a6Oe132KR2+A3J91cBcBnrMgN0Kx
xE5ISNoNrvA57gSp1gHKH+0stzl77B5msBHIlUCbWWJW+C7H7hlhcx062hUYVEGba/1t5+mTzuLX
qd117VtzLTd+OHedaqk2Bbs1AoUGXJbJ39aTwJJADHQMwre2FufhHsM1YVEuPN14LMg1zJLWWlFa
xyuRytaJ9ibMD9R8Tma8jEcu9liNR4A1Lgd+41hm42ce1F9AUGqcLTFk1ip95qAEF0kfbtpY2jNR
4k1yelMuXBORiA2U2dTfBu+KDSLENUEAkX21dWi4JHl7aVRxaCJDYDAp91Zh0itZAi402FHgXAaT
CMsSlA7kj+COmcF1gg1huvd5jEQDZ6mUR6svnruIQZelCgY1u3sTdrqOyjEhrCGnxYgXGNrR1NNI
wPnAKqEONDhPYO0w3nstM7AQ1psqJWf1JOUoGzzGZX1MfBdgZVr9eB4Ld/Yo5ozjKk5TScSJtfjN
HDu4JpMpGV3biiJIIAqdRRNk1YUnMmj7QYAhDeRIATzLkzHoLtIowJrSCx3o+rYKAEKRVwwJEJK4
BaeE5J2IqiRtRQyl6putGVcvvUjUrJTtiz2Ux7jRz12v70xZ7WJLX4nexCCeTBuZ2g+h35IeFKCC
BKIaaM+VBYMDHyxnv4JfkXw/a9Gipz3AAE9MdTK6U927gANCiAqls+xthB5p03JasummgmHZeuNV
2mpjQlDWDAOtvr2BljjbZvuIqffU9fC8Um8fOWIX9lgC0WD2WmavedotU03bNvq4aruUwtY0Ww8c
lmDl/hRyXDtx8ioMjnX8Lgu6Da+xUMcgnD79OtkMNU6vriLcbF+oL6JiiXheMYEYiHs1Z4N4lVXx
JVr1Ljq51Qb6eJIRzTD+6S25LQu1KDHzMjPZF+lnyVybrLMdVptiaj/A/zxRewCHu4u7meXofPcU
rRey3jMVUIo+QklOqFCehVqDfGm4TJRibkHCIWdYa/OkhLBlluGSDQQHLAt/CpUwz1EUXzVAnmqY
IJXo9rgIu/w1N3qaCGssB9pctpjlPBzusUuFBfmFS4t5hq4fAtydesUhtSF9+JOW9pr6c3a35Z5m
1flYnVCYqYVKi21qyENt96QgmksaMYnzssA4HI08FnlDUQFTrBKduR1ZaBGFWGgurKvsIn31ffeh
AHFe1v3WDKBalSDU6RghoQkzZIZx7JD1IYWExiqz3K2RjHso57MC4Ymhbjy0rnjT6bEf5JTuqtx/
SzqOXF2LwZM6rJivSi4UFUHMqPYbH9i6FeNHPaBZqAFctqp/0kpjMahesbFdXBF/W7FDXtqffkkA
t4Y7XGsXHoBpfdK+vg0rbQHJ9cPyjIt0NRh2hPhG7eZp3Tmcuse6b49lw4NVIEybxr36E9gZNkni
avkrQ9MnJeY+ycj+ZEZIYffAuBh77hxxwPiw0Qo+AqflEVnDScuyc02fPBRw8d5XOpsopTMoTk9+
3QVzeioIxZrTFkPCHIAXH6zzUOF1bJSy5ibmkyGtnop+2uaJusU8mFTsbxDv0XOAc7CC8ED6TR9W
Xr4aImn30RD9uEa4UYmx1Mv+5Kn+ZI3smjqBbc+afjU6BO5KcrW07/yjBabvPa2ni1BUeDzSAy3x
d75lyjPGmVPcww+q+o0ayms4OB+GmQtylv2JpeQh9+Jt0bVvZpsPs5r8ke/al7ouTpbpcHj2S9p4
DL4/ELsRbTQgxSrD9Qlxhr9s3UkXvsPWNHOwkRK4IwdX3WTd77S42LgOpoewR42TUv/uRXeK7/PW
xENtWdoFr9i7lhWLL23A9MrKnOUii2nVU63UMyF2IaWDEduGPlBilXA7LkYWnOs6834CjVRSFdNn
4veAjtKQ7YQzqictr9ZtCJq/1OQLqJELo8qeq3iWpOKBWsJ0hdVuwnNkQCUkCUbbmFfZLBw9+daT
wJ27kX0cZCpxqriAhpL2aJrGO/ncatkjRS3ccDwJQkn4vODiwEWg5MF+A6WxtyJn7ddg8avYJYDf
X03LL5Yk5LAdmd4q67T3NtH2PeKr6ECr8DCUNUcjKmdfIMVJrbi5bbhQWj6HN4iRlYyca8BirzEK
6M5LzlHD7IujVxY0nft5TVrxDkkvnZui2nrmsa5nfev+GkWYcnfp9Ob45rIYikd78DZT4bKOR911
41VX8+CSPWxnI7iAw7nphv/pCfbJcKJYhZqQp3v8wbSEQWUO+Q/a0g+tUBGzR6OIn5LCnWbS9k6l
6G8VJqTWwNZQwNfAhOIdqGx0lhZdWZkXfpGoeYfvUsNVhybkmfrD5FvQumtqvYVZkkdABZ+m4rlI
9c8mSNcUtTVdsqE74ION/CHuI9Bs1xYDoFTDqWzrTVz086oYftUGu+VSU8z5dGgHPrBOcnr4SK6+
nQGbIeo4KZ+8q8WiIUM5QuL51ohqlZNxAnmD0zCG+Z5/eR5dh2m/S1tufkG7z9QE4A9HsA0OEV/m
A+RsjxK7WPtgvwiQD9uigK8fWBunANoV2fkt7kn3Ud7EhBueDHeCOCXV3hfT3mlhUA9x/JT6BdTM
FjLnkGxxgPN0Dsp7imujTdPK95J5kSRftJM9S2mfI3Z8M0ym3wFw93IaOWdHAK2yjHa/imNMaB6r
hEBT1PtbXTUXnUm+BP+oCxhxhIY30kpOwu5eK1s/OboB6Tc9RS3eOQsrQoFsE9ahZKNDmsnlXG+K
p7zqATjU/q9S5J/lVEfzKA443d3bt6osxekEqQMx9F3DsjWjTmKVskrSrARbOFdgxwhiA7gblKIx
nu69pBdvU0As2PXFusixrbJIIfWKB7YjlFqPhyzN91qUn7B48AYX3YEEmzmTrXgLY/sVWuESY+88
d7R8lrOdh7ySA3bMT4mgAqwcl1OevzFYCHZGyWU0SMXEhbEYawtvfzy9cIVQje6iY4/W8I4P8CYr
AkvQ2rrRICMzLQu9htbA/1rBF6QSEHy8Qa3qLubRuKJCbBDCS6p5CCeJYvl6FtgZGDsjOLTV9FZR
Td+zY1ilUUXlKaalEYgT1jVI+3mVLAh0zoQB9bJth3kTJi+DJ9YYtuFYQTBUcDfM5L1o829ddP7a
Mn3iEFy7iVuuc695httAgQucGdNYN0p7EGa+4iW7TxkGqzF+TA0As74xbbvm7hSyrMeplsea9VnE
i7vP1a7ounVvshkZqseYnpulHlKHEaX+i+0YS05G61BzVmxeAVMk9xy8B/SxPqs2eshHTLpRvEf5
uqUiOmLV38VRvjNVfGbzeuSUtgCGuKhSGqqUQFnGPS9RKePqwxqCbHmPlinX1jfAOcC5FCZFG/Z3
p3DRk816dyQitZqKL1Uk17z0X/o7FhMnlXUSlB/yuZl7FSratVPxaBU8mOjLo89NDPeem+lqWDEe
9fpqaTx021o+yMrFMU8Qla8+7xZ+1O4tcAH3d5W35PHGrUYxAK+djHUZNI7JVaxtYUqSrenvB7kG
M1UFQa1Nl27RnvKe/IBVPQZNmK2B+wLv7HdCc15krjPWhYEzh0cerSVbwa016lAqdY0OTwFD0kN5
Is/Yzyfi/vBaqH0vauPB7uozvmt6H8Jklzg0y5ba2fIHjUMgZBpSfv2+xelIs4nclBEOwIK05Xzi
mZF0+aPI9HoRKYv4g/LeKQ35m8RpzHmYSQhKBDDbdjoMdHiVGTB5LVmPIQx5S8o5a3BnBs+z4/3E
5zWRDZsTfGU9jlkZPKgchAbZoNolst9XBmcUiiWLUPG+nypgQBwBptiEcC8AINjmElsUpv00oWBE
FJ+YLDa9lb9XFDe0rbawM+0ZPuSJ77FZ0Q7AdY4vzmmCZRKEq2aycNSXTELAffSyI+Gc1h8qsZ9K
R/34cbfFPXlOmRnSkDsxCICOtHTUzVAhSBUN1S/dHNceKYjeYlxrg/E8RCRGu0b7pXv9Z+CxZxqM
6lgP007r821ZW89VBP8vbJIf2/X2pY6lgTs1pZQJ11g8gEHhsDik4Uq7P5ibCdO5obR6HrYARVgP
z0E/r+pYbL2uPIAL3g8A8CCqVWxDgZzAQGnDcl8RjwGOFr7VJrQUgw5DCDDsrUUgtrGtm1BjeXoP
4lmwe6ilfg3VaP22gPxvt3j/f3IPgblyHMJr/0PK7poz+vxDMu/3n/mtRlLQjdXnnqBzECN1Cr1+
a5HiD9MRNHxBSbF03UbC/E8tUup/mHwnhBToOOEKNvlDdd42wb/9i4XdyBb2/Z/dbUP/jBJp3CXN
PyuROg8yEqc29iSdgkdLor3+2bHjoqixK5mGGUyC252TZ8WmxTIYF2PtcuEBUpq5NKiwUWDb11g0
a7SpXI6CCG3uVA9Gbz+7LE3cUDuyG/niRf1eaOotdJJ3u0LdmIwd6AyOj7b5QV3TNB+6kHOd7NjQ
s0FugHbngabmuCpWqEANcOh6q5w6XlYExxZ6NUC8cbap0HYpyOdFX7j6wmCGq1Wwyv3yo2px847O
RcXNAUAgz+7MsWblED/GtvakxdYllTrROGRf/JJ4IFRpzwWedhayZMT1vIKzGJL6S+qkWoQaL/Ym
RvfgWXScII3T47CtqcRsrPasK/fqOD5PRrYxdKhWm67KEd9oTjGHJ9o+6SUaD3kK4aen7yHt8713
rwHHf3orDG/dVOmevNJenxR7KmYwzYRWaIZU5nLmxh8wfhLdO7WDc8tUcLqbftpSLYwkWRi6n8Bm
8ah28FjQ+Mm7F1TvgkdxZlN03pfWHH/Rmu5v/EURq++4m6ceErKXoF/ysVvOS+cPNzilFCr7GI39
/tmMg1dtGK4Rp3/igeR/9ST/hm7KA1fj4FoDOOeYo++6KggWhTZtsAXT6x11BeZF7zEsGOfRHS6N
a2+CILh6BeKse9cm4JJv8rZfV+r+VLrbmZox4VjaHJKUwhDLgvle0YxVGsUKhjMDL3LaCiMVqlAY
78aItIxRlQdp88quOTilWLCL3r/efQd5hNGzYyXqx1ScN8B6AHMEiJOzGrMUQsVj01DIYt6tA9S3
KAqoOhhvTtdTSpMwYWA9sDmbQBKWTXJ1LaJsugGyOSxTbQ/pY27RxOvr2rwzyud7Oj/K++dBtI+G
spe1oSFYu5dct8EZePuUfWw1pE8EolfTFL/VLNQ2WUw3bcXbi+IrmmOWdlE+s9YiAAmNTKMAh7x8
fElN/9oS01skkwM2h8QmBBRIQOS4KIulB3zsvhHdH2MTR081aG/DOF2G0Xuqi+IMX/BHs6OTUTaP
ScXbyYGhu9B9vopUf3Hp+hgSwPpsOp2w33dJv7QTPZjruoKh4etvXKLNHN4YFNEmWReydC6Wpaxj
ocXrLkkv5VRsckwLxd0JYsojxTliHo1MBr3OgZTedCqITwhNG7+x0A2Lcy+LZ0mxe9ZZ2zCYbmFK
yXA/0fjhOidytNYCTWtTjj4Mo/rTVd0nZsIza9RZ7rhf1Fb/1F7zGFgRBbhJvBdWf4Ik9zh6lEGX
hJ5GAw997581CuxHJ4XCzJWNfnIphX9OOfTOPIva69yAhYvrx3X9z9IuUdy17qg53bxp9c++8KH6
AXoKcPEZzTf6LQqRre8TazhElPM2pCkOguLfyowWQVyd9cI+2l3sLJsku+SmcR5rG7aXuzZb7WN0
2jU6L3Ej9FxtWFV1ujUb7THP4ZJ04bby7ZOIix/Tia7DVLbzMI9g3uo4nHnaBm73ZihjpWsct4KG
68ojIdyVp0pDhBrELZLFwaJU7a4I7ojZ0C4bsO4OSTVhs24icy7aHN5W4LAo6odNYlkfyN784qp/
Ibxjz7nHew4L2bKtEfRq/b4CNfsbMcHbUBX7xiy2GeeLmRXoe2WA5EWIhIIeT4c8cUguuJQnNfKg
pYUFJFjfEl5jzYkORQvYoi5DgoOUZs5SDoDICZeY6g2EqLFE9iH+kDfqyfKsa9UP6oz+P7D31N6H
GphPVZ8IhXBwzbwdbMhrkRHYLMwa+Z+FEEuqtGwfsJ4/ljqpoaiRr6MXwnnnNLcsRnyXucsZXqK3
jd0LGIhVHpDhLuiYGwtJsY+3sL3mBBiZU1ohWVnBnkPpMayccd7HSFjd1wxDJ75SYgB3u95cltF5
tHw8RprFcRZpLfLIeMryODbllfoEtA16DgJvmWfxURaI0Nm9/QiGRdmJHczcY6szLJD20ZaJ5l4C
sgGBkRzo/Pxy+2YNzOKWTZxnfaXfvH64lpAWbGW+AO7A0NSOEZ5x6sCaCZ8RG0TO04o4DilQK8r4
NlyLvzx3Ufuo9HTax1jHDAkB/Yfi45Wq46OphmFXWP2mccTRCToE6H5XUgPYNsMvGKb7UnkmTzPx
URftpwz8U9pW7y5Kge57x5EqynmZccl7cNdywuumsN9z9w7RjbL+Gk4qfsgttN+SRFsTvtJkscq0
ZKtL9jeyS8UmZ41JX8ATflC5NDQaMo2OHg7QkyRf8+q9Ft5wAAd2YBLgPtSy71zGtAHcjwgpCT+b
jqLFFPgr2i/e0N6fwcb1y7xl/RVRCoiX4akv5H1DcuXluSFe7TAJjhR4yhXvTY4o7CnNpPsqUGkL
/AB5x72OkMYuZUBMoQ3ske75ZA41bT05VMAZk3NyHf+nNYxPQcKdHtMRH9HdKmH0b9DTt/BsoGgz
cuK6+c4H6zHosk+3J9NpM6zUPgVhIuznUc2rnaPbqxgpZbeL13YUbEykqR4y01AYWzsghd3EuxmA
k0chpZeq514xOZM9mrKcE0qf12uleDOH7RPEEwqlsQtqOVHEyOfUxaUbj9ayFjZcoOjHCPIX956e
S61oY4EbdTzjDEntoy+YbhpDf2hd31hkQfaka7q9mRRGOh63jG4sOeeBqT02xXT2vWoXaD1qbfKQ
x8UX9rVkQfvg8d6joEvMtLZ9diannbU9if8wtCMUN2iTyG6rotefEweyS9f8mJ46m9h3RMQIXrVG
fWqd6BlbEhUHU3fWgtFbicqxEHq5iAsjFeuod3cV8Kdc8MAe0IS8ovLmTkO/m5msREugkCdr35D5
cyZOKZFnstJ1xKNbk7YV/XPmdZvYTa5xPmzqVjs2jbdBRvqOc+d9aLSd9NjNNm2w1Dv3saroc3CN
6cnwg3JhA25Z4vIG24sL2ws9XOjaQFgOUq1Tl2cdF3vi4wMjALtJO3UxKCOfPLQLDX1vBEaAP+tL
q7QNa9TLGMbibIWD2HFgRgUbuG5dOuLmBkZ1XbrNha/7VhIKPlTTtBOhejHKbpv443kKTH8xuGSN
xUhypK3BCyOIJuyDXVg00/RhBARRHDEeBI4oJ5xw6FZ+uEzc4r4nyo5Ez98oAr4fG4ZdHbG9ZgsF
k9bSoBSXRHf7/ujXd0ON/W7cp0LK1LadC5axi7SjIs82s7PhUDRi00bdRvNhOUUhCwbDBP0UF8NH
6AXcaMjrubX1+2RDknwvsP7IQO666d+5O5OsOJK0XW+lZnfk//G+mfznZPQREIAAIcHET9DI+773
0V3Bnd8dVM3/HWgndyX3cRApKAFRpdAhSjmpykyJCMzN3Oyz93ub7BBLkZkLZtYW6hI7vike3Iep
354bRJRPVESYCo8B408updIy841bKzSZi8i6jkPrgwfqOMKclTiJxPtck8Ng2NZtjraJUE4znalt
Cmm5PWoqeQ7AcenSUOP2353VXXcYETqqpNZ1j9S6FZTzUuk+ldTZQNLyKm9NtAeSSxJ3sS4wCEcP
cZ13lH4Strsjrw+jOVyfyyGtkhhT7TyxUYk75roXmjNKvHMc605E2VwWkncIgWpiycIGNgYoXQJc
aNY4kCNxGEtCM+k11hlEklWA+yIIpFePsUU/9Mr2U263VyYBarNYVFLABGWcpdophgRLQpnHrUeQ
BhRM3G+gQamStWp9bL1gczVRgW+0ftSVxUmeml/UMP1SN+ZBVbC80fkKBqqGymy8OYqwWdLgRYv7
3thslW4GpRvUU+POVodkyoU5MPxgbFWrboA6IjoOgAHWeJzAa6vKc+yd1iTrHKSk12KTOlLz+ILi
gf3DDmZia8DWME+bXF0P/kHky57oWXWe4BWFlx8RGn4SHKaVehTEcA4w27ex/rdb8yDNhFlbRtOI
eq0sNS546hxLeXlhtTa+CvKRn+CY0FbmkW3CVxQhtMcViaf5kDTVVvGZm0Lzd7oPTQaFvg3jj6on
jFNfvRAt3PjLis+t22LtEkxxUieGCZdPT/KJieUbVAH6KSA6DegzXKw6MRG4C8l565YL3ynlEaKK
Zq57foYplxagVrOuMAeleaSX+H33i7iQ56LDceJKtBa1nLTA4YJoargxeOWiKm0FDTQ0W83WZrUu
p/Omb8ODvGxwUDGwj0njPqSqj07c0DvRouqDq7TSlYrc/lDRrXChhRaost6PSTKFCqc1nzqOGqIi
8V9oTIkbhdIeQMaNzqra7D5lhWYeZQQPD+JYBVF9BsAwCsq+Ooi0pJl6sXXQ+SlcAecLXq4wrHvj
tErqg8wpDwJe776G8YaO9SOsTPDzvrlwZeU4SjpsZ+G9QsSg6Ajxh7NuqyqY2la2sbSecweh5+Ao
dSn5Q1xpNTCLqBRL1Vxlg4Zfq7CdMMZaix1rn8x9rYpGGDrf9KpA/WUsLXqFtGCauSPHhzjcTXrP
/mKnmTWBNJjBkpOOcs7wRm2nemMsq9IkFw1NXDfoFrGCGwtK5s9UJa3nlgGwUJjntUoMc+ifVgHA
oOH5x51H7VTp2kHuiyeODMqukpSOtTNmh4s2zQ+yIZJXycl7NWUOeDb4aGy0wdRViFLk6o5j3CG0
HhdKRMmuQbzquDcTaar4wdpA/pqgT2gbmQ5rNTZwLnX1RREIdGPye9EzUGHM2yYO/ZrKWFCZUxwa
kBUbqfkgm8G1aOOFaAUKTzInKsHw3A9YmHI7z9AyIbgegVVepomKGss6amTA2sgycTSUjVnXtSs6
l5eyL5mnou2eJ4qHv7cx1fNqbUXmCbd9ShZVZNGrzkKDu+oBwHQBxrVFQOqPjdW20elzsSQuRdJR
e8j+dVLjE4Fm+MrF+lW3rU8AVUtYjNTOkFTCfJaRmTkBcm+OAtXlBhlgwNBAcqlSvz9lSd86tU4N
dR823286G3OVSu2ZZOGwLQNgTaWYi0F3kmliPcZN08aBGQcOH2eyuMXpB/20h6eJx8WxIpUiiU6b
zrempaXRcSUBprD7cpW0rj/T01qd+gI5NCJ+YZmhFpO2qy9hVFB5aZeGnc/YogM8v6VxQ5A0TdxJ
mBQnaS9JbKnYhUqR44/VnFIJozkY3/CQ6YPJnjnpmnbkyfKiDuVzOjXB2K7Dj22SnhsOLgptcG1l
wSzwJDj3AAsKnRNiaeuVDs5Mzw2MqvUSEB70KXoSgxZEAeUe/IdpVgC8IpNgruEPoaXOQfK145Sd
gly4IOQeKRfTtvxQaPIB2annEvbd7AfOFxfPXqeqwkWstN481u2LqrjFNICZzBXoNdge1Si2AcPB
f0UrOCGlxQNSTk20aVI1VYoyWQRivowEjsrepGVfDD4kXWKex6lwkBYClHI5nAbYKWdGE8PBQRLo
6Phblnnjz0Mxbea9Jq0DNyd6CT1KxQuIyhlLT0uhVyrearl2pCjiXBD6U0WTj9IWpF3QcPLxEjQG
RXXetO5S7K1PjgmbrQtvfMrcUUh6l9Xzl0zMOipcKDotX/i58EUtnQPXxDXFa7BeIC5hQjAiRiiZ
vZYD46wy8Kp3eo9iPJt3arouQLfgV1ubMjKOw/4ShHMhuMmqNymwIwnE0jGjC62prnQI3I3RkyVl
wHR33EOixjdtGy66Dt+sFKPq0s+XbpWPIVjehImxsORokon1eWeUt4GinQ2BZaMuZ9EMQX9VMEf/
/UFRLGKAYQiI9WUgVcukIe0lC867yiPIiqKKJTztWqbfVKEZOhqkemgIWX4Na9oYOYWNhVg16dFF
jaA6GQP94K519ZkjmUsMSc5ls4egH2DroyYfhmaDK8oTreaKKghtevjvk4V/L2ge0q9KrMfrBngP
dOEL7+4H97tvP/qA0ON+J8E1HZJFLFmSIUY9YvTif+nQiMHodWOgC0uEBPwJ0qv6f8EJJsBE5SfV
Qfn7HaSHS6wQe2LqUDcRNf6bOL1EJ+A5Tq+gvBd1XbOw2qUPOeRyPFHWos5KozZHZ2iSLgvKlS5D
C7GH2SxwkL8cmml0PD+WrcslQZ/3pPXYDtcmMZjRXl1kGv3CsiZzBHUU2bh2SIHh0+rq8GGqCYuA
3eNdqbhwjAgCTvF9YBNAQnsdYMl3QOZu/QELe38Vlhaihb66rgzXGRfg8SM6oQg585Cgs9ZbWx13
qLbMPyFkPFK5HgBaFhtLzdxlmcIjzA3nc9g2t4mgrE1BUrDNRd1Be6IYyUZ7rSjpmUO4xarB4ZpG
K7tJRqYf7uYqG64BKQjp2ecgFydmZy3cypxLMtISzNkh2FtrCdOcEXjPXJKo9RQdepZDgIhR0pAn
YlnqwVgS8pvFOLsEqrxW4Wks4IxJE7FqyHiXusvGdmfgC+lEAmSo8oz4eNkFTLQQ1Onnps0uqGrh
J2ylYQZLB7YVXimpiom6/CXHYjfEHEmJimujCg7t0Ljq0mRd0RQC24CKrYX5mqD2ma9iAYE5tSJx
Nsj2Z8NxjptSx+VTjL+YlaWPYOIgjx6y77zwhIvS59AXJVS18oykbMjLZDmNG91bePBY0CPozSgk
ew/7oXOMT7KZ1ZHIAX8UWln3gdGQEZ9Hp0QtC8oNjeSjVjeEMfmNNeoy4jR4Hb7kin6Gxw+Gt/C4
2gA3w0QsjzOHfDjBbPHpx4GFjMX2JG8JXtKjjBoJ5fQE9csdWkV3XqMIDRrrpBDFtZfzx4EuXECJ
RGqtUYdIFSCm6zuXrWefqw4OMvilRFMfxxgHy3NuXwdSL2GiA1SuiuuqVFd9KZ/ZunXYZwOTQU9p
24T1rVbiEpNzddSD+sht04kfZEe+1S8qCGQ6mYNE3RVjo8MgJ6vEZecWxwKoGUKBtehVkInqha/q
GK7ATEtSM5tCu4MWFUEdJL9toJ3pA5lS4g4VptfIeQ5jbNCqFOZ3V+cHXlV/AQZLZ4GfrRIpnrgG
UUF+T9oVUNsCN6987gjWQRtT6ZoyAzcijAIRSeHjM7Lb5rDz9I9WnczUoiNSz+/XEv7PdY7tYK3g
HuhgwzaBETQxW7OmVvTOCeO+VHjsIxe6VqFbd6lCL9voyF1r/U1o0G0JYouaqYpoEqgWdOcmnbac
Y4QOVSNZT+dI4MNxlSYG524+kwpjmoj2KuM4lZuYSFUbWMMk86TAIQnnpcBX5nTyJ2Wp45WhI04J
yMMpco0WBjZ2OMAfYaIM4bVdCSL4aunkp5ZOuz1t24pLaC1iwq1jIIbrUi5eECZ50uvVqdlhJCT5
hH9FtTWrU+NKNcFHkIHPE24mJuysEXqhHqGDO2laElw9mOQCdv2WT8vA58XQQBaKtDnqaeL5QYk1
z2AvKIuXKfBT30JRFJ3mTqjblZ1goq1i5eL2EgmODZQFYyFTzGqZdCL3g6k2pmpUjsvckm6LsFqC
AE8tpT3sqARoVhwVMQblvrSOpdtUVk9Sm4u+JhzoAhowvW5WrgJLm2DVDwG4vCx1M7xp1qGaTxUP
TwN8JaktPpJkPlicrCwCGgxNwLMwO6o890RymCy3yBYYwR0EMZmBpFvW4yZy0GN4yo1b1Gcx7ugZ
xbQeCQtfAmROymSmE9qEtRCE8zArD1W3nXGAYaWY37VlOpOzCr8DZ25Swgu1sDKyQVgmceOTuORV
2uG976/bcOkVMSma2A5oeqZD5aFKO9a07BNJ7zOMVRG+u0NgTXnahR38MBX1WLeKJMyKSXxNhfIM
98B1WyhnAYRoHZ3gvCias94QPhVY0mq1CfUGfgENgsvSa2qMHGnLcvTOQisWeLcdPAt5LyVydNvI
v9alapHWzkoW3WM3pGPRU2M3ljg1Ih3iEZr1IIOJYpf4OmlKu5LL9BazhZnVZ7O+9sepHVnTDN5F
CMcyj3RgyjxfGxibSsZw7jnaoi4ySD31tAW0broOljpd3zypr1Nw2VzDvb8QvkiZPMH9mts461qp
TGCwxjwsUUhjpUONRlSILUx1ARjKLInr8DhJCfMdaPwnOQ7YIoQW6NDSrQEtyW0NOlrJB9+G+NQ6
7VVRECpbBE0yqWLtJKd5l5ThOlGR5bTXNHFPw1ZZ1jWhjo08VynQzaSZm45963gVQKN3ENMFE+ty
QjznkeXTnE9wsiEs+aDWpJtcDFa17K+ZfNQEmPLiMY7XvRSXYzNIpXFWc+Hy7ByroaD7JIrRpdVj
e+71/VFlBBe658GVUZaB3V4TpnFs5iGUtmzu5x64kbDoAlaJTZZ2BZcktYgApKvkWu6RmgkQltRj
9CzETmb6VS6GV6DtsHXy7Ayy/IlIQBBO3rQ0ugnnyoHeUNL6tnelwTZrA1LMoL0T6FIky9hy8EOs
NtRkn6DSTXACwTSsDz6UIsnETm4ekNA1Drm0kYa69PGlYM9ZmL5wXsBLDeLmKAWVFNNy5UnRlBi6
lVMjs0B8exC65D8ExakZmN6Uu8ssNZrTqOWu0FcYkdqcUKENPShuqIoS+QaXEZsbhHjcyoNfng3d
unc/dw2mPkayMA3ho5ZyLQO4n3ZqtJKDnutEtBSxVwX8Iwu4VYJZKFnj1mFfGnxrNQtOqN/bGHjS
rFSGKz2CbrNCS8lBpyMn9XxMSxR/LRb+0g9QLnvGgeZHk041Kenak1rRF7XNIk6sCUDoeLDdK+pi
aVciWg0xV6eSU61TzzzWS/UzoleIEtmxqgkXmM5vDB1rwxKzBjJbYey2nImGfK2U8VUxtApFglLV
sF4qLa9MHoOq1G6kjCmlT2CDHAcQPvLA+4yT6IWs5edaLGPeGXY9c5p6nwH+IAJG2rmDyNyqijMi
VA+zqjnP8DadVNLgiSj5iySrJqqtXJqsrREHFH4FxQCHlj3tP7xHJ1mVrTHgw7oAH0QckPIJIBMO
yFSRo97nHp8TTA6J0qrHqcKRTBrDkWnXH4g2mRsuigSnnbsFJ6mQHYmYRylRlcEBUFDu+MIqlekO
elkJaTiVHIiK0R3Sr4My0k+7XF3ZXXmW1xypkRd+Dj3jQnGaHqawKR85zeCD6NC+xe3yUMoh2Lu+
PmsyfaZy65x4Zm5dFFWij0M9WRchvSSVLJBphmqZJ+SeNY54QTA5zJNWDBaKy4zVYX0nSiLCfA2X
J0dHL6wX/UUbEgAU2rd52V14rnSYid2hNlDq8PygVomuijK/yYN47mflJyc3ril+EPgTZCtDPMAq
01tJjseGms9wqf3UddypUxp9DpzwQS9M6eCrX4DWIhI9BTCMSibNU8GKHc8ZsLX6yIa9S9acdgcn
H7/pau7JrDZL9W5VVkzupsQxA5gUCbFgddB4R5igaKOYN/8oFqWPohAhh+udZOxZ/EOuLGKoSBM3
l+DoKTNNAF9X1GMzpd2NLfZIKSJrYZiEYHTEDo5Vx5zTP5lrSg30MagDJM56ZBQARph5ofM+7bRu
War4Uii6/dENITN7ZfBRiOyroKJSpJxpnWgQ3IcnRREdmQLmtoJ9nWbyWVmpa8ntcdxHvIiGfGLo
SEVQM/cjo0XgbJSkUImfFJcB+9bKTeMZTnJrDU5I1doHniLcNvZ1HxtLicQtLKfGVkyel0L73U+P
qHKWRV0vPVmfkGl64KgKb7Mw0ika5US4lsL0omerwOPlc552S434nCDgLZHkIzNEOqxSptq6/7lq
jVNBUzdqFeGOQkxWUax1RTyNKvszlsG4FYL5ti5Cd2+sF9mhEjqHKskm2O6juZZwhaPOBrCRZ1nf
zANe+MgJZgLAsxawi9rxQULAAaraj1poXEhevfa9pJ6ZDhJmFO6J2RyFmImnTr2sjPJElvzPTqzf
BhI6Ohd8eKRnxcSQaGnAiBTRiaPHwVSTizR2N8lEz4VrzNguSTpXUd6APpYi3ui115/bZjNr0Wnr
g3Udnir0jy0yahS0/a7CPxk26FGsXFh5PFUM+2PkVseGUtcrxcMUrvU+mgIoiK5gu57P27TDe4+y
SUdTT4CBNZOLnj6QRWnF/HpuTt1RVKeZkaAGaGDPgr3FPvoIz/mYO+jTA7KsifXKuAA1qxhnIyVD
2BaTfSZg4QzGCjFIx7gqbqdOlcGz6a2DeujPyPIXoeqtsSnUt2mJr0ekt9cRBqtZKF02Jt9TYuAQ
R47FMgPUx8EXGq50rBb2JcalEN/pgUxw6sjmsdhaqyLt8AtKLcgVenbKTeBMNBNzoub9iaHbKxd0
yR+0m9AlILfAl7dUjF2qFMs9tRbdKYCgN5ez4DZr00+5rgHGuam40IsE4A652yCRIFvFxtkez6M8
dFe0b27r1qIF4QmXuZBOCzFcsYUMhHhg0Ah7llSwvRkH5C1hSQsfUyoM2b1z1+/WVq6jk7MOEDlM
KpqWhXptUwJM2NPnQd6PaSxxzkREI0mHkS3Vo4TQ0pElmeUyNAG7ccBaCEEyrxuUPkauLwtFXhli
wSnisyeoDkFGTk/ARzqUMU12nObNCeyLQzxtFoWVX0oBpLmiRyIh0+9WTBN8ZNB7oPxB1dc18zbr
CcZqAYO5PgtReFHV5qEPi8jCdRLTxP4EJeuyDpQprRY2UcQSPRwLSEbmug6cqWYUKyE0T7IgvNPy
8KqQWD90bT8JylBU0lEw6PNAH5tJVneOJDXHgDe8tFEvt2V55VMee738sdXTRZPq8zImNaq2oxEc
FMQaobUY+h+hjElqbVx0rdlwf0sOfc2kyBV7AuRZh4JDBBkxY25HyowBAWWMHQO++q6yqPr0g917
n2XEmIbUpeNw4EumUkDIoEfTqLu04L4hs4DwLLmo4NyS5MfY7yPMDMxJX7TuqhOwl7YqcxVrsJsM
aEul394VanrkhcomVR0Q9VpF4wJpYVIHnQCDM+ymek8pXIVdAX3TtfBMjtRFp8c6YbY1y0QozlU2
jHHawrFRUJyqXj4JfcJsisg7Qa09Mzh8fVm9ikMZc7pQuUuSdIM5xZI++FIglgtztrGCksePsVoS
Y/Nj3+GrnfbxROsNbUyU7DSttEnllLS49fqD34SXaSCcJP5wrpZUW4ElH2NzC81LJu2xhs0BkkAC
b+IGROSZxiiArIFDE+hRW15ZpIeCVYCc1MlBQo0mkF410XCDGIm1ewf+dhOpxiGeDh/TJjuwyvQL
BHnSanR1FqrVF0UTuRErXwQhK+ERqDd1MZTbAYl0iahCQrDqj3HTnQByLy1u35QsGBWBXQCgDWoy
wjUXfhNMIb8u6fDTmjajZSxHS7wPeJGd4EMXCcrGoBdElp2+dlKaqVEkYpDiYZnhlxi/IibKA+2Y
zv0yM1mqhPlgxlfV+YQ70hfs19dZxckU5hwHJqCInSZTuCLzzIuv8qi9sGLtEmLWp7aG51F25SGa
RrgQViTgOaetShXBPNdUh+oLJpuP+RZX85GamZAkwc6rmr0PEUky+feB6f2YUn5jvg82FD+ktxAD
gycm2S6DYuL2/o+9u+JJ9svWv/D6BzyNeVH/5Hjff9EQC/PwyQ9RMMO///ezlJj7dJonf/iYVvP0
x78N7Mdf/cXf6fE/Lry7fJPfuN3Dw3jmzDHKvbLcxN1TIrwKqfzx34ff85/ibJ4g92998gmX8Lv4
5k74I2Towvgr6eN/u/1ff/RV/vjhy1uI8bIogcB/H/jPfduYD8jvhItN+Lfbu7/94DQiiaJiGiJd
gJ2/CItR72bz+EHDEL59OAE7u3741/8TktB+h6R/w5N7/Lwn3/ELntTJpiuGZxRuXntM0i94TEdJ
Hm3i22frSqPdgMko8gj6MlTn2Gw+DvHnl9lRUtV3IY/tjwyd7sZ7npfEV+oyKjUL5xaJZHRVtHb/
yqE9Vbw8TQbaDFoaCp6yOmoPwmB+waoYJVXukODybV24d8I4icqv/3gcybA++GJVJmbJpD7lTqby
5Y9//PPPds4yvP3btCgfP+rbN2mkQ1mmMvwvDK9f8U3HNzdMXuw9W/M8PjSkRKkNIVIGFv7mL5i8
P1gu+fAsT92v/8P/3e9Oz8bHt2ombC0T41393of38Y9fe5Ivbct/Boz9uFk/Zoy99GMvHUQnm5yN
ZTpEiL1yVL36Nx6PgBf+wrfN6tvmQvdU4en+2ZO9/7bu2995MHF6eGBvPAu2jT9//skXPn7K/eJ5
6eHyQ98exZOfej7SN8bx+DQfTvUXPuH5QL8dA3/+oi8M9I2z5LUV8MOXPx20iQzs3cfIvvPmGJ86
Zf8+o+L8e2tUL5+fv83whoP3reG9dnT/FgPUVIzH3xrdtMqT9M8D4GFMNwm7Xszu9+RHn7ziT98y
xRKNB1bJO20m37/w4e1/YSd5vlmm4Sa+exjJO/2K34rrt576y2X6//vf//dpof4bLLCHS8tbIx3l
d6QXfq8Pf4NBvVgxvzXGb2X39zrq9xjkjzX624N8reT/DUY73BA0g3Y/6jGTOpOG7pO97YU9hO3O
K55vJGFyswlJrH3yg69siujgUUk91ALvtOe8eAV6azpfuU79HnP546XrraFuu8n9HmP+8fr31ph/
uET+DoN86eb51iB/uL/+JoP84aL71iDfvDr/HgM2ce4VkebiRaeqpo6xxlsDvo8TEm4r4ay6fb4D
P0Nun1btr+zD3yFCvu+9NmL5rQSlF06aYSMesKUnGUovzOp/6Gi/XbJfLcWfQ6oP47ohKRyvktM7
x0viJ0vh1Ul8vMO80wxyekv3oPVbi/QS+JMr0j+VCD+5QB/u1+85PHkL6nSZPBEB/NxyfBEbfb/3
kFmUJXNLlXeRFM6uc8g4Xzya3286/6w1X30NLzyw+qH98EJZ+5usWcWwnqpXXthInytXfm7Rvti5
eNdFq4n6A3D5+mRuUFVV3xP3fm6k30GK91uomqxvm8NNvtuRv5dh4bzz5Bx7aWluQuEWdOfY23Xa
vpU0731iaLq4BUekBzw059ab/E2s5+mDevXAv+8av/cQEYo9zbp8YRbPGZtwVwrzTf4LjsdXLjvv
9zai7n86G68MeLfX8cVm4rvupwxyy33jmSXhz22mr6Ev7zeZhOhuG+Yd9apwRq++FCZ38T+jW79J
GcA4t9R0Z/fj5DX9bbciRRSHqJ23rh9nmzp5E25++ma/ss8O7+ZLSMS7LVpFJHVs2zjv6QLM5jNy
0U+/pS8Ch+83YGKNtwz4pMu//iP++g+4W8c5ctByE+58Qdn3SUNGt7LlaH0y7D9KGnboaqpdx733
Wl6xtK3jrrqhapp8/Z/vrrg/ubj3/TZDS7K2HEEnm3sC13gTbnY9fvZ+4qqEkm65zOxe7f8HjBLn
97e3aJqfO8K0/wGjtJ5ZY7xQCh95X/9ef8/R+8l39CW64HtWw6oO7/ft6VwTHQdYtGPZv29MjC7D
kCT4Vgm1vtsZQ2Hh7hf6Y5jWtvm8q/IS8upQEP8lphYy82Dp8ubU7g5C7H1qNUa55RJwmPRf/77z
nrTv6nCgiG+hTR4m5S/DXfZeFQ7j3XIJYLw77r/7n1RV3zqpT3Jpf/I83XfNq8soHd7eiw4h8//2
NxnM+bZ17VfkNu+4aPddHaG2Vp7iJi+Ugcvi1+y4e8VddEzWtlQNi6//yDdV+LtvQ7jKbTtE/+TB
3eOGu63g/TRnBuu8LQfKMEikNx50CyAlOIw/ud/uu97FPWXbRe2BTvOX6AUPo91S6d6PthC+w2c7
TvC+6waGrP0rQ6aP8RcAwIfRbqnxH5bz2WaAwXec270fr4x2C+3o23J+pg78ua1qDzwAZtP4V8b3
KxpTe7+eMtht3eOHpfsr+jZ7L/MZ7L80s38NZsCgk9iyLc09KBC3O+5Ie7+KowbZRg6Y3+U7cjz3
ToEwJFKl3r6ksm5vdzxd9l05GPRjtryj06LYnbeznxrf0Ei2fHsOJ/lfoIlIsKeyBbefJNX1rq/k
vkuhIb90yw6LEfjt4D6x22u5/y0WiseW13JyV7XC2X17bcd53f9oDUnf8pqO8937Tvsfp4mc5+3t
6N556IH0mu+2hql190vbMdCMbhttkudf/97/7m8rwKC1ZV8au/e+KPdMX5xRdqWt7H0p4zcjbuFx
PA55t2W8/5EqqrZtpDCvNuFu49w7rZB87m1VPYrgGxeKHSLDX+GvswewgSCVb74br+pEzu9ybOYS
umyD8md0F35J8l0B/X1vxSZEnS19xREks78A1G2JW9GkP+q7jmv47q/rD3Zf78lJskRokm/XEn9U
u0INe7+EW/jgbamD/6iud6wf9o4KWhKM8i1zmcOkc3Yd6L7RBoyXt7E//8hvhyStHa80/wFTaqpb
0CNG+vXvnKe7b0R7bYtbsrF1I7o3VUVYcl/57ji1e6gahiFuaRU/+MbCSX+A7x+Nqnab270M1ZS0
LVtRGOLRu9vI9l7tWgog9pZxesWuOBLb0I8Oq+9aJSj8AtuG+QtKoZ/bgbYpiPCgHv7KTXi3yf/7
/wMAAP//</cx:binary>
              </cx:geoCache>
            </cx:geography>
          </cx:layoutPr>
          <cx:valueColors>
            <cx:minColor>
              <a:schemeClr val="bg1"/>
            </cx:minColor>
            <cx:midColor>
              <a:schemeClr val="tx2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/>
        </cx:series>
      </cx:plotAreaRegion>
    </cx:plotArea>
    <cx:legend pos="r" align="min" overlay="0"/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entityId">
        <cx:lvl ptCount="80">
          <cx:pt idx="0">8592754</cx:pt>
          <cx:pt idx="1">8568359</cx:pt>
          <cx:pt idx="2">8586025</cx:pt>
          <cx:pt idx="3">8525064</cx:pt>
          <cx:pt idx="4">8593082</cx:pt>
          <cx:pt idx="5">8544230</cx:pt>
          <cx:pt idx="6">8528825</cx:pt>
          <cx:pt idx="7">8575635</cx:pt>
          <cx:pt idx="8">8566665</cx:pt>
          <cx:pt idx="9">8568358</cx:pt>
          <cx:pt idx="10">8588470</cx:pt>
          <cx:pt idx="11">8575688</cx:pt>
          <cx:pt idx="12">8570578</cx:pt>
          <cx:pt idx="13">8562476</cx:pt>
          <cx:pt idx="14">8552113</cx:pt>
          <cx:pt idx="15">8539437</cx:pt>
          <cx:pt idx="16">8592815</cx:pt>
          <cx:pt idx="17">8583450</cx:pt>
          <cx:pt idx="18">8568382</cx:pt>
          <cx:pt idx="19">8539537</cx:pt>
          <cx:pt idx="20">7208950076343844865</cx:pt>
          <cx:pt idx="21">7208968496351281157</cx:pt>
          <cx:pt idx="22">8529778</cx:pt>
          <cx:pt idx="23">8529775</cx:pt>
          <cx:pt idx="24">8525601</cx:pt>
          <cx:pt idx="25">8578076</cx:pt>
          <cx:pt idx="26">8544940</cx:pt>
          <cx:pt idx="27">8530614</cx:pt>
          <cx:pt idx="28">8521729</cx:pt>
          <cx:pt idx="29">8591842</cx:pt>
          <cx:pt idx="30">8575427</cx:pt>
          <cx:pt idx="31">8567332</cx:pt>
          <cx:pt idx="32">8530048</cx:pt>
          <cx:pt idx="33">8568357</cx:pt>
          <cx:pt idx="34">8544697</cx:pt>
          <cx:pt idx="35">8542995</cx:pt>
          <cx:pt idx="36">8578186</cx:pt>
          <cx:pt idx="37">8577167</cx:pt>
          <cx:pt idx="38">8568340</cx:pt>
          <cx:pt idx="39">8593129</cx:pt>
          <cx:pt idx="40">8552463</cx:pt>
          <cx:pt idx="41">10026439</cx:pt>
          <cx:pt idx="42">8590953</cx:pt>
          <cx:pt idx="43">8571302</cx:pt>
          <cx:pt idx="44">8568121</cx:pt>
          <cx:pt idx="45">8551878</cx:pt>
          <cx:pt idx="46">8539434</cx:pt>
          <cx:pt idx="47">8548691</cx:pt>
          <cx:pt idx="48">8548685</cx:pt>
          <cx:pt idx="49">8546201</cx:pt>
          <cx:pt idx="50">8522188</cx:pt>
          <cx:pt idx="51">10038712</cx:pt>
          <cx:pt idx="52">8592753</cx:pt>
          <cx:pt idx="53">8525260</cx:pt>
          <cx:pt idx="54">5475013575967768577</cx:pt>
          <cx:pt idx="55">10038702</cx:pt>
          <cx:pt idx="56">7012570570818584578</cx:pt>
          <cx:pt idx="57">8581300</cx:pt>
          <cx:pt idx="58">8581298</cx:pt>
          <cx:pt idx="59">8576149</cx:pt>
          <cx:pt idx="60">8523790</cx:pt>
          <cx:pt idx="61">8591830</cx:pt>
          <cx:pt idx="62">8591109</cx:pt>
          <cx:pt idx="63">8550187</cx:pt>
          <cx:pt idx="64">8568379</cx:pt>
          <cx:pt idx="65">4840</cx:pt>
          <cx:pt idx="66">8589403</cx:pt>
          <cx:pt idx="67">8568284</cx:pt>
          <cx:pt idx="68">8591658</cx:pt>
          <cx:pt idx="69">8590379</cx:pt>
          <cx:pt idx="70">8568389</cx:pt>
          <cx:pt idx="71">8570825</cx:pt>
          <cx:pt idx="72">8552114</cx:pt>
          <cx:pt idx="73">8568347</cx:pt>
          <cx:pt idx="74">8527882</cx:pt>
          <cx:pt idx="75">8527877</cx:pt>
          <cx:pt idx="76">8521702</cx:pt>
          <cx:pt idx="77">8574239</cx:pt>
          <cx:pt idx="78">8568278</cx:pt>
          <cx:pt idx="79">8525582</cx:pt>
        </cx:lvl>
      </cx:strDim>
      <cx:strDim type="cat">
        <cx:f>National!$C$2:$C$81</cx:f>
        <cx:nf>National!$C$1</cx:nf>
        <cx:lvl ptCount="80" name="DEPARTEMENT">
          <cx:pt idx="0">Alpes-de-Haute-Provence</cx:pt>
          <cx:pt idx="1">Hautes-Alpes</cx:pt>
          <cx:pt idx="2">Bouches-du-Rhône</cx:pt>
          <cx:pt idx="3">Vaucluse</cx:pt>
          <cx:pt idx="4">Aisne</cx:pt>
          <cx:pt idx="5">Oise</cx:pt>
          <cx:pt idx="6">Somme</cx:pt>
          <cx:pt idx="7">Doubs</cx:pt>
          <cx:pt idx="8">Jura</cx:pt>
          <cx:pt idx="9">Haute-Saône</cx:pt>
          <cx:pt idx="10">Territoire de Belfort</cx:pt>
          <cx:pt idx="11">Dordogne</cx:pt>
          <cx:pt idx="12">Gironde</cx:pt>
          <cx:pt idx="13">Landes</cx:pt>
          <cx:pt idx="14">Lot-et-Garonne</cx:pt>
          <cx:pt idx="15">Pyrénées-Atlantiques</cx:pt>
          <cx:pt idx="16">Allier</cx:pt>
          <cx:pt idx="17">Cantal</cx:pt>
          <cx:pt idx="18">Haute-Loire</cx:pt>
          <cx:pt idx="19">Puy-de-Dôme</cx:pt>
          <cx:pt idx="20">Corse-du-Sud</cx:pt>
          <cx:pt idx="21">Haute-Corse</cx:pt>
          <cx:pt idx="22">Seine-et-Marne</cx:pt>
          <cx:pt idx="23">Seine-Saint-Denis</cx:pt>
          <cx:pt idx="24">Val-de-Marne</cx:pt>
          <cx:pt idx="25">Côte-d'Or</cx:pt>
          <cx:pt idx="26">Nièvre</cx:pt>
          <cx:pt idx="27">Saône-et-Loire</cx:pt>
          <cx:pt idx="28">Yonne</cx:pt>
          <cx:pt idx="29">Ardèche</cx:pt>
          <cx:pt idx="30">Drôme</cx:pt>
          <cx:pt idx="31">Isère</cx:pt>
          <cx:pt idx="32">Savoie</cx:pt>
          <cx:pt idx="33">Haute-Savoie</cx:pt>
          <cx:pt idx="34">Nord</cx:pt>
          <cx:pt idx="35">Pas-de-Calais</cx:pt>
          <cx:pt idx="36">Corrèze</cx:pt>
          <cx:pt idx="37">Creuse</cx:pt>
          <cx:pt idx="38">Haute-Vienne</cx:pt>
          <cx:pt idx="39">Ain</cx:pt>
          <cx:pt idx="40">Loire</cx:pt>
          <cx:pt idx="41">Rhône</cx:pt>
          <cx:pt idx="42">Aude</cx:pt>
          <cx:pt idx="43">Gard</cx:pt>
          <cx:pt idx="44">Hérault</cx:pt>
          <cx:pt idx="45">Lozère</cx:pt>
          <cx:pt idx="46">Pyrénées-Orientales</cx:pt>
          <cx:pt idx="47">Meurthe-et-Moselle</cx:pt>
          <cx:pt idx="48">Meuse</cx:pt>
          <cx:pt idx="49">Moselle</cx:pt>
          <cx:pt idx="50">Vosges</cx:pt>
          <cx:pt idx="51">Pays de la Loire</cx:pt>
          <cx:pt idx="52">Alpes-Maritimes</cx:pt>
          <cx:pt idx="53">Var</cx:pt>
          <cx:pt idx="54">Normandie</cx:pt>
          <cx:pt idx="55">Centre-Val de Loire</cx:pt>
          <cx:pt idx="56">Paris</cx:pt>
          <cx:pt idx="57">Charente</cx:pt>
          <cx:pt idx="58">Charente-Maritime</cx:pt>
          <cx:pt idx="59">Deux-Sèvres</cx:pt>
          <cx:pt idx="60">Vienne</cx:pt>
          <cx:pt idx="61">Ardennes</cx:pt>
          <cx:pt idx="62">Aube</cx:pt>
          <cx:pt idx="63">Marne</cx:pt>
          <cx:pt idx="64">Haute-Marne</cx:pt>
          <cx:pt idx="65">Région Bretagne</cx:pt>
          <cx:pt idx="66">Bas-Rhin</cx:pt>
          <cx:pt idx="67">Haut-Rhin</cx:pt>
          <cx:pt idx="68">Ariège</cx:pt>
          <cx:pt idx="69">Aveyron</cx:pt>
          <cx:pt idx="70">Haute-Garonne</cx:pt>
          <cx:pt idx="71">Gers</cx:pt>
          <cx:pt idx="72">Lot</cx:pt>
          <cx:pt idx="73">Hautes-Pyrénées</cx:pt>
          <cx:pt idx="74">Tarn</cx:pt>
          <cx:pt idx="75">Tarn-et-Garonne</cx:pt>
          <cx:pt idx="76">Yvelines</cx:pt>
          <cx:pt idx="77">Essonne</cx:pt>
          <cx:pt idx="78">Hauts-de-Seine</cx:pt>
          <cx:pt idx="79">Val-d'Oise</cx:pt>
        </cx:lvl>
      </cx:strDim>
      <cx:numDim type="colorVal">
        <cx:f>National!$L$2:$L$81</cx:f>
        <cx:nf>National!$L$1</cx:nf>
        <cx:lvl ptCount="80" formatCode="Standard" name="MV véhicules de transport routier">
          <cx:pt idx="0">6</cx:pt>
          <cx:pt idx="1">6</cx:pt>
          <cx:pt idx="2">6</cx:pt>
          <cx:pt idx="3">6</cx:pt>
          <cx:pt idx="4">2</cx:pt>
          <cx:pt idx="5">2</cx:pt>
          <cx:pt idx="6">2</cx:pt>
          <cx:pt idx="7">1</cx:pt>
          <cx:pt idx="8">1</cx:pt>
          <cx:pt idx="9">1</cx:pt>
          <cx:pt idx="10">1</cx:pt>
          <cx:pt idx="11">3</cx:pt>
          <cx:pt idx="12">3</cx:pt>
          <cx:pt idx="13">3</cx:pt>
          <cx:pt idx="14">3</cx:pt>
          <cx:pt idx="15">3</cx:pt>
          <cx:pt idx="16">1</cx:pt>
          <cx:pt idx="17">1</cx:pt>
          <cx:pt idx="18">1</cx:pt>
          <cx:pt idx="19">1</cx:pt>
          <cx:pt idx="20">0</cx:pt>
          <cx:pt idx="21">0</cx:pt>
          <cx:pt idx="22">1</cx:pt>
          <cx:pt idx="23">1</cx:pt>
          <cx:pt idx="24">1</cx:pt>
          <cx:pt idx="25">1</cx:pt>
          <cx:pt idx="26">1</cx:pt>
          <cx:pt idx="27">1</cx:pt>
          <cx:pt idx="28">1</cx:pt>
          <cx:pt idx="29">2</cx:pt>
          <cx:pt idx="30">2</cx:pt>
          <cx:pt idx="31">2</cx:pt>
          <cx:pt idx="32">2</cx:pt>
          <cx:pt idx="33">2</cx:pt>
          <cx:pt idx="34">5</cx:pt>
          <cx:pt idx="35">5</cx:pt>
          <cx:pt idx="36">1</cx:pt>
          <cx:pt idx="37">1</cx:pt>
          <cx:pt idx="38">1</cx:pt>
          <cx:pt idx="39">1</cx:pt>
          <cx:pt idx="40">1</cx:pt>
          <cx:pt idx="41">1</cx:pt>
          <cx:pt idx="42">3</cx:pt>
          <cx:pt idx="43">3</cx:pt>
          <cx:pt idx="44">3</cx:pt>
          <cx:pt idx="45">3</cx:pt>
          <cx:pt idx="46">3</cx:pt>
          <cx:pt idx="47">3</cx:pt>
          <cx:pt idx="48">3</cx:pt>
          <cx:pt idx="49">3</cx:pt>
          <cx:pt idx="50">3</cx:pt>
          <cx:pt idx="51">3</cx:pt>
          <cx:pt idx="52">2</cx:pt>
          <cx:pt idx="53">2</cx:pt>
          <cx:pt idx="54">3</cx:pt>
          <cx:pt idx="55">1</cx:pt>
          <cx:pt idx="56">0</cx:pt>
          <cx:pt idx="57">2</cx:pt>
          <cx:pt idx="58">2</cx:pt>
          <cx:pt idx="59">2</cx:pt>
          <cx:pt idx="60">2</cx:pt>
          <cx:pt idx="61">2</cx:pt>
          <cx:pt idx="62">2</cx:pt>
          <cx:pt idx="63">2</cx:pt>
          <cx:pt idx="64">2</cx:pt>
          <cx:pt idx="65">5</cx:pt>
          <cx:pt idx="66">2</cx:pt>
          <cx:pt idx="67">2</cx:pt>
          <cx:pt idx="68">2</cx:pt>
          <cx:pt idx="69">2</cx:pt>
          <cx:pt idx="70">2</cx:pt>
          <cx:pt idx="71">2</cx:pt>
          <cx:pt idx="72">2</cx:pt>
          <cx:pt idx="73">2</cx:pt>
          <cx:pt idx="74">2</cx:pt>
          <cx:pt idx="75">2</cx:pt>
          <cx:pt idx="76">2</cx:pt>
          <cx:pt idx="77">2</cx:pt>
          <cx:pt idx="78">2</cx:pt>
          <cx:pt idx="79">2</cx:pt>
        </cx:lvl>
      </cx:numDim>
    </cx:data>
  </cx:chartData>
  <cx:chart>
    <cx:plotArea>
      <cx:plotAreaRegion>
        <cx:series layoutId="regionMap" uniqueId="{9CAF4750-037D-4462-BEDC-F15EA86B71F4}" formatIdx="1">
          <cx:tx>
            <cx:txData>
              <cx:f>National!$L$1</cx:f>
              <cx:v>MV véhicules de transport routier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hHpZkrS6kuZWjp3n5hwhhIBrddusBMSU8/RPL7IckRAaQIAQ66od9Mba/9tlZf3Qw1NaZkQqhOT+
TR7/9r794334fJ3+2PRg/D/et3/+KebZ/ePvv/27+NSv/i8t3yfr7df817vVf9uvL/n++ffH9Bqk
6f7GKCV/v4vXaf7c/vzv/wardZ+2eZ1fWzPLOT4sn1N8/PTLMPv/56v/lxf/+PzXMs/Rff7zz9cP
LU0j/TzJ9/nP/3zp/PHPPwuMaF6StCrTrKRVmpf5n3/8/b8v+Z9vvn3VsM6/L+vn1JnP5FH8j/+A
H/8+uE///13v89XP8FF/pWWKSFXirKCoKmn25x/h8/cr+C9ESYkQwgRlOK9w+ecfxk6z+OefhP5V
IoKrkiBUFmWF6J9/eLv86yXyVworVmVWkaLIsyr9r1O8t0PsrPmvc/vP3/8wi7630sz+n39mlMJS
7n+98f98ErAL9/76CHcF70//m8ydUqLLPfO6n5if3UERsdc25O2Yd/Mdz/LI9lHbOt05rrsJJVcu
m4p6HsKd9vacLWGst2yq+Vr2rXIyrcfCLAyPpNGDrcMyDEyhqZYoEUfi+cdGOKtm1LHCVx/Fsh57
uV5yNUm2BemZWIvDXHp/RGZ9QNYLZvQwM50EcUATyRmd99jsm2PZZLcaYT5e8S9Mhu1AhMjP2zZf
iiQ7aJfebSJ9npdhaTBCzBt5RVNjDzJLvqmq+ugWY5qKR3NIvXgRNhGXbJvueVksbVzor87nj+Pg
JfNFV8stfh/7eTmQsbjOZcfbtAyHgeOJ2bQxVJY18kIdAloFy9M2hIc5YHRZOniwQKubzsWX2c5X
ZvvCOzxnMqYzm/S8NOVeolonPjCkkm+Wo7lZ1MlIqlkairIme/VRFv3Ahv0mJdEcO42+OkFYILqv
0SSKlmhkmF35T73NuE5CdTcs/bkcN8rgYHwtBr8wMxWHbu1Pi3Ad85MPB4r6jnGlt3o2m2z7LF4V
VdfO2tQEkTtqBT0quvjaoMYmeqp7RW4WG2yN1Qp1sXev8/gdaTkzpcqs5iI8LS7aWuXTDTdLjdfY
MWT5dNVVCtdBxxtqstNoaNmUvfBNaa6WbLUNpdN4tOWB7np97Iy8xynGp700K9uK99D92LPENksy
BibUZev4B/RPco47dUxvIWdqQV+IiIoFtL/meXir8MZox9Fz4h8cMVd6Se9G62/yPtUsueaC3Kh5
b/qKfyOVSFubEHeOE2XlqKf7KaiprfSgD0OcWMqroSXWRig3f14zmzWrlbLN3hOzuHPoz8Ju+2k1
iBm8tekw3iJBbvfONE68RZOEo8Q9YdIMB5UtUNJJTusgSvut7AumxxgfR28cC6U4qDxkTdzhtBMy
n8rEXufKHXGfxraLSNVm7htbEOihdGCe867Bydy1KTSxcROuR68yFjL1rNL9dUyCbMKROPstbAja
iPCGJknfrnmwrFq+Vbb4ITY713aOCQMQkIxKwTbaPfXlkMCOEL/kea3SunIPKZ/RQamR1EKjhhbj
M6a9ZqY08HAhv+OLv3UzVhdexVYiP9QkiXNTIdPm43Chpnheq+SnRW5lPk1QTUl652folbm/KdTK
ikKpAwDqTULiq4nqvFuftzLMgXXZ/irjyxirkR2cXl842fk9AOgGzaNevT3KiXxaGX7gaK+W2Aem
ZkuvujRJmUsmx9LyTnUKXY3QG10hbvQyK4a3ArEI99dAUzM38xeAPNXmlH9Lc2lOszeizvbB1IZ0
b66/piUamnkv7jl1F63cFTJxZR0Kx4I0lU1iLRTtmj0MbZ93d/uK/XGQ5ufs3NNcnGyfHTqvHrB6
ShK5P6pEHyZcHMstwGkv/tQNCbqzhbn3qvVdxzBNv+lqu/O0sy9hlvXYlcMl5HBLlZff9h7flhzO
k2hAnmUQ9yFPyloDTl06SQ75Fjq2qXaac9MEo2Pt5uwyIXecSXZJ+1WyrsrdUWVFqwQs4QnAbUyV
Zj0uJJu39Zrz8gkNy4cVRXqH6ri5i5u2/lgg+pbb+VduUnwI+SAZn+b3wtCqNmHNGBDei9igZys6
KNhb8oE4DleVc2tNFyjaAvuR8W21bEqryOZcESCawHwywD7TsNfVUrWTLR8yFa8GEa63ZJjqfZWG
kVzurKyUOeS83xvT5RigBkEDCz0wPRuG0hI4rU+/qF7esNgjGxyvJ6d++Vy/A2fSlm/0OSLSeFxe
EZkux4kLVPc5oo2mS8ciilndSaVrOdq+TnlZMVHqIw7ZG+qK68XAqvmkv/o1W+vQo4ew9bKW0xra
BelWjQqwsUi6Nt6TkdLrwIlheNbfRO+2Zur0j5JOSVtklWVEEPeUIjwdUbBQUu6LOh9OFAMHDX3y
vY+hYJHCbxTYZiBJHTh04d5fl3vf3+K5WBjVCjGMAT3IKGWNqT2u59WiY/RjcuhldbNAJdQVbvqp
W2HrfXGXCvosq2dbyQF2BHw3la7erDh06rIOnb0LHWW4XPrTGgZ1wCG9W2cLdzMZVrm8bPZ5MA3t
ioak6mcistuU2lepctOGEX8QsRwRnHY9L+tt38GGKLB6xr/WfFJsi6675Iyb26JvNuPgkCfxoS2w
iBP6UnXdVg9DZpvY7YoJMcgbB3ewFIAtYvf1sLJpSWSzBHgPHTZba0nPat0iK1HyzYidsgBsdyDV
cERTnrB1nu6TAR1XX3zHw5LVSoe86TYQKsOKv29Vcj1UlTvrfH4PbdnrZ12sp7FI5lq7JamLhdJ6
zcTEeLriWntfsTKQrM22vGvyYjLHWGZjU2am2XtibvyAR6b9MP7uCtXu+X7cxxKdszm9Fuv4bqtg
GjwmXbPxyNJlsbXhgFfFBiUni0Xd0KoM7US+Z7aam1Ivrh74sJ3EvL2PiNBmW8ezKjrf7E5DMZe3
ea8J61bzgdL8sYs2Z1CoeU2zjjSl1aYdsB3qPGVkR2mzZWOslwz5eq4U2wUovdTaa+t3WSujeuBq
DUWEy4ZTMTVqHpi0AlaiRWCbGW/SnqPTrtSVWhU5xzBaqKyYnjKUjyyHxiSgsC/ZnP9MyWAZ3n/5
dFPHIRmWw9wl5wEXuh7z6tx5rutA9qU1uz65nKtHY2nrlu+AqV2tg/WHcs8fSlAtrOOAEhs2eVNi
PtRbLgNzY+rhXoCwQrcArvvICHwmwHzqQMbAGWivy2ZOZd9i3bPBrsCbgqz1UMgWmDrWodxO6SqH
o9COdQsxzVTGqV7QBHcQ5Y8JgUhd3dvMjWRLgg90Tcc6E7Y6OEGetm3X5yTz57IKP9ekUV3+GaUe
63ypbS+gd4eznYitOX0qdrE0Sei3Ol3TM8l0bBwtD6MI+Lzk3wesZJ1bDU9T+mOPdHpYQJ2HUa6s
jBU/0J4ccZKKx8LFh66fO1aqVAF0Oc2w6fNm529lGWQrlv6mI+MG3MRnqFZ7u+RjUeclsm3Xb3s9
2wyAzhd9S5P5rHxvameJqSVBnmXboprU0RaZqaxp5OKEeX5ON3NHqaDMDprJcuSXfu2Yy8XwEtLi
MPl9qsshc0ckRtUEYRdACpai4G4mf8Rp6g9Bw6lvumoS4v0VkhW9ycRxWsXMJMb2kKt8aAhyl7kU
si3S7Xus1uHiDJzdMglGCNdMeNFEV8imRIDGAdPrnfShQdkyt1OKbKMWHNu87K5CSliahfIQvMkZ
JtaxVa5rM/yuSmr01pZk/YX1ekXw8MuAuTxYk8AOcgulMpIbQWyj1ymtS/o0x5QcwOMt0HD1tHNR
Y7+3ItdvYS+bkWBoRy1CHaj1df+d5uINJcXSSDk/61g8zcv4TZiFM7Ma107r1uQRbjjfi/TU2TpJ
cHcZEn5DhkQeSr6dyjkUJ2JWzWJuLKgL9IZpyZtxSrvWU57XPRom1hH1NK/84FBKWU+rBITu2td7
BGYwQ5kB3w+t5QDguSxBX8vYkN80lhE3XNs9NByXO5ietGvmzUxMm/G67PFLIngBDLonTIXC3GiU
1XExuEmTxbKxKJLLKgDjwHlDD8Xlym9C1bQbMDxgkdQ8iyevZQeI6lUNdQpKEsH/JOtLVvXzRXTQ
V/kO1in1qvH6Ca3jytIOlHIB/3/ykjKpgoEL7teL5b5ju5P42mt769EMaijPVjB38Om7TfY23/ZW
o+42y8PRlUQ1LhScLbOVtQbgC3sMIDhOLjPx4NzmGio8fMJMe7aKhrj4cyzDPXJuOXfKhFqa/MHH
7U6U6iJztLBZqOMyLvON3OA40sdkSelxtNszmXG4RlRX9bjqrBaOdtckhz5J1hQb5tJqYMmQXfsw
kavNSHI1xoEzHpxrxagLJteBtnIZ+LlX0jcL2g0TG/ho3KETzdau8aKQZyumNzoD4GOX6aZwCuSz
3O5suTxUqwzH0di0XlHuLp6AQx+18zWutr0pxI6uq17sjJKqq1cvs3qQ+dAWgW6nYr5WheFXY4cT
ZpECjsbIX010X9iQDvcbvVf7lrPFz18d3eAgqLjNcdcsYLuSfLrNqqRBrh1teVuVQFhita8epUs7
lSANIGfYoj1U841YyA8/utdCici2Aw08Z7tve1G8bxH+lA36VNJ4LpdwXiKgK7XPy5i/+9Q9qumA
q/EIB/XJ/UlUdf7TwS34jLRlt37zOUcsB4E26nGulwWYYdzMMxrmFHKHgtEQIbZAewpEWvzsoypA
gU4HJMRnZofHOOLrtK8pqBLH83aNw6MXVd8U6cpWl1wsfXeBvPk17eqi6y04RHuLkHmM78UGPaCH
7XuqI62B5p/LMeijLs44DmntgOIbTHXTI9C5VMNjqir9EGTzrEqfc0PAtgL2rnpsu8BNHRKhW0Fh
k30UTfBAHPNImxgXuNvC8QZVx1EhyBa2pc7BixycvCP3qzXuwrn1bB34yrJ+eJ6L+S7RDz13RV2E
aWJz1eeHvlzzMx/R06DMt6FISjZs7nZS3NdTCQqb9lsHLDdlDBFPmo7P72qcvxUSUgMw678JiwAW
rE/cqOkmx8lJpAs9ZJBeAfivseZp5g9LMuB6ze0leNHVdk2/KknThoxQg6hoiuAPivqTnzbUDiOY
TU+Kpd5MB+2+QiJR0ZzJjbyBPtkOk3hLQ98CjpO74t3n416ndCZnka68iVK1kLMhyKoCvSTFb07s
bxdoiHMffNYaYAS2VRwQegig+KqN35roWz0X+VH/Lr0ctNvEb1UM6r4w/UcUbqiNFkzxFTdrArAR
9/zHeK3j9iqrdf7oPD7TVVYNzmN3vfb7+54fdAkuB8Tw12bKJqNPZRCxnqyEwKioUC3m6mG1V1hl
oJ8lH9tCnwoj1GM/0siKUR72BUI46t+BvZ4TCNbYpHDWotmc8ZSMF6z40dkdncVEl2Pn+x9agIdS
mfptwwBmkjywhXNw3pKf0BOiyX5CopO1SfWN8eQFOhvjxNT9sHVNlYd3zFFsSwlJjnQOLpybrAHE
ZjabwBLG/Mvj7+BP0nqCdmynqhFSPsisuhl8/DKyvLXd/rDmdGbOqWahy8Cy3F8ZJR+jy28K6jjL
Ek1Z3qMnDB5OrfIBs4xWw3dUxCe4taVwBUQwmWgG0T/567BE/TTsEOYkqDqD7Kpqmwtd7wD/45B8
4VVuh6jNFc4AM41MKJunJ+nCCeufY++egKhHzw/SLU+YQ+JEsHBsG9Wj8pIw9FV23Qnw1jXYoL3O
4uOGC8GeVwM+Tc3xCyWQbq1YbizX5m4U8jU436xpz5LI44kk88bQOLacyzMwyHnmUHGOhwNCoKGy
XgFKkPL6tyiSFgJRzUG9gO/puOzqnGNeB/lAtgsR+a9OdxXbw1g1KblTUsU6wfjDhfXeRmHY2K9P
I++AbKfMgfX8itF8kw7fUTc/yTAB/4upNQPEEXbmN6MGi74C+k/gDllXAEWKsD/nwvzioMigz6Fv
IFc9lBt6zXscapWEF6qH34JPP8z6To414vtWd2X5MbrUt1iKW98XKZuL7Z7YfaiHsmtHnSFG+vWw
ygIMdHDNqj+GVIRWOvkxauSY6jygIu4yaKKkb8JcfVSvwkB2A56TUnIZrf3pOaQsuMo/bUauJAQO
TAl5UkQ+eX+9rOrAvfgQ29puURGm+frkyfIjF54fRWKPRoxvVZUeI7JXcRwlKwu4unwID+IXr7Jf
rlKPsozgkw0EmJ2AgENmlK1Zfr+Uy62Q7joU6wtIym8LLNyCRTnQTRykUQvjDk4LW61YHqu3yRZf
ZQX2QcvppgtFg3j3E8MtLKWarrL1a8uHkpHwLLPNnRWeHaO/k9kxBtMqtT7w7pNW/lHhtZaBC+a8
M223wxHGamnBojgWlx8Kbderd4fEDHXaj18B53ujRPpSFrEGSVYvqSyh2A6SrKeJru3Ub8cCFKHe
NpCoWZk1HQ3o5FR1XAaVMxf3m95BgGA7tLNqTXcm9A753thGXxzRGiAijAoftLqOpnjTS/wx6n0+
zwXuDjwpxnrIh+dpr6q6Uul6IVnMrwoFyQtVW+PN0kyrVOdkWn+AFh3qqptJs0NgdYDc7pCVI2pS
heiRSykbhce62tO5yZJshXiIl4wnjUxn01Z8Jpdyv9VBQQJWwpQASmdZUnEQy7TVi/BvEbIcsXYC
cve1pQbAtsh2JmP3MdueHBJVttiqR7RXN+UeXha63mJKfpm+b4NMDRsSmFJs9NPCYYyhATn4Usz4
vJUnUu1wcNj1DHMnQXXZe8k/S6NuUUWv8QKBfllUzO+0YiNBEEvj7zIqCXm6vPZp1fZUxtvE8jMy
848By5veJ5C9l5De5ov4sAlEwMUWDWDactzB+jVzPEBe8um38NJN28uwjp8QsDFOZQb+dTyOnb5e
oILaroNgC9oQsA3VZRqBoCHGmBGS9aaTa7V3+zFDdyCm+zop9WFD2QDRIBgMCM/PsxaWoeq9G/Ib
2sOzzfnyhio1XpmKX3Oo4oNMwmPMwA5YNI0NlRbIX7sagjUQeP30RibI5K0EoTaeZpmmDZr5b1ST
5ALRGVtKiNeRe1yWGRRiBqMCFRLLIHxuw+p+0XKcrpKCNmJMQM+WPWoKBAxTgOMYcxjuFABvVdTX
ExoeJ6MimwYk2LhnnxCJ8Wad8F0/c5AeChWQUq+nspu++wpqGCYl1thLN69Dg3qFj+Oob5ZlhAmI
ZeDD7sRikwPK0rEdCb1a+uXJ4+4JY5iBxJn8sq4EB8cTlsAohCcX4cufpYMepxO0fm7Rx0bRE8Bv
3igC05hKutt5SyH1qyCwXzwAjt2mtlMxb7RIfwZtoTc3/phUY9fo+Ds+VOgm0fvA4BE4K7PpCYxH
edCEfPKpvEOg7yEWBwNjcPVu+fgw2bQD6yezA6SP32QPLtTmSXEplBtZeuzLTjVIirtoIQTJ93Cc
TBluaIGHYyjssQfBzaBFXtISXW90giseqhsl7Fr7Co5+X1xTTbFqSnVIibvvAFqSoBhZ4NY2cEyS
gMbguahLzn+WPh1a3YvxsgNFpK4EWCedg7AWmGVU9koW9ueKeccSNdZLtzej4+9Erq0rbA2y+i0g
4JFgrkJGTcs91ZcoIMomoIvnDk2HPuZvS4DpCufZeE4Q+bau/Lurss+sgxR+n4uOBWlP1qDXkdvr
FU4hEZWDJOca792Nks4f9FoWAEdZ32A8P/IKPwcCAwFA6r6e+thf0uIxyRqI7m7ziaOD4/rGIn1x
3WuyPicZ8PlYAc7jmTzBPKXNFYfpJcwEajRPV3AjYKTWBCYFVoNzSs54TEGE49U0Sa7qISw3Kvb8
VHQgi9dtgyhv/T6q7pwIDAyyrQsbk/6hC/kj3XeWJ/MvB6UhyhmSMjp8EMj4jh1VLyOoU9qD8QyE
VIzr/N4EoPfM5z9Vh34VbobhysgPKQVzb8z4sY3mFy4zxULFwXQk6zEsa9ZyWBiXaGzWDp6mtyME
rbTWm1lPsSggxCxk2RRldlJ2/UlhhNrmE8xFgnB1hrKzB0O7LVXRiMU/6WwB/1QmPyB0jMd05ncw
J8gYqBPIksAiCKcgYurBlEuY0qTRQ9C5/aBW3U4C7A7KyAJq3A9nkcDgNKRXu12yS7HjLx3Jrw1v
qE49RBibURcc0ybgWdTRJxWMQ4sj5aECyNa/oJeut8nfDcW6NNpNX2oEPy4vHQI1O5oxY0UXfy05
iLQJrpbtnAAo7eJO2Hk4VpreFGS/zly8h8gQpgJmgEkCiRBqoXpMBKQvqIF037CdpPJmgTS3hv79
roeJHEwKM2AKE4t0+AVq8ye8j7Kih1hIL8UxDmWzSs8hOaEKFKLvazfMVwr4/egm8fKZEJgDRg8Z
Tr9WsD1lH9Oh+EF8fvAeWTjB9a3Dc9rCNFDn9rmUgh/ldSRb09NkOo3leHaeT9C7yTcJm228Vcdq
qFYm9+kNpzDTKFJ1vUQL8omLuwk7eI7aHVOKvwsxnwCyfiylgC6CjEZFx+y0HnTlDtqiG1RUL+s6
/RjKK5ARWz+7W5Ju17zc8GEHOTgXEAn7HKYTEUkI/aS9RKy7NmRAm8nysMnsOx3V3oRqbcs5o1d6
LFLQLA5GffrBdoBgxUZ1uyM3MSzAopEcA4lRdFctyTklqg4KIoJ/yVWyz67tnIGO7GDWsX91S3UT
E/9DlvKZ7zArIBs0n8jm+wkSDVvCaDGSG6/XehMwoR/5qx8Ur+3YfwXIyglMM2uy/ogUELAjpoR4
txJs7+VJD/GakxXkT5EVLIzFB3zhYDjunXYNwJWre/w+zftd6RZm6TofktDxOoVRUDlXnGEkH2gF
6akHtmATfFlmV20YpgcbJncHs+r1Etx6bSd3SmZQ46msXB0d/h668LLN6qvStzRZ4s2e7j8dX+qh
ScRcwoQ24ycfK88Q2tRVXoJfT36Ta3iD+cgWLnOaw6RVQtK2aZALYjzTIv9KRJEcil0nddQQX1Uh
h8LZzNmFrwrfl2v4se1XXoH2jaEdzbqCE4sDfGlhYkvege1IjG2S9CUGgPeMzheu0WnEpLVj0oZ8
efiX+I3r8NMO9LqTXQrxypFoOF6IYCGPz9Q1sN7aTOIhllFc8VGfcGLTY5j6mYmdH7IE/4wEmHMc
YbKvfdcfwRpeG+zuTQEmtZPgEwg2giFtDcSRaIAZt30w3N9rAWKry/pnv+SnqLaTUsBDo8ghvZ4W
GCaVBcxqsg8F06t6nPF3tVU3SMWXFeRFm/9PSs51N3Ic29IvNOwRJYoSgcH5oUvcHBG2w7e0/xCZ
TlsidadE3Z5+lvJ0T1f3AQ7OAFUJZFWm7YgQN/de61ubwhAXeIQnf3qh5W4c/OdmRUl3i+nAVoxg
patP0HPzGHXvAZ8A3plkcUMD/Wf5qWQDJkPdZUS9NgE/hhrXX7XoG3f6X3z0E8hpOHGliO00VJGP
sTL5Y8Iq3l10ubjHHFbrXK6fJS8HyCMgDdbxpVXeeyZgjPWbdQNJG4L0TN+0wrjq+eyOVS1mHlIl
U+t4+7CqR3T/7ptfmQT92ZsVLIsXD3pUofi5GBwF+7M4LkqQk3BMHxmi46x4tJ57IlygHYAnVY66
j6bKG/D89m0kM/ZB4XJERMrXZTb5fd93O4KpJGTtoyzWHWlNiyEb/q4uP4JeP1RB/R5a+Ujd8WsR
Q+p5YZbk5bAXGmbkKjp0Gj6msK6pjx1ZIwAkp7Iob0Nd3HBvRtkEE3O6c0OxPAZjKCC16ZPj4WJ0
WufVUQG7D91zV3hu2k94IMLe+VkX9Y+hV9c/R83xCidZHH5XQL7GPTerpJ88KK8L20Hoyo7j9gzP
uMGpIjsv99aETr/tDOPJLzgM//UD3b6feAoSQ0cn/04JNN79UPQ7U/mnYZzGi+jdm794JloUx4eF
ohMHD3iHi00cdbiLW0m7+FDC5syDXO2Ug9aaBZhAvCUaqZ9K3ugDX/3nzsEdvLZBG/dN945u16Qz
a2S0zJOL276NWBcKyCsrSfKVfDPtODup9KFp+O9hzPdwsXbMN6cq71/AyqDYj7D31Wqvazs9StU/
M++LWLgcFXnVIs6p/F271edq+RmAVhmNuNchO5I5ooTk6C1UYkRzMIU/AgHJjlZmZSTz3eo0Idxx
el9IOUYklEGsSTDuMkJ5vDCYAGt2MLZoLwMJkhWDepwt4a3vLpwXZ5rX+KwZmu/eYtYJ+w5upMw+
eqd8c6Gx+JBnTxlBIa4mqPi4FPDM+DCv2EtVo09wqhHUGegj0cmvoF6/QrfrTrJ1P3wJnED2zYBf
4M9DtcoinSkRCeIcxjWbozEA6NCy4uLJIs6XRhxFTh6Nvx4MiLY0Nx0gMxG4cCiLW9PjPelktUTO
HRsZj33Bn6X1Ppq5fhAhpsy5feo9zeLQFXLvKnuApupHzM38nVNrGxF/KxgmzKJSdgGsx+rgLOGP
tvQ/8gFXpOUNbFOaqX2VwZTjOAwrQX1rQIZF6ybKzJ2O5h5CqGjaq1jD04xmYJxR9FxDf05Bvhzr
eX7JtjelU3kfBW3zG6Qa/Dq0OXHR+mfr0ViG49EGvI+yme04xrQEYl+NkuE/m0zreAjHw1QxJ1KO
fw765ZJ7TheFsCmivp/a2NEYgHv6PQQQRE3zPs9bg2/LrV0JHjxi18j48EsFzjULTz0F7SYbFFrp
r8femV6B3pAodP2zsuZXQfSdbfBDVIw2SebcJOMsksweOM0wPdD6QFoY+iAQfdR6XD4lZNm2rRPp
2zUG/Bfxsv/KBAfCkY2fmVdlF3xADZoqSKh2cPHKmiA2FI15gbMYFj299L6JPaN/On45xm3APvog
xxgzd3uI0phU159/zp6ovLdZ2hBI3ILJVt73Svep7zg9GlNnhkOA20HU9J7kXZs2IwryxCUqkN1j
qv8gZH7Lcjw4XstOnvRvviDPQ1poHzUUzEmCyoLhFDKUX+vb2vnQjPRZ0+FcO/fEtm2kSvAwAGaG
gyxEmyxmk+Mo+x01eXERNpcnYfS9k80YhUpnAoxROmmetdDFS/nat62zL9QSj1yd6hm2zOD5H5PM
Fgg/3c1t/TGtIBwSMjVJ6dAqzlf9XlS+jbTNaeSFgkMK7D00cWN+N4AdNLwNjozW8D2hR7Mq2HFu
yZ27zt2JzrmGQKHfCCfHoS5N2rrrkuYrnm4dBHh4mQKIyQ8woCv0zZZEBmYLlN45DjckoqCV3c36
6A/slzcHl1bqe0jm39mSDzuFpiHFZDMnMzqN7bq8yKHQqS19vDs18LhAlM2+qJ0uLsbgbvEbmFUY
q5eA/6qCuYp13Q3QisZf4bTum6ZDQ/vYE1qlgTbDdfBZiR9YHAO5OLuADyQG1gAPHKK5IB5PwXp4
2wzPj9oCflihvquF5qks8vxO/+qdfNz3KvTjcXrxp8QddbXr6r4+Ag+4NAoYiCXDd2ksxsHCDAlE
ZniRU5ViOgnfFRuuava+M7ev48WfvwSRd34eqkhVedrbdUiFJ+q7cD73JU28GrWQdmgJOMNJ1/Mg
dysNMWFUMFlN0B6yDu8vtAUOuWaOGinRJWn5BoYlwgx6VzrWxRDq3I8KXQiv8fC4FVCobv3I5PKd
62WJSN/JaMqCu5kvzxxm+8n6bYmJflTXuuXlAe7ZK18xDUZ4kPc2Aw8iAv7M2fCE8zSnBy9bMOfV
vT70glyLPPiic7fgOL3QbsMEhHwXnnwBy3zv9rjxnGz4xrntr3zG2BeW/m7x0WtPG1xEyVnkXzOU
Q49lTx6rPkP+CpMTF4oT/KZK4WiY4jBX01b5XPVYufbaLgXusgXQSKZMWhHvyycs3NF2elqdBQAo
GhuUjgkto60THYKBJXAJUN6nzX6DKsJ1kvvGPrH5a3D6IBGcPIFUKU4NSkTUgWCZHUg6tR5+DRM+
lIF7R9K0DwF6qaFU0Adsp44LwRDECxMLjc+HPJj8aZw8YBM5+/A8KLjWeeUl7JSDI+xLhrtVDRhI
HY7xiEhN4ACg/0adcvBI4o4aEpJ1HwRDvyd+a3w4gsfaVoeyws8CHLzCxBhVE/VPUBygVY4HjZ67
7tpz743PDcxSSpprXlUfsDduDpl++BCX8BHAG/SWHbHqUPuon/34Kl2n2IyKDNZyLaOV9qAbVUyF
o9HuwymByftStUpHdc3v2qDoIuvC6mTF/DLL+ltLenV6uJE16sBUADarjf02bpkDSQO8u6BdWnAo
8AN8NKIFQaxPoGTHBMR2lbhoD2XZhrtmns4hNXtNDZ6OTu9tC+EfahoFA0ATYdlJL24ZzTKAL+FX
RVKQB7maHc3c387EH60ZP/tRrWnWnGRoeNzP2RpXzvO4uqD4+iAAf+AnqrIYX0A8R62Qd4GlJiqX
9jCW82+vwuWJx4xU7tumEOoaBlrRRx2HHeb61cmCiIhDVE3oYLyJxzz84fXTEZ37peGe3VccdlI2
PzSN1Ym31hoE+JABiT+qBm1ReR3FCC2wF19hizef+HtvmLLUqlnGwYzCYMDzCF28ZNWpXvQHneFZ
T6NKtt+sm7LOBfQUIj79snOODvgv9SUr8aOzKL/VilZ+9aFSUeV/gAua8fUGm7aTNSnLFJRGsAfZ
tAL/GHDJhhnfmRLfFV75UmRj2jnc2ay4gya6ONf8pkCMxWKAx0TaMbGzfbXzOXRCMMtMnsHJ4ERT
wCUjKGM9B6fVtd+oUg1KGZA/gnpKXXluF3s/czxfBTodDGg4UczL4hw01c7Ufhgt2Ysc+YMsOdCA
yfmuM3XvD6a6Qts6dCaVqB2RYF00NBOMQwNlTnpwvDt3uasGRyYZgTk1TO2PceDqTuKFg8sf/Pm6
NvOyr9fiOMNxXPrFjdqrlQ0oTLZv1u4seL2ffYwgBi5QqxbwT5Uh8eAMuzrsX+VK0IKsEFeaLEuk
YLuhxI3ucygO82A0QB15kgVYCY4HMoICEgdi0HeaPdUl8H2QCW7a5gtOK9wwdD3eB63Hj7qZHkC3
ArmHquzKEBMP5qOphsvPzg5qyq4dMPbhKoFTU6QU4w80BGCVY9685A4UhQwUfESFfWo8F6+X9uja
wLGhJ774c9vjOCuwLoUbWbqCWnJFqgro/52CGOQVYXYMSvQyS8izOBydJekFmPOt0nbzfPYX/90s
8E/v89zdly2uF8aKFzhWWu+A14aHnilcpYvdt4vz4oT51aXeVTXOjI5hwDGr3R8a9j7LPfjGJLzj
K/UjHMOUOTON8iD8yryWRAMdMJhUqOuFPE3gYE+ImVxqi/7Tr37Po67TcfQP8M0x5x1dNyhPgBYl
zPq6n6NwcGlUgboaByBRDFIlWVGjZu82tCYNwW6zsjzMuBgRYiD9NrP9HNGDQl2PbI1xKGtERH00
wqCST+0ywJjuvP08+CBGmmCGsQW93xtGuJzDR1FXCMegM4hZlX84AVgd7sdQmMCuz+WddZom6uc+
PFeyeMytvYgSQkUAKST2DzZcsiN4N45gTGeirnUTeKB7odAhTDFm3vDgdiXws1h0UDtH5sOntWC5
SzKDJYevCbMptRYhCiLrB+Acr4BcXm3FP5THEk7bxEomnvAmV9lv1WfpKqdjORLMtRZ+WANVZOns
/VStn3UY0sjvYch0rT3MfXsa7WhjqPWTnSBkY26H7gKLeAFspEPYaVqOj1VznKrSAymKR1+F1SuF
wKc7cXAxb8JaGH80DrsRDSMRiAPiMFmqVt3EAO5GpAl2zehksVa4rHvNi8S1aLo9BqJlzhcHDCPU
DMxeS4B5+Y/NGuTZB+m6LlEiV1H+0TV8uAwNYF/YmFXu+vuOhB0eaPpYyfpdVc2Kk8NY1BSuk3Zl
cLEER8ilhqfA10UsXYR5RtwBahM2igoWXGVwZhUmiQrGIipK/8vaDen3OYlXdzRJ2WmZtGROc9qF
MQJRMPO9JRmC4uaKSu3Gwn3W+PH6cOsLGAZX49Nnqq6txVcOtd1PNfrfIQc5M1X4rPPAfevLjwnq
E+C6NVFDBwCkQkmpdXgUmKE5fogen1/VojWboUl6GprfH6R/lkOdgGErs2VJmhXzjFza14o3L5Bx
dt6mD9EZZo8pcHcGYIfy+uaXYBj4OP4SwXTHBnU3meZJyQxDr+vs8wL+ff7JKRjXERxnuC7HsR/A
uOt5R+d3zpb7ISyerDt8uhVgvVwHj6TYDXy6761sgUpBFUIjIkl5qAg1scMG/CJ2fYBb3y9WMNUB
uc4jm6Iyk+iVgrqOhVyPdTMU+xVzmAwxDXMILvE0q7fWkzev71JbdO8kzK7KN3s6Fh+L6350XW5B
9KjvYeFJlncJbcIymRxdJmuH2gtNQIcTmuC4NBj/A7p+cRUtFcqa0y8EIjYMmVVF2scst6yvvqjT
2YWvGmovBjl+yy19NWQ6Gq8cjlqKQ8mHF5HjcYE9tEIhEqeaGpuWC2OgdJYdcwvIoosPea1DS6mh
5ozSoojr5bGEbIiv3G3DlE6U49Y720DyNKIFy8bhUfXsOQ8w/jE5Z/dVOd46vKYBjASyTAc2oNIE
vGh2gARPtAfYyfqORxTfM9E3IH5j11zVFroZaxxZRcz3Url97IXzL/RVOPgSFFbRfJqeX5YJzEEP
FwDoPSIbToVX02uwGjOmhrFCP9w5V1ljLlxLdFRCrcj0wGjHC+kgoz2BrzG+RBqpIHD41TtHLNBt
+W0K+NnxzHKqWijGoYucj1L6t+sYOKibAag3KgY5Ow1kdxMs+gOtb02z7qoKh2xmOKIBC6ZkFNO3
bqZDp9yDotPJM5BhWQU0NMRLrfB8F2t7Cvs3JFA4GmaIbMuC5463sAwEHuVwBm0Drih/NKLe58Ce
BjqKw0TQZinN3J10gucqa1G31gaplrpFAA/VRTHcHYbfNMcPavvlOQwcKMo+iThdbOqGDRRIaiPL
hl/V2J7XsigOSgFQnPLKphi5x9y9CArT5NoEkCjZvi22Fl2yHysSKpIAifFF1oFWneedi1BZ2mn3
rQyDByZ9sIL9fihB7PQtoFSHeT0qHlIAiu7L2Yu8rDstrN6FZQ2ufwjBftd4vkMMNX0ZHlclil3I
4SOYAvhMjeSWQwaIsc0dkbkfg4k2iNkZ9IbuY67rn0RoGdsSGohsf6sGbVUJ7xt1SYBJtTet9Cvt
IFbLztzXDcIjoOofZ7r+kRj2uNZS8wXPlxd4QbxnrxLsRGN5tDoofnIKw4vOf7d1EOwVrq7Y6wN1
kF4JZ7CC7SU5KrO8b0vvF+U1vEcB+HCdbZWU0wR8gs4QtnQd7lQHnaBBYdGhSEq33nSJftrD3v+S
KKh0wTuc6xVkfr4QdMjNe8DGLbVhwMi4/lFjADaL+zOTMPByi+gNyhQEZro9klp0uA2cM17or2BF
Kk2J+n3q1m+wCW9SdOeGr2XqaxDexLl4U37Ll1IkvgJ8XePa6nqE7oYC4VPq421oMTv63UXM1VfW
o8euA1A9Hv+oTOtBChpJ6qz3fA3GY2FvrTuYS1vqpFD1S1Gpo7HIui3qKM10pdPk7qBIHmXr43vP
kNR0fyBjpQ9ZMfqRqHqN2M+KltQDF+7UlOzJ5L/XBffOkCu+kbA6GhMCWTiqrBsT2Nr1PvSGHwHe
2LoGIyAcSLEzLNasbz47DedaCgMRH8zwflW1fjRBuZs9uLiMbjbDVGEEC3SVuow95AECsQ7FgJr5
qAMFki1MPztN+VnN65Hz30yG9XEsxzqaCUlNxxhwBYikWW5wySKPoBy1N153KJu0ycrxUMj55xpO
L6MPmQ+UYrgKsPOegxBMXqQqbD34xQQGIsJ8PqveS3+8Nn792S/jjIYGPT0ZGXQn7h7ytXtcTQ6Z
rPpep1EfcWnNNzMdc4g48Z+wpT9i6lgH/5qjYtcK2itVAT4/xmLR6AfgFcA1G3XofAzE/VS76VxQ
mnqqeQj95YP7qFg5+lwzdzGT7Tv3uDm4JtiolY6lXjsDYcwYFFgzkF2DRs8JVBvlmOQ3/L6ImwS1
ckDIgH8Plf25FrgwJjh7Z1HBG+wC5C5t9v2/mMcGDdCnxyeVtJ3jnZG2uiDogiYlBHGDhOiY7Id1
ri81xxRkAYLwbACgvwXExto+DDUZ9r2FtZgj/oLzgrZqzq50zPm9cMgNzybE/yFz4R4P5M53sid8
gUPnVbj7x88A5tRp5h3Q2fYBDViGyKP5CZ6mR8sBe8QF8DUG8xVqGgqOWNETm+roYIYIq8zG4zK/
IYwMdXMM0+1f48nXEZ6okY04TQb2j6O7qJjl702JNXDxIzlCoOJ3cglb0CZkSQnMFMS2cSD89Yfm
Heqs86KQP/NJ9zI3+GrZJxPqNgGZP/QDmqt6HZ+QO0BoPZseJ03xo8khYRAsoYQ7r2WGOToTXXdQ
wXff+N9mk476Wj8zxtY7sLnlltRQuvPjP2sC/vd/bi34l7z9Z9MuRmX539cW/L/f/sdzU+Gf/7P9
nX/+x23vwT9/d/nHwoR//1P/8peQ6//7N97WJfzLb9J/353w11UG/9P/+T9fneDR0HV9iB0BD1go
/rvVCfefn2r4Wauvf1+X8F++xn+uS2B/C5kLscEJBaXUc0P6j3UJxPmb57qOECIEDQyKQVB8538s
TPD/5rBgW5jgUU9grQL758IE928eQ0I2AFoiqEsd8f+zMIHhC/1lXYLPOYakgENvRS4CCxgoFkf8
y7qEIbNDCcEr6jznmFlQIBLXYqb8+6r1js7QHpUAntgXWYPKPJwGnb1zZa8Fmg8szXjEigA0yVVw
LtfcxJzMuO5OSz8g8Df99EfkXrze8XA6ka7Ga/ry8kfbT3GVmUOfgwBeIbpFmUHtC0ukE2x2rCtg
TSV5a2V2LDvIO3UxXlo0fxGaQZ0CJXjKerZn3lDErbd+/OXj/PsT/tcNEsz5r2+IK1x8ND73KTZc
4EP56xsSDk7uL2WlIn91v1YeTnEDRmyGysYW6O45gGIyn9DWj4ljFYTrWcW28eZDO3VvZsLrqBpE
2QHDzAQkj/OzWQLwyEbe9fl87Hy7D3vExjskCIvq05bIl9Xj9IiMbAB95DI7y8FK5wpsFTkZZglN
+4IKUIgBrGbnOM4tTYNZ8V0g/f1//9pd4WzbMf51e4bnAncP8UhsGzy87XH5y/aMKoQTPvsAfeiE
BPIyQ1c2g7jOs/sIy5pFhK490ADfxWoD1FA3FylZr7LwkF0czmMA6ZaTyTsvLf1olYyB1FSX1v80
AVMXmVeIYRYkAC7hpEjuBsDsXQZphyCF0NJfJnPz2MetjuSS+50j/jqvrnyfETwPgtXerRS1EHce
vBN06YGz9EndCnPmeDc9pKFjqcHP4U+dwfe7d9iT8QwsKwqMgzm48W+hDl9GTAtuQT46Z+WHtkEC
dDb6BfGKfdZ2J8+mRcXzFLo5wt5+dbVt6k9LanLtRXBGboFTXFSO2k5ZcMd6t4iJB/ewv+XV9AiN
H6HNtj+7vAfuErhp48tfpdYvZVg+YS3JG5FzQtHykRJXjKAYPDP60hfmKaBPawtYHMiNjEsKbWm1
ULhd/VjxEc/QzV14gBgk7nrOOnUHWG20tk+odNsY2gqs60ai2y4eOG6sQ5nVdhd2w5mFdDwC+tzR
dcjvarXUcb8gns1zgfhqQH7mnN9bL9NHp9U+MPqh2fdrDmifFTy12FZyDpogP61NmSzeAqsg0D4e
RSdsSNxxiallWpwz234xhdefZlenwAbny1qhyQY9BcoRxzjSZXWBfFGfWN12R9FUv4mw2WNb6OrQ
AViI7IRkqwth5K7BGH8/2QocA/ReMnN6BDYYxF7LzdXiOJyKSQHbntBZlYK/rY15sK6AlSjW5bGg
W4eR/UQu5NXpPrFHxrxXGgOYg3bMVx3dezPPH0EFBhmyU4hdwBpSZtkvI08mhVTKQNGnYpHI68Bs
tvM4uUyV2nLZsNddWQRopEISO21d7FaX5rEoq6+mc5adRt4yWhD9kCs+/9InD4gahXdjL196Bkdg
HYMxmTOMT32HtQWj0x2BQ0DcrThgYuXZa9UjJMO7QxGs2dEsdX1H2vDCsZsCuQVmf01jmIi1XX7I
l9rFkWqRxEO+ugWhXav9MrjkWkG7QzApzHaoWj+IRy4+0NjHRrs30vrmrHJnPFGmHmkP9QJbIT6m
3j4PABF9K6bPCcZiaVwg5g0CKXQ05f086Cv8vf659bl5IuIy8nLnDJ64Ghqq20BzN27NFKaOM9xy
UElH3yACvywhQcvcUQpe6093R2NWLMBlCA49lK1f4cxSOL6IrBpExd1Wkn2JmMuylB9jfZvyrEJ8
JZDHMXNBhpfZA9IAWNAz8Xe36Mh+tc3zMi6ggpfplVnHngxD3Lwo1V3Op4Pt2vC8OtNXWZWYFeb6
bnFziIVV85l1GVxIEfyQGAmQXw6CHTTqUxCwF7LMRex1EPj7TXtYr1Q8107D37iaDiFomq7HRpFe
k1eHzy/DCtklMOtvrxnOJoPb5QbgZBB+kuBVk24SF+W7Nxj7n1bMx7o4ewFVqXI3SVRuP6+KWZC3
qfiEdOh0IAogZYVrHQ/t/HOi1Wke12+L/VQp4agZJHBg1n0CnFhTMI2w2aO14VcPZYE0wy5gIBFa
7zzmRX/SBrH7tgcLBQsc6oYDmn/+LBpxy4ZkdHtMpg6uV7/GcA0Gj8YrW8I4n8IfY5UP5zyvdm0r
w7RYvHkna/elCHFX06a4KwcPSnT+YyoW5xjsEN2F/YgdM0qOH9wE2yMKhJljS1S0Gn0bBgQMBif0
U8QE2mSQLExAT+Vtjk0HRbfiaaxfvLD/hrsdxF3f4kbFpGvGhwV6V6pX8b0WqMd2Eivm+OmzfEBe
92o2WxPZlQ81r79KWdjYq+ypndB/E/gtcZHzHzjcB5oT0EbTD2cobar8Ikx0BkOuJYgr1KS6hKaV
+y2/M5Q5Jn1v43hLfR8CLO+D8YerOGjP7ANIBtZg0L7ftWP5FMy7oHSz+yl8WoQogZHOfaqw6Ifu
Zd08VsZumyu67m4EJ4i2BjAIGLLaE3hdJbT71SS6Kc85cxuEHT0Teas+aMadvY/1RFAJsGykzDEt
VANWQgiTOnmBFRla7zufwZxdBa4O2HJt5uMZHx3EmCcnHcyMUEb2XA2tjREIRRZHHcTIPHRjUGEN
IpvljNRumcMI4myMdP4Q1vSON0zvZOd5p/GXX7Jn7PlJbRa0OzjlX3WnV0TkFTpBDJLVjPwEAmtR
E2DqmAiGRrGMJyCR2AWwIijQ+ktCBjcZOvEmgK2A0GAcLw92zEoNJO9TWVsELernvgiwDSgl40pi
VOgCSUeYI63uEqBTLyOrfQigHnK9Y7sHiTPFXfFQumwGn9+8S4MerR2xRUeLBzbON41X2BLWxaYi
MgEAvTMez9Ix8PBwDhjLs06G1y779orhDinN8r5GL1Nvyo27aTgdxBwDUacsGE+RqyCb2sM23Udv
ClC3aUFFDogW2hAKHQwtyEUEslEA+QhYNEoMVgB9Kdx6E1f7EvxpvEB0ajb1iUCGwlqJKiogTAXL
dFMQqqpNsdKbduXyz0qA/M4kVK1yLn663SMkkh6SF+z4jGwKGO4CCkmsa0BLkBqmcZjBJKIuPDYS
BscWZhn2LmB91lCFwKfr4wq5bZ3NCQs0MCLvOw52iW663LApdHbT6gox7BseXCuIeMvI3ioXlAcz
DDGxTemrHGwSQgAfIgH70W1q4LSbEF08S3GRdDdBMESanqnMIhqNPCtZQ30oIS66hfnVK4s9UODQ
OUpN2nho3UK67txyei42jbJv2C3fVEvttEm3SrBFIcYP61av7uA/8w6A9uQSePSb/qkghPYQRMNN
GRV/NNJNLSWbboo9AHiPoKSSTVMV/VsPiLvyVkCe6NpH6+zYpsJqyLEGsiws1oPx1u9w02uXTbmt
Nw0XydOdW9/q8uAZCWuLgL0tNtXX2/Rfb1OCucl+OyCXYpfgQ0OOcjlNhX+uKnbjA0upel83XRmw
yeYWfjvhU9YieguB14va3Elqzzc7S+HRcHmdNrWazbpIuk3B7jYtGxXjhI0CSD5tOrdXhhfhd5+W
95c/NgqDJL5u2riGSD5tannnwXTAcpJrV0Q17uegSND5YbfNprO7ENzDTXn3Nw3egRhvIcqDzMLp
GG/+ptarTbcvIeCLTcmHeXqQawW4VQssIdr0fgHhv9ocAB9WwLR5AnxzB1bYBMPmF4Av2cSSZYe4
A0vBSthUZGDpNp9Bbo7DrKaX2mDZweZF9DAlFMyJESaFgFmxbK4Fh32xrq/F5maUm68xDJc+Z8jN
tUDzebk9Nl/V5oT4CLBvzghgjA+QfhjKysTdvJMcr8mfg2Qqym/V1pCz8Sdc2C0atksmsusIGwa2
Awim7ImFxdvCfWBEBJd/6GJE2zwcCTPH3RKu1ebv4DTA6YHlwzfvZ9hcICp2jt7WpuAkgScv0SNC
2O3pbtgcJAsraYVXn/uPVjXw5HLz2f5f9s4ju3UuvaITMrwQLlKXYJZISqTSUwdLETmHC2BGHocn
5n3fcrY77rtXf72q90skcMN3ztmHoKeL9GROZN0nEB0oUhxRD2ABDhwDctSt+AvjjcOTnCota0LU
wgJ5R57pzlViV0KSMimvo1LBOuQw2F7VTiiFzOH5LuYCP0v5UvHerQulpjlyNyt1rWqYIwmluM1I
b39llAK/4YZH6TOOTnjCDolS65II2Xcw9LUIcwTl5T1B2ItSxd1SWt+kVD+MQLtG6YAmDmVkQRQE
m3cxT1WYFZ+M+cSTlGwHxMTOniDrYKpNlM6Y+xJdyvdxmqNBdkqNLJi9rX2r+zQrNJoEqTlX2qUe
SzQ5pWc6C2GFwsB7+FfrHIhA90r/bBFCa6WIYgRnOYM5QH42/5PEy+Ns2ixVxmADY9wPSlltlcaa
vKdKcY1atFeP/dtZgDg2NoPFSSm0/ryGyIBypLRbS6m4vdJzySjnbCtovGW6HZXmmyr1t1A6sHBu
EQi6lbAQjBCKw6RHgFXSscqI5PUL8jV2CqUul9WBbP1jplTnvgfx0Wo+0qnSpCfEaU1p1GjVM6J1
Yox7NIEqqJSeHU3yy+k7zG7gs5A3ApJZyCmI4EmnrVvpf0H+0Tv/5jDVTwTrjGG9w6d8KYziJdLK
h2JhooBFeWMn/m4aFeAgwmYrlRIfKk2+CIZFDS+0hoDLairqeMVBZlcj5XsQEbEqo+4XXhMdxJ6E
CydCgJMbw+hOoZ884n337sNBwWXC9K5bkH1nTQQLNgLBVb1XvoJcOQyG/l0ox0GovAeOciHgS0Ag
x5jQKIdCiFXBVJ4FEjSEwUb32+N/zZ4FO8AhkY4yZDgODn8XS95MDAUrRIElIsQa0QmWuyWWe7yB
a1e5J2yzYkcp3Hy1MpS7os4OvW2/uYnYz8p94WHDcPPh2bfsU9RF09GevGPOcBrzUBcICy5gnjg/
ZN9Jg0ljw1GFsGfDFX/GsZowOC6wgsiWEydx5gkSgHH2EgbRioEp22GHpr4plKMkSbf8x2hKeDPx
m0QYT7pLgwklT60/0iyneyniIAOGpXNCQJ00o0DrCe63mR4doNQN8CBxuFhYXfCE5OtGuV8abDCO
8sNYyhljYJHRlFemxjRjYp6RRDfxA6iEDsaayMrdtam8Nk224SRqrxrlwtHnCprnuRqxcHnKp8Nu
ifUwAV7FaJ0T8oOJpadonPdGeXwq5fYJ44khhnIAZeIG+SS9c+BSzXaKlgk6Zg856Tgr/5CjnES8
re5qyBx1Bl0bym2kKd8Ro6KXASPSoBxJjfImJQOwK7aPa4htqca+tEB9WtQp+cFJTBPrO/a9POXi
18y7KRzPsMg0zFBSuaIGWb/x9gBJtAeulcl0V2RZuBbKTQXKE+wMBitNOa3adjMaw54pagHIIbl0
WLIKxuccOZ2HJXoGmeStEuXempWPS3d4rPUeCV55vPJRBWyjk6zhfsRWwU3VrDY6xrAMg9hfHCW5
LyIOEZ9Q7N93zHmDkXg75jLTzMZ1iN3MsZiEtsO1nJz0Xs/ifRIhozbKH4bhGJ8UFlrlXqu4iEUY
mDCuY8VPQn/VM9XYjJK9LEvsKTAxwrGxt4HZLPyAAycbH7tc/EPiFStrzD1s+EoMJS9wUl4Tsnk3
pyZZ24LTAv8g/YNXWumzxk2D6AqCahcGpvLsMUbErAI7ZXF+AJiSIBNc93HLjYfeqPE+KfcfXCmk
vnh8yB0iBjq2cY54pzQcDi3gkA6wFdsTXKMh4wpZ1LyAf52GcUzMi8vEKtpFpflaGBqmgCRgtPVd
YFX0lGexwbwoHBIqwIDFJpViDfjOhWaE19EsnwBMkd5C2Q7i6tj13rwZsUca2CSnevkOhwZ62sNi
YyLpGcOtMuWsDLFY9lgte+W5LEysYq7yYWYYMn3GMJE73GN19UC6YCJjc1xjcxzXwjkISfbGwd7Z
MKAJcMzOYjD3nXKAVlhBJdtxMCh3KGScQEv0c57n3CdwlU6kvLkRsRFhLc2VxxTGz7MZ4Z1nDJse
G4youtF9JsqZyvuF/0m5VfvxpVLu1cVO94a/bNkkBwZ84sfA6Aqp99qb1TvXwHONEbZXhliMsaVJ
urgC6YZhtlTOWXJvaAXFqlCe2jLN981C8EN7jCL3G9ggFpP3TjlxPU2BMIXznufb1GWApzup3MyS
6W0FjAkb3nNa7xUjQ5gvArMv69a7VO7fLr5Fj6FyBDtZDXiJY0E4ciUEMZjxEXarpWwfCD4ckLBJ
dGMxnpXXuPEIyg89dCLlQw4xJA/KmYxpHD8MyxaWZYsRs6M8zNHCeThTvmZTOZxD5XV2lOtZx/48
DfPNAOWzzTFGI3O3G6ms0kr4CqU8e8pFPSs/dYGx2lQOa9mG343Dw5ZVrwILdqe82DN2gfgnsVxQ
UuTxsbyAjAsb3wyAKwx7zG2fLlmCAFs6aEmwZWcAr596A7FqiLehy50IlkMw5WWzxrGe8nvxdcJS
BaAj50PXtsfGjK1jb+J80PoP28peGGIGhZvyDEIbwxU6l5vGLF9KiW9dzNC0xlk063o0drGf5cEw
EPnzTKx+LuvJUkSf4/LTicgLzLjJeVDEumSaVGQ4LqWzKC97H9ScS1exCdxIFw+i1F4mL3xwG7Jc
OH53WD2OFuP8amy8VRdkIHT2+oPfRefW7wNE87h2cVvf9HSJV0Y6/LoFmywhGO9O5uM7bJKj5VuQ
AysuTLjsAcrkj6Wr4Lsa78LUdVfL/Z298oUd/7nr/PvB17LD0Km3fXioY/u1cSuJebpP1ibwxSY0
bknEac8m0Ez6jjjNOP82trUcTS3+CBXoZpAwNYrqZOt8mXqn8cDFfbUvczfbhzO7pMqCcnU8EARv
mPF059iQG4vULNSpbBv5fHrROLxVln2dSlBKPe4zTihuw9116TlKj8Zn59XttlVXC+4SH3OCc3Hy
+CEdYGSrRGtMBm78zplBNCUttZ3Ze2wvefOIHPYFcLFj29T+WJV+9p0GVRj4RTvLR3Pkpsp46Ajs
dAuwFD9AXnCTiS8tN4gAvZ9Rji5vemQlB18eS5l7+wm1bHfNZYNtJ5x5b5CewowDkmNiTDQVzzhM
CKOQqYgczsdttwOZy7gTqGBMVCFOycZgWDe2VqZ1a9iZ+qp2bbLdC4nwZnhitD8c0yZ/is2Ws1eY
XnNwMSztJABn55r3pPZyh+F+P7KNG7dpNDFE+jGJMBPzy8zTxAmL8AtsEd2TIXhh9yEvo2Pq5oep
b+ytO0KDFIzHCEG9hG5+K7jlwF4gRWWV4cm0kcKXRfuRQ+isDT2+tpoFFYG7ue+6mKk7qyFc3u6S
rvQ4f+Mht9VUdwZH1aWX2Heew5CXEzvGykvCl1JbnFW4RN95mXwbLqfAzIebHYdi33tgPmADh8wr
u+lj4sqHPWLmFIcuQtqpC6IovszwWPnmeYa13P8G5c50OOOjb6qiUSvNzhK5s5ULv7SmM4FN4C4D
IAiSJd4WZfupiA28whhfiuQio3mjd55YjWOfb8bJDNqOC8/EmIV8GI6IKcF3i7Nk5UfmHSSyizB7
buTdoemwzRjJbmzhk5Dd+bEXvgBuYXjj8K8K0+Qz8DHR5ACBVsYHe+tP13UOsqJ9y5YY3hVXaGMg
v5rfxTUWfo1Da9kNuMsTApzdERXuDxc8zNfJJcGSA9Hjhfn+1otwxTFaXdc284asiV6lB9Ozdn/s
6Bj7XEo0p48ZbBj7NFmmDfL1O+iVeyfLKt4PC7U4rnFamM6DmGQXVAqeR2AZYxXsHjPHCiWMP3VP
HrAp5+jOtq1tBJZtzfsgOGEV99GCE9sB+d3EmJiwvtmWtx0HZ2314OOT2gRc4j5kpbiaQwupfThb
nX9Crzl5OVfcumAVCY30WjjeQbbdvk0kvL1py9SKoL1BzB0kox6MBapP724zqQ6JnFe9sBjv+t77
tLhd++IOweJ9FtVxyrhFx7HAfuJxOdTEvRjs+zGUmJxYcX2oNxKZH3ZvvFdLiS0H0MPdWVackjrR
3WUgQVZjxx+HJcYZQZqqM0tQ8KTyyNn7u980Fv1u9DHapKw7rUpFZtW9h7d4KB5dZ9nnIn6Rxpf0
kByr6DuMhtvgWu95DYe9njZtN74ZOm8ucbuvXp7c2n4HYAfZEHVwU2O+hKQOvycBmjNGE48Vk9Ku
Z0UramIWGkdua8iesA/ez/NInEPbNiiEpHLacG3j3QllwuPf2Bhv2xefD2RlN+arEedX5oB3tT3c
CN21K8Uc52q41QxxNyrDXDG+WTYpSCY96A7j3i3mj5rMYRSOz5xfXBoCuofKygDAiIQbThW9R+ny
27b4lwwN2I2F1b0B5HAW8BZTXfODyTOIQjCWn9Jo23rNTqvhUUihAaBr6xf14rfRfMgN7WipdSSL
xJ0pamIRaNhzVz45VRFulNKeZLzrXejzdBnayzJ+xAWZwb5gd6HwwiDfFtkra1xOLZMfXmRWqL9Z
UHW/ljU0+AXoGJFT/Of2dGrSuFqbsXEBAV6uvJakA8yDbQlqg7PILSHEIp0o22J5wybly1vxg6/g
WIQPupXsF2KiZbXs2cMvvKv9ulFUJHvSz2PHx8FZGCtRxJkOIr8uiQebFddrkT1JDXFK9MXBycJN
xQkh6BPvoY/kXZnHR8Vf021wcorFXybTsz6AOMpycZdBJuQBe5QLLIdq4UFG22a+VYybIeaJLmyE
4vjiqbks/450pV/Qd3gwFXQ6alRGoWmZWTNdTO1DVJsn04h2dmbserdnDkzJgwO4KenGMwSju1he
i2J6apq2D7xu/sn1vSU1TnIk11lho+8qtxqAreVVmNpNVg2DdXhOlXKyETFGiJoORYSTOioVMqFY
fnu2MHeANc8YA4QgT4/TlBHBqOSQ6eOO0MKrA4cqRC5YmZp4dwxY71W49k3n3hZkaI35PRpaubWG
6bkuGURUPm6/Vm2vzN5bWIhJUsf3zVQsa7EQlq0g3XuhfCkgc4ADxvC8aIO/00oHmBGARzuTUJlK
+1rVaIUyYZknrvP3nczgrRUS8c2pnSdnaU42iB0b7q1hQeBymUEdssaGk++/lOHDlPNMSbv8cOBc
rDjX/Ulk+WLO9hNB2Rfmf41qbrBMyTafQBuyuTsQcnUZan01wn7qyvzLifh8osFdJyF6tMWdb/Tk
vG0shDe99RiwufHl7yfqmbgeSYt++lkFYrHkUjS9KqCKbVR3UcqTMZaRgYmDPDyffTM6AGibE3mj
+Lkm/gxeO0v32MG/GFCcmojnEGxaSo7tzmzfSAKrQ39DTGKIOJo6TxG5oc4gkd1oPeHrvLhxpe+C
H9NOIQTWnAzy7uwDaSENNbGcywZnHtq3yJbvygLN3aXeppP9I5duP+i7AawpaAGSVGYZuDqDvKlo
UEkcGLZWkvFgp80ln9N0HWX4Mun8WfF1P3CR5b1NW6ISrEOdY30URIrhGHkoBqzMO25FDyRS41Va
s23SSQLP30Ml9AAf1Y7HLyjnfk/9DWfMqyu6ed9MzYkRCZ9t5V70Kr5nfn1fODxRoZD5YVnkuadI
BOspFy0L7B+7MxRUH+tMOiMRcT51CtotKk+5elPQ5xoJ6rJkUNZOd5nv7aPWvvcHMl1NdW9p3rdh
AHvz8j9T9Ye1zlfWeua0uGhpOiCiWrx3fX6z0jlct0vEJHdhXEzWiYHyPhTFi0Ll8wLKVUWivfLS
tyZSicUsWqOMxtvU5B7KVLwtQPnIngg+nNUVuFv9IMJn4XASQaoHFVoPO6JqxJlZ+aLax8dlj8Dm
jXXutqd+9De932EDwqcTdC7x4IFLxjSP+74Yz5JSJcaW6aUZymMUs4vki/iRvXcqMuepc/Mv1xTH
ZEBDLqV7zMdTqjGGWYB0Vz7HUWLKQKmwECAOMjAx/CP0XwKlrZNuKZMRgAi5LUMhz/aOx2UD5jqz
P7Tj4p7BIUUf4YukHCWoGExCgGBR50VKiYWygSEKybMf6j9RVLNaRteGRS6oJlxazTxudO/q19U+
077jJsx3nKyfNKe5+JITCGHqJ0utGsKFC1HqISuVvK8E14ZEZ+I9WuLYTt53h5rRLNNb59D2oEfb
MV8+5MIQiMwOpFl+MK12rXVv0Tzk2NGjSMzyovxMRO3pBElB0kZ3WsKJbvBMjAsEtohHQD6SJskt
058PlWTmDUvlXS/5aw1c+xuIjfc6U4/+0KTeR9pWBAbaE5bUNz2tfvm3WIixZJi+aO9otiGDdEQz
f++2/Lf94G7NORLnrLuNmbZrK3hkJfTNoAONTVKEYZ0ji53u9yPrTvHVT/0fmwTbRFI/YIrM5iiQ
6CT74GoyrRetTc6O3czb0RkuyLzkhUknzAIZK3bOi+ZNbLsE9nHQn7t62k+wcmN4IwrDFO9yna29
Jw+9cUa3XVu/2AdIY9UZ5u3YQJnhlkqK8aNs9RnWl2Nz4K2/DIF2TPKDJehTcXPGKfrC0PVoaCMk
N5jt/pj/TtNwIYtE4Pq5nGV+Nlvm6EL/Dj3j0Cxps83QjtZRUn2V8HhDXSV2CZEvTDkSnQU34S/t
Z+/iu/fGaH17YsFG6n8PI38NTLwl4BhGOqWXBAWR0mGPrdvGrE6DbD8XE9taxIGcRHH6UtsStwDj
sQJ12wnnd7M2eKjc7IkIX79hCWWYT9DHZ6/LMymCOlSabkrcPzMPmGse3SJ3AYls2W3yyniJHfGz
kC8AWJK+lfFE+0zxKmP9qLA+LMk5w3+x99tmBko2PS8JxgAb3G81umhczZ9hEScTI7iwmNzy2axt
A/N9m+0mwGaZw4B1AlIzNibC/aYbdf84TNg7HcnEqeIUUenz80IlABGm7sFIbUgNw5OtC3G/uPa1
za0nP3QYfdbjQ9eXH3LMvwysHNyAhlNkJAy5Uszrkz0TMxUuv5L1yoWGMwnw0KDPrCesnD+aYcdA
S/Nt1LOJ0YGVBmT6kT0nbRs5Hx5VIHhUtJc5i1kNKlqa2uXdFOCkU0Jsh7avHmTGIdqW0gW0oZNP
dJ5T9AhwpkwxMTrVQR+yqY3Oky7CiIRPth16trfG4Itg/kMs2GyeZ3vP9Pjb1PjeO7VeOrN1N6Cs
Yp11D1Z7FjYjSwipABgna5s656l9trXXtutOceH+6XE0rozFgbhAk8EEPiTJIRb0xe80T+7etuKr
ZTM9Lzzzx1JWmzR85NAwcLUBAeaGUmXnxLbTnpzJd0Cs4dOPbMFx3zA3LgCZJZzPf/NKlC1p2HKD
koQpOMBO5YO0tSsACS11/1PXlf1S1zB+fWu3LOFrWrDgt3NH5M6P6uOUmH80t5q49NkPUWIUa01i
o9Bi8ZOo2zyG4A9RUFNSTsPejcdHgqkkKDMKo9osDoAW+tnFb9wNcbR7o2POacX9LuVT2hhWFQej
y5xbND+dN/5AahoCd7aw5Ee4Quu52eHJ+ojd8hMuLXDhHrRgPnHcjGtnAn6oE4bTLXQcWFqcuMb2
0NnZ6zKI5xGb5WZwn+re0C5WquMLMQt3PfFt4g4T90SiABy13HUzkskLMxVtMOutN2CCchoR4bxs
jIBFnelh9QCsiHvsAhPKqT/jcjzD360f0GMHaLZWtu0cm/KONvuGFwQGvcPFYAwGib/W5dG0D72u
DUdGXZe5FPe1oTLecfvgmUiVMFuTQw9eh2QnG4tmzW8jwDFiCuNpcB1vlaXUtOhjcTVboYyg9fvY
6N5mbpZ6Gy5js45NyExtKY40UvSTnRINyE1qkcgxUsbkDz23RSe6yxrjV8OuArOEuF5VeWwGQJ1I
Bg3MDCkb2HQNo5imktMJ4cELmrT41Uzuu07p3zWMWtYUPL0mg3hl3s6BP/GJck00sXQGZjhPljsU
AZQNo11X5uQxcWJwVowCITX95oBBdwT0oDi3A9fWz4mvcDDLNi+GGy4//wiTETy0DamgqwO7xvI2
wcXbdRX3sUm6l7wB8T5HMt7RB2BvrQcNmRXiq4yurS/MnUmAJSACcLAoYWKNRB2HKk3ItvTPzEdA
o3oMVcV1iMxHqGnZaTEZfxrtnJ60Sfud8v5Sx262q3Ur3s7S+K3L8jWWJF9JSP8SS8bfsLy1i3m2
4qM2VtmmFo3AGgq4comtfJvjBhdQlAE1/ZnAzawHXarRukscUlf5u5YMieoKy2W3X7CrvcfVfHz0
F64NMSybfeHybrj9vkjrjQvq9w62/o2M1YUDE7izaf6y+pnRWZVghdTkMa3CnZeWzkHrcvhd8uxY
xXjMXIhXcZgc6d6iXiRqo6DXmvI4JMnAOKsgNOdBsGWFZyRenDPpbFEnv5dIf+jH+mJElXnyuuzY
tNHeSUrj1etcOsQoMDqgIr77hMBvMuHizp/dYPeUwfJddBxPTZ0LQqWhjE4W1nZzfp6NeWePHJmV
nXGEKLgxLSiMpoCCaX5Lb76K2QI7NWTRfkrKT9+bdqk2uBsbB4Wum3JtmFW/88ye+6Qm9SCcwRpk
va1Opc5J1EymSoqBnJZT0sB5dqyKn76IxvPYw69kzqN7jI990L2QB8mJx+KRJdfaLm76OKY7PZzu
l/6zRMENONJvF6bzjZFgj66/S+7pj3QIQfWVGFKM9FzqIts3av0nxqbhvim1KN+YqGOKHf44auYL
BQSpV32aaY1bcfyqJ4Yr0kq97byQhlhKeRodj+U7r3/DefpNrfLRFaQFRWswUZhooxl739gYuLIZ
nKzqueDyFavLjU99gtXmGMloEdp6RWE/Ed96NTScV31cthTvHXLF1OEnDpEWl+tUMKkFObfPEvTO
ePQe0xwFya8Yng5+U5IVlccit4s1lL5BGVEPxUhTIMFXrCTeYl5bsa4kpQNJP62z1CK0a02PdI15
wSCyPrDt6K5vO3GQEFuBOeOb8pZ7fB7MM8G/XGxUxTi8eEXnf6NWPuZej5yDcN2zYBH7A33vcNaZ
u3OTHjXc4yoTjVr31UcYQ0xuWH4vOStR9MF1oz4g/hw9McX3acc1jMDZzo1wB1ccH3y1LffZGOGB
hxHC0OMwaPqHF9GlWRehflFOW0+L9j6NZkcDR7fmEqWLSFXHBNODVmTvTim1mzC6/hDlHK6n0Hnt
q5rSqNC4NlXvkOq1kdwo9tnPHVF+UXZnlxdkH8dGimWDY11oTfJSFEZQFFTVVcP2H2JpzLPIQuYB
fbkdI4xRjUu/XuSnwax7Iw4uTpYmSLuVzpFk65RctPPyrCWuxVCrvuP8u/EZ8/rxi2nF9mqiHLSM
U4WVPfhFuK1ynyFH089ELplaV8uVmdHDxEEvteft/+fCdALopm5z/6eY0xKG6/6nMI1KrP2XSl2y
wW1UqU7dbftRUhysBVXR//M//ZeY2P/2V/57q67QId54jiUASlouqaN/a9XFhsgAUscn5Vk2P9F/
hMS8fxS6RYCMebPzr9my7l9bdZ1/NGwGMK4wSZAxc3D+LyEx07VVDOw/5YL+x0/+31NRiWRbKBHS
MXdF69zARZdgFTAlnhYd2KSgb6RXT6zslJoQOcDq/OacKqw4Da72WkIaFxDHbYUe93ATIPmEfzB9
ss1uLBjltYKVO6HzPkwFJ2cnuRWVvCW9dwcXvaE7CEtuEU4XaNJgPfF2wEI3FBS9UqiLSNRHB156
Dzfdh5/eF9OeDYCRs88d3K0ERm3wOknn/JREUrjtljMWm/I60QpncwGg5AtWO8x2R8Hb9Qq6U6SA
7iFkd5vh5x1FHe8jzHfdxGrTW9xu+wEf3FJfewWIH0w192nFsePPMdEzcNWsdl+Bqrcbjr1W/ykm
Qg6M0AAHg0UudQWjz5nbESm7+gpUX0CsXxS6voNhT9Ebc8fQYcv9HhTk3oQcUyXgg5lpogPHABX4
eINFu+jwJHcSVn6noPk29HyvgkDc0MlCYcYfqSqmuJcD8IG5Dy1+56txc8OYN4PKrzXTczvJ5xha
P/bUsmqMddvhVe+JP/MtM/ZhsiotHHpY0JBQoP9nBu432gASVQvQ0g+ASnsfq8KAXjPpBVvWuqFi
r56a66kZJANmtpxzHP4wln3grIoxz+KeZqliAoPxcAgEapbPQCHk+g94oZ8MZ/WoWg0KzE484u89
dQfuIp8X6g8IIVxDYKSd6kUAJP+NG5IgA2Y7g+qERHUoENsPMAXSaYdTKLTdeIsLvUjNcRcyOUYJ
OJPxoqVjXGhyTTbMurxVO7iqndfpifbh84zLZF3zj7sWb/26sUH8DgkFBJKAWglfLohQYgB1ZQdG
jRDnm4kd08Q45dl3tusTLR6IwNVaScdT1AZ14VNGwMD8ELr6W+L5n2Z/XzStudXdhaFs5+6YoHH5
0Y+h6rGoFn4praDONG+N0wDVgnFMuANPo+8zOrbWuerE+FuXRknGSL9H0w37Ktz2qkPDpUzDxTqT
xsazSLRlXfvd76JhjpwQd6jhaLw3sCuqkzHFEDWP20o1dsSqu4NPCa5cd/WjnyyfuLgxRbR5gIKU
A9cqtmgAseQT8hMrwPhLWa86Ro23rOdhI6DUAOzwPF5xKwl/+zL6MlTLiK+GIH9NmI6RbDN33ppt
OGwshuU0DDwzfr8vGMANlJck3KKQl7jl4raoIMnP54aqk2KEEvTOO/PYlZiUp4b1RjEpCdLRc9R8
RlSmwBgMd60Y3ga7v0nVqhJRrwKF+LunbsVL7nHZ3UDd7GOd6W5JLQvhxZ9W9bTMdv7HprglVg5V
MKTlF2eu71S1u4QdDu40ovGlVt0vMSUwtVFKWCDfyiu3HmC5V7Xczg5zDIz5G0s1yTD9fPCEysxQ
MlMzaNporvedKesaBD2bBMuUAZNmusCQ89lJ6avptOlDVw02yjXpq04bQbkNpDNmjYBVy5l3pm2U
p58mHLEwNlXdOAQT+eJQIGa+BafVLzRxcCrgHo4FjRwtq1s63krVuMM68OBqyzcEI7qfxWWWdPNo
ecR7Sl2PNR0r6yFnhAx3jEXZLyqMfuVdImv60uvyWWemdZ9axSdrThlUodx2qh1oXoj0URe0UBtk
Kc98qJqEBo79UQmWYsmYBJSXQXUOZS1fXVYav4PqI7pJ1U1kzldM/gyXWiavusnl5avTQ2CelBpZ
Zoy5WuCjAot3qyk+cp2bU7Y3U//DxXvftbcCTZNeKABJjq36p+ppWzPum8mvVRrGi7QZ/MDNtEOc
Ocz2ZVjcsnOdk8hkz1njRHLZCrCwzrcUN/JrTNIveRxgiPqVeXNtYDWl3ROfqW2m1MnVpABq4EwO
Lz9fu3kI9TEG3kRZVEZpVEx5VESJFB9rozql2NlplzJfJ8qmSohv+Eyp+VM9VHFdkx1T3VSGaqma
soHy7Q7j5N8GK2WwhB1sFKdFNVxhONP33rMPTWlPgdU2BzSzUnW1TBno7KQkBZZF/ha1QEDB0uiH
cNAQYKr2qLvVYaw9C5JWjipG9VbtdF9kIEljob3D7FqNPN9Xp9jPqrVrsDz6u6Y7f9AexcCFvlMN
X1QQzwEG6Bm8QBhbv4hWI8OYXWobX0XhRff0qvjryrUABGr9t5npH8k57ohgtQvO3M6A0GCylRQ9
zWNh/t3NbvagVRdqy5p1Yflfg504O9bBTVJUP/0SHpypO4Gu3abSfmEM0vBN18gFpP+oZg89vD/w
AWMbbaGoonMYK3OmbTFmakJ7HRMdq4ZTHuEKb/j/9jNhki6Gxk63PY4i2LLaepZed9FVCGcS+Y/E
fiv17CNEYuLkML2RdgTg3FGJUwob4nUnir2MtHHtJzxTfTKd2qiIg8gZxLayFnszK4pfF2qvIZMf
1yL1UoZacrQd+SrkeOe7MwG+Cpp2nI3dY2P1V/IPcF4UWTG1VUaui8v7bnymOjTad5TH9xC5XXCd
XfLsTILqnxKlLoqyl6aTcreYLyV9MxcdrAvVuC1OT3oUAlJswNjmKdm6Oh4GTOQvQH9N4I3zBddZ
slODudaRwdBmWTCjwXAefXHLJtuZSP/IITQUDdw/7i0Hf7mNgkIdEV73T509RVejNn1KXLxG8Q32
l2Rwm6r2hMq7uS7frIe3ldzPW5qHd6Qn2IrknVcdTTUB03uXG376Ns3WMaHWrM9tGCn4taqk0R7E
gmsHCDbB9zm8duYw0k4CZglLXeB3HvZAzn0UDAbzWMhjPAHoN3ie2s4ythE5K2juFczWBQuIlQ3H
ZZlRMG1+Xgt8HQHJ+Og7hQK4yPPo6kdneHaxPW+NbEHycDyow5H/QzkG3axjv+7bSDXZ9+kWrjsD
wJnNrWnXaEGQruoPFSInFmVFdbI3hQ2VMSK8KzS8blPIKBirpSfNte37v30MkLyYtWezdM/5MEZ3
WLQlIBsaicvcurTaiQTCsSGpFI1weepJX3fwAEhfbstCEa8ndQigFxP/FTDv8A0amiroDX8jmuul
yQlzJIvQapQi2kN60lmPRvutEkxfxkzAb+iB6g/QnJFIKQaG5RqiD8wGUVbvEZgJNSoGQTj8D1ea
dzgeuekfx1WB7BLZdQz5GZpr9Ze8aId0e2zBt5+MRPTo8FnMeVg7Qdnbe02NQ3CWNmAqnG+995rp
/VfetC8kITiCdN2uy3TGdhC2dkgzDyUEoSkBspyEKUXG+J1Xk8w4bKdPTthdazcJwkkjkKRz+upr
xvsjuH5V12xlTrw1zZHSWIu0PNOwTZmW5b62vIKFMdcD0yJtbaaqdkQMcHq4Pq/sXqAb1qjBQ2bJ
C00cdzXWSL4u+KAAfJTLz1tNC9RQq0vPVdmw9M5uMLnkMaepRuFQM7IWb1I4sScCj5UhzRvuyJiP
RprZf41j99GFZLnHU8xAZWSRRbvHqJ46rNgyvGsN8+YbVnQstK4IRB4hf2TF2rYBgy8zt3phqYk2
oeqkSg9JbjGinoBrhKMIRh37LL8m1gMaKk8GczHqguhvAur8L+ydx3Lkynp130VzKBKJhBtoUt6w
WDRF05wgaA7hvUkAT/8vtPQPpFAoQnNNzr0nbt9udhWQ+Zm910YxWI4PVdHuQ2DSs8vM1arznQId
mZfxxY/MuwbP69ob2XCPisGSUYWg6efoJ5ZMZD1//hxN4e4ts7iWdbaN2eL0KJtXcHl6DoHgp2rz
h8qX19rGZYN0VXkMZwjb+81tFHuMvqkADMY9WPgmKvSEiY9yKFmmDIfcYJ1S80E4+SuT9WRdB2xw
kvBt6I1glwXqbUpCDP3RCR04Muos+VmM0QxX1EYonihBcg5eKHrCA37N1zILfuJA7FuDVkeWiJRS
+5wWDujPcv60ZvNop8N3LPDmipxMC3eELpg9eTYNjeiLb2KYudCy4NAzjl5rk4JbOMy0kWQeeBH5
WBZ0pUeFazchfCiB6FGPL4Ef7TJXP5tRYO2Fw+XdZTUVc9O0R0cZ0IfqrRj5SacJ2WcZGgSWyKY4
o4/GbKP2ox62rpOTtTFa+y5137v0yguHTLkqol0pWVZ51E9xDTA8Ve0+GMcM7AOr5XafZ7SBHsgz
VIl6Z6OQW3XoeHi8kaymEyodBO+baOKBYb44kVcS5NtypLZrRHkwVLANVNmsWz86kMD204pXNaET
SD2UhD1i9dK5o6M5mFmpDmyv0jrvoXgjnQqzMx6EfDeX3bjrRkLsMZFgLRtJT1gkdrmKDKyM7mkU
p6L1F/+0lR1AKRHDMZLqNhk2H96azVrFWmQ0zrQCB10uAz+qmcl9cDXs/6b1lytwLEkRTUAuhc6R
KhD+Xs63HXuXwNY/Ko0/Y7TuBxu3XEPO26VE3Why7HWyIyPJ40CS7q2tjfhYsc1uqFORVPf22hjc
J+kggOsYJETlKG72/N30XXcaqXEh9m5yc7gPjeAV4M2l9Fj2klv9kbTFXTDhR7ASliyDXe3iiOI9
H5krgrBTa5NxcT2hAm9zNPd68i7UHSJz5YVjtdkDMGGzXZQ/VYAZHGbE3krYZXClNaxPcMl66qkS
3aGZeVWpcGdGqNO61TGWcmp1OGfNKa34jLWX3mppPLQNvghP4DwJO+saAIaKtRxZDTDdbYdrGOs7
nfrtKUiGaVeY8cug5bGEN7AOeXwhdBDhWnOeO13yaWbQ+NGbeiUbQLDKhza3n7q6fyvK9kyPnoPc
ofAmTeij6vqXWIJA4J7eoOti8uH7nDSZxP5vDVeyemE6D+xWvVA9ZZJsXM603iifA+bXKCi9Vy4X
HMFp5m01bRkhXni3c/XhBd3WEOlNeWhufFQ11HisjTCbnXJ4x3OGyCUPShvXCD1YD7K6apKvpute
E4duPomuYd1ht1Wc+NLpll6huysNvhormNmBBXuyI0doAOMxBpQHuY3+V5m/WWsWx9JiO1+jLiGR
4RG/xU8+DsgdLXmLbIQC0zbzFDivDu1gRhzWirU0NXNPgRzI+1IsLo/5ZUpyZOUM5pniYmNES5ZQ
nzEqv1aj/zBrnxAUhmWT10dHBc5DenKvlKDzDC91V1j8hapTPvFn5DF/usFIqIc+Vtqi2rXCuGus
8JEbdry4brptqu6+xWfInMLcVGl2jIsrhEr8OrAktmNhfOIusKnEyfz0+j2jBfaazk0H2TeOegS5
YfHKIr3zXpTw4iMhclzWHFpmngaLBIUSIUZd70x88XD6ziUyi7q+pm5FsZL3xfavCBkoNKj18Dos
R2ZRYObSBoN/VoobN5Bv4HnI8s6Yi5g0J+7wNrUEzEB35L3vIIU8pEN0dZenbk7z41gRjyWqRxmi
XwwpDInaTjPrUXfDV9kD/7FKFr8OsjExpai+yo6JQsOYnAd0iUHtQ/VPX/DtdCQkFMZHNiF9L3pY
NYWh4QGldOikmJIGG4z3dcZxF5d4+IN5XxgxNMLSvJeStbLy8RannfWJCfXBTnDkqGxdu9MjOz9h
2neeq9U+IMWNQLKcKwGvkEREa7bV99gKee2ZkxxLEgHzvMJXJm3cHGxR6gEVwJKbl6iq30iNgSRd
AsUxnjJkcvSLztHmFBkDK46eO38GOM7r3ZS43sP8QRrvZRddeRaJYjaPAniElZPKABsnO5jD+GIp
FEiiCv6ozPgzMe0jrigCcQm6yaqOzBPx64iGKMHpJQjdm6B8wg6qzj5TA3dgn5uD6tl1Ax8XhqOy
4q81huae7Fre0qg/4rIm3QTWfGE4BBVycJWZgc/P/RQSHcrU9M9jEk37OTcJqPWY5f1pBu/e8ekj
W8c5pk6MgmbYy4LYejt/bViJbPN0EROAiohKrteAzfcSveivZGNeycB4K/wcUQWGkIAjf9diM2yq
kovCMt+LDLHQYAYHHfho15YMUk+0pGyn6m1kUE5EOegA6KloI/JNaA6PoVXjW/x0ayAAHom0xY+V
Tx3z1uJVa5TlRvRT0xVSaQcx0lDHKc+m69065R58iuzV0NoMSvhuOULK+Bnr25fHdtUZmVAtLj/p
Oru+5lpYfqdovmQgAqDf33gEvzTkEcJKCZTDMezT5EH2eRWm3rgSe0x8P4zPXhpUlyXJ1XGI6SFd
C83mwMMejS+tEyLzi6+hrx/RvpxE026n0n/w+uxOOc1Jkfe6Ir/nK3ZsJvE8WUv1b0S/Sct5FA82
Xkynx2iE1G6LbOXHrzxn+VwwXZUktJrZPsb36hZ5vYqa5mthR8vFH4jaCZ/ikpQeWsiQAjN4zio6
eUNl32oxxxbTa2Z3bLRG5tTOxDCN6KhsVVQ0hNBXo1PcpLBucUwoifZLePNnRY2aRMlTNHq3av7y
qevtnNNSckCdGBQRYTqziE+q80Kumm3Z3bsompRr5oS4PsNmxoOusycT1PqmO1NmIr6UyMlzFIFp
X90tV4+udiL0qdHd+teR/tV26zuXL1OSjoMDCtUl9nUemOAl9gAkxrQAWNnoGZS9vBeF4nAc7Ytb
ztfZjyQ0bWZbdomzLzEJh/YnBzNUeVROOzx2o7dKuAhSM/sOK/rMqmUtHLRDAJipWyMbw4QyUZGg
GClQeEBxK19HCZxTfxqVfT+StDBxoWIpwKPgFSg3YbyeitK1oZIF/YZB1NVrfHOFtofgPSug5mEl
gOpmoxuQ7q53F0GPQSBL5vDfNQZGx0uTvAAjq8FIiLa61hLEZO5hFyfg5xYORUJ7tQRuxa9VhFhl
wI9bwsFfYOgGEpfm7KXOAT/zeHHoaxb6grPyFnWuLhVtpYGKDUzILoDKxCPFdz6x4qCpak7sWAmr
8PESTIEDtR4NwjrLRsa4QbWWFZOPQDKAW0TCRurempTlaS9ht1Np4hSj0wwbyuMpu4Z5MmK2YE1h
Sf4E3XGxJj7z8AKP644Z7peoEHS9oXdLpmpHloRauWVLk4PiVncTnO3EBdSGPT11SAUb4vohHTu9
L8LxvQj6G7bPK984TAkdTNxZvOUpuGp6GPfPlNXZvTUPl9bmsDNskClzkzc71q72urNKZFSVuSr5
QeLUvzlDAaJGon9Mprg4lcYPhXN8rYOWtorEUlEANanAiqD+odHAkbFp/wKV07Qm2lqdOR1o3f1X
qJ3AJ2bqDQw+e2AnVGoWU1p7sQu47qYvrHzTBvVryMGQu+u0sAn58tB32Xb6T+XQtmcqwyo6tM4W
acK7Hbu3moNyJZjPiMSOn1mk+eF4CSc+Eup1E8wFjyhszH5rIxVwE8ZRyBQZUiZg5VKcL5lJOlLR
+f5xHD9ad8bp7mTfo1c8N3Z313ZIihnSxqV6U8L4U9fFn3rO/vDcros+IO5oIPqKZheHFDGTeiJn
TydwTGVHjqEj5BsqFSBVviD8aqRFgP/2WQfgEUKJR6vv0CPnLh8bXCxl8SB4afQRI7WkryajAcH8
Wk6MjAmSgzGv0JkmXrEtlOcij+RI8goP+tmwIXGECNYQzG4E/62KukcsVrdSsUes0VRu6ir7Foz+
65DDTOVY/lxrLBH1hWfTpqUPmt/Wd57SrDyE7tK3FiZDYde7OFqxSGH45T3MEzTdxh+Z8SU1gPlZ
rdti/oTbdMNQQIOnM3RQ3XOncIu67kcr/VdPkt9WpvRJgUcym5kyYN9z6uJD0+qfpF4mVp1PKe49
UDAy4u2KiSomOzth9qbxPG36nLLIGUkYzkegeVhbqjy+VS49TVjyhiiDf8Dp4KPTj17sosbM8fXm
1YkELZsEVNZLfCPXWvA3p4NBN8ocTFhMpwZghjizwkMuCHBurfDqVmG6d9P5n1rSHwbhbFx6VNUg
SAx6lxqKN7tRTLIZKz30jr518CMPiaZJ5+X4W9M1PYx7gtwmBLlBnDlHM8mJyXhIKflojih+a7Nr
trXV+LB42LvEdXJwquE0WdlRIa15kdrNtxfH0uKogatNs/esm/QzxSkMLsk5eF7xGGaqWitJR59L
B29qcBnJmlo7BSVazWdWRPLQmTWGVkWWHjsLHFch0i8e7kWHnecUl8u1LXr7BEWXEZlgEFHnJHc6
zCT5TOnQa+Qsa90/qYFmv3Zp9nXfn0E0/wHrdO0rwit5hC+N4kXSGiXX3APm12FzT6j7tkSAtwSE
SqLYVqnZQwrpSdhLIvYUiNFEgzLGVJ+jnbfHZqnxbOPsNbU+s9FDVHpgNY23V9gfjf1Rwf9nlj1d
NYlPbM5RkffsuhI7vDWwRaaCkAEvf4iprPrZfZA5/5kmT2G0KPj6R0kpgc8u5AtR/whYSzyppFdN
S8hSdFVh9x5BWm3aGk2reFO5zWdL9svKYXHg9eO+zWfz4v2wDfzmrEMnmMU/VsToq0gD9t76PkbV
B1d/OAz1d+fQq3ls6FHeKxaU2b4lKP0sw/hER5xclervYkF36S3+5q7mRS4aEpjzxcc4sc+fJY0/
uztWygWzpOFxMsD7h0aa7pz4LqiAgKqaltAIwRJhUyM8lCug6obrmOSfQZlBGLTnvZPrL7fJAxZx
zNKybHnHKhZETK1mZe98m2Vq4z4wUSQzcqnfhcnCPSiXxZc89ECvD3aGjbCwa7iFxT4E5rGJYvEw
ljVL6HJAGB0vXphok6Z8zkwBkcF5zGq736SiGS8hBJr9HxMoO7fJXRAOctM7PMcTyev1MGzygd3f
Mtxx5Nl1svMYOVDjlhIL0epz0VI1t3OJcZySPvXM+7qb7uKi/XLxYXU6esCQ8RIO7Usl7HcDHkt9
p8uFydTy5kYNVa7ggV9VJmdiMSFDN8pT31ntMpZZ1a3cmSaJBq1131XWW284D2NekNJt/MEd8oAS
dGOyZePIxMcrcXu+iTi9FhgX141h/6KKJrmR1BXBZxnHw7Nvs4N0K8p1lkCoCnDirMr4DSvop99R
+lg9IHCXT5iN6wq2w82PKT+rQP2wXfdWfMWvlbfMWLJqp7tcr6kdjWOSLRNB69C6AdiDlnGRGl7K
MqHwD4JbWTIrFP6fbhGMxap8nU3xOzgmLBzh70s8IQC8ulXh8ZuQJISrV8XWphzJ6fCZbobRVukF
AqHxkTqpsRmgih2Vmk41KJSIWLuVHSNHSYsHTClyjTGd6qEgE8qCY+JqCCh/3UFpgyxbpVCYtGf+
EPLxbiXhh7KzdtdGrJaBenwAodzT8Aew7Fck2b2KonvvXftmmRk+1JJDVQ5MB5ig0nYRPhQnACnC
Y9m7LuqY/iDAaEw+n48UxfkvpWBMcFaNhHEFJgCSZOSh1DVvblNjInQDzDHuRSiAkpok9HWatstb
352QyyV7wAjXpS3k0FuLrL325rYV+pIFDtoGl/FNb5lvAz8Z6AnizDjTkdu9hp5NPvBUvi4ie6xG
clV8Ni2mJXbldYupLjbvJht5elfXN1TtuPqQbGQV4ezLP8JWTmw82/CxiAEslFCxerLd1ngQHhOf
KzeK9Hmx76hw/IxNgr7iSd51ACCD5t31YKBU7svicqtz1PgGB0TXUsfEFh0V2ux147xHQx5vdCJ+
iXci6avJ0t3i7SOvmp8OgSxbeFp3/HdAUThrd7okFRmaB+G8Qjzw6C0PmXfNjHoXaZ5Xz2OCzEoE
IJNfQb7n1KJ//8JF8I6m7A3b8XPfes7RHxnmFZz0vE+8gZxiT4rIdXhlZADNbzAIyv2QtNEOLN/J
7blbTLf7cPs1vOff3LFvzYizFSwFJtVYAPy3h0us1qoEtdIAmar98AcbyL1yl3QPHgBpbj3DO6GN
OTc9SggX98qcpzeAyucqAgw6c5OVpkfygsQma1X+z193f1UyX1YZj1vueTBxKXhBP/z1PlbEB/BM
NzCgAN6FDOlq9hV4mQApQNZ5EeDyyUSMr4l2QRD6V5+KwSz2jUFhVnc7ZxInEWCiiqBxIZSBblg+
FD61X1QrBszF52wGJQKlQ9NUFl4visW2iA5dZT6xImyPTJClBZgpTjpryyBm33KvMRkdmV5F0IhY
H7OcTw5GOaszA3VG4458GjB6HGJgCe+9ZsZlG8g4hBZPE4uyE5kxvLbd/Dbk86lQyXjt5NjsIgPs
ZNX0XFMfhcKvaPevieuUKPPJV8CGcvGBx1Z+4e97OwAABHwNyl3hX3RL/kfU/sk9lOWdYNr5N7Ax
ZLGWLYIeMucZTugYpZo4+YPL0q3yPyuAkQil8OaPrrdNynKLs6TbG7iM5CpskeiWwlrkdLlD+AJK
ceAQm84ezZOVqgfHwChoRdwsmaaw9DPSlkocGvkbzG5MGJ3okSUvjFlv647dP20Rojf209PMhhvQ
86IxI4tALI6NTm/ZasfQT+pw2zi1xbCxGlf8ltmqB5BKUewR5TvmW627epek92EW6kM3m9BbMJtV
vt7lWc56L5FnET+NPu4PtmvByjHTP/g0J2C1pNNN0IBDMO+reLTlcYie7Xh4d4n1BeAwAX6qM0JI
xiMSWezJ7hBsjcT+1H4GT90B0GgRci2LnBMXickS9w6Fr0M0F/fvdsPd9Ft5Y3E0YPWy+OqPzgIK
CSLi421y5H2HQHnNSH4JmG9NouaJazwhAu7Zb4N1fiJzcxYE0zdLRD2uj+AAdwSzxaYkw34iy95e
Qu2r8d7Pi9+wml7GSr5VLetYt6VkYRd7UIa+kyLTJ53L6opO9JHsOkCk315N2oft048HIn30OP/p
3/I9NKBgXTgD/F6apLqbr7H8ZlJRracwrzaBjrI90/mfQJL6hRWGrYo73+GhPzA74wsUDdNGSpy1
9t/LFB/c0I3fUFt/OeIChFzhF7PFrTD4BY1zKTz6tFnchVb3oPwBj/S8JKHF2S3uhneDjm4I5l8k
2kZZYBYH1739qz3SLizOik8tMvyj7eAQX05wE6njyfCBbVnwaLdE0YF6INS+5bIJLHI5PCt0z9oA
MyTZAE/Y+DjBH3XKHdQQD+ZMOImWQW5jLzsuF2APExGUeyQd2eZ4NyUdEdLBZszuXK9799LwtSjF
pfBJDUcWTfNP+dKfO6gBB0YB7yYSOOnIt3o/gBZq0ccE0VVm9IJ5baR3gXK3Tt5/BZk/EMKY7pMa
SpnoDRQVAVr5mpNmKNqDI0GzXdhFBfvMLm9wIuH2mNuwGr6aFvWmRaA1S553I8qf4sHnAGgp5AOV
qNVP2UQvaZ5V+zLryAFp8UqOHLN93C5/DdI58t7dOwnVXOiSWmw4f0brT2hy96NX3GVZo3bZVL5h
JmS4qsz4wq8rQL4KEtyiA8oaLDbjwRbka2fjsqKvpodhMO+q0Lv4pcgwa4E2wfHLkIXZS0BU88oJ
p4+qqC0QrcxvIjAwnAtyKH9Jm+k3fl9f6zm666OUOHLts4dw92OLxThEVr/uR7nRRXoSLX4/lk1i
TXAYPEX5O5W9dRrMsw9DhopcLBN/2kdDY9VlZnY/1cho6mYvbCZEXctDV1HM+yGqvIYJhkiZQwr8
Pa2ep73jGe+Z1cNA7Ntn3fvupinHW5LaR8XDBA4EUGZR2NvWGv8MlY1kPwbe77qcrmMBQzFxWJjX
99jd5daECsSqgx93Nq0tg99hP/jBzfTw5Oi6+MiL+qciV3ttsQzbOQzrklAAjJR/5pkhCaOWh0Ep
n8Y+1iAz0lU5xS+WVfrsbJOf2AMSl3FSgoT/mNjXGIP9VBnJo0xbLNWRnNdVGsJNHd6yZfDvhOqS
zq6Pe6+9zDFbDzkUGyl5+WbPP5Zdma8rJmureukTUVNG+NbWnb1wC0oTCj9ECcJU6VcpDkJ988cP
hNWnLs8uDtChnRzkPW4Xe3gqpoqsW9I415DjSkoBccOn+uQ5KGEYrrqMZjHwmnN4MXFER1C6e6yn
1cKxEfDG8dwsWQKr2Yijdc1msB+Ct0CoV2kP9ZHUYFiIk/3VQj5FLspUM57yk986+YnjqthOjG4H
9h+yzL5KF7JIRBs1u995PG2CtCZDEZJu3eZ/qhTht0HhnSj6tGpkEj4oehR26Se3NbMtq7IPcvaQ
4o1GsBearLhyXgc8AgaBCUJV7EF3lYFQwkJG7VXItcXAatMH2q35TO5YC9z1YfQC3Q9QylzsbVdm
+7rw9EXNeu+olpV0EF8Ra6abCKNUS7tllt4pSjjBqjJ5pamwsDq74S402kfOqp/GZA4CiTxEX0Id
uFDa6FB37Vw9U8UDhsoBgYlUXHh9k/+L3nEXDbjrWabpO9grpLCs/8licfjsu9b4+Q+HxX8O4Pnv
fqf/H8AjUVgJIXBDu4tNgj/j350V5r9anmthq7CYM7q2dPA0wC/qon/7F9v8V+GzLMZ76IJc9y1i
Utr/cFZ4JPqI5bck1Memp1H/G2cFwSqLc+I/OSv+y2fwXwJ4PN+TsyUURX8O8nTxWTIn3mg/AeHp
Lz7fistH6PzqPzeFD6MjR73DAi5kO1s8NvlwVzc/EZHj9FWr9NNZxgReopdzImbnVIzbhOw0s+ZN
tAokgRFtRPkL0nkJyObKZWY3HUghOocaTgyaC9PA1JUOx6wwnj2NoSGkMRteYrKL0TsDvuvaDGlK
eoObB1xP3OPYund73ZNexilf+OrFBlZJwEW4GgQHVhc43x2btN5hbRdaxSYUPdEF0XyI3H7YMYhj
xG0xLaX/YPuDSS1Jum1ks1U2m8vkqvrGF7tqBWyHcvjJ0mUy6yOrKOJmn69zGR0cwIQmrbmqxni/
oIKCATpXyza6E9N3EZk9qumWGz+2zk6EZ5J+WsIYKBljuD+S5pvPU4u5XUc9F5Dv4j0sAvqQiLmx
38jHeBThe8MOgrwFN20pMWBj9PVSFyzAsrLYxw3/kjJZXwVS3jg+SRqjTqfB7IXCl+zovwEGz9hS
gVtOjsdfbgYjUbjI1foCEK017JKMUszIaIWZaBebUYFsLiLvKBPKIWpBNmpxd2DElT7rQZO3wMcS
sbaqa1RLeei8SZ8oboQGJ2UbG13JX0xfzSaunX9IJXpTJg6LUT+WIQgtA9UpzhAEjWl1YON8IKVq
G9bxdUqrVwcq5ZZSMt57M9NpxKLCkvf1gLx9wDwHlkADzUSQnj7OuboTtf5os3nL7PLsKVicf0OQ
Os1TNMlrOBwhSweFOqSJefUGpsVxo/6xkdsNqI3x+Qtnxd4TMSObTnZkjFn/CFVQL1vd1ouxLPPQ
orV6o965hab96XoETppVfw7K6amN9AkhN8oT7bGW76sNImOkELS8G8NNxMZKUdZHCV5mGnadLlwM
A4pBl6ak9qC+14FY8nEeXJlC09FEEJK/M6qpOienJmTQEbDfBnLGYLapgJkkBTyGv69rLNN8pxum
wywnWN4scNSgp9aM3UNQsZ4MjCVTbjSIQm6DakuADlorH6NlLNF5rvDTwFrylywR3iefWVxmJNip
aRLZh/T3cT2jc8B8jBQ+/FGT2e0eZ2MUu6oW3bYbrI3RVB7DLAcbLTbJUr2SsvhtNTm3FrtD9E4o
zSQqyA7Qn6ATbmSicU3ae8+2MGg6mieE7GxVIZANPIyXgOJa+jkPzQHbfH6qxjw4s22ex9H6zGJM
+RDy9p0VI22FIMvm2w+0vZkze9Paw6OA6LCIACYDuwOooJiJNTujnAvaG+wTsreXvGfL0E3c+bZI
Drb2TejB3kMGNG2d9GcAvT3W+JIQLcOROzZrj/0ywmvCbtf51LIA4XaUo6CIJPabpIOZ18e/Tbel
KiHYqA0JMAo/ylouGHz5NhfBeteM47Nb3KQ7PM9Ul36Z7WRbnpBw/Iq5fEAFczGRmG5NsOIjhJ1e
UirV8IMnrp6Dwi8CoQL/57y1JUUZi9LMTlBu4+ItTmmM2d5ZgtmhPpDK/je9a24WNxICxdCtPwPz
BeoTa+dYfOYxp3r4XKbdmaTw17Ia+2eRIrGf71iWmfcjyO26QtxqFdGdZwHF1wI1a4996KEsPPqd
hK9GYoSoLaJSW343tisl6bftxuqJJPGgZnuwOg7KRZNetV8BUbCrmrIHSxiDZOaPK9fzEZTm8K8n
nAzsxbMbwvRrEyFRneUZ9dCZ3nNZO8Y+1D+4k1Fe7sQEBbWOJkTvaXWEmd4zt6sekqz4gCm57hLz
D+qaVatzdWS9g8lfOh8UbQTKmaJdkxO0wz37OFkxc5DIfKhD+5+wCN/CgHSn0EOeQSojWiEf4cgY
faTd9DkPwBmGurqUKMeFBfFMd6glfVE8WMsohT0bOpLKJEe2oiT0IvmMNlWuJRTXfha4roSkNe/d
YxtAzO1MVB3yeZ4xv89pwECz6+i0IKXHzdU2M3vxTGwDDTTFHt4GcrvXuWCSGhrVsXZ0Qox7yKDa
fXVl/kuw5h+36Dga0u4+KzW8MBqKxOMwMY1g7fUInowxFGvAKsI2idMMUatTzOJIaU5B078xkRgu
SlQ+VT/yTc/lkVHlocxnayt9BVhIahTQVfg0IB/kf5+2XiaePQUg16u4a+ATbxwzIfyTZQAg7/FN
K+/oJyWJTPhBuIBzAliYPu8L2BJGa/46ZAmtUbqqVYtchsGx4VgJWyf9RCCBWok4KPBhETjs3xsN
XgunxzkmvvCaP/Ix0xo47t4d4K83UwOYWfOOBEBQAfQbbw4Rajvlll9+hIUAiNEl8upjXVrqzi/1
fLDJrQPxzkgwh2PXen6+dmtfrW11IVqC67mBVhrkgLF8hh9stDUDB6ahiYkER9Pnech78ScyiHUc
rG8uyeNsA2jHCVU+4J1ZFHi4IJgGABO0vq3Ou08I5dUO47HcONlcE+g0+T/oDAWXWxPJTMqVQ0Ix
jP8qIc0tYlq6rtCBZUjH1rSLaL9nOBuxMzzgIuAuMFLCqHx/5xuwjwYzJ7mhR//VhtD/qi/myCRp
k+sHHSlqaJ6bIOIkIwl0m7gRM12mCMLsDDT9LmqaEdJ7n2BfZ3YGPn2a9qH6zhCxXfIW2kap+kMS
5i8YCDA4uNuug3KWZg+RBnfb2d8hoK0qH+9tx8se0zl+BHujTlDmngcgH/745DKR38xtdI4XkT0y
VUTEJmExZfyu9ewdxxSqfpNepnTmMW0iseOEc8+iTBYkGtRSrrkNqNG3lL3NPkbxWRXdthgs0JGY
rCCapehYICOVWzuNXgYn9XETraCNvNpQUvcZaTFrHy6hF2o2jMxYmfkp8kuqL9ylURkgpgrFhsAV
d207CYI3ExC3x85V5UBDvTh/yiPbRZnAOi9CjptZB2iO0yGZ0atN3nwZNcPRfhy/3GofwFA4M5M8
aZfKlmf/iWya+HEuQ94/7wh7P8YelblJs0M6RkZB8jrOcbv1kCxJNh7UHnfWWI/kUuOZGtK/5plt
FA09eM52zywq2ceTItCb8wrOCf+FVLLnsIOq7RDfFUQbb66AYZOddXLdG8HXBpYT9LqAW++WptDs
o+XO9jZdb1+rgAm5svm7duJMrm6xJfAAFTPSGWZFHgbQIIMAlB8jVaACEyH+VRaLmKxiUq+x+yGW
ZVZkoh5O4G/WOfdC35XqVCl5SqqBrTJs2AJTzxrtbY14HpXdYExwLuFVTXkOo58ReO6MlKZ98FEY
bMkV8yjEpP7w5Y/+r2vn1muHzcOiH6n1ZDO44lzvHH1hO/OQC4VFtomR6uX6OvZgCHD1rgevEzuf
qJU8S52jVQUkclifaezhBDOFsTMVMU1Tj/pUCmeb1Fs5duVm3+i23OqCtsKzehD+W8EGZJeHQCC6
+CGb/RhZa7L4ZvjCPIcPusT5c19Wn0LbP5lldZskn3dGoLIzP1NFRKAsDsjyphZfItAYonlGcWgR
Q5+F2e8Lv/iuU8M+jo21DRUpm6ZTfFcCS3cAT6414V0JPK5MfD8rdzMPM/dp48KRLkdzO7CDZDxh
SuydCHGm/IafY1GJ4ampp+arYfewsSY4OHKRTFt5xnQ9qSBRfnkyQuCOiJOBD8wipzP/6AwObJFB
gikGSOk9fYBji4PNCDZic08UTW9AWiSG0PFnbHwl1jA7i4MzqmSK8zlkPWFsSnPZiPm6Q4loWnvg
8DvlEzzik6m2jUwlduxHdnPLzQCUV2yJKWSRDyt1Xbr8YRZTXAmYV8JWMrZAxxMiiOd0E4TjQfhs
N3ACJ2zfZwxCcHLIo8mqHAlOKn+IhiYCIDgVHDo8a/NeWA9lB1akdXp42iMg7KqPXvrG+Y3SGmQp
HjIWtbExNPdztOUUUVwmNtEP45nwb7kUREzgtlFrOuC4GXq6uruIVv6pBh4ewS9z7IGddnc3GbJh
K0csjMmsf5V2zTuDHJYXfnyxbNNlp9JP3Okrnr+bCX50zXIWIq5TPknfxmKhXByAqbqlZYeyRSPS
biCgjUruCRMYdkLy1ZRae9cktc6+pbyDKZdEMPR8tKxrLNoGhya7LF+7N4XE5N+1DGj8V5FrW/f6
u5rs7kEK+f8oO88eybE0O/8VYT+LszSXTthdQOFNRkRmpM8vRFp6c+nJX6/nVo9GXb3CjgTMDFDT
1VWZGeS9rznnOTsQRDOydqAlpvRuAGX6+6Jia8SddLHgoMfa+FV0ePuywhpOXVEHy9muMOQbcXNW
J1VLoJfJkWv4g35mZjGCpAu0/fgk+oaYO3fkk2qmpUFg0IaAymiZZ/O9TZb40gzwtfed/h0bP7SJ
NP1zRE4dytRkSu+aFhSJP9Ioc0xZ3PC083EWHr3GEEz8U9UpZ9fBnuyNM7xAi8oO40DZlI9y50MZ
3FhzcB2gM7JSbR60tF0R9TgjsiaqPQ+t1Vjo+irtreMYzsMxLvLvAozgPhestJFXhWsdRcO2dN2X
xKvJciBqZNPZLL+E7GzQKDGlWlwkYBX1pzjUdwkVxpNrGxdjcp8YLdXXhP2368/1uqwbWrGaiXQw
GyDGCLgykvqkTxygptXbmwzPe/pUtjPbfatyd5JxZQy39uAH3RHbZvtoMrtoaxNdmOhXWdK0dL3i
EPhOv+qzaa/r2p1WeNGGF2xejeYJrY2xRq2BWhIWmByxw7hpHq0tAU0y7shQF6iVkcFpwJ9XvZk+
m56cF55PxOtEy2xoqE0n/5RPY35mWI2qkVJ0HGdW1G7xTACjBz1quKcXb7ag6CwOsvhWJ1DuZkJm
xZvS8pYCqy5z49mP5i+Q/9Vx5Hs1urg7OGLGua7ZGbGvVXUesFyPwpEHJ8cyCZX9YDc3RsdAHirr
IilCluces/W4TV8Nbq41vGUYCoCGAOCdZdSJU8BAZOn1ivOZCn7p+qvQT4+sTa/kpv1kRNOVGUMt
M0zf487+zJsa8sRMjsk4PHWvMsTWnycpKrDkTSdgiHCPNbwdbd2ZOd3o5BnUpV62kUm2NUPSsBAo
vxeEJuZJ0axH+EFjeZxz3C9jYSYUU/G6mTxxM3LNR71Tbygw2Z5McFFL2sRVW1c076khVu40PhMm
vHeL4GbCkb40s/KGH82xzX2mt6ZxX6M/XGLoLIhACRjO2BkiGqBYVTCzGRnqEx5KJnWQHAunaXi4
qmIZEg65GGt68MaCcS4olB3cQWzQ7YylT/Bed/r4aGu3pAEA72g4HX1S483SdJnrDI+sC9CntM2l
bPWrng8Arx3reWg9h7EMKk0bwW8ZLmVoBXvfTKn3EzCFlsNdY+YEv9vuJQcQvRZNBISitq+5T/By
3MjnZJjGIxpIpn2+RWIYy7Wxb7GmEWfmJgiYUdQ+BhDuSLAHd+KIdeuwJEkMMgeJvqJL0m8ltmS3
1S59i45E0zQuysiHIFpZK4uNpVUjXLajeCUK7zELZIeHGbcbkjTE38nkojdn+43VdoJS4KVsaOjd
8yE76H25c2MKQ0XpQiR53+cQSoAaHxSt0Qn5Q6A0tgcneymLudiI3LmVIj34Vm9tApJ+8pTRQ5F0
XNoKcZcyqqgmE546B7ZmlzuT4FlkHe5BFNysZQTypJjlxXIZSxJB/swBI+Bul4x7OiSasFHPNRep
dQ6a8L7BLLmqs/GxFHgRYOzSdfMFsA2g9VXarq541HQfGMOA/ihoSe4pFV1ZQzI5KjNV5SgvQksc
Cl9BZpAGUJNpsEzbjvI/WTUlYymra73luAbfCRRQg455W6GGP6WA8ug5eCJLFwk9ViAE11Whr4u6
9AiacJGx596OWIRiyTFPxID8DGMMaOWMDIf4loVtRAwowuqRHTTy4n4kWEtJ2oOAQqB4nA0EQkBk
BRCH/NvstZXZQcQvk/Hd62HhpS8QvuYlUxyWrLq3REbEwNV1E0yADTYemT1oGg2Xr2VXeGxAzi1p
r6yQttyhwLQF+W8Ogo/YxGvrAYMDizH9VKl3K9X8gW6W3o94BoTZ/QrN2NVHWA37AfVZPFj7uWAB
ZqKTXw45O3Mz3YUhSmUGIfqGmIgd9JVuH5TIHOVD1xrPcVDedx05IjXQG5sTe5F3gLTN7LOMAv04
tMK5deeSYqrP9O1kURQmybStuvjbxHuy5nYKCSGc36JZN5Z+cE4t0OUxHyDZwcXSKivthqTaXR0g
lM/sgL+3YfFIfh9YED7TaMTLU2jWvc9tIAYNX0CpFkuMqhINzZ5hwfOIklu2Vf0RKyJiLoX+cRne
ZaaN/Iei2g4ZFAUa0zIUfiv0B0uX24oPk1JIBxK4qGOxYaJ0FqI+OcTO5ayzlkFWVSuQCMSf4wbh
TB6I887W8LdJSO+ZTLbVKNdnaEw8sbpy62stVaCZrassrDd2zWZU9i+JYcFi20lpPDu+PCGEAYLm
FXsY0feaJLTEmhm7SKfa4AHe6KL7hJeRLv2xeBol6uRMJ6M+0U8kk6Jwxe1i+V8GZfsKXCUEzkIc
GddQP6Iw8hIkU9wQJBWP6SaSAJaShuknjTtNuRiJRva9VuH1sv0v8VEBwtJjsUlwxjWbSWMPtJs+
bCFpdqtfZOXGfU88R1L10MuDYz/wMT0EZM8SpKiWw9kJnQsZutk3tgMTZZHD4D1+NAA0OTwrN0Me
7M0ovvVdvuBIR0BrEbvqGrX3FLn9k6UEm3WLOpnZ0Y5xyyHxIOxLAqoZnGKHz5jEBHr8FUZ8oSU/
46Gq74eSj0wbkDs2dXdTtvdzw9ClEkgnLfNbC1CFSrPVls2cHPJkn7nsYLOboKiWY9p8jD45FDIa
zjzk9zD0HmhJH6whqLfktVz9Ob1qGky9ZP6I0PMmvo08tjjmmMJQM2zIxMT9o24HYfOXlpl9AIno
rCETI19MyKebSAGp6CYiLOGLkRYMvM+ILRjudNASjThi/8MbcExGl5nd+JKMcDfVFj8iGswQyhOV
XprqJxX+RcQ8UmbkMemudTwehFliEDlhFwPGYn+nQpmzDVYH9liforp48kZvN2uMeARyd43ZQc3+
Zs6w3kxp+WqwGxgITlgESduBrY6Isoh+vBGrnkOy7mry9KWfJA++pkMd1hhftmGB9vgu1FGdj6I/
Dy0WqllaKxMAzrJRNOwWZTIxfsZ+BtOcNR9J1L+UuvHjZjq8MjxABtxqHqrjZDb3pPS9xANGKj+0
160a7vWfZJbR2Ppuse+Q5pkm6bZSgh2W0X0b+uW6a/Chh9AKUe4SMFsotyjjmgfc6Og0QOPuk4aF
MiD4M1gHmLBDt5HPEDRJftd0/VjqW3x8xYrggA+9x/NKnsVjInDtctljOsejcYLEe8iy/mzO3Rlx
TbMy7e4TcGhxjb0HdYgarPoyHy20P+GuBe8N68Gc8KhXfKROp18atOS2Jvaz9Zm12AbdOH2wPA6D
yHxp3ZJqIBMMAxjvL6SBkVuv4/UEbfCX1jEma52vJ2337EV3TAOaLaASFpb6OvapUvLxiir4gAl4
vjXN9mpHstu4I4jg1NFvcq/60HE5LjSbSI6ErIGFETJ+EnP1nvvpTwOKbxmiBcV2hsWo4rgHO2Tu
SlM89x7vEhJpZidTCSYERn5D6JPZfBgYO5cFUq2eFmvVutvGU/fF2N8rsHyQRK9rOhSUIjuxMyue
bNTlk5p2QLq1j7Rct7qOrYiTp1ll3YEstpPZD2e9OMDS3VThfKzcaWfo7m2U6XSZ4meQLVI6H7pC
qvE16CwI0/nOQH/KzY+MqHtNAzytA1KBmnYIzj0YdCUQYm7aTLco/3nxY17NrpidLSG13AURMp65
714ap33BZVVuplhAqsqZkAj07iExa4i2oy+7Ewdt5CS3QDwwQ+L/Ses9pTtTo4QRWe5z2+ph/9Ul
E4G1GsEGoQVLS+akXlJTi6kGDIt4k5zm0v6xunXdc6/ncXeflawWAFvtUnUNjPnR8S8tR51ms7aY
0cf7PkmNmpIjC/TAeEIhF72VAtPN9NwF6zSxjw7cXLPVT7gkzkPslatBa9rVFLBI4N1jokP+yMIe
gEQnSpBcJztBVMSUGCqXPTiFtQcCW3yLkWRojQKi545e+sW7rxXnuUhvQVcnhDZhCXTk65g4Dy4s
sLgvsMOYDI09/1Z39fIUTBG/hYnExiQxbhiZRVfdZwb5qhEnp+Lp70Cxt8QrMN6Jdn2p/1j6vLHA
XYRdVu6NwL3VtemgJ8xPGoOzaQiJxrZvUYCv3N63qDA4nb3ZuxkIWsUpBEmP6TnmIl4pM8+vJKFv
QYfU1J7PY0IzWVXWwDaIqhHn4RfBHl9pb7xYsPA6q2SD797mErNxSq0Bw+dVFilbDyD1TB7GksSK
oJEKdowwJ8H4VXOkRGH74Qwg6AMmQZ4GtGzUeTB+KSz+9XP8H+F3efuHDqH5j3/j159lNdVxSAza
77/8j4cy5z//pv6df/yev/yWU/zJ1qD8af/6u377l/iD//4XK3zmb7/AQRa30133XU/X76bL2l9/
AV+i+p3/r//w70DOh6n6/vd/ef/KVZIEXJv4s/0zhdMWroMkRPhEDhrs9ISOIuNf//z3/Qb2PENp
+c4oDP6n7OL2PS5+E578X/+wP4Qn5t8Qjgid08PybdRGNvzQP4QnmvE31/Nsw0f8YpsWa2PxD+WJ
cP9muLbaAOu2Y/BP+Uf/W3li/s31iSp1AZf7to2a5f9LeWLwJ/1JePLrKxcGAhgbipPjG7+Qn5/v
1xht9L//i/Hfi2LoYcUGFEiVaDdjNO+1Ih+3oyyeh8m/jI0EZD4ary0Q2ZUFfzeOWP6W8h2hHTdh
IVkfZ84upONBTVhi/mdCSSxiRWPczBq62SY9z0hWD1Phb+qWSJYgIghmmFySVyAiEgCVJnCdWOLY
1VaVqk2QT1zm7M50FH9GK1iZVcJeYfQY4WL4LkNARAdJFdXPXYGTI8/1NSewAnOEhIe7zgUJ1raK
ZzB0JbOzEBwU0ycsC7XFOYMjtspYr4JXpiTXXMo3oz6zvaWLBrDGIQWzKx+NG68eT7E2jewQRtCk
Ut1yKBJRGETu2i9A3efJUUtng21k8YJl7SR1MEmyefRNegOFeF0GjcZOmW+D7GALK13foZBza6Y9
kmVTmzLEL3X7kqbgQFqBf13vrb05weIOHfnAROsnVd+25XNeYp6CM/Xjph/cWv166LJHzYzu03yg
pzSsAFMl8Dw+BCsGTIpXBPLY+Fz1ctv28t4YDXuFD5QbKUdIgYGxW1lZ+RwlLU/7P96Nvx8X/63o
cPjERctj8ruY6Y+3gYcUCbPFMFl46pn70zPVZtipenQ88ALAukFSvXMbtVzpW1YpAWT1wVuYyDw5
Du//67/Z0NFk/fV5/vNrbRi//92zOUotMbDlSNG/AFijCke+AGYVM5lNS9FB14oa8pmH4sjKlUUy
c4zarat9ZMwSGT8B2sIEGtHqUbTCsEDkjHL5IOd5ThCIGgHiXmk0s1IyJ8uMvHO0QAA+7YEw57Il
lj4y7zw3BixbqHlLb75EkK+5BG9NJW6OCDlYliAil3OYbNywoMZKekKsarsDuEdSSqKh/umwE/hW
cs+WEAkOzttNERX7tDfd/WCjTWrxwhJhds0qpOadE+E+Va4wNlvQ9e23AcsmuWxUwI1WuRsjjgm+
6vKtl598C5L6UPbr2UHj6zjzYQiRLjtOGrN/nt9lrL3W+ADyCedLHprvUHCqVZ+u8RdDsJjYHg3l
vsREsaz78FqEhdz01vhZ1eycZy8Ckefoy7kHrdckDi8dimyCbLqqx48MiaxwtX3Lbpnpsl4ztzZ3
lQxZj8AtGaQ1roRDzkdlW7u8C3+BS1XD7z+5ctqS9Uswr69VrA4NLPTesP0nz4/S2f0fHd4fj67j
COE44Fd0z+G4/vOjG6QVyLKxR3vUweYUxCOOdy7JWW1g3qZidoHZVp9kyzTLkdjGhD5U2YPjxVSj
fABRSz6V+4fm87fL989vk/GfXyfOZt8TggACRjG+euT/9Dq5xL7FuLBynGb8N2DpHkoDsLwPqY8z
ZJzKHQPdhy5jfsbcmqwR0yXeXeDe9cfyNksn2hpmSAmxbzdaB86DGS4kgH/ydZr/+SqxHGH6lmta
hgmt2vz967RnO9fwUVJIduVdYq0BDYDDk9mdVbNw58FsC+e27Yf3xNIFpk82bY6hNplVcxlxiA5h
eh0qAm/QnsPZd76Gtr5UTqw0y95jz8FlWPq6rZ2n//pDV+LPv3zoFkRWA+OxrgtMWfrvX7gCEECK
BqfcDHLrDaRnRGInghF21qiIvk605cXQbsrHJiiGXe5PEJxddBk+bNOln+MUI2rZXVVR5oDDmR6A
KiN4jBmM6oRygxTgJY8vQPQwlBjInmrBfeM0e19IfpHo47ES3X1YD/xeb0gQ8VjR2smcf/IJgRlW
x9+fnm8UVJ5rOuwM0Y1weBp/eZZEJQUBLojZDL3TV5M7viLUoyNIXfyVjnXw7PSRbaZY57oFY6QX
n8Ngf3s4gUzT/sLAwyJH1ffFSKBsSshs37TY4+x0RcY5ixUcz8sKBCNepeAQ4DTossbjwgFk0jKi
pqGbS1Ti+SOxdyy9rJAiF1ZjX3/DtBQbdzC7i8WSXTcwhdQD+GOP+ZIb1czzVA43kxyd5BqPBJtk
JsomslnYqXAbV8XctNoDa2jCP7izdTyuy473YUN42x3P64pR0PfsoSf17eQ6qRidnjydhFydCSdi
ZFZrVGjszguid2IyeIBHntr2ZaofU+fsqJgeb6J2EEFNSto5Qjdhhrk8yMI+6mw2mZpT4rOd+prt
XWbKR0BAMHErVFesO8Buky0zq8gggnUfWNqSm8SURzrooiwHqmVS+o9+z9FeGcigUiqOpi1vUxVL
lCdsGDrPeOvc8ihd7Gtwvp/IMaHZcN4Nso2ECjnKTawMSLHoQ5JiE5pEIRmz90327IOrQpIiFZeU
l9azGXsurSLWbURS6wFD0n5w+5Op4paGtPzkznhvFEVwDlB6NvaD0vNRY9s3hjk8wJBAutPcsgUG
41EP4DMZb6G5alfwC1g8+v4Bc5gKguL7jldeNmCtJwA13ToqMkrOBuFRbNUt0qTMxjmFSfuaqZgp
0iQLGIvs+MbHiOZqR5Gx87I226bUZSNZVcmQP9cE52EcecHAr3HhCUStxhO9tR1CQaT/tn39jlnK
nu25swfAsWI/IFg58UEQOQxnC8JvQ4QEQe0PeWwLHLXGG6ssvCpOtWtdQn/I3yLUCCUdHRfrhQ6Z
SlidEhXXFZPbpbY+A4QMHmcGuqbkcy9J+Wry8d0k9Stwb8CHXhgqfsqQgWag4sHMEsVXDmAARx8C
sE/KIqjDqZQbjWwxm4gxJZUuCdY6m9VjaQFR74ZLVZU/2YAdMZQk80QRl5H/kZBeNoHpybUfE5cZ
1Wf+yWbJXqMjQ4xF8lnPRpNmlBFZSioaDzI6N44gk2ERcriJt5uFbwx1BjGtUAPBaI3cc8fA5Myb
4q10lcAWO2eJJxllQEcFQkZbR1jbRBboJqjj82BaT+HEyMFXyW6FR8YboTNsvwNi38LhVYj801B5
cO6QbwmURnWhZ1BaATrAEsZ+MpCTkjX3lsqV6wiYIz5Vkea9HUtRm1WFV23m6hPsUUE45F3qyx+U
ri84s0+YqY/SDN5LY2/U24RgO1Ml3OkhEyPk8G+VSr/LW2PaD0l6lCoZzxEday0xo7lMnOagEaBH
qOh94TVLLZiZy9bFxbED+nBKFRcDAcg9G+igJvFz8scORPTZRPW1RPaBMn5p1W1BlN9ApJ80iB4o
K5gcFWl/KvUP2hCkEpUESNbeQzAwD5it5gL0hSRMUgMT7Qu7704v7+n3+VwVXdGyQ1YhIQPdcjVa
1ncxTeeBOMLGmh51lU+oqaRCiDODE8VLskyec5FuAtxpDngclXDoEsHkEXkYO/JeKGC7f9Is0mc5
89kI2YF/qDgKFiGEE4fNfIh8ZxHPUO9SwhXz/lQO7kEC51hRhByaofxEtvMQktgNjeY7lEhta8ZY
pA1cQsIKYY70Z5KDd4FKdvRm/Zs0mhTgCtvgjvhHgC0nAc5Al0G/0qCYmVJhfYmMbIiOjCcOTJBQ
EQfIU6DSJU24rhw+RNDDFlBScxIGGF6pTEooFyEBNh2VQv4iRufG0fi309g/AU5+GrKY6DnY9DIF
V4bml2VjsNLH4t7T34AIOuueqpPnJsIMgZnNcF7wK7+axGgSIPwVh/Im6NJrGLs3CS5ajFxHYdUj
XlBmOXO9K1QyJ92quQxnZpM8CWvfTq0tI7ulkgR3DeP7aGKo03fTGblmts8clMoOQaDkzfH9+Bdk
Voi3q+bkqMxQ84qcZVibKku0VKminuntbJUzWkZcWmmFt8NTKaRSeLcgqrdpSBntP+cuLldCSzOV
XipT+CRk7EBnd28Ds6DPgdo5MoVauVp9IQ+cUJkmy7CfSmvn6GSkYnbhyFK5qU0D3pqhPkvCvibG
3l2LkVZNtMOXOdUwBXISWE1gT57KZE2bs6UyWg2btNYvrZrY0ZA/WKksV32SPlxD8iVBORXEvVYq
9zWHIYcZ+yUhySkVkF/Bca+pHU9+Ij9tlR0ricBYxI+SqWQPH4WAWRZlIOk14Fskz4Yxt5hDGC1r
dbbQ43Ool9uAsFrU6x9NzLET9KwFZ6z+XqMBQTHGGC2qNW3mESmVxrvL2nw1TfO0ABn9OWnugxt9
zj0vUmVzLxvS/koKWW6qgekzZ1Y3mE8ERDxg6n/CW/066TiRh1q+Zy0a9bm6U7noCYG9xRi1e9ts
EggwwUng1Yub5mRXzkMnmIwnJBmQ+vvp+8wNVB5wOYG5mIkIRn4CKV4nUVqlB08qR1gMfCeZ4g8Q
2fdUGvHlV35opfKHI5VETDEC3EJ+yYzFSTmVn1QbBJITX0zcwrCJonfMvQDQkSxqVResWLoaBB/n
IZedzWC4JRI5IRq5JiLZVlnJjkvRwHvAhqdzdw3bR0bLPxqpoqtfP9G+ICiKgUyhUph1r6nWPcHM
FgHNIpRXEfmSUO34Cy05TZjH1Cfydgy0vyuJhC0j7tl3r203HnmQz2XLMqQnFtoO+03WmVuDC56l
4wnjyz4hRprkrevgMKk3VMK0pbKm2d9oOk+uw27eIowams1NDgM9JaQaCDmKBbUCDFP+pbTI7jxh
MhfCstRg3VFlQ6FSrxlNLDXkpqByMS4Nx4547EKgGpeRvw7DbM++KF1auJcMIrVnla1tqZRtqfK2
pUre7pofQRA33YcFPhICawpOJiese4LClbbEuk+3TGoO2XdKrHeXk+9NaC86HbRuaS/uSzy6E1Hg
tFkkCqqTD1zdBbFlCTl8PtmUQchnGaBR9S663HnLyc+A6YS+sulJHif0jUcqtRdpLchtUvnkfhi5
iyJ4V3SnBoXtxoFSwWav/LRVujkW6genZqAluNoxrR2FhpXULqJj0c/7nIj02aifRo68Ve1JDztM
s22BDc9+NiKFM15inaR1RaREHl2eC5XCHsGQBZpGUekbP4KgdlamwP1UdntYN7dSpbkP+fQoiXf3
iHmXnEAzIfTInqodn9gLF9gpNEExaEW24XlLOzY40u7uS2kdzSi7OtJ8DlS2fCae7NEvlmb0SzxO
Yady6JmD5csw3xIcDLmplDeCyHoZxeW2w2rv1Sgu4OjAC2ZXt5WacQlaTN8ywsU55PFax1O68Cr7
rRtO6p00dT7OdIbplFUjasM11eebmQ33Moi/Rg+2t/Fpd9qj1U27Pr/zc9RnTnUzgZ9fAIkbfCmw
Q4l2yyjfYRHCZb/wwKZuSyQ/ZgDLYGjCaJfRQrIkbo4D9nv4K93ZZ3XsSf/EwmdXSgosOfNIY/PC
dYQZK3NvBBHlyWgsWo2ox4mfCLav8tBU4dvgi6MorihEPnD09UezSFfJwOsBR8TdzIRlwhhZajqL
VIBy1ToeNzKGfU8SwC5zPHZH2VXmlCBNDB9NrbZEg8YsGc5GV590yR5Zc28dxK+J37MLbF04KN7G
oZ0DkfbhWkmEZyrd2GnJfVYJ/OSEJwr0TZQ84bFs+R6Z0b4aGbMZTzn8R8xUBRpC4WP3cAzvlrKc
rATNgv6Tgka0c4REon0rEntcm7EBTa2NWB5SPTrhoarc75HkTDrEJ2kTN9MYA+VYiMGnbDb0t0+o
ScDFX7QMLTwhSq+TcTBFdVM2yhPZWbiTK6Jnmuxodm8pemoySCkMR/vey2eMSpP1XX2B8WLah65h
aZtmxwgMlWbS4y3H2aBwst9YGvCO+8kWptge4DpHfrvrRXqpcEk2RuwjKYgJsw+Rx5M5igwbZY+r
ANaEvqybLCRMIJ7XHhBATs7+l7sa7eVHTGXPOJt0e8SMs9lSnQCZTubG2dilzTOVyw36C7ZNBhFS
Ye5//SLcSuXwCT2ccSHXb+e03QayqtqLkULpOuM7zL9gYePPwUmWkT6b+jaACIPcFnDGMvkqNQVw
bMNnLfY4cpyA09p/DEMruQTfotM75Af4Th3VryNB2/qmi1owVumnaPF45Wt+AvDCQnZSVhP/dKwT
FnUUnq2O0iBzDbQVbnYv82dRT6x3a5CebTHaZPyQDFmEB0eDjkfk7SpBAgLyPVrlbPNQyae7RFL7
IEYdFuNd1/MBwLvhf1pg1hPolTxs1nnCqxuE+TWDbXAohuIBhHh3qLoHCy0IkxiuGEvvuRtTjVDA
ujM2Rg4kNwsmVP0gpWwmsjpvC3wc9LOkW1HXJyviTCgmhkVOBqWiDdJ4w0tJB6lv7pj5Ndua924X
DAcDIvze0DkqUgIO2XxOZJsnFx3zSlBRjYIqYeBvHYzeL7bNNNw1gd5RDAHXZVhQiujNjNG6pHX2
qWXyDk8KqMmC0i6nbwhB2dBYduZChhxpk4cARaIRWk168o4iljqspQlk9PxhznqyVUeJyKO3EPY7
rFLmKPZV67qXwaBArZxs42oEkcUGNWbUnLEIyR1C+P0EAoVUGVywVpztAgMcPHoKribF7/fz8lR1
g8MHn792I4LNKdQPJCT+QF3jdUcTEjGhWkyJuA+o1caJLxJSBjdyZD9PHS4ALqnW19J93fg3KNce
4UM+ufWPX8lrpjG7zF0dtqqZ3YW+uGoF3zPTROBT4IX6rH/z7dk79oXSlsv6Z07miC/0Pqalv2EJ
TKIk44jTfJt0QbBj299DXDQTYCJZeqhAZVoySvlWvFur0J5mcRuaMeMjtQFvw4AhVUI8VMKJW+v1
p8U6yYhkxiQu9HCI0buEHyXzYFgrOH/oB9YAkDIkLubWtXyJy5U3O4mx5FZm8WRJUawtZGzroODH
GdHlErL5NHvvlW0oCp+0Do3XHHgOpr2JoNK2kSWDIeK8z/BOo0NZYoyQi24iA6uEPElXD0SE7Fgx
aBttioIl5LuP2kt6DL345Jq6d5dTi08ossAejTjhXFlepgwMTO9lhHgwRkqCpjk3Tv8TDKO5Ng3v
EljBo97y7GElRBH9yHaEqzZyv/mcznDiWL2H07jce1E6rie/v0dS+GAa/IVp6m95N5LptbaDJ9eN
8l002vG5RXO3sOs+OrSR8VAa3rGuu2DBb5wAUxg/usuUikinie9kOcQ07/mgX3K9Y0UdV0ck7gs7
CZ4LlUWKbZc7gn5uqJBONW61o+spF73yRmutHmwgnGHSpvNci4KfXZsBGhtvAssvjm1HSFCCuJrV
h7JjBUAX9e/SHxikjdZPItozHa/3ao/FugvopdwaeeI4TljF7eGnrGlnEalyI+vFHs9tvsnMVe0z
6gudZa1H/TYmp1VGR1m6LPfVMVLQZ4BPc/YV2ejLqAgcrCnD1gsy+HHWpBFNPOkEFqPDn7Ds6NXQ
nlMbUKUw7yrCLPxh3vpz/5EWsj0U7piTKe5/RKQojnbJ09W7x6TQ5RK9Z7n1iwR7LGzlnQ9rhO9f
ZxCBhiMfkPZGuaevNfqQDRGlP2WQXJhunbDlfhj1vim5G4APh6tf9gTJSumXIT3Mppxl3N4A6LPU
HIT+8cxLKc15gnQC3zVkMdNNybM54pLOy1/KcKGhmkQ9UWHGDLERW8WEb4xLZtb76Jhhk2ayQV1K
BJ/B8Qr1xYjyV1Ch+XLm2F3Bbv2yKpaVxSivYxBOK5Ld3sqRZh4R1yEjlrEF27Ft0FYAYTaWU5np
PLo8PLoS+kRldqmA4R2wMZ5WqGe+6OOptUh1WIVD2+5kBuPUBb6OyOJS1P0N1O2bX87sLLqSRkT2
kLpPiFdjEoG2heSKLH4UgX3F7HwYYoyR3KjPQGHf2qHbjk6wJu4FMk2M5TZQdW3DGCcmgmoBCqLZ
Y95p1pUeXGaILhlcEXgf1rNegf1r0gkmXbfCj6V4loQOueLNsDPAf3Xy3oJx8dPGOGU6rhODcW2h
lS6QJoQ9M5OOQTjE8Fp5eGrD/pOxC+1x0H2njEN/xSezGSlWeNFCF10na2hisqWZMvSssMvx8hOZ
SLgHW8FIv/IWE0utdGTpBCU26j6Y/94UMRd1rQ9PHLR4rug3ULIQdctP1zbCHmbDYqZhXsjGv01z
Cr3MpvMFNvZaQX3VcvFDstmjrrbZqaDrjy0dM2oz8Q5Rv0IzA5gy7vqEAV+Xew96lnAMuHwRg2Vv
ehdzuub1e3M0lwwcyBjBhl/zAJEfVn9NDd8CP3NmvyMXhxtNe6s23oeRynuCskRK74F8ABhQKWBL
F7s8JeOitGitdY1ONSdSlzE7sCMjjLe9Uyrfgnq6M/vNC7UX0u/YK0mehNrDH+qEiNdRjC9sM7Q3
eUywjBV3O9/0wczgncPmX98zzP4QfXULUeENKyooSVInjGPNoBavHg+OU8M89pGSxrVsFo0Nxbdo
p10U+ncxePa9YEuBUP00uDY/hJlrPNAIbQypHQM1g9AIueJ/SsgKAS2oVplvvinlwSvm70AG37qM
HAYe/FCQaaAvE49xBl5Qh0uDAZeTNNJeGFrqB8uarq2ePYdd8OrpWLc8Ne1KMSEtMGzyiQ45qaAn
YQRXHQrwstNoM7u0OunhbhbMXCLNQI4ljX4zJ467bHqeOlOfL7qOzlyLNpwm6j3Rdr2h9wpivhtF
zPkCQBpiG53RgG5jQNK70DuHu5/Rb0M6brQy2VOEvaBK+emo1TgT75x2ONNosBpxIFRDygNrWx9a
R25sM6b+db7ICN+JBvNgPGs/TTfjaPPp6JX7c2ajwBqIwtB1w3qNKuX117vnaWEKhTGAc8Dcy+qs
cG0AIzmMwUBQVHfRPVnfmOEKPH99U1PQzFAsFhKQ1Cpl90LzrEaXRbGZCnJh5cCPORwwQlt2dJ7r
moWD15DSTbCOF/Fx9dO7WRQfIX4meK3RaynJ6jIjKBJZJQ/9bLgLownNjevg164xk6Gez6jT/xd3
Z7YbOZJm6RdqFkgajcut75tcW0ih0A2hlftqxvXp56Oq0D2ZgymgbxqYuahARlRkSu6i23L+c76T
Et7wnHAXUwgGkR6PxQooXIWGSg8CacvvJmNU0KTRMaucu2rhkcLsA+uJN5mYI6lzv+PaYHrD5yS8
25SoJq0oCW2V5n0TM68Pczi4alIPEOgoIuh5HXVnHKWoH4dmHPmRefxioSFNmpFKxp0tavNtEMd3
AqP73oepD1M+3wuqg042R4RVZCLHm6qYjtg3K1H89ugf3QWpTZGQaGeIZk8JDVadk8OaDMVGkYc5
+QSwHYMJirnQJK1hNjnT63Pb+PK2WsC/pU25GfyZtR6XqHVAfRhicKdOttKPHcEZnK3cfmZrM1kQ
Mml2XeQoQHLweqhpOTjz8raAw/Bi+c65kUo0ymxT94pbN4UfQ+CGaccbYvl8J5d1H14hfscNmZty
3SaCLbuiWqakXKEAUj2fDcv76JrlHtfLV1drWr1ktm/y0ttVDXlcoyLanRHTmNL5fobM7HqI6UEr
AGnlzSEy+MTxUQtKjizJxMKZOPzMCjkfoAIrFgb8MLbdEMngYr5qkiLhCPwV2PUDi+XGN9j2hGip
C2/ngxGrXa39bwj34X2T2jATmnfL7dSubzwDQz+acTUz3QH6WXCvN4etUbJNiSg4dFX36KbdtHFq
eZGCWxOwHXp9gGxUI9hNtE3JUezZlUa4EjOmrNKk30QIrr2kd4hEc3owjRKucEy5ytm1eQNjhrSB
nx/anE9XGp9xFamJdRzM8HXi+qRCGAFTtRyzk2FYN6QRVmIYPmbazBlpjwx+5SM27jTLHyOLAAZG
mfwhVpzB6nrfJsVLbtg+0hygYBOHglszOgvDhx/dvPWy9pDatnHAscmso8WFmYSXPOGFpEPaLeUT
1GLBOjKefQS9x7hi5Tfl/JaGDsjqgVuB8dCi56EYOfYlCzryLk6JxgSUOLVwLOQ5nXJVsjRnMJDz
QV7vQ4YuC6Z8Qc97FLaQjNz3zMWolOHpnPolmuuD98aMu0f+2NreNqo6GiyYuLiInaz8DAGMIEVV
cvNN6DAl8Xz0kbJyKYo0mHja+9jhfcMjS8vUUPwqpb3wdMCbK0fetnTlYGXipPVoOeLFoxV0lS+d
Jl6DTpETkUADpT0m2lXL5Kwz4muBrYj7UEQjYueD4Inus2TYmy4tbn6fNkf6bcFSIpCYdmnvnKTe
YNVfY6PJdpoh7AbOKn6WrOn3ImnfWi+/SYfuI4uVs3UWyvIQgxpqxmoV5RBd1SAfWGUQPJfDuY/Y
zTFQ3tl0+oZ2/InrbjfZ0UPUWoDD+eF7ofFmhnhifVo6VqqeTlAhf9e405UWO8tjezONx6zJpgOl
kDe+3bN+ms+iMouV5vqb5v6pW4Ll1ow5uaSl227hM+Ykhvo8kwBtGx6sSX+RMnA5jONnpxfxAI7n
bUj0sIM9h7A7jPcpc4Z1NC6X2LDXl2pGKI1kdQksRDDeJwiaHfxB/ptQESpUHXfGpShsAix5tNWG
/2so2O+iMr3JpTex3svsJMvqGVvthU5M0OSg4dZt5E+4+NgyMvg9dU3MsvZcJDjiXHlEK9CADRAE
0hbYxkzqJfQ37FmHKDBpEnUggE8SFaQPkqXVIFpzK2KeyG1yz3XWu1MXLl/OKjEbe+0m82ujSWTV
ZslkPfnIrNQ8YLbahK3NSpfGNllOSL9TMDwo7TzIvBMnbzA+7YaVwmUh5tMLU8axjH1JQG7lCoWf
ocYjb6QwVpmb3FDIJsiPmzZqoxkhnOg7vNbk3s3HbgcV2uQExOpQVUy//fKPPyQKMNB4nGLNHZow
aYzLrJo4zWQppwo477/yvGJ5suppr4AyV3h5V3BdAkjKQJuAQYo9IcR9oZfYWHt18ZSuHI9MkFu+
gcpYp7Kw1iO8IF+jf9DNa1lEaFwaaFYz9s/4gThcjQ57HQr19nMchMoT7vtiH1tVcehqhg5ubh2J
u11srqmvmN/XYSPPlAnxM3JWWScyNFhoI870aQseBS2mfaMwBgmj3bozqZOR9vWxJazsafoocZPy
uWr00ZkoKJXMyanI2zUzdKOJ8A+9ySMQajSDpoT/Glj1CT7Vsz2x65fSN7jeokUWZJ+KkWtOKBo+
S2TyPVwka+310z4MuVWBad2ENrVJdFzEtxoHS4R+iRy4OBmde49Xtol9zulzy6CWh+raERc+EpBJ
NuXIRjG7SKVFTjFli3zZIFWdB2JeZWbvMakCqteLs7CxziY+kizvzqMljnUPY77qTNCbm9mS9aXP
mlOuCnstDd440ioDMtsqg66whRFZod5/YA54Mlr6/Tj9kQJZjCIRZ03mu9PBUsGmnEebGcZiq7Hx
U2QGW3SLAlSy5ZzHrrgYzEaGUB67vhVHjvWHnxY2oGr9wW/lJrJ47qLB/J4Sjjpz3W5o4svOQxvc
ZMNSB+LrWwpW14URfco4TA5CUnQzGQymtTK6+2Aq4eVY75GMD0uhChdLtWK2dTMT7wHhLm4Umtfo
Rwz34nNWGIg3szi3wJQDuE1MKcSdGAeAKDB92rC+c/IhWY/sHVxrAESbQE4NeigUNeYHAv1R3TaP
yeKzyduA42W8N2OR3oCUCAL/C5VhW0r3CSLSKwRtaJaQ14plaKvrYhukU3nt5yXsK2fSfnS6tbGB
eyhTJLGHaRMQ3KadebkNYTKBSU8OI6KsJkm3A3NTfkz6QwzFC/W4FauTZW26BAJa6/Xf9GDuylpc
IO52CzyL2nK4PkNYorjXLT8vFw+E5MSBOfvDykLAp273jjuUShliGYVHz5HBoxHN+W2G6Wjn2Fm3
UXjEDkaDa6aU8wmNAlLURGqBBMhb79Yzuy27yjgDPyGZ9ZBIIml+GmwUkJe1El/uMuVBSOPvFPAj
bCFeXdp8lknGy+R6m6jpvkF+o5ilYASj6rFaZvakTRoqBLkm2taB8MuOVr/h6kTh1cz5UbQ9Z7cW
twW7zYM9Z+9DxOWilZDbbKd6Vql3dCNF9lGr9bTM69S9U/e7bmxWQ0/DU8GgsDXNb+jznKJnh6d2
gJM8tlxppJU9uHQ+Hwo8sOzWsF6EaT9pl3nQwGRqeh10+KJ8lFKAhackmlvu65zRcABfgTIyT2AG
uCkSdYsAtPIcwD5xdMonQaOte8MhJEYqdb/sCekgxHs0ynS+Nux7tWTdpLA6wn7XBPiJlvM3PHCf
ehgynjjkjBbhEM/eTGeju5aqL45l060i6ANJO9a4AxBKtCBVny8WMjNo/tjTzFm6g/Q3uRyvkY0x
mZjsVTPyt40WtlpDMWCF0fJAQ2Oy7j3GXyyrYJT0e5N7v7TfPYKeeY4j8Rt6RDLjnlaEb09+4362
syl3PLNcEz04h2ZqPvRW3xyysvgOvSzeDRZUES5eP+k5jtNc1Kxr6FdqH9fVM4ZDZ18uhhXo/2je
qjqP8hqYr0R4XhMUg5U5hM8cVd5H9BD8zHCkq+IP7vfP0UzfB1e/5nPF26EweDiKpwzeJzIdkcPl
1GYJlIK6yDE/SWKQhI73aRl85BEHStyfesdwqIP/U3xMMdlq3auTBYrNNOf+PFDzsqdp/I+fdNap
neh4YuEPEkTcQfTHycJ+4Vtolq66NfsUVrn1UnvxfQzISxDW2EwIvidSJS9u4b+prLSI+zRPTrH0
nc170nefMcLeRufZprYJWsP/3bu0YVCF7vI/CkSBDzAcXSpatE32LjFqbmbsUJIepr009j/xaJHh
hxDj+JH788hpC4s1nAZcg6TNDSz+OwTm+0AR/WjZ6+kuQYpswu7UGJw6Up+JkkuR79BBsgoa88t+
wS+21DRT92S6qAFjUV/LQN7GHNZXsuY7Gu0Aq4/JoxCQdiy6FrqmatZhFT04oKiYgSlrC5iYMxx1
LwO7dQlncOC9BQSPFFQmezPdpnPFLSOjX1TaFtlRKnZEtqijXQAhCE3phXzi2ucv4UZw2E+6MQ73
WfLkNTgWhu6LE8hTOjVfgN/gDpBLTzBjcOgBtVM9D45+iVyO/wg4muE7xTOcm4ZcoRTPIdoYhdyq
xd4elb/9JP1VdIQrmzT5kjBHyyDgVLVxB6brgBo11JmzP1nNq+nXv/wgu6dQUd51g8NQIVrCSwOl
QW1cP48tvLBuwx6jtizwt2AnSI55Dv5D0z7b/T0YyBzIHHe0rq5PrNOTaRzCkPc6rOzfoqo+PSeL
DqHBTojfUnHNxar1K+aY8pTbXnSpuWTi1ErVqasX0hbpSjTbiSx2uPg4ZLmrQFatq5JN3Aq+Ax8G
Fs0IJRxtqtk5isdtRLTFqTfZElCejOKegfYTbpR9aU3nn/RNZyFvDqlno+4nHiObhSbUxigTwKdY
DPVzn+aHotsbbo9JFJfnRjZ0N1ZYIPT8LJaSsqDznrAUsf25PemdMPnjUiyzn72ZmsLqD+EaB08l
H1FRK1Q4PRwHGj5WzEvPhWTnDTsOr8ZIYP/nC1eAiri5Lz9OTrUsMAxxuGR5y5d1mr7bTGQ05jly
DlVGfrBMXsklfQVxRy7eVIcSRtiasmF+lNk3CSKP6333Q1Lc1kEtN2E+d2tDO/ku9AEKOBQFTxkr
GtdN2repUI4fgt7o8RXnG6V7sjxOhgMr1W+9npcpHROoyUapY7UHes6cu+nzP1SXHayCtFxi9r8T
9VgrNC/eUcnHlcer4V7ogfVPNN8KyVPA553cjq3tnj2WZcQlmiQoOUujBXw1usQCp5tYayaw2ZNo
Ia+iRAgHKKgXmLuG8yWou1huEEbOP1Evd47KvZ1TP+49DVl6lZ+Z7iH+FsuMdKges2jmkJqnL0XL
8HCsaX4gCPedm+5e9faWFvF5l4iBx0AzCE5r5+DCmC3z5EppZcXsWZ7hTkBji8vXgbE66nl068yk
oau23NCig8dneoG0j2k3MB+Xw5AzT0S/kv4mjJoFH+wzgs/zl8HmdqPCX7go3qCXfFuGfz+CThmy
yFpJvIz0AAVbrCkUJJautbFYLt0oIp1v/qkbfVMHRsus2fwDdsvGa4hc3T/HhXdk3XsIAxSudCl3
d4LlTNW6Z7C51qExpiOXKHVIeVuYg4SbNmmNy1Jk7oO80GOK9G7N+xwoWi4UqeO5oluMLzsnJIYY
qe7cwYdhEFJ1hEB4r9qig/UVI3yiLBQLFZ3hX7HFCMdlwcWdLPpsPqAeYqAx+MWrUn9TtzWFEyAE
84TLMdpLvZ1oU1S1dA6JwPXgD73ceHl2h0FouQXGU/A8xg4+Bw04iMkkTcflRccY4JI51HuxrKkO
cboQmTEJaq70RKs3OtJ7M+PYPzFKMLLdEHLHsjl6j4AkOXsAwpfGQpHM0YOwRGDdIjtei/Ips6p1
aDKjEX31m035asrgcQhm6CFNdfbD+lrl3I7nClgSg/wXS2XnHIoqJ+Z4gkayyynuXTvOPumcZGep
AbZagNbjGPI8JeNVLN+oPaO0h5zYW1VxM/RhY/DS7MFJ9xqRniwAJtbYAW4jwo3ReXhFuZsWkF7z
WOxUKvnDIT2y+HnHPp3rCyUR/G1wNoXn3PEYG+vINuTVo5OFVpgHPAHTRVd4ow2RxFdZVPecyB4N
psnMn5xNPaT9XcE3nQ+d4OngpOsApt8OAQEinO7X2bFB6dr9FROFcUt/87oDSX7150s2TsZdVKvy
fozZ8yjn6dL8CZ/yZ1vSaRNE9QMjEYZczl2vmB5PGYI4Vhl8N2ZEXTCC0sngL+Iwb2qrhZhkuMBD
UH1jGkz2Bnci4dXnWhjD7/DO6gBE03684UNUb4alxjO1Cavo3mN/hUiwVnE0U2U/ISAZxc6GSraO
zXY4gZO5a4Th3XQIQPQPiSfXrt64JtbcNV+yKhG30sO2WxLevy5JS2J0HHd6rAADxthGwM+fFY7m
XPXDxaJW43eQDzxK/W+ZGsXv2VKPQ5SkH5UNDRXapATl8IQSJe6ipD9ZBZXi2pvvzdaoD3Qm1/QG
H9NYlYeuzfdclSU1MT2DxXGyNlFWib1JoN4gdrohaGc8i2y8jlN5Cmmq2GIu0JuqFCTrefFlm+O5
PCWjHV5KKra0pAKmHPm0+RQdx3pKuda59nZahs4npXJE0xj7+xBDea7GmxwLgM3ocSPuZcJ93o0m
KmNtjJxSPXf+QA1ujzEnMpqrnTkUiqYIinlXss9C1TlSAIsR2Pfx27cD9SVwTw7VXPwGUBOfQMHd
+I1qf8H2aaKpOadZNp4TMZnLWHuEFRPB/5B1eRYLCeTnt81QfVtkMHhEo20lVXgTG3Z48/NPOTPQ
2LYvPGRcefJg4XfK08/vpBNSVmRBKu18ryM4lveXtJn4J8QOAwv2CePZdBpMIgex0pekCyLGtEiF
mFxu0NvtxV4+UQsyosx7tK0hYVIXnobWNchriI2trzbAxzjzDIF9VeP8HQ9peyCwOdKpCgx9EkVw
EoVTHTPt3ThexlpJ+JE77DvkDIaYDVO4ljq8a9Sm2aZto3qTao4UVa4PBunrg1U1CKD1cHXjYICl
gCutzMdzqubhgi8FoI22PqxWtUwY0Nvr8F4wWHlOC1MtAaxPrgXzhtli+GYz27YrsAFISOlOdpjV
GARaj1z+D16cvzGZ2gUkQdd5FnfXtkj/LGeLvenZ/dlqwVmF1QlLF5CnMgjXwArXQWwPD215nhmE
3ftNAyghGwSYD5k9FK36jedqKRAajwwiEybzo2B8lR58joMvrhhvSNAne7tjlOHaAj5zHtBbLjVF
hhOYAR0UlxpgBw7BgeshJXegWPiFl9ah4BCdcX0wNIQiPOtYRM6ZciSc+nhDB2x8lIoJrYpr3Qri
Kst2CgG9uP782c8/BUoa2LzZ3uLGNFfz0PvI4yINgNu59okN5alSgA3YyOq72U3SXVxLtOaRbzen
C41CSsu7/fllxt5+a21jOrv++QeiabxbK6o/GdWjWfLW8PGW+f3PLx73o0PhzGBzDY0aSxsVuQvP
0HQ9UwvPVbTApDtCrAijR7OYm03RWPGWVnluIC0E+oQQ0ApS6kp1lXn1rYlu8xn7aA26bl23kXnU
ufmmx1y850I/JcYbQMPhd5AiyE9VUj20ENq3gQqDzUAv1S5N4legJeHzYnbp0yDYZtiZ14UJxHAW
coEYAjcsKOxrLALElOvVV4/u6FJ5+mJWDDH478VcvsCVdT3DW0uqT3Q9/HF2qQ/4c0p0BeP7YOP/
QtBlL62ZgcAcOAL2YvxjVY+qt9RaIDGvwrqhxcngwJtc54TRRto6d9kydzTF9+j+JogQgR70gHZq
tJLMqWn2cZbrbtqnJ4oy8OGZ7YlpGqY+5kkYlvJtqrmScN6EVxP/KUrOZF6IjmCPs4cHQlzHLNxg
0gsZrM8tYsy7QPE4iIR2A3KIR4Ccm9hbAFVpuIX07FAnYK8F3uhl5g04IKyrM3nDu3AA1JOruF5M
83BzOA9U8N0aL8BXIg3BwA9XfRHjT+opAmLXDvkUxhh3B0PfM0THNbr8i+XSvsnYbRsY/kfpRw+J
QwcoUH32WattAfu2PkcAUOZx3Nw5Q/Q51uVONnJah2G+FM/Nmxa2wTV1ClgCYOLD4HYS5LIlnXhH
MP1HKGtMRY2gPuVS7Im40fXeNuvIHaGRhv1t0QZ/qtQh7VaDrstaj2lZjV1pluwonSVWgaXySzdj
eeWOd8GJ+haFuD5Bc+Doohp62zjTnxC076o0rfpmqi3yK47uD9rgWDn0i5G5oIfNKe5nDjkE4cL3
2oFmOETVJnDwrIYM/bvy0iBYUL47+zh1xKWiWHGbei1zIjgcoW8cnarhgF5Fdx1FOhc0h1XtU0ZX
ogHTJyZAUxUlTZAYYJIu5ozkcY3rqmNqmXu8Gs7OIYCxA01H7jhBI5ssAqxSxelaF1x6TSSHnKkl
5ko+NSEBVC7xO21YFMJm9Rpd6EO4nOdGVzivBuYCCGAExOY03EWWOha1LA9VknanXtzBcMue/Nhd
4jboJIar9sJTe0Pq8A6T40CtCZWO81IcbY4VBLVa7Ez2lmPT27cd15f94qMH128BjUuSYw+Rt506
Ir4uZSYBZgcKDAoMJ6H/J26LtXYonhhI9h6YlMXxVxhU/QNOEmKEdbLgY7A4+7xk7XP4LhlRbaMU
Ri9TjyLZ8V1hJC2MYtOT+8Xi5t7TXbA3k25+YhelqTnyxt1Yo/wj2xNP2mp6I3A1WCu76D/HLnut
Q7YyvxB6Vzfj7VjrX9bQ3uQRwaP/gK0cyymn59wPqXEYE3c3jLW1zTLz2JPu1NzgAf0Q72zGzcgj
FZpXPhIHADtZOHrbqh/u7YjE4RIgcANcSKZ1SpgWtvF49KidP+P02tn2iFCL1EGhM9UhGCMY4QzN
b12J8cBsHZNWSN8B8KlNNJ0SAy8739Q2R19jn92KBh9X7s1f/5HoqNO5XmAHYn6Vgi5hznJ7tKTH
ieVn27SK8o+sv4nDwVwBTz5K9TLXPZ+4sMMN0XBTX1w/HB6of2WlLKP2wBoA5f2+NsWX2RVcEBnu
b3JIPzS5v7k8AvQ3n6Qx7jLMApha5AUGOvNuRTwdTj5+x6tKoz+Tq08+E9ELRXHjGjn7mNfiyG2Y
jz7pdJA3AJrn40/o/F9om7t/Zq7/BtH522//f2PqkJ6nS8kkXf+fsJAF3PMXkM4a7O5f2Dn/9S/9
E5gT/EO6hPBNk2olSALmf/Jy/H9IQQUTJVFk101pe3ydfxU1OeIfJuwtWDgSsz7/MgQFVXVLh5ND
v5OwHc+TbsB44r+Jy/kriYHvJvBMnOe4qH1G7iAi/goKyGLBiGVCNJczcdJocrgoQf0Y5UgatFuM
Q0V8mefyyet+/W/v0r+elr9AIBYGwX8F93++tMvXhlPkCuH47t+4JgF6SgyTmdGd0HKft/FurLwP
3deUbVYLFzuyq20RMheyq/g2ryu5/fffge8s7Iu/fgu+Sb2OkPxfpgUj46+vvoRwBUG671CVazqC
fOIJbjZk+3IeHnoUubJjn2W2F2oWDMhHGBt15pxNw6BFpCT8zNq6Hzwb9cl76nMPLz4Eud3YvNfa
pk8n5xCbajraEgw/Q8TMJIgBXmDF1ba7TSKUZaY0dHk7lmJQanQrtczhYtcmdORGTEV7QqmseIAD
WOZLBlgtYdL1grjbDAxYxjn/UJmz1snEWJacLSsYGfUKvCZ8jGsyFK/uoprLTdM19N6aQ7NVXvpV
h26J9l/t7BxVlSEdop9M4i0gQ1D24EXXs+CKN+Fp3gqjBHqgmHL7If6M2sbWUvPD4q/tkRCetU0Z
ABeYbYy6vSuHxKJhwaNsmkU1ZCPOZuzMxQR9JHULbpt4mBIMY5GLacZ0C4D5I4ZSGxRib9NACV4j
2QbodMS+q9VIsHpftB6iKXL01u096EF8KyoLzlgSPtqUtbGOBoukpczXFJ/9jlFgYuqsXnTkxvdu
27qHASi+7BkLuSZU18B+bmDYc0zB5ILVjNhVzCmNrBJ0hGhk6j8PyfkWYpu5LXAArg3HhGZjFHrn
F6G1NhVHmHk03l1BJU+IPRBKhl6bYwpATi9tr7ygjW6GB4e6E/CA3Q2kKNLMGRYsj6ES4INQnYib
XxKsDSAmfPc3Js5HG99iM7jja9jqP0NSDn/G7JJ5PHZTI8171KzymHS4H3Tt7TO77891pWlR0Omd
tiLjZpKUpxmhOiqiq6cYoWzPVBokfhw85C2MQNQeEHsUd6y1n6nbCK8RXLvA2Lazb63MghZDMS3j
85niE2DO9c4oGyTZYTDuscq/jkQ19xyOVtoqHOa72KQ5k8HIjc9FBqnbZq7CoK5965IwObfB4r+p
qrPheg8gAeINoxSCYvb822fIiBgMhKsxCLik+j1T87VWdXvXcRMCHW02O4HHKYTsejKrAHM4P9pK
1fGneG9K+8YuZ/3Y1gYD/RnVaminjz6w3jQqfj3blLx2zXBXUqed+j3IQZhd6zZHGK5Lj7eAll3E
Fw2YtMfnR/XjyfHObm1DZLZuZ9VIOJem4o5D/NbvBL5pujbIFFbZrS1d0Ec2uU85EVZJPI7zoBxj
Uk9Jv7Wi1lkX8xBvjdZdTAHzvOd4hv6UkmNlNHNJDQ4dEfZC08KSNidWyIFMFsyM8/AyOi+6Wnij
zXioaesFmauTtT+Gh8EwLGi8IzZCnxCl2IZpovd+hOziNPZn6Ixfk5MsTeUcX4yal1v5OEnThbSZ
uUiCCko8M4N9v5Sr6SrIN1Y2cfFy8wttGvMxCrx+zwRxm5ALqbocZymPFI1xxPKIOhfeyB87Ub+t
RAR0P1l6kpuMOh3usp3JAz+Bvt6GtaZ0vMzCrejSC5r4aWiq4a5T80/PyQnTQLPFA4rHJybrbWAn
KiyuL231SVy8ZuWH3VIa+oppA6JK5h0LiaupqKttmTR3texQaZOgOdhiWuOYabfCJA8nGyDXfioP
ESjyxOmzI3rkyc+N28yed4PiIhhMx76z/ZshH78co7Ng2xOllKX9oEsjOGHhQNwB+ERQlxN96U17
u0ioz5DmO4EMaofoRsBrOYM+H/NDidkvLRdoKzUFGCd6YGnQO0NgR6eoz2k7bTOPnjBzAvUe+Fvp
P+qYi5ZjFEisaV/TPo2szVOltsR4bKYwx7Blppu3xozRknJQw1TpQ64xyM4tg/Ne84Kzut5VUXFA
+2e4iGnOs3AcO8X0Ak/zsUlS1pa4zLZafzeTgRY8gXBYfmgzBUWp9IedhhBzYARmo01n+4heihma
0kz4lSFrhYmizzpcsJr2ZKDFIVYtzuvgookSqS1tjDi76rVPFcm6Kuw3LNrnkSDWGic1scYFJZsS
2NvIRB1pnaM2t7ZQsbRuqHKZqB7ov5VjsRRKsiCK0zaqZrk2ZOlvyEuDgcq7C1XMvFI3ojWYHGzW
cv1lsFxTezGxHqk3xwq6/RTZjxldh9x+a3OVTsa140q0KwScqDwqNjqlxFVl3H+C2ATfoQAmsPil
OKaJiUSKq+6cYErykWYhxbNDtdkHLRMN2UDfBnmEocmNqle9XKYwPeFpdPOzZSj8B2FLcN2JwQ9T
5rWtW8CaKX7QQEcvCOM8BI1B+Qvr4aoL+plHhSaRAJ67h6Fw7cvuNk1G/KkGSl82ubcT7i78IfDJ
tGVjiOxjf7V0raWI1bvCsO56G2RoVrPsdgZTBnJreIai8Uyqwjx6Md42+o2nLRyG5kIl0S7mw0mE
qlG7wILkR6xn3KqKv2EWOLhyi//XtZikpHZ+Saz+nz+jDF8gNE6uB4a7WMUmYxe7ZrgeE5BFP38u
nJiqnc64hIbVYcrBvMk1EBWcjQpvhfs19qyWyvJvQoZfk/sNC4N+sIIgi++Tuo4A+HKhjvQmKXqq
aKGBY8tFgvGwWcIUJfmZUidt5QFk+SpFubIyTl2iXnPvxM6iZ7lrsnlX9ve9Qa2m5HTMZIv90Jf1
DTIhlWbp8mOmE1nHDZxRSfM4LtFz5lSPqfChN4/9qg36cqu6gtWdpiaiQPjlO4ymmvxN6TjO2nXy
r9TJ7joLX8/PJ1jl5p+S0mMcluZza+l04w/s4jaX1ZNCVqkn5j+3Fadla4jAwQ09QdnQ4Wxh751+
mWaEsjxJmKZeC1pJMjooU1IRZYFBOKSVZOypvRomxr9lWJ4g+RHbHqHskCFckgtfSJacgpV/U/be
FXaJWkfS83fVUGwaGEQySO4Dkd3S0m1tR1agJGjdbWFyqJlNKIuZjRETBxZPNDXdtRN/SzFK4O/p
uHP96hrgNNs7Dbncip4uDdNmoM2pLRncCs9CKLDVjtWXidfyuwloXxTSjhBEN3XPwMbQRIVM7fyK
DAovAtXXu2kqnlKPbI9rMBqvrEsmodbGo/owRf2nBebtFOXNOGGQn2iBPE6j+Ys6+2GfDJRadIun
RgbdKfLoe4tF+Zzb87s30I1uNcs5NOkvHERMs4iuigfID6LuSO/DlyBUtk7NzMdPCfuvD/y3Li+u
0sEhR/8koVMCEEUfngOXAnsVmU/KMe092IM3kTcEW23sBG7aADT+tHK8tbVFtCizNxGVI2usMVDq
GcIofyW97lRlBNNz0UP9dOpfvHSix6w+XWHvma8ma+H5zY6WamLEGT6Hmc/rRklrrQFlUF4rGFCH
JrEKnPUm5hjqK2AKzspj9fGrXTEGH0HHqMdxVE5qrNx4x8gkjMO5ccBPtxAMm4m7wBJfnALBXSkL
yDdWzIQcErXoKGYTsEsL7CcWE8cC+1mZMtXOehRVToEJz5Y485BhZDOtzZ9sccplJprfNAUX/GSX
blDPiOFftoqZqA/pqXybFa+efhIGSITf1o7oyVvAJuni+HtBOoEOyXfaoXkpnLx3D0G0MO23kiuS
03Sop0cgUSZZd2bDaWgwW5YPYdodfl5AO8ffVh3bVJwSsFkmLQTd1+0A3K3gs7zO/IKBd+ruB9hG
g0mzCFjyddDpB7pzzU3ACJNPabO25SsLK3be+aUYh3Yz2+Qa7Jb6dBpOXotouHKAvvU1wwGcjgHW
/fjkJW5K0q/FCIwl2CNDyblJb/ygYq2zok08+qvMxkwOXH3mRXKirbHxoN3t7H7kce3Ck18Yn3yM
35UrIJb7/pbk77an0Gmhuzt4Pi8MGpFP7Q9XmGdTw4JVUPjW8AySA2caGbjmLlvAdRMh9WIW5dXm
6BdVRLurVYvDClUt2/+8IXGqsk1u631hN4hJDNgcZGMEdvmeMNdRcf6lAO6ulZPdq8j5ZbdnrjrV
Ns8NY2WMtGUwr2wYrNj5ShAaweXFJ/TfX7D/T3EBmA5zcUGxtCX59a/Xa5VRpELFSLfyHb4ljP1n
XNDcbrFtc83/8GdKFZs+WHbU+fDvv/SiW/z9Zu/BG4YtGThSOn/TNbShS7yhY4c2OgDs8kg5mHTj
QhvJ9S7tsCdmjMtcHPc/X/d/TAT7C4x6/1Vd34ov9f8AfdphhUA9+b/LZHf4l7/KD3jT/4uzM0ty
HUmz81Zk9Y40AA7HYKaSWZMEGSQjgox5eIHFiHkGHMOTttH76B1oJ1pJf7hZKdXNrK5Syqz6oarv
jcsgnQ7385/znaz6ghvxv/6j+/pvn//7f/77v1Hd8Pcc67/9pF+1M+cXbreM+hzLNLHtoJH9Bpu2
fjFt3cFCjHSDggZM5P+KZ/IXQ+hgqC1hCgfyJn/pN/HM/IXecc/QDQks+89wpt0/aEc2RjxazPHQ
IaDho/x5cVvC4owZcoyo8SnRJOa09Kf6lhbpx7bL7tuJU5Qeu99xQzpzgleQU1y8QSyioMtIMKGA
tU0kh89wuMkElrfEGu/cCjdDSDMTe0F8G31gik18Q5QPCAB4Z0fC3JzB5Pw8RQbF2cLj4KRNvja5
1cY5mhridIumhjwyvenS+TQSnEzLjaINSu+AAdtvRfCYKNdf/q9lhAWrYHzijxKdRfcLg3SfSpWC
tuSlzeyUfQpGI2Y2GVWg9pK8eqMSAaRVW5wzKpe0hktzHH7U7Ojr2mguvCG4FXGqHWOuppue1C3E
Le2WbLV96syryOC5FKcYi7nFsv1x1dv1RX/uLc76dT00EExK95DbAWmtsbg64htRG3Np/PBSphPE
Yq5KBn+XmMP/bjn+Az1yWUo/bxm2w6BOXzYLVEkk258/UGWnkQ07AduaIpWD3ROaBihTjYpN8nzl
BDRoMpK3OXSvssy9Ukn8QIb0OfEWcUoDpgO272RwAgAad5dV01uEnJTKa+EleGkIttiadqnPkqJp
6KFMJ4OtsqzTP/8t/rDv2SiaHqRagyJgh1Hkz7+E44ZcisENkocYXwdXbRtjvuaQfHbSfi8pW68G
pIc//28inxLdMW0h4c7+/G+q2WRY2HgY6CUXM8PqyANlW1UWh8l0bq2USLWm/gWQ20Ab/92nxbNF
p+Rx+Y5zSPsdmlfNhXJV4CzdC3oOzFF/tpiJrGgSOc8VaG4YYFdzqMP8mF5127nwEEoGrj+gr//F
U85kffz+xbgo8oZYVo0Utlj2or/nGVuzwejHc5uVCYl57eTFubLJ/DkZNLHFIGuV7eKYvYNPAntu
qbhcjjoBXXSLyk12Op4Pk5Ngoym8dDNDe3B4yUIMF0Ntc41r1Xl6wxLc+oGscZJ0EYI9VmK/b0gt
KehkGysz/K6W90MFUY0Nxg+64QB5qbjQZu9R9yZ3lVikHfBRfqaR9mWZYJ0pwoXqS7A1ApW96npi
o6RT1o2OnOmQxtzkwDlXlFh/tANtdBZhxy3UYYbd4xk3BoxIoqFlEN5TfWKvCwvaTppP71n8NtQJ
xFB8Xbkb3BKyDxkpxt/0joFZhYfR4WdNJoqHpMofC42r51y4X+3g1P6spYd07D4pQYJvGYjFFVHs
orR9EW3ar+mLvgpKcVmR+F5N5rTJreVAyjR4PWp0YePTwQXAoZEBsoo47bupX9FniyRTZneWy+W+
9CAftqb3XjqUwGQz3kwxIh8N71D9by2+rhqeqjlmoJYNgYOQtjamnhxjx1tWhuGRawJTfyO5GwEl
IyEhXHRpemM61dWPN8zNGRFHUHMCLTn17vRJk+ZDqKLKL3XrgsLyVV+nn22tX5kV9kp8fOuB90OF
5KMSSlt4XJC4qfMvevzWXUvCqBOSYfVCBKz69fNkqDvRZo8O0Whflhogsly6vukRyK00DogZUTlK
VFYVEixqdnHh0Ka1GkZwH7ruvoi+oQXTInPRB7hAm5cGEZwqj/xsABd0axPUvhqePWhAxFbe7TCH
Xtp/W4X1DNcjAFsGNUY2753yqAPsPTBEtYtnSm10yIhOV2BaYb5Lq9++CLqLvgi+1EyUSxD6nNWI
D5Ti0w1/Ay5Huys4eJsDVLTaw6a9vD4jCF9kfWNw2u4z1PnAuHCXH8ptr+d6NJQzdSruVamDadWt
CiJXbTx3yOwtnuWVARFmnQ1PhDPZaiX4ujlipel6fIpma/T7MnvGPLaSevw02e5daybwFafuBvHo
es4uzZQRDI51G/EU+4f5UI3mp1GX97VbfqiAr6vN7R2bKdy8uuCKMK2pscGjFLRANgaykJbRYeng
YlpHMGt/fCuyxF73CLyMsAeNXGI6cWcKYgbAg3s3ebQrkXUbSA4CZJ21szu2BnUHxDWKhvPEFO4N
agVzLB2em34EBY/DKO5I2oQ9UP3Be5Zl8d1F3TNucczqsCnxA8FzzCumIzrGqjJ/7syp8h0ymTRh
jrypR+KMcC1Q3Gs859HU3BhThPXaDr6FuuO+jiBz5xjePf8L3+PMgy5g1uhDjKxg8qGqmeqecbdF
BpMmCqWmy9ZMHxphExQbNYK4UYSygcNaF5wRwIO2OXGOWB/32IzX2TS+D+n8ki6v2Ib8ujFcZ3FB
7lyLf2A2eVCOWDs2tmm9EUdC2ABOGFAYSVH6uY2HYhVw86sWWlGC9TJKcpRjs36xG7CreRvgh7Xd
gPAQ46Qe26ihGOXqpwBTb5EOz5yfaOh6jN1oN2Xgc1rS63X/DBH/kXz60aiTzQwoK4oGLlUsJFHc
6JZ8i/Xs2shgw7kmsyyUGmewrp1Z2WuPn76u+DFV5mwMTzUbLRcIrq44jJ7W72pQ36C277RAPZRG
Xu0b/CJsKrGfVcR1Y4Gnlt6Rrhq/ih+dFtL66jODmCmE+VU0Iz168CT9ZmDCaLO9zRJUVFtf1jU7
YJHSBhTO9qYVCf1jmkbXrDJ3aULxpdvaz8G0tBFEFA1I62wpejt+rD7SdrQrKettnscvyNIE5GD6
iew4U5eNPehGZd6HWc05Gjct14UqXrjb49WOxqeeuF+pBW+9NZ5cUNKrZMT3zPsB9NiJrjItxDX1
7Amo7xoy4LqsHUQM2Mxu+9WPc7jWsawQVUnfCq8xfxWnQpfdoC04JNp4RVZVa+6JFl4VufyevGBB
/YIdQlrHbwNfYi7NbdI0mIkre9VT+LiUvD6rMPellj53c/QhC++5wZ4ji+GhW4qLVb8E3pOQ2/xy
dgemUQYcl4A3FGsLm9t6yL9qlXxpffSWa8WdCIX0I2RBknkS/JW6bhSVmwhh7hUu9PKyocqCQ/xl
Fkb1llKzlzjB71SZAw+FQp0LZvvHudJJN5R0mInm1op0dZAeDk6zpfSlU+ml7lWLsR9MWIX3e2l4
NeM7JjeU6r5aI+yMYTnSOTEJB7xX8Va5J0FtC+XW5XU+Fh7n8jym1Y3gatZcDVGSPkydumpVedMa
Wurj6JzBKwga71DEyzp9xKArLwGS8O/HLBzZmnd2Ih4FwK2jukS2zrb2GEAjyLojtq2YLtBwRbmH
gmxEGuRKJF3pMxFf5lbqnXUJS0X5Xo50HVLZhJaX+yP9wB2KkKKZsAoYT9o0fesGll5Ay5d2w20k
7vBhz9V0wp9pEYfQNoWe2BdWb8HW7IqLVpLFH+qAabM8QPIk0NZ743WP/603gq3pkQEzOD/w+Wk4
wN1xV5Yncm0gMtvwJnPyYY0HjsEFZBXR342hKjfm+K0lutjS9Bzo0aUhMBqWCjztlKIhzTVz/5Tv
o74cHFM9uRX5TmODtMpbjxkZUpkw1yY0VFT34aaeWxxPojp2abXt0FkPNhj8iWQdaRtMkkNxGqUt
tySGx01zrMm+UAlG+2pmbQpTFet4DO5sBlAc04xtyDyXNpD+lWVLminPvvopvAajFF+PIC2asS+2
JuxFmBwLEZIcbKfPF2P2SfH2RkNYuyzEfB+R/Kf72VUbdGW8C1RnxxPOPABNbc6ydJZAhbsYy4Jk
uDd6yuml9+LMwCybuEJwdWgCx7n3lGTRgIiqAeeO4G1j+WPO+toIrPnUmiUbvX0xloFkBoWJUHi+
nbPpy5tSkioD7m3deCRtgKEpiZsjO89Vr7s35qBTySoCLO4J5W2pdxU0xoPTiRCNSwZE0ZNTYjjS
j037G1YwsXqTpzfY4hwj3kshcFdqbfIMkAQgeSn77VTNB0bFwZZ+iwwJfz7UBKjWPd/VS3b2c5t+
cBi8jr0sP03pOyxedzdKLtt5ob/qDz3rnlsrE5loLpbGPRx20ZKlqefLq4BU9RjAlu0d8M9WYZ96
WnUvKe1kj6Ojkof2RWszHjXYgzcMN+RhNAp/Ip5KkufShEpOukKmW0W40Y86dMGpPpBRhL+dLVfF
qpAIcd1+iEBKFBUZNicrmP2k7lVrVPfSU/XWrsW1rHqS6RrjPcVyBubd0p00+Vlh2DC9pmMYduMl
xQor0BgrE2I39/rpKyFjBg5q3FudRfcUZlqMp82xFTX+9Ygjp9DKPVeDhzi3zhNdNFvVE1IrSu8r
4TTSozps4eTQYXDPmZfnXWe+hhy7uKlHQJ+T8kYPGR72LayoyXAPFTp7qqg9YGoP8wDw3IYA7zGb
q/vF4pfD8llXonUv0QHx/YCPZkiTYJlvDjk2nF1eJeCOA+/OUzwAEr291dJwYJbUeWBH34cZtHAb
Mj62I0Ihy8BQ97jXBiF6nlbjYtThvds0RZgc4dAkte0AB3A1zyxhOATaSjBIxME78bAJbhMVz0dw
RkBGq/GiUTZVRj1QbsfT3ugAYkjjQL+RdX7MWsE4Etrduu+L71jay6lKlsduXPrQ3UuO4DNPA8T0
0ApuCoyRXr0DK0F0xyK6xdnbLLOnuXRukpbBpjdYwi/a1uOUyFBoEIB/3B7CR9BWHJDY+eDN9xeu
l9wPvMvNR2UZ1T7Lg8tcmU+DwuUMdZDcHMwLbg7Ok+NOO6evzm5jwP0wU+b4aUv0kTSro2voPWAh
stgm34WDsBsAGRQKSVoSZORcsfyL2ZqIpZHz2LY1xsr5giAJwpAzfJQfyF+Wa5OaxqkgyQXPAOx5
tmI0HB4GSRjJCr4Hm7BxGkIx7tW1QcnWWkb9zorkJ36Ewqcd/A3o4zVp8hcndDZ4aItNUEkqTJpl
CFfyztLiPAxZuu2bIrkIUewdZSDzO3sDOLOeAwNucTJVNGhvEu/ejOx7u0mcE0MeLjPjJtfxnS8E
fZ7e2pb2111CPqTYQdaK1oZJjbEkdooHw0Edb+E+TkF0GYb6Jq2Q4MEfYqPGGWJywRhN9ymWCFL2
CIKupGOFcikuEGazE5FV3dFtBPcXE6mvuvK5W67ftB0+DolLPTfWm8vxnDha6Cc1YVvwJr5dV4Ov
6HBYq0Sn2FEsAL382zSWewlQI2MQ76Gb73R6A0gfkLHXIr4vJBwFA262WI3PayMaD6MyPD4IC85x
WhodRvueynnbb2T+AWDiVXYeU0N+Ki0I701ifM8GqgQuVb42hJfnUmdF4GRYZVRObjwvxSMugYrq
Cqf/pGXNOo+GSyudjm3p3tCDwDWXVd/2KCfmzI4gMZsxgZk4YHOPF/1ifpZFiO8DHrQRmMNRZdpn
YBOhwjpNQ1pYPSSyEcSNoFyZJm3eLh4ku+D4nVn1qwqt9xo8+Y5h+8EFvT3AJ+ybz17ad/2oLlMT
u4494ZojMYI+krLMCGn7mHKrnczYlEnlHPC/EpAysFTxOtsONh2ob3vkyBJRLV1gtD2Umg0WtdBO
Zb38CNq3afzUrzlcPQ4e9mpMzBQLYEpJE714YEZ0MmzjsQlDTpt+4RRnLdX0kyIf6YzL466FYweW
tknFdGvCfm3SmyLhgAW1ISvu4L68CGoAdiRjrvlC+XidQvLDGs4GaxPpw84oJrUKqGzL6xK10TnT
x5BtPHmkYuqNrF/BA6ygrkOi4NhEMfiFU7/ugocoDOiNKVlynqCHp2MsOyThlR3GKLf2fJTjqbO4
YQ4aihenNPtIvAtg1FQeLb17jighbqNd38VvgNhHNpoyOJfoE+up4tFRZ2Rjxzc75LNTcS6xsCT7
UE5vKcE4F9b1VjFUoYP9qumGm8mZgTqRqSvZvle8jy9TKO87O4HelmMchNFgc91eoDm8djM99HpN
w4Y4lS47OTw0yqid+j7G6ZylHLxkUVCDHpwRa2y5HqkUPWhuRE2DGdxiT1xlCV9Rq2MjD8dyScM7
z27/2EumY3FpJ35hBQBRQfIKYAoKk0hLT3eM4Vuk9xO849WsL2wXDv59TXLMhZrIJohDLiSkkozI
892Qro3EwE2RVqS7ysvA6i7Gmd2D5nqxoa93iyK9uHem6dbBxMIlvXwsF0S/vuTrE6jwicn4ug4t
PuTpDdjQBqAMoI76mqQxOX9oj301kwnDEsMtMHkbuAb5bMpig/9jjwlnERSszB/RLwIspluCIY3v
QTw/z4BLKugre+lFOOO94DHDb6VF1hUrIOE0Hg/IY8N8yrL8OEc3Mgz0+ygZV17Wv4e8EzN9B6uk
179HvafzaLZ5HHpEJjIr/DJa5D8+dzHD2gznp45pvQttobd78yIqYormc3VbuQR7mnpHBVC5cYMD
DuNmUxWY4mQhYMxPV5qb4i4qg+bY64qnXcGoVzbEVXuoNV53x+EGGu8EY7atn6Y5fOtNULtdSf4s
Ti0yXbzbrIg059EkS4CRjHhORDbAyIb+oodUgRn7uYHCNKmcL2jTDtveZc5iyXQxzrKzlPgTMg5J
bYZ9l9jm3um1E025FBVq4avIIQXODZ2XlkP/LPY9cr76Nwf1Yld5V47DXilmoBp4XddzQAtd4O4s
U3WbOdUeAyzK3FEjY13nXb8JauQeY4ayk4/foC+PQzg8hJGLl5TVinCqH0gm4MwILXYeXdKp4KB2
4qBhqs81XseVZcUhbSKzvMSx2+OTmJ4auCc8buNFbrmtPfHqEVlk9VRnQ8BZ0dvoAThvsR0gpUHy
cD7j1sPWGpXbpoiPeNTZGMN+Y9jTfVYZJ1sTpCm6g4giuTfo0tnmn/ps1Ee4QyQEgKVMMdwso7Ek
9jvojmXO55NiRlrpFAb2btvuYH1sJ0SjFQIAxiwyq26vsIPyPk08o7IYI6ThfJKhjHaZ3qzDJY4F
EGtt1NZmYpC0YmiHAg3rj+XerM1+qMlGlXuSLacuyOkIM5R25NpJlAosAujH5aSG++RUdlhraalD
Mii3rccXg2KWb7GgA4O8Og1xLS71FBsKCZa33LK/rYa9h1btIAIwQWMy+AdG6tUP+YqOrrnFGDXP
nYk1iQYEFEoAeF0MLCOoXpJmxAIRiWu2jI1bG68WbdpTaiCwD4XJsxbpSysjGqXr8EPW0blu0AfM
2OHhD7i1a5J9MYlrW8F7/LEpxPGEGW3YK7Mbb/VBJXstyxHZwk03lTdZb1w0AyPBsUa4cqOWKHif
f+B4uLat/KU1uuc20hRG1kpcL0hwXywkCW/21lgWB8k3lCX0oA/6myWoq4h6X/CbME+AYZGS8kFd
nyJ4sNiWre2kaf6Q4XyyYhqh6/orD409FsoPoM/3Wb2JpIZfKcKZHgMJ9HNpntMY9nPGwlxZHv4Z
DygEaU+eBMKJbxgxpDvNazBoJSXNFiL7mCbrFf5WvSoLrJsunqs2G57thg73WpCrMXb4D7WD5/R7
EQ7fST+IyyYSL63VaTtXucChSsgaksMm3tblIBiAuVLphYMbFhIUEkbX2fvRqjD8jf01HXb7tudd
mBOcENVDVsWbzEqaK7S4uJ3V3i1PKTK5T6mJ8M3cei0ddQNZlrOWnXxhY6qb/s5E8Vz16TxtmhZE
CbsWLqI43nJ19jbOlNwmGlushXxC4M3XvPqSJ83TkJrfdZ+9uDPrzay7d83UL9PEq9cjKjak0WY5
0HMMHEZ4D0Kb3zQnO6Ip7XNyFlvXUqT64UsbKdJohndmZy7ktBx+i5uOX63dDjg8igUX522ykqQk
V8ptlRQuUVV+5zFp+LGqyqkeAJYXAasy0+5Yhd9aFbjX1GorrA4k4Gphh36e0QZu46orNVzvDJBg
GIyUejtnAxIf7k08Q0P+kpqkaKv0nIZc5cHH7NJG6JeGauV6cPSHIA2qTa3X+yxhfc1zv9y1fF3I
izYu7tOCetTowEysARExEqK2UBt0JF0xBE8OpDWTvkO0HoD1LiC6Kh0PCsjcDzMhTwEJlDEHyBh5
pi/5ZGl6mOk0D746LE9bYheAG637/t0D8HmQpYUoVRjHwjxZjcGJKltSpiGb/tDgHeY3xP7NxZX1
MyFFmRojpNIM7mRGyqQaIJSGrb7q4ISpKKVwz3MJ7FvQG5Jkl5aaQ8Ogn0d0PY4WInCRtIKZELRT
BvbAk2iVn8iHYtxU5U5MyaXKNyIaKFNHgsBfGLQ7OLiboc4vOi4OR3jNUMLL+obGul18ll7DmEGQ
WyiHO42WKnDf26xJ7uIkb7cpFxQUwPDViO2N23XPTuZdDVVEERZPjdGg5EZ1VPR5cICaIrsybL7V
amY0GMnURbyG82TZ3fOoexft7F6ks3huVEbhbwjQdOZpD7EZUpY3vHeR81pAG+GOI6+r6yzqPwLP
giqXmoKrhPcdz/nk1+rcsZJx6SMINZ2DsFN/m1bx0Kb1fIiriEqQYt8HFmB1hl0b5B4ALopnhaqi
25qQySqy8NLHEsBV3XWvTlGdvSHF9ugPdqXvw1J7kkBYpREf9Zzja67NDwBGx60XWi66MU9OXbSX
XmQ/iwBwbexiircKdN9B74jwVtBW6Mqgd/JW6uPHLPRtGJpIsxwJtbjG3dw6zcHoLkXvNauw6rYW
G7Ze2lxMkWI1fpNq9uVrMo4tXPG4wrFcoh4aw3dI71gk+rfIQLT7MGqbLWLaVG8DXj1fGSDqKtKG
HKRXTjpgILOpahlYvPkH8a/bavCuOAhrG+kEtS/wPoczDZ8B6IHY/OxneGnppB5wGzxOfcmpwQUt
IfoL9jr7SWcEU16T+kR1Z8oezjQ9aZP5EEElxgfibLHI5yul5PPQkT6qx+yDoVyx7oIMvh8sm0kf
vrq6ci9De7hIsvjo0ZAEQkLlRwBbL01aZ1viiu4BXyctpFqZbmr6FvClOQHklY6BR8H5tgHNIjWb
TW0peynMaqub1cEtYcxIx77Jwt48pEjPLCJ2J5ShTe61qAvpHF8TLTfLmBQJm6I18oHlRVGcYpl+
gLG+B+RxIQrs2CUEPzqE0FbjHNLGgnwt4ienRF92BXVuEGvw1i4arTl4L3AA2MILOWztOaauSjMM
Xj0uyqB0gp0ogwcyxa0hkp3ZigpXAt7siXkRzu/lQGJBqrI+IffT3Wn3B6HwJwPeMrfFBxFSlN45
5NdYSMiZ6zeERw+T0ty9rGtYQY17b9F2naqvIdyrRvvItJHrU0+ugt55PyxClJbYjLgOjs8moHsL
wCZLDr128qbr2rCbbe4hnuSuxpgx+AKrnsCqYE3S4HkyVcuezNEpcgpowLSbjzNYzkzUNG1B2HCd
MNvQl0BtKI08GnNESkAamH9qH+nFsx4trBr49FFGT5FDgy8kSeOyDKQLZwZth2rwIyMfAic8tEWB
y98Co0ZlincQGq2Lat5gQ/aw4mJh9FrvhfpCjPHknmbX3mSw83APxUciXMWo3jUXD0EoFbzmhZE5
hLuIC9riwag2oTZSBqS5G83tNACwT6B/HD9aBG43DkFLYXe0qBA54NrXDHCIiUOCygALiue/0pF8
RuHijQ8twKWhfCKUuGtjRjCglQxfM9vbXOrFQdQawTl+Ty6W4TLosSIDLy9HnZVTZ0cOXMiLOpJb
jG6DfX8+ZDkw28nqH1MaXi6KZPosGnQyBZiRmbnpLVoNE5mgvDcHuO9xbFjsNTU2fjz+RiKBzmfN
PWSsg4fp1rcsIlReAlweB/u27HxgJpy+vJa6HDAMnW1o6zH1nocpfEty9LqMjKOFCrut2CtLIAjH
kp/pCfE2JHbrN6bbXFDvwsVvzLcJMR0pzaexb64MvaYKz1EFGA+Gd8LMN0nQMyhdBp+OBg6YBfsi
beNdVOZ018zXvR1RCSwhDRRqkVIWzlbS5Ydlyg+70KaQCggBmTAOHtndoCXDRiY85ZhP+2OpfU54
YnYJr4VDur1aapGlqBaDbIIKrBIQnaH52gRYPuzkmYZdHhqx9CmKO9c8LdaOpteQJdw7SAk3OQho
CJGG8TJpxBho6YDVxV3HjW4q5SA2FhDBRtbujgf27Ds5AYAyH+JXbtI3wDCDtdtXb1Ni3uqJxw2U
QgV0gSsOow9Uz3/WHPoMp7kew/gIXmU5+Nf9pqD6HQ8czB9ZfoFqYbRMzTMTtWHEjMDsEPsveVdm
tpWJRVXpXbRZcgKMOxOAyit3qolWhUBokSLOYJLBJ/XqFon5RuqMPZxj24nhmA6PGld38JnjUQ3v
A7u4TpwC4nHLLKCCD+QG9wZsnpWn/LCbjpYFGdj6EkH47ox3ba29YYcv1lK3b9vpmtD5s2t591Y1
toeUbXTDVeaxCEOfKUlH7JF7lYrEJY3LG5dtbp1jt93WHvcTDDH6KuCK0DpTu3tuzJ4aJYu2pjQ7
8zC98br2fQPmDqirRpTHLN8ZRKOCRS8OpgCP+AEAwZRlmwXahQPA0g5w+tCbMod8cFgJaKbeUVnM
TiR202A8M6YMUNXJFyQpM9uYWRqPAaa6mXlLXUfAXxwIWEGtAPZFt5yusnsedfnGGQv8uT05FcrM
15wxX4WkOQJAEznKsTnpE6F6R//UbQJNYEjy/WAo6msIKNsdPLhKJu+WpDekDmZnx5K86B0kBQFZ
h8HTtjQQmDXqChdwGL+gsl+muL0l5bypkRahdeC0xrD3w8GX2fMn7oJwxRD9OjG9i7rZjyCGefFk
DDmRoPfYDYYIthnuzo3honotjpjFieBFIVTGmDpmpej9Zsz04yPukC3ThSSCyyleGxApEO+TbBN6
3K0Nuj8yAbbexh61pqnyObO0vZ5Ue2blwHRjfOu52HOD2NgRj7DOM5kQ5eHZ4xAACAU5iEjYB4Nr
dnpzk6ll8PMOCsJXAJZWcccGnbbvocCWVkcDribcizH7EiTM+8Hi268RASW4/KQ1sE6m4dSwaNeN
G91pkbZrJlzv7L787jaAyGrxtczDVWIqOMd6PsBhIyYYRw9s04xZ+Nmd5d7aEOkr6V3/sH2REoDH
i9uNimwWW61951L4WWk8Dk4Trp2J3QDq1rUb3csEFxTZvQeALiyVcfy+mYG6pMR1i+KmoRFy/mFs
6cV9YFh72gRmrXnUFKle7zi53ovH9x/US8GgYPi2EUb7MTxEacPe1brv4B5fG5cLC3RDBhzAshJa
ZpH0XblYk0AVLlY910gfTAJJkx1dVyW1DlkhX5wmeXDT4W3SXsaBgx+zSNVsRTg9Rkre1Gx8nBMT
P7Qp8Mo6+KTakvQqHfQ6+DiEaV6UVe0SrlJExq1tmwbn2i5f1WLIUq3+vVjBQMpAzRyG7SD1QyaC
a/Jky0McNvhMWi2JMI/azZVJxYJlTF9jOB8YEl33Dre8MNn3ie1PDY17GmURY63xBmrOg5TjRWTY
uFXYlYwwe02WwSy/u+2RIJeGBSFdPWU1nqwqC+nHEYDhseQzsfcY/UU4GcLsYoJsv7GBmWMog8qd
xWdFGuvXhStmHkZEGbfko/fKIhnWDUbErQJVqVN7O4/AeiX905hHL1rJIIJCoO/ih8XBZIUq0TNi
CM62E16MLp6QJvHglY32btYJK9ilAVs9vBfYTQpRE86AY2Rr+co09pTkPnSCUouRi0e/uOSw3dFd
fvImFqPezcl6rq/U+NjJ01QpYNjZM+bDz1Hde1JF62YinJI2Q77qeRHLUpGjuvWWu3vcu88Zb0TI
xXtZVHXQbcXo0kijXuwJB4OmWcTCR9TTktlmssBcePri8DWhjqgGoyMVdvhRttRFLDSV4SVln4Cy
YvJUXCGdf8suJgd1xUDjdSpc08+ZN8JXFDRVmogHjbf1UhX4YdY9FKhzRLMxPnXBTMtiu7My+qd6
ooy+7nWHMlh6Fvs1N8x+7ROuOzOv+hgbAm1219/NXRKt2wp+qSRm+sPNyeh5/DX4QB4h/Cr/gX3a
+oMhFw8s9lciKhJPvid+5zzO5pmJNgx5lPgPAO+IRQ13YOV0rzDG6PRFsi0Tm5CU1lMMiCWz55Eq
Gzbbxmjxwqka/iqprqGxv+sqO8C0uWmCazFPDxmAllVR9Q/Lwo+t6exUwgcN+Tks641DzsAolFxV
I4xNpbGhc0NmroY/ru4LyIl8tU0nv0euOFnjCHvR3McGbwoxQjJdlfGW6vPtn/REu0LqhgtUwjQN
NuXfOYLNIUz4lOlQghb7FBvadWtyiLX48oqGfMRQvDlDnv6Lz8D8Q+Bm+VeFS3pIty3Pcn/3GfS6
wwFe4+D2w/aYTTp3afvDiYuGfBJutZmZicaom8yftigQvC5pDYfAHU46r3OwkSQJfmKlTFelYiOr
cOL4Grpqwdw8h20IIXdnM3cfkxJQn0GXzmLImlIHR1d3+Ofv4T9aUpx0PCkFmQ2LmMfPtuqi4k2c
8acwt0yuu4lHWQhmYgjwZdY6k+plb+kDf6TPHMhjjrU6M86SiPkGHxUd7GLv4PH8YZTsSw6/QQUR
syI9HfLZd9pJjNZ9PLs7mYffI2HvtVaOGheyU6lRuV3M9u1cRPemwimhmv5klNNtz/PNjYkQjzVx
bw7sK68EJyiw1tCtix2uPpjc9xNL3P3zN8P44/fLorHGIU+FxR5ayu/ejHAywfRB31wCEuKQKvBy
Et/FmHLQY+LypcWLXjKQFJ7ojeC8fbRFR1NLyTH2/+OlWNJ2bL7t0tB/v8x427uO2Aq5LnPaieAq
zBDtYBauYRMe7M55cykjXFnVdLOMFH9wjeUkzg1dOD9eyZ9KW13FH2gw5Xf3+5TUT1Gq+zLnP//0
j/yXP2h5OR9lNTVEEzuIR397eQsJ6Kf/QuNR3E03QMam2y9Qhd3/+O+/bp/Ln/x//X/+jS10P1Vf
f/3L2yeD4k3cdk380ZFw+PrxL+w///oXVzqWKfj+/9eJK58JfFH8hCb6P3/r13SV+YtkMZGhsB3D
EzYK7W/pKuMXz7D4xkEHImDBbkLO5Dc0kfuL46BZEfhwbf6UzkL8LV3l/mK67Kb8UK6pEtfvn0lY
8Up+jlXohmkby8HLNWxpkbFaEjsfb7dxEbZ//ct/sncmy7EjWZL9l143QjCYwYBFb+izO91JOmdu
IBzewzwbxq+vg6gM6Yoq6ZLKWrW09DYzyEfSMdi9qnrU+p90fw5QbGJeJSHVXCOWM6wAbv2A43K+
iVrvzU/Z4RuoXkwe6rnr61tl24emttGdK2d4bHQjz63NKKHs+REgSrvBvRcdaBt5LZPYwtk7wzwc
AaNREzP6yTYk4sKqJL2rp3RbVRM9Lo3zlDnVYfEedXgB7BD5ISHfMns/PYvsnnVQ0RZb4AfbpvP2
xdRccZsGN4XrHrQYX30oajniPZiRnSQ0NNoceVn174I2uPMqW61dJ2Cgn0SziVJYlTWOwZVXWNmK
i8BHnPPu4ylYd0m/zzBiAOueDkBy9g2VlAYXyUqYpWZdjPtkgCNkqpZDQDVfCg2NgbcqMfoHg5qP
2gJZHxpsiOhBlrZBYEF9aRoibiKLzqrJ1lezHbDa91RpcGwxXOiWLm90S9HeyvTy7kSqPBqYdrNw
BuGIPN9EYOTH/lKGzju+C1b22fg1WRUQFZIsRYeJPE5jCsRLfCgTHVnbKWpblgbLMDMAjtU0h/ZZ
/YVdiMlYPopmtA4WYGoDgwfwdyTe6NK4CBK1N39yWqObxjFe/Tl3bkN6XXeK8vS1IZKLO8/0I/T8
jrWeOCF27XiwO/1sDeWtbD1rXTPSUK+icOr4kdz3UWaAJFSbzm3P/OGxwie31AlhyZkwKjdOfSUL
/GwD755tLsK5t8jnhPehJh5mWxz9kHBWFdu8xfz2AvLzd97jCMDkoteRMRw7YlpkAZoLoXW2pk39
wY71de7778AzD6kw6dTQBz+CkSRFcTtZ4ltH2K4MtQmabutN+dvc8XPW/klF7aeT5wjkrmOturGi
fzo4+MLExVK40V5ZeMrt+dw5CVWTyqC4Jdkrc1YkhrkchqLxd33nvraj9ZtL7jdHsofEYdNQDlSu
Zgp7MEtEKE0N9MNBwNweAhr98AGUrnHJA8AguKpe68heRz1LVayr66quXwMvH9e1I38Zbf+kRRLe
WMOACgvyImppn2zpqknheMbjazyop3Esyo0CgwHDJduHiUCDpm2kNewrfTu7EVl+rfMZyyYrkhEQ
zVIYWm5FXr6W87RvlMICVOl9q6JDUPdQauODGgWdtFPFpk5fZJa+lKXgOkCwH+uCtisaSDKBi8s2
trw+t0np4CT3qFA3cRbGYX9bRN0e6tGmqePwKYkNFitVfyd7VguzdWcD61JT/dnm2XHsktc5rE6z
J4hekBYZedfeuELdt7LCUzIFZxit51ozw7dpi2EBymIyJRe+9ZsfJHhQJ9ZnbstFMoGoij336Iv8
gMwBl0WCAY6hXoXivWnN+m728o/ENsEFmg9+l/woIGqkgvR303fP5GCAhFs8WhQVD62Otn7A0UjL
F88Rzw3Gff4cXzz3N2PWXQobr2kjCRiA1Wb4zQ380yBkcvqvQY6Ww6YKw3VVckHEU/Q9m8UGcRMW
R1mcp4jwO9q9xy9CRogbQaXzuS3kVjpArNDabpSfEMePXmrTy1ZjMl/NzgIW0ch6B438bIz+fSmL
X9j6TyGK1Apt8Lt0nRdz6h46xsZm8pFjxw37foU5Euce1lBmLIs1nQJ93BRP2hwF3zoFfQ+lbTta
iiqC+NZlgXoTZ1j6rXZhRlRwjD36xrtOv/WlRfgWqawu2Hm6FRCmrpYU1BnDKhTxG/Uud1yUd+Yw
vyvpb5Qh8FJ73hEW1owKKI8KkRRG6qE2PCgn/daVyUdTghMDmUPOQmMScr5MdsVMinQqBvTsgUuf
XQJJA/U9egQO7WJAE5O/xT1ooqv79p2VtjR1xfiY68J4bEHTrGZbfI3V8FX6BeJuWoSEqPTdwIqJ
7dOXkxTHzOWfH2x+YP9Ya24Do0SaZuXE3wvWE+6ySxRmQJbLq5e6es3b5HXw2re8Y0VsR4JnpTrn
puyZEr11xnIKqM54xBSLiRAQuOcXBvldlzLlxD3xAOXxrLgCYrfkGcIZfJu3Yb1Lo+wEABXas5tT
YB6rbSVrfhgWkSE7e4SZTWFVmiETSEs+7emoP1r462Ug/WNrO1iHHAJ6ZP5KLJ9mNZ6EZb4avGYD
aWwqT9EoOVZbKarn2sKgXrlyo8cQMn25GSuCLU0NSMIPt10kb2nNOBL6YHZkzDtkbXvossUK6QYk
g2y6eSOn3tGFSGMSHwSnrGPqkFIGXnw3htbGwx/VIAGYITsW8Pa3odUeSis5d0X0Gqflk0+dMvZU
Wv6ae6W9j0iyBtG4JsxBXKtmvoUrvAW19dKG0Y+/fJe+s0+itS+aFZVQ9oIQYo3g9iMWkiQCDsdb
w+2m+SjE2Nx0gs07tUrfiQuWDxcqAl8/PkWy3PGXuQQZ9XcAnX9EHN1WeXgNjbyA892VAJUmzj3V
FN01gkRDO42AAf1+5Uv9hJnxPqWqN0O1OSSwtukBgXVd+0fqq5E3BvmgVLnXZbUf24BAhRxuw8F9
B/3zAtti0/qATm1dXCMPJIniA63erCi9L4vXLDVoV+KGH6krL1S0iiJMa04D0Seun//5o/1/4dD+
fzki4d+d2aVtWRxy/89n9ttS//2U/4+v+Ou8ztebEigpMes/T9h/nddNsAYEsH3ftzxwBAJu6P8+
sMs/wI860BMAcXDVuf/mwA5FgQMvLFGPIK/p2v8cEsH5DxF6vo8i4syR3XVd688Z9t8c2AlqADcu
yWDCfHwXSXtC43iJau88EzgtDB6pc45sbMXmJupxRNfNSxBTqhimJgYpoNCL6f+2ttJfk8sk7ins
MMZ48BK9C/EEGHn7MsQpfaDuuvexNUEuXcMcegfG/tNm3kMxhj9O5K/dadpP0JB4oTa3cW0dYKVv
Mxm/NWncHepx3sESsbDfNne8Gx6jNDxONB3dJDD46HNb8sKp/dyFGnZS68U7sP73WdObHEaHvTvg
w0ySl74ZHtuEk9+M62tTUZ7BwYHGMNHGlw5XZkWpIiEd9oDQo5vpHtsyh7B5qHZOIvp134UuDwwg
QxhoNm5sn+vBlgePY+6h8sQVl9XvCDvLWlVLJePiokUCWjlivtdm88sP2rdmmH6wruDYc5PnhWan
jeqtUIL+T+eqY4sIgEZa6zFCr2lwbNb02fbbPkTDD5weX3C0LcbkYRpBxeONmLb0d2w8nlk8pLxX
J1f49h0ewoF6ijqNLNnBlI7b+0iFa6H9Q+Sqr4KkZ2FZ9EAlv4pMi4Npikesm3s5Frs0tXZd6Tgr
Hm5rPPcVgSVIfcB6METNBqniwZQ3U9H/0Nf5WQqxn4kpbGObTIgxkktTTsHI4qcKnDcvMpHX9I8j
Phkhqzyz32u//VR6ekvT9Dvrk3Wnk1+Ub+Lts0R7bAF00iA8vLJ9R7IM4C2mJeEItssZ8dPVLCP/
AfgiDIdxN5lKbxoD6V6mz+44fli1c+IovC5bqEDaKO8sLa4kwnDr1HmwdlN5YFp4dmKH9/2snfte
t9PSJ0Nf1Qxoo/O+DSdrV7CErgmNAJuIlZvvV6fUNmeEuHjbssp1kCMoSzevOldr/Fk4tRL/QP3I
rqY2njZ4MuLZPsBtBMDqWJmRfSmy6mN2gvI8mNmMLZBOuWH0jqT+MkCJ1UuD1evGsnxJnDT9mFLj
DEQtZvs1PRiIDZVvPTrULv3raZ/Ramfn6C9wG3CMmC0BYAVby+BfBT6E2wLyLjAHB7kbosediF11
GKts3LvZALoP6gJRcAyZbihec8qU9nYa2mv4/+/dDCiyNwg6c6EAV4qNE4hGTpV+U++nruPw0Jnm
8+gmtLw4ADSKxDPQLspDR8BiZel2b1kYkAIMowRVOIMmajoYadAArsJBHWnrS9A6fUPP00KlJ0M5
VerUWea97qznjhehTNUDJqYSOx/dh0EtHj1/wpSvixWlasw8wYWSQ4Y9csfnWoYHFtJ7o9CncBBI
yhTN6C6/UoK1JRBE71Gh4Lon5kbTgXUzGuDZPO1xq9eSKsXMdvYTJ4zFrn6wZhtRQI3jjdUx6/YG
QLuolQqBPz+Vlb/Ber0RlftEABDNLo9/coULOrDrfcBvx2WLc1UNE+UcFPqFpr8ZAX9SR1wRAU9u
W4O2vqk59YpCWFCZc509mlNy5GlPlxmwdtqXNnHLuzoZ6tM8qHNjDwd3MnFaomXUzr4obSrZ2496
XDRcvWtMuAuB8eQY5ldo28y9zlloChQL5WIurvZqGDkV0ne1921zugFkyYEja99sHMs1HVYEAR4I
9/fraBh+saeOV65YSgzRdfelby+bUozordl/sIM4pbGAHSCnc4LdZcv7DlIVcvHQjy4bgxEJI9k1
ttxXESjKWDK4cwHAAOV51PrVb7y7kPjTM/kIIJ5h/eXa9SP3E1Qu12H9O1AKFOdvYRrsydvuY9M9
GQzwmywX3w7yNgVD3e2U60MfLeF/4x1/JmNS+UvRqk7H7K1oFBESOgSKzOzXiB7dbcjJGk/2cPWW
1Xid4/fKhq+wIA6dGiT9E8VsVVSEx2oqzLherBu3RE2yDPmREyzcVN18cVTJs6NjfeKV3a020cNh
Cp/lHEUr7Ounig7rG+xLG4oqqS2p05PbFU9GM50wmdz6WfpuNcT8mtGhd3awhgM9KD9TrTjusjiB
DcriaUIBCMW04Q54sCeugTynrgB8AW6pDtWhcBDgUS3BNIyOs+W9Q+GyIduViRuaAlBuqb6U4ETx
SmVjbW6SnJW7l+kvvzVYSMmejwMq2Y2wE6720RrQV6aNY4n+CPbgZ0imfeop1l6Fvuqh+iJXc88e
x92OovjwI3WsQuuBveP3ANEWMDZxxCkTp0SoJ5MuP6zC9Kqbr2Q5b32T71WnpBTnjVNG5O87XO11
TvgunH94m6YPXauBIPTR0Yb8tAN3Ga6tUh5twzpktnstnOyB/RkGgCDgWTc2z3WDGtxb37HvnIyo
e81666pG9QzNGheZWZ+rLCe7m9X07bm8GWc17jNt4VKsIQ5GS2VWii0RD0lK/llkAARztkYWRVIt
4ESKjod1kVLJIJg+54nXUsiVmoQnLUK9yY3phbQwrZjqNfetLzKmHxQcbnlpHx2RHWxRPRDsZmTQ
KGYzKoXxsvyd1l7hXaOEnUaFk8KGYxZC9uczsF5n7T8FGUYHhYWEeVjFR6fBbqZy21ilrgMXZ5hq
CNe47/refPNzjFBe6XzWLlRgyAm7rgrfS49tKp1jt7Hy3gLHQUTl6AYyb0sNVL3BLTqsBp18aJMN
4FQHPctUtHyeD3tlLEY34T92izBM58+HOcdURPA/0d0SM52wU8F9WZ4znT7PAUvWdPSeRxTtbVJV
vwvPI3usrJuiFvGRnk4SaknY7wldZesq7he/IIiAhGzXOg3//LhJlVsufmjRDbvSaJ8ifuHdPPEc
AoWoI/fBrYgfSMjWGBPEj+/6300FHzvGAZvY1clv3A+jk58Z/cmLxUytiRZ+N4G90zNUUzvx6WUY
p99GG13hOe/KAoxA0SX5xrUV3hdh4f139gL7jJP7+ynChlXE6L/sbi6eO/n3o0++wIgn6mdZXW+S
IeSPEapm56r23NHtclPldMrSX1enAMZzCmP7kIT31MMGK/p6D0jizSxgTTRgWVSng21iAAlNTZM/
un5J24ZRflZPs5JnmiA5HFZeuncrq8UgRM+xBaQCk45trbKMx4WVdiU8EV5QbsCwGvvdVXIEumH5
y9hnVryZJ16KxYJErFy9wyJw1oshuiXX0xdc3baydkM7YkuNdqmebg18BeRN2+qG9rzbEuM9xoou
vKkFa2rovE8hswxBadyBlTP9EiTzsUVER2fC6TGxMsJLhrNV8E5rR2drLBgkPz57vXkdqYyqhHkA
T0y4Ot0MzXC1JnKZarxPyWbNSckzehZbS6a38D+mfeIm276x4rU2Uwujy0iIrGYoTnsAx2Za3M44
jUMlzoCVj1EerTw4olxciz8rat/8MKJSqGxZNYWsbdPsHbvvQZVkrmueHKwLlniD3xKxdsjNKYKK
soQ9M0n7t8r9CzbzAOKNhceHTwmEOqCYEngdpxq/Pxk1o3ZXiv3Yi2e4iLhlWpXjzYFrXOlPvxFX
sG/HAbIZmISbxFSPHWBR22k2xuD8qBjie2HLXeN6vKkhrlveg8zzN9AeR+jFkj2685Ob+REFMd3V
TYVYoZQ41T4ZEXvSdEnmuF8mfRI9acdQ5VvpE59gRglpAJta+xkb/RftpFAIZPdCJ9xvxiwmLJcQ
AUbkpnnE/wuz3Raw1ZtfSdWdMVNhum6tl4I1BJIG3NvJ8E/UdG9cI3hlFb/j4XvSVbFHycC9WukH
kQSPoQ2sCgQQh7DRPBh+kNJxNoIOoZpyw1kcx6AFeXjoTjiTn1onehBNuhUiGjnNMBBYUf1kk1al
cbq4aVr3gkz50sddzeutIlqWslv1vQg8AjY71nP+f0N2/H9uN+F6VJH8Z7uJ/Wenfxm7z+Y/qor/
+Nq/thSmwD62oBldx7ZNm2KP4Ver/9f/MP8QwhJ//j8etSNUoSBy/yUrOn/4tiWA1i0gOddSrE7+
khXtP6hidhYZ0MXewJ7in5EV4XcszSJ/g4O6lr3Ip+QMLOGS6vu7rljkqmqqxc7khwESg0XFA3aq
aZdbWbgd0xGS41LnWdo1T8PQ27MHeDGL6iym7q3OjCtxgl+dFPM6sLGSDS4ShjW0nzmbeDtR82YJ
TK3Inwy7qG85CoQpZXwajAJqBA3WY/lmdfLgQkDcdCrx2AFOW6uikjOr0O+9llMF/s3qWFo4LaiH
b7g9JP/tAo4K+eFxZ4+Kos7QBxpTfgaharfN7NvrtIeGDWbeWo82x7kpZ2luFvJtoWbsRoIJK10H
KblX2ayiZRdgZIZct7713jboMdTGrxNCNqDlDnCmNvWoaCkDjnbTmd0Kkg0UAdJPq050xCs9DlId
5o9aVg0oS2Y0i7bmtSnzOyoGmw0YvXipMHU3qqA5iXuecnlAahvy4mdRU6vKP7pKMz/es7OHq17h
O3fg095QeAhY24UGhvufOOTgGnsfw/wNrZnNJobtfDM4Q38u0YkoGvYruPsmtb2aXUXRHUJeuTfD
MC2bV2sjqZ4i3IATLX9ke5Vs2NHDCSqN2xAXFEvRNkJ4yH/kMO+dTL7lWl2oAkTAnHfBmO4Nn22V
jZPUjkE5NPV9JLtiV2D5TRRJDT1IkgV8UlsH0dHo2K2QrNt7njoKXppkUvxjGUcciszurmGJvsIf
C0yi7k99McJctqIb1rnM4EuTVE+y3WcYr4yjlfWkO8p3hgpxoBODJlGAgBwncb+ZTQnyRgxPdIQe
86m9T5hxADSsmoYGFUpPj7nBnsIKRH6iIOBkz+av2q/6C+i0Sx0DhI47/S46SU0MtOBNUo5PViGP
+Zx+2z1gSkyT2coUwNus3NgF2ko/8BTuYLzQSzobxhr4YnKTdla+9hNLboWNJ8VZdK+mxynEr7iZ
/aVcsXQ5IJd3gLzwDnFMokQlXkeCTYumYdd0jJzPPbg1Ixj4sWtG15rUEzb6+CHJo4OsWCwgsNvr
2c1BbRIhYK8CWDXKrbOXeLTZV8AyCpf1YrUATTKSLAbBGV7kU7RuJvXmT2ByDLxgaPCGxaEn4i6J
93rxLklq7g/xjJiXadBKAjPrJOPvogGd4/r5W5eEr8hFD7aDhd7Odn7e3c8+xT3+cEE35cqMjPuM
rgA2+/xhgPEMrOb5uMKxeK/TqKfmIjrnTr61eouhm+u2jO7R4fy1YzkXG5r4asAhv8pdn1s5Alku
2ObskiD9GX1SVrns/G02SmzuUX80q/jU2QZrGqdYzdC3VvBMrbVTzLw/7fg6Z/qtKZZ4fkqwzQ64
Seea124TJvik+uIxmOXXlCNwTgO32lD4X43Jsdyv2hO9atjmBu/bD4e90PJLmVylQLD2bgoFpStA
OyKscKPnNcldTBk0QjALBoX3NgSIGTHVKJCzL8zNDJSS40DOzVm11lGU8aedDt+6yU5xA229BSfn
DVVGEy+6hacBtAO9IWxWLnI5HlDs/oRWUndGq+GcJkLniVIU7Mysg9amA4SyzGlAR6/84c4lIjy3
mMVnVLGAgAajoPIgNE0UiBNJrkqgZJEjPvuq+XTNFhN+QO6YaFO36RhXiEDSHzjLfNyaiflY4mun
JuEae4yAnZ2/uL1zJTWxq+pqW+QVKU9Q8dQjmd3eGOi2MdwMqdrlHG3S7YlWPD2kriCvhOHR0STF
owEEWaUPnMB2k9LezUhQ9Uhkt14V0k/e6Mt2KI+ZH8GnfbAoPGQhpiCaxCFy9OZth1H8RuuZbE0I
5duIGCBizeMgDexNWue3U6SPwtHqoEfckLR1PnO79uAI0eFC4CGAgmQO3UFg3m5B8gHpgo9YBMcy
54GZllT8Vgz/MIOBWs4cSoVE8kVqJ7ZTo55bZHmISU9PMQfprZ7kU+fBlzRDLOV6oAnWCPZg5a+t
XbEIqedXoE3Nfgqre8rnfo9t3gCIQdybJfVZ2Uzy1TQuJsU9g2O8pyZQPIIyT8IrLpFIPvqYezks
gf4WXvlh6nSPmbRfYSdBi7X5gb2J03Wf4tkR9FHBAwV9VQNqY4GzC2oq6s0MlJL2wsc29O9gx38R
QL0VUp4dISl0iIdrSqw3DGlEBIGOczsgcI1/dFfaJCBUvYDOIhbHsZsR0g/ldW7KV3cat8rPKK3s
TllH1ISFDn/rlHiTUcNs8g4zu2rsCiE9F9NuNoDg1ZHzrEbvdjT40OdyusVgdk0qyUSb66cxaOsN
ZVcmHmh/bY7zEwXjwLn65mNOA0oNWDiQ/BpOuBbHm4FQf90ED1U5EMrOycbWcvS3sbcA4Jloe/SM
deAEw1rbTb5tsC6v0wLHClR4aPtcS82c31MYQT5joZ5qTj+F55wdL3joHRYE8A+4Z+u2I1kn1l5I
WRjiwWaC9rdiQxnyotZwlUZw8YHoyFBG9/FokmoI3GQ10Nl9k/aZB1StusdR+wjfZ1pNQ2qw3c8s
DgW93JRwj1c+PctLfzJ9CC0UJIUbtnfY6I+j3tWRLJjnOOUgOzODxt0PdZ/5aarsYhXV7r3orRe1
RNxKa59O9vso+NPEtgNdv2K88eEkjlVUE16tXhuKfO2svR8ROrUVv9mh9Stw6nEn+/ngW6BDKQyn
hiFEhw9msSbsFcEhbbjTXXeTTQ07EfUzSFIOpqaqYTTPCbZjLxSfNYSpechpGRmeA7udYOWCqkOh
b/t8DxJ8k5LHZ2rC10MXrQswSS8dutIGXDdVq7FKWQiLaT20vK3NqD7OpKDI4RSHQnN0CeSfJBrQ
fD6kNZHHG9OOzjRx8UqOoVUhEDxq+kzIKLhkvTp5HxhY4L3eApLZN8cmW/Lr2v7p7UBj7SZfLIy4
AkaNwtzGvD7b2e9ovqVfrUzxd6WRIpVT92rt5TnZg7lZU8zyVCXpoc3NC7H8fOso/Cl1OD8YYH2p
q5HnIIIWCn2Xx2LPV424gwuD0bnIhuHYRwV3achaq/IxP6V+TWYnTwFzWvEm4UAMIhCN3LPdtS1s
+oxS+okG/yuKPOAfpB4pRgG8GQRPqXTYN6AalQ0MMz/J2VCOCQQWXfgXP2lDKuccCkFRGxaG5nrQ
/euyfb5J3KZcVcW49VIfukML+GxCl9uUbMXZ2EOqNYxmDzliV6WgXGeXamH8GQ6UTVJh48jgHCyi
E/vrceUH+tNqqwFhg61FPwyPeMPuJLAWnqAdPNfR3WNYoqMNwBWbrzD1vlhefRUF7YJ+TqtYBqqw
EdFlLPrHsUMqsOLw0dTJteTcQs6Rz31En1+Af7g4Tq6mX8funZ95Ki5asu3iAmaoSPfg+V7HFEGF
2NxrU0Fw7gXtIL6CDAE3QKwxLT8Iv3oneU9pc4dviYwrRjVimZmJcSAiL3xjy/wZSMOuh0kzZjgr
6gptA148p+oZcMaAdy2dYpuXLovwIM8J4MgLjz1zrWyLcrmM40FW3lE7SuuXwQ/gjj3Wemz6XLfm
HT2pzq7osjOUkgnzGNEEsCOvsSZo10/tozbCXUJ1PCDn4jhjDwadw2EQtsrHHDcffhGtzcTm2sR8
RYKmfbbQW2/QILo1lWRcI4ZP7mTpc6+9X6Ftub/ZzUXHucD0hfsGlFuB9xB7yFeVEGTs50e/4ob0
ekLxWboUTtfmvu3GbxGTbivKX8tVS/x2hVb4HDvcc44PFaaP7rjvOMZT01baGgt/gkhT9MAqggF2
phexjOZM0YLDPsRBfTHT5Ilh9NdQ2+cQACef6ohpreFLu5hpCTiPw/K8OHO02bU9scSxr34Rgk84
LBIRUXF0z51M/WXO4RrF3lkhhp3jqOV1Wm6qSvAQ4VEdNcDRzGr4LikKhYhIJjPMiksyCcZAFFG4
bY8yWriVNp+IatsHyotObupdIBLQ15xMm2BifTom8tPIxAOgsFurcjgc23e2xItFRRpo6xDnf/Ei
ZXqmFJG22mra0Fn+xtREaNKukJ4n9sTumDGPDFTsqq6DGwQhE/bZE0TBT+SMXepW1zThTViWngk2
s/k0zJBWtsHZ8Bt8Khk9DebJEYgMbHnPzfJjS7MOKeYyoQrlR3eevnkbL1O03EwT5bqW8ZOnTnhy
hw6Xig09ZRprZjw2n70BZnd03uoeCh3bfAtvmMcajQI4LZeb0MQO6zFogxuX6ynAy8XlSZY23vmT
PBPsg83XEwzhzcUJrGvXMiw/YxsaEf2FrN/dpNumEuG+gRM8Ddme2PGPn4UfiTPZG4/dKDOzXDVa
08yg4BGQBXe3YV4e06m6FE11ivWIEkGOdqvd6nZqXeTuiv86stKnOLNvhW08AS0kpJF+kqQEoALS
nb8GSmAblw9pniBG9aTnJJnobGEefdZc7tuJff+NdJJHpsqLU3ZL7OziGO2qLuaX2sk+s5bSa2Qo
qqwIHrViecao4mo56buea3ogAgxZPiHvlHGF98REW1De3/nAiBxNnMdJsSG1NQWxVoIKrNNdDpgc
fYbmIkH1mp7v8u4SOulXWKsHSDHr3mhPBkdtlfZf8UhJ9MSKtWCXvlPwpeRcxzs7K6kxYh/IQiZv
iI7j6WsdOoGm+G2yvc/MXsD3RvNLWuGTOzdP9KlfASXRZG17v8ci343Cv2eAhmZGC+g6ii1ieJN+
1nF91Y6+lyFQYcy6nyxhqLwJbLDLJdtc/P6PNMPQrZ1a7xm8T3eUF8bBft+4o7ejgpDMY9AgtgXd
NjbDSyjj1y5dOHRDz0DQfwoxrXKGKYANvFv7yv3C1fCjkuIlasC8W018knN+6XLyViP/LBwTxF43
gnHcU29lzSxNfPs0BObBzJr7kEt2jZgUrBsyKdy65t08uBxu7Fc3ZZU8NTg3E0zv67ixbApSkXMF
a3Zl43kss7ra1DlQ6MBgxz8kcDp7M4bcBUoQZuWD9PNv34feSKtozYuH33HV5vTSmayDENJ/w+/b
zF2wZvR6Dlo0zjihMsngdi1MlldFnez59sjwkFSroTwrx/w1IjThhTUrpi0AdkSKXYrU09eRPZkX
eMV7xgLqhl9wfJgmrpXGXt5AVud9wZl47RrJ/nd8phPJYWxFt2RSPlGtC8pgoHar93aDCGitiO2W
+Fu5hfiPPFwmfBwTkSCTiOo8Myo0mHRUCnd76N8tXWU73QbvcPG+hLA/4Ui9CRma2BiipzRmMd9X
iCJuNGOCqJ2HIKwboGIRHSw1h+7IADCqq3cFNIvLZuF8SbAxEU1aGzjFB7YyVFzVPgdFWF6mb31X
WNNVwx9CKCO4B/MXvrsFnkmngIQ2zvGvYAYr0dGshQJIs2Pftwdb8cysGhcZt5vfW2ZVpDnIgnWf
RlseVohffnBFZKfLopXOOfbsYy3yl2j5NljA4MkrZn1cGGzwjObqq4ITo+RdJL3xa04xUwVLt5JB
F6ZpH0OWR4AdmYy9IfjdNv4pNkAu+xW57pRnLCKHgcuGOi6eMl/OaD14RtOzj5t5YOickIT1ewoH
UmD2COnMJskHJpwGy4mTetu0lzKjpLQJPzO4LOEM1reDJ2VQdZEtUPM52cNHP/As+639soXYCCE3
pVKx0ULhF49pw4GSTicYSJhq5per1IGn6LnO/I07JlsHVuUGOmS9JxTa74c4lCsI1Ucn1PdO1PPt
NWq1NLx55WXyvSmJqkcQgET2PnUsEYCkQxxE77yNtESPtKwEH1aeAXFoIfEFUBYt6BFjg5aSBpjs
4Zt8qnjSm8xqBCwC/dGJ5CUrIk4JMN4C9ZZM7B7oLfawntfW2k8z5uqJqwAVfuHc4jM2OItdCMSe
Wj5zAuf2caijL9MgmDU0E8Cb7pTzWk4gTLAaSmlrq2C2TLgD7MToDkQ35XqQ2AoixqAqx+vA28fl
cA+bB243hXTynouaGpEcfuuQdZCFYmebNuSuPPzWN5jWgMk6FMMWcTieqgUX2QcMcjphqI7mQyk5
OZjCMVeGh8Wd2WPe1EPTkN0wKYvVCVy/2so2XqOxcQ0EvylSY/lscNaA6rTG0f/5/52f0mVf8586
Pxd1xbhGcfF3/+c/vu5flRX1h2tbRLU8R1kskNFP/lJW3D+oGyCOR5m8JwngSpScv4QV7w8UkKUI
y5E25lFFlOsvYUX9wSuE4BcSiEXTvFD/jLDCcPZ3XYVEGNF+XxF48AkFSvnvGt0Tu9S9HtDp5bLk
8Do5b2FhDvtxyh+K1Pydd+JRzSZuFhthtXYO1b+wd2bLcSNpln6VeYBBGnY4bmPfGcFdvIFRpIR9
dTi2p+8Pym5rSVmVaXU9c1GWVqVSMogA4P9yzneqlpScsCCQmIcWOk4PX0AI9u5Ov+bNLtfM+SCd
l7vJCBTLBN3krMl3uEKpVgOaPA7hNYPtcYFqj7Bi6KIWt7Luho9jR7zsRIXNcCdcmy3VxVCJg1l3
pBfowH+KUDu3kh2FZpPwgu/bYQIk3Ic+0t6gbJeb0uSAN5Nk1VTDu20kX9qGXkQm8XHy4cCYBeIX
wiCRlbXbymN2hLffW8FCfC3QsXFmVAs1tTuvAJRJxO2zauHkdvbWbcc7W0u/G3BFIUcwA0BAvoOP
S7OQuvqq00Mmrk5osQoabpnR6mvbZTE1hF8JbIQSTPourgdHexvs/DHR9Wgds11irubYlBx1ckww
MDFczEFlMlC8tAwuMHmFBI5HVeEwNh6yNRbZdKenLSo4pxbvBe/rhcVEYaPV4rNiO1QvjJpdw+Sq
EDhzLfAgiHCHAIUmIXbbPYZXAcES3ILqQ5KqJwbWwkHjYI1TfWrUPMdzSPeFqRrtDC1gt+RMPW74
0otuVodDxRiTzTQhD4tIKO+hX+NpCWFcncLEDR96Wd1alZpz+IO5D1kAbFTVwNLuaMvJ9rU/CQRg
X6KAveBgMPlnGiQH6i2X+lEGm6avLtKSYAD9F8uXZy8Kt2Qs3zvgiZeEZR/7sr0j2uIMciUhDTV+
TtgCPjUcbuCtivRIOaztxkF+ZqmzNDwKMQGYzO+JAhJ06RHKKsuqnlSfPPUqh5MAa3+egcBTVlqz
9CMGc1mYOGdUmTDTDfgDYwFYsU3moEr92AuGQMpp7jMNcHqlmu8pwHVgWyfQcfta5XucESEHEDMM
4h4XLUBoioH4gd/TXDZp+KDikIqBDPFlxjmyDAzZbfE2nEwhdl3SvNia/O4iSFkwAbzB5uLI8Qkd
6TwggkPHgqCJbIxz4DYo6OO9Fuhojf3u5Ilip7q2ofFAYhSM7kvXohAIeKRaNdHDwRJd0ppfXYF1
bOyG9yDIjSVCPRKZTflGikO8N/X8MRTFvZODbaTHfHDmmXZj0l93KsLmqJ8n3flmauo5i5xrzI+6
lsK4GN10YLoyMhCCWkF9kC/aDAMlI/uQRa2ZbDstvRplQk5F5DwGXnff1nJfzWs/0Noe5hQOYcjm
QKHMZ32mZ5QSDFqvxzcKm+gwTlyrTPPJDg2rU6mral+qkbMsII98LCZ9iT7L3vaIv1B881+Rr2fM
MMrbEE8fZmg/uZZ1AKy/191gDXwRXimoOV1oZynsR71JrhGrgNFK3sJK3ZQH1j+q2hdE5SejjE9A
Ka8sXvcO+66c0nUf58kRMu8u0Ak1AAWK/cikkMP7SuvW1jd9sHomKiB8iup+SIF75GJ6tDpGUXFR
H02i5xeo7xBEJZ+NtO+qAod7VTZHIYazk07g7M1qoZmEVkwTJFo17wbM3kcKaNKAsYrDUW+Kbm0M
VANdLhiv2fV9g9ErzguyetoQWRt7MtTwc43gI0qcp4B+c89+/Ng6s7zQxC5EsM5VVtqeOSvJOjDZ
Qj8wFp1kudLNOGsPTf2St1c6B4E8mZ0DxNvy2PHFPo90NDw4k6AUx/wUdfj9wcWSGlDW4YNX6Pdx
Yvkbo4HIyJk2znENq7GTm9YsN5VbPVbtDMcb3AkJn/+SMq32h/FeOO0pDwG7tqQfWHMOL7YF+rvw
LQIzXLjlkxVOR0y9OhOwGG5xVX72Y7C1RweuX08VbTCOWHUdiObmR3TiLSwZfMLl/mA/yi42SchZ
F+ca1rys9CPn2ofQdZpUItcaoW9glABSKIx1PfbgTbRjq5xj1pqnKIUjRFYvyl6YvKreN8KCtkD4
TCGTJwmWPQqMBxJxCDxDN1Cbat1wxWYV8o228KOIunU980uKCC6yqU4yp7dqCaKkXTmQAXfKyvY7
lkMk9P20wjL4NhXprR+1u6CenqMwmhAXFU9aX/P7uANcDI4Jd7BgPFYlPlJsgbbdg4vGzV+6HUxN
G4ttGxMw6bozy3qw7wY9Ye1hY/4y50EmYU4ZTN+83hSOzBEf0ABMpgV+TsnmFforJrSEMZbjWc+D
AWdHa83+grIWBnkWHqrRfg0ms1u2eWPtB5EpHkC2V54XH8NZW24xuE7q8eP/woOTKar82a3NKSUQ
eqksPaHoWGaRPKDdRjRdXwo/fqxieD3/v0Z1SMrVEeT8e3fS4l3+ixL1v//anyUqBADLtG3fsZDx
OAbGov8tUfnXeyZZrQQ3mo7u/4QU8P/Q0aXZOFhtiAPe/Cn+p0QVfxgmUiHxP44n+z8pUb0flIyf
pD/wWGaHkudAr6DiZZr/q/SnF2OH14iqMyayDTgaGtu+VUgI8vJ7VclZ6uyC3qEC/048enhXZSLc
lCKvD4TTT6tUqhFBD3jNlUx18hAMUHKQSMXKas3kwzTApRAKxrrPm2KkMRC/NwHuW7K+FC0d0RRr
zYrdT1tK8GxCTfckUeUb+LEEolr4FMLMIPDF7vODXfjTUx7HJGOQprVRQZZ8U34rThYO+kVpEZU6
aASMd4PTfB94iuITHC258NBWbkTv25u4E/66KoLk2AU9AR9azXQy1muk/zoPnrLy+ffxt2nRflQB
LiW6E3M72pL3npM8x+hub5Gspm/Q+nu07EjzIQ2qHkuX60MHFbmP9mi6GBYclg5RAnul8GuO4Ju+
tzqpxPzss+Rdw5rgdFD6EoVP3KzvMTrcYuQ26KrLdeghgtAJaIczmwVYzsV3R2s2NVlROvIcwiqI
E9UG/MoYgWUNUjQ7kNu4aJyWSUB/bf3w5EXtsOs0845X7ntYOygNRbJ01YwftI+ZYX2f3PRbpEdi
DSdRWzUpoxc0KtMi8avPshlgG+YX6odVGITnUUxbDz7UVM3KHO9cDGh7BnhOeUwCVPAaWQ1VWOi/
WuawZ3YG5iDsHvWwedAVIyYdO4CYQOBS/lBUIu6IyisRpo9ZBVkMKmGVqy+5DQqzJCBoki5yiZBl
jt5+pd0nHy18z3sftU/nmRuzoC7OAdDfpaTdrGkR2pVdJ2+mk925QUucZljMMFkQqKbG4noUij4A
IfWqKcnDgVL9iok92fZs25gBSgUuzngJ+vEb9Elv4RUxcgbExrWNH1ivb41mOgtLxm9EEHMgZ8NT
7MmXCS2aQI6k2/0n2fRUCJna2Mo1VwWBV7VbMin2FbPsnNVtZbOL9Mo5hkLhMp5S7EMypJOz3Gso
gr1tIA4ZIn86yZI0H7+1d4ycXzJdfqSZiPdhLdplg6o5ZcpGONyb0AeTPosEerTB93QEixwaddk4
z04oblHmF6dB2lsZIo21VL1mkIUCSTe++flYbaa2JoA9S7bSl0hR4HK4DffZ0HN5yqg5iMLCZdvW
FIR2dc1G/HK+5kEEENHjUMfQt9PuKmhtlz1ZtCtQizmxY5HPbUW/IwO0FCLvwr0gAWdpKCR1Hu4b
N0kRHqfuaRo4sPs44BIXGXUeGQeJxck+pNF9ZBIB0peJWutu0b6HaejfN36CF8JytpodP3rud8ur
inUMF4vlPhaZYdhnQaE91rl8SkxSjQKPOENHRyGo8JEFkflF9GQc6IDL4LmuJWBqZHkIafTZ+pCe
5j1SZ2vvviPJVSpZ4pV195BJB1BmxG4oQo8QGT7gkBCJyaDU1Wd14FS0ekwnoQzKGf9KHsWmpg1j
Tz+VW6zoABdc5yJxkqwitx52ZdLcT0lwVoa5VtVMlygBJotIziDr/ZxTR+mEh4byVA0UEvTqYAX8
w+BaL0Vu3IlBvRYa6RmGvqpC6POpBPFu8ZqG94W7REHkzeGY9yxWfEGkDgmlSSzwzfXPpAWvBme4
sgLdcO+ciRI4SUYRQTF8IBpAYhH0oGbb8mx4fbYh7uRbLZlqhyGkKU3r3ntBGFimxdtoSj6ETwKs
MefLIAGsVLfyiA+1pbmBj4X3pa/v6h7HadmSroYc8jFonbd+allfsyqSicXg1DJXgDmXLu1SVibf
C81NdswT831AsXseB2xPAWGypT5Gp9Z3xAkb5bfJ8Q6THz3RJ8CrmL7VcfVmtOO5srpbQl5I07QX
s8AfkPR3hVH0LFgMjSTJ0l1Po3csVXc/TvErqoJrrgTCHqPflE3EbRH2mzbSv8JN5SVoEKCWllDV
csajTjw2dOp2vCR94pxPIDbh06HeSKJqy57ilOMZg4kY7zOre5CTfA0HsUMaQ8WXXgAoMZKdcGhA
DPdn3G+8JI6O2Lak6tDFtXuLY56QaAYDHiDyVZjJB4PQnLXFsbYZmRAAaw0Ycjsag/EYD1McrVFn
gW+eZYBlhssHnR7gYeJJZh9fZJADTDwXPCLK41b7TGKvYCMZw3N0nZcmRN3lN+5TGLdnN0k+WqlN
PBvWi85xoKyiu4sDdytI+2OTxLNoDXmB/5VnPTCQQBgTIVfpxL5auqehtPbKML4Hklt1jOonp5Of
WJDmvTybaDcu8Cg65X3aVF8ir4OH6BVHbqSnVmYnSNwZ1pZIstYXZ99gk96Ek1pXGgB4RUtDvaCy
rWXHdzKBN6Jqtt9R3wKy4xdKE8bRPRvAVUWSEHP2E/bDLZpOAiIrd9pbmWbtUT4iFXQwM4VsrKLQ
BWIubzxLrEf1nMBWSaMwqsbd54p1W1XRis/2E7r9cpWBQSiKFn2Jah4jVJEro2pPxVzCmB2Ois6P
qrtMQsDH7AovtcWL6eKzguvAxtNiY7WWscF8ZBLdwcwQTXTzQrro82plBj79RAqjj1nBfSb0Bz5u
hfNXwJQJS4RQCoVOUaIndXHozYGrMYvnYlp1o/E0FNmDAZnNmew717wDtuvTfOmjs+ndeN0m6lDM
qokhqd9aETzHmX+H8+UY9cbaqJKrZ3LHI2nETBpyeMfD0p3NpEY2bvDLnLRkvLcj9x1DycIggW1d
5swUM9I1UoGUTvZ8/KR7a3hWM3YoZueekAQ+dVRHuqWewd+C/JEPiGUgn5dqa+o82aZALNX0j1Uz
wl2curuJpmVX+Gx6upiuZ9LX2GE3XiOfKyi0mc4copdGtPYMwNK17t0G5X03c6SzYzhnpxoWFUVV
+6yp5crApt3p6mR16T21Lihggi04HSGOc4X9hAyX0muvtd6Gy4gFdmcjNqQMQVppchtg9YMfZNUb
zQkrCPZ1vw477VVTure0au8QVHG/rlte6MXU3HqqdhBB4dFMq4ehrF8idzxMVspsiWqkmmi4c8v3
WEKF31Ipx33EmMmZ500oQL8rBlDMsXc9Ayklpm6bzjOqOHACVMfz3IoBVjJPsig4HuQ82/LmKRcy
ks3ky3DNb78PGYTpDMQSBmMlA7JhwOaUi/Y+LGFvZQzRascZTsU8V6sYsCnIV4t0nrkNCvQq1nqy
HAY8ysM8m+vmKV3LuM5kbJfN87uCQd40T/RYOh91RnwDbPuM2InG1rfTj/nfPAms55lgPE8H9U6c
Q0XSL3zdc8cA0c2iY+aYLJJK+95y51BSecbK8JJq9dlT1StitY39YyjJG/FgMKbMBgTA/JOMY3gl
DDLVPNFsfww3MSGP6/8Xm9Wf9yK2sPW/bVSbb9RLv7Lv/vw7f3apmvGHbpg2uAy2Mh4rYJc+8E+P
iub8Ydg8OPA0AE6aLv6Qn1cpPnhNaJ6ux7qF4+p/+1TvD9MTtLDOvHxBDPcftam/cjzZw8yfYPa7
4LXHDfN7l1oxKDRDGlXivEgyiYf81DNkRruK1qYkN5cZOtuTXFuPcWkvG6t9G1W8AxvyjFBsiypp
j6goRMNG15I6D1XHanQI0J1YHOtUoKm6Fok6+tG6nwe9712ubwDbe8WXuJY7Nq2PXTPBa0U3V+X+
fgYMmPm96TdrkJNnAwyVNNEU8P8N6urVjMuNwh+tCQ9q0MAWgEG758xBOtauCPUrsLr5TONja8Pd
S6PMZtVaKOICrM5BUD8bzniITPIMXNo4Y8M46mudmgNVwrBF/f7FKrUVXrmcY2bMumnhaSRKGu/B
5L5PCLI9CGf1ABXHzeIFG7D86Iu23v10AyGCHNEU/x/U4tcyBgUAXpAbDJ3W/D/PvMU/v5N5iWcK
jz2bO88ofoYRVpHROhOEskUvtac016+J0R96Mmapi89D0X7xyuHeNfrXLG//9Jv9CYf8Vz/7VxDi
nz8bnKsrPPCKjDDmP/+Jq9KRPs+5i9iNmSotQ2NRIu6s3nrVgTkVtr1v2nfXiJ7pqM4NuX6kFWbe
k547/3ARZmPU79eAHSPmLsfSGb7O1+inz+FIT0NBhB8g6rxqp2TSE5gx0aDXtvbnhO3f/s7mv/yd
uf9BTHoeTrLffpZfmU0Zpii2SQpaoNS5driKhW5dukLgfamPQtOvJCl+ZW9FtuUtqYl4LrBRlO2h
YZrMIv6GPrPCA+HtGXZczHRg7lte3NA/9c70JczH5X9+j/CCMAzHQHBoWj/uoZ+uT+caqEwkc4Vo
5mPVvnEXKhcBFp9CWe7R1zDJQ5hp3fLQYHP5h5/+6/p1vkscw4Lzz+yUkZluzn/+009Pci03e518
wWTW0CvJUV0Vr1kdrxmTrseOjcxkXGhBX1mSYgduUuLPWFH9w8f468uLj+EL5vYGbj7hzn/+08cw
6izwvYDH1EJnCsbFPrlRfaK+KTTziok2WSTB8KCTDdSE6pRG0w3jx0M1BJsAcIudd0jl9Du7HQ7V
MNvl7PzP8/Df3lozcum325gxEuEDgE8NXvA//vynT6iXdh9g78Kkm/CWqX0ltwPl5MK78y9MaKBA
hvE3PQ+6c4GuO+GFQhCdSc82YSwysPP8wxUDwPT758EryX0+HyqW4f12q/d90Uvhi2ERgvNY62yP
z5MLo8ib2rNtpBvXq+7HEmKoVwzRRk/tVzFU4cH12RtULarJNkLw6jmAD0opk//8crk6zzxzUwOY
gGX9fl/1KP8qg5EUe2TxjNH41TbKz1Jj0p6QPRtZmdzm48WyG3UnatRfRXYsDKh0A07eXMPj8/fX
68fx98tryLGAQlM6Gr7NScxh+8sdFhiTVdcN8wk4rCZNB7pev+HQG3VfOyXDR9WrZ3ecqqNrJATU
tcOlcFq6hqm3LkoF2w7gQew0vDU9Z+vbzc3PvBdXr+xNVhtssxgvYhirYImDIPqHz/6Xp8OxLRPX
KYhuZtDOXHj8/HSIPO5Q90oknZ14oMMeFr5PykBH8hT2HMZDQY1vuQOLMacUwYMpLo7ILqNCJJHb
5tfc92647skTpdtGHRYiSKCvswEUBAgwgdlUK1j7FZx4NjHFlKsngAnHHwVD6BOyG1Dbm7q4/MPv
Renz6z3s2DaGWkofi5e2NUPGfv69nI43Ukxo3oJwz51RMLxAYG/1OJJkHb7WKt2ZY/ai1QlM+ERF
S8xkREGSAu1oya4HK9hF9E5tei5b7yTGxF8Qffc58m25ccB4qbGshU/wg2d8RFN0b09eQLQhDWlo
Bf/wHf22JOBF6tik47hUcR6kbc//7f7KRuT5UcTEviaKL9UKQihEzQsTmMSu4USK3e6qGUW1000K
siBSNfCKkTQwSLRmBAEgHQgOoUNJl3rPFPfvL/Vf7yBhIP7xWG74hDKZv11plRrwR4O5A5/zfroS
2JMzemce0pG4Y4Lp9Qo5MQJmN4pf/v5H//h3//rk8bMpABykPsDIf/+WTSmY/1sZbkvCr6DWfkWq
kq8G13yPRQdnwMAh9IFMgaabUmVBjh/GV423gGOuRMrAjMkI6kFpoDfEVBZ2D2GNjr6GrsImFBCH
b9PeWkSAtIhz+uBsdvZ/7+7+7ev/r9cPljRI+fl9a85H9a93aiZtrG01ZkHT6NTJdnE06KhfV7Jq
TgPmafSwIS7dfgg3AVqmv7+Czq+IvD/vLVR57EfNuUqYEd4/PydFi6vJEnx77USqZjVzKPoiOaE7
jK4tlRwy6HIFZIFqGHnkdoDsbteZOhpJ+YASNjrWnfFsEhwhSrLc2h7eCAG1KyIIGFwHw82OYDOC
jnzxBLYVXCThsgexv9RbO9hgt0XIV5hnybC4yWL8XYDScJ6CfDZafLxtmr5wPBqrljXYWtccRuZj
Tq5poG2VQBNVadFHAcFnxW34UPWBv3PM7mbU7jMJ4M4Gd+Ktst1u25XjyoOVdGNOh1kjYYptjwYb
h9o89S6eNGHR0Pz9tf3xzf3l7kQBNzv7DdvRf/tmKYQnjCpc24EUZ+JVv5Z6tYnLHNsDGGzgtAQE
xNtC91E1FdUFPiprb57gf/gYf+kUHA4m3TNQXFjsO/XfHlBdJ6yepxLOruV/JZ1xSXTBuuvKnaaR
35EM2XtKqQacJ3xs+3z6hx/PjGD+Ab9dB4tlqm85XAOH7cmv91ietCbymZp8K26rNTJenHD28Kzz
MK3z76S7K6gY5xopyoYGwl06FbFBGuNj0jQfHYGSNGfuJEoQXvGsqhUSanTLfKuOWHcCGrcWZlDU
4D+hCXoAmvscsDLm7yGLTyT6fEEn/K5CpGDscuS2rpxrqosDAV6Ex3TJpddLfRck9c7Vh+e2GbJV
ItVrCN50FeS1z4cViBpiNLG9RuZyz6wxd1f6SEKcNI21Tlg1YFx2mFnaIkNmn7weB5ejpLRepG8S
p5el+ziqtCWYcO4GdCz0sXzz3KNkymAYRXX2Ho7QDQJb17bA1NpD+Bx8r00bYJoXlnu85btIwyCo
ZJ5votg5+xVVaQmmZMGGClHihCFZdv6nwIIIhPYCd4w3oWN8jT33zVcD7fropZAw9WDVN/0tZk26
DPNKLvo2eO/ZGy4Eucqet9ENTV+XQ2UdNHR9ch4b8h9M2rY4BlK9x166Sxja8ms5x5G/EM/p4EER
70RSTNtK19aTZeX3k732LNy2DhB5RII+Okc8PFSczZlp73gh8pPSul/50sV9V6UHoy+ewzhm0xom
p6j0b8Mk5FIkgPTKCHVVE2n3cAQ+TLckH7DkG09xey3jCg+6E0LoVqo9S3SX0s4veQpOPSuYFgdz
Naph96mU+YLDowfQVy5pbcncHsd2NcjxzRMDZjXraRwBVrUk/26ymHxHVRHLkrIiXEsBz5Kn89hM
42uLGR6SUgDS236KRzZcsuwY58WcRJqzDhKdxD06IyBx+fd0ijANMFrAinEhAP2pp5HccJTzy+cm
YBjpcOO4qIGSyFuE/tRv0z7leM9hIjZFASmPO6R1Qg/epNZveEvIwRruRKBWVRo8pH3xaZV+sBWZ
znpHt5KVXlxw90ghj9i3SLH0wKihndy4Lhlf8fh18ly1DuwK5i87NoMg6vCgiaZdowBga5iskrhK
lqPreQwxWRlbZCBXmokkMrYZ7eTz82YeJrbZ0JrpJTsClkceYdtw1QWl/D3Lj35PT6oucETURYJ3
wLzhqK0OTsDsMY2aOPznncKrCwzAbKNXsPyfYzp9dQ1420YHdaOv5M4ytWrNugVnSNu8St/fYwt8
rTjDFwEC/iWSfIWOs1/6UqxdAyrZFJqvZZUCw65nBUDfbMNMQyFpgd+IYPQI5UWXIl9OPmvizETL
zoYJcCfIczWjMxoXhIINkTSmIRMGO2Gb6NEw8q/WFIUbr/S8XZoQRk4LFSFkapbE2pzdVrf3XU54
VG2XO5Q+7wa5p0zIESYY0fBtHMWxN1Aqsh6mLPKEWGMvw/iBE3YZ+S5JoyOr+QmiQVNlPmZR+WDG
OvFRFeiGglEZuYHLILSvvCHWTSJnR3m7jF0upc8WfuPC0ho0d1VqxXTlbfytZFh8Mtjz1Z41HOJe
ko5eRuxA9PZA+5ieRGhxV1Rjui3l8OTFmKeNctqEYDEH6d0ot7YILb/pbfGRtx14TbIVJUV+wJYm
LXDt6p33Zayq1Rg1fD0ku9K9a+EKqxTMscZYgQcQ26pbNLgYZZA6uxGc2Ia3HMHrhHn1yFzShCmc
4vncpviY1QCwyUM1WUMYxbW6aiXQsKA/jxDGIE2S/aYhLh4g2Kd99ypr/X0g8TmO02ZvQbvfjGF7
33O2rkfw/AsL08nSbAixbJFPkKZAOI/2FDpZfCgbUrq1+iRy9drnuyBmtR/w8NoxLCvhRK81EOnA
GNCJGewl3CIml5W1mEyKj8xiYVwy4xLGq536584v4a94NaRSsNkpSozFGCTEzUfli7CMM+CY8VCk
7bM3jRUcQutKSAGZhnp0yOxgbfLSSxvC4D1mZ0Ydkp9VdlvcOME6iC223znMFROJxxixguQLMLax
cp6HjCYzwqFqU/hji8++9lrj7Hi/3Foz/eabeJcsJ3iVDqJR8qr2qUwwQHnUtboiXNMNP0epdh0v
YRh0e4TSeDyaYdiNqXGEyNBB63HMdeCljEAcFDSN6mYO8Ete9wfTmM2lXB1usnCnagBArD07d9VH
ZDOlNtVEPzn3mEx2YexfUYPDcpuFHZEYiRchIljm3qk302I2UX0QDMS63Kv30cBRT17SMq3wpcvE
75F2803iDOWtYX/juLtVtXoQZH/uRyvb040ALiR5T1rlFcoIPT5kX6uWL0wQkCjQRcP/C5LquaT+
PTZD/hmVxXPc4d0VHRvWuAp3ZN5UwNcm88jLXoNzekc032NocGP08NZXXoE4aspzdL6A88C8Z8mp
Hq/tIPwjm2u4oHH2zO8gjxnraewyc0qb69RbmwnTHWhNbr5BfBRM4w6Mi4Pl1BrnuiyddYhbeTm2
5MrrsKkOpvxaGggHIya5noT2CEj0nLsmqJPJeCiHnpa8Dow1L76NOYNuiTh7MhnLY3BdDC3fuN4Q
dtSM/BiWeF7ZYQclW8xyH0DWJP70oDfZCbU+jEWGpJcAOQIvJKAVtY14SX9z8/hEhX5ny/BGjUFq
SABJydkr1aN2ZYs/1seytc9J6j12WrNnxcnbbVmMTn1hQr6H8MBWDAUIA6CTV/RXus9PETgXH2cg
caeLKuIRdxyaQo1MvkpoS1Mn76Uesy85kBtkemzZNXWrKlblNVAYPegftbR/6DPKe4sLOw7tivqI
7AQIdG0khqsIwm8Kyp5XbuPKO0Og2/tD/1Rk6VdT/yokXjEm5DUzfZXz6hFZfO966q4qTTJRc0yZ
gHxc+Wm7cp/RMmRpWSCjfzDF15BGXwxco0QnGhIt+h2Ax+ukvkM2P+MgOLl1d2u9a55YB+EMxUIh
/morzPLd9360L46EbpRpD3G3bVKeD396I2hwS4SJjTsy+8I+4eaaNK6RU9+l5CXyS9bdeCnN8MPQ
2W4r1wMqh69aZutWzx4bZCd+57zp4clVB7YKz6JDJGImBqvvSq1SrYUPPfQ3L66/ICt6DsI9XgQc
5v588OWvOuG42CXVyuSx0zyqGUQs5eQ+Kde6KUTqDWdmOpRHY5KoJYIWbXqK5WCp++YDKiP6MAv2
D3DD1L7z/fxYj+4ZVpCnhoNN2FlaQkKPZms5FzVYJb33Vg/mpRT+G9eR0DyZ8gIaus+Yvk3DwIhn
NN3XJnkreXscUiqhxDtPlryGTbZuJgx9ue6faNy4uKl2D2yVysrPIQBoGBF9xz317bDJXPepD/IP
TRWvNjPJRZVkPfE+BfEbfsldSMzCOI/Rar3Z+c50nhwMwlP+KPV8a2jTXnXpxzTGJ9cpd/h47oJ4
uJh+9hJW+tYYq+NiyL1voRY8z58GRtHB0FNAlaZ9BQx/zuwvOV8ZUE0CJKPhmmH7IJrrEKjQZJbU
vuSxLjg3a5SVETZccp8/U5SY7NGD6dRqCO6n+l7ryIxtH9vIO0lTrFVjPPQ8vW1hQbrB3hM2N5W2
+yh6gXOwqucQVPRsljPsyYT+nBdYuSbXLd+ZLxtQQmA/2A9jma6455FIj21SrowsgKphF5fU6L9U
6WsUjdd5Lcea6rUB6Cvc8oyEheQ5JGJ5DenCP5EzyywFkgJBoxouFDcS+yAMPwNFTkYcmp8AVS9A
zL50g3HXFSHXXN6yBmexFogrwz++e+85jHiPEU7CIdrG+YJaw3zre5oWEbFSzFdBweWw8UovvLb5
WusYFoTCYZ/xWjZS/c5NtTdallWKSBNU/aNBLhC+Z7KrlPYN3wUGp8AiDgNUAWQfeZJIrcwBD8EE
HWrdEr1SjhetqDZIBYp9A5sIeoO7itp5fWnh6hRtAxMJB2gdUAhEnbXxbeNmWnXE8r2CaxWTfGvG
G6WSgjcHDSFnFOnWmI6GFH7YnBJvq+YMIoawqCa8UzEJNZMnv9CyyeXQ6K9J0uVPlrHtHIvpPj6s
tVUn6bapKoq3AvZriRsEWvc92ohpH2X7ASUuqoLiS8C1pfeDJtnh7dxJXCjbclQX7Pxfh3rY19Sf
yyBlfFvUwWdg6CWqEGyRXQce3vX1fYmS7lg2xN1G9RqwYXEX6PpdUfJ2qXhyN0g2jmaBVDVvvPrO
7jix2yZ6rieHU4HSDx7Xlkif6qoPGG0SKJotMYsTqsoOt87kARIYR6JHNbQZ0IKmwhFLyC0xZa7u
7q2hBI+b0jg0PZW2gPWydmx/49RTu8fx/my0aib2ED1doJ3NlGauO6q/Bemm4WkU2EcHF8aXO5Rq
pfuDfnDgjwZZcTRR2YReEp7i8hQnNOTZSFHRd5eEuNFk/MSw1R4S2MmEPvH92Z6U2ziZutXKS5Lo
pmyI8pBWz6zsmNGUbnD1df9L8eA3uVjG+D2OHmte5KNyk9tRsyZUGISaGd90fDbrIjMFKKvEJ9bX
ucWJXjxVI0p/J9T4rDK9Y+qI3tIG59OTMjVG+ndISP6yEFGzC8znH58pjawbLBDYL6h0pOeY9wax
UZr0gajodG4hWUKXiUal62eRi90e/4u689i1HUmv9Ks0NGc1yaAFpBps7/c+3kyIY+k9gwzy6fUx
U1JXCt1Ca9CDBgqFyqy899zchhH/+tf6Vmx3Gl5gp5qBjgY2T2IQhtawbaZNbN0p6BGeLddsFP1t
mAMqrPvsLYyouWKOWedxdYidatr88dOlDqgVOvZ2yhk7YAmeyCxRDZ/jw/Ldyj5ByVmmpWHBxnA/
p2QssEe683KsoXI3bYOLHRkJL2L/PFSxWoGdJfUvtU1PtG7KcbQSI1mYU8ntdsTW6FcugWFekqVn
ZdpqssQlKYZtUpfR2TbK82hmGXJQv8YVORe/1R+q0NgmmeS4LQhOSH4tVH5tHvzJiK3yllrbtGds
zSv6ffUs2ZnIkomT+CdyL/ALa+dOWdWeO3l0IB5mn+xBkJRKorMq6Ug3m2Q1eHmw8ZlnFzIkaiPa
q7BBk7UGFfNmHdy0FCbyoJ6xfzERy+AwnT17aRbSP/VJHT6P/T4NYSKVJhmy0HBXrYc+gr3q6JkT
nd05rvGiKLtl5Ylma+k8YZ1spqsAiTiU1UAJU2zB3AjEVkvo3W76TdZ4+daG8sBW0NK2ehcZaxNK
zDc7/ewo23ph532PIE3DvaRKw1HVfR9aJx3cLNe+rV3SyIxrNDmOmfriyQmKvIzMfYE9NSdg2ptl
8gQj8toFcApKs3G2mB+xnTGyUL6NoiRbPkKq6LlIMuSWQIxrQ7c2fUUZllIBH36kWJBaIyKAPh7x
lBL4rycs/9lQ3/QkrFfkK8c1S1n/5jbhunSNb6qcxNb23e4UdyZS3NTvurCvl6CZTt6kP4HgTw+a
xOlnOQ7uusL+KkVsHwkkYNGVuP7SN65q7MnSpNkMRc1zJRQWrof8SgdYGhfaqxwwrlrha2qZEHbi
GjB5PqwzV7+j+Ju04YREYsFoGlIn3AcVlUp9CFmRqP1dG4q7OoqiYxAO1wzo9lpGg3kQATs9Q8Hp
bCL9iaNQW4aDdm3JMu/DACxxLMS1tt2dbmNno8NxMpv61Evra+xNOhOaAZlJjzjALG1ZqNzexKp6
szltolqHcpWdJd1NSRCtoaftVOScMSEiMXXGwQuzYDHZ1buFPIgzYR9mGE8jUR7tujrKoH7T9Xbj
VMm5rFloOMU8tEoTQWa6i8L8ao6wCIB0m+Gv3QVPgU2QMB/vxBQ8GYV+V0zc1CvoCqhVpJ0ixBbt
4NdtuZLm9BFZePA5q/A3fM03aL21LgaNbEAbr13SCRQ/7Se8kDK8Ta26NO2Lp8YXXbXHODfe68xL
iTSytEKzMqt4B3hUP3vkzjZk/+i2gnBV8lJC6WI3E3GOlIX+TeeX2WtPcYW80v7OMgqJA0pxnFpy
pUuCnefHxikoyTdUYlO28Su1hTPxaHwzVULvlnutzI61dXSjTUasSVhz5WIJEZQ/AbVTxH1xKNK9
bGbVRppUD7viQ0CCYd7fe8WsuDYrjlKu9axCLAbdd9yC8A0Abzid8dOlQFn8bi3cZOd02lNi999l
4JybnJu86QrA0MApOXbgWKQEKQLzQQ/8D1/ZyFGkpbOaPKRD/CYaz/NAxZZyxMSzFrFFMY90kCeT
FvoIJtpm0A42GPmB8WeBqxqgBLr9AkeJI6b7MbbIS0aX2PCfgka/+gm3vCaePmHppcV0h2+IQ7Zh
cMT0XHLGcdCe6U/AiIWriAtYvK01g5sqQc4JCDnJ9+muaaLNoFOE6IYwhvX7sRrBdirr02WbOwXf
BdTZuLa+DUWDgeF+FFpxMBt4bYkyAnDb4Z0ixgm3+6Ti4a3zrF3bhJtxlrK4YgybPKX8uZDjNpXJ
FTrOrjTtnyGjI81uWuorzZ+wKr8SCwIYGsbGSo14EfFobItdxspfgS3EZDrV/pP2x0W/Ee9NWzym
vHdGaT/GcbG0qOrBSe4/+cK8Y0L8buv6WPXJi8EWNErcZc7I7EQRoJFh+Ba22OZwOllt8zcqhEV4
Vg3LzOK1hGGyAAO1NYJmdp4Z0xKWHaUgbboVhcdZDRaW/kUc9DtPDpAsNP8nUtlXn/oXsC67uJh2
1tg4YMg6AKKKIIbzONhUP2tufQcAFjeJg2qAl2M2ccHMlGIXz14dP2CKZKLzPQ33LkjVRRYMdOHp
lBslL10S/Miu+qLv7BELx5XB4yWt3B/djJplWmsEvll3uduG8hLs1Tz6XvXOQxwq7QUkdLraJz6r
eKwjPkIxijpURgpl0SFU223Tvn9uU/GNCP3la9pHZM+zRlcTGdfGF+BtH05Rv0fZxInJ0z5UrrHt
6k9EQ3n0MqKqani0e+shINsPDfY7i4iBzZ+lGELW0kIxauPiloW4dYcOJkhVzwGmKaIYlpCx0gKE
TqSVKsUhbgr8uMZU/xDtrJrwbYqSTSbj5/l9Rkr9Yv68iRQACFGsDkInUxZgTos6+moqz3ZxMwux
rDXvJ58Sm415+G6P+ioGrbmEaPSb2d0d23/SxayBVcRuVwocjsQJQAcF1ncwcKuHrfzOXS/jscaE
735QRcFV3xu+lVfSIGTu28lgk8LuCR9VIPPj/OUbvI9oUDjH+Sl5YL8apgRA6ejbMvQe8uwmm+Ap
LtKXugi+WZBRamhOrO0BWMbRFXPOU8cPCARbmc6nCaxujDu4BZtWT9+NRmjLkV2X0Y7wjlsr2Epe
wk0TK1J7lmWfQ5E8QqeWzb7WzGPteU+DmzImdt+aLL9S+DrcRnia5M6uhOZfCOy+KdxHV2uOODU/
Eo+nTEbuItD2eCfeG9l91+hArcKEUPkonBRvBen92On3FlcLVte8j/ged6nUPjpdk0jZ7SGoyYlR
Ejnm4h4R/b1yMuBi9h4NBYUwyMRJwv13WrW2KRkLqRJi0nz27XQfSoEwc+maUMD65YcGiBIURJEw
iMzzKMNrN4QvPY1dBR/qZZ/PVQUx9GtmjSqOtoUGRTH37spYrGg6YvCXL6qNrwrBF4JE+zX6+mfL
++52L+agoGj0XrSITPUGyfAps9FVB8d8zxXy9GTXtymgpABh7S2rmh+HAuHNYD5KU3uysORrFX2f
zN/tInBIMeAJpDNhOJm+4qFWYJGH9CQdA4qoH67qmj9VHr4adbyXw4esKP0Ef0EyO8FLq08XC2HB
CgiH51l0ay0rp+oTNC9BJ30t6+7iSnfc1Jr+kPZ+fBuCAcl00p4mMb2PsPFQb0BvwRf16+wSWDs0
tnXW8QWOrLFY5GH0krTXwvMknsMMibhI3Csa8Hfg2p+JwY6IwpxZZvYf044D2bY4Lgasul7M0Ozr
916B4QSiAO2f7cbVnIsTUOJpd8N70fm3cV/Q3TP0PWISr0c8NF9qoj1Kor20ebUEWBHT70H4X6XO
sgyJVkA1cPh4zyJndbDsdisrfou+b4JVO1W7vLT1ReVmYsYZZwww4bcZUWXrSXGd1cwx6RDCPb5A
0og+ueSqzOfk6x/KZnztyRtadn7ueAbOzuBa9gvW9Z+qmHeH2vyNf8gr/6muz33HV813hrWXiZ/R
/dT14hFViyMBYszC7tSp5pIiS9pIidy1HARcLzQAoaP2U7AZ7tL6iof5jbGBzQiZzwVuwu0fgmYs
OBnZaUM6f5+mGqi3N7EHjRm4M5uzxf+AH1Hj+K83IN4zymHzeKZZThFWCMO5WhbT7/wnFeJd5snZ
D7MXtosgptuPEjADdyixnail1iL4xsZA9ool1MqeOAM0630Y+fYV8TMfLmB4cloyQ4UloMdCjOTq
iINyJrTnhgvTohH5Oem447fI5nHO4Fbr8rmct4axdp7P09b2qW+LaBXBuuC0c+GNy7UjLeK7CG9p
ihpsRL/dZN6K3EeIi5I75I8TX+TwIQXWyxxD72k5vSn8nnBJCNlH8K+kPwGZM4KjrbrXMGbtVb04
ZNHqV8MPjoVXZevBgJvtZNqGpJ+56Ij1Xp22vzfp+GVaHET4mxSBWBPAPdt6Ub46I7GealQ9+KnK
XWL+9rfd4HqnZKD1CN/rhlCmfNTc8j7gGbqDEtiu+s5Ck41I9sVp94dywuIoOsaTeLXLrrnLkLfM
kOhM3lfuoqzVr5xi72o2pzIO2yMDgbsRQn03gQx2pDHf4o5WNHZdX8OI62BkC+cirYBPto6hZBgp
uoEQomOwKS20XVzB5HEsGWzklBXrYpU1Qm21GEAobpV6jRzSrhzt5IzudGqwp47C7Y6+Oeq7Ksjx
q6k19/3sJCvvycWXsKwTbQDrqeubgAUKKzvofgm3gLRyvL1Gn3YEFhhNLWBqEd3Rbr1Pmo0MQik+
4x6lBJbntXsd9NPWmdSpxO2y1pvK2fRNSGGm7R47M2sOdiIcwttcBVWr35tD4m4M2D0LgPuMJNrQ
rTX0PfQEJhE/HT4L3XI2ZdY8FE7hnEY9HXlDx2pPVvLKogUTYq7SI16LqvLH65C+Wq4qD/VQPlPT
N1EJn4lz294KDE2HIYE1NMnHlgcBlD/nxBOS8gOWhDSQsywMii35mJfRAhED/tZYTJ76JL+wxBQJ
bzr1V5Zy2fCOEJOyMD/4wfjj+8VPArVsJdz4GWGy2/ha82iDoO+5KUm0NgA7q96QGWwLNhQ0S3Xr
QmFfsEcu3zaxIc1Yadq0cx3/GWT6kSqHgj9eblEp2kM2ZPQxUe2bxAsWLsW9hGZBsjq1++w6wUuj
2eDZMkGDQ8ONlLPtquUgWc3+SUjyZVEffvPvusYQimpV60RsYXUiLHd0DtpRvokRbQaL4bimp6Mn
tF03UbIOiek1VIz0rdMsE+cWxJQI+r1xD9gdYotyTkYe+wtR+3eV8D6Lec1eUTW3qvN116F51lH/
zZyGLle9JP2+7KAytRFKkT0ykTs69gzCen+8yr1nHVRqPZBwRTVT05rG6XZRz40XXU1GzWKvmg/s
Sb3M/DAN8zbztbi2A6jykmk96u2Hye3vEjqI/Sm5bp3uLYq0/WzXJMN4a8M34eVvGUa0G7CBaV/g
4uqFToVEaQ+vNg1WYwfjE8wYiGLviCTHSqkNqFRsTxGEP2Yp51LG+QVOiFoxXLFv61KqgcZ+6yVx
tBpsOtUaerSQxiaAxMZIiTmzZIIToUIIzVjOpI0PI1nLb4GO1b/r7py5xKIwWY+rNnw3bLF37PQK
HHphwfBjJdahqGK/gJYQjXLpgumUIyPFKJ+54wFeb8Lf3uTdMKybghxJDJhnXIJ6pprkRaDnbAtO
1DuQDBAUbGPRSP6VXJdyJ7ODl6E9qMA8hmBk+T0fezqkCmnG8HqNXVLZMNkL7zec8Z7EKw8Wb+PU
2k8OweJqEvdGnNdHo6+ueDVwcpL+k83dyI6X0RAjDUv8bJmQ1pQW1bNO3C+Lsn3WEb9Cc9gK1Vwq
YtcQ1qfvFAeEV+crCcnaxYG0KPyUjRDeUHPAbuLKJwOK9yLW9N8Ca2UA3gdjCl/8TLRPXWO/9w2F
7m65sbQKFKb5mcREBsfceRWxceRGtQ98jc+x3CZettPmko9sNrF5Le9Dl4OMqMsPe2YGmy96jWDi
9tkNm+WH1tOTHiYsTAsbakAJMtEo6QBRIIpongM1NlCJWjm0LWQT66+Bp0recVTFHUjwvHEwgVGz
ojJyDSH1trFFwtDiBxQcjn2lH4iFzFsL/k7qizO1c9RKVuNvTYNowTsknOFejt5DUXct1/1w0+Iq
9abuKVA1lLWEinWQ2TYSEkagvZ3YSwuwGWaT9MtNKsZZIghjV2wjjvko9XeWkhujEK/F0HxzSu0j
n7IpHMrcrzuSzHlxa+blDyGZk8Prz47gkqP4kVliTJ29uoVi3z01sJR6E6eAR2goc0/+EL/KTnz7
KJFlM31HTv7R1s8uVl5BZL0oqzW+O7axjNpBGZz/eOR1oUG9nweHRITajvKgTzom3mquv3FsmIuK
SEMbSGhC/A/FvBdyHAY9ruRMe49E9JxZahdmFDrmCMougxUp2zWcH+6jBruAjCIYihMXKsyWjQch
Av1I2wxe8AXfh71L7+49gyuiI+8bahv4Hch8ZoI7jA3LyAjnK+hSE8hKyPkfTYhjy6VGaeFOzsWl
R691KTQ11fCsZTYsgPk51agltxMejTOhi3N9CcJhPcb4hKy+pQ23zxifiZcqugbgSH0Rrj9otr6P
W2/HXVZBwOLjHlTTB1PyItAlYJIasX50dSRIA+hpaTzKfDNIHu4WEA6aC14TmqEX1SwElbrzPXbt
PfV4dKKWj7le3Uo9XxuAvd1wS2vh5EEOhBmBRJiLo1Gl6LvRNs5wklUjMR9UiHpp1sW2TtWx5Dvo
4QrjyqafDZioBc0ffO3UoW3OHvPAsq4L8qEQAIMxo6hWewN48dEY1jmb8rswbKHCJZcmov8QQkG/
DLL4RjkH61Zw8QnEaaEwEyQE+bM8ObBwE9yLy2WpiltAsG7hzOZbE+ZV2NUvXt7mO5QXe2kP3BJm
WS2tzXuM0hpG/QDXDv0xkS/rC/c3QGt9chviCLwxYxWQJ95JPAS22xwSUlSLtDP2XjzITZAIyqzp
0BgSXsYuNr8LPueYCUCj0zXg0OD61M7WjTq0IZU5ai5InG+iOIXFXRoWj4ltPCZFehk64veZiQLv
T86hr8qTdNLNVDdfoZ76m7ZO9gl3jV1vpUcvFRCYUyCNWXabdAQko9SfffLeK4Yq3pzut5L+T1ck
v2ETcPOS3KL949D5l1CGu0BaFtP43COushNSW8xcMFwJiyJgYzZQaK69Ib5LiLszK93m5WB8t6zn
kdsVZTe8ZXUISTLjip2VzcBpgR2Hvb9H1XC4Crr0K096Clgy/1koea8L9YosQOJxOaX+NU2i66A5
9maEMr6se+8xG8vHP3zI//MvRvf27//MX3+V1Uh5SNT9p7/8+2OZ859/nn/Nf/wzf/0Vfz9Talm2
5W/3X/5T25/y8pH/tP/5H/rL78xP/7c/3eqj+/jLX6wBfXXjnfxpxvufVmbdH3+K8Kec/8n/2//z
f/z88bs8jtXPv/zTxzc+oVWMDTH+6nB6//n/zVlNcA+ecDE9/59JVn922Z0/mr9mhP/jV/4ZE7b/
5s0+bhKPuk2VkjdnFP9MCVuQWF3LwcptznFI6pn+MSTs0FZnkC3jV9mYj/8xJEyixLZdg9/OJEjs
/XdSwjhQZkP7/zJ6u7pBuJ7/NkgrWzhCjDmU8w9Btp4eTyeyLI7UzjQ2XpY9B2XKcT7Rx2QCUTbr
CcoSgAAIQiESGl8XrAJ9abw0brYeiWj1GF/DZDhqcmYVNts+Nx8c3Bm7qHHXTjishIMLTgu6L88L
3hKlb7woAxsKSonr1CVyYVGzjl1MFteAwoEHoIWKXjwOpj5kZ5YDfztrYWUvcc5Mez9ILkkPSLC1
3Es7go6TIfUfKW6+tVvqaz9yfDqsOdHcSs82cec9sugvWMI3WFUitMXQbfJbNUYPMkkpLMBwQwpO
nii1YRmDeXMzpaYA1pIujdG8jAXHVoRXtyD4L+rQWjRu8T0QlaJuAjc6mG0IhsV3qI8vtieTJQUs
6F4W8gcco+fYrRBWWhboiXlVHPR9jnEwzJEcijTdQWMEFGPQSKmG8STc8RL5gMIFJMKlbeerLMzC
NX+Ma5a6t6oANBrGvyMJmUHN04oFlVmFjCKuM2WYEtAjowKc05ix6w/6/IHc+jlK/F9ysPi+ZJNx
XaelnQOaTabewZAGdXYaIsZzbbY1GWPtrylEotpUTz+HXLDVpAspHmkkowulnRD2pmh8DQ2qwxpe
L6MwHv1MgOlLN3gR8Ig621avTnw6qOMyXiCkH1j6fuT4SnyvOtdutpnA8OkiP+Sx96C7FDKZBm7Z
iUaiyvd2niOfkZZxsLcOMrypJCVYnCKN525GIRIOD4YjpTd3HEdrrVabYpJbgGRfIEuoFqKMXLks
zmkdc/dYYl8TC1ZKQkN7Ju/GMNwRfyHyYst62XcoetP4KC3AuWz76UZQ7YPqCFzIwd0PffktIxRM
uyAkUw5YPrxWfGTBbPp2NLyPwFlt/aS3HhNk6V29QcwXH+/DLMjOe3aPuIJbaKrJznTXthVI3Pqn
DccQBmv56VTejewQt8M2/nJKtZF9+wHw/bPNwdM3PfctOstIYzXda4AwH0QmPcoBPonx2U+dGw17
DBtpvBkbLjRRZ647a0DACa1ntvyP6E24XUYPc0MZxeg5akM4k/c4rc+ZbB+CIvnQrehdM8pgNybE
I+JiHjYVTgLzUCm9BxzSX9M4rA6D4PcaR/kq3drZakOwChLrWECgQVahfFYRVujY6veMYswK7E8a
LYHPM4cJhoSWSj9V7wFYehu7m9dacqlGutyKCINZaH9IX6Kixuk6qruTZ2IrTOnbkG526kdBJ3Ky
C7tmqQrkuT5bx3VCD6Q/3vVGwd5BfcMtA+wTcWXKvfWAtORYBJHs6Qh0+Go3JWyYfKmyFoApJjMj
S6iJGPFjgGlZV1SRLYVqEaqspwguaYRdV6Pw1WpopbGCW69qa1ZBWX204tmLje3ksURLvJ3I4evE
CfgD38Pq4bEmc8v03ZTGJVLMJshTtzi3Yi73U3xwKX3jZjA128o2fzTiG4tK8baV1AKZ7MmQ9/kQ
4uRxdesx8ig01nDexsMQwsLDo8anxA03MkOyH2GaXKXuT0s+8TT7kbJbubVODVqcvY9GPF2KWvl7
kY/3oPqrtRbpwc42OjozBWY24dMYGU6Wt3cdPvOIFsxjBY0XtepuVBbcV0afzM71EQ4KBWVgzSQu
aXTgPqfSrSK4SNWbvzYtG7rP3CGamvJixhP8+ESpTevVmEIcoKz+hEBQQX9JNYf6l/lfQraIdFZ9
BdwFmbOuDyn2u97w7qeRZ5mlUQvapEu7NGdHfZbS8SHyva2cFCLPmC9lbr3hWX/H5TYrO/1NRcWZ
9qFdyuVJOQq3CtuXlUKDpC6DBR+aPrt9qlMWSFm/k+of06q/KJumYdx/QKEyyLd5Q14vlvMtmhbv
EbRxX01nGpLbfR/Y7bqlbmkd2O4lGrulqtvN4A6ruFDXpvZ2sY4RoMrac9VUXwEf6eWoxfpC2YxJ
eQanPJJUqha0z2c4lBZawQ5fDgPlZwGU5BzTcw/sqR++Lfs+96J4A38Nt6nv8nTl1UJuzx5cg5xC
ipAAMmvLcO0ekQn1jTnwRuUdPcVG6m0z2Xm4VPHt0tm39qrobJUJWyHN54QWdGEiKwc2eK9Ep7Za
FtbRnk85f8oe3SL8dXz3qEd5yDsRvzeohrTf7Xu9xsfKl1rrnSML09muMNyZafjtcz9fjNNM4y2i
71lSXtKaiDydBC/CiPu1bokPjxvHpgzkMTKTax6O9rXL6M9kwWoT19B+qc5D7u9nGiVzzZig9eW9
dVegmhEiOmDrOcQhtN4yz5cIldgK6Kw36HOo660zhqsmNOF4zMeqCHeuLp/wjH9UfsHa2QuvudDW
HjSoY93RQd0YGBXddk8pD30FpbxMNNkuGx3PZOIJyIdidiaWwVs24tI0HL6cTpLtMyTDjetCxS6H
DS5VSr8yDHF5FY0basj8XW157yZL7QrIiqMB1g3UPbM9LQcBGQuq60Jioixzuk8rLj5p1T1JSbzV
nkW4tIYp5GokH8YI86R6a2iKSHkCbHwT47wJ/LzjD7gup8g7YBO+BrawV7Sb9Ks8wSHXBZ/UczS7
Xq+6HZ/Zlzyc7sOGcyLudwJ5OkrzktBm/OVqxrKPCIfMPaKCa5Pu6w+FG3w3nfdtduHZCMIXpxPb
pigOdeAT1PH6n1xzz1KPEw6u+gUlINw0yQjlvSYXlMQDIffpMU/5sFElQMZTLVt84ZkNJX2sL/hh
n22cgpzEd0MptRUzS8Cm19bYdJcwleX3EFiowcWGeswHPIHXglzvxk5dkPoNKgtj2V0iZhVQK+cK
LB7J8/I/iOuHumn22Ijuea1WgQVUrkv0JWYddl/8ncjws5XbsVuPJgT2CgO4Tf9WWLjNXNW0YBV6
Tkcd3vXUMLta/RFr51eJvL6nM4i7Wchju8cLj1PbhheM/rayCXwv6rI+0qJqLs08f+mpMXPHKVtN
AseNScPbwuVua1T1g5awsm8tABXm45SW+7aiW0r4+bpCtuhN/8ck7A5gX4MyRco+Gdt5xjrJqdIX
CKY3eoO3tHWNtJCKchsatMTpJqNlgSGM/Xf5WUjjPZzoe0U3trGeZG9ytMoN+L4DkPZqKcLnlOF3
YeZ8WFHeoCtMkdjhN61WrkWoHrfRc+XjIVEWCqyjECUcrmEOu7vEZrxksx7CR2TJ9kC44hLqk1pW
s1jbtD6O62Q4J4VaNwIrWj9ikAyUFy0ZuTkSeJ1IeR1tK3hJRYsk1rDKInVmtiXxdpIFq9KihC8o
csJ/6Nh4WeYfm5urUXdIlHpYf+rpOU+RY2zAnzWCZxHW5bIzIp4DlkWVe0h7YTYLQsGkP/P4Bnrv
/KYFUq6BDAWEnEKGyT9RHXciyfNt5NSjODjjcrvQz0h6Id9wDhpfwqxTcrxim9siO2AB7PETKZvX
ykjyQzjW+8zvTk1rEpEuiAHqznDOE/dBNF6/dBJOvxp37ZYoT7v2c7PZcme3aEfG4qWZJjlm4cgt
CG76GWqeJNpgmXRoJ1tXG67aALDXrmjn5UFcHajVCiHFQ38pOuvT1lweSqFVPmo0MWHY9T7yKuiv
psE9aqjNzyydtm2dh9i+MeeOXkO5I57cUuREcNkUszo8VwxwlDLzKcRF7O2taHrjCoH5k3bghdU5
5z4Inl1Bk2lXHWipis9aHZzMNn0PYqI53Ev8MQZqOxtiyvock9v0oCQtrBxvNycBzsqAcFt5sSJO
97agLTfq7w1VQRk01TLAqrEthk4eRlyMuwITyCYprDnGZ+Y4LQRYQVmeB5ne811geZSO194Kt1Vl
BRhETPEiVX6oCPjElns0WdmfYin3/Xw9qK3GPxg4OMgudLOKk5CNaNyFrhEKshvjiQG0wORETVCQ
9182kaKK7rxlWOa3XDnZmk5x+xgAWUQRfhxD4yv0ukcjDO+wX93knArURuMODZe7Y7flgKKFsEg/
VBw/1CJf0uO487Gm5FH0aTkfiWp2KegGHo6EZYoiXMcB80GfriqojNtJac26BayE3z6ebRPak07n
GPcCMjTk5ipgFFX12XntbVDDYWwrsnvah9aBU/Vqxz6GTbX3x/RKwdIeL+7WGxK2gzKLuRfH+Asc
J9z2RXQCCfoSKf2xkay0oEaOa9YWguQDX9TMGR8LAlGkIcWSQhF/hpjcE/M6CIdQT+iqO93pH6i+
wOBfRffUjAIz9KNDWFo3Nw2e+5IuEKMmVgZH2dSXWgvueaCHNLMPbaBfAuBFtEG7Vy1JPgrbeUeA
3PYDaawKAHaYUO868e7y4hsuACru7E/RzNhkeVYt9CD/4LTbONirsVtNp1GbjhlACl4JwydjNa2m
vqfCCUdLp66+F0ErDW4dQ5duq/fWdZ7c1nkZsxBbjo3hy28uMFzgG7qPTdWu2USv88Y7NgktUZV+
DHXrBfl5y8u3s7jvgdV+nAQZocK7OCMZv8GkkCLKecaCe+0inq7p+EneZmuUGtbVblfWhD8b6JS4
5Vm7UdoZtm+TTcAqoRJ6Fef9uCRgzY2QJXNku1dGWqQUJW2SHomxyht51oRC5DMHhk/pGuswctSG
JayYM+UUdwXyUsqu4wERXyyGB4RMc+0j1i4gaZwMFZEi7Tty2WKqp01MJdT/Ew3w/y91z9bhn/xX
6t7/Rtf7t1/z77qejnCGeCcM08Mh7AJQ+FPXE38TviMAA+oQzIFpOfycf+9R8v9m6S6bPRt6Dwg2
gdjW8uZF//JPlvc3gCgGWhxgImD1/y34n2Hoc0/SX2U9HUKJAXqBKiX+5DO/6h9kPSvpq2SYUMpr
isCQ1+9Hv10btvaAE3/nm8W2Eck6cdhRWP6+RL3rUA/sTmfvyga60cm8JbJ9IXqMjQEi0AZNbokP
Yg2le11Y1YMh1AlO+07o4p4W9feJ8SvouL4T0j2UgbHFbHIA0nA2ouJiVtPWnDtOEwmMeU7iJz7l
4XE0gWxRR1+SX7Vo7IRE8dU29VEEuIWtdGdDW1jVaGpYndiHm+7SVwiTQykucBMc+jci7aa1wbQV
wnnmpstW1mF9CzudHdAhFTGwHTOhrgc7QFHAKRGTLI8EqibudYhIQfMkc38rKu7j+DrZhDkrg2f8
aqyK9yIlbcfzay3C9Nu32DgEAyWFmUJIlGSBx2VJvuS5M8Jpa3NwG128bWPrsfPyu0EzdqU3XWyd
6CumjjyiMBc8/VFF7JmzEgNe1LBll210S9Ku2USmrE4cMz8N++cCQWohKm9ZEy8MyIS2Tf9Ye+w2
6PZlf+Xam2Z0DzB8XIioBe9Knr8Sf7B27KyGZRQ0myQJnwT2Fq7SG/IOrDYHDBtJuIEc+lpiCMRO
63L9zbgmAmjAhe+Xq6EmfOWKXLvS+LJEdRMLherwWAQj+Wyrp/gd8EPD4EjiJsWJbW0SvMMYUpU6
IZStEh7RpEHwDA+SVk5IZ3x8yo4SH/Gv7J3HkuRAll1/iGhzOPSSgdAytdrAUgIOrdXXz0Fz2jhD
Gmk2+1m0tXVVV2VWZITD3333nqv9dGH+mOMdPiGHu2c50dFpRNmvbfY89SqACOzdihFEcZA8pREI
ZTaBPF1BaKwFl36U6k0Udh+ZCdZBYrNbqU7j/k5/U11+hml7mRhiI6fbmW17ReNYy0zflDI/glk/
T0OPMXIptKwyiELMVGqbTxT9YFleJcZM33q+aR3rNjXFYz9y14j0jxhbeZTMh9quHhucoKs4S7ap
ob02i1uv0Xa1Vn3joj+JZYoQFd+TJbNLx4BRtGHDme0GG53hI2QIsZdpRCTc9QxRbMQyqeTLzILO
f9Bmay0YZkqGGo/hpo6tHQveYaNqBADJSshtKFPlPLoPl+0zxiPlo9wu3r/4htnrMdTgkDfGsSvr
H5fhimoNbZ0u8xb5K5oCMu/eZBRrGcm6trnC1dslUfGOScd3ltktZYgrGObEhEImGe8wxe2GdjFS
D+jaKdRrJkCAijGyj3exmQ3tcukWYlq0mBoF02OWqkvDNOlM0S94m0eWYjAxmDcRE35d5s8Z37Ja
BtLZxmnNhFqMxhYR8WHW9Vc+W1wIlmF27L86ctTAhxlzu5JaJbqVCLhV7rFZhmGgrLgJmY+FcMxt
xcSM7e9dMkEvvQrxMlJza+JOvYzZOvO2wdzt1cOXpjOIE2rV1zqz+dyyGY/EA/fse/AA58AlOFdq
H0ZQe6zCGe+DZdAvlpE/7SjQQgOIYj3dTmN2EIs8UHaAJDsz/BgX6YAziAI3W2+3OsFPXhQ24lHz
XYkx9CVlqCw8J4YKEVOoYNEF5LVfglX6OpLhU9xoWzkP2aaucRdpAf7hwsq2Qc+ndkYTIxbGnSLi
wz1hMcEa1OCG7OCiNJGSC5gRXcYL1Na04woVrdwOtnhTNja3ZDpDdt1KVtYlnl9c22qrLG+dlMkp
P7WdDfVAHWnP4IgQ7mpUAfAQr0GKncJ9nTW7YgbwbFgYEPs9GW9zBcDlE3b0pjcrECPNqQ5K+s8i
ghN5EogVp/C8c6cCuljgVr6KJZVstvsGDeWtTj8hz78ohLya9u56xO+Xls22LEiBeMPTZKG8uEFP
gwTZ7lxUBxKr7zhaz1EeFRuVp1dbY8sOUugYG0WxM6t8qd7+dkrvqeNGdhgruTMDdJ3RZv2dOhQr
QZFL5/TsVd64rebUPeUy7JmPkS8msdwdB7Rdu2CqI/LDUpp4UpkfKI7eKGyN9uAeg8Q4DO2CFDDc
S1dl5CsXjDesF5i5nXLvijDAuqbnHFT6c5PXgz8Delj1OuAWMVGjku4aTil/EPqxy413LeSTMcX1
ToeDAXho3Qn7rWYf4Kt5/iKXvleDu+ti79sMSW+yJIDknZkHL8SKGrjsvYhlUtmge/mfiM3qlKAX
rEglALPppTq2heh5CwTuCoH/BIfkIG0POy4GZL+Ns4tdTBFwNzDaVkeRCQV1bG4sjPNNGhmH0uPZ
TxIwtp7nVn1orWCEDKt0BzFnwQKhYNQWMyAB1sUviPt1zMQAqE77FXY77PokPAnXnDc00+S+EIGz
L0f7ZFjVk0mPhc4kuLKd5IN8zR0VaAJZ+ScrXrWkhEFOHMVII9TL+FXKFMurcq4luTR7wMfVSuMY
680m58py0aJegD2nnbSo0JqngBOmacR7P2CdzIeXRgP0bRnpkzSXyubSj1OGrSjrPi0QUqumDN+U
jFsCwqwj0CxOaaGhPsqd5w27sa+3SeVsXIcPrqOzIAmyV21KsHJOfPDpKW8zxNwWG9tG1+vHziPH
V5MeTpBHNknXPI8zvY95wEpfBXx2K+/dVM2nY3q7inc7aWV1buLiooSiAE4Mwrdoio+m0tpgMwg3
BvbxA05FfSdmM9/UvN1oAgwfIwf9TY29hvPQ4MagXWTNrG9VIebLYpNnebzuZXIYDJ7e2tRscQS+
zQOB+cGYN2out5NH3FPUmEpxB+omGlz0ZWgJW6KgBW+LFceZXvmO2E+Y8cZiTvHZvr7QUbGnH/Sk
JfEZhwUPLotPQDLC+XII290HHtjmIDoOmbkWVfwa9I535mfUX1qPY1qrBiYxLWu2c2/MGIdb/Fxm
cD/Xalu56Y37IYpQ3deIPOJAzyN9d66P0av6GuL2DNGE55PhbLSyBFCP2c2jpyZxc2oZiOlWcEyr
SJxhP2wbs/z0yuhA+cLrNIY7nRMVLJk8a1MPPiemGgGJisecKQC0F3a74it+6dQBw/esza3Zu3AZ
pm5VzDppasxHPQ8ccOvetk4UZ+C8T2bgHMRCS215rgNmCoM/kIEnBv1HAx6gPygMUwNpO/aILJXB
93Jb0sn764BNtXqdWBWeHwHdOsVSvKGnGcdlMFo2PQQY/4vqaGZgrMiLIn7lSFlmv3dn6xBlGu+T
KT/21uhcAB5p26VZHZD0PbTlFhXA+xur7i5yW9asjPR5ZZs7C0foLh6WE9QrGDELr96XRUMSz9i2
LCs29ON8Zl2TL9fnlS2sc63xUmU2XDBBvcNKgdUWLaXiita+VWnw4ZvFgRcZNJvgcRtk7N7MfFvg
ttxKJD2WSuZGWsZTZikcbM7S4Va4D82cn0WUHJqaKmh80Fxl55viF8sUA3NOy4xD/xArhu4Y2HT4
VM46BIvC4ogTOqO2PZtCHhYB+1MQXaKxYRDmAedZCZeGSPQmqR1Orp7LnRosk6x9v9KVeIpigtcz
LqRQWyJvbGgzuyeYr+kWjz9zxJQkwSBpo3apksUmSLQXt9/NSYqCC0rzMQa8MCnApbUmzM/G078s
y0v8xOOZhqEXBSqPDq1N9bUsHJAv2l1YTXKXBt1Rdu455ND3hTb+OlxfGJV2ZF1pfamWTNobBA58
7fZu+W9BYMg0+de6NBbOHg9lb2mOmFIUF3HpG0Andk0ZrJOqRwRtHA2ududkIBI652PUyUXVcX2z
BhhxPddkxDGEYtYdE8TKFcLT0WqiHzxZ7iZr7cdea65GOlIX5LQ/XVZPbApLj0CS8eKEFlGTbAay
px36tHgZI2cvIyOk3mD+jpmnIHa9p9ng27a9z6MaZbMu2WLi8OVkcHaY8S9EVV6TtPomMMJDVx+B
lDkYJIZEvlnS3gYJyWmIlBJsyXw1wuolbNBCrCWBjJps7GOtEK+d6fwkEbbQKYmvFB5tq5TVaQdf
dWUurLjJQvPsKDBcu5XsLwK+1b505mpHmfZjTLiDpVHh8vxdfK4l7bQD/RrU7oT5KSb/tqHm3dsX
rTxmUqv3HTHdlS2HS8Wbew0ufzMLek9l9VsAEAedC2pr5GQNB4+OT9tkuerSc+WopoJpUr46dqw/
jciZpsUYaRhInViL7zXh3TVDc8IwFvGs4RFCSpI9Ss+gZ7vRWfQh+SUu8mtnmqZVOhETy8KSE3yY
yKELuBPmVL1bdfqL8wP8lSa/l6qadRyaj8k0wM3JWZLXXIxl36h1rKlh23R8vintPls19tHOaB+J
t1qsIpv+BBci3xpF6lChtnzBefxrNPlaD9YXynC6zkcmkQnPHLVEi4D5aQdQ6bCUzrNgVR/aewsf
9ypyrTd7dJ/7vuygHbbjWgj7oqf91ZqCn6ime7kCFeT3k/MQ9ZKyMWou2mBxNmThkYn1nKYle2Kb
/IRJZvKE9+nbjnroZJJUVLwQMeK8gEaQFZTM9A7eT9e6qcT7U3ryNbYOGwKTaFPmAsTQC6DfufL5
H4SPeofveLTvB8O8iMA2T26g7qKI6L8k28+EegTwXazmYKCnQHKTD4OSE36mcUxIfVU0YEDlXP7A
7Kbo3O6oQg/dka1yBN+ooA4MLFE7oZDHM9wKGbx6Kik2cw7Rg20Vwd94eJVkqS8Om62D7O3HjoAI
5MotuTYkBnc4kWR/SnVHIxtFmViQhNqb17tbw6woboAa7Ncy3keiRB8o5qvU+OkRh8MgKBjscHQF
29Cjmck27FWdeVwoCvzv5BOpvgae5tuAqPeS9UPb6MfZVmfDs/5Q/nlhp/GeHi53pdzsoZxazLzM
StPAxSQY35uieayc6duNnV/yZxCYwiQ+BYsHoooVAc3qxjQFIn7r2u1XaHL/IHNyrCNjoxEtoSTq
WFojboT5oe/bQ8AOKIbR43vOAJa3XUHMuBvSYe0GDN+RlfhFEh07ZmSDGyAfB9C51XKFo3uaJ7TN
pF8gBA/VhYlzE9SYXrp4F4ScQaN7tPHx8jh9cHRc4hzqQWvuFHOIsKlU5G5w5tta/Q/VGAngMp5M
RbUd9lW1/m+ZlHo31wBN+/82Qf7P+uc3z3+b/+yd/Pc/9i+lFIqsI0kZwfR2QHiDwv6XA1JIbMvI
qGQqXOFa/9sBaYl/4IjU6QW1EFj5E/+SSb1/SGk7jPUWwiRM+f9Sl6dr/WfOLl9YejolAyw3BP2J
0vk/UOqkeGSZQhxdsSZhJxYY1GEXyWaUla8zNHDte3JHSALZNL0MjBVAtd8JlhILWSaOfpk9kLyE
XxftcDFAGIyJPKoAzIreYVIosnPmsrl1lmGGoQYc1d1QSkZ6I3iYwV2XyVYo3u8uk5DFRAS4X0C4
C1gJVU+cXaeC79rH/9fhWjReNZ3CxLF2wqsKdY7n8r1xNWYzHauWC79+EYgI4jmUD9kdJD7qOlmk
Z9ZZx0QMO0ltYg8wqkPPRUuTdRNBtML6x6Wzmvc0Bn+0ojH90KCDvlVsNJo6esIf8yA0CutDb9o0
RkDOLnJ9EdnxOWa3NFTMb6qGg6BrdCC1gFRxxOsHtOFz5PFCWBHdex22mQRDEfdu+oVVCqoQXyOU
o21UcRaPrK9Re+zX2KgeDBq6ABnuKCY/TPq0dbHQs6vCaoR9/OZSYrLWO45motPbdOKfwq98dxbU
0KxhCSd/RxXfAzR66JXLj7TZIa2SfhoHBRax8whngGiY0w4LmmbfGJc/7E5/zwMFsnouOYN0Ymhe
uTdrFzN+juucqnMKnVqP5J1zk9K8w7B5RzrmUauifYOyltswh1r54dKE3QBrGjl2nd56mirnPfFq
ZvWYZJ2gkrUypwBCjj74LdxdLnonO3TwQbXuTm/yg5m5X4605MqBVxA2Qe9LyZnq5vfcb67GiMpU
uoG9z4aFBsMMqEZnwj8KRHUsx5tu0Szb689YNPwB3CYedfvQztw2uI2CFKqoQQuLmome5P4A5FAO
D6XDHR/hNPUmX+M89om7pvxfh32qTxePaoZd3IdPeptcU8GCzRhfO8EOraY7iynYQq1MCWxmKtxF
NKvCVin1Fy83/oRZG37tODeVzqeEqWiTKyKhJATbFmC73c2x7wj1TDaYSbu7R5MuqavOj7kY3I0G
o3xMuivOXDjQlKRBoDRCCYwi2IIcuYKVwjgz9He9woTH9ZnudcR9DFfaPYiC39BrEKo7uRVjzIyZ
vXWd/KrhA7iLabPSjx4fZRV5b109XhxlvCMY7/ta/BLuPIgS7KrV4JQYMveJ9uvFDKNcvniyWTau
xxgQ6pCweRO0Cd7SaMTvgcGqrwgE9QBXRkClM1pL2hdYIiNU7Al0uD1nISgn0lgYNpHpyxoQk0sT
YR50O9sdjb2nt9+OjhmUm53Wam9FLe07TWiUIFHzynAEmboi9olVSJH1g27hhd0Nw9tpGsWeyjvI
UjWfn8TOmNraCK6rVjrPRC4Opm27Pi6sgMhU/Bb1tXdHX4f4SePqHUnD9DsneEnbaFu6+U0LuifX
wnKT2xHdrs3EZru+5iFvdVm9QtU/jFH7XgkCwjSOYn6HjcYn0ZrbfSeAUiVmeyhKsyADr8s9bVLX
UucCmOMeGJxG+IE1XZu4+apV+TDyQfYb05PrqhxyX/ewvprZ6KtW0F7ohQQ6KjoVZzD0ejyh33fN
OVlusAK5ppZtxV6qe+2DGJ/67OBiUeOLPvO19Z4CO2PMKKpiITxk4rEI5UPqaZ923SZ7Z5Gwxt57
NrzqoQxnTNRD/ZxEyIswl99ai2TKYGZvbhhrz5DW9Ttlw5utpUvmytHfhRffZY4mfXgRn3CXoWLH
zgOdhB54Mdvxbcv4wQK8DyMNLz3ON4VbnX3SMsI5sweOAMhB04fPxeDC4Gm+PRuVXZfhT5O1z9z1
MIbXAHQCPgIkEWeibCNgVbDadPHaZLPi7B0P2Mks6n4vGkH4qUepHt3qK+yLdD322VPu0tlZjuGe
woU3zYT2hIpx6cyYWrlu2up1F3IQwSoY0Wm29ajKnVFQygigmuqKabyx0pM0NtI9OZcLEjP6Uml5
DgZnXmu0bqA1vkVsyVJHbRx9OJE9Su+UbANihrhYZml/5mrm2O8HMHdkY8tIeC9VLzl0YyVP3dRv
QpAUO+7KyJAp9N8pLN8YdbADeCM+FSUhToaORilMO8BQHMdrx3twU4bwXTSZ8QNJ2midp+w0wuQM
kijx4Yq+xildVznz/9pIhyscx2tb4WzOW/c+trgA61TO+o5EN5+x6hk51YH6HHJpn4ZjCE4KLlvw
bhnjSxeY6jJY7gfvouiWOCMTTY9kp7KI97EHpVfPXmyc32veGTonWhNTHJBeZI6PPw1HcainCv6j
Hq4H1otbx6XXoAjH21DF2LenjAjQlNuPY9mNV8XR79KoChaUDG3tttq6jHnkpi7TODR8kInTyKFo
8F3EKSdCHfHTjiiNNhT2m6rS66OqQIPPsXMJaXkuK8C3ETZYGu6ZcoRqV/UIuzrHjkUOD4CQWMSU
POHwjj+HTm9w7ecPLv1Qa+A/wcp0jU2tSyzUscKBCiNuKKxd1E6h7+j1G4MgOhHjMctkWmFUl2PP
NsYrP5lVEDrWZt7Q2jRqJ5NiZ9+uu3fKxRf35XCLab1lH9YTSXCgaYBBXjqUvAs3CtaEzTuBvNeo
5EnleDl6iEsMIRPOF+V1AFMD7dK5Wb0WpcMSx2xfBoOBo2nIGxu29qIM5xakpB5Jv39lNgeZN8tn
Cnu/UvwpSRl/JGzcxmD6TIL0vUZUC/IQPll5Zwzirg4tmmGD+ZJ7zL6cExfGXF936ZCzcuqecpuw
cwD5x51hjQE6r0ySZoGHGU/LG2NHBMUXbbAxM/IhSvP4u7obGv5e86L7JMl+c2X9iLqnjpMvQCf0
i1V0d5zbMYNQcc1tUoDjwAcPPNR9mmVPWKQe+zjHpwwlxsUz7XjqFKp6oVCfXTU9ZrMgpYfgZNU5
2JMRsxlAyTtI0p8UAryHFF1SA09+OsxO2WS/0/VB8xJ2WLbbGgCJrNSpfp+WhXPK6g6Sn1WdoA4v
scXvMTXJuGnvHf/01nGusuZc1Sfxizl5WxnGiZ554ssx9118hAY6gNX5fOs+I9dpDpYT0KFGyEPC
4+Hp26AA9oOY7HXrefeaG1zb1vusnOy+gnKzLkU0+nrpdWuT9T7IrWjbqyTf4l/aMEg2P0rUf23e
Xyb0Msx/5iZnlUMeFexXI++zWd/YjvbQhCgrk6BbW8Pp0M7DkSnAgcRmGtQJ1TfHrAgZASkbAnE2
MnXSlj0VHcauHy+qa4jt3iPqxIllLyojiBVUfaRauxcIU4t8m6HjZioBp4Cwi4e73MKqYOmD6guz
ET/oIgQTUH00UIY7h7ylhVTMmotPSL1rhL4mprsnNrV3cnfbLRozhjcsnsjOLlZSY9Gh50WR5iC0
Vg0idU+GGMd6tZHZYr79p5SNWk+IYtG3ywzPO4K3QPjG/X1osvzTQRC3q+lcIpDb0cTkj2ReutFB
8FfGekdhPa4UUsfWZmjrs1j0dq91fIUAzzBz8BZFPliE8xKR3ujjbYZo39cj0e5Fx+dcabbBou1H
hrK2TmQBOFwKhmdWAD2rgKSPjxqrAfgt/X1SVja8b5Q4DgrGJjs5c9uluIlU9OwQ+2HX4Blq0y3b
hz7XXyvWEcUo2/1MaTsghy8V6D+KxUXJAqMC7l/RHWI15kWRyNdbotg1AQI2ZBXUKcn+MGb74eCv
6Jd1CB71Q7YsSOau3IDJOXULoH1gh6KEfo6WpUq4rFcS9izUH1p+0gX5Ru/gv869cA8CYizPK1Y0
3qxd+SaFT0j8n/7Hi7EsdGw7OthseEKdzo1l45Mo1Ch2QB4YvDVbtef4n+uhGumMld+5tNvHEfL9
YuBgmSTdU1UAkQ7YM3GMv9rsnZKh5H7LJkrHUOqymZKmscu4+nSVe9KX1RWXuvZA3vbtvxUNS5Lq
/P8qGi9qETT+s57x73/of+kZ+j9wdRlENjkjCU9Kl0Tlv/e+IloI011+azGAubpuoVz8y/vl/AOT
mMCpZSCq0O/6H7xf9j/4YyQw/9kViy/svyRq8Df+X6oGHniXjYVOy6YkJbr8/n8wf4EmquMgwYSK
PEZ/WM2TZFQTa0ej29XYpX0HqZ7gUosnFkMM68OjgCoII483tjVhqzJuhdT0Fedutx6k99CFtOTU
Q34bIOqAOWLMcZUNC6WZgLKEEt6JVl8iGRz0Ba4Qc40J+MT4Ztm/hRYOa9toNqbrpZBaqWmwgCge
4D7cyF49mTLayDz+iPMSTn6jdmW+BDuES2X1qO1bpIbLYMdPY2XxOOhK4ilE8m0WkNnIQ8/rHvI0
vtp2w52wgpqZtwKjNvbcmGtPW7jxunKawjccjixqLTn1Zk4rSyaPnOl7kY9/US1/yoW5O43ldzVF
Vy3r9zSsk2A0lxSoYf1BACYPQB24N0bkVNiZSzvZJ7RPUqL0xz1BsqzqSSLYdnCeLOfdIjC9wpDA
I3a8JFIRoIlUi+xhpARZqJomZvHnUfG0STV4gZhMn2ddHbuBTZkiyWYqxuOiLS8mV3RPq7h3DZTF
F7+dXh4GzbqF7rBj731tuIKtNJcfS5CYZ9eLLqVoF50HoZPNkYGbJwhebXIPk+tdynk6ekb5MXCh
cZL+ok35L3TPJw+HtRXOB51qRhjRWHDqF6PQvhy73M6NRnrFuETzcMK5uG77Hu2JEdCrrpkx7pF6
jxKosuSlnnJik+03mQ32SeHZS+U2bqeL3uI0BLlce6BDM/E6iRpTmdzrDnG0Ho6db+nVWstm8hoh
FkFdXtJ0qXkPvmiTYEWTXfshv6O+aWkhDu4SkslMzeBKFRxN7xxJ8ZMTBSodoHazNR2qyn1oq+KR
aBDOGL36g8uyvAv7HeZqXCPebrS4A+Ul3t3JZl1OmKsHdGysMWbdbM2l5FjiptWPNfUfa7s29lXo
YlqGjcB4ZnOV1p8d+teuestbyqlt0HcFjh+hzH3F5nqNJvpV9ukPHwqNa+6wo9t4rSLrVyYsJcum
v2ouKTEyGWAEOnkziIHgo4B3ITz7Ty1ACW3h3xAq+RinHuTQLF/R52BZqf0gaWTPk3DNogKw1piC
AvC+CBO99m66IwXwzRoLhjvtC3qe7+xKnONIPxuGeGGi/k3xJnP1ewkllg8pRbTCYjoBNRp/a8Rc
WA0u0eSQmCQdWS+5iB7LktUUQOIQznOdnKkGu9RdYUOqCeIXqYX6eqzsrV4621Fppm9M6TliCbKJ
BsXNhVUGZlFUzXCYt6aX7OcmeYgmJ//Mhp62nlBau4JzEdweYLpl+4R8sQkrYPKuI96X6FySpI9q
yIGsutq1Nk1nxRbvdYwFMRnupQ0lQCsOxRjRx3sPWUl9k+OQJ6N0glucxfXZNHNgUeyZ1q4wfyNd
5C+N5UD878Vfa6b5bfbwa9QYLoF8HM1AHfMMcBh27WakUUR0S6RmRIyRYl0ZbcZvIenUVOausYeY
mzRrH5sW3NSAGfsWR/nBqOOdmZbXqm9/GXNAsPCZ3oQut4ycW21DMw6XOlB1LNYdfgn/ZVivLV7I
VW0K2g612OY4Cw9Wmv3xGvow7U9Ur508Y/DzmOEudK90XgLtH9sHdDdOl+DDnqpNX1hMVRl1DBg6
t9xY57Vp689aBrhspBT0mvc9P41mPudV0hMAmqiYgYo0If8VVlRuGjqa0Ub6czardRJAXLGUyo5R
Xr41eYzHC/qU7+EGYiuZf+PR+jDi9lTMwUs9ps85kU7WZN2VlhX4up3zKIFcnIQptq1BkmQeIOzM
/XidMXStWkM9BBPwOlcDbZrUBd6hmZaqGWE4cUIKefjb2HlzXWRKPxhl89aHxEr1KvkpK9amdty9
MNMCisHF5GF29hkPyU4CzVyHXf/R66hJYCPXSrOepd0sHmWu2fE0PBJto1th1tx9PKlpo48i+wM7
xG+m9qLnZMsOgIcFVu4VC98lijxrm46oPN0DxpdyU2ubuS6ufG141wvnbYDS6s8lxzNJQyx86ih7
lBvW0Ax6dref4/pdkxPaXOqdGhZngO8XLaVrg+3Y1v2KXeMnZL5+TbcRDXZJQEeRw5JzkgsUYWL/
XtctGdQJYvCgk2onvWWeRDCC3UqLGzGzmgPbhdmGqE6Pm56to5AtZ8XFfJ3NTrJJzW48Y/PCu8NH
dCWnlrSeyYjdafVLRmZ4DYqTt4AXGGfaAtZhGEr6lYfvijSlgi1KPgNCi0e/h3LQrAl1jQcL2+Ch
TfofQx8kCKlC911KT+cZc/WMTTXA/rNKOKNMi+X7QCx1rUatoW0tvzUd2o8LEH3Mku8RZsqqLoEC
mS6pHpyn70nKtKKG44xXkzYiDBJDhXvNcw1/CpiT6mq4Jr1zhCFGYr3iNJgErx27eUzOrjrUWnuX
6c1VC6eP0ii/RE8qg8sG/8Ecr5esG+mKYUVSs/i1KKCjHMqx5rPMhoe6sYBZRL9qNC8NokUF2BPl
Lt9AHfxJZn3aI9VSYzrjKVY2q88RKVSi10/hYK4azX0MuSMdC9v8NGz8Kdjx5SkbZpTxrP512uxE
7ipYp4BKcVuwGrWj5r4eO4ZYDj+96uklatl99tEB8fdtZHDY5kPxYyYgPD0FJcLG2YkQVr1ZFPmy
oKcl0L16Wb9QYc8RKO6FA9kCBXAB1trVblDG8ops6mh+ZoFV7sArwbJnjW2pDvW3lFdCyxsgD9Zq
hsAHxqC7JFn7Y7bVo01n3wG5X3uhMMXb5JUmyMVkxjZt6BHzOXLvtNHAzYhxp7P4lJcSqzNFzoR2
SPdpkY6BpnafwqH/o7XpmLSYqhqGLyih5lp1DRQlvISbjidamLFxoSeBjUxi7vqpvJU2XGS9gdeV
AudtjnR1es/4cPOnFrNzYTVvajQMhqR5L7uReQrXqqnzxgtqsjYOsf3dnEX3bUNXEpT+2c85THA+
T28jgWQMEtzi4j74NhNDbpyMb6ZuipfaTZPjZDE1TlqsoIjimehD+6/yNP2STwTBuinpNyO+eRI8
AVcAV+H+4GbXaoKAQ5Jx1+65yXW476fcOEELRBZakopOkm0CnOJrIFTlqjEmfCWNNl3q0rN9TYV4
UztJ25/9FEi02zBymeEhOTlzSTvIjJg+Tr/szAufxD5Kh3Jqv2uHl9I2b23ZvswNYQhQYI0FX5rZ
/UrS66seQUwPbvyoSyZcywSmUQLe8XujRAhdBl7LolJQ2jlk+8nedDI/VR2EJ61thi0cLkxC7fuM
LR9/62KObHuTgJx1K+izQCZGLbEkDxOnmtZgnh5YgE3M7t7wGQxAPcsxeYk7cuBN9RuP1obyg/lj
7uRa6dmpHs3fMrM+VSpeZS6/7T5m9iDbjylCNQzC2ZR8m+5obpXJt5ZRM7yNDHAiia5di8n56Kz0
R7gtQfEsPcLV/y5tGv4KrXrhp5JcQXQeU1zrbmqcmm4ird+YRzBjn9Poxvj9sjMQpe00YcSGCuj4
EDfKlS7GL3SvxHcaDzaGA2zfoOSykskREB6cWH18GlD4WlnjI2nvc7PjbLY5ufvAuE4kjGFLGJTG
4hX3gj8x1ukJ7ApKJbZqTg1V+YWHLUij0hjCarmfJ/R2HiD5zivZvGCc2gxOBbaxqL66KUt3uETZ
A/VkANyBPVc76fug9dC8sFc41mWeimf8SJCWG+9+wHZMnoG6wi7qNvjtdlYy7T0nhqCT2Kdh8vCr
0QTCtuTBiSpiZDmxlDJmt4JthackynMGKjOhhiSqvYcyDbzViO9lF82EHyc2E5s+ZlWjdCCZnbEN
8+Qbc4eG4dD7GQPjrs/Lhyks7koZPdhedumdEPZZ4lGImIyEQLX4adKCh4nRzpnvKy/cpYSnc5Hv
uVG/kuT9KklUk8yX+9BmMz915MEDwiK23R/bNvmYaD7ltrLYKAsESfFTdtF9TDAEbjt9sAsZGTYF
UB57bIkd0J8FvC3beEO6HuwIr+Kc3YXlqHEzTF/laJNuwHTVUHoAZsbVuTeU3WJhb94LHRtgE4eH
AatX2FqbyqT71Ooo5Eu89zJUE15tY3qKBHWlEksriUsX/5yDkqeHWo9nyNlyCT6WAVFEoxanTKtq
H9niO2/Y0sTFuzFAsqPjJ+ajScR3mJ7hx+h3kV1+Bn33Tu1Lg6WqpQPHQdaOYIKA/J73g2qctVlJ
RF3R5Yepzr7Gmd/TWzj9mgRYo1FvQMqxxE/VXtlVALcz+ycs2q+B3s/ErHiHGVTtgTmG7RpHX9IF
8GB25ZoF2Df+K7btXIbZwRuqATCMbVe2F9Ccp05iLiQhCh6H3uJdr/q3jqLDdYlg7nWUy2tGfSvb
7CsfZtcP63965q+m/ce/gKVFMazrSjtmZv5Gz+pKj0hvAaXyqQc7uSM1CkEyrDt2HxloCb9V9Va0
8kfG0sTNuDCulXnP254NBGVtSnZbDB1LkVD++2/snceS5MaapV/lWu9Bg0M5sOhFh5aZEZE6N7AU
VdBaOfBE/R79YvOBbM4l2cLsLtpsbGZo3BSrKpmREXD/xTnfAYfHRg0PGSvPaqmBBV5Iy91aOnyI
rjXdnZfqH5KIBeIANqqe1q6HlnOwB/xQ4GFA8tJmqpb/pNKrRtZBBiLYG8wPhZF4kbvam1AVgZqY
f+h4z4PE895RWirbulciP7OTZAThJowmfcqejD4UmCVBDfnICtReMYslG6mz60Xc9tn/VyQx1HKE
9d9i2VY/OqU9/Nu/9vVfVUn//ld/m+LpTPGAsvGPZEzHBGdOuP7fYzwqeWue4un8CWZpOrKgP4zx
dNdBKSQ88y9jPPsXz+Hv6Ox6LU83zH9wjGf+hwxux8TAJHjFlsnjqP8lBLxsUjcIx4lFGjrXT/iF
TOiCDfDUaNk39qbzIVh1/phvWWQ/Bx7ej5SIJs8uN0YPv6klYSWlAAlk9hLZ8XW0/GFVec7jmI4M
vRsQsaAM5JoKBieabjw4A7p7w/IfQsedF+f5rSibgDwhUj+UxQyaS73x3tPCH8neNAmYG3JjDbHm
6ijtAE0B0QXwrdBssWYQijEGHxbbg5NW4MmzQ9hkTens2NjwuE/llnIYtWs9UhaawMJiQ36XmiY3
3jh8e5nJHxjHr8ADBewoAkkNalct0fZpXjrHjI55JTIXQydiR2T7471RdDdbJSdfpvtiiL78hhAb
CxXUlvmXdXAT+7vj6KC+4QzhMCEvcKWz92KelB090jSWBgcP6kx2KfkruSvHKlMrdz6hZqA+YqK7
IQgJX+AI8+z40+dMs5kIMmL02eNx3A2ce6SPOYQ2cRT286HYau0RicIZReQG98dzI9AQc4p2dbkJ
OVUthRtwPmb7kRIkIFNjPoDr+Sj2Z7t7ZlVbUcLoYCSKVpODO1BUJEWNaQEIEMBi8i6H+ZyPtOJT
d4u9/esV0M+3QdaIXTDfD0NOmTZaEI8AsLQrjWskbZoP4FjiYlsEOHHRDCV6UWO+e5ALvWVcRs58
Kc23U+fr+rHiwgq5uJLGZQLFTQaWvWNFzO2WDbSxbS2LZWUySmz7uUoK4w90qOTOgZ/SJ+/ZHbQH
NB7mgg9X88ZWhmSg+W5t51sWb0+Lj846e1zA/CltVc9Xcgf6wOeS7ufbOp7v7Xy+wSvbRSvLfu9R
zfe71tvrtosJPdK/A59bakjX01wRdHNpUHaHeq4VRtpxqx9hvlFGtB5ek9bxgC93RwIEx0WQ0bc5
0r05VCMQQmiphnAWq1CqOESctVZ8U9Qww1zLUNMk1DZoCrVtSLUTClyIsvmJsWV2NMjZZkNp1GqM
GSEaInijbtKTOX4L5Djp4eBl6BP48GioD9p67VB3MeODI9g/q7kgA1x8DFN4Yg61WpWIbYDjbT3M
ZVxPPRd32jWeCzzTqZ7YU53RFDzBvcLobOzkXBJWYxwvU2xd4BPbdNtSOaq5hEznYtKnqiw80hpz
nUDtMGgoOZkUDj6tcDiXo7XDhi7wPeAcc7FaT/oNy/IB1812mstZadt3Rc9PtHYQHbZ1xmiVIriY
q+GasrhM+NlhbDmaHi7piG+aQSfi9qVBKW04iHhGoc87RiDlGQU3I8HTNFfgYQ/Zq42tgx6rL7CC
R1WyfYxzSOLozwpamtQm4kxm4gt+yEHMlb4Ppa+k9E9pAdKxM3admTgbppAOGSV0CjktA+sH0r/V
GGzhjBXyilvrK6bHSG350dBzxPQe7G25i8fpHbPduqE7MWt5z1jpWZvblrjuPtJfO5mGnoaR+Uok
zshTjsylnBufkQ7InVuhOkSQps/tUaz6N4bj66CjcSIBGttyWR5x2iKWsfWDl1qEUkCgXQ9z61XN
TZjHEGMZani9+HE8NHOrZprdpxThHT0ueej6wKqCGo80eNvIN0R1POPwuTfM8dmf2z+R6eNyUikJ
K/SGBaJ/GIJqXFqDR/QyTSQo0kfarTt/bi/ZSch5yzCdE6TTLI9pQxnbYqWgM43nFtWdm9WJrtXQ
fFIEaWNrCLTMirhZUEd1a0G327AYBzPmcFWpCge5RfAUo35xHuiTm7lhnubWeZqb6GZupxv6ajPB
t1WUUB/zNPzu5+Z7nNtwZfSvxdyYoxdCyWal/dHM4mtI+iibfRgX5tzShz7j5rnJ1weT+ENMZCX9
Pz/jlZwHArYH52NoXNBxDYaiqKAqG8kpwg+lAWSrLuxhHwMckEtdyW0MZsucrEtInJPZpPl2sEFK
GnUcvBgTKeio2EAPdIlYYGvGNqRa/yepRagDo63b1I+xQUzWaAO5BnX06FvNYyXkIW1irITqonwW
V9EsYqnAmC6dcbofSRuBYYbhKnDjb7otoooAK+UYAUR8DhxEtGauHqpAWvd26jLRBbJ+N+TZc+aF
N2kXJJ5N2EEHzNegcm8WiHJSup6ZASFqcB4ZJDO9yQMapczix5bO7cSkbVu90te06O8O+TF0cjxK
yjy1SYaboEi+R4k7JuPjqU0G0z0ffVLkZGe7YaVWeN69wc22tGIBx3KmZ9YYLNyiXKWDd9E9+0kf
8595g5Lf5fuvYRkt0ro0TkHLVoDMS6/yPxg1azvOCoScYoxXaducs8ARC5J9nwjHG9ex6THRYCBt
gGnDCsyJ7dPrAx/HcVsl1cahZV82IcT1OCo/y2k61Dqvo/LKq9Cj4MmVAyqtAg1ii16h6Qmm8VMg
el0CvIu0z4Xig7S06ua7Jy6ykvW9PrZY9OroUS8JoUz1z1hmcsGzDBjMbr9jsv/23EfDMZjPqi4t
jgYqrMUQalfumZ/aYN4ZvUJ0B8jZtBEHFuQn9eOhCaa7LKqfDF0eRTi9EDP/nXgUUSYRidh3SQwe
ewXtbdgAAyZnMnxwiph9KAKpeCoPdmQ/A4g+ZwrjjGH3WJHQUug1OzA4Q+liCJK7JqW7MRlbEqEg
nyzCO0FcJBsRVWT9YiJ3hb7NdFzvXaFte88/5a1zEybpMEZofJVp+RaWaGBky4mk7VE3PZgg5HV0
R5AGIeWZa6/S1ki2jky+2TSRnqHaaBfjByyrYmuCqWIGeCDtrl+mmh5vGAYui9RZtyQmL+MmZTw4
rPyh3xMQucbmfQjYlciEiyxOqox7INm5uqOWtR3e6bNQjSSncVF73SbX5YPr9YfCbCWWw+oYt4wA
i5otRHKnTONO0zmIWEyfQxhYC/IsyfEM0eiT7bAqs2GnMXQNy7BaSLN4dfuS8CBl34KmvgLPUus8
xvcXeuZVknzXhCZcRSdkh5KPxqYFW4vWKdkpKzt5vrHlU7VsAslnTv3I9B+TpT0ESoQATtN1xUIz
D0mPtYWzBB+xavX8h5PAiQsYKqIGWOSEncNkY3c5DHdD2d+7gokzwdprqcHXdPP+GLnk8oAL+G4Z
r0RV+2R2JK9JB59/qcCV6H20wtbXQyIduDP7Fd3uZqjdJ3b8u9hCx6hV7Q9Pw89oZVcNsOMqdOSj
G0Xkm6WHwOg/+6qDw5GBgKt4qAA1LQLLeaAq+ID1ixdr+tWoM6X6K5C7q9tyazjxLKgrgm+zNdij
x/a46XnrJ41avy120BJ4XeLRjfOHXg4HInLwMnjFa0Kh12ANw6S6dhJeeFRCpsyzn34aL91SYWOa
McVZPT0zjboPpX0CSlNCDMi8r14ZM4jR6lHSGeIR9pO7VZGDmNjV4LV6Du++vssK/0NDlQwbsvwK
iqZf0WecmOeUWxH38Q6B+rEY1blkCrsMx2prhCmETsAvwgNPosExnhBaehXoaSsH9RoxqRLlI1TV
dWFRgzUF63Ave82K/GR3Az9sfxdHcESNDq9HO6MUOn6VSqyJfPO7vp3WpdGh8C1Hns0aXXcJF1hn
rcOKQu6ZtW/idFoJwax+iBk3VvP8tW/ObmM825W28OcALtNXx9aZfrQuKeFxAMMAQyIPRQWaAF9o
WDr5ymAnttJcJrROEH4Ys/N6StJ6PW+yUYVZOxvqWDvErFdMvqIGqsUa7KVHAUSnUSVnV+8fB7ds
tlrN+MvSPv1OJyGuE0+ukt99HF4Mu30frGa6w0iSrZKu9phkl69lUz6A52q3o8CWNWnUdA3iWSx9
ziOOzdllKD2qp6KEKKyycxrjkNbt4j6OxFWzmLnbEZsrq3WyR7BlAYHT2q7wEbOlpmsspqhWy8mj
7uU+MPT+SuYxuyX12tsBRA28g3VpPoDu3dllHO5Kpq2JLT5bs/yeNNksI6u1n3wWcajwKjRn1vTD
aIH6RzGpOHaJGCYBPiRSHlRzouSz+xwrD2AiEp4QcKIVzXL/bOvkbrm1211MGyOArEsFwIvx8rJQ
slzj52QxbnKEgZNE8RAxUQ04LqqBpRU5H7zZjzWpwYxN6Qcwmv5ISYdeSC25FFDswLnApzNjDiip
7YcQPUzQB7vIgq+ICnVHlK2LhNne5F7prKPIJzyCHQLLFlaIcXQOs5FPf09tZnU0wJrmD5s4Y0yn
y2QVz4jxuojOARCGtZYXe2Xz+SsbLVwnqZVBzpvspQlmc1MC7TO70FsZdfUCNgRHnZ18B2bxbJfB
VdjTXW9p6x7+z6q0CKnwgGOE8NuKYl0wZl81hoWhNoyuRiwvzIM/Md6imPbWpLW/zzJsFRrNVpZG
ufW0YueDTRwqj6xK7qiWFmRRekqgnwNiN/o35rApumk7vthV953kyC2VpwwOYKiv3bwja0eQkU03
J3Gq/NsJSose2djxVfa8Vn5Ro+nT5YhkXArue+NqFAKiJK/4VCoXJ2uAnJqJh3toVYG8mRjaMLV5
K6bZgBiv2ahsHCyhS7eyknURa/6G3cTMYCxSxMGz0ll5wdE09IdaiFlmKL9EIk84Sd2NcoZxnUNa
YdMRI5UQwxNnLwHJnfvw67IlYn/b1QVSrDC+9/MERB1WCChP4XbogxPhXeswTTZZ7J0qFd3Swb04
tn9HhN5zE2sbP/Rx+9SegtRX8fGeleuWENv/RzR/afH1kdIg/VG4N9v7CE/gX1e4+AVtiebuv/Yy
Xj7q6E9Gxv/07/82PjR+saAh257Hjxj9HSa836eHBgZFS/A7+P8loI55qvf77ND9hbGgcHTH+qut
0f3FRSwoXYvf/HWu+I+kOhgms8s/098MPqaGbQpsl8aMqeP3/yAApCVyJFsGqr4ITzgLu6F4NeNm
qbkKzNIh4JId4CXaJVsEkYD0fce5X3mI1BJCeIB2bVNdfFriOtGwKa2/h1ppx4DhpmDcKE+8Ia9a
Mwlblwkq3BgMArQzjfgV1iaiHdfV2K4Ma3vt9X1OwndIJHK/tpMDxz6D9ceJqEU7+CIuKy9O/FqV
wKDlnfCsNQPDh9gXS0sGT5ltH10tgQm1sfCREz3hM9LDi3BvLFPs2qLccZSAkIK+yGSj4xQHwF5u
axyTLN/crKcEIkkYMpPVbFT8ZI8vSfVzYsgzHhCKneMqWRoahCO0PW6qYLQ8cCfutBArUe0XC9JU
2axNRffc2KeF84SvPvys0/2oGXS7ryGoSJWhKWflm48fRLpttFcd0mZ36fp2Y9XvwUymy1fCfzDZ
3c8FKD2NSII9xhvQnO7ZcnvcX2/zKM2PPt0EZRBIHY7viijp1I4hJ6GsR8wBAcYcNp0W/Wjn4azR
Zts6p+hPu50YLqmcjrVW7lUS7xp8q63fnpqWVxKkjG+hE1jBTiteC37lWq9WUGDBOQd+9pUwJhvN
4dlxynGZDVw3rnunA7BcadO19nuxl+Yr2kG8sWjb8vaEMGvZOMSShnr3YUARwdfkNIQwVRlTlQwh
4HSRhHwu0vJiWd9pXbzFVXj13jPCbxFB+Wsn6u+yeo9hhhAc46TJYsAXXpxz09mbxHS5mEqwvCB+
M8+GfrFsvqmebiPT70LfXrL+XIFrXRrWJxnFw3bKP3ACEpiRr8IJRyMLIaaEm4oCJMnck48UdgHz
kG/e/ErtT3PI98i80sDcJ5V+RLxxoM3jBVzwz9+5efAi5PBsuf5qGuMX17UPmN7rJULbH0WUbHtm
bGRU1fOIF1FHCGWKHmA0SUKLBBqLb3wZ/yMn8v+NETyMUv77CJ5/6X+MdZH/8czHRP7b3/rtnDZ/
sWwhWaMIg0AdRzrcAL9tecQvHM7S4Hd0iJwWwZF/P6etXzjXTUe3pOmweREc7r/7z81fHP4HrsSE
izVe50b5PYXo8ht+87f4JFKJ/v3Xf8u7jLIub5t//ic88H8+qA2uAmFTU5iY0CXG5r+seBT41igf
FeQF3e72RYcc0/LjPTGWEfBYds0jCO4lh/2dqs0jGP5jIHCB1NYZQzE8PcO8l6b1WtdDsJt67S3D
6Eb5Z4IMhnK8V/T1KqAmAZTtr5zSRoEATEhzGmTdlQHzmihXEf2k0AOdVSlUoTLqFkLKW16h16GD
/FVChXOnK6+2gbSr0hS50slRy0lhRF7idRS6SjPuGdRfQJEL4HWE0qSRvB+j8lkPhp/5NG2VZb/o
RHHF0gKem7AeiVJ/lc+OFZr2GHaPD5gkYH+l6qLc4nM6oTN0N5OoGZkHcwBgbt7aFiVflhFyTJ5z
t6vzYdxNet0udYj9u9QSTFPgd4BkS4a1SN11TsbXqhjFgaC2XRNPjHUqARg+KRKGEzbCG712F7nI
2i1MULwwpbRRAXR7RVode2dMTKPWIQFBgkkMBsLO3NJAIysd/WnoDnuokOsJoSWCkmfL6d4bM9gX
OSptyCu9Ud0Ss34YRHNKUd/g8u8o/1rPQjpNe+gyVlw1wUisKkDotOT79RxGggpfCd28qoG7INoL
jKpbhaQ65oG8sGHAkhSlD1lHXRyEU3yXZ8a7ObR8ecaFmHtDwmEjTIWWWbMFz8G2uOQULeuYXVee
RR+xER8xB3x6Wlgc4A3Bmo77s4LBZih9i40X56WpIblU7kvg6bup0p4MxCv73GyvXmvjGCXMOTfq
2+BWXL8IWYRHkhA7qYtnhi/16D6S8HurkKZSrzt0jxZdFN/IMyBSjMJYLxEdC/Qbdv0gwz7YyoGS
o2o7d5la7Vq3OhD7zd7rmYdmqK7jLs5WwvCfyxR3WTvgCNUK47sn+2SRjFCqI3xaUeN9BS0JzwLl
dDSYjwEsrH1U168G+UvIH9SrhfyXbLXqPkyQY+Jox2Hbp49JMb5nQqTrsLWt1VSAP48Y5wVY02E8
MSTxX4KAvWDNyBuIX4KEvO4PnQJXOUl1D0KiXpo6PrBEfuc91gcYreUpDhT4mNramVY3k239jxy5
wyVvGFV3Y/rZRj1qRZ+PICohjH05lP86uaGGmXgnUWfoFn17L8T4joRwZ4Xi3Dj+Y8vqxxkBsGa4
IJxJMZIuQxChotJWXTs+DREiWk9BMgR/ViCJpVbxvOBdmtD+Q9QwVrcfBFCBNmI6hZ2COX/dX31o
4vu4rt9cdpo415JsJv5uTIYPy8rOP4McW5QmU+btqLAXg40JrhrmtI5wyFdgcST5v4TA1+5Ba6yn
Hn3wYsDJh4G7aJcOSRQo28giqadxnwE6A8DqI2zrrjXcrMm3kCDq7LSTvEofGzG9w76ZNmGdhSet
dvhmeZ4+epdMErYPN2yg7UGFPigpYUb7osYvYmfjlTnwa1TIhChMeFNd/x27/Xik4LAWvXJGlK/e
BfryKu3I2lTVCGgtG0ADumyk2+ZRlg2WQWv60uadnq99+MiN1kT37Aoj4tMax8z3Z/lpR7yCwwZ1
WZvCvpmiByFop2tv9CroHLgEtOpssL6F8wtHshkAiudgrNRnGQ4oumc9c9sBD2s4oqOWvWsxtY9+
171oVjFuEorEHaE3/jI2EW53Us41Im4YS6XnDg4RE+z46PbEN7cJqpIgyx7yQJOrIlNPjSKRKU+z
q+jltsn8vVT2DtzDsWsNDG5wzY3+CWT4DlOtsw6s9rvvY/7GUDLSyufIVPfUNQryT/AVoaCZkLzR
qHbPfm98gEW56SVTDtP08chgsEZDgRCtyAk7UczCeqd8Itnh2RmaXaklW4eKXmNymhhjshyNAu5l
syx080HG4XHQ0n2MZRBJrL80awKqw1gdfJWjR4QsucyMfNhlnXY0JZtBMP4fbVkjfw7FnddIEBXz
ddbj5MekQKBvKr8jN8o2LjAK2aDl1fX2wW+zi8GQ0p6yDfSLJ9KwttUwPMogeXOG6EVYMxNO13YB
JBaZd9jW2xOa46s5YBO1mIK6jM0j5FVOu2fLd876IrjrFQIpOy52uDgWZuwxj0dxTkuj3nWSwrXc
AXUwIiFsjW0f9x9Z1twnmclct/eetMm68sjuBz8wF0QKzQsrKBTI8MWUPxfS9QjGKd9DUa8mPqtt
OJ2R1EK5ZYOVTcOuzZq7VPM2nhc/pT1AACPBRxOKH7jW5T50movUcDpMGt4mtgSbbpJbK+Zp1fQ7
M7evFrNdrWIGZ/b+XQ4FZAXMlKmx7A69R53so/u1Encnk/TVaOpPOyVt3g3UDtkl28McMIPvXCcj
YKJPMp6K/UdThh9dXF9LwNCx1z/0KQbicdznsySvsE6E7XJCSXM1uR3ETosLSo3TAmA0EijL+gAx
x6YiHU+FwS1Zmt0zWQv7aMI2TE2vjkNQoGF0g1dzxmo1TX6royyl1eMDm2I0b4gWZn4CNU3+BK/9
IfseZ7DS7yfNfIbEvbQ7nyvcX5a2uG9i8uS01F157nizWp6rmIt4aTGe31TKeXD1gZ2IiZ0qKsHi
+ic9Rczul84LZk6maWUPfI8pE8S/FxPRX2taS40Vzzpt5Q5V/BZy6UOuhc8e1thF39gPVpvhU0tz
89LBt0VvUv8s8VrR4cD2Kmvot6zClo2mN3RPlX5mAfQtfDNYV2WUzWcDV7vnHSpoPRBoCIuxdPQ0
HoF7VZ69eCJXdB/2iT4du3sLGVlX275xbv3oYTjzR8bHsX0d3fhSecMTmt5L5bvHUUdZl2msR4pf
89Cs8dNlS7WbbLteRnKE2AUOQet59up8RHJU2cgKrO7cBwFIkJxDbHQwqFSdrj+NE7aAPid4Rfri
Jrvo5hGutahDZDUEPmTLyg/fAA2ReFD6Yjfq4sWCnU3IKnuW0a9zkBmp2uWaQDaq9OomSeVazsfu
hq12v2jaKN0pNfM6S9DlhCUz266zNxb8ZGKFjclygQQ5OUANiGjHBdrtKdHOmUMcm/CYeEoCnlgM
PQdxkq7I+Tkk7sDODeU/qHS3PUk9ey/00LiTU3DwJn3L/2JnxfW5VOopz9W2jL09NAz2Gplc2b5+
q0Oy02qr2cYk8MUGxYFLDDXE6G00MXs1i5EQ4JRLonO/LI+H3etQ7RhJ4e0IZyoORkQdo3hHKt3Z
U27TcibMQMvKuIVxfl824MIHWaygNh+lUu+Fip4ajWQZA9CZRyLiB0BEVF0BTp7eTE9R7WorZeP4
JCodkbiQmIb7cjyH6BMWQc+Kj4ExngR1i1XDkDdFqN/jiMuaGFWs0laMypEqx+MNXOkdFho8NlG7
cxx58Sr7xxgJBrSj4O6yvjRJPlLX5x65HlgO9YAOxei3UweNyrUwu+kW/IOEfr6Pk2Qzki1qju1p
9Ow3XzBIh6f9FJWAnSatXjYsoBdGoX9aSEcR/nI4JQnqBL80QeQm7tIiyWMRRvWXN9YMoTJOJM7W
+7jMv/sRPnIOahbbvoX1Jp3upFHxjBiweuomucI5BFle1M0K/TMyXlS5y9SJL0Wov1uqfctrHctd
INpVDSAXIXv/HKBDA4ESPXS54cL8cjeDyu/iQub4X7wd6hNK3ij4apW/ZZcGvb17yXIA/8Qhzg1D
sjan2ZhAvtcQtSRrptWziGjKMJlq/KhZ9QS6PDmMmJQbPoeziSUmdZJLrEyJaaYtmH0/oYYAh9Ty
o6XXBNp4qKzsjOVoVXcXWw3vjPmelJhjUuchdab8s4+NdFHp3YuZV+pkxp1aZL73EdnUAQxCnnNv
ulL1XtkGXuYwtiWRhHPvtE8jzFZaj8ovCorZBxbs7DqFh1vabAL8eGtqASFGLHAYfOEB08tu1fl1
iNGTKEjqjJeOmEjWVMbJ1+29odcVk3txxu36NpjojjJl3mi193HgBKvewsAfe9qLTxjVAqIGhVxo
q73dVsY2C/0L9xr076qiqSDNcBtZ2jXIrTe7941VTt2+wiyn4ehT1gPyEDKqQvte2Tr6KboNIez8
lFAsrrUufqjM5KFw5S1h2UK5V15HuyIPEHDYPgqD+6QvEJrAWF3qLEbgsjkpqEXx7mSZBZvF2BYi
oG6qT2Tl3AEsYXY6XmrpXFm/ZnS13ICp0X2SNH8QNAQESLSAJsQIYyR6bNCvQKZNgRdAKSpU4exq
dHQgbQc4XgrBHJ82Ym9iSnksizFBgB0QJZN4wtG9V0WsLwH3ynuyZkOSFZEwIWM9ayL9ymNB5Zjd
6WhXF9KnHvX1+mQiFbx3IvvN6mJBP2YPGzOU3qpTxXiyAzdYVK0tcI8kbLLo88g1ZcTp6P15qKXP
EnPUtrmHA9WqgMD3A2dW6DEYtJg187Fq7JXhwQUy5ZQtyf3OSbPEr+naotiXMXUpenbO3lTr962u
HrBef+Z1tWdrZyIRyfwt1o92qyCWrTJJR1i2xUva1TezoO2n136JRXIbC3TTbadrGxE69yUTuMX/
yEDt//A8mz/OvIQ+T6R0plT/9XJjSbZ1/UN7/kj/9v3jb6ciqv/EOPj7l/h9bkZSHkWFa4MF48v/
fb+h/6KzqJiF0y7/lZQbV/4BcsCGw9JZfNimNfMM3D9BDqAmCBoCYVsgWoXzj0zO8CATo/PnHYfJ
hsVwuLghN5qOwcv/444DI8sk8flh/LDr22T+qCy2Zq3TNWSDMGaRCDEWgyIUugMtXRkVOk5YdYty
5IGX5MRIWMk82LvS95oN3hUOu9r7dhJxjX3l4vWh0WMuREZ7h2UjzLaRofBZ9fZ7W9X2ktHMV1kd
66w8pLl6iq3gkBsTZkTdzJHyxKwrAZeBTQmCdrr4Y/cBFIWgQC+IQTo5d/D6mXGnp9yQn04QfxPO
h0wg2ElA/ZR7YlWJnmQvUrKWWjqJlYcaBITkolP9QyYOUUitl/AMCRDKpOrBspp5MlmC/ifLnZnb
dbQTrpyp4LI0taJZyYFaJHeaQ854fYXl+RDyqGf9k1H1E2MpokrMSvib0sxeJKHGohv3oT6LTKMc
7aydj+jPHdzlI9ThkhTgMIgvVs38INURBc1RGwIWpNCkWvVwuqAp5g+oWfY4i4C5zJdyPTY3KAHm
bBx1l0K7+lZtHbSEErUSHkKs6VtPMt6cUg9WTsd7RmtR44LF6hmTQFbivCkTZki2Of5Escv9mSND
kbPbt0vrE9m0cmbiyhhBNFLiygCn7TjcP3oDO7CbhFwkZXXw64RTv1K0V074pg25TihB/mmjwpYM
UyryNFZFiAQJDcx6YsZGA2ItyoHXMSbw4Lumyzf2iJ4AB8dyNDkZIZZRC0cQymbJu8E77VY1pvvh
XgQjm10bHXIC1l8jdRmziH+UGivy0VIGniz5mDVDvJuQrFLfUHW6awdGMFywItoADDsRaUgeGDtJ
eh2aHh1l3EW3WJ87GqlywoVdUQ7Wreyd/txbzqHRqmYzuhzHDj6T4zTZGLITVO8i/BAxmnEjaboN
WlKI3lh/xlJD3oKPcUDZWcUzw8beNLVLqCNAjhUBDmD3SveYsDOBsk3oYtNEd1mSvzaO+qgHLV45
BUJOPQC0jA420Y1nvTKnhYzSAyHl/poN/nS1bDJ8sbGDYO/y5JYl6S1JrEONrpUx/x7NKcJZr+pR
/EokQ2TuWaYLbk3r1rrR//A6/9o16RuihYtmvBURT0rANbbWkmnjWeU1IPQCs/7sTw7vYa0+U4cM
WAadd0Nyz+IYxEDYxw31Dc8loBiEo8YhTK6mgVpB4+hwgiw4NnEGoN4ElRQ5pwonJ34Bi1zGsX4h
VnvVCuOlEXVPmIckihRSIwM+IAa2dWQqjWLSN1+ihqeukXxoNLeha1b2W+8+eaR9rO2sQhstxReL
vHU+OMa+GpuzoxD9eZM9rYxpQMsV+MuBVRYTA2dl681np6csnigRrdreM2F/NqOjY7YuetHxA2Jy
sxrWpB1na7IWLrS3bKYwQJpAW3GPdNAj2XLVmflYouiwB5CHBF1aYtiCpSrWids/xQo4SMsr60sO
muxHxrm3tOsOgyL131qvUNAQ9LdDubcDyU9A09z1eN2ldKprLXU09wilFqaRh6iK+UAUEioXq8BL
LYqTUWMGr7qkRC5jQMrr7bfU0Tao0dD9l2Rc+CLfjVKiGG+uakr7VdNmJz4cRP84AX2a2mphwPw6
5R3x8zeXJhuL5XANSKStbHsN9mtXmw5jQT7Cvnjykb6suiolo4v3OymsdF0CPaDXHXe0gbhN5ofA
LW/BWDOBMeSHnxhA/QZB4EI57knvO7f8ITya9LiMEF+H8AG7qrEPc5bOFRkaK0KJKRErnK4ieasj
kxkDaplN091Y8R8ZwsUEjMVqAz3U9h2SR9Jg2CVoF4cWVjxOeyQ9/sGIJ28FlT9bmDZxpzly0nUj
q2DdRSpadsO6EbhJSmaRJLKEQEHa/pXcqEObBwMbhfaHLaH5p0zKW53VDYolXD8v/OkSeNVCjUzK
Jiuw6cBTIFuJdelsJQ4pY4FVgqKlNcFNlDrQhLBhnB4uaZDXnp6j00HoQ7GGSJV12LrqiAAvPTyI
kryh1jiwmToYo2FygzDpDGsGJg6BVZ0+DyBdquUsbN5Uk61GGLpnOTFH6PkxIDP4X+SdyY7kSJqk
X2XQd+YoSeU2QB/GzGirr+Zr+IXwcI/gTuWuJJ9+PmaipqsaM70c+tSXArIiMtLDjNRFfpFPaJ2k
L2MvJ+dWJRz9eKTUAWbcK9LhUxDQo6yHXeC4W4as7Z4w/HSfSXFuHfMtrjJC/1NXnP3FumIFsFmL
qVRof0CJ8XBzHZ2AZZDGhk1cLxTUMxAfnfR2STKkotV3yLbsnuGQH7Kst0Pb1tRhuLuSd+w01OZ1
6ipsZSh6XVvb2yY+goGkNWOmUcRwv7yCWCdlpw95PT4uSdNQ2jWFM8znuen3eKw2XaAOE1UP6sHA
8r5d4vS+K3DJxyp/SReR0fkBfVETvg2C3Llxtd/eKtMMpeZNmF03P9PXVvn+qzK4HTbr5l0urPiy
Dr5NkENs+L7a5ky6ITqgF+n6guTI9tE0PHjDu7SpVzMQ4S0ztNr64rCQFlpSg5l9gxN+lKntQ+Db
IijcMnDKT5wCzU1Hon8zJP5znovfI8VbbfvhD2s204uoZ+Yo5JOhOcQJrH8OJI457BfpXSE4LRtl
sZREE7LUCFAekVQ8pZl8i+fx3dXDz6hk04zweYi178Bv1zyIrkBRgDRSnX+fZ+xzvvFQVO9O5V5k
xulHt3tFMH5WP3LD/5ZFMxJXIw3lEmfRLSYpOZhkSjIB1adNd5X6UXVuvW2U+4E42G8i9kc+Sw4/
Ho06XMXJg9Iz0b53zMdmdHAOvzRqL5/5GL/F1IOnAROJeAoeowTZSTPp35T4CAbLxn8Jq3YDxsUJ
//ofh8AHxWGO7p7nOqV9IDUpB2bdrtPvrqP87ItmNxvcrPFqKfQmO+JvFBuvCcMFPGXmLrPSjcUn
xMJEC0fk4qoW+nY0wy4d7n3841rSfiCK+wgc/6HQ/ZldJ9iqbsF6gTJDAYJ3O3nRsWvy51gE9Taf
2DPLiOPpPEXbOdMGzBCQt3BbLlNAJS88fz7j8Uhxsn/RZxepmPZWO5zBM2+gF5QULeD1bxf0Givl
MTDH984k/IDcvdEz6nxFP57/0a4LO9b5bi+z+EMn5btc5HdMTdZGON24pdcr3/iaPZvTdchMhUK/
wqu3qa8tFuL6wU2n+5RRF1RM80lVEyfKVJ30wPBqnhpqxgYun2WIpwkhbGoPGJvtHT80nnKfzS9v
eUtqvMWTCA7aXcvcTPG7GcpXqgg5ehLBVpV+iqLoWTKV2Pnx/KI6ENhexG6+ll/zh0SAlU8qSiis
iomL+3w+S+u8LtFqKTIJIdqUB1jafW6BvlRBydPG8xqtNmJa2D9j81Xi7t0IK+ECjBq5i5yYhTMd
6eGQ+/X/HeghOXWG81sV+KHNNL/33hy2oa5eXPoE9d5waOQyeZcuaeF5dF5gPtKC98OVI9J9afxq
53Yfj8t+cD4VYQeCdtDIaJvkfXUfIzHOGzcYgZqlASNZEtoVfzGrGp+A4eIpzDWIlRV0quIPhlUR
+ID0nlnyPnCubdvdD437zIR4pH6CKgUKKWO3ehhiHhmvjOhgJ0cU5+QqmxuQBCMAXJRcd+OM5f08
kF9wUGU2i9s8u+ZqjhzuRuNoG+MjoorH9MMujrOGOxyp6dwIm6IpOp/stgUvIL4MJ3vib6T2Ncjg
abLuSzUWLKOpCwETVypnSVLtDevtEs17CR53YwzGykXwzpYDFDf3eKDI+j1682KeS6/jxhP46i7Q
edg7jQuxkk94BgrMdCV6lSJucI9TsaXlk3C5TVhNdo0GdfHJ8W2p6/kxu86HdMgSLBEcUX+GYadu
GlPfVR5tb716zek22AwxzA2zuM9fmITKGFRLirUo6ufTEK1o/06eopHFxxs0HTl47smAURhNIuEz
zvmRM2CwW6+1qKOJxzuZeicUxgzYvn1oFmy1g7kfy+Q8upS2mvLGMpNvq9BPrinuZS4+u2D+1NHy
Sc8QPc3I4Zs5xYMXd09q5AscRfZEaqw8yAGinzsGa8T01SWBEid0v9hWTz1k294ALvkoaBGp5+CH
zvv3yoQMlg8/ytSMDplfrufg6r6ZMNBbEW5xDpDdqXPFgmbdPjvFjFpTfsSxgyTa/shE5h3b+qsr
+bS1TbxeeHBiu+4EXeY6YRL0us+JwqTUboZ9XMyfEXEng/TotJrAIRBSVmLe69T7bhg0nBiyp8Fw
51jPRc5vCDqWLM1flbEGSmZN/fg0Ikxzf3QtXncL29+Y1+EEVbaPufrCp7oJoEMTn6H2JAHA1NL4
LuvphSnQ74hxKpvLYXbteUO1ljpBUeedE9ZbjCbI9vEUD/JqKf+hoQm64b9erdcALyceNzlnYTvQ
QzXYwWITZeMdqzI9PPS9OmA9C64NcQWzlFSlO5w8f7o6XntLi8WrC/epyNpTy8OpM/92vPOS4qXD
iBJq175gzGcdNg9NCg7c97ctaTxD7h1uo3sYDxm7mHMVnez3hKX1xZCDwqlNvWLq27/gjjwWNnT3
BTNLwDax5GCiGvvTcZR3pvf2w6jTe1ewsLOXMnyLjWdfvjUAA7c0ogKwj6fPzmQaF5vs4+tgZQsm
gxq7KnPCmdsMcHE9T6yV5XvEAqEBgrmj9ZYiBYOePONx56BdaqTxHgIUdsiWUp8hIPKVGY8Ge11C
xWRtXS2pONSMe7izRegGPN0j93climenhKXQDQ9dU85bAs1bUbin0nGfLUKO5UBnAfn3kBTuhXQh
WyMh/G3TJ19RMEjU1wAkC8j+gv2nLAp4Isp/Rx7mbMdQYbCLfd8Y35bth9DNxc4ySp8oAIUf5oa0
LDmTVL7JNDjOgfvhO92jGsp7PcSUHNArz2F46ybU2+RcvniLmDJ43gezV4e+ePY6K29vh7GEp8xo
oZbzpabywzO5rwL8ovQXqD0+kPTicXdpSKZv59TS22z6BYz5lyHghsTrfZe0NvlPNwv9BOOFwKGU
Y9CcTGTigEsad7wIcwejuoicNL8PCkjjH3ove+rHV8dJXpxpSUIpY86w6+pkJ9Ftuja1WcV89gu+
hIkjrTOXLpNX/agdXicTn1krSUbnU/RjXnWmyHEBiRFOsvleO1SasaViwRtyuH1s+SaA3y3z34vC
3L97AAHe4p8kkIcWwGMkg60V23Qgxf2u0piuKj8c/Oqou+zmz1Mjcg6qVgxrtLW/pwJfKQOm2v69
dP12zDz0HowUneXcpPSUPVPNjlV/0zgzjx+EdXR30HXmtCX8WO2KkWYH4B8f5CvvbJFxw3JH5rzQ
PA90JPz0cTecQLEDRobSPtXjtWisY0N0Ju6cs6mWXTQZ2WEU+tzOzNmyrOY8YV8Ugz0yIgmlXGvp
Q+qRNNWm2BeA0whRYDF2fAH7ioPo2iigaGSnzb7udvUkXqnUorWOyzL7wI80wOFQEAdGFxkf4zEd
bjVF1tJDR2qXB9JdKa2K7cl1pCRTaFQbPAlPGcolqCnYMUP1Q2RZBWucuX+QUFY9lO1Buh1dsAmn
CgQU9xS1xBsXIhyeNfjnPPVCQePjieMTHtnpraiYC9WuOFP8WQEWpEqmn8UJqgRFG61X7fvJ+eVw
+ap8CKpyhvrFE3/yWs527XAbczna4dVD4lcM02RB6AiUtwpLMWJUYFfHvnCQSToj6yTmdho9Lrpd
9sbNthT8/RS8Q2KSDB25V3ACjYara7rz1osg6TUTQ6B+4L1xaidnPf5uOl+d55RB+4gOQooXi5xe
zIsp56tiJEHRqxUOEP4vc1eEA+CHO2VZGnzhYEOZo8DVNXog+018O/oEe0p1hT7OuaWv6l0aJj7J
uiX23mcCvrWpXuspfR4V7BZjdeQQDmaqZwryTNO7USYZNMXlJffo1DY0DUAj08Wc0HXv73pcXiwz
jFICWz1OkA97H3dKCjBLEyNpMF8FEx7lSplHneW4O6vySRqcuWfrlyV/qZ54vIr995gK5vtStOch
n39RwnETDN1CgM9LT/ohijtxLgl8QMiat4Wq/X1SN3k4zy5x+9XzEjEl8eZob3TE7FK5RuXQedWE
GjW19rVgQaMtcwv9wT8sXbp3xLG1Gv88xPwJWW3tOC69RG7Om+t344GHcA1yXaLFcE4iAA2gOgjs
S9fUGLD8IRxXcCkJLRJDLJw4TftuTyG7j9jONjnO+sYcFKCt4qvOOO66dNnS7Pc9NoW/Lwz7qR17
l+tP5gMAecEX22Fgrf1DuqYje+4QEFLxe6XDaWExfjCj39o+8imYd/5q1ZwtMtOdpY65iC8RYPq7
rpX+fQ2CFiHdfrVAwt1WPoYsnq8tHZaqd+nMgKkUoie/WoOB218hBeP43VQkXNtizvdHKuQ6gozN
sfMZajKG5LaX/WlsZfwN7XlT9sjoYo1grj4kZnGEixIOdPkSrYM2pMn5pGLWwRaxgzPNbR3HL9DN
81NflSxt41UsJHGtyHqcF9vflSNrvGY/NgUvzipCrFsXEDrhwMOYu4hzCS0fXKJEG8HNkPVWLgib
dFVeOrN6jkz95lpVd8jJLYmONqnZIsQVTzQD4NIcNYCQsf2mIwSrFcfQuNcvXUFb4VTTML9odgVo
a7JsTcB6VDDABNmpqtomRQMvMy/Y731MjLH1YHUk9LmuvZfeeKKiaTgVaj7DfZVM/nxQyxkvFsHB
3exltz1cHAbALJgBbwPGHQwXRcLdI6UBZiyJmjQ2u5xysZaieHMDLHBtFNq6uM2KU3aiAh9sgl0X
wVq7mBxr6xjYwQBkzb3LmE2fdD7/lscy7n4aTU0bkyQoYpksnclgfI9DxHdr8OyXuBV4p/mKJpda
2wVZrEvkcgIq82YsLfn9xfyt4vmOrH3FrheVCM4i3kt/kEdXGQ/0DiQwRFN5phIk3lFB8N1CiTXm
gFn+lHwECxHsIHZ+mW31CiQKVZZE7RxccmKEFOjJBzmBg3QCpEaOSaLOV9ChsSka3oqYYQyCZHHP
E9oMBvNvj/v6EtWMmCngjNMD5UDHvqeitVK0gwO86I4t2PuNLOX9el0mP0ixhcPTl1LCtzSPNBGJ
fTUF31U2ngCdLZsMOOqRKo6aY2o/0tPnYFwEn+NI5l3I8lO00OfdHS2//fI7ng13vYWBCN4hHZ+F
GgAFQVLupVS7aXA+xj7NUYOnV2p4XyKyFXEur2Ua4QS1j6NLDRoMh2DTaCgpKDobG7VxW8W0XNC1
venG0AIbuxUeBwppVnQF5NPNNGRrvv9hDgQFMV1rhczob2OfjwepctPk/WVW3JkaNrSyETcuImZs
ywD7JisH6ZHWSX9mpb6ZJRZja/3izcbBTCJvkQk/eiWny+QGAd5yLtAxXVKcAa5tzemxVcZr5AMh
6CVpJH1vz7dOMCyr4bs4UvMeUqsFY3XhqkVw9l24acgt/tHzzNf1huCVMzbGtPxyPI5NIGmcXQq/
M5bI8C3kO8IxTh06wJosl1B1Rq7TVIDPxvl3avC4cln7NQrjpSDOebQXa+B9dW/ixvvW9CGWk38r
+pwvcZHOndeV952LqEDj5Hx+mIy6uolj6riZ4UucALHJPEl29gMZ/OoiKsWMp2ENC5pa7eEGBk7P
LkrQUJLlYoVV28Xvd8CQ+fBF86Tziw98faO18coCSEMzS6qoEew5wok6hu9r3kbVh41Z/GC22N59
h2sO1qcnGtQ4nvTYQb0SDdHPVHMUR7+Uz5QfXzqjf/dsuCeMybAWlPYNvs9LXACXwNjH/cKrto3J
Ybhfgqd6Ct50UOG2REbE//rVCfS8KsKy0ZnO7WQPLyBli4NbB9EFBMqrn7QynGNO7mNvbS3OXKlT
DU+4qaqwiel0qBusiNM59inzLUvnuY24+QPcS3el4OrYsy6ift/VuF830uCJJPQG1SVvt1KZatfa
6oGEdwQFYoZIkvT3o8fiXFsJHVLcBEbJhdeXyEAMKw5eN5ycOsLyTau6qPl1NeRiR73zYWhzwvD5
vVYaC2PLTd3rtd4akFAhnXMpz+bmI6vzZ4sbyq6leYaDBYsuKHjVIUO5FF2mcqDaKp2inRflrwnm
yny9OTsj6IB6Hi42R/ox6B6pcOJCpQKk4Ym7L3YesHSO1ofIpWF+vqQG4lI88hgF7GjATSAxuzP6
+OyFreNyHrVJM9gxr65RFd4uyqNmb+bDN5XGmLR48bT/kLGuWOArMBrjYDSzE7aXPR7mNW/HEpfW
aJ9NMPGe1zSt1IrRKHlY9jPX3vasiC0XMMQlfv66nw9OxxxA0hA9FMNhmhkfL8E0AIpxT7FoQHt7
48y37q3VoeJoMY7dFxP3oD/3E1i0zFRtY0edboqFuXx1yvZcV14WVhUBuwyGLRfF8alemKcPKapl
m97JjFum8hNqSb147/Z9sQlane+CkRUOcM4O9nBHSk3cwD4/REtvECOfv9s63WaQhc6V3HiC7xFx
+BLn9XbwMZLF/XjjWsupr9dXjx/luPSHPhIRTUlrUFcOn6ZM+zvKbfs8u2ICM9cxrllmeApBu/fO
NcCkN+LD2gpiEE71aXs91CqXYGbmt3dFzynSKA46cpg5InHtKDcL1jwHuLAy3Rming/1gKegKJLn
LFNoQ3mFcTIJmAHb+MjI7EcdgZUiwozaFz/URMs3QB4moijl1mFST02JGD3diZHPbbHQOwe7TsOK
Tp0xue2NjGJncoIbt8HmIHO8/VVgHFx3FQkY1UcmARpXGwj2g332tXvldbyiaKhtmSXWppQOlEi4
WJmZiaPZFV8F9DPXbjkpLjiuFHcZxnlgqe906XgPDV6sgxrJr1ABwSOB+WHCmrKREKJ32qJSXgz6
mHoRuMioWrYAlsLBAYatGoIdgWL3Wl+Fuiz3Qf4ngzUlbePP+xQ2EBdxTCBIFnjzQfwWzKmnKV/g
vue3yHDAeA3/2a0oqWTGRNACqO0A7HVrABUPx2CAWJNRPGe2dohp/+bP+armdn5jQGXZpR7cyWEk
VgF4h6hTT3RTpZ86gM4VWUWYmS7o/LlHBmgmXH+5c3ZWHcWkVLH0OWkuo0bAIlk72sF5Mrt9W0BK
HfX86lnjPunbNbs60wxsPDmz9cLFaM+VeOt3ANhrwq05vpgF+uTBJcZAsOagywlpz4qvRjXvAyv5
jsxp7yv7wRtJ/NKwnMFTB1LQaucKZQ9jyYSdP+HUYa+aeZZ0GE/18NV4NJul7WeHQHHoalNvOtbD
nenrfI/9C0G63sEOsmB0z/YuKCp6MLPmhFhchJ0zHKgsfohdF5wcJtEoNt2dVcR3VctjbCfw9lXC
DDTfuc2Yb5K8tfajiVXDacz3UT3BZkNGoeKwk859pVwSwpbeMTp7hs4X72K5piuUdahsknCUqeNP
0mEgcUEXdrnzBO0BtWRO4BSDxRKc7Y1qcM+mF3aSCdwgD4TIY66xNcWU8yp+kjwgz4z9EZUeUCcI
ve0w4RtCdE4O+djuWeSqbY6xBwcR0tM6BIAeyLKLNIXYKy38AxOXEd+42nJkZMW0s5o+Uw4PTI2V
fMKkQF00oLbuYKe0IyZt5mwRbMggtW/zUCJ1WpZxbLBvHpN1ujK7/jU1469EIH4Z6IQTQLmQlf89
r2sqQwlEW/gqZL62UBvpU81d13nK8ElzHaWMvPX6r3kFO6mlBW+rIvhgUjCW5QrMfHch1AeIS79V
8jyWOYcEvyB7VCH6k+ydxAWq4lZQpbwbMr23Cvwp6cJpvsS5bLEecNAEshWkr7gcnG01MSLllTqy
gSCkrRVMMvYQeFgpKIh9knFwjBW6I2UytGLFDKJkyc7orq7zoWH7h3PW7UXS/Kwz2Nwijh5V7/+O
qAyN6c6yGEzh/ikEuCH/vwaf+h8L3v5/f9f//Jr+15eq5zaNk57s6PrPhEd3n/3nP/xDWPXQDR4H
Bj/XXxC9+r/FTtff+R/9xf/x688/hbnkr3/+p89v9oZd2jEh/eoxz/31a6fvf/4nMrToHP8mZfV/
Dz//wT/4f/+Vv+yD8g8fYx4IVV9g0QOvinnvr9it/QcXQ+lhHrTR1QPh/F3s1v/DY91zAkc6Pt3l
f9+Q5P0BGtIFlbT+BkEV63/GPIgLFW/gX/Hc9e+HE842/TXASyB4dTdaOBj/3jtoeRkcF8Ehpa8M
mjfw0+x8bLW8eIkIbSEBfTjW0xAYwb3iPDsNUXLiKJms+58VWtS77E23w0yQ2UiCbYZHuS4z82i2
bOLdRFWZIwwUN4GGEpgNVZomsxAMB1xoETntpbZOo9LyAmQdKXos02Pd5/bWW7GVcbC8l3kHdDjp
Xz3C5eTfgT9WOoBeR1lGaDggI63OJPTiXwrYV5TlFhUqOOgto/doXigjnE0s+GNBvKi04fkpsvBj
TT1wG8fAbBZs31lLUcoa4WTI9ix9RG6cf89mOujN4rcAEBiodRWJKyK1By61P20zT/ZVjUKMEvIJ
FpbTWizVc1trVKKspV8S5hv5na4+s2qqXbaaUXxDM2/MDlkZ8AZLwRyqSyFA29TSRxaZAdorKQCm
mC/0S6s9RK3TUTRJ2N6N8wC/k08JsgqeTPgx04zdh2/V2uVBf8Pw62RlJWx+aLNejqqjRtaS2Pnz
pnLPF4wMYXCsg44X406ZxK1OIP2xamHhq8VNtAQ3tF/4UL4FFIcBdyixk51lcilwGHpQ+eH6G5up
+X4aA+yLCnt/Y3ovbtyF0IlYYZvl1R9rSpypm1sT08bC8LgfaeEmIA33NV697w2uORuT5o4fiXCt
o16h+Z0K+i3HjmbA1sPwiDBlEAbY6rkKtgZoKMLRc+hEvb7tmDM1Nog3jQqyRc+9q830KcmNXZHJ
Eqidcz9DSuXZvLhsujMOXXTeiRvAvLySI6aGFJ/9TlI1dLRA797ZZbDsuUWjIrgviIsIJbI8j7ME
njplwD2gfyYLbZY6Hb7L1nmPDXugkKnWzIwwCQ3AMQCbKhoHJpgIQfFQUrq1ugxu8rn7AoJTbBcj
uGUJ4M+wgl9NVob0ZOFOq5tTt4CJSqbqzaqbJ7srjyYVR8zGRY4Ws34Wlnm2y/Itj0pKtVRz6ZEK
qeSLaFGeYDlmdPRwuHG5JQk4+cYsi5veTN9L23jLy3yfR1zwOpdaanM65RnRRD1/gE69LJ16SrDT
82qGhb0cvArbZIuHrixwgkK2uMeN8WVlDFAbqopPODpIpFXnMhdhRtGF0/d3/dyDnIh/J0V/K53y
c9JOiPrE/reKGBJoOHLLhxfZYa7JMvDQ7sbC5t+F9IsFC8MGGXpSMopDiPr25PiTbvhf9tzQN80D
cQM70LmUdEYmNGgtqueFrKvuJrMW+7lpnOE4WyCQJ3Jz03STT0FOSt2ndpFHBzpg8xaVnUuEWRLF
iUUYwDd9lj3brhkx+rRLg9bZVIdFGuD+6j2yDmP66iUMJXTvrhmS4L2uEhC6VNSnfbah13ffiv5i
k50ssn6fTKQ5pZPIY+dk70VZlaFobZKms3eehdyPRJ9xwSZV2Lfjc2lCP6ZQaRnIGwz0cdrKOc0F
mDqeJdx91DIOg3Gfttgi65YWqpn0HgmU/EIcBNkIqc4Vw5NKZgq1zWPi5499Kp/rMjm4LDRJ78yH
uGqT1zEQXFkSyWI6+NBsEd+ZzcX5t+QdIqNtX2rpvi9ttoZ93V1FIEzWGJYHGkFIn70Mf/pnkHgl
AZ6LN0zMFbui3xuM+K+iS45mI7AyELFtrVNBMxgjNvc1y3mIMlsFD7XNWH1U9l2tdLvRkzvtaoY9
Jui73cyNOVPixo/aS5RZX5XsGB8P5iV2pkussVPkQXQGX4kiPDCfxH8Januh+NN/qkd1bHV3R2bu
0MXROehJXBsDP4fyPixhX5FfjsKebjys1oSiw8Arw4UALW7SCsidoHcjbd7sOrAORVFxj+lpCW9M
dEENA8A/5a7aM6MNI4vKGyM4Wo7xlPptSIk0nnnSeoRSZEaxpen6u7kGS9DLg67lthJdiNh77Veg
P2m6sqQsGxpqGfHypF2YSHWbqeViMCkp3PlgVPpSAb128VctyEojtS5Qgs9mQg4apDCWOAzjnvNQ
uuS+PP2Sm4j4BsskV48TctM1mOdt3SbnzKzPXWKHfgsJkgIlJtXtzwyJszJ+lq26b7OUth901QCV
4WItFLzRy/3LLfRXr7onPY4/0iw9EcfCsJ60H5gersIgRw2m4lEtLCsycH4j+ZGDNs+ccg/czr2j
jSUC+3ykw175emPIJb1pXRsvXxyFEdcaTr74pYOSaRfsNK4zg/HTTLOWa1F65CNh9icb7h5WsM9r
+ymQ7V26wuI4AuyZWx9AqnEoL+Lk4pEZgnkxv2WRgVRUS6hATAjPjkWk2hZE0sa+ohE94I5bleq2
ZNjJfzN/iMYA2jFlK9IYSX4qNmqjPY523B7nKrk3fDb7mTDOnLanKvJNXLDDPtIZCNZ+3LRm/ZNE
/0tTJzdcOZ/6jAkPXQgnI01wPbZFe8YUsMcpoh9Lix6JeeCNKUv1MESrGGCr0BnVbWdLbnEma6lk
/aPmfBqeDGT9pcQ4TN1BF3W/0qI5JRrIsbmWStceVhFmClawYEH2f9aYjrCSfrfxsvP9TBKMpsJl
pcSKquHzDyBm0Bl05mIKzBlte45/oFUCcKbD22mf21h3m4VdubcgqxLg9tv+s67aw6K8gjorD1Tj
cPV6KtYqaQkwwZD124lKhnHJjlwOswOu3nKn0uga+bPDaC2gFWPx9mIsw86o97GV7yO/lYwWk/LC
WLqibkS0YIX0Ua8mXdviq4hZusNlct2wDpS/oZXFYORb3qaqwm02XWlQIj3GfLooslfLmR4bZ7qf
fPku4uqps7pTKiE9E1s/I42wkYJ7zC24T81025BpTPL+nkPauJts944wK4JkiVShzWI458NyL/Ha
EIZb1DkjdoiHhlBEuYBXmMdThRUoEvkPTQlvaQw7m7D3xLVwh/Z1lsl0MdRsIKKW4yEApskuGeP4
FPrO4fi48fE4HYtKUokJibO5KzR1XhZtyMHAFt9CHEghrW5aG4bgsOTRY0PVO7lanj4Ekb0e7RdT
chZdGAGHs4TCpYuZKmEoe/XSXrMmFlcrA7otRY4whWRIgh0BrAiiDyOZ1yOC9xFXza/UXjQEvTm0
R174kh6gEncum4Z5m9JHtem5mew4zjyQhPdC7EIVLygaWUuDMobkX6WXvruwx10XjX4kwjMuFW5Y
DlOswsExkDZQzhrHTu74m8YojI3OE0b6qfHmD8WaVzxK8qWHjlSNcJqbUjTvXmP2Wx74kegF51cb
B89WYWYyY454Nq0Jsoje6oGFa2HRirt87zTTR+Baz6kS187prNCZ9a53yhsZGVfPK79jskI77jLV
PhhasugY4A1loBrqt94ChtwQD/QNzK3UkIFwMIdf+Av3tIzuvIlHbCqC1RK0GeOaMrmhP2FTDZEd
H0HvH1zT5ogCcflsJauulw/GNtALBoggeGVsttf2cI4S70z44Mog4aOtzY8F2hU4Z8w4PhiILZNr
vgbu67umpr6ULMs5Wf1I6AqfS51wwmMfObhDz0Gzw3FVoTuBDrcOjUHjnTdXr6man2JtfCYtMa2o
+i4c5+Awg9iW3O63VckjsuiuPA3VgCkgzdY+eFrEux6/qDEZD0G0PJSyuze64o5t+WcX9B/20r1w
DSWmnBT0RbfMkomKxqV36DOcAE1WwD2yHn1BNDgKhEARsfdZ3L51XdttQYceHM+ZdtCGAJrm80Me
iQejmRUdtV69b03OSHRanCyi0Wtx+UpQeNLN9GgX473up3sMczzBoEIFEX3uXX4E6FLcTxWpYT+m
jD038dhgGEL/8ZuarEQwHZqSQ7YqrAf0Opg5FCEdFs3ABtMTb0OxhP/dw5CECx3u93w1AT0srs8I
7t/KRd6ptvysvtN/UDP+n3/GX8oG2DBB2pwYo0cBjIvl72/KhmH+EThsvvySdPmvC/tfpA2H1CS/
n7ikDRZXuKvg8DeimP+H6QsBSdL3UBbWyOTfpJ2Hf58oZnrWv0KKCdMCTuw6GGkcadtoLf+obfBz
wCXEPrzRo/rZZG5wGCXCpzcPy24OYoJC6yx+5giPazwKzYFzf7RO7Mt1dk8pOaarpbgtBa2E63w/
WCf93TrzLxn+u6sLoMIOkGELsBr65FXyGC8Mxpkxjkc2dmdXYyYoMBXI1V2gssLEEIWxYXUegIi9
8UEZbbWJM9vCSKm5G3juN3C0moGa7/OKL8+NRbpm9d0LQoOzN3QHjPlvwquf29UFYa92CNevt8KK
IW+vToltOpU1s2+GdNn83gqaIINRhsILZmxYSCx4LpoywH0RO48d1cQIoVfSjf12qUhBBFX64mDd
8FYPBzXSe3M1dYAvwRzxMa5uD7kYoJZWB4jJqWdIPDwhqzvEJzWmRmGf0tU50ol82M2ROs6rq4Rh
Cw4Tui4fc+KH3H7YAFYXSiys12iqFakQAjFdditXx4rCujKIuL9dtINAgA24X/0txup0KbC89Fhf
MAzggWmgRkHSMeFg49L9LVa3DPLFKQ7wz/h00WzSOdmJ1VuDZbpjg3jJV9dNt/pvSow4enXkqOh7
1kwWm9WrIyb1NS/1q0dSvJo4BE8D7neAuC25pNXtY3Z62tGcvRlWJxDOujrUqibwYgB7tGLlnrro
kq8OojIT44GWaqopsRfl2Ixo62GkOC/+2fSPts72vMI+9w28SbmL1cy+qpqoXLC6lxJsTIuwPVQu
g2rV+JBmwHYayZ9QJChSTqahwv3piMIaxfMMfB5DY5Zh5sU7RV/ATeSLXzTWnaXDdUAP0bt0in47
qN8RSzWD7N2EHUsbjLEXYf0f6s5kOXMkza5P5G2AA3AAW/7zTDI4b2AMkoEZjnl6+j7I7jZllaSS
tcy00KaqMiKL/Ef3b7j33D3EjGKFlRJi6TLwQsRFQsXngKhrhP9jLyovYC3M+kijZBAQwFEB24Ui
LEMaBm7iOSzQirWIxiTisSxmsp9ohu/doiyD2fGUieplavVuQnqWBVg4UWouijQQxxCkDWx9RoHa
ZA4vk99h/0PHNiyKtjBXy/dRj9eqpaxadG9eaZEVMgV7A0mcu2jjhkUlx9Uyr+Pee40Bj6He+PEr
iJyjC4BsCpsBlQV6O2avxIsgwcsWLd64qPLsiDeWGCFasoa2RiWvjCmpyXNzFQLVol31d7rFSdoF
44v2wnITLplNXogKzZ4QLQ1kE6KsGC4ekkFj0Q4OZEO4yZBc/bjalZUHrhStv7soDsFBI8FhCIgo
d9p40sB+gx4EejmfPtNZaYfIFAMncxwPUPgTlpeS9qnu9QeDy1UtYuSJlBfgSY89xqgjUfXHqmmB
sjZsMCNb7VPpXzrNftiJMqIkAgU/dsD8wMZ3wpi0I+OY5YXNosxlMRGG6nFyctZtTfJJ4DMO0YQ9
VOPV07G3gIrOpkGiezcH+76G0Wa6Ez5fg/DlznJ+FFG/dwGrxjPHCZ21xDGLLR7+qlxB/WtudlVy
4ooiWsdp+xzqNlvFWKUpPh3UQ4E1HwYZXSXSkK3KiVPOlTGtLST8vCrXrqw5m139xtD4Df1/uvLm
C+MlgvDYpzAjxomcy/jgtVvP5OkhfyFQQCIYFZ7Z4T+j7zZlr5mpusOm8lmQf7BirDZez1tBUDlq
CIw2XjPdBndFEPZ0RK9cQREPsCWtnMrfW3aNm9e4VrG9ncGUYyNkVaisHi/h5DM/Rk2dZwUdwtR8
sqwmJpIYb49DZ7LAUoW87ExvK6INkntpjfMqFct0h4QvbCnp2m4TvKmjvGgOJE7vepWGmGoDAoU4
/nl4TpBuG7wnq6ya97YuxbnIKOBpta1VOnTI2W5Z4bAvn2fIPQaGSYvPVdXFP2ky7Sp/OTHsxtjx
PVtUR4l7b+vCPMW1/go8/a4yjr2BlK0VTomlJf4FUPl1esklRGRVcs1NjbU3utbY2grRTu7vQsnn
NUhMnEOECq1UKA8pSTtcn+xu8fvgrel7pksBgzQKU9xQEDdS755vyR/SR3HzjqDmFZZBZfNFqyPe
JCKy73OLWxN0ZrsuY/2YuMg0mNBnTz2ynQQz2la2WE1Tg1GLRFFTDua86tO3ZlaPpG9+yrnvT7IP
N1qWP0Q82yvDRISExODZ8AOcL1h6Jlms2SohJijr5yzWCRmKyO+6wKevJOVwESYEGvUUQVDcdf6+
CVz0gzU6ghwJ9cbGZLW1M2bsE2v5JaoWc6CM1EUm91H9UHa6WpvbWU88LY2qJ0vWRkML2QAXXBG+
LFaobLzj1KPFE7yBJpahuo5YLeLoyovBudMDHq3A8FFwdMVzvojKAfwerFzdZ1AA7ko7Z6ybjc+t
AEAQ1+KRVvmKCrLW14ntOjosbd6BhLRJ16pfbReNu9s3tzIameYDIsEA4R6tkHenFI7ed0vCTSgl
RIWUzY2RbGZ7+CrSwVmLYfl3tLW1dX50eABlMRdbN3vr67k9uiGNf0AbU9vOkbSc/Nzbs/6F28CL
h5DApHIvjSI7co7AofTSq6f1tOFjQy5uMrlr6iAYSj0/JA+qDtWf96yiGFsdIn+75MiGPobm0L8Q
vE24W8tsUvT+rY6Ks5Ea9+mMDtkkuKhTzNED39mY7cwYXJbIJ81nLyETSXvB1g+GgUlazqaHShaV
PnBvdhqYsapXjAnZxa6dR3zHI0MQcPeUvZdZKhtLilltWIrMF1Nfy9DcOsKrXpMsis/+IjBCEbXq
XK945ypDsMEufmWCYQR4Mzm/oII9dPFwk0mPB6jPj80Qf9rtwDq7uNVW+mpA7jszYubzZ2us7Qzr
T50nfwoHVAYJM82OIhoLoINaiC/unVtFb0bnfodOaq4HNCNzau7gKJyaaIjJLX5Kh5MRpxif8+/G
aDeDMca7KMpe3FZCd/CxyWQjo5HI8eZt2zq/JyaaCeG8dK6ATp1Ifbi5h8m25efTq7sH/ClPdUXH
mFhTvauHGa1hyHbaSNp8rWIEf22wccj5vcm8fYOgMm+LJv20/OnVIRR1P3lDeLaznHteWtg/0P5u
snqAO+iNfEeEMZ1H+uBW18eWXGwjjLpb4elTxMryLpXMiBSrUcqe4A8pk6RkAI9cfPS8whbO80Lu
wom4DK3pLjt++52pTYa7VY1bZYmGnYqSRAOiCwrk0APgXAPe9yMNA6p5alUzjU2A73nJmLv8bEkX
uYYGi6zxoywxZZe82JRnKH0C1Dduj6TbQj1EHFsGlRQpNR8sbyYGDq9qMrDUHHo33fCjuHjihAyg
DLerR5i4N2mDVZzto4xgoI307l7lwoY4xSxkUEmwBimFSjgEMa4Jq0knOW9Sp38UTUeYYXXqy5KH
BZr9LlIo82cz/STk3l5hmDm1sxUfbSBzkkUUd2p0iLiCTRO+AwB7oCa0/Rtp4yCPM7YBZfaHO+TL
qgB58bAOvodcKcfJ4jmRAWKhQZi/2DEm+1BaGpQGkWxJVL9Q8+8QJmxtH25IHfx4Y72w5M3s1Dfl
gdmpXyJ8LEzYKqyEAeaGlEQwPDjzroAnFj/eugeXcjdWyVV783mSqYFakoMBXvTXEHK5iZx3NtP9
CZJAsjUL92CSErFqBvwuInR3epE2oeKiygOyT2AOcWklY6lCIohwKjo72UYvcQm2OJyQrHbFuhRl
znKkvhYxb//o4HaLxthbm4zFwVTgCO/aoECR5CrSt5nAVKn4ZiOJwkRP64Fnf+c4La/7bJJt7nRQ
MUuKfCT6BYplMHgL1pMVv3nxQbNqs3WvWSCHI/463HRR85m6lA+2xFSG8XraBf3QAl1HS3NmrR08
eX6AuaEtNmHfe6cIDQ1zsYUhlXa3OFf6lY8BJhNX4zQfxXPoRsODpZCMkJNDDRjWAHyN/i0y0Wwj
1r35RLxdixb5WAINDeyMti9KTvYF8OtWV8LZN7GMTs0MG1HQeEyznJCPECq/MCIztWQcQH3LIFhv
J9uyL2ZBhhl+oiXBzWQRHkSMb6oXItr6l1T0947ZtufFgtzMznRoIrVndNmdW4LtM26K9wCzX6Kb
7oLz4kiTaB4QR5unv/6uHnqmWqiCzhNE/cTnUuzwd+HmzDQOzeA5L+pmR21ZUn4jJKLwIcwZNQ7r
GOvYCZltEd28GfFuLJR51jhtz0advPo1LUOd1OpAktQR9DmUtxyEgWwliXmuc2wat3vsu+Lo9qZx
7Pw/BmJ7fKBoUAEoaXdO2Jw2P/0wSgD6AUlWHimYmYvhPPZYole9odfGkJKIHEb9ofaGNTVV+pwb
Q4MYMV7BICiuXWE+JUbFFNxfG7PxZxgbeeUE5oR1LdauZcTcMgcO5/OFyxrMM26NEjdojo7Rbb2S
UeWMEfE8W2xEAw0GY1CDdWEZDTLAzaL3qD0FbbpnyMq/0HsPosv7hy6qnTXbgZgSwkqofLOnaSjC
Rzm22wLr5sGOufCJr9+XobFKFOsW3HvNisBuCBsAWuym9+9Aaj6Npsfcl0QkhBD9HlqBfRZz0ax8
JqLJ5DV3WVy/IlBxNg6HFD2Nl++cxb/gdsUH26Fs52dpt01sxtwl3W6N2QR8ocq3jo1BNfGs6FgT
UdVOTnYFB4yfRGY7SbzZdyhje4UQwMAR0EbbRkRHbfTJObW+Cd3m1jT1To8RuJHljBrd6MtOLUCs
xlqpSb70TCuqtDMvLCJKEmrNFEZBazz1fpvsF39OqkL/krUclOnkIr6bZH4fxLG1nSUSzX5YToQB
I3ecWweDWc8mDDgKZQeNJL8GQxtv+yHaNZMHs6TMiLPCvDgKhZIjW3x7PRSYxD0dTPxHR6Eob0Zv
iok28nPMAbE6cge+GkFFZmXkvLZiHHdprBuoyZBYO3PjdcLbhBmObZMla2R5tIZ+vfL6HiZ36LSn
nk58msyJh1mwpAP3eMiT/imRmbPlBtHIw+wbe6N21dZut7FnGHaWPVubLgrrDXo00nzTpEdkaZXr
BUqdWsOurp0HhCiunZmXktDyXfbpRyjnQ8vxtzId2xWYDljEfdVv85Sp2tS2/aa10r0xdOpQG/kW
9PKH69FgIYcydxYzXeHPPXtxQsW6yElOBLBoCwmzM/v9wj7EzT61yUMh4iNppczeOy4Go2UfoIOr
dCuIgB6ncsA5dmrYU26ytsGPUySCLtY2rigKkdjR2a9kUXUs+YkzRLh8FB5Kx1q3T3bU/AkaAWpB
1w4TflYEouMczpEFYKmw7hI3rhnIdGpnJq29QShBLZWE4Qbqt3bti3Q78qWd1mRGHRn7wqG6MJYb
IfGcB/+PxQjoIeuMBzTkILdKnrLVtBFIFbehNSq6F9Msb4QYIGSJAD8U04H8t+Qct0quqpz6qc+m
bV4gPfJj7wg+vYEhcf4f/9Et/+gb9RuRTNOeaYl9DXMNVgXJvhWzNtaz/Aztv7Ih89+4LG+dEOa1
te9bH1OC1fP4pBnfO/4opjvI1M0mVWm8z8Tgs362f4q4bK9iEPk2IKFgj0cVDC0dBhZrNUJCgICG
wmjtuwFBx6luHpu6f7UpSGzbdlE4yPBdAEe6CYSwIWt83BwrPdVkYvrTfCIROlpLpPCIX3sybakF
WpT7QiXfBSjFU06orGO04LOt1xmDSiLKV3Nm5IkOHbSBvpdoHD2pSlZ72cHFnHqoKnQQTf9gDvYP
36FdM4CAqBN/AMWGfidL0nxlIuMQFCaOBXIFredXL7F9Nr1zdkwQdh69hyEtPG4tOlIdu/egevb9
7DymHmOPv6ac1KqzQTCapI11ArLIAoaaQZEdgEgdNcbxoO76gx6AjvgugmIEuBuICf2KHurUpc64
93xmEBFmd6UWXHC/74bkOzQhkTYGE1SkjY9DwF87GDwSHb2PUQ8YQ6Y/cGwfqJHYHTb6tx5bDDQa
e5ZP8a5s9wUcidypmrUZGi809gYh1cznGcqQKVPofmdU2AGU7a3pAMo7uNYvKQhaz4iOLtunFSfv
fa/pzXgCL7UCZuda5kWE+hWjDAZgpKhchvXGzSiSO18XO+DOl8oz37xc24fUOtRJ8WW3qH+HkPhM
mCcYXLFH5rPoXmxu55UbzYrp1ExqovnpN7NB1jmphU1EXdzaTAwLOz23REziktzi60XEDhdbV9Nz
FTP1YEU3UU4vQibGcjHe7FXdIFLoaxiYNNMgKGAh7NJi3ro2yX3W4C28kALIQfKbsLINfHhSM9gO
OxKFRcZ4RqSAb7S6xbjIMVW5TzMxgXd9O87rGipvC/urH2mYibylFkn977+AMMHI+KZpAasvomDI
SYsGyIFWZVm/ssg6uMpHHJWX4GZyLuM5PLBf5odU5bjFmXvSPCbk+cO2seePCUH8nQYNhpRd7gHv
4kgGa80bxASk0D4LXVQGkXO0pvAjgkxzNxAcQSPEkiIzrmJMNunoiQ0n7VfcqA8H4DyoD5hcacY3
vYweBOQ61ySaHScyPwo3fh3kXyXv81aRET0bBGk0ruuhWGbYU7VmsvN6d489YhV0zWHig5iGxjke
0aehRdx107rPsWM1zkMnup+sYJ7IKMimwK6Tt8Sf/rR96K3DGCOZMZ6rmQN75C3b1srfToNVHVI2
5RQvU3+aUfzdOQLNuYR+xpvajwcLkbg5D2uLWmk9uxU+obhF8Z7X922yCV34QqZugrvINTeV7g7A
G959hxsfY/FdSljEyubLv0piY8IiRdQhIfZcd2QXMaSPAE82xX3UqVc3zI+857uuqDeklX1gXvrO
PWSMU750xWQvjmH2XkmIrkG+lvX0TCbDYrOdNLPt6BiN6YGd7RJEkxDsHEEqNBz7VxeZBw85FjQy
XsXaC69ZWoNvbx5T0Pz4WKenJm7eBjf4bTIsjqvQ/hx759ErDkPmeZeY8o32JrqVDnp37l10p2ww
tpGKvpc/rrGIrXTJE3YN63viPtrQIv3ArCXCsZ3W8cL1KJMxRBRTkgYibZZbQK3YWpQrObWPoYrE
xhv5anmdf0ia3FgPg3NUg4/eXH0alfpMrfS3leb2eTYPptsA4Iy4tXVeMKHt4MnXxuYv04YXQgHO
AE+w+cNjDKvcmxD5IB9hZ5uLeNUa+la0cMby4FTONLW9lXPsIoaRn5pt0cGqwd90goAJh6eVi+YE
jnwnwvg4YTvx2osSfMwsQk76yHtgkI+nHF6fMDmrXbCU0psIEx36aCPMdMUgZYcB0TwBrv72iOnc
Ky/7AMQ22c0l13zj3FkdccKhGhvhHw8APHobna0G5jeVg8+mhtj1lggQ2TxDmz6FRviR2AMCRzX/
KYOUL7fxbqTiRbNnE+RWbiLkkwgLRtZXaNMDVz/zeVa7PqA2YsZ26UX9mRbdTeWA9MTMMu6vY41P
mG8gQzb7M8BPqAYd4HyL/bc/iPfecOPTMEa7IMtdcEVhu8E88pB21fNkEGJQWa+m1rQ4yoSq4LVE
QGPKszr1LKIMydWyu2E1+jo206PPQb7YI02kr7WPVwVthTqggbVWXSCPYRTHlzHUz/NY2cwy3RdF
MngUs/CMGeA3Mfarv172cYoPMDE4WCLuA4GUhanhWTl80NrcJ5zCFjEmMeOUt3BLHNSzF7P3dg4F
KaNk5L5gIiwFR60Yll3pgu2wWZ4NaJEmjH4Ya5kVRI79wRLNYMfUzDAPxq3Ds1+oBFyhNVbGmTlq
VQLGGh2bqauAuti1uB8tPBa9x9ICk8gvo7Hfh8HGGJc9xvhD4JG0V9Ipdumk9uA/79BEWse6XQYs
yp3XwmRazbThPa27l6JN4ZqSdiGmT6uNbwFJQntOdGSL5Y5Mo71fUz7IyP7gUOsPcTbddyrb75FP
n4xqAjntkobhPfXZMmBN8ewA9rjFBZxnaR3/n8gT/j9zV0hHKhIZ//ew5pfP+h/9GP/5//gPCYL6
N/CRlucrZUG6QXBg/pcEwfk35TjKQoCAe+LvWGYL1YLnGS6w5EVisPzVf8kP5L/5HmFLPj/KsG0f
jPJ/Q35g/6OvQhoYNCRrbwQY0vUZsP2j9iAG8z+WY0ezYEbXOBWwBN3Xv70S/6l4+Htm2l9c5795
N/7jd9gSyLRhGyZP/x9/R0usY28E+JyGeST1KcxPJafQkOJ87/2TEbkPQOvYMnd3gyk2JCmDpnVv
VT2vKGTOpbSvbBRfbBt5XSYOsYs+QuVnZ+DOyIzbv36wvK5/95n882P1/ymHs0dsnUiHx8obcHDm
YW/XyT04j93/za9BjGLxwvO5WN6Wv8V9BhZ3W7PETEvEirOTP3ox2e2SLvm//Xtsg6KaDxcjPlw8
//h7nMQU7DMZsjaoH5rmQ5C7Qer9/+G3LPF6//yq2aayaFf4INmG/09PR3pe4eYdttC4fQmmr9nd
g/YmRCy+c9IniLFrL/+AOLEaujfh3P/rp2j/Lz7CNoIcy0HEYwAYXx7c315LmsNuyFGcwP7ICDzu
THx/Y+ax8gg/FAbRoVK3rJvOJqHZUHm47eglN7hlDxINRBfPz0VevPYd3Z2bIxmIQ/vBhc1hgTfz
Mclsk4AcG5K+UVcO+whi7aCdc8h+SSfyV2gEx7YGkFXJdpPZ04unMkTswQ5F/5Y974vGm8ywC94R
deydUCSbKSM6G436Vlrv6RfX//oFWeJp/+f3Q9oSkdLyvfbkcnr8/SWZWH8YchA4CxnHebjGy8rZ
9129jmS5ByKwR1e8d00UqcjuV0Rrfnf2iOIuQ3rgw6a8C7XD2muc7J0WQ86KlvBzAG/fVhY/eDoD
zOY675i1q7Us6g8rmrY41OyVbAJ16dJlAePKez3E197BUJVW5bAeprDf9EZK/1SYOynYGSTqM2QM
XtjWIXHgo9Y9G/amOFJc3opgwRk5+1aDdjcBcqzidH5kVgOOzPxEAYTEs3vyA3zBs7rwmby3fbAx
TvdiVXIzLtYgP0/u+6R9gquM1zjHNl6h1CBI6d63UZGE1h+VxKewNj86AWenIvKcLnPlgLGA37kP
e/FcEpy6qkT6PARqr/1sb7DrcGrnrJqZ7Pb0ULvZ3s+mbFU5xptqxj9ukv92VPTHCtsTCTGAhwWL
u8L+XQ71aagRDFQ9UTEm29iYrpNKGvZ6hHRI5o2xbkw0sIrkKbK+mb+Vcks6WoIULNqXIwsqz+9u
Lkwww07IYV0ow5Hx4FHlZlBwUTUlTPqdk0lGIw3XRnnBNUKTVfYQqVCPEwpZF9s5Yc2SLXGLdf4T
6OhVjRNZs+7r7An6r+yQh+Fro8unoktuugaLYsEnQXsM3K5uQp62zdAqqF7QLv3CtXqF5IFAZq4R
K8fMRzkHdm1nYtQR6Lj8rj8zqHqK2uaY2HKz2HRqjb+YAIuNZ8Zbsy7fsMeHqzpmlJlhZU2Zym77
mVU6lcsLIzC5AjHwS/ohQ885hjlYf2j+sGD+XKPK5M8ICEqz07ikhbvBS1DISxyyWCjtPtk5LfKq
SKBGdvLic7Do1iZreg286lYGGpRDDgLD+bYjZ2u2nUU0TQVtjwLVCsNV2NbBKp/A1Rc1TqaFI7Yy
xPAM4Ow9KcSlrCDP+nwtaK66Q4QeYRzRtVfGjxFTWYI0wdRVNr+Mrn+ni763vfrUTM2La5VXzLH7
cGxgypMtcxfH2ZOOxuoyVnQidYVVIl0ODbLZpHz2gxJM1bQRjECcovWvSPbY9vv65PAhIU7xRAOI
cDYdYwSqctPGoFZJHsDGbupLH6tz0jl7T1UbmWWQVKDzCfqUYC7HfTDZSMmTK27f4+iGi2uOgd8c
i3uamkM1sD5S1nVw7bUvqjMMo08pGCIKbC9+SoYc1e++YuKuoo6JSs42lLehRPFb5SkJjVFGYE2s
j5U7/+ob98FrqnYdomjC5IcNuj9VWfeOppzPJH27CrEQhzBk7BZcoapXOqqzFc8LykAT3rgFDpkE
8NFlJyu2H31a5qw1MJ+gWQyiqyHITJEdxhMveKXRuU+S+A++t4/Ib082zkvG9/UfM2dmn9Vexo6j
vMicna2L4wLvj5FHb/1sfDnIyz2HCexAFzMWH5103iy/vKJZ+mUmqO1UWz0XRnxIVHi0/jINTS9+
Fj56LheMLSHWwShySnBR3XFGImHkxo9lgM8lmMXDWFgFwa5pukNjdgfkIEB7m3abVVxjEyCSsqI2
YL3Mpd2Pm9CfnhKRbXCI34Zh/h7Yf9Wq3VfC2Bp1hZkUkY0nNzWNYyJIth/q3/B8bhh0Dz4jNSGq
+ylRzHB9cJf5PiCVC/3dfdAs2EJ3xXZ9ZbaWOlY1HIFs9N7ahlxNQ5HSOPnsviFfdxBYZLrY5PeD
9Iq7kqADzIjlMZVAK/w2qJYB1CGOY46cGbkJEicfqfkdUsRTW0Qd6Tf+ojMa2A43rz5FJ3gMNK1+
MI37SWPg8kfvqUrim7bpIwUCkqJjqDJ50Ci5mF+8ii+UmaP0JhTrwc8VUTn9c8BMh1zDdavQKsbl
U19hH9RseyjgEFugmowyXbFUW3ztWdNuSCg7VViW10XnfBlaPrXh8OlqslQtzTJQ8C0exbcqxxuV
DgYiZQFmjKvNBMkkgNgE7jZdFajLc9xDiET642wG9GJ0sjDkCiJ+fYPMTR2/46G46ZhtHGf5CmXX
PdGtxp2tR9ZYRWTuRIasxPY4XOeayg9slLEmIvwLnfSwgm/2XrSViRkx+W3a5h/AZa/Siw5s79ZW
0twQ3Y/rqEYlE5tQgEbLWdR9w9nqUqZnglsj1rSnY1wFK/Dkz9M0vpoYdNHaROGdSKLg0M7tu1WH
GwKFzR17vRcvI5CMTzXNsQT14vcnYzZ/FzVLENB/BvuoVWA3+yDt900NWaYKyl02kooQ+4wc7M4k
tnGGtmGwG0bBxpjK7B6iDs8h6/pb7hms+KWHYC1Q63pKj60n/9RleEzN+tw2TbnxIySPRgKkvEg1
62Z2ndDsMP9ia0REk1WXgl1Cn1tsqEKRUVd6DGUH++aYzFcbDgkxzyMSZgBZRoFOn0m+sxJhPxxm
qx3hXdo/ZVRf68X27BfZj8mxC6izb04hgcB4tJFssSvg31RExrgqU/gPEUQtwA8jmcUWlw2CqNBx
31QcdpfSmrIzknbMj7H2SxKHs3YTW/aE+mw2kfWgzEzcjFixfs5xloePVYm4jWysLZ/kdpv7xksY
JpwnWBzBecWX1qFJkkQd73U0pfva9/J7bypvbmVopldIbF33vkkWcyroaAbx9bB1Gfht1ZR8ZYnx
mpHBXim1zeLC5Tjtj3aVvaUtOrepYznap1xmAHLnO+V447rT05cCAZIUkw8aDG3kHD65lXtIYPyv
mtaIQVUGaus3EysskOKwrNCGV279XhToDi2k1KvSL9lpo41G5DBuQZWBM89zxOAFvpzKwXOZ1MmT
zJrxw/LlM3M/TN+Gw9StVOJ+8CyGGwleMtDp9baCbIiQouDlcKaFovzoaN/DEgYCMUq5zFRJHCU1
3T3gjvlVJQoLeo8sGttTunOrrF+ZJAK7efknCYq1Rlg+tPyuNO9Ikq/mCzg3xm7Mj1P/qqfyTarx
EviUTlCSVinz0ZXoGGIjcoLvmy7hxJEet5XQON8G7cKULKk3xnpmGCZbRjkkbNa1P8LmcLbFFH0E
jDO1ECMIRUbyeMDvM189uXb7Es3NY1b7wPyRlQoFoUhazR+R0521MeIqUR1r20Ag2h+HwRXM4MRh
yIPu0KUmnHbWrOEQX6LOYrnXheeuXuZ0tXgV8fQdTpnYlNRhh3KEC9MpdwltxtcYdwy/Z8Zfz0ib
snOgu2PserBNCMlgxYlWP8nqmADA5EgANcwuz8NM7EcudirxPgClWTl5Oe+Bxzk4PvMcQm57jY36
FZcqjtvwbKLz2tQO+z5/nFB9uX11kVqDv0pEsRN9E5CvmYI8nAMudYOSDSgaJyHBpV1OgZUG/pHL
Mj6TFCRPjhW8sSrEoJjwFLz+3i0ZmQtKdq+cTm5V0ORxoc5+sEna2SVV1FBne0IpHIIxc73u3vMW
+/Jjkj44wy+NFBSXLc6/XeKw18MBUQ4givjvgJIuLX7zuaHofpmTr6I+yuC9zl1WjVzbDHv7rx6m
bwSV3bkJtZvKozQOsv3Vc8CyLblDj4WBDAIQmSs4LxaZl32nxEclTwmin2j+aK2bj2fWdp9FRz6k
IDoTVBHixG8xgG5FHIgt865y4k2txAYZxRrgBoi8/exzwt4P3bWEfgxxew1xgWKXOFcLISirbPeX
16zlcE5Df4v9dSMFM0k2eeFMoE+Ot5g5bMd81Scsh4VDVJdHZJd8KOghCOIVUHtkfIo4hhocznX4
h6jwdUdOiwNOYOrrfc6mTzJEJWoKSjxu7yzZlhRYXXV1a6yqiPiaYCVHg8cyrpGwbxRD2FI/anSr
fQh8chvjuHBnXm76kCB5DyyxmyvE3eithCaV88PMcb3rD5TYrKRfLIq9UkBXtLADJxjjW5KGq1NC
yddU4ic290bmHUKub9Oc9pyed62EsFAh4oD7gGBpQNOKxT5GqOsQXM//DOktxPjHnlnOdu9t9Y2v
IBL7fIl9+GmdJ4flcngTzpciLJhj0RBHEcE5e/RHpvanLj5SZRfFwUzPg3WePRAc3conZyTcZhPq
il0dPYqQJMNi5VDF8vovVO92BLCnXmfrsTapWJCEprE8qvjLgS8pOQfDH9H/QvoC7DV+HQT2RrzV
ZgQHQl4DIhOZYesHb1ldg+VT6KnoQCWCo/Id3Ahev3ydYwl3y083gxEH9l59FbMikik+Zj2vJa5H
C7AfodDeoyfQUA3flvoioPV7DljQIrKb7z2ckQr0NoiGPgEVEF5tWmUDbyhTo78SBNJ+W6K98uEK
BwIHRG/ACTPeughTH+ZAizp6mn+n9q8KR+948Z37kXdvmPeLUy4OJybmXJcJ6sLo3k1OBpMhfV4S
oiU2mZPNWlmc+Meg3it9HiOKRNhg85s3ngqPlcdnAH7AQv8XkhFlD0cd3IbxEU3aDgjs3XLFVK7L
O4FKTv5Q8t5VPcv5xQOafxKjWeIisfrPtAYAi6BKMbMZ2B4sX1Phg03HIhA65KjUGEyNbN2O+L+t
O29mK4gQyyQIdGE1Os208FJZTj2F3a96/OrSs+Uw+lhIozhB+gZKc/UzyOcm+q3JEOr7bm2HXD3o
n4vxK3e/ZXwe21Oq2CizAVc89k6/EXr3GbjRNiuOkSb4fZx/h/VbUvyqls7MXyxfWJDQF9v5DzxN
itl2I0bsUuAPgnGlxK1gIxtLQOQBMakVZTgRQWP3VEwP2BrXQb0bQ9Dpk6DsylZD4N6FSX+rNSLo
HgcWVWPWvzfhp+y+u+YpABiQtvuYxVkYPKE3Bhfwqyj/dKN5GMWwJ1ptG7GVTp29hbyzTS4+s6wp
FOumiNetdRLEnmNeRgFMs0f4TCT5a3sPl+Ggpm9lPtjtZk5+k9OzduRF5I9VfWE3vk562NHq0fRD
vr3vPYjSyrauXZwjoMIUS6fvuo8hrxk5kx488aoNN43VPvs5ySpleI3Ll3ACjd07a8cy3gNUiN6M
rlT/O3vntSM7kmXZf5nnYoJGYTQ+TAPj2j3cPTy0eCFCUmvNr+/Fm1kzN29nZaPeBpgBKgsoZIWm
sLPP3mtjeNWHDYbkDcrloxL2RQ4dsRu2J9lMmbaBaR6T4diKBz95o9C3JQGtLZWHleLTnddxfrKq
LI6+oT9cELeXgUKhsqZjMjJdM3JWLrHbtn2pDTxoTvPa8l3igGXSWFPnsvK1YtGzjeFlK0awJARH
xnC4BTYCY8bAc+t6d+SprOIm9miMw8GsHe358Ivfgr1VOHrXASNUZBb7QFUrZ/xsGtC/EdmZuFwY
lU6NyNXUbwKo3VJ3lpLHbtFm11I1UAW900SUDGjsfVKfNZzNJObhGj1ryVPm3EyknHvvq9fJndlq
17nahtXxUYvoHjHuguDEBJN52tloXc6LY3vwK7VJzWuvuM2M7tHrYeaqq6q4T+C72dD6JG6vsHsl
S4nDJd1Z7XGwirMRfHfhfeq9DVzBmrg3wl3jpfvJbd9TKBZ9eZzKc+Zah9D90MqWAPN75a4y+dD0
73DpA0DjChti79UUjBF8rFNrOXkJ4NE7yMBnpKXraYLrF46ItjZJJDDXE6DG/qGqrD0y4FG4hyZ+
GXyoEtPRmK26EZD1FJ1o5HAbZRUqDWAUttMUanjerS8O1vzgfEyLcNNaLIKdR2a6VcTfPvJpU4yf
KQbZBbyZtKLbKNq4+nqal/5gaSxIBXDd+7NbJGsDVHSt38sEJYr4/4gll5FrExv9WqIY5RmdRlkI
2gNwX8YzBFNfWPDzWu7SZOU+t1OEvH3nscto32qAvrgaDia2T1I/MYeCkanZCcdjCOsp56OTLtz6
k7bSA6wNcp2lxXte8CYJ0fcYhjGG5cAnEkpj4FMy3yREgSycHfauEtU6hmFgPad9xXdAJu1uCAog
W4SMAup7C77H9pzpOqTkpQ8c1gHbTZm0UapjBiq3sclz5DSMd/LWaL8BSi4ERM8ivGrHcMMJ53bg
4vQ5+Pfc50EZY9jDf/tkj9pVGfB/lFjnDKheCKxa5V1xky/KOf3UjItm+DK97qZunqXxoqEyTdxm
47AvtWv+u9bwE++bYC/YpXR+jwTIs09c2TaFivzDSjQXl4ZsX+TGdw22+KzbBcGmT27sYkuCv4Go
2u7I3hvD1tVPQXxMkcryy+juWdTDnGhA5XndbTuToccHb6IIau1Pb0H74TibqH/Ws1cVbp3pimqY
A/4+U/+ugk9Ufsyn+qXvHifz4PRvqfZZdNsssi+djoV7ep8jPnrdLztDIzKFraKujgKbhbfHarMK
e41KSk7O3mdg3bRE63vyD11DF4f1pLVIOZSB0mLicbAkch+ZD05DZIZ+6IxRsx/SQ0qtWIKPtOsf
ZczmIqW9MoKqSE6VD2hoqrOlhcevOU8pgl4LtMgnqAUptf4mGbHMmH80Khcj8KwuLmZYszPuR5v0
RQrfaFEa4BJwX22BctxEwqL0zaeLiLeckgKdvryuOhmspOvQARLmS5XZRzFTp6NRv88S67nFNE9s
LKzR2CoKiytyTX1m7WBDPnAG2rC83NpwxYa23AS6MZ2g0LkrYAfEbeLWvsvjsF1PPfe7N7Won2NC
k10CDo3EINOAR8Wh5F8SCuyxa/ePQhtoxPROQRZfKn1gS2VcNzWYmNhKU/rFFE2Evr2qJnUcSv8S
lDVsAPu2tlW4/PslzV/sGQ0ppKukzdIMR/mfNzRdJ2PEHdYDelqcW1lutUh3udun+r/Zzf0SLp8X
mqTrSaobhpKOY/yy0KSFoUO/ZxVEapG/1Z55zMnZWOGA4umkqru//7kEq+xfV4Ez7s+0lKC0wv0R
dv9pG5dNZd7BzqsX5VwYxCt1bQbGsXatS2DBogydjTFWN+CnkVLrkMM5lSJ//y3Yv7ACf/+Rf/oW
fll6UtkwlrXLj2wWBu1OU5hudSu5yd0OZZRsB0DXG1SyK6+FBEMJd8BmbDE6zbtVdKca06noOH7z
ogYmrYHpI5dznUv8PVNscFKe2bzQWK5b9hUpNBxH1Dd4ftZFPx1VNd2UvRkt3aClnzHGB9aWhwRh
jFQceqa7J6DHmcn88GCN9xHsHj0h2eLEDPbqGc4MhJowX8vOvJV6d/DwnNiFtrJFyORh7LOIZbln
X4yanEBiH5p0eHR4c/uiJEIa88MVvnH6+9+n+RfbRHt2IuiOkuqPbePPf9KCPlE3rmuSj5O/joU/
8zSuK4avpdMFX75JfokV/9mN6Yf3tB0dBtvY8LfUrxIvK6+pz9tRTZ7QQoZGG0iL+MoM2tUw6rMx
8LK7Ma6/prL8jjPOqTkWZJB7w1UDVW2BfLnvRLkVurxivTTnWncSQ+BENY3Q493f/6y/Xr6mNaMv
dZwVNJCBHlC/sBhadhMt0jN8d79dDdozdJuFw3K3uAprZ1VEa7c9Fu5J5i9//4V/eR78+LpKWgZ3
qa4syHp/fh403QTVKYCqF9cO7N5XVrHELt9/fJE/CKR/WDFAkv5CKP35f/7HfZ7ynx/U0o9/Ukz/
/BH/8X95kTr7/T+RT1lvw+34196c/5UUX7V2eqtCwN1f9V9+9O8+HQecqWvw13cESHmueR6mv0NQ
5W+SxyhxAOXw1wEtgwkhy6sm+J//w7J+M6WYN+0YchzHMflX/7TqmL9hiDCpUHek0nF5/FsQVMf5
K6eDjvXH4jEuiKD86Vlu/ENP/ST3DXwystuTRRSbf3gE96uswhBqayla0oABz9hEHEerlm43X7W3
Rc7+xtd2tsmOIScnKAC5wVQ4JLn9QILqDfzajR0bG96+88v8O/W57XS7urFccrHxtKdq5tGvmksz
6GuhiWsiVpcCJywNhxsyssuqsx8bP9oy1hz6qTjmNQj0VnJK8JryuSicDlm4QhjB4hLbzb6rQT1k
iefuNIujWpaqs9X7z8XAOyG29rnm+9RRqHbVWOSUeEVF0SEKqN8wW0LU6TYuqrVJEL9R08EY3Ku2
9o+S5kWDEzlwrptEcnDODIqO4DrLyiMryPJwTIlIKg0SfRSW7Jjip1iODxaAobQAxtYoKlK0cUdH
/bYLA3eVznFiJ+THJbuqiuLFom2ytgmF6fHJ7fVL0bC5wVD4Tp3NoXAgnqAwjUCohBruCs27qbti
O8VlumyAp2WVBTdvgFTZBPrdiMAxlhW7gTq+s7rgNrYoK0oGVhRuznO1JioYAlZPBmYbk3TaIg4c
9mnh3sYs5NvZWgp3nfE4VnHO9CVXDd5Wm6O5qXkrsnEXlhFXgQ5Tqemu4UOcgyoLjlwr6cEvyYYU
UqwFnSlxZq9l5dySB94kiMMOVEYUX6pZVbHpY3ZDrsHBzcPSkdPGuwqoIKE7FcsljhAReyvWw0sc
8s1C0kLsUDCPuOrcpc3wPJXmXa26x9rC8NWmD2zRD4MJKbLS/JegQxN0o17QzQcqwcX4usMUylYE
6DyKtVMA8HQwtZvTyaY0BtH8olgPMAGJY9G01rLqR4ZeSehoGHR66qqnJgDVxWGVNgPrXTO1TdZF
34njX9oWpIweXlQBcxU4bQuIdcK0vGhkPBPs+xd0+ss4sHjhax3Nzsd6AMikt4b1KBS4uPieNj1U
S1txk5lPHXNxPNEIpMb07ErUp9JahZBmUDvpgK/K7WCoBzvH55ljOMUu1BOORdaYTz+BtS6K7kis
Wl9OdnKn41lp6LamBgugt94i1SbQ+zKG3TaAERrA5gqje8z4H/CWr/w5RsfilOaiLDuyIl4bUOAi
GVwJWRw9Q1xHBcRMU1VPVU0aNeCl2fnxRqvag9u1wVK69UvWG2srnVZ5Yu+KOrp3qnyPpdnf2Kgj
y5GjIXB5ju4mdSyrKjSOQFIywg3huGO5Jdciz3C30D3jyXdbWBs3YH0u5NywtBwNA0PstMK6urZZ
SYQO6pCXhLDu7Ssyg0QUYeiGw2juNMrk0POrHahMgqup/mxwDy68yjvpnAdWzTxGhi6VNn2fbrEU
X2qyswvHZgEPfrZDZ8m3vSMAvzQHf+Tw7JrOpzLrF2G5ZGhtnpKR9tTZMIK6VExYtnlGEPW2loPe
6PDxkyfSiHSwubduw7iadNJayaS8FhBrcbJTI4cRpLAxmqTRvc8uWBgd2rPD92V41huV3uVqCN21
6CTIL6wbq4B3zL7VSziARf+daPVcyoPm7xv+s67rE5tAGivSjs7UNmV1Z0WnbsgOdtsBaWDVwq91
4+TDQOmo/wgCKtg3czsSLNNHU0+fjGbocA0607opp03ZINA0GW3e4G5B7MIxK7J3mdW0PJmt4LDa
AaPRvXmu9II1shXA3YGy01BtylCzafzKr6Zgcpa9ZX30yM6MgXG68uIRoEG6ShI1o1eCRxCBbHkL
x95ymaerdkgvZmBfem5N9vMfZqKcDQV5w7qD5UgxHobspOB0VyiWGPp4X7YDCwKze+/6/BNvR38Y
GkL3pf5N4dOdXQA9qLHrY2FyDnGqdsBANPQq4a1jODoEeKjx7mPGOHz9lyiEcqdCM1ibbvkqWyJN
9RS8i6nBfRe+WmP/ITW9hExknQu7eKBkDaA1eKfeGpl/vSjZTyVd6BjtmW8B+8Ax4e2R5sRZi0+g
Im/DEAxL0cO1SikODLzkomW8OnPTfShAk/IQQmLW6i2bovuRwyxj1gdTYrWOSvYdUN+alTYGN4Hr
XroKHB8Se8NDAqFTxA7riICuajWM2BXN8N2GygpijjUjTJgNCj1RZLGN+H+iWlfnNHPLZVmAAyQX
Wiw1R7HLgnyYIAixUQ7LWfuLEtyJNa+ADoVFAtuBXUqVpcpQ43OvdXmbQGF0YWUcKgfeqJ5Gw7pO
iT+7yalr/KsipZe25CbvNc7muthS9c1lJXjWjxLBcTI83FCy/uz66iBVmWyqwbt2YPesXHpmkxAD
gNcZT1Mjb0uMRHERvYWq/DbN7Ii74n2yxZ6XIRXd5I3gJI2LLjVwpcGPMCsLAdcP1mNXuIsqD+8J
VD+B5zwFnMRXoZ3sjdF4Ml39tal53rWmdaukFqwHz5KglYtbq1Yf2MPofSmCe2Z/eZYwULiiJg4L
PFohrBwiL0Ajjs0IMtl4ll6lVrkDWjFyi+YK64Xc0c5trgBUA43I0jmCPeL1quYWB63kndHsDYnQ
5Zn4I7WmuYGRQtRrsK+6qnnQ9GZjZSnX+vBSNRGqsjesend4UyWO04jSCxbJzI1j++6kxnhs9Y4m
Q1/B7/VYlekC7ZrUVuAO11OS3sphmBaDjr4eGi6qudaqFTYCbwtzm++HJQUVWW8FpMYj6Hh5qH32
NWRUaBZs7X7Of+f0NInpmsIWtce62+9Lf7zJGv9OFhRxEt4HMgYcclFl0WMFFHwpRX1NzRNZmoTY
RdlB92gszK5lG1C4VI4IZlNJ+NUK7rSYlwTlVN91bJ0Sx/7Gq15dmZRMLAoRlZRYhzddbu2qibsI
2m4HQ9tucRcFs5lW6zeyGQ/NgBLb0N5F/yUo26xh90e8A/GT5Xbb7dKWyAnXafpWARfZGpnDkD4O
8aqq863phqhIJDM3RUd6cdCGl3aqxQP17sbA83qm0zQs8rtMvbddWXIPkOW2u+rU9OY7eYmLmeX5
om40dokl+DIpzlj55kY9bIKBkS/YnMAmGUnETqq0NrEY0N/K8pIZ+IR94d3wCVCiB0F3Mz6utTUw
fLdynDZTI8qbLsJXZhmXxHGPUKyPSeVtOs720CP0C3143jIQ7F/82b9jz06eKCuveVgveM9SFDVa
3wSc3yeQBitp1S/WbAkq8QbFXKkr6AIc5csEV+ZsIXJ7HhfQr2gPj7EVxD1VNvR6hwvK4V/oamMF
xKuTLiscStAO8WZgWkp7w12Tj75gM0CuwNgkq2HjVSRSXQGQhm1HtLRxQZEY/4xnW5TAH9WN0WeN
X2rCN5XinyozKOuCdwiNiA1Ym5nRNdutUk1uxGzAIhE9g4uqFef9S41Hi/l3BZBxaeDdUrOHCy/X
MHb10pntXRpiKdXVWLpm61f/wwSGG2xSVK738UvZN9bCAgPAihes7rwCVrORLMRRFubQc8JIsfNi
xihxnVURf3jpgVjxcaSVuX8Ggwt/C6taNJvWSO4fKpeqXdNBhhzycd+FaFYFpLXFMNve6NryV3WN
FS6I5HPxwxzXga/7aRr9Yyj/OR/xX+UqqI9KMPO7psF8yTD7s1nbigOzIxnRIqXjxAG1Uu8S8R5m
h4GGOrO7L8Lgv1HI/sKv/+cvOQ+aPyk6vcTnZud8Scd276sC5bHHvr/UC4jvRczqXNYyX1QAAbuc
niG3jhDmLWi2lHC+/f1P/4vwgVj3p29ljsb8/K3QJZMFTsJMW7pPkbtjaFg74e+6x+/FK3/xG/6v
ApaFwEIAh3/ofnB/EVcipVlBMHRs91rWtYJgMQIejB5pNSunaPrljx/p/22ZBdlhFqn/tczymNf+
r+rKHx/0T3VFUCKjo9Ar0igWkad/qiv2b6i1NohW5eimrhsut8A/1RX126zIYXkUvD/QZfjb/VNd
cX5Tc2pJtzEkWTNA9d8JQvGZfrkUkVQcR3KVgGM12EnIXy5FV/MGG6KmQa6bQdABuy6HmSvMTii2
yltCoQWRUutraiL2eg3nrgoMw1b0POeAVdAxaHqshAEi0rNm816IpzddTKcyr65KXJfLuraugyH9
jNh1mLjWafEq6bjAnJ+piXMkNMUyK25LjuN6GQ7XVVPeDENaYyYBMDcIkAep4gGtW8EuSqOrEc/c
ERfXCSXhYuThsXfMI5wEmtBBBAZFe8NB5jUMcxh/yQWF475GNrFMnbdwaSyF9Kg/pridJmrhWw+J
JT7ggt90vYuBRmPr15kkdO1uDi5KUyeGwbEImB+lswTW955fHIMkTJdYLmG0hF5wAP99U3CA4M3q
2ZwajMdq0g/RiCGFDKWzFK5OIbdFkx809SFs7fvAi4+Om17oxou2lgrpyQbBum4tHFusomjfGmuM
hB05HtM8M1rnF9t3LiYRfjatX9Wgn8JmClalUTy4zuxaqeRdlFKqWU7UM1rdXnlEKTP/KR7bN61E
GuqM+jXgGiB7jAJDJPMk7aKlpV6/wNKhRRSCB+Z/LVhWhvUA5ORJn4vv6T+rcEEV9M53x8qXoNeN
KkQPYOAxlX1G9mE70FYcBF18A9hyvjKoPqCifaJvET8UB6SdqMDg6/VTWlR3Re9fDUiKS5q9bkD7
ujO6vFtbpXNwBNXcQac9g0ft1770SZWqajNwxy1tI6UxPq8h+FpTdAgzGE76QI1PnbYXiejLO3hY
JTJYhywZbBzpa6uLbyuvpqJs3ERpxckUnwzganLyViGXJt1rCzf3vjlt3ihRDEsrdII1AW9g3dqw
sgHQR5LQ8kTsuLEfc1dy3GwpHiZSfu1yVc3TzP1kcOQCl7tL8nbb6I5xyLr6TtOab2G2jyBfH1sv
f2BUPsY6/87BUxV1r6GNvzjRm1VXk0HQXrIBspMTP5u2Roxo+MyjZg1WZya/vUWZftsG49GARuLM
lWPcTnh1G/+24IA0Vc5+8ByKw4ciAhrVULWTBBBDfKKxOdS/Cs1HVUWJ5oNiNUVTvDc0bLp64xtH
Q5cKpO+wG8a5arRb9XZ4mBwWidyMiHgmc1dce999b6I3qI3nlMcGQwAXWnjAAKF4gWMoMrxsbWIA
CwaB5zTyc9yA8V3vTjMn+TJGAnhnHp3aWXCs6+yMvem+rnF5OIa4ZA6WTB9DEMKuT5w+sA40yVYr
q2nade+XlD1GfbhzJE4wNx9vW3fCG1/BbNAPjgOaeOgVwWasqTJN7uhrESTtSZhMGs8jP8H43ZXa
HicX7JuC0S1yh0djTuZ7UXo3CkD7QZFO5w7UqZ64pzpRNeWvE96L2WhNoypeO9dt903ePeC7vQOH
uO64DpZdOjti7OANG/NBNuA5zOAmLeu5euetmGIbu2GCEDXVLs5oXOqZe6Bo4KEY56cl1besI/NN
1w1HIEw6cxwCBwICEjCluwZrN2mmX9UY4rpqBqTfaKRreV6VhOousuXJcBWMPHvp+cm5pah+YdCR
jEnSRiyxSYI0/i6f2rNykXNSCkjRjC89H9tb1U5gYKkiDDVa3kBkKtpnJzQcoBfylZoNHBZuvWR5
uQbVX+xiCK+tlB9lX/PMm8FNJNewC+YiW3dAqxdOI/udw+k7UAA4Wve9DaS56WKmstwXpzrtsAx1
gDtZb1Vou8a4VkFLSCDrdVxyJDF8897XoD6I1F6qxF/i2t0N5LVQSW7FAOcwtJJ7D6IHS8zH3rTu
QvIbqBYMT1PuXWSMm2AiZ+EVDtt459arqQCNbX7RMZ25i8xO6BkLk3PqCHzf0ngdqHl0u2ApCnWW
ffhSmLi5R2rJJG4Em243mjHroxU23H82SS+S41gonEBwOX+WcXH3Q/wyxItnO8FN22N3KmxS/yCa
250aIODWzIuedcgT+Fq5XAMSOEoZv2Zu9530Lmdu+ZjV3ZMbDBfT9NG/CLcQRFKu88xm/i4bsfla
I89gWpsWfjq9DwFhQFmt62QqFwlSoq63N4b/iBtegkvATIvAeGz57U24bQzPJnM8XuuqPIZV82zQ
qryiMINbLBquU0sfD6ARYXPoQCM7HyYI9j9/4sXcSPFamFhiJyBSoe+eNTfds239SJxqGw7Rbqqn
bVd6VxNUNj/Lj1Hf71Bo6Thsz4Eq7iqhf1jS/WJLwx0YJDsh+g3FgSs8BTS+G286wR3YpO4yCeHQ
CN4xY98caHmCH2IG92JufWmUS5BOf9bM6M5MKrYbSXpjteW+ifVTNY2binYmxygOUN2oJ59JljUe
RsPZAGJRy6mjwTexUvaroCz9iMCQPNmAY1emVn9CJ145+XRbq7hbyQ7rOH9Zlp9x/Vzk7kuXANuE
DfnNYvS9ksUnxdlc3H71XlXTVUiLY9p3L1oX4FR1QQK65hWXWbAMskJbEzw8xGW5y0LQL6VbP0iH
z+9Z+s4hmdqMFJxg+951It3oHgpfimvXifHNhae4RMEd2dIynuFfDmasQ5xgZ4c4tg1oXltqSYH4
W2I4zrz96MtrntBrpRW7whHZpqBkgsTcuamHD5tr0JwafTsFHYhCYROJGdUjh9QS9I+/DEllrTsx
bilTYYqOzGe7QhxFdXkaG0EYxn/oJYpt1SfQ83TBX0Zh1ovrdus7hQexaYQskmh3RJTNuTkejL9p
70nXLh0YnluycnfYaBuSVtOjn9YfCM/cxjHquzLKXYfRbCjTM/XH+oYCKyylMZQN3Nf2SQzxh6kc
vjZ+iYWudy8GGOVe5TsmdOzgeQ2iF0KuNQxf9F45a4MjazRn+yo2FAt+MAzV5LMXhozsddMob+v2
Lbnb4Y1SXwa8gZKpoub7H3s8zXp2OxbllXAKfMAm8EYbceE6bcnmD+ZbSisQD6tlhBiI0T3dQY3d
02B5zk2QlSGNONR/ClBvQ4z9SiOH2+WfeRZ/5k3wYObxiTpYLPM9TOUUjfoQYd/E7o3DUzp1thsc
uqVTdh4ENb8Kj8ustcE/+VLbWJ3Nl44FPQXNRKiM4/nCTHm6a65aBjitlnaPP9OpjBJ8aXXuAZ3h
m7XvNacm+zNouP/gbeutRUOfjDgr5ZT3usWlSrI7tyuPmSWC3RA437yC6cvDQLJyBekNwesDpR7f
VGA1777WnPok2gkOjb3XXVprtiTq6rVLrRfBlmtpDTK+ko2Z7kOZxNukIlZjUKUK4J3AGxRuB6sr
bMQL+43DCCmEYEB+PbR1w9IPKVAl9innXEgNOsx36XCUtvX8ZFkm7b9dDLJbNo8CKDLLIZdSlcxb
k01CekrpjNQFtsLYKtq1UuyBfbs4uxBQl1Jqt+NYXfBU0YqTORM6YoClf7TU3ph5XWYJdw/kdnOq
AuXtFGXBa6fQb9NycPeDCKczGJdXOUeQ2GwQVHEUGW+NKFqmcEg3rDAPTYLCPpo467ypmzFUPWxl
3s2gGA2gMH1t4XjMALHMlHyyaW9kWhf+oAN/9InLTnVFUiQsUds5T8mMy0gz4ksy24K9wjybVvDa
K9yaXoelPIgyTkE1t4Uhd2Zhv+mkjPxQPBL75ag8lBZJNf/GrPp1RP2Ab4utbxOSHYwHC6EMDCr4
dkB9w1TQmpRzLvS4I4VHWm/qk6VV5TvPyK9re7oqRyp7wQNWqeJNTf/XyAvLVcPnBCdRevpNUKKP
wyBY9xm1zTrqV8h7YcI3CDlZxGwFXOhsid8dkXjjdWr13OnOWzBjqkSSXTk1fHsX6UyjrVPFwyt5
FJv6LNa0pRYRNQJxB9WVA1YQsaIYoGMnHe/iCUXDjawrB6Ogl41yS9nmc2cCl4tCvzh4ortOfFKB
jWUePLA4/OnyLXwydz015gfb/Dstkg+ZlmVE+8pTbrJQLf1h44PnOdKaAPdT8Mlst7jPfeuxtnre
h6VYD5XOWSkK+Vb4dalYXhDFHsPJO6eszFmUrGK7m8uNeeR3VLCqsY02kZO+o/m9kUHbDHX4AbMS
OkShLrmdvFttDatg0t91ylqnprme+zuiYMJk2p0NphgmbfXm9Ojh9KRfTzVb1tjWjz7TGq0Te+W4
V2ZaY23zuEK9XBtXaip7SkKkgVZvrtqyv4ExTzVd8GgDg1qaWZaslR2ujDF+MChQWzLfIKpOkFwV
p5VByXvTLKpDmXtLP6iMpadn254qiT3jOYCAZHzOUZW2nZEh0pe0t7G2ApZ9RQ/Iu13FmLvGx4xj
UlrUpyRqWehOe7NmqmXeP+nEQTFVO7fIJWSzCmrmElmc4tQu2Glx7HUlAyQdmmqgmTZtryqzfgo4
UmhDyDTcWzfxaL7Q/2fzlKI1byE0elcmHqq7Qp9XtrRvUAUrMLAyBlqRcVHpQJxH2+Y5UcVp5LNM
9GlvOTYSSa2s1yqb4eccCYxh2uWGxS4bazi8SnUOhuYFHVeuFbt3ayg+GXIvMN2/hDE+VGXj0J5O
rtTDaAgCvF6oMv2e8HuuZAClQQej53MoSMrhQZ9dClkBbR45bs5JQNUyjP4clFx6I2jpReMYDClx
a2BVNvNmE42lxvlFPCIcLc0ue+pLQGa2GTa0N3F0tuuBFq7q2WCrGXg9C2h6EfEkp6uy8mEqe6m7
ZN9TrJw6Co6hPh34hJTVUQB3EIXY1Dq3Ve01927cYQTnpK+7xhUbn23u98MyazkITaO/8QzKflMx
XJIKuGnknHjFeYsudtpnu8j1AzNwdmo89cBTfySXX13pse2eWcRxdVAxcnGy12TMKaLzwl0oNYZW
WPm8SDF69GV1XYzBxZ1AkvpcXQvfas66R4N93vHA5s1GznOkBt4fIT1X1ZBC/SbmQ45lL634q5RE
EyGxVcdQRFdTy4zjx8OJnp09sySRgCaFxes2l86Xp0JR+ohVfqsGu1kWTn/tZTMLvnyUU4GNeOA6
oNSQ8YG3xcGNwmPDMur/S6TKtpSc5et/LZGevlB/gi/tq9FOef2VJF9/NqP98Qn+t1xqGFTdSwRR
4TqGRNX+3Yxm/2YZUgcANXdluQLj2f+RS93fwEnNVl/dEb+Y0dRvmHKx5PI5YQkDW/u35NJfthZw
nOjSsx1dt21D1x3nT1408Y8GSYy5HAD+WDm7TLEKtQQZA7eyzzmxDyXTiQs6L3Z9gqncdvKrtjS+
0DiMVd0zqEsDKlCTA3OGzTKGz4bbneOOTcRPv+C/kP4F5mM2CD/hp2ZZVyjbsC3kZ2wf4pdlh14k
BehMA+x7KduVPQ84mOQZdZh55npJa56B5mGoojewZzrSUVXZL313lLNwdond5cAkhRUCcxJbR53W
T5OgaM3MldElUDOD+W61T5nJjHk485jSbGU8t0xtwQROt3Gj+3Ae6CYmO/pvqEph1mtd9iuYetd5
ar8lU/IZMBXqTIe5EcHTYFyEJvZVMj8KM7tT8zzp+7uQ+dJSBS3YyWbCDjQyf0onRpeotnnZfHjM
pzBQzuMMPTYwLww83P1eBkhDDLV1K3x6pOhMN4ulikvzoAf6pcLUuzDnoXi0umfBlNyU+rXJ1Kwz
PdPpRLuPfgzmsVrMA7bRPPKN3hDq36nGKDmOl+ueidwf+/cW3wiBabVyGtPhjJ7euaSL1wol2dHU
Gw1U2GkDbeWiGg1gfq00OvYhFU8k6jprvCnS4NS2Ygdx0N80BMSZFxAUAOOGNxUaQ4vRxnW14/xi
yALz0vKOtYJiPzvZeC28dUgVheCFbSNeTLOKwfESWlj4oiNvUKZDWWJDSYDxmsz6x6TSczorItGs
jegGB2h31ktShBMjc6/tkLBgWXjL2p28Swp8GCYoiu1o3LGXfuQ72YdjdG/7eB6tWaAJoRzl4Q7/
2DKgaaMogxxS85WXtPcWCS8/JaeMrYFzJliP2YJRLcOsAVJgzLgXf9hN1cQJVvoW7kP/w59VJFiz
WRoOO5Q2qmJnqYlK42CLfFIsi1mIanv3o+Y1qKFu7kK0KtMg+mv1NLFK9Sp/l7PaZ++HwDVLXZzi
lz5pvw4NrEELS01/7czimN/25xa1rAWEUszyGVrmHOJHUvPS6Gyy9MY6velGdYr52CnCQ9Cixhm6
E5wzMytXqvWfVJVSnBuEjzEanlNRR9PNsl6Lvgeod0OZMjRyhQJfhQ/8lg9ipJ68gr3QziohOS+y
TQiHjMxbbD43BAqWKcJiWsVv7Q+lcdYcAUysTa+5qxEj81mVrGrci4Ds2Nf+0CyjEOsEMiYlN3vX
6CdcHz7OiRpxL6B2K8KLsHFnLXSsopWdEqAkyIJ+ooA6D7OwFHjjq5N7D6AfVxQeCHgOdKTNOqtn
JdyODKF6RLCv0c0QLAp5UR4k7XrM6mpF/Mfi9YmM2+vJYSqyjmee+E/yziRJciS90lehcI8QAIpB
seDG5tl8njYQHzHPUEwrXoNH4L5vwJv0SfpDZhYrq6Sb0rXoRQtFapMV4REeZuaKX//33vdu9IqU
6uibD3PwI6Pbjp50BAhO+qWZGTcde2J6h/g3EQprc9tk4PWXBjtlFUWQTftOLuinPpRJCqCSDXTP
Jpqd05dhVufSZbTRe4yuYR5fVOp/daywcU2tPHwdOattHzWD/UZl0iUL0GwglJsNw86yuUlJ5Psl
3aeQSPz8lI3O2zjlGUQoxPFgXqiTTibE1nonHLpXYzTXzNgIW+5VSf9JBle/Sx7q36hCsf/YpgQ7
2dYM9DGkg3rU5+Ewju+p0nmkH4X2M+pg4BsIYzflTH8RPyBLLWHR0BDYwH3YdCCzDXAqaXhqehr8
8K62VwBRb8bQ7uIBN0AYHzTuTMu2ZPdTZBeqzmaZJl6X2uABs7cPbL5OmuCzWMVUBAc0IFREP0FB
ZHuRVvzjM2DMw+DSgNYu6FB4NlHSuoYsmcbOues1hrbkR8OSs7CA7kxmezCy/CWrvceuBw+cVthM
LbydBNr9biM0cFkyFBb08JLlKMCqQrMfAUmgYzXZR6Kcm5jGQdBnw7cTT+kSnMM3u+Ft7+A3GI0B
q1vjv6aWT00TJbnweVcNkAUcCpdxnF4GSsfxG2ofXJsDPhoN244el7Pv5NMTsH94HmHqkgybgR3W
hz/xmeXHcFw5rdyUrrqTNqhnaXqnMZNXB3BYHZLsK3UXf3YbfyBtvQoAYQtMQi5gGYJkbegT/QOw
z598b5QOWwmXVXPc4c5NaBbw+v65Co11NvK2NT1h9J7sYk7NWSnDXZQB32oFzU2U0d37OjMtFSh7
9F7i681c/bY1MosFROn9WPNjQnA5L537ESHyktdMqHLInhIVmSQ/o6d6LO8ElkbCi9YuZ1MM/uQu
49lCvAl3eIYIupB9TPaEHu1FEFi0z0hfnRqnf0xDkBL13D8bMQJEfnCNJdkrNRzg+zw5fotZfE7Q
meC9NDbpbJr8DcZDWE1DQ3pO3sWDf5829K9PMTJlNSADktPruX4VEZQRB4el08idA65tkYf9PjcN
dtgj4lOi7h0vPUD6PNYzxiWIb4UGc0ejQ7hRfGSwResk+xOSi37K4ZfBQysEUW92JaYCjMbNdjXC
CaXgLdSWRuXued+vQ9E5lF2PP2HKNZLMtVmTgzNtLISJ26/sVn+e0FKIxdIRRg4TOjVumfK3NdsB
CeqjCnVrzfOuXLaJC/EdylQf5zdRbJ8S1ZEG1Cp0NbNmGV139DjUK45JZ2E5/MsqC6t2jrFx8KIn
q7WWrU6k2RoKoBo0zBFX3tWWLthB6ikvJHg1yHeQiDdGI9kGYofTY2LFRT+Hya01FoFLppW8bfMp
kNbGVzyYx6Zknqn9S9znz37Eh0+wKCkiSg3SdG/ZOTj91N7X/Wwmm2hZCeOTEfWPE1Tlgb4fZyz3
Ha1ludLVrojtr2HFDV9YV7sgzduD1wg84NRBdEs69qdo7RtPWo8IARd+M/32YeeuqI/7jv1pS2ny
I5MSmX6tvxmgpY+i+TJp8+h4jbKcWKVs4pWoQbClHmJWnyO007ejYTc3lH9XdtpnFhdstcdg61cU
0MWYH92QnRG2LX5aUMLa2FioiKl5HL/pTlgaqUexZurmG+kA7TeZySAFgsshqsXKAAeo23p7r+6j
VZfoL42jToGT8Jc7IeJSVNH6qvcgDe2drslHZi6IM9SB8TF4MUvQdLlYZ5M4gbt7gw97F5f2RYfI
j7e3A8OG1u3QlVAWL6PsnH0e0UEz0LDYDpG/7GS6EwOiaJukN1YslpM13gkcySgZZJ95mzLlvzmG
7XIsGI88Hq+yb0mhO+69HqbnOGw+OuW9DiNubsOuCLuxHPaj8Ja6pHdXlTZfJ65hEw6ntnBH7Mc6
L6o141WGOVNn7JWOaxzRxVPaexC7H1nu3E8jJlPOoRNOoHenY69q51a3qhQZefSDC8GIdIEP4XPS
+mSFgAeNSw0bc8Jl6nk/hSs4YTPTw07Pjype3rTfUhl4pfiVN4nmKfiHAv5cslVhVy9NIiwLc46P
owMSLQ79d9npPzCvdqCgDlES4+KFb7vSM+MN84m7GgrtKiYi6HJSr4nupfjd8TBmlvOmKp7dU234
SGeUUjTjTpNz75PFplBEMcZFdVORm0lt8eTG0zlR6ZZiKABiOipG6k2HKLVvXIqXikTysfQ2k9eD
g7C2lmAC6BU1eWEPcYr/JwSwIZvoDUwqu3wOtBJLh5peuV16ayv0d1pgvuMhZ/Z3g3OrZ2dvrC9Y
9s6lhhJHxdyuEfZtMfAYl039MukqWrpc/cbI3AwaVS7+bIwp+/ZsFrazCHUJ3ym+4y05oa4f8pFm
coe3PowEB4ofHgsRNGvfS6/ZUF2HWjtFIaYasyAG6Us+MjZoDnt6c+Ku2isnl2tbhAWmiuB1xEWy
gqQIQnSuMAlCVtVQC8SkP9dTjY8DR2sb2RfM+DuD1q0dWKxyrfRD3UACARJCUVq+LgXbFZEbJJz9
8S4rbcjk3FWZ/kc2t3MVkvY26M2L5tU/mRlveVKLVWUTlNF6yEdd8tV6GAqke1/Z/pdFBUIW4q6H
g246iUOiEBVG0zDm+s44p5irG2syrF1hAxwI8BHYqoxuRlUepEpRN7z6bsgCnzGXIglcmBXtztrM
HMiXAzjw9dhbhzShtbFm8W92E5n26ZEo2CnVyochbTbNAN8zswlo1hebqH/tBD9OxhzQlQd6AfRF
31FGltrToSqHg1nU57DHuNBoPEnL3mW60RNCOgOUFUfnxSg6CiqSmDOushi0AsSEUxHlDBdehRpg
RGc3AEsaknhI7PCpaQbwgp4Rr/pAfJhOs4FnQcgqmaulE+eiZxBOs+xFGRhYAmt494qCzjVKSFxZ
uzz1cMa7w02fhNuSHtFlrRu8edGno/AHNNWODcchcC0TBJP+DGN73bh2uDKykKC/bq7dmjuGi1uq
SxJaTDp1FJ0g1s1L6/se2o+z4wLx1OXR0R2yGfJJSWgdn+vRuYCzYo3c5MOW2+i84g7of3Dik/IR
NsGQ7ssWo0KkkaNWzVpUBu3RJhgshyKYjAMzZ2HGGpa0Aj3Ki77un2DRfrk+0YP56u+Av6DPUGcX
v+xphOG2hmbfFRTokoPZFZVrLKZuwAdMgzQSN9hGWu7fiiD7kTTWuOO4aQUwYaGbTxGnCJTSiEu5
EmBGsobWD87IjsgzueKOizdRfC79VZ7ehwYvTo2xFwnlRg+1jx4I5qLJ9YArqV2w/m7vHAtSQtnz
CC5mZEcGM0cW8mxVLQ175dE11XAKzfDRpm/ZqMgTlH1+KApaLdq8phMiOQpMPJHm8dzreT+isJoL
wcm1RUtae44Ud6+agOOvTwXjuGc+dJP+yODWLFPFEEFEYdNm+nMz8q0Vtg29vz/SvqH2YPRwM+nX
MDe419YZ4XmQnTtLzzwib/2dahMydPkEJDUM2YgTJ5nQf2SHfsDm/r7vk3TNPfGpNmW1Urq5l117
0KZyXDZ+/DX7qypgHmHhkFuLjryyMO0ixikAb1zsoj1b8aut9HHXOeLdt8pHN0nmZACkTQ0en61R
agFM9UEvaGVw2e400jxWA2oQpLW5Apjh2em4yol8Y5hUiiHU1WbxbHbc6qKmPccxxnr2fe/ciFIc
MRw6RQXqDPGbG0Vzm3hzaqADexPRXaAs2NH8wc95o11aowK2a8bP+EBwxKj7FuIimzFAdN2FHDxh
K6di9IgS4ieJcVu0xc4ZgQw2vLp2+oa1mud1+u1MxZuRlAf4feTjbH1D38Ol1KqHrnWXgE6/aR7a
9wG1vZiFKmoPtJKnaFttdMX1tDWoSEe1ZqjdRob57no8HVObluSsfY4iNhyEPVKoPf7Ftvqrg4sO
Ox4Db5o621TJj0ZzDkLx0vGwd1YjQUYr86jhMJuNH6b1SrJhwvt3b2QoKVoEybhSJOF6znGz7tZh
2r5AZPyMw2GvhmTGZdQv9XyzT6seSjKBqwYFamHhDlm7FkjDMIK2GlZv3BZp6/D177wSmzAYTgnY
S8xiOUDN4sFXpMUMuOF86yBSXcmSvzFyKG3uW4DrwawMzJdVvcwNiGEWnGia1Hg7HEwEFDtg0Zvb
GNHzavtKDu2QpI67gl9LKI6S8GZKXidkLrokChQeQgBwNaesuYkw5kTQNheVNRtGwqNpFO1apfIF
vDTHQyO3MaigCWLVKjHrbdwnm0wl+V5if49MmDN2z9xk6q8aLd9tjFcDaBHPmT2uUoeqQv+hVBC0
h+rJhcrgGrAw2QuCl+mhN/uwHqUiipg2TD4xPUpjw4O8EBEydVw+dRk3vn6CKynloYu5qQCR3Vmd
+15rzZrQmYOI0k00czC3I8m4q7YrN+iNF7/2PvQQV4drIU9KhiedT8pFM/StAOzUuvhnSgqGdGS1
emqRKxDpEogNbn1jENpYklbCqa5rHK7MbiUvStCBzg16q6FREz45YuWCgeBJK3uPTEnBBmAqprU+
8IEba66/Q8YaoJx+FNkBXJvBxUi1OyMlTupUzVvUZc++Gfw07GY0F2iUZ7nbthjWXuw+2xGcWo0z
2nGsdEXybJPr8qHA0EBeC2xN1oLxozDWRK5kRziuWAif6fPe9DayNLrkZrD9x76JDl2o39qm4qFQ
aPcRLG/u1gGGM/IOmxh4GYzQ5B7v8XPruy+4O5HWWS4w1zN3mMnVKGbsM58ntLepXeojSQWb2YF9
Y3eld2Jb6BpAlBJCnpy6eh8aLo1qEquo72c9iEjNYm3v5i03mWmAN4wnwG65FoQmPUCtmVZrDxDu
iiQikaLxN5O+BUSsBaafttuC0vikpECozyA59O3GJqeowH0sgoYfvbIQl1AzWKOoyYSq59cfidml
bJ5lBVyzXZGSq1YN1WZQb80Rith44nYEDWdegzMC04O5CFx772nkYmh2LRbI0d7SU8bsPQaTWE7n
DIHe1cj8jANx0zxInsUAQT4tnQt93HCTaJqn/cyZQRIGG0xP8QNSY9JOH+zeozqez85u0nnID9pU
7MmXJDBCQR02Wv2jV9ZvK790qeEiW5SVdac7VHLNNpui0r9HxeO0x4EzMNwIMMALyjSuMh5fycbQ
pw7neZ3OJh4ilWxTRiIHnXSmTY/Xh5se7GYuWLCvdlHIj5SWzr6g6YmnAh2GTn7vzNahFKygYyqb
OtbJW7RtGO1sTQJ+ZNrGWeNTVc/v6mc/kir5dissSn02tSTrgkeiSMvJ9Z+NNEZLHuyXYeg5ZbjL
xrPjyeXSUMWE2zLMUMbgk92d/VFTlelb53fb3mdBpRdpyNuIhlcaaCACsJCOYutaYLrqibxhnAAC
nLZ4Z5GXZcmqp9XZkjeaepz6Jlw3MiBIiKOr1ShyrrpTFYXb0EaljlWHB1Y3b7PZHiZ9Gj/xi6Ve
pK3ZxjNpFTw+u3zvz+YyRcYrxG1GLwg3o+Ijajv4MvjRGqV9RE6AlaO6dYFKYkzyXnvca78pSf+9
Ux3wXMz/UrLc/ce/1+/UzP+tUPnHl/0uVFq/DA9B0oNkZADJwLHwF6HS/IU51EJ2k57FL8Ag+qtQ
KX6haSKYQibSWXu5hDH+kusQv1ABhXBJ+tGZY0nrHxEqXfl3sQ5s25h5gHYgeuICtvnj/unPCaPW
bkMdXiXSRmVYQIG6rL2lZgHmOOVhm/LEHc9lpZMcwQ+sRWq5Lx7tZ2T6Zeky+1cJYojrdXt/mB9Y
WXvnE2GLgRRTI2DaZ/aeG+p1r0OqqE5FbbL7J1u4WyOQH76V3GZa9tLZyRuAkR15041mZKuphgFd
FjbInGwDCgEVDrNxUOgr24Kq33nRcC5zryBqQDGvyFcUeEEhrddabG7ozFsHnCwdFQCw8sm9mit4
xRpDZt2Q0HJ2Y2AsuVtsSjQRreaKPcPZbCfDu8f9NBo25ARb3AxuuLRl+jqp7lFnesBPu5LYMktC
Cy6Xxrnymi9BdhjU9JJP4CKn/JQ65OW76bGhvn6GHJkDakhf7cpe/NizUabgu+hwi6fRoBPIK280
LRJrcAvM5H5+MCMdr6uXgfucnBuXRZnf5fd8TL1zpBn5XQ3Jtlrk+GnZBIqyfGm8Rrvz8mY7dOm+
ZCKgd8PZTEGXsQ5obolN3HPSnrWudD/5Zri4qeyu761d0koGeYi8dUR6sF5i3FFnPU+dn9ilD03L
/XJnmP6Kxsz96Gv71KpP0u+vE9gMv+w+xro+9aNiNRSf7XDWMuzwKOmjrTtWcZHfLFoZeeeR8tCL
35GxZ4nPudeM7c404uFWBnZwZmH1CEu5hZqmnQDaI5YKyOcJKKVwCXqNyEgFPl6XHI4W7isQecHN
5AAESIJjUg5UYKrXISrEHn9SsiA+GdLy0OERsy9o5iGcyJRamYJXi0YNtRB1EZDg7MsV4cUPO5Gv
hcdGg8JYugdHi2qXKuMDIMRnnE9Aa41z4BCVLkd/r/DlrqOkuwGVYpE2TS6ibB+l6rZlzFqYwSwG
ZG/DwagiEJKet9ULSS4paszbwMQ9hQpx0SJA1RoUAmpTUPzSsE23GdSdHWuWI4HdbM5eQmMbzG0b
+0+8zYTAibpj/sTFmipao8dc+0ZB+7J7KReT5ZzswoGtm9IBU/t6iadFgNCAMrrrRITr3prfYyO8
z5nPgOjzH1GfrOPBKvZt2U3kPOVv9dzzo7BbuJb7aIhm2EwafZ3cOHFgouoNlb4NTErH3dimlMTl
vVigDapDa/9GinV2fmH+BLZfA7aIIXSV2bousKKKtF9GbvycW864dgCGrdqCudT3iEqlib+UvYxX
JoATdrlQlmGq3JGM2QEoZm/kRF+lOX0FDbmcbmBnFjjOMewctc8z3HZeYVMQaxYPVB5uvUQ8F76/
F3lw7KLpqHo4kQGtz+SL3mFabLLJ8vdUeatl75nl2VLscG1PPWM5eqkVEiJXIJP2ha4/1EN/xIDO
mAOGZFkhXx6VQQjZ71fZ1NGhN0Zbq6+AH+Z7BwWk8AEnDFN4pybw9orLU1bBFbIHFa37Nmp3bceC
KNdTHJFzLc0Yj4cpLD9CCfw4QTDnX2FyWe2ro8j7+2qC4GsjE/lDQUlzf9POd3QtT+7HvLwUvfyM
lXjmpGbHEah12+YvYxneNGEB0yc+OZpxHsYeOMOwLXLFDYLP3mhvNNtfCz3ZOFl568vxxnC9m6qU
r2UfH2qTW+xjbu992dxNhLHIGoxgezlywZIYSudc7Z7bMdvnTnztIGEvOWxvwragpZOmSjGr+2Lu
8DTYDNmv0CxtHKTcgLgt+WwiuI9RMoMENqClEivgtulo733c7Du/+uhMj1hFEFELJb7KTvBgQQas
3OGYzYO8DmK3MuYgQbaYkuacl+ntbNeoPHBqmXsrKg1SQMB9grLibpgZycG7TaeoPXjbBOdvUFsH
JNuD6YoVEUvAjtqDDLtT6HffmaEdgPD3+9HgSZdZGujboG6uWMMzDB8YTbSEMm5vZG3UZO0+BPNB
QmwC6laNS6d26InyaXCqRAjqlIXuKuWqsKnmIqIsER3MBLmmkaDFd8sp2TspIWzuZdvZN4SlvG7x
0RXjLo1CtcszrGUlLz4atbgrAtGudaMm4RXrcpOL+DTWRbmlg8taKmo65i4YpsY6Ih+lNBrqC3a0
kWttG+pb00Y8Q+zeNkFsLtLBfi/SiUbYxDcgpMQ3vWZepZrDvo3Y+3l2qcz0iDT8ZRQ1iBqV30az
WThyWEZB/TdXfLt3jhuphZ43+UpZmkFnsvYdhNq+aPWr7zSKkmiPyIJNpr7B+D8NFDMPjlpH42Rt
NZmkyyxmJtY77TWd1Ig9VP/MbeOaOA4ho9E8h4b+IX0MpMI4OtK8kPpk7FamIFtmRADR4z25lBDq
96D2lST+IGWZbPWJBKhPC8DCiiU3dkIQiGZZgS6pXHDF87XTz/E1UNXMD/14SLPpIUrTdOsyCRMX
+0nmpVem+s/AAgPuNnjOvaOUA1/jJk+lUdzG5HCPdpK8Yy1jUyTA+uEZor7bwZtQgOn3dTQUgBYN
YYBcY4qoD8PA4Zt25LfqAOWR7fWVspeZIgoGHWTn1ZX9WasNiyMLc5dXJe9sXUiltfguR+TLc94V
+qYg6ZqboDo5bJjqPZWwHeU6TIItB8HUfQWdODfCw+gCRnHwHmB1voS19a21+mrSMy76E3cToA3P
UyI+mWTYt7eCJ9RkHuu8MFY228a1N9jDVuh2uXelqtaR5rvLOkOZs6xwqbX9xWinU+V23rZxqKwW
1QjadKRPd2459vL26EbhHSnhV9Ui6MicFUqlQ9YwiXvxaPu24vQAlT1c9Wmz0uDkOH583wnr0Irm
gsy9h8zzacXD0U3R63z/LWnnJ1WMxqd74NR9D7rDIDIa7GS74zEMLSwBueTBctNM66uJ5XemTbdd
7VydyXbPBDfPftdTcVY9xGJiwhL5Uwh0l9ANZdB5zvqXJpCyOrESB3sgdPAIPIUGA+uObryaMIZX
U6gd85bVdFSK/JkoZA01za1gebvHSpsOk/IPNmDksoBBU6Fps3nBKzX5FFKnib53e/s4eMSlFTTN
dQSUFZ0yuPVFgu9EpyHCCg9jFX/3AaDzSn5HU7QaG3ffKnsxWMM2a7DUCnwcnKFf9BXifvLbVyM3
zI1uj5jl4vGiK/NWBemedvpmqanpqxq9ZyeMavwY+rgOeU1t+Myc6ae+rvTnXG/tc2oH1dEn7hyK
/oOkaAPajAQF/biSfhfrsxBpdhK838i0QDA6izUB6JlxZYDHAhrP20vMieFlTRYAKTBIElDrOKsa
ngBLhEF6rpCJV41vHNxQ/KiwQUt23BOPX3o/IsIbBC8v0cBOR2lqI0PtgHb8rNnJuO6b+RFRDpiO
CkC+oog6yKxcUKiDvNZTqhO/JaxrtndVqrPrrIZX2bmnsCxXZRJYD5xKEJVGjlTZVLdjZXjEdBWd
5lPg3ODick5Bp535TpZeNosWlMbl/gG+NJnWjM9bOF1ppl3WJTl21G2sVxZPh6lPduTWyYHa0ZM5
BA9RIg+tm4NCdbRHO9PbfYsz72bCM7GmVn2Pc+hex1rBurVks20WT3mVvIx9eqdCWiN0K7qPVTlb
/ZKRzQPydVhNpIlmq+dXCMqNDZWMMAmNjUdiMI540TPIZJ5H7XpmmoxSoR7sqQOx/t9U1f7/RcM0
bZylf7LIrt7b9z9wmZf37Ptf/vnpPdW+/ue//ts1av7OffzHl/5+qefqjk8YciX/c2ArGNyaf3cf
G78cmMISpqVwSJhxvf/rpd77xb3dQ3gTmJBZLfzpUi9/ebrEiGvoHiQHCbT3H2mtdf8O6YH92HYk
/lcDj4np6fPf9OdLPSqFMDVFjcvggfs30LHoiGKsIvTlW4Q1jFK7wf8BxzCL780YuHeRS5xiFh5d
5gtPKKYGG7CuxaoKxqG1CAlo4J1H5eiMibtYIMtFGmrxXit14yxLDbqd1I5WwmbdKZ6qkTwosg7F
6w03q5nwVvN1/PjHWNiA5Dchj03qaTZIswCmo2QvrfGBF5SYRawhRbt7J8X3USftg7LpCB38tTmY
TxAvvqqWOD6ruFWZVheK8A6mNX2RBF2TCN3QKuGx682uPbln0njXYbBQiyuOROtSqeCQDUg7qjnQ
j3hiaHwWTsV1ozimUNunfFiHU7Uu0EO7iNuYB0ZUp/6w9gsKVAZL28c4lde5Lx/gbDUwIIdw1yXW
wOKEHF+o7qLO2akKPaTRM/hprFx2Hhg5RPB2mYrimwZdoAdaewypwKzH8FSU4yZKO/rM2/zOAHlI
+UW2AahFGZuh/UgTeUFgBmGY2lKA+MNWE0OIRjo38/JtqIgEjd0TDYVHNka4xV09gWTYKK78LYmh
yaZkxiEV40Lfc+hjCUWo3aa1flfbrAsdWv6s2ttUXRBDNN/6KPclPtFpyrZ23ON1YM26zFtWChI+
mza6ULbskGRbLX/yzqvJfnQKtKX2FlGyiYPaP46uftdjpFgBu/62aRiJnbo8+hVHuEF9/TmtMUwF
Vf3oNeElAfEUe+PjoCtmF2AGTi2+jaD4NMt4FyvnDfWd4Xv8qmi43dixwTBfL1Wpgd3yw6fYa1Z5
4i2AWcYLvenCVRWOmOfoVVXOa8j8YBsx6c0MtCj1tv46sgPaQPhYMtG4d5aOq3YYCABjjl5YvaGW
iWU8RGP21FQs4SOPlg4nRTbpmq/IjO4Sw/hyZPju5gHWoHxvZWQnHZwTy7HWB4xM0dkZrXZRTlx+
p5q3eMAgKhpShBK6J++LsYqaag9Fc0cq5mrwNw4tCWpv1qeT1F13UXAvcoodiBCsk65/DhKxdXyb
uVpnfS/2PaNaFunnlp4tps9164pjNzfrienH9djctCFq6shbxFWp19vXUhEm88vmW+dicqiA+y6A
5q0rket70cyU0/KeRkdKWRv3IbeLfJXZVr5ye3zfqmkSKkVFvYFHd8/ozcoZF2E2MJ/HKMBmzm46
dimOyvSvYs40p+mDTE2enqFNfp+MVWn7R3izNJOxuZKe9qFSxMsOvF+tA3PtHA8OmLMebHqExtrC
reMP7Cc+qiYFrg8X1HZO2KR2k0P62Cnu+Ryw+dP4aR+OqW9iQgD5WSTEW6HuJlO1yUqTXDMYNF9u
uGVekqJ6oDt+ZbTuU8MCsIxL+hZ9BnKKBOi3dKc9lK9pg0sBUq78LEaL+/546zMa4/doDqqsfjLN
xcBKuLDSAKHGlreRmiCy3Kb2w8Qi7iwivCVYaEfqXineOneUB2/iZIDyKddj6uDUrwqT5gRWo47e
PWWMn6nEwGJm6L4dYo8viUNV9rzZqLWDHfUH9nmrBk8D+tVTGLrn3M8vpa/uCdYyEodbOWKJjWYx
xR1MaitcC4KaWA+EjzehhgSdpjmDLkc9qAQdR6rOz0UmxLlioKaOxNyLFkRZidy+6sWgH+xQWqsM
KdC3sa6liYk6azbw2bEh0shKbTVAyGFNZ2vFqqs4eNUQw2qL/RV+6s2QcuQ1DT/dSR0NS63GeD01
JAHrEeOumHuSgnU3VIAo5iIGoUBsaJIxGHnNo9NuEU+C2lYhh70Ve7RDptHOa/Ubj4OEAwOt1K5u
ROS627jpp4OqgS5mmtpNqbEhR8NHJWJv1qmvOPe/ZW/UwGLlNcKWu8Rb9VCTSFzE0nsAGrPDSQM/
V+vua3yQECfjde0bDG52v3KB2cUDpiVsGoQ/o/61U5m2sYOxvoZT+lpj45+SYdf37luH963x+3vL
J8WsdfFjY1MZA3PX2pS9Gbyl3ICiPngXkhxpVbWnMphuaY6I1i2ZRHo6fRI/QXP0p+JGYyRejh6H
QaHK8s42K3OvmaycWZVSUm0jXQqYLMyUKz8z7k2vKO+iVqTLcSSb0gELW9o1W6soNHdYJIqFh1DL
3XTa5VN8YYNSrjOW2snQNps6wa8H5v0w+N61SXIULc3b1h0dJdNchGNm6LVhPt3/4zLROfqsiwYi
wn+JWX/435LYZz3qP8HssNz/0KfmOe5v/mNNrL4dbxXQk7vvBoXmL+PU/Dv/b3/xj8nwYSyZDN+/
sijnaG7r6LNlhvz+7W/Yf/3LPxu6znVoZtL/n7Ntd+F//I/8bybKv37V7yOl/YvuAIyVBt4yIU1h
/udIaf0yLdt1GCkh93pYeJCk/sL/cn4JHQ4DQpBwzFnH+atORA7OtkyBujT/wbbzDwXaHH773+fE
BI8H/iqo/5Ipa/71P0HxhGGOshaSqKVnf8tBlKuwHOF9xHXChEiLO/xGuoMmDR6hTUsnVUo6WBPi
yqsWc+mXnVns3yN3Ul/DgAeVnHqEBzmjMiHrrq6qT0r2A9lK96k3cf40De4zv8gwVNDGouoIXy22
g9yZ2bLGKKkmI5uudJJUoVsTJtdcFIgg25hl9DIN+SPXJrmUpLLXBubsE9KyePVC0vnsW5mJlf6p
2jjZE0S+aSmn79yyPjYD+ysp04eB8Rm6iXWhK8NcdH76ZDnppTQ8Im8yWo+RcQNS4NMxsWz8Rmdm
bUxTcM1SiLOkOoald7ZVe0+04bmtGu0IemZZCvkkErfBhmbiRmK/3/kkN4je9AvHpTd3SusNhu9N
7UVkfjC+Jckuz/tbNogHg+1aFGd7LPpb0Bj1QrXDSuJGIIFDZ1tLtsXSxnsgcTFbXnmJLRfrO5HZ
Rgsvjeu8anZLIDj1BtabRJy66bsjwL6KKu+GFdzWB61dsNLr5bid16WwT1hp5fR9KePgFA7mnQlr
CR4cf0tJjHYqU/HexuFPpCj9bkFo7kyzA4So0nPkZfnW6MsWsSzagdviaC4mx10nFVaT2CMXmfCR
X4iEoY3NG1S2Hj4xE1OZaPT++OIM5rJe1bObMyRDveoGjKEOr/8hCcejppdHeDdHs8neMho9QQ8d
HeM2xjs12u4xNO3nwNC/M0mmwBrPRWezc8bw2DM2L6eISZwsKKyIjLgWP1av7mjfwDG9a4N0zv+M
6EH+h9MMAdf2mMq56cP0mU6LsvYP1ohPLKDPnsKqRIFDTf37kGl8nUzRgPNMQc3pkaKUj/BkJvpP
1EbugQnq3nKbn1ojSZbWSt01Jaes6KvHPtGNr65rsJWPiIclyu/qf7F3Zru1I9m1/SIm2AS71903
2pK2eumF0NGRgn0fDJJ/5O/wj3kw02VXFXwN1KOB+1LIQqYyj6RNRqy55hzTYWLaItCJtas8SLl6
RIIcpn0V4W7rx9lcJ5XlrE1f0arZZvbeHT2ToyP9xA74I30qENsxtS/YfMmFk5P58ELOeTMOKbj3
UbOngvtRlzTeFi3lCrX7LTDVWZnhi1d3h0p3n0Xof3Gmf+Dkxx3s/oCj46Kb5ddsdvdelmJ+Km8q
3d9jYXyGebDHrrHunOrL6OfDgPYKz0ncIpgjMOv4OwOOsiqd/ieCmc3VMvlxKFZiIUm7Kj5hPwnI
W8HPOTmTc+s34zkd/G451AG7SqEJBKBTyfbopt1ubK1DVQs+9WwV4SaeQqu8yynNocIseU50S76U
JapXIrSm5mdkqLvAzH80edC+sPjtzvqmmQw+zFSYtCVEXRnpG6MzTnriuh+UrO261rg6tvfCrvC+
sWwGF7znESf5mvmyXzcZVzW8d8aqgYOBpMjm7E8gsgY2ok3B3lJzZxmnCbIKVRLkoxhA7Gi8lW6h
r5Xy4BSjl+Wt4W/MJDyoiiAsC6D1KBlZS3r48u4ucIp7xqAPuG7MgFVyF6IEbxLRPvHyARfoiM+B
77Z1eLOKmJPfZ89Vi7jbCegJK2E318wPXzCoPpA7fQSH5nHml8OWAuiVaQKlaUPTYbBofk/oHBAM
aioASguvIRL3oPWNbYsPjGyPWbTsyWOtl0AlH+66vOc6jxKqklcLPpTw0reyZJEVFl22mSF7kP/B
B1xJgjVAYEIoI5S5ZQfhQA4qwuC+CeurVUyHrOma/cBKyi87VqsRwUjH8M7u7L/H9jjsRis/ua13
SPGur+bARFls1FtvU6PlKN8/BlrCv+97EsNGeBrs5jOc250e5QW17CEp5ENMKvBoZxXaoUfWzQzL
89hj4HUJCe8TANGnutEQ7PD2BCOVSL1Zr2WdvJqJKbdA27P9DL+JBxMPvoEnyPFpqrMEA4fVwyET
NZgNh6nH9UHsTNRPNgWZbiO0mHqG7wTewGYucXx5nbg4HoeWVGVz4EV1Ya4gT8kSq0sV3chN9oAV
A1Ow6RSQN/AF9aW+L6X8CWt9zSf7tXB72JNmewjLhl0MjRpRMb9RLXzoLd5qsUobcAYub/bwESRC
ulYyw3dYWTcwrjB3LEIFYHufygoNbJ1aBtFEV2FjwMtDWI3GsGUgbfeajswkSr8mBoO1KHHn4qn/
lmMB9bfLeG/5we8aWYl3Ee0oUw5HsVvS4HQgn6REHcgS9p/WoG9cRN0ErYZIqQnBhRcyW3meC/cb
DwXr/G6mN8KQ38FijNNtUBy8wS12gS8BhgbhgwBduycF32MeBBMuzDY71Amw6bn40WbYbELJwat0
fgpynW/pwbwWXrR3CudJlTH4NLQiGF1A1iYeSpYbD7rkhxC7FmAsU9/2tk43iZluk2F4gY51sRzv
mNkwm+hm8BgSOS2tb4dQBJtxdQk6L12peaSAgSNYVP3PrIo9WzFOngoHw+CeTJHeMAtiSabRts7S
nzoElDTx2uDIX9ZEtvuWjildxwDx1rAgNZ82yKiDjxkeW7LLDt54HtXiooGRSFb7WWTlxbDbEOTn
EqWwzB9LhsOqEoOzrWLj0qj85HPKLhTncxSMt200yH0zdSe0SPZfCVyPagjW0uHjrSZ97oMSuI4I
wLjZNgL3shtpk8zjRzI88NxvNXm8c520hM7HBr8G3Ru0fF/bxn81suhZxdatk2NPS0fv3Z5IKSGG
r6N+egyluzWh5MH2U+VGztadbNMzAALemd1QreVihO1d4k99Ej67C4IxqQbOohLCUoVbee1p4C+N
4Z69ygJj2bN7CtvK4prYDayjcLCFhbyvabna5CzSV22lwdME0W6pmCQ+fEodPpia99wqoMRvR9UB
qUpuKRsevgXuoh/qOACUFAUNkBnyNJRbx8nCOy1uwJuojRPqZ2aKdIEesYD2TGrgxwNfvXOh3/GZ
KA8ewe24mCcIBozilWs+uAQjosjmjDNOgl7xtRcUBkuK+bOO3Afa4pO1HC0Qj8NzLzN/nZmYhQHF
nobZe2l6LMpdiLA3sO7A5jA/lZ0ct9It8eAEz9haL1nFw5lOj2yo7po2v1jIaDdD1e5Eh29WRCbf
NBWNVlaaGzr/zKPX+2AaVZlv/vUZ7n+ezv5+OPs/1pOFXL4MT//vCe7wqfrvzrif2n//t/Lf/+27
+/sRMFjk9uXr/5rlzD+YybDFMLGhwrMQCBgO/9oPGOYfDE+sAfh76PLIv8sk9bdxzvnDsxzLD2yX
/2UKxCv4N9uf/QdwvGX4w0r4F7rkbyPtf3I+/mo2k9/V/8D9WIbTv6N+uLBRAguEM3CSIBAWxqJ/
nObiWqvZ1HDy/XApmFfOl8jtnzYFiTlH7ZqVByVIFgGXISYXFnSPYe/flM4IlyEc1joPP3mnguAw
ovsmn/ZOXDbbySw+S8MuSDfjnp9caP7Ut3YFCRzbkE+26uhp7/TJJ+KHTB+9Dz7GpTrzIWkl/Snt
++eeOzJ9Tc7vFrInE2RM74NgH0Z/3nD4u9/e//Qj+MeB9s8fgR3CYAmoK1sq7f7J+OhSuoO1jxiH
yDBQVyGe9IwGCJa/JiNjpe9NK/024qHYla1F3BM3QkvMZd13uFDKSP5ERmqcKmFAe+BWEELaPzSV
u48n+2VWAdcv5f9mY/5YSmxKol1KIVR4Uxc1/eI6/1WiEXK7HLlYcBevCD0T0XJW//t36Zv/tAqy
IQoufBe2UZaNiyJY+C9/N7cXacGcYk/Iz2ZMxNQp6NOIkoXop6xD0Ri4oGmzIW0WMqKppyyi6pPQ
OiYGzeozdsvvSbNIatNewxmWL3T0nN3YIww0o9WKmhuQ59S3YwhHQVLNNw/+YxHBR8Qaba3L0SFw
mX+5VkVvBZQDNEJ1DYqej0IVB5xlTF5L6MYtccN5+LD7vDDwBnFHczUHNh6vjZPSrxDYWKezOj/L
qWl2zlCDcdD+Fy0ARwuG2UqE6a+WzFtXWcNGaevse5BwGwdnGWRgOIrYilbIjriaWuramVoIFU2E
90QXvYmM+vESSJ9IX1h4f2RWC9Q7mXpMbN1nNwEZ1W1C81bJ5Weoa5ot6Wr3KZkg0hLAfojAlvB5
sIi8A/LzhiZeR0UFrDk4siTZmZb/3k+xic20YTSYQdjMhrp3x+ikSR+vC68aDqW2moMISTUlNi6t
KiLu717wbR7rJclD6mUxglHSGd+0Q8sjwB0DXM5nx1PDRzc7zzCPVyrEcd953U9UMS2BWily75AZ
PRuAKn0ypvAST/56bOVnJYJDoJtbc6roVg1xLxUVQrEitMfTu8Q1nInMd0HCmweExtABZIVzTUz9
KwvchwarDYgDAKNRjdnTUwKFpg3PXRvLlTQgaRi2o28mWNZmXxyNgbVcZnENDkb4DItfxydIQEXt
AwUH7sauyEJgW+AbVSjeCbXlaWCf3M51LmUxaLCr8SOptuHQDoAA9aCNVScIk8ekcpsW4rbjcyXz
67I7xo0b7gf+LXgn7N00J99o8fSkYzDd2Vkfv7MQNZBb+USEtMx3s/jqS5XtRjPaNwCbyY9Px5Do
+xavHG8vPzDp7DUcfDn1e0F/6VguRFqCBDgHmvZst+618W3iHbVN45Ph0tOj0ie9RNyN3H7Trfs5
pvLXGPjvNmub/Rj370bX+JvWx0o4RGLmfmruk8G8JUeSAjKnn3eqsaYs9RxjDjdQBfuBdw1FeOna
HqwzMjc/dInzbi7M58jj1mqQlauixV8IqHTlMfYvuFh2V62CYSvrF9NOi7VfT499Mz1VLf+QVahD
VvuP4DqWrViLpxawemPEZx7KjdFLeHQE74UAXKdFvIk8Y9PjpimhU0yhLI/g6HGc2d1hCEt7Zc99
u0uYGVuf1JJy5pNbxZchtk9qmvFAp2JVYOnasJEZH+3G+5l5WgGD17dekNzEvBBQBSFl98gKVb0d
7P4QskzCZUcfD/tkeBysMm3thFDm0l/0+IA7sRg4tbr3l+BY0TWbzOwgSJqsLn0yJ2Ya/8KgS5Bu
RtujlW5PIQyONvghiJgXSxe/PQikZwOc+CNIlj+Lzt+8KjsQiTpBjcPIEYBraOLyUhFIku3UrDUF
XJthBs/qFc5jlcB0aix5m3r9FkskU2CRP4vR2hIBv8AcunZl/gYplcHZyzCJkhpX9RV6xWJXm9ZG
w/wdB1d04bNni7cmq9gYJRqvNvTfqHL2Qap/WMntpqI+U0g3f4i23eUASM6aIlYPQt+6r6hLhFFi
tARUHVNBAG+SPZ1R3bZR/V5Wajf3wtoAs8BfUnsIiYJ4HO3glvm77auKzKU4JxoWixb1ZggKVkI1
4MKKkK3qRLnNaiWwKjbhqgtEcV+XtjrBOsm3MatBfhr+hzUZkIuzr7Tubs0RwROvTWQ4BY5oQcRo
RqEY7XY7NvLcK/8tiCdMr10LLmUMEQ4nAomjOLpFfKomGuZQNG7aFsCpKm2C3LqMdhiA9T4v1Wes
wdAXVfKSFpQvOq51Pxjzd1VnH2bk8Cbr7a1R0vOVpJrdd+M8zIYNs6N2l1cfnoYFZeInRrAaGxwS
msWnaSSs1Bv9hHET1uHceTBtExSNMuB7FXi80m6lxAjc08q6h5DCFyp4BjY2vJ42Wd98K884hxPE
whRPNNXWNCgx6jNiTwZ8SzLIbY49PULvtOriKRLqoPow2WjeBmu3T+4oreI8yapL2EXZ1pHD20Sb
mhbT0UeN3fAxtQEvsfzM6WIqfaNdG5F40q13jIfg2+97Wnjni4slZJXxoZkSPt6usfNGT6x4V71i
n70JXZ7Xmd9cWwvcVgBa7Ca7Y8kPx5PWl9UUy2iLXf9HCaojBo/FHn4qqvdw23q4Qvrhla32y4DY
ZjXWa1DaHxkAn3XWuEciLVtOu0PZuYi1OU941Dxl3bDFA//qsbdkPrV/l3VowSoGBBb4Eet6Lw6/
wc6cS5RBGpOhF3Mh2lnV9GLI6rEoYU0kJsHFACckbREOrwpCjf0CrfTwvKMElVu7xlkrCEhAmUEK
5EHa2R1V0ipOkjtfar0bzP4VSQ7rrx6jHaB0d21NKfVo8iG3fNLmGRcK3cq7WACDy3q6YqtWD3ez
XVSb0reWqqTsySlmfwPF6GmK/dMcIEV4gi43j6rIyIVPEsC562kBKTrzKbCnexEqBDVg5xu/9Ji1
oVwl5Xy1iD+vxGCCD6iq6zhGD6osL2bAiWXoCkIZypwqxUsqppeoArdl6uyY+Pmzzb5/bfTTs9Tz
g4FGsumS5MdNfY9dOtzQyR1fArqrVo4L9gIMNwvW3Fhz0gfbgX0ijQsxHzgs/6usKbtTILJ55TsV
fxqVfHYem9vJ0EsZXEWDWfNajS6QAlS39UjgfO3EgK2DAupVTUInk74BopM2sNznXYXpFpmo7m8K
hzeBl72pvJbH3MtYTPgEO5pRPAuhmCsm9h3+MDz6DYlw27WsXTyCTfCEf4fRoGBi55XgkvpbjXCS
emDCm1qiJAK6C4AXRNGGR/RnUL7a2jG0YYswyK4ANNaFzsPQ2TOEfNtc9zIw1ioETDr2+8AtT/z1
S4dblKaZIiURXL8PUn51PSmRmF+wTqPfmQNSinXAQ4GVmjuNx6Uq5UM9XuI8/YytCldBXrwnJg9y
u/xHpMUigdTiO2w0kg6627nsaLEjUM4bSWnyjhopjMK6TTzYf2Ck2YEq8VeZEb67hR9uDJkSFFzU
1XIeSBjWFjP7dJm7gbjrJL67SkLx8AlPh9149Wly3XuG9x3iNCFckYKpsLBF5LCHVsQFxKHHlLWO
gpyjZPEuTj4kMkHH/cmP8A7Lrv49Z4a9CyLjQ8f0Sg50Aq9cIgugzh/6hM91i2N+jRsAH6zE4Y71
ggh7os8qmTDgTHSw+436UGz2z+PgpO9ge/snCn6+mqwwDizCvbVIm4uJnnVIbBLSIqMpd26rEBW9
TXf/X41wWfT+73VSm6r9Xcl/3CgjJfz1ZX+JENYfQqAgsP8wBQ+RufR6/ZcGYQrLY6NM1xQpD7bK
y7b5byKES8+3EPxdpmIPwxBf9zcRQvwB0zRAufBdi7ow61/aKbPZXjCofwcftU3smBatY67tOVZg
Bv80g9PmF8h0gPEzDwTyohDKaAZtg1zHS1P0vzh+OKX9jgMRZ5EJDAAfYJZt5xSBnaJuzrksovlY
dbfzcupBE4V2UIQH7YFQbUjb9+LLt32DnhUCSdrFsTfpeJ8O6UPXWj9WyjFGEIoEM5WeOWQEksL0
2NfhxLgRfNZh8JHYNR/zGldzLTfxKH+bUvzu8ahAK+BWiY/xOogaCOV46b3I2JdG9ySLYW9yhVwF
wwCZDVsIWvbkAhlWNvo70by5oEaW+pvhME+xg4FKAuvrYA62APGzuv6ZTEbsLE7ugBdcXQUlpOsq
wnTyV2t7b4NPXTaDsLU2E9u64Q/x0bc0L5IMiGCh0n9VBQfLcZ1tIzXBbq9CoS24NEjSF0Qnj2PY
XsklNNs0S0kqRJfQwbMe+8EboJebCuGbMVe+hw3GEHD6uAfdz2ChCrSh/ZaMHAPas6mydDgsg8I2
1qJ1AMvkfnIqO0VT4Z81HNS/ylS8Vi6dAUTid/g0QXzCEjLb6AEI/rgRo/FSpzMc0X7LnfbDEfVV
CIzsuXuS7EQoP/hQo/glHP9VZfWmNKYXJWS/dVJ5LkR+MUleRQmpjna2j+XI6sHiSr6xLAJlA9P9
JGBAcUPj5kAUI2kSfm6jlrf15Du8VscDG1tUaUu/d4LC9EKX1mroovtJlM8VLQBrobDCgYLVXJQ4
b0xOMjmP4BPiAPgMf3K+wJ4VtBOXujx/uOuncMcFaEl7uBeBmb8aSPsF8W/wDumqtLKvsHIsMjyD
sZ0K42PyqSDwK/8tg6+NFN/3N2bvvwq3eA0qoXBijVSkxvIOLOpPGfrrOm6nkxeW93oJiKeFOMJy
yVadTgquMfZ7PPe/Epl8uTHiFqYO+65txW/fFcdw4fbBBDxqO/6lOjZxcQjOLNegvvl5cKWDhrfq
ATqprMBOCpKdXUk5EMzxVHYblNbrWKhX4Iew4BG9LwSU8E4pyFM9naWF6yT3VlbYkERhDqQZEKUZ
gXRl1eLYQsTFrEJQhA4HSpNd5PWlRrHp2VkRkx63dCU8mlVJEZXEHtElBO4M96sPcKqBi72kmbrY
0N9PSpKtjG31kZks4iriAXesy186WlS2Jb3uEUuBaUQG6PqQUkMZxWsWW0tPSfImo+nLKePH3Axu
DGk+MTjCiAs0sFhhsFk1j8pyPu3SPDlzdITM+1bm/dMc028nsDV1wwlhtdxM9vgENPku1EDZJaha
cBYG6kjzMEpqpSfwbSByltXQKNyttsDqKjs/jsIkqEVVtGyGi5f397Th3Y4DIHSsoTmaEgts55y4
jtyABmGdWwd31GB/DwmwJIZ3LHMuu134TGz/X+PJOyQKaaY3cm+zQNY2jb9wsKoUkqPd0oOcex9m
51wNUR87q+fq5ZfVRvEb2CXcxNZuE7wwTq7SFKrK3A6sMR2eVO0cx26ho7onrDWAeFr1jv3xEoew
OarhZhrg81Kg/UpfxEs2Jt9tUn6IiQ6JLKu2eRVULD/qfauG4zhENyY9870a2o0TYXFtg0XW0/rY
Ze5dFo1rL5zKLa5TAfeWVVduuYei97wLQNb2R8bZNfO4PKVZdUyD4pgRXuUX1h1Z8mz5QR8y9kNJ
Vm2IaFE6rw6RiaYmjUOhp/vR6p9rE0v5VMBt1R1eZ9nYX1K2PaxY56dlHi6E+klib0eMBLxaX/+E
QXXWTfRcCv+GCOVXV2bfSPNEPBykOVtMO/qpzgIe85hS/5wk+iONyZZJkqFB2xPe9WEPxjW5TLio
LeLNWtv6vRASVCaFAyvE4dvR5UwQJZGSPgvv8Tvg4zFZ47BT28gEiwgrAqQXsNuDHe+sMnjGb42k
zO3YlPMaCtdxCt1jMPfHyi4+x878bucJgyfaizPGCKAmmKjkvpZ+grUZK01kwVrCge8SvoZb2T0l
fCrx1JLS4v3vHGRJcM4V7N7mQbFkByixTSscP84sUG3gXm0bIbM9Qf3PHo5d3KpvXcj2VLnlteO3
ti6Esy1hx8ImLijbGeNTR/lBm4tiE6K1r+PJJDgZt8E2jIp+g2PlvcmTc2NlH26K7zCAXwJDqX01
IFUirlwLJQ6p1dMzQKkZvfQl9KSsuiHac44i5Mown44DCbR1J6qbeeT9HmTuS2aDj2KurfLwIDJM
pXwGyZ2WBihzsZ+8+tA05nPWOY9h0HwYoX8zZul77hGlGjPrya29nYHLQmEHawOOPqch+GrxofXa
/KPN8m9pJzdwYD6pykqQFiiQ8NQOu89Ol1RG4WRI5+gT9ZU4uhieVE9Md56cC73q57CwX2xndnnh
AaHmZbVu+ubdG0D2GAEySZH8zKljrLtAodsWr9wI1oPfvNnO9N1JcTbi6Gq4+ROmlbvSIAQ6ahxe
XsiqsPdNyQ+bP6fQmp3G0q/iYkcw9n1Berh30iuL/0NGZVAyY0715E1KlIqOBhxCC1umkN+8GH78
Bhs64NG50/chY96lntqzJ6Yl+OcwavUPgC7uM7s/JqPxaYpoLzrkdzsZ917rsDhWztpKaPMBEEd6
DEE+YBObB9krjo8dyZj04gnosxPphXU2+fWWtyJ2+Hr5aXdbi5D0aujNT+3ax9CZdlU87ZnLbyWb
5WPZilcrRuCvuR84hl+u5h47ShbbOHTCkRS8QEwyIyrEip0fm8WSxUUi1uCdaIHnEUZcN9WPjvHK
1obzFAS9vjh1iZs5CB4jrV/4A0KzBm7APEi0w5wor+kYg8IZEkzLJp6D1kZSCgv8ehGgCJLOpMM0
wyuOix/lat4tqPlj5F2meCIIqXzQeWz/rWr+1dSAAGbXISQoEEPr5a/MymP/5GEca0ajgqTtPIIl
f5RFe1Mp+ZXb5nUszM/KSd8w+RDQY6m007yXW7qcATpbW665Nb1ojoM8LJ5KhyBv4jTH2IjDraqr
Qyj6Z9viyZQ5rR24T1AwB2TMLG5PfjvQIcnaStVfFc0W9Cy1eE7ELjbNo5H0v1otaYUzX+y2TndF
wo9SUvNEChr3ZWo9acsEmmTzC/WnR8Nvz2zFXjyyJ3A6SN74XOLwmbyJXsPh8JJXzwhBH5MYqeUz
wViICXxy0Suy20SVz3Cldz4CzSCHV7Mg6DvwHR2KLAzJScKnM+PsVgibBGdYeOvSnWDlAJ8C4OgQ
sMwsA0w7t1HZBRfoFzgKZBZty4ahGtFDYwCic6w1kBRTxu6p440l+uFNtXS59EvTXgJC+oSTT6+d
FgYZzppwX6aIwkp28tjZ1Q3z9bnI6J3xLM4tZuOZowdodl5D4J1kTRhckWdMQg7pxAB+igkGi8pH
ZBEslQUnzjBiHeoKt93kYXdrNFG/IRxsbew0f++t2j1HY/CmZPlqw8AMebGsJ1F5G+YGQs1j8YaJ
9UYM6RU37hLPluxZs+kXXgdsVv0ilPd5su9VeGR6V5seLCd7WIqyRvzNdYNzdhjkJqgMgifSrjlE
vZ9iRvWrEs9YRzmBkLJZlFZM/a7Mn13A3yg8C/JFAmOeGv/30KqVskGqWBgqQBXfZ5q63SC6R5Cq
wVcVSjLT9N01Fv5PZ43edsIojF2GzQnW36IIjk4YH5rluWMj1bHXiknAlJHaGxVN6UOMnpTI8WLn
OEf7ur/7U7Ex51ptdAqr28rM59x0rJ1QDlZQ0XwKS3XrIjBvMllg8yuNCKKTk7KSJPlZux1QK8nS
UcbUr1OMReKW2j3T9d9mQHx7B5/igyPtr2HkWsHste+8mAep7ODPJFw2EJUhHg5EwmfKDpSD50w4
itUXMeUFBAPevjp0pnEMaw4FkRb2psTSexsqn7iAu5M9TIbBflK2eVPbLglnZ+FiANc3qTBYF5EP
jEuwl2BLAQNE4uWZnD7YNp78pMWeXrdoWFRjqplSbHdFDbE6mcGSwxv9zBP8rU2Al7OSzG0RJtVm
ojfMa94YFid6e+oaTqZ5YXlCrYXDG0rYIVDm+BDpwQVPpWZmtwRj04vVNudguXuCGoV92TUnIHfd
tmhbnq8YdF4u+ytLTB8QHAycLLTHHWvDDzvI3yoz4xhyoaBG8a3v4gGv2jJa90yVdWlxbnhXlKss
rF+SMn4jmdJiB+Lgt1lSrVRgMut0v+O02xA8KzbtCLU2HPW7oteU1pD4QWcT40sUPyntc5GhQe8g
yvq+SdwzK8MWhjopWLTQX8mAeavwl65mg4qAbuxg3jOzlAZhJScW16HFFjdN9l0Rd/ah7er7IIwu
U8ckqEnyuOq+VoSCvNnYjb0HT1pGtyLwqUvQkmfBe5dNsUdKXNs1yDaPRjKSXcTFIE7fFZi167h4
5uHqViwu3POQNXjIk+JThRNGpzrelA020VAGXy7nJYbomLGDM9Eq9UOSjI+RDZ46GSzy5D4JqZTP
KviXk2uNJLekEW8Dc35qCxuepm6YjUdaLoOvRmcfRh5eI7f4YQvNRT6YvsqGSbSz1D3/ZHKTlh1f
68IDre+iNMbMn8vbKaIpOMAfyZoGLPhU3fu9+WiOizSc1E+eHfM+m2n96krnAS8gLFXBXs7I9p3t
v0BVOQxtcKDt5BHg/U4QVfK8iTJRfW1C9zdWFwIsCgtcRjPDeWIlsmb12Rwk5ljumslNl7UO7ySb
YisjJ+tTP/apfhZ1/mD26pWbHsiDCmMgMv5nE0guIMrQP0HvkZiao22L5fSkLc3ib2RDiR/nafba
wzjgM/7Xpcb/W3ln37e8/9XVtG6/1T8nnf/zi/5SEbEdWSi81NK7pFP+lPz+K+nsIJ1hZLIs8JMC
tN9/S4ge2RPCJyFIEFyErFv+W0J0/wA45rIxdxwh/uxt+hd8TPyX/klCNC3Hd1EqXf6QpkN6+p8k
xLbrKSluXCgtDCErDhI6Itr+Kxi4F2X478GCoNvlySInlUdzRIGKhPPppSAniqJbhVl+jKb5lsYo
htquuQOvQTkMIFquaHWwAXCGFZb/57uFcy4WcKlMMeYHUQ3msWZBCdu3nXrc3QORUN/7Mblu0Uki
b7MiuiYxd7UDJIHYO/hODqgpzH9PtG6uioQGijHZcvm42AEJ1Fg68G8gs+rhVI/Bw2gCWSIfRmlL
h3JUc3Hqg8V8kLjzpqnTz3ZsdrnKwG14P01Jso+761tptTg2GBqjzn6t/WTH1SpdsRlZW1l1YCt2
xXb1PdVNTZaSd4Mz6OxUKTddgyh5jCeBOEk3EFelcqEkNnckXYk+wIGGDDvc8Wjzfpx+JmpsLNoc
chVhhFjMIkFEC5S5oDiGZs995kMR6la4chxKE9XU7hzR/7gBJQEV7ypeE6s8Lc+tZlcKdOhk1LBH
JUacddCKYzVyly3lwSQUOiiFAJx+tGFfrtnrfzYwFTeo1KegadQm9kxYo3N4obfpDhfSk+GB1KmM
7sbQwxXt5YSj+XkKwYFLTmyX+EJeskgSdI9r4OIK2Al2UX3Vil6jpYe0lTbUDsvb2Qa3dVWTfalq
7gdx/dgoBE9zUfeGGvV0UJTMViaDaW1z5Yw6Y6eL/mXGFywidufFyOzcE+EAPOZymsEXXlW+3NsJ
v1UapbhTNdawD8zkqAd1zFr3RGDptuDzuurb7KPxp6cI4M3VLUFzNqPcdmGC16mEX98IR66HAqAz
hvU9HOuCYts636URE9iM+LeoweMmgZ+KcPFh9+J3U8grVuqr6UIatyr7RrnywUmCgz/m/P4XPpOr
lj2ZdxJOh57V3ZkVnB1SH0XtNVsate57R+zdXh88Wq0gmTXmlkSQvXF9umJck1LBxorWLuToURlw
fyYsBaSz+uUiHHzqycjAaYzX3GpezN55dJNoP/PlWTN/oXTT0ASYBafre92aX+xrd/yUuYF0m9Ee
PoKo2yvThAcQvhHgoavI8V7M1rstamaEqf9OZNBvM9egggdosldWF6z4AqKtkRwzzZWobqKVGua3
WXv0S+TBTd9X9iqa+9dWVOQ7qBiKYGq3XItr4NCzEdwQI1u7Rv/Y8zlVQwb4KG/ZbbnbxC/tXWY3
AR6D7Bbz4xKq3sOR2bFTeaZnB6nfzTCnYSEYJyBN2Jdtz/rdAkvUtOZWifVjKmg4vR9f6mzeWUpi
eqsumWcc3NZPAQJwaSqCE1rTgW55i28EZi5k6G1UZYy46uDW0w/bGnDEnbdv3XBdZfYDkdpLp8KL
Q0RVkrDwI4lfmd8tQAX6DMALdYZ5jCxU9hpzXGEfGn5Nfprf4cE/hqP5wKIUv3danGoDKqJRP8et
hXudTDU+BpLpwTC+qsj7Slxj2rJ3Dlec2BEjU/5dM4kblC2udB/dSKt7n0ZaFYrSeIkz49roALwT
g3Emn5lXToOv/d00wNmHyMJlrj33MzVRMaMmAsFXofw77NsVeWn/E8Mi7V6O/OWzrDl2hgI7jJcA
NDtNDx4IFkvOWCxS3lYBBHY0lCT6D/LOZMlxZEuyX4QUwDAYsCUJzk6njwz3DcRHzDMM09fXQdbL
kpIn0i3ytt2b3ERGZIaTMFzTq3p04zDtrKYMq9TQCDiChuK+ncttH6nI92zU0I6GiI3bhi7lnMRg
J90isLQQBTpVvLvT0uUKrpvTlLNbdwo6eUGTk9li7OU7NKE23dkJAjC+INQtF8Yvvts15aAnPQxf
E52pyhYbBM+nmIALa6jHRFFLEBneLhjETjfgJIKSE42zWchQnSM4qH80eFnu5PieNm8yvby0XvrU
YM9lqK82xhRsxrSQ12JGJQTWvRMO2+K0Kz9ASBY7c44vYlI3xzZe4yVhb4MYIscSb9QUIiIm3U02
Q7oLhwBMMPbQdZ5hTbTgM0zRe22Y913OBl4ZCXVNZXOdW6s5VNS5UFwAMHsqy3SdWbwSKch4JQ65
8ez5h/qLcj1a5otTU1UdDpfZMTe2hZoz19pDmo6PNcWzq17Qh1pRGaolhfVszqaxH1KMdnJQ99WI
qimKH8b8A/01RCSn8aya7oGc14kK389KlJcckHEVj0zOrrdHcfn0+voRL/2xhRTSVPjycd9Tng7h
zZAwgUM7uVEMjQg0eXtMXvl2kQ0rD0+r5WT1ynSTe25/lKc1v5ngi+sm6FWD4txQUUXB7XCxc2qy
jACJOCF4l2RnakmQaI0lEqjSYUOxh/AdNt5tf6XGe0uLwp1hsbVc4iONFsqdNQiNRU6J+3e+OYj+
VeB9WvATvAj0sZrKP5TsHU2jvWsT+1XMJbTGcI8X5HPpAIZ7fySZdAC7h1V6oJtRA/SRltyfsjr5
7Dn5hd4Mm9ZlNO+K91mKT8x1d5B+VzblUGvHofsjNIoPS5EG80qKjwcOceuPkTr3VUkDr95YvpoX
ObpvD8JsyHCEG4+awhmppkndfRDRyU2ZWgcRS+vsU8oyLtWiA+DSu4iy4wkIwex4KOCW73Q6RdnD
0WmZSTQUFMsLO4BY3HY7KqtSA0q1zLZA0KJNi+C3xAoPZjrv4zI7EoCQvE11CvjAjtNBbTryuWGH
w4+Q63F46yW37AAappzmr77gQlbBOGingWgXwwgZ1Ixr0/DIC2qrmQcTAG0/RQ/2bPxmcf2YRtYd
D8fJChV9EI59rPXMN6ruWFbLjlVdurLdykR79rJuH8M9GaER5LG7CdiPlMI5tToKgDnnD4mOrqqD
43Zs75Z37QcKA1j/Duo3aG4P6vkqy1sI9fG7PXFzY+mJHInTk8KxtIEwNlRXrH9Po4dYRrnKuzcN
35FlfhaDdW+V0ZW+Aoqd8KsQ/SKAle16UsXlQPl1IE6OjYiSRLvZLXcE0nbCwL3lqXbv5fZhSqOv
2BovdJ50WwBwb3M63epswG7fswSRC5fcMgqINHq3DXWOL5cilhV+LMgQ6ZHynK8xKX/477LozBDu
OEAMWBQ5VhBaOk7CVnuNJCW5yW+3Q0n0sPRnUXGdh/oRwsfAgDwYyV0tk6U/9wqDk/dty/k2hON7
HAC5cb38IRzlD571XZ4b38TKMRYO4jwlxlXL2ZPYejyxFFC8fgm4Bhp0+XkNLIOYt9hQlHUWygW6
P8PAsgLerfBttEb7xTAM8YhtRdl/gsoh/jVNyD35Fr6inzBPQjbaRyFCsQNpJWqaOy2g1jCC6FiJ
hiky9yD4QrUg2t3QJWV21XeXD0cAgWwasE6t07G87zDTrWcPITUKOZeYXRORb5Om513ZIrvTP6JR
BdoAK4UI3x8KEZy5DeVoGxLCMaAjDqTFjjaP5caL5b5V7o8utds4Zr/drJ2GnhjC5EJG9vQ7ypae
OPzutBamHG3ZVilfxwxukN48ejMQpkSb2U9oPqPCjeTHfeUACFfWlPgz/JBNOOTDLklQ6/KMrdZs
U27HG92p6x9MmSdJtWpd0TXHhptPczux25HCe7Ij2gMoZjcjeips1DKwMtU2NnKBih4epoiPjqJV
bxifGEu/LMivLLDBmenY98i/4VI2mz1DIXa2VLufQ5pvlz5y1J0A2Eg5cU2fghdPztSYJ3sMan4d
5yD7QPAOwPpl8hCabFglTNbJ0RgwFbwkDlWQB9flO+OKO4yVT1qTXUjUHVxzPNed5TfZQoidv3Ge
HJQ1X01036WM8Gpm5cbu3H2iDe9caRmXeF5KT/lzwDUhHH76YCKo1nc/Mp/exnx+04yK7Ect17pS
FwsENgCkeB0jOq87gBl2G+z6ke1EHm3SKcA2MkOzCyN9X4hwV2Kiwukr37OcEMBMhpgGbo+KLPVI
Au8aGAIeTcj60vko01mnUmZUCE5tB1OgeQyWAgdAdMfAqxjjtYuToZOlaC5l6lHd2Yws2BzyDABH
ksQE2xTwBEXtHxRAogXaIZ+rR/BD64KVqGilH7E8VqKXu7jIM8LMzc4dCu4+s/oKpgEPSy/JvfFh
pQElV6nsAKqOyUeKR32VoeI0FO5ifb0hD2Wrwi7ecHE+y9HtOeR7nkj8HMqkyAEb5ATRbv7ldXtn
tiSRq6bYjrHzIqQ6R7nDDBKEDxGVh5oUPfPPuAt17dQQVuN2y800nrmBhjKP/IHtYTuVx2gmfhep
/nfs8dv35ATzvvNhl5/bKf/UWuKHA+bgNV1aFN/kc36UaiKi3fKdqkySlUQo7ueK/thYHcLBucMn
v0Z6v68USbkJ5rJFBn8tc5f3NCSXAa5kWl8yxYSU9hfRuAGnk/vLHfi5HctPN7V26Txj5CutjzbG
/jFbaKtkzuHc0qYckoCJkrTxRdufCpRqpdl7NcNOnoenoe2uGm4/Jx9+qzzbVR2mpkBol5ltSZ1E
5HsN6IgZnZbMWNopQvbYwmVi4tLEYR7sim+uNZ4wHd88IXduEDhr9AmPrrSIxGrHe7eR1Z8YLCJL
peBey2sdvDieC910XowGbESWhQ+tIz56UXxW9vzpVrlYV8BxChVZQA77z3kMTpGJmzCZ3MkvjBjH
BtAWhrcYaCILcY+Nphvn3Vq0A8XrpBNmDqotzLl2GybkkSezojjT4vKH2KgTD5bdipKNJxpST/k4
v7GAfDCDYsfW5Woh7xHX52Kkt+6lZvvF0vBU8QKdohv4K/y6vTzZlY7PMUnEJsYLRyLd0zckuBfD
s4L8yLVuxaGw43/2KZY5l73W4GPuhg3u1+q/s1X/f1ceYO8ThAH/zznI3U/zb9HHf/2Wf1yHAhkO
syGtAia0RZM/7H9ch0APPVoC6RrAlij0JXL3j+nQ+ksniIeSh5BnMNKR1vvHdGj+ZRo61X+u+EdM
/A8UQ/oo/91z6PCiYtewWBtxRprQdP53IE5TLLsiXjcg54UHihsgSh/o40PVNfCU3bp866roqWf/
ZuG3PMTUT26MxgWGr1iA94P505X1XZrl93TD0cRZ1HDqckSdelQffDPRALlbuKnz0ittIwLh23H+
W4TEKgsxYBxBTg887M5e/pXYzgOZskW5SYBmgIjwNPY/0xTMG0rdKt8RZIILWmmpfP0y9Bg5z2Qv
N5KDfpxCHCFmJW5aT1uS0O9BTJBv7vNgo6kCa3jaXYd+PpBpPmkLm1gPhyPNl6T6EtShQaREefKl
Oya/jAx1TSLoKmyIMDvp66TZ3yhfn42reXhlWKKbGC0Md/yYh34X9FmHxzm7RXp44YBR2xbVDYkn
29bO6O4Keo/2dScveU1ZvG6+mZLhnbbHpwo02doOmCPTyS4o3p0+CTEhUJrdNcrax9HpX8LY4NGW
mr0JRAMJ20oe2hQ+bDO3pEDAplQqeZRzwwUvfsa/82PPU+uPwv2Yp/hPmgz7MAQJV/XtLnciJLyc
mxkMwTHeuV37lRcTU3mvnpNRmZvlpCMh4CutPbmBu7Ea7yEy0890OOcaqmxSpwmuBI/sF3zyLMkO
ekg21XRvmEseEwd3GhF1jBE04gIy6hX6h5ltwxb8H+C7dq5v4IDfiEQ+unHD9j5t32nb7MmmUYna
mNkHZM3XuGs2xSjOYqkz6JOLZSZPde5o5PKGaUvIoskgz9rpUZPUzrpLBDAuH6ROoXKr4fCcJqxV
SHAffR/dl733jGPpTNfAc1BB/WFGbjkcm7NibNsCMrcQ3epTNlUXS1THPCydbZJk3QYX9+RXs2uv
PT3a4TKF7ZuF70YEHBRfwimzsZRDgIeY1oCvi2temU5YfmAZalE3aSqEbqfWMyEfiPN3oqMGMqk2
qM3TphvgpncIMCytiHZN3oOyNQAW3nRAOyUVpNfYX3suJZZm/4mtBIA+dX2O1hwyYSVcfJc6jQyR
rDG073hOuXJbvsxoiK+D/ssp8mNJW5mzqOZFAnEirfunpLMenSq+KCv3tdE4DBWxodBaQov8JPqo
+ahKl1hJMrpniAGPdgxdnUIflFuQeAgVO9MZbuXQBNQgEi8sJ2yyvaB8VU9awqqT/MPX0u9mijAn
HRBBNmorVusGjgbqFnpxr1cmLGtww7n10An5QTsoxqCMGj6lRRuZupAmxKk3sp88Mr/K0DiUARb7
0IvrddgzP8K9EOuYxvNtUjr3fZY+tbC4VmYiJLloZ9+Z+cXLsEqUFJhNSq5Jcdw5Ts8lSOyg7cMe
dC9QjmBj9CuOpFuAbXw1eFQ/dG6zAY7FexcEYTrh/YrMcdvrgXt0PFqcnDl6Dyd5k6QzAnhSrUyN
bZUHt571KH0kCjKoR+hm5FH3pRFP97JlpaJX+GMLvf6p3PJeZg1fOQG/su0RClm4ct6aQCeCRY13
PJMuSzO5ZS1GZCIkW8s0qGlqbd+A6e4blvaiarSYObVuED5MvBBsAZyKPcicuLvUsA+q0g/ziJFw
Knfcq3dtS8N4SY9Co+tfYfLkmFShONxA+GbF7CG9rjy6BF2HJrumOCMNBYNEhrLZQXW8TViWjCD/
yPPpYMYpbR0lJkyJ1pp3FouegLo1jL+m/SeK1BVH3V5Q5Om5zY2BZN/YuMtr/Wg00VsW4nlwyYi6
HgpbR26tmaC6uwFxllr7ps4RYkMb7Sj2fUnctNpx95n9Rht+iGpfpYOwUg1+5kB58UzvR4+GpyRv
v/PM/Ox19TW04SanMTbNvE9pVo9Aff/UWf5TF2G7turiyzFpKi1iQS1kECZbONjkxcqXvBnka57h
cHPlHy93L3YsWx8hmuHZWcyRtlr3jnOzvOyzFdNT0OUEogaEUFU3CfkmfUaGJUXWWt27BjV7bXUL
IYyBrSc0Q/am+wZTeo7d9lcjg810KMZ9WpIKDng+B918xjCw+EaqW57KCvxLthG4ncG75auIPkOE
0MShQoOSOoJFT6ojqJpL8YLrEQ3Wbs7dPN08R/MRfz7YZr1U4fgyQbhaNc18w+Doz6LeVVn4Ui1x
mlGzwU+V4caZaLVrAw2VteLO1HCU+o1A/Mh7eXVylgyghVbAi3A+VvNLGZAaJGPEZg3lh24xGsXa
b0Bg8XM4tPEGPD6rGNjQ60iz6nVURbT6cGdbT1nM7DD7WUB9qzNujcTS95rXgS+Z1EvPU8S+ip+i
YXWfhZsBLZeHOLJt30qDjGMKnWju6723WJQaOmliOhLh9r92sX5rePsbaXRlNbHlqLsEdvcUGmnz
6BjRr5YkiIbGBy5hX9Mdm8u7t1iEAIYbODYKOdU+9NxD4bKsGfVkP9UjhYtgD+XwWtkFfeV6W9Lk
2PzJctKQabA4xQquM0Nv3LQMVBCm3M3MJ7WWCWM5Klw5Ct/L69+x095ZaXh+j8yzHKg8LKONlpAn
9Gab+Yk8SrohPWqgmUVEIdxtm0FUwuFCtQn/QZdLqlS7EReQnzZRt6WFuN+Mk3rVE4p3WMlYo3Ov
8uFQD3Su4G7Z2270pVwMO5wLWcXllpq1eZ6PCfeVciF0welPN0nt7uMkWe5FxMeU8ZDFNFcLLebF
KJovD2oAYAD9hbhhseksqpAKW/7q6TIBFN2fqXPvypzW28wChKZGY4nkYU9qufdODYNRFxofwm33
c0hQsup1UspW/tMY4U9my51syXZFFTe2DDf6UHDriiHIlV0f3HU0Pb+GQEKudisvsManjeWSco3o
ell1lFjxzANVa9ov6gdKy2dgyif9NyuaJ73XDlV7HRLf/XJF/hq5wicTy3qotKaVZ4aHuWjlyu7p
69Caxs9IcmgdX+SuF852yqaLi94ZWZTuFdWwGzr2DxG4qrAiodcvicDK9M5OJcDQ4bqmSxGyjRVu
ZTyROUhYrstF4Ojsi5noHuvu6WuwrNem0MFA0LDi9jnexCAFHBAJPM+YVmakgbyVC5jh6lF8Q4b0
WJjMpaQgHtoFZc9bmDJPr/+DdLYKMaT09visKGxe23iQPJqyVmH/HuaMAADMYI2A79IekT0uWaH/
0ZLgEpO8SSPHh67/zhSydeaY6YG7O+0qh76lD9XgSCdUSmOfdPdKaWeuKpgHanYrpkx8D36FnxMq
GoPyQdfEdzSbWzF6ivVo81ZQC2i44IVINscbMhF72zLSNRi8n2Fw72SPCm6Ocl26M2nJRMFPKXuI
k9jPihj24DC3f7KMk9aKxnJZIdMxr7oPZXYHS6/FQvR/6oIh2+hmpNZS0h49YJRdlcH4U7h19du7
WOC8XB5oX1FrYrGwLpqSwKbxLMb+E7fqm2dmzy3SG/UFT02Ltcay0i+nlZ9wkcpDrXjzKfZ+xoTR
Fwe7n0mqnQx6k53qFcskSANVfdP2uIsz8ZADUWPdx7E4FfgU+PqzApy8P3OffE91Oq8pmnceK48V
eduSP/GS+A5p6yNrMV+P9q4oyg+7Kl9HT3/UJ+2lj9K70OjFpUxi1x9TjIR6EzMWiNQftWHvQT5Y
6R3qKVTM1wZUBBXakZ+GsF4jydlZbgtpU3zpuCjMFR8uXXmE+Y1jbjIGY0lbT0PrJyRydrPRm6Rd
SHYmlvghInct2GGtxZi+ShgQZckQotnkydtOBdtuyZgXBXMUVWznsODFYRFEJ3wEDgxrSE+tEO13
N5k6B4k1Yd0q+Wcgyc4qG2Y80XYoHQT87Tlfl+TeUU+Wb8DFIQ8/ZgHaD124fwflhzzzbSOrz7XR
Rpe5UfRXL9H6gIoavzSo7Fpi98pdAviy3NR5Ya0F2XzNVeXWJa3PXfIemZN1AOWdS5x/WoL9zDZb
SOU7wmqs0yiRFAsEIFhwAH2Yf8JFWaNW4owIFMmFkG8CVg+roQSj4zhMISYi2E7v9VxgqCy2ad39
ElTaKboAx4VFEJlscqK03IWJPJF+enC6+prQBJ7FCyaCxzduyBIoF7K6F0T7timwqNrQN3V/hocQ
LmCE3sKKBymBrDBeA9gJcuY39wtOoTQIlBWR/lCzAycu125KC44YKhwQiXQ/J9FbvOAZZjdE3DH1
9ESZwPcAw6GIRt9doA5Y63ZobKyXUhQwWn6pwcQjqxxW+CNpwGbUmB/qC2NUvXHgRQDbuFYU5lG4
0rxrIvtcnMagDDwWD0zgq4mZcRx5MBUkCh0ihVDNtSHvj8RLzVARndVQXApnZJUEzYKitvjeStRb
MhUUfg44vHu4Fw0Nhs7CwYCHUQju6BEpDWNBZSgPaEYEPUM1rF/GBagxy+7Obttn5htmJdJjGAfw
e2KCWxJ2EVSOcMFzJHA6tLQhnjxiIKzkE20Dex5RXEuj/ky3+BOQGaj2dfM6LPgPawGB1OAFVxg4
Pf8/N8b9P0cEw77m/V+VsOtHq33/aOuP7CP+N0nsX7/3vyUx8y/DRVRDidJ1vHTgu/6RxIy/bNv+
WywzoLgJ0yJq+y9BzDb+0rHUQYm2heXp/Nr/CGK2/hdWPPYvjmEJ3lL/YQpX2Pyt/ncKlwQgOyQd
cU0Y/MOy/g0R1bPNQ4dxJ4oql/KHeGf29ZYGqhuoHs72jEMeE0tJUYc/go4CPSH/VLrMWQ16j0E6
XDwAEF2m7Wuzfcx6qGGdqz1Vhotqjy9Dlep+aANf1vFHtGQd6mF0roMtnqiVeMZ/EdEKJjCoVzHX
O7t6KFqqDBXtZq4NlmQk0lZ1XD/wqsKJFodEA7EE8epMfJenjLRVFKczUzRqHMP/ayiMUzIKdsJm
xaa4PnWd9xIWrCFKe9qbGKmkUaxJEVwSYjYDtt6phzPc245fTKGJLWQx5dncm4mshSyT2R023Xgq
VIMrxmWQKSj8pZI4bZNzb5WPLsUq56aAN4FJAic2hrCl69vH0P0lYNzT9XCScfuIBvZCreppnutD
a+mYjxHGVXJrIkzkAXHSulouDC60/ekSgcfOi3wXRuocTyF4w8L8GjJerx1MzqnWcXRho+iJ0W1k
LlFChE6/Sf/m1tlZC7g+JNVPHWZEQc09WuNBjtLv3B7eoHxSunlaVkYGcy8e9qXBe4xhU9j2pYBU
uXKiTl1gcfiWN26QA4hMMWK3Baf01Oa+qwGmbEzUCN2+1DXmoaJ76Sl3xAJA43Tlkn2S0A+9et7Q
EnFXOt2uBwzZTzRTIo7heY94FTT7JrJ9DTbFyE6THy/oekzti9Ox3jHVcZ9IvmIz3IqOSjJb/yRv
1x6KUWWbXNTnUXUgg7jkjNaTk1EgyKfaWIvN262/QnplvTDCwmfuh0Q9TPb8Mc+YQ60MbJWlhYdA
jQ0LXg8jIKsDLE/xKpXK2fYaOsnkzsmRsYEdaZttapM0lZpInnmrOtVT2j3Yg1fRGSs4jqiUwhUs
eG2E726iJror4odoqJttNxb3elKdNGoJnEb4AvQTJvNz53LxTOvdSF4h162HUaPUVFnnSej0b/R7
NVDhnYz0eVbnOELPJUvw0SfxM1ozsYHS+gMB/MLCJcPuUDFNpDk+M4M0OKoL/hdWiobcUQGSngxC
V0KBPpU9fOagbT+rWfMwR3UabRCEmbNwJDw9OPeEAzZTmB9DPnrXA2HuFtO2nTD5l3TMd/pwzGOS
+lk2nVuZoC7P+AbDmdoJA5rmlM3jmlDpL1bSo22H956iEqiVFCMWEiWNq42ekNKsAPwiqZGtaHb8
ot8xhVLUbfCSxl8xGjGQ6QgRS5jpn7QKfNvkJSpTfde7+rZPxX7qxXoa08fBHs44/zWawphcClfi
p+zuA6igGBNOfLawP/ruNobOBzMGDBpVfpZhdBHAn8Gu7/mh3FdV2JJRqHd1XuIECl1e5alNlQk/
syxk0lXcGHkhc62jl37BUpEbdOihM3wgZJDbBWRyg2ijvrSojHxOdL4pq3scO/FUUbiG7PBlwrGW
urULK8B/A2i4VZ2E9PWMN4GveK0igocyyjauMdgrUzQv2riIeRVUOUHLXqITYpmsJyJeD95sbVBE
8KLYtcP9Kd+JsnG2ZZvU21IEu7EkSj5rDEl1ghWFPDIJjoBLL/miZTWIK6XHRBfRYwrD1iSGS/iX
7NM+UNH7IB2iuvGPlpXHqeix7o6Pkd5QBFzhGAkgoZb15xBXV9Z7AYMzVcNBORt7CA6vFmDrOXEo
iZ65OEyQeFemYW65JdzTCLzNCrqhw6y5do67DZehv7agQNs4MvnYj6GAOWB3hs5N1XjXQGP87Q4x
Bv17CP6OlTyPHrM1BzHNsdzywloPd4EUdxVf9zBBD0uSG9hr+7mvWAeYVGjsGoSMXhvve4fttVFV
uzHDf1pk65Gt42qg98YPI6CHqPCQt5t3apAJiEZbLYg+rNr6qfiC4pXZOsHgp9PkU4/k8GencWJC
qf919fZsxe3Okh6DsA62NnfDTSeK7sERY7POMX5zT9aHN5P7WU+Icx1lNvD7KKICUt76ZQUzC31H
S/GAkaRbtNGBPuvaMtYZFu60bAFEdLnfsk1KZ/AXAd47zxgCtsQBN8SSKN8cd7sRw++5TSqeDMeA
nuzycpx6uF6yP0Ze9IVqvNCiQvhwRM5aPTo7dRDcFXHArrdx/LQqv3RBXW+MbzgrZgbeAM+oDpt4
DplOAwwYUcmWrAnUa2OIX7vPzxnU67WSM4ti9z7U5hfW889GqP5+SBISRUmPtmmQOKycX0ibW1SO
X8Jvb9ooP0dH7hWtxqjNOXiMMH12S643DpnDadql5KFsm8wVzN00n+7sOmt2Ijcea5MvYuNVz3YT
lStITPcefjjEtiU4gyGgZZm1D1X23tdzjCkM+IVuxntklY8WzwY1yducRP+myR3ftEmD6kgZRRXD
k8czqtrvQdC4jMMHR7NJGwhmBGEGL0GSXieDMqoxN8nyRw6juXpLO67smrziMeT652noQTRGWLMM
97VtkRY1D0avoU8Xr6FMjr2JL0cnabsUe3Y6nbZa9TrJMsc+FWCZd4n6aYXsz7rqkArh7MzBHnbS
nm382k2qpyzwbjWcKudvuHHR3gVdf9GpRB4cSdJneYKw7K1VRzLBBtGGSwWzKOL+Jki07z7m7WON
PHQQQquVMaFXxo79k3Vdi6rZHOuRcY52VDhuuXYg1NjgDwG+DuUybjIHwdR8sqCS53Z4dhPt7Bjj
rutgHNkDfshyqsuHyhPvnW5k5Bh4n4YxhBT6tYt1W6EME0x0V1oOYZ8PUsWh5+dGys2NqCWX0d7c
CahNGk9CHuKhtOWDk5c/cxucDEFbQa6bn5rDqTg63GKchKFMpsA/rE6z16G+oBYGe7p4Vgvawqjg
cIuOwpxcG4/Maq8Ub+8z7tq8JugGKxXE7VRkV9sQz6WFC2M52yvL24Ct2yw/Ai8esflWGa7GwNyk
uXeIi4IYAttZ4vLbHIkcvbwpMMhrPxgud/gt2F3oO7zKz0nuVsT9shpnUm6+5EWrr51uPDLT8ekl
XUSosotPCb6xNReG1ykbP/h2RfjV8HVnxZcX94+szhdEVoJcq1PbzfH8RlH2ozW6KPWGhVOLzLo/
h7FvRLrcQjLbabXnCzKTfhAUzap2PhxnhB0oxbqucPaF4yXhe2jrzabyxrOHc6eMZ5t3L1vvArQd
veDI2292ONjHSkVlgarSdJuhtBPfGTDYoJiq6jUNs25HbRbHHOaOM30K5VHhbj5IMeFNm7OLqJpk
lyaNSSy4wJRKz+0KFpvcULK8GfEfB5R3lgWwsEC23tbWQkXvGeHzqsjXPVZclmwabSW85wU1unYh
GL4KC+gs9dWAVVei1B22jpwORnEKa0jmXpyzQojDXx2UOAXNutr1fAK+jgMv4o7Q41dYt6me+1ah
fRlEGU65YbG9IUu/lZQ0E0bLAFrKYWdH9bMXxo8mDQBIWpSWF5n51HttvJ+regc2wGN9XuwwTO29
moWk3Z+VNJ/JwoAry9iXpv29O2XW1px0bYs5f+1WdN8KHEWr0ujeifbfJR3RPjeaIdIZJP/KZ1It
n3FT9ljPrJKMA55Iox9gB6U0ZT9JYj+vlZle2tT5nvC80SmuqGK1+AYtNanAVqCtVNNCxEUvDVr8
k2qBD6Y4DRQWWHd8Mob2c0icxwH4RDGhOphKXNwxePAgCO2VhcMytPZZTimjQoWqtW3uOScd7J/U
zSsJ/22prAvttefcAeKCMBwt5bsv1Hrcdx1VJOV86iz9bR4B48X5tu0NXO9N8RpkXPi06VxV6iTL
9I6Z6nkYLKrtSI/fRXN5P1t5unFpn14B/8z2KvM2aUVMKzdY0yKH0/3O33SYiMqPttzG8cT7wMzH
P4OtXjECsxtfOgcJMWoNaNmuvWa1cwnTDvt5imSZ78tSOxqZC7SozM9DLJCDCO7j5j9UFYUAKYg4
3ayIH4bDtg7G96gj3zCM5zHIezpNOLpci0acxZGpg9MDPlCubA3sTcB5v3aF9hGzRGmM+ByiMqpB
3ZE1foak95QUzl0FsI4khP1Mv9vGaMs3OsTynV4nTDTUSK86z/jsumEtg+6uMCjYG4m2iFk/tgLV
Z0yM2wCpgOLfbRNon0D1HhN3OGfG9BQKdsky0N5Cy+T6MV4AdN8XxGW3tTIFe2qeqmWJZGNPI7m6
tlwgfoLX9yi1T5eNy4qlzPdgGQeuSRuRMkWW7TMEcDp+XfVclN6ZXTQTtnXopOfTNLVVc32mRuSo
sz3QgDZEQ8YpY3GbUseIs1OX84dhwkQywwYGMv8gG9LvDVvsnWI8x1pIoirR7tRSA5Fzz0GQMFdt
J99Lz3kHNX2XVf2Vqw33MvyA9H9aybYtnC93IlidGuDm3OLOGuAL2SJ1LhSgv7StfjbQ6Sk6+CQW
lIDBSPFGL1S8lr07/2om5f0UgdVBSL7mbneohHmr2RQxhwZnUAIviHvqweQnwEsSz+Y4Dr4Lc2ZF
/8ey3OyNaym6Bxl4e1HoX07VrhuAjCsdew9NHceid3iSWL/lYe6nlrh6bX0NtTDc0Bm4YurgVCNS
kVpKbEfJO2zA5W6EUb1xxfzMYgK3SO89RilfMQeaFfv8EyCddytOvtsu2HdKu0v1aZ942VNSj/vC
GF6Ddto1ofVoOi4tTeNIJq3j/0s3KPpRdLyE3LRl964yojlDbG/CpfBgKuPxrLmld9AbJHSCPdBG
IszsRnetRUQ37BS90jXR3tuV5LwsaV7RrCtXqZ/InJ/ITrw6ChgwaEKaJwfeiZAMUKAlo5CdH5aI
P3G0uyQxqGdNq69JJRcjG5CEm2NVj9fQ1B6LTGTrmQj1f7F3HjvaI2eWvpVB71mgC5rFbD7v0vvc
EGnpXTBIBnn187AkjTRqaAAtu9GAAAmqyvqzMvkF3zjvOc9ZTR7hniBR/qFMqkesqdamQ8ZwKy7j
bT4yt7m3IrPvIs6FYLD12krqFxYCP9Lyb9n9b7XFHzhk4AV7e13XtMCM8XyUzfiIsP8cA34cuOyF
hEPN5zjy7vlVP6O3HXWJQJzU1pXhId+XDiuqqU39azWxLkiwTjatZLa3XtMuIfmYVyPxSJpUG4fB
aag+XdO7n2X7PZbGBF6gvZVzfZT2+MYBziBFVBJkYn5Rtv3ZFBEtiMGNU+TsYoJyL8cgX4M0vTd1
pze2Y+MQFwA0ar/mIhJBchq+Gpsbm9LgaQ0KymN+8W4SbiLHPWjDehgascuxYjqgYqo+ol0k5Hl1
6vI5S+w3iI67oaak1y7BXLoWi1y3L5mJ2u+sAxcT1vIirUhfCGO8s5ennL0pvZUDXOaYu8QLRmbs
hvibanuLT67ghm4UxwoZLBlf85ZYvis7rnoeSLAMnwX9WkCZLf89SaoCKzU/olLxcoVPk1eAOMAU
01X47sIwMy35SXXVRwvUaQ3E4jwo/evZ9M7q8dRBM+oD6wrd/4BZXZ9El19Nk8aPjieiKroXWAT3
XmazGw2PVoiDF5QTao5t7VSbFSfPti/aWspzssZe9TLO38Iww4tSeS+ywR1rzQ+wMJ+oJMDXMVlP
WoC0ndyv1C4uxTCsoXLe9QNgNmXSVSJUcdUMFkBMfhYVdlOXRjOyYVd+zt9hJQfQ1Hut2geVNFcp
KUbV4+BrCrA8wJ7WTJy3zSjWNre7Fdzdr85l2VmATN9ay+fE6kuI+vUhyv3rOkI8c6DHWbOBxoa/
6H8UerRc38Qn+q+9qm/DT5FWP/8kzv/1y/6Wb7dt3NMM1I4tAkyhf9fmYWBCuQx9vKdOIBZ85t/M
qiFmVeEQHWS7i5F16fj+m1k1+IO0uwfA1/TsENk/+HeKvAW93/9JmifyzqXM4Y/jj1qk+39ob9CJ
nqykwrtQ9tMKogTOofrRHfO7OB8YZul50+iJg4ZNH87J3RRbWx65G+g4OBfBnEiLPK3gHukXUbsH
PwmSwkVtrsvm0e5t+O1tmlJJFJ16AjUijHfdoltO9Bj2NTYnHV9U6G29wYJV7jZPEQtYK106eFDe
smDeC8t8McOJhSAaXlxbX+ysrvPR3mFSt25H4qcRvUFzw1jvcCNPaBqMpbsxlrof0AHIZalFQklF
6ywpMPZXiHGgXHbsRv1VR5c1tjq2r2bmnTkmsmMYUkmocwcNTPebrppPzVgFKwsifJkhpyW2f+Uk
7oXjkskqEVd51x/dyX0xO0OxUdR3SGB3BSvIxgKsDHoDgB8peanwphO2OvkjVBBv2EmTtbrG1gfy
6iwn/6rLEZICuFqOAVLXstSn0fqfSnd0bqvkcUjpVjLzrjx0QeXcBLVnYg6KMExg3dfLb2HMKMab
1Tp040sVtbu0CnZzh4Dq5M6nqX3mHN62aVu+A4bbAQRba8c4DnFLqIFaKY5RQvbByRGxeQB8sSkb
foTj/Oap8GZIR8jVmF+JgOQOE5XJspYuBIhGLZtWfDm0n6Xub+QPr26Ap9gF5mR2aKtpmqEWuNyr
jDG/WGOwTlTT7EbojZtE2mzZdfNIwHMz1wIrEiEWUAYzJreYvUsPtdE07gYD/Xnq70gdPY+N+0V3
FrxUNrSERH4izP1gsq9sAuN7q2eBqXyYTE57TfFSCviKl2dthiu7YnGEr4NB2I9BKyQvWdM+2YGs
jh5MERHA8GzKC4/lE2/RXaOQfMfJ2ptJtKst+cZt4Z1R6BRVpK15jm5NvJRu0DB8hubLPILWqvwU
qDI3q0PkpGdozuus5Hoyl8viQF4izzvOsnmxfI0fpe6Og2fGuBOTx5k4w9rpKAkenMHDMdiaa8wb
rzZMTwwMWJId7h4rXxMJgtO6Z/91k7cGmVSegoIrCXhqSshbGnhxCF47VPKSVCVA5tCTyDv7UCzV
OoBZuWmMOt/ZLdUYdJ8090Zp0dbQb7IyOzLAsSS2+mwbO7QChzK1j03fNPdTtDDmXPbnITXCGP3O
eAnsjZ6N/K5euoZp8LlzCXJhXL1n0THDOTCxUS39xK5yd0pgh4vH7Gn0Kojq1BlnTXmjoVY5Lj5u
6o4ViDxv6T8elybkQE9vmcEHbPCls/aIGDmQXTdtZN36LfWoLRQv01MPXdOQCm3Hg2P6j93Svty0
yWMaLggZiplpEcF2SlVzU+pv/mX29ObRKSTtXUGpc9+lmI5zMZ+g8Pt76VN8NNKyQq5vFVEK3aS0
Q8elz7dk6qPjTdz1CRUi1Q96BdkfjDcGSZ+Pz6iXxumR7um6tHduWWMxwYjDyPud+3CQVCeXBUZJ
4ysl1orN0yZq6bUubLYhLbZJsKh0Xk82CvHSg+3g9rqe+KhgW0FLhs+0xbfioh3V5klD2NoXobNI
4ScITYx6oTFuifjYr+FknA10cFJas7caJ88+Jq4FrTHhgrWo6t5cQ9J21tzauWGG/rmMMYehqBx0
qNp1piDJD7hkV6Ed/Loq4w6gvygfRSzCesA5EZJBJ3WzmnHCkzWLucKbXgsGrUoOsG/Tdc/Cz2qn
Ex0TZIC4L/DtW59hYEEctnfdSAQ4yeJ3O+6InSYKGx2xUhbRMMoshGhVDTfO5F6pUJ+LtEaupG5W
1+LCxAPngGsLcofzVCdN/lBRd4DXmvORvQU4MCIWlRgBsVENMqn5DP4/2EEkpdZs5u8spHvXLGVP
dpx9O4RIDd0Wu14SRpZm9Cqz7or83VU+4YKYmLPAF69zcG51Ix7GugP3uijicU2cKh9+uspm1eiC
oor2WVq8pORkcVVBgqQF5qqtEFDm3n/AEiKYH4uXocNM0+ihuG75UK+snkfTL4xriRd13WfSBbsb
uLtiMn4NSVfKZKIxB0Xy6TrOkxA2z12jPk3RPaRecTdAkRNZeXAp3WM4/pnkEG3SUTwAmr/L6jS8
UY2g4166N0UE6SFJsG1boAAojrsaCr+7N1xxzizrXZe89KMBTuvob2qCgH1Rkq6eqf+UnX1f2Crd
mJP/2FLuuctU+AwToTv6mXj3+wVOWLCykwa1cUmYsfuOHssi36Bd8mIITLWZouEYYDNexdwWN82y
IOUweeqMct/TH0O+fDgkokHwgbBwYItxZc35O5VRu0Wr4YXPY1bbLXJppblCNehaTsKT1Q5wsQxM
L1t8pFzZWwiJ+cXhUGCDHotbIhSIsFN0jgWwnBTj3Fohia90TQZl8IpklSQcHcb0Xpsk22dJY57M
xV3BNizxoh0uBWPNHZpqmFqdS0MSxKu0/OgD7MO6GvftkPzKMtqXcW+t1TQiXPrbQM/roe2cdU7y
lQW2XpcegQYxc4pLhLw5Ig2txpOrRoMTyofnBWovhOkVeuWBcliB/hGdx3rIN1FhX7uqvbft4TGo
xJ6lgLWBGwtVjjj+HOycMt2NHXI/FGku/FC5r/5nphfYLhwQT/96pr9J/5lX9dcv+b9mG0+IpV4v
DB33L2D7v+TPrD+8gNAZ/3dguqFjef+QPgv/8D0nNANGd/54vuzvAz2zvmcK14NI/e+M8hbwq/80
y5M7M7lKCN8TQKCAYv3jLI9aHcl64gR0jRE87cgaPq65wdv0Le2qoD/BerS2bRQCtCEbAjWBtYjh
sa5RBWnxKBYXWCzfUpu/RujkB7qR832aT0xlOFGp6dAHx+mIZnuYPpWXbSkf/ih7RKyI9FSyZNV7
w+IuXyO4+9GFF+hDoKA8ER/9MTocvmUeD1d0uzN5An0ithK/oa+dOqYqpp23MnWumqC47+rhq3KJ
7GAuADtCQQUjIQpXWOfmxlpemDHB4jVQZOO2btnRIeRhqsYQaerypIp4LyRAj5DKM5c0U6YjhqjO
B4CfO5u2x3mJu9E8mB5LPd8xWB/gcCY84G5wGgoqw6z3lMCJPRsHQDx7Wtg4KtVvTtcEgQwW+Emr
KcyClVyNBO6s8YqR2zkMmhzQEl0asRz2wsDp2WYni0Nk05cuN6touB4GZ4LNwviaG9Mh8PIXIc29
SAV7ndwgQquOdj3hm8EnUskLiWw0QDTRXZkkP53IQQHgqB5SuLW89teWMo8q0DddZt5kSAK9oVFW
HVzebCBGa5dK96koxX1PVGMTjViv2yF+hbZwLoCMkeShFS/szFNgBnuOWrxUtIThtd5IJ342iBu1
ZXQk5bjJk/rMPWBthTjuhdVsnOA7zMwZUVrGzAUxrkXnVfXWZw5UgUJu2LMzY0NvGm9I9Rc7bK/6
MT1WlnM07Lre2FwYIYIM/b7s2Zn6DehJiX0qZS3ep/1VZ/eX0s8uSjcX01C30hlRGhUk+9S4AyO7
tYFbDW70Fvk9/w6ZvjFNtRVRcC4CsZny9o6E5D2xYDY8CelrMTSsuTui4U1q8xvP02JtSd7ZYgSk
KpIbWg4PsETOg+vuRjW9GrphPl+4Bd0hE/gj6KMiuQChLECCdC06pas7rj0/iaxejSSGvzHOXMnY
sSLOXIdgYwCcyJMK+q92Sct4jcGKS5CFYqsakVlhpWLPJ1O0xl4b3YF6P1hNbb/LMdBTu7yx1GOX
8P5rUusYsSjtWMhWv5HifW23p9AxdlbHKEvQwR4Vt8ZiV/sacZDqyBZpKOnNuwr7UmogdsLsXYrv
imu4FtmGMgxg54xxnajfUuhRBMYK7HkMI6QucYYvgEga0MgdxqVDwstAkeUmmrJI7jemXT+OZXAr
dfnTl93baAIfySBh8Q7uryMi7RTbLKVcIj0GlVGf+AO+jNrfmf5yja0+Ot89taP70Bd0JHLlxGxa
T6xJAVvEVtD+UDR3x/WF4a0snwNfX4RffQSux0aPhRqwJj4+ZuwdIafekx8fD1VVwBNhaeKLASNI
JLHuDO1N5Cp7XxgYIQgFB+gV471pm9smks9GZXDB0cq56VqKRGWG1qcr8yjd8T43oKjl07hPSjTR
UZN8tLoK53W10dFcsZ44G1N6FYK5hYDPUA/hyjW77yk1dYBPg7TpNAOCACr5q+BJuVl8AGe4R5A+
mkF9Mg3r3df550T55S53oV5UlrceMXywrQbJKYs7lrm0Rdleghs9eQDI++aL6X0M6x3O41+rjTCL
2PlvioK8bk11kW74zHG4k4ncZoCwVlhPH2dUEn/SV7jSmV6s+FWAYW17NjEqn49uKRAc2Uq387BX
KKPT1BzqQT/F/dKVBk+CJMZPZZjnoc6PVAtfEqBrAAiGrfqTg9zQFiamPFrZkDBMmx5B1AiLH9vs
j1gKptPgBRDTIbOvJoumiFb2z1YfvYkiepFlf9UUhDvJ8kO78BtJo2Nv7X2yamvVqrPTGDSXLCGw
RKebeS6tfQXIdgMa7x4oM7sKYMMiKjysN9kDpQgPeRVzHZ7uDU1VJnCnmiMfJtnoxlcAkYi0cg11
IBUGcwHQHx4uj3ZwSVXxbGTmax/CxQ9bqA+IyjSw3ldeccBue/F8PgSRVV/aqsGEMcF5TLnSh5Gl
dlxeKfqzm11HczhzJnlJlpc8hOrCcL4qAyjOnWfRDFAMCFnJoeHltTIW1aQIo/su9A+6De9SLxlX
thncJ9nQbKcYO3gxT1i2qWo37OkkB9B4pqEBSw4TT+ZQfJcLqK0yZMq1Z3iYdfY6tRSXxMa+tnxY
ZOTVisJ4acA4hUW1ZzDYCIkFMnOvmswhscN1DZSOu84qPvteRAdK/Q6M+b1kVOa+Eu5K3k3M1jgy
pNgUSbmrveSGjAJ2FfumTaZPf6HTpk2+msc+vZYzXhwC9vgF0nMnyzMBjX1XJ0+hdFMAjvU5BkYD
FqTaOlhJWJqz1dePhEQuo6xv01YdWj12tHJEv5YXPmjR3eZN/O3y7Dme3gAGI62IZDeF+bTNO6yz
sq7fZpP+6lpagMP4hNqUYqy8AQNdzS8GNjSij9AZVHL3zpzDxwZbX8L5Tussr1Wvl5diCu4GGoXr
vvqQfNr6BCNgA/OhMNOGjX900jNyDNJLJXMK4YIuZyxojxOi3SHoJPcEXIja4IeY8uC0RX+ehrTe
FDqZ167vfMwV2xGqY04DFklPZu+t4b3NVvsORPsrSI0rAV4pKsRzFchrb6R1R5Viy78pSwXTvs/b
2N+QrsAmBXly3YzLCaldotD5pnNJssPLuXjDAsyYiAEn023otndgSdOVTXmYV8yPhhkcCw5fmHrZ
OnQEjT7jndEJcntDOfKAYVvEVFzjOQlyfZ41FxYP8xo1aEA6+/QKbfGRZ3JnluqYFIrv3tpJGMRE
W+/ansKGkRkDO+BQ1mCkHfHg5fI7ssaNHii8BbOT8GalCvnLKrvlpntsJpv8z/DcWC51JmRhWoD6
MbZPQZG6N/bvbtE802NDEjxaQCPMdMIEwDi/iVrcxHX4AeIPK7DbXLlTsycbczv4aERlGz6wEY2u
3Mb+Jo+2STOq1aFqRyTz4nO+sJvw0VO3Cp1wzg/4e0GsVPXKCNOvuBAXaw7BIyVHOY+PLVaLmP4/
HksFWVzY1xAS713H3KvRuZaO+d2a9r5J+QwNLcrqWDQIbZIDyroC0T3ue4nZPaFLcO3oiN5DFz9P
EICRc8pt2xnupm6M81wHj6aS6doMpKAukXU7RD/yP0V9ICHUb1OnQXwuWU13RnpLpmPajkqwE7bU
j8N3sRPLqFWGX7UXUedHI2fS98VBucOVM8W/yUCpQG1kj3wNesod6cYlH+NjKI7xT9Smc5P38jqI
saeKid+87Exu2GTJtvmCyGInTnt3DBNFmM3jlNZPfgNQO0ErXmcmvwTHBUxbDvHRjIbd8lIzUMCm
unk0huJp1Kh9Y2HzhS7HjV6hcC2y2RLXI3RTVRchiTeXWB+5asNF4tGiz667TciDU+RxYnu87iwf
81GmdkNgv0l4/ipTb9LHGma28QWmhc8mt3G3Md1QOwVqE3uIYhJGqYrbMNgadXlfsFeMkGOfg4ac
YK1BlFGOsebF6DAVyIjd7EiePZ9uCXDtJ5WjItjGxYY/NcO1Xo/h+OG09WZ0CIMhC353Q6pvrNS8
ARn/G+Tdc87ctwW+OJIQhN3O+bRjKFkDR9i4BaRv3HXKkviLqndZBvglq4z6rUJ9RAorSaKfglZ9
FMxym4I7xZoP8KNvLaE5yMHsjT9bxeOswhV7duo54YTMgqhNysMGxIEBvDHz6yKqv2lOZ00S4aHq
NLeQmvjwCebUR4jZYWVlkNnTsQ3JsDXOdpC0P4nE4oMwIh57wUU2nM8YhqnDwe+2LwmScoY4lB74
IT42POsbM1esPzH2npycI98Sk0l6Alk0U85V7jNpRHUU81kk7qz6Bepb8mNbCg50+GYXEQ2MZIPx
nPNqzKpwYxS0ikgIozrpYXnWr1GeXc9sqqOIb9MIju3cntMYMC0sExJdi5CKWBgF1AeW1rT1JW1Y
gbUtSlZKLNzkpuwiB6U3fTEig6ndMfZ4qm6pSV6VsfsmZ/4RMqHyMbdw79UUWwHveEl640QWZtVA
lSNkgOO6Hz9LR1MavrzdLDq3iASKvT/E99Ns/5aVODRw7LGYePdZhQ8tKefHcoq2gFBmPqPpG10g
GxIkp8ZZKEt+d+02Z+8xxnJdd+ZrGbaPfuy+1xqHQpJmJwSnw1xG72bAD2uQvBcb+Tnm+t2lu22F
fHhRhW+s1EAw1AjEU6Uh0stE3/jGdFXKEL4Fepwh609k/Z+gxJmJc9OG5evv6LSbdsZcPQBaAUpc
VJ9Rme5nB4u+CH4tTSccwbMPrefvKpyuIxgSqyiRTzprXry++xiRBXAXPzNuDtuhxcrJA1quqWi8
IS/4HKnqKKP0Yc6zPY7Wed26eK3xVtQ7PHE5MUV9rFTwLX1jawEj4ON9oTrqYo9kZZM5ivdF6Ry7
mP/up6slEtLgRWZz45K2wxmWpazJehS1cio+cmy7iina0+15rgLOWRz5Rffml/1HE7jfSRU8dP64
hdV4E5D6RKj5MnqmTBP6O7nO6OCCwByAhU0d9bzWYIrFbLJy7Ek/hG76Zk4Ye+hDWxtO7m5tOT1F
LSO9W+qjFXWsGpnwgmCfTON54vCp+uyO4DYICwzNdFns7ApHI15I7rFhstdpdqGW7FN6kKecggrp
sXjwy/li1SkhS05Wr2/e3Bnmgd3dMo6Kx2BiiUez+24y4crKmCanwvB3MMJ/u16eQlnV5DXNO5V5
G/gweGWUffGMDMJv6c9HGkmu0gC3jgIYdJSZd9DcDjqDTo6kfgT+e22ji2uz2fe5e527hJgri35Z
aHUlWzow7fvJ0Wcd8ssqgoMX3E8eDaBAj1D4xaXPWCR1RIAQ0Dkxt+Uk3RVupHNCE1nv8UmLhbnu
J7WxbeGhHVNrlrJ5K1mcumZqnO3IWppjGERq82aW1WOs2AqXJrsSIk9KUKEgIJcWmogxr8YVZutz
YScPnRfKnd2b+dEbCwCxgt68EmjZJjNd/9HN9K8p5YONDbdNRogdkYQky3osL4Gzl+nwYy1J+bGQ
b3OgrhinN4ByISWE3t4Jx9++slCU7LOdenRs53i9TAKVI9cpcXQb8yXNxdog0gSt7qWnCc6vA0K0
EB4pJdzq0FsuiaQdxJ8QmXFHrO6t9eSx75BtferX5oaLhGPOmJKkOtfzzFQyuax0GbHSZNAbYXTk
KUtDwTBpuDjH26nPP7rO/YabdD8NXDARDpKQFbvEH7t8unnjW49uBFCDcO5KuVm1hp1Fa4Py740c
G9jUYQ0pzYyci4wcXCfWpe/eopxeuwljESWwoP16lnvkUunaIBJb58+qMTKWRy0tq9YmNTEIVQ0s
Zgx5gxG8OzjVhdV+Tbn3U2ZqG/a8z4nfPEkidKLMruuJFItk4wXBprwKW6i/KIa0qDjDB/21P3WP
gUz75j1owkvSVSS15uQjhLmHIy5UB2661wgy4yYChbh3RjJeWWM9iQkWEYJHCG2o3NPaRPwm3btI
9QPzgzvxPzze660INkk93cdOYtwJHGymgi+atjQez80sIK+OnwnnGdBdazjWY4Cja8ImVKtnJXmN
hNXeZOGF1VZcGWFh8JLJbhjSv/IMLdKyjN/Y1QS5e1KD6djcJwU8oqqBoRQa5zhWZ411qVkaeJtB
/sQlq40psmeGivEdlNTGWQqaMNRCdk3yn5IyUuAUzwDqDxGpN/YzKVjd+Z0l3VNhdxbdL/mw49yg
tXy4yluXXJhUyDJ0WXuRP90KxQd7qnDpug3K4Ox69cXOy5vRSm9q5d1Km/tn0opi/+8vB/5rdVV4
tut7/z/l//JRff+zl+evX/QX7d/8w3I8bgfc+wWrJNfHffM3+BxRW8fB2Rf6ZGZNn4vU3+08Ln/N
dvzQQp0P8e3wl/5m53H+oNZlEf9xkwW2a/9bhbfsG/6fFYDw+Afxn9D1+JSbpu3hXvrHFYCdCMOD
wstMU/HWYLUJBmmw741JtUe/jX4HLOPk80g8gFXa4Uliohz7R6ScHDnBekxEQCnL3L9GsxFtSJve
+lX2LtoBUKU/bnJnHA6sBLkOdNwde0C7hPzAW9Qx0+g0LkyWIqPlkLqdsap3LI1ZpnrDCxsRSoVC
asSLWdGx01DyEwfzV+xMz1mHJqR1uWubNGXyXaxztYQ9S4Mu1uDU430wjpyPeXeTZHhEVN5wFFsy
WuPpVnj78xAdh6xrlc0IRtaf9Z/0/3T6Na9K+sJ8c+f6qPUK+DR+nyG+KYce94+2921QQPTv1Jcz
FBd88dxErAGgWBre2f4cbFK3uTURWrY56QWYo1o8xEH1ICt3aft7YoS2d03XBbDnxHl2nYRhlEV6
neuHOo4JdggBT7In42xibV15CmbQoLud9Fn8VR5Hh6eOLfGMVSb0S+FV32aGAckPqsvQLGMz9dwf
ip4Cmz6cTTMY1D7q4bkCD89dkEAxEGYbkyLgMtLTjg1uDxPauJX+8GR6GDE6ei9DR96ag0U9rT+e
0ta8J0p+ox06ILwguYlAySFhqKdpcvclvRs76TkA30hMB8LcNx7p5JFaBVf1z37Tv6i4BzkYofLG
CYN4Hb9Uw8CSx3FexGyelddrsopJfGUZg0FQkOtMx8W+JWi5swIsmjrpdvZkvuLNPSDnHDjmaE5r
bXkS/ILWaVs05zp3HnGuUsgYkxqryuniGzShMZFhsJG+s25Zqu2NGIm8m7gIuQjfqiQA06MI4vv3
zPpcwwYZfW9PrfChhxkSD1xVxgokGSXn63IBi8wLYsQoyu8O5ki/wEf0giFBu8cm0CNa8s+7jnjJ
BDBLioWKjoz/DMxmXfrmfoJuIuIe6hm8E/qx+jUfEBAoSfRJMuCrmaZfw3KpPtZ7CTAliarHPIVV
qAfA0dYjQZ4TGPdh4/IzWwdAV+Z86Dez7TW/rm3+uGAruDjAaLEWWku/cFt6330YG6IrUTEc40F9
jCzOVmKhvSQhOSqN74RauGm51m5nYXqbcbQvdTqdcpV+9kn3QGcfXO2WgB5QGXehywgwM8qI0o29
kGckMfUOFI2zMGmUcHczkJrCaO8qoDXRQq9xwdjEkjccxwfcEhA3k5OFiPD23WRx9vREWHNwOPnC
xREAcgaVfJZFefLKeO2X7pPhZmsbm0XBvpylXrQZO7jzRv8NQY+rYXw2+vcmAY/B3WNL1VazHuH0
jPgxotFD4FOv+QLyUQvSZ6qT+3qB/MjBOdGBxy9I30ZxeHZ6DGjc9nXAvbEcUC38BRlkzMiQWoxw
L/znxrS+5sgNF971dQBvyCjZkFZADFblAiPKFiwRgs1x6gj7wSuSEdfocdLI1bCMhgVqlE2aHYOs
1iEDEiGt625Y9jcKFFKTlnv4KFv3T0hSivWFzNfR+xOg5GHGSGEqmXHzbBdb2OdWezSN+CSkeigm
81eeDL0z252EzmRn/pMTDTCbDIx+xFIYdmi13mBTvo7TJrzFB8ahsCCfJHd2yPXU8YQjB20GT1Pd
TwAKcFldDXH+UyxGfgqdQXVreehgS+kFMpUsuKlwAU91PQiqYYFRVVCp0iq6ss3hdV5wVQytv+RF
JGg89Ahb2U/RArfyZP/lLLircgFfseIksUooeEFiVaF36BZIVuDInZm7VHgtuMj5ZNfhOgepleJ8
USC2OIm+krIjZEp5RWnpo1hgXHbE5Tr8Hf20PhQuRRqltviebX5k+q62soLW1i5YN0K82QQ99hmu
kdVoBw8xnY2OJe+N2nrDXAFweYjqTZ0sW4DQeAhzCXmHzrVFKRVFcvA6tsJlMh0H0wOaHyM2j0fh
+ptkKL5wch5NXaUwLIObmpQKwVkyb3lIkniP04c2ZVwkP8DrX/PQuHQmdymH1h/OpciKn3kU0KA1
ul9s+0jV5aLfTXXw3YWjsSWlVDz3VQJ5es49aNOefDJxKB501bzEyIst8JUU9D9KTGevQ2KKpCxB
DVTrTITD/ZCReXbbiVe9VZYxXPIgOzm9K57pAeDexq7n2Z/A9wVoxlYMVD/BzL9u6pDDJ70OUpJB
GFqeojFZdgK8f1e94y9qyTQVEJSBUICcmtF8dVv6G+529gB5rGfvM1fF2Y+0/Zkg7h05lf2fcOmc
zfwKlFF90QEuYZ0Z74FsHiAxlltkk+DBES3Y7dZiijXnZAvUHfimM1x5CLqxMZIBh7MdGPFN4VIy
szBNy9JcEyXeiRiL7OR2CKvugnKMiKBvjSajFTJqKWWKkzm3cLHJ6JV+y0vkmK9xqOi6y2KreSwR
bCBqDtWp7ZaladbZPwD9SuYNB8/tKlUsDA9DYVX+eg5gxeLilSzyPWLOfBOeTU9KbZnlAyHCxXS3
SwdlnADMLd8fO9YhGy5VkoO5sKtbC+MFCDcU6h4Ao7/KuhyxodiOw0c+ATANSXOIs9bVGl8cHgV6
ejw5sj+2AlQcwol7u/Xe+h7swORazGR4zNfOGO8HaVwHY3xQaXEXShPH8GgfKHv9lIb3SBUXOzUs
sGaREzxLoKGNOEY2RkpnpYPW1XbxjSvq9xpvqkoH9zQm8y2mzGNYVsPepNahqsRS+l7rxzoxS4p4
cVdKl0WYEx3R8J6KCsxHWeDr01QTyzG59wMC1iZFyLMNBVeWr+OIbFsUhxRZ1ojDvRPnWyM32osC
NLDmHbdnqZQejL69AYB05FXqbYK0PY7FfLcMIQwvJ9ukZSmu7BvhlCQ2gIhtgXnc6t54LgPwfFBt
Tn1iLXASZwRb7/RzuWmxy7LLbaMXsBXTe+KxhfFo59qi2TYT/Do8J1n1qkb1WZT1a1cxBYI98cgn
qr1ZNF+Gh2LsRxPbXpOytMTkvTQQ8gwGhBrwdtkmE7DpB/o6LywdKbfVP52kehxyx3MQ5T+QEt6E
mJuVqHByyHE6UqZL1rGN3Sf8otOZ5WxzrXxcNyI1bqbl/E2iFoc5mUALYFoMD52/mh0wViS71qav
VwHzzeM2OEs1b91EXfzOf3HAtrce2L7AxszmuAWtQoI9UaoFHRBmyJGA09lrKDPgPKedYOqeEp88
Ut7ww/YKxJ/yNktxa+bTfPrvfjckihGSzPjXrrDrWn7/x//6qVSqpuP3//6PACPZn1/yl5vh/+Hu
PJJsR7IkuyKEGJgBmD7On3M2gfhn4NQAA1lR76M31geRndKZNSiR7GGNw3+4+3OQa3pVjzp/WViM
gZJ7TuAjhkM4+ocpzMLdxfkOEyxopkBay4ntXwhMS+uhcCzP4kuC/0dgcoK/ApBJS/ehXPIf/n+U
8uBFt1i/qnwCKLn8sB4EJh6+gh8YqdF3zf8a80itQsxUCfMcAQ7bDMLcyC49BSHyuufg5SdQnwgW
bqQ6C1T3+cpSAQ3Eb79ZAL0FhkNaW1KnHtbvPMc+yzZ+c2HPNDL+RrGiD9DL9hjBN4EZPcJUeLKk
es8z7h6g+3sSVpRpD+VLZTSklogLbqc6hCFEz45El5lAEAyYyjfGMO7H2r3lS6VGZXikr3DJDMSJ
CX0N9mauFzsYltp9YbJ2iiSIEdlRZBBL8+yIzmJd4nKvZDSATmm4gk60awmQb2AZH3zCgVCgnLVa
mKU9R9rImZozpwpxNFMPbpnst5Z0oZhVNjUcPiJYXBI9NGXzM8iHdF1z+t1mOjrx7LCRZIm5OFPL
UqLFkKpTtTdnTQjSechs9iGdp56tYTiFXghNoHBJCVTJRrMLzYz0vWuroyaD6Zcxri8M5aMtiC2r
YxbAh8nrXe2aN1cCkZW9u3cq7D99oOhHL/yPCj8ITTweRApYJ4xx6qdB+a4xBBjgovHTy+d9Wc2f
MV5gObr7lLZUTB6Ao0T/lc76BSQtU2yMWsbJ8iIYQVmhqacoYC+rjBfmNovwa3vuzIguxjFjB+dv
owXnVzowZlKo24Wb3YEqkZ/F0bJWnNXXRVVsJQhOZYYXmo0pZDKExte79Fz1OMdcThDelzO2z7WO
P62q67au4ZA9Dp6mWPs4fL1xncshhRZbE4Rv9k7U/bG5xijnJXvntf7acZELPQGRx4r5c8uYWRZd
ZsSOGOuN6sGmBunjaEtK34dDAyc0lRRie+5aUkQEc+cjpyCqE/Z1Lq1TXnW3epBfaManJgHn6lms
YnPXvlHJ/VFkGIdSUGC651BDiL/b+238m4r0tzmut7kSZzznv5j4QrnpIdaWU4cSWpc/chvYIUsR
OiSbLwtigHbK94kwhckBpHdgq5T62lXIfUPfPhE+ZuvfQkEZLP6T075b0XSEfPpljbGxDqi75LSJ
HczIHgAg6VWaLcmIQOXrwp2Pw8BsYpvlJcJRuBqgZK1tToq71ClJ7pdMb4nBXLpsGkraPfZYsDmU
DOda9W9VBTY2znZmnMMq56IFhv4hmEBpzMou/AhEiOsHL4gfhlFfmkm98J77k2gXLFlApwtXRDEy
E/oQpPn4ipCYWOJnXDTWXdkORI64e1Vt9qkr423wzUveW+9Z61KgBPKN3QDYWlHUN1sumxYj/alz
PKaoSBJIdmmmERih9jh701NWdk8jqn4zFzvT8xe76hIGJzZbmPEzzp0/QaGx4JnVN78pt5TpvmUa
+Txkt6VZSfW1/caf6oWtKNuJrL7FrEUPaTy8uRMxlDENNlCzvg3Dhmk0yUOO9s0qpCWGMz14dhjD
twaYCMBnGMMHo5vQQ9qzdCz7HvNDe6PjEq0a0iOJFSYYO0bKmsrfFk3nYRXgKyrNfQWqnujXY41W
g08sufS1G27SAG2sTfAoVi5uHDNkx60Qr6vM5KMlEMVwTAOEjZHErJtiGxegCxLb34XOdCDBv55u
0dwbJKCN21C9gFQxmN/Ssx9nW3DyD13ymwzpZaSshxV/fRbN8AJQA3mdg2/F64lEn3EuE9x9GY3g
aVt8+bPcVsyala+3vGbAbkz7QMlzEwl9oNkAStdQ7kzXIE7dpjSB04NUif6jciGdF07awo2Ak2tD
Z3DlC5MjUBA3GjeRL0wIB1xfjUWthJviwaVIvW+mvTErPIyjIIkCXZ3kCugcXFd2PGFF6Zx8ZXWw
RQNX3+tSP4FU2zR++eZUM+CNZkDGpMB0BV770AvzMcISw+3ocR2XSArsy19lWJxYmrHaId3fRE8s
GH9VwCXWGT1bkcW6iljKfpqnXRgWd+0h4g/Dqm7D+yzNIy+DZIPw77ACana2Lp66mHkyztQmTOw3
xm6O02Ttdohk3baoNS9VPTzGbvyIiHcPqA2lhAIgE02h5G4Y27j9sFQP0dZhwbwZzGAgY9hc0rh/
GS0LrAyvysyXn3mc8MwcqR7o7pOpr27t7EoAJ6WcTwgaQFaGF1Oxp57j6hj1nDTM3n5srDrbREX0
FAT9a9TkBy7ceqMpHgodc1q7AaWnnC1545btvYM8Z4XqRxaErEwdcB1iouWwwuhcpA1U4/ZLNF60
MzkPbeoGqi28PI+iuMRCJOtvbT5SydBgLYpqtpFun+6VRd/lIIafDXblh9yowm0wdS7rygGla8Bb
XVfHJAc1HBRH6VoPVlpSPBz4ksXLfOIS4ydKn03SZyvTa9QO9jU6ams+Dw7PrHB2P4M5/HbHNsCH
MlyqXmlEQNDYXYz0ELP9uLIeQWJpx5++OT5nY/TkL1t/QCt8cD3r3cSSFPKZVrKd7Yb1ntrTLVDt
Yx396fC8w/9h5UjVJBlEGdpHzwuvkYP0WXHmDE1OjdGgX9uRb1fF428mPNQOc7zGUFyzWf6Av2Vt
SoNHj0qrxzG20q1V9qcSsXPP8wossnnokwK+dsYps0sp/Jrc4qfsynOcc4vGM/0LMFjQrYb8akyz
u23ZGwHci4JTDMhuPU4VOiBX+Ip251/+CHEvx8EUt/3ZlkF1BpHzIJMGpxy6AGWvJJJM+2oFxSVR
09ZOzU9C/D9meAZIqIfA6w9xFL/1Wn75iXMbBcb+ykHyTCxGLMtZKqppR2ePAJN3jIvPRKpX+myA
0ofpB2md4mMGAwZ4qUXntU4iQ6aZgDSW5Tdb5w4gfBRv6r4NL1a3FBw341nkASOCHm7tUB6NcuGw
4FT+VfoRX2AOwCTWmpeTXtlqQtuPswxjnJvbJGHqIbp2mMhZxIe7vpxOLqnNVVb3awlpkqtUrsKi
28OBh7MwUr+yeGkX66fB6S6q0zzd29QZAN3XOACyzHSW3dzJrrk0MC8uNmyjILOKMzuP04sqyxdM
4wMGWr1TRh1e+wZUKM2U1QDQA5JmCIjEAVvv7Z0Y8aznM9caBakKMGYbw11H6jhC4F9FdBA/dZBd
YKxhosSEDk6pOhuwjOOZnuwZeNLKXxhRmnec3babtIoBldBtZX+4C0yKWMMaDf8FFslDueCm2KLS
+bggqEJdHOAGv1ULnKqwwFTpBVjlO6CrpoHVqjH7ydlewFa8dPMrmw4UxQV7ReASrr4gKrwgsciL
n10YWanjPhbG8BDCzrJAJA4LTEtMOgf51qXnLgyJbcHcmt3oXDeMcbzU25WzgLmcEDMs8lNNooqP
qILfVS4gL2dBeqkOB5cMea9A+yqhfg2C6uPafk5S0IPDMu9Ww04uoLBFLKFKlmtngYhVjkLLBivW
xPZvCGvNuukxM7q8gCHIZdaWrsJfLg+tDTFkbyV8CJwaatkMvQw/C88K4cAEydU6gHBW6ebqLsgz
SVqGcPO7qtrnggNJnJOug5EGYXqHqHIIF3hauGDUvAWoNk1u/kvAWKud5G4t0DXWhmva6d7x4J1S
qGyxjA516h5baG1OmiIxugmaNRMdCJtma8N2E15/ZGvwqWOJoR7427hg4AJ4cCZcuHwBxJWQ4qYF
Gadhx2HzG9pIrtou3c1YVhik0lUDbS5MhyU6KvG/waEboh9NbiSHnPqafkHVIVzgOgNeF/fYyscF
aKcwyCpyquEQ3OWCu7NT9VIvADyTP2bQK8pKYON5vj44sPIUFVK5N+9nYe88WHqQL17wfFgcQzBa
d3TwkAjlwORo+z2W2c6o5B+t8Icx4YXb3MaVLxZ4nxGpF6e0Xh0tjra3HfrXckoP4M1GkoR4rKH/
NVAAc4S+lUgi7NsRH63dcapj7DrElLw1C0bQR0nLRP6zgC9YLKBBeDfGVdTpJV8ghHOVHI2GzyIJ
4p81cDRnAlg44XGFggPEUPTNoRga6565YlyXQ0oL9QI+VOwjt1oFl3QBI+Knoke12LAKw8EMOnEK
OiYN8irDmhzB3sNnt+phLZbkOJO/4Ys5+Bb6N09GUgyfoWbTMrp8U9kmyTNN29HG7UjvRdJ7rNpu
X3bjsU+pX6SyaorUb4x8KSRIydSVOtmuIgpjQ4psO+MLeMquUfQbLTTJKoUbqxfC5JCSDyamtTYn
91vUWHoWGuXsz3fd1bDdQm+X5176ZxCO+wLP691IbI4ntCIl5jVSXcTtF95klfJ3pzMLQVZvPbfZ
6CT8JcBjKkoKuIsR8wP7ixoWKiRr2FCdbE8WacVVzU0XjRwDiXDt6H1+yBYSp6oHSrfTe0qg1ROs
JIsBLJEcuqVqfL7hZ3sLFrJn6Opu7S+55CgrH0rwn0ajz1yp+LQAg/ZSPyVud2zN4jQDDh0y98Lj
5hPE5GEeafDuFsYoS6SNv1BHIWSj4UZwbQA9U7zWssBEGt4TXolWQUvj6hBFB46+zc7IHAwb2XQO
4wLU2wDxlCcvjur6MTMwRTZEa/mMYcH39WuwcFOpRVrs1VSQzVyLKBrviQxegRU3VEDSX0NGar/0
QWRj/rMBzNpV4tli/1ABbB1H4hcwhSHMz2sbpKuI2rcWXMYQOneIka9YHAlKlPIxmjGkmgsZtm7Z
/AAfJqzs32rIqIwCzb5aeLImYNkewGwf9BfqBG7czj8AGOgt/ZTfHUjabmyNddqIs0TRnAK8Ujhe
WUZB1KiQqEdc8I1pcgiyKKu08NXae3sacYZNT7yPt6adfbgxwnPeGKi8bckiawHoxuQGfIi6BZdl
KvoXnA4YYmDuSjSlAgYvcYeB5AiG+CAIb5Vvn2J4vYnJPthfEL7+AvOlCYoWI/i+bg9jbAH+Ksi/
TqP22MFYq/0NBR7VGUTFbYQW3DkzgpW8uzX/lR0VS2koCCCDeV4H0IYNB8m38D16HiAR4+rKKKbw
9zaaOnU0kITI32Hng51p9QStkia9xfCNUw+WRw/xuC3d7/hvBLJoL8TI1n1SHVNOdFOAbxlmshkk
D7lwHgdYyrJ193loHZukuZgLa7m3tyFcATWUZ4UeZoa4ehV0ZttywTTDa3aZKNUCcKbQA2+WgfGL
MoCUYIjfw2akVsGF/+zL9KPsiMy1rAQWMjS7Fs75HrTowmCoxbVZbxpeZH0APWWYjINTQ0xne8KK
qRy/UWIeixmNCyB1DJg6LStgQJCqMeaSMg8+IbQ/0wC0MzNWFBbHjKHON5mCdk2S9IdlEAcDgz10
0U8epl+dZ8HHTmYP4ASTxwQ8G/Vwq4Bpp11zMBe6NgkE8Ls2Fx21QiN9d+149bFqlXjNmoXPbc/D
fO4XZnfJnMwp+pwirDRAvQUBgBUdeSBhAX4nkQnWGgR45NN0DRJcdnZ/KxZKOPbKWx1x/QUagnhN
nTG8QnsfVu55ADLu8mD3gY57nCEm5RzaKP8R++3vEDi5Yv0DtOqTpc2NByXOxIVjbi5E8xG0ueqs
eh310dUFek6YI9jFYNB7g7wrWHSvG26Elzhhph+gzLaYRSkjBaTedwPdO4KStPqI/e6MSvpaRs0T
G7Gz1bBAT4uf48CBeiG0k6NHcluo7aKNmG8cQO5WfMHMivk8fUwAvXsBw7t2NZNTwadJvs0ChQEa
3gcRXyyseJZEW9LjRD7pzs0n89XgL9o6HT9vc3JEw/EhJmDVcQLkBi22VoZxrmtsrvm+f49USZy9
9b7zbDgg+HFmiIfiQMKsp/stezPIPUYkNAqdnZyMtnFCrRd7NF8bI/uF4//gSfAW3YgnxMfGOJXO
oaaEZG3ULWF3kf6IWlzvYD3XnhJ74ZEoTMyZQxZiW9bTcz3EABGAivMb0R4ChSBYD9r7th2O7qrc
E/s7dYFDgsAZTnnT+hu4tkQnbBrckat5bM+2h7vCzBdLKKJUchtSTBGjEOc6dV6lMV9UU97ZYRZ4
MZEaZR5+JGZ+MEu5kUwYhexOwusoqlIPs4+GTHmPg9FBgxtCAt/EXA2rrrVOI1LOXQwEsIRkwKwj
yOkjbxClIMMF2Cj8jONYWnG4FPzAqCXzFsD0LxpXbnbeXv1a8ncN0lubiStz9sFo2jMk+QbrEcce
bxEQerw8SPHzJsrVtMkJ4ZxGt0x36NQ3I8GnhxXnCmHlK4Yfsa9cRCarmMBGwnumW/NRFBIffWA/
CJZEQKV+pDw2vY5tk+mOgI6p46WLufqaOBtc8warQN1ndyZbdJCcJZXml9/V2G126Ij3prQ3fsFp
RyIedymNM6E3NvCeRLXpEoEFueuqjSYatWlHOurKKfZIM1d32ozpeh5Qvp10+O6r7qOdsMFy0keF
kduk7U/+EL6j4axQwp1t5UDYQfpZD5n3BL2GRzGD7mroapydi3Hd6OH+WwOqfGgXvByqi+PiTK6Q
ocPluRm3EXShSdyTOil3bU+ibLCSW+7iK6AaiPVxFfByYpevbv00D9SemE9tUEwkON0jS8CNHDz6
FTDGAJhqUCEAgDgtGKni/8MV+T+uqERSsvvfLscO333323j+1lXy+9+XZP/3n/5jSeb9JViaOQHb
sMC3pMSM+Y8lmfuXLxyf/4BIYmOMCKjM/ScKTf7luJL1lQk6zeHL+EH+6Z10/5I+rg4BS9t2TI8F
3n/Q2+s6C+rs33Zkru+4titdtnTC922+0796JyvePU0wRSPxDP089POvWvQOOzD7wZf0JUnpfkx+
93d9gFg1Y/VmOOAso7lRPKpToKtWTxHDcOdUeI+ot1tFsweGf+jOicR9NOfR2q4FnAHPgFgwOPMf
voB2o7G/OClOuSyrL1lYB8SgSsXuOLOeKef9HAbZ73jq8hwMAIJSdPadCBonO8e4DmU3vLDTerDV
QtGBzIrVV7zZsf0A1iBY2aF/C5OlFgDIOVOy1+9y8o/PcN9PRYXuQLr41GmbBXIWU3M1kQMgwcud
P2VbbI8ozthbnsy8+qHsqtu5WfXqz95351a/+r6o13VKlrWcU3TFKHrB1Hcf4dysy7xkvWZFhEB4
jRa2h0KRld8pW8j7MPnvwCjQeBl/t70v3szUPlIiEp1oxgBVlN7ppGeh5usnjpuYMwznBUUj39ZJ
dUI58nYDO3DDSo6NkZKzTxoSsuCkB4MF32hgfQxf/YrDZq3oBSNMLcPk0e/n+wwSdi0EeKTRi7dh
EIh1URQ8BPF82X4+8rsjLCltiA2m9o9BdztqZewnPZoDFYCWsZ8qmzNPSlksgygVfyiTm0nX3UUW
rbHLMBGucGjfPFDGq9pMvrqcKSSyPuUUHPOoVJu57z50FQ7rIJweme8DFhwgkW0XYi10rgvHcYn7
I/qB//gqbczpRdO2LGkNzes9egbfi9zo+e+E79pVHTgvTQvoLokHbLnE8ajbOvtEADYi8N7kchbU
+MGujlNRM4l8u1Lu9LPUwBEUFKxqKaXrO45HjhITZZ/B0fXFqacjkEd0/tRp7J8BO60SsqhhtOO2
zY3gxRN5/Bb1/rSby/IxCkyDCEb6pCXCKeGYIZs4ArJC8XpnK9z+OTaHszDGXwNu48ozdjmw0EiN
4FhDYyNBhx1Czuo7+nyCFRHsSxF31d7wpg4pR4D0ikqxch3jqR6x2tBG96374IeebBi/bnmaaVnp
LLzASXntnSjb0c2GvRAcMR0AikNbQwnrfO1apziNumMDAF2HNR1G0bjHgWpFo756EedoNwXPy9r5
mgTOlz86NCNOKVlyUMmbOq4oHHKsDe5cuWst3iKdCJ9GO4u25gjnyy6v3mw5t6mZf7KzIR1X6LNR
IajIEXsKmH3vyrDxJoRmF5DE5jEnt0IQm1d5qw256XD44J4m35AuKYu+f5Bk5zdGTMVhWkAzHeel
+rul3Wb2zrFwkSkNwEgDEGUb5tEaMRSAVXWji/Wep06+DmLnpS+DQzqJWx3YFHaT1AanSw+CneKV
1RCTjMxlhYFlmBrg5HdoFQhFVrNVVYOJNy2aGwWKR/4ofzCnLAacbO+KGcG5bPSz0k2rDh1UtnDl
1XZhPwSDaVnnOU0cSVVJq06STmiQDOQ+yooTqzmV0EercPrVQM2u45J0UXroqZGVdnOM8NjhIcJq
DLOqXwW1+ciSb50M8dHUyQH6YrTmhY6kMSLO2XZxybRKqDxQJSgHsDcK/oadgQ1u6e4kqrEl7foN
e/JojEBa2UOyH7WBb9WO8WA6CJ1KDe9Ue/d3sLw5bS20mwT1+EWFITMyXH2DIwRqG+2wGatsBq01
dqZHpyqvGBC+lGIRVuRuvwWiRacOYUkIQKfMsIeNHTfZSWg+7zqyeKLRcPf35IYImmA4Bjxjacha
vdPXB/oBoq0ry/kQFHl1lRP5y6YY33mr3PpkPDoR4jHSPx8ybp6uozbHSFW+FYpRUgEaa7gwV2Zk
fJD58VeSFwP2v6OVhn/cqLipqfrwzPDRjRU2zHzE5bVUBgSLp8MeydzYz2Pc0fgaKnedazntifen
GCeoJxVck2Xuvbqx8aWtCt0rC2Ah66m7QY0mM8ChbDMVS4ftsiP31R0n7K++s5bIndgGHpWvAwHq
I+HdC3B3CB1GfZoKy9mx6Oi2pjf6Ky3lTMQI2gxBoJd89Ln7A9d71CakHypnR56IIZyzEbgNvjVq
PG33koP7IDqjb9ZozTzql0qsEgsgrvZ2x3j51I+iX1thFp6d1pMv7KA2jjOfzcqBDucFJ5VOfzei
m0tYhhIBQs3jskOSdBdYmkx4fPNJukOg/kUw+jh03pPMQKnNvb8PwwGtzOWmi0k0AZOJ/9gkDFbs
BS49HkT+GOaL9NJPZXsXgxgvmdWLPyZ7CimPZKBx7aG0bUZ7+tWxSC+48gnxCXg+NssJdpoHXeJo
GWlAzxcRtMKh4RrJxS81aYPfPO6fRKE/4adjNCalgKhSbIA7kWdyNw1uvoQxe1VZJOZNyNaDM5JL
MMsAMzGuiTgKjVXtjqeB+Zeqo+UbKHkMpt5cGRYmNO3EF9/Uu8YAGGLE6idrPYZ91NqudLHx2k22
doSAcAC+jCagDopAsfWW4pzKhIZX/ow5y/vReBs63hwzsgalZdl7EnTvc2XjPavmaE1dw588rF06
0ADBwZLEtzzKEpkhKz8blpJAa/B1u8mI+Ltcm+gV2yzw0hW8w/oklb9tCvCWLUCAIBLF5j83sf3P
G+U92/5vicZH9b//V/tfh/h//KN/DPHyL3uJBQWMydJbfGvM6v+Y4p2/PAcMLiEefBHM+f6/8M+Y
8H3bEZ4bWJ4HHhZ/2j+neOcvGdBdKIRnCaZ5/tV/MMX7gkPEv07xFrknE5ebsJdvI/hu/z7FG4PF
HCQA+/tVQTca4rsTy18xuUH2ht0XSV5EWiKclescEiVfZ3eWm7kBWY55gA26Xb2DdDQ3QakjXMbE
AY3adU7RPFxBhZ79AYpTn5NUbSLjEmmc3bSW0V0y50z2EicJj6QyKQP2KAtqH1iKy4y8b1Qr154p
0tdpqH40s4JvimadESE5TnZ7TubhLUikSfCeCEywvALk7D50WGF3aGeXTunXEhIasVTijMZkmyR4
LXl2q3q6J0yf+4YJTii7u0ssOVtJh+IGz36y17Z+pDWq/O4ogiIIUf9MRvlNS6G5sYST7p3c8ncs
TSR0GozplYpIjPqW2Bg8nlBxZrY2CaWMmeOPMMI4uGchYZu0IkMRaeluioIMTaWyemsjnq09gDto
vmyde+q3hDu32yjzMLJZlYBQC5NF1vQvzg0EdZGn0SktnBGYi0XLGkaiAwXk+R6g8e9Esb/P4vnm
z7wHQpZy7PVZdRBrPpiaaoGivefd/EoBLmFXQDSex1M5rplN85bKv8LDkCe/6S/lPdVF5Qu9Pv6T
IyhQSIv5KW8zzeRsZHiJq2UyVrA+lSSkVS6VCnTXWLR2oP5UbfMHzgy7hQWILOCzk2xt+0Nh0AyD
JEX9Ms74FZrbJ3lRti4jRA7TmP70df3DsjIAfFLvlWj1NcS5+c2swbmI24jWrQpjQ7CrXDY/VeMT
ix2Nb7rT4SfUxSEemj/SHChk9YmWjC1mTxu7IiuBhrc86OCNly9d9UNHZU0AlSGKkPKyMVjhApwu
zdC9A8X8LlvM24YnzzUZ4k05FG8EpeAQBPT14iZe+1nCpcIrW81WhNkgu7QWkIKMhqm8Xo6dk39T
+Xjhlkfjz0GUTKMdLaUd5OQkfUFe8F2nw70D+YqTpqQaLTS+7Qj8AS0xZ8ZNYC5ufbSIDnWUHa0G
U3rHdGZ04+Xk32WgS4by8Fi4hkG/Vg9ojk2izduIYBQvN1l/wVTguEPfSZhnV9Gon2wOOJwWBA2U
6RB8K8J3x2Zd4bWSrnTC2C4l6icQfW9ipPdIJjVD6hRwnPAa+ctp7WwTZ112GvTIppCdbAbnz41u
acDa3cG4JWaxFqmxJ0puE2su6aHziDGs6opr3MywMyRuepbp1Ny0m587ukr4X5ty5SmqL+w227Pr
XupGx7c8rtNz7cgHPdKUaXSLq2ASp7pM3U2QkhMymy4n0BZdRx+wl2VQ3Nu2dXfWEk6/V2AEDRAg
5iXk1apkG8rwhVsVB9SEAQXFd18JDEcmYUQeQcZ+0BwbCmbpQI73NsnBB5BSg8uhb0YmLpFhvMeB
6Dfe7DywYwYIEYTVihc6EqLUD7FHKqscIBKkgggYiG1WjGyn79iGzw7yJcfn6j7AwaXq4Dq2cqHK
+jxwO/5Xice8YtmMQE4uCY5Yiu9Tys9Cae9QmQEer8g3F9cup7f85jvpt82KijYXjMBtwLMnMhFL
oBY84mRepZwp1ex8RbN6VTaKI1UczwPb9ZFJeTXF6TfDNtZHkb7njfvOkeFa2SQyo3DfqvZUUlV1
B/zSbHCRoq4r/5HgorEp5WQ8uTpIV6rMezLm9Rl5ZpsIjmtMHltIQpiKfVkfSwVCGShbOIovEQIW
NuaM5ofYY4FT9xfTyF/gCV4rYxHyhXxWM4QuL7I6ShM9iolUe634mxr18FkAet148VTvRGhebRxV
12rGJM0fruBZGAKQ5TiUWKeoDN2Fn8xe0+eqmpQv1/2YHg1RXlrW3+u8baNdANxj6/mVeygUbix6
5eZd7UT88knSbywrDtecD/SDwqF3nA3PPpGnDOEFRQIiLwtHlVoa1Afhf4/gLtba3vw2LJUd7KIW
m5aj5IasAuo0TNwV4R6i7hwLRrbVq35qOv49PgKOUBYZzwlPVhr9SnVrPToI/LxK+Us25nuAzoWt
kGeSRWz5AB0BkIXNqqRnA31Ie5Vij4r/mJP4TrMQJ4itwz3nC2M9BZgvvd48cURet1kVro2GuMo8
7gkqI1V3uF/NfdN4D2AusutYAJ9HMUf+kZ8ij24xRoyV9vwtI8MNfZGHhDHBI11MPTX7nIziUd2N
mzRDEOKPvm/M7AjibqNoH6rKgQ09PK9wb03DVgXJaaCuDu1oJyEOrgveRKsh9GZQYt6bVdAtZWW8
rirbJ4YXrKkxNs69ZXJVts8E9K6tAf2lTNJ6La0W1HCE63Aq4OAXY/OzSecHH6y52bklvxlMgLHh
Y1XSuQXVcmdZAJxGrEIDoLyzK9R2TKeHni3qUfTiJwueHNeHXpYU0v6EraEv0MLirapDDyRq+WrX
yQeH4nw3Gh676MGWzO/VxgyyHcYnwtpuTw+pZK+qdPFeMMttaniSjN0VQqPq30ar7rcDT3INPn7F
73LJC33v4jjaGkTuThDQS74av9DYex7XRj+nv8CYQKnIgGYb0sXHZs9Osk85jq5NxKRt609sKPJ+
uHkjjgRZ4IaPxWsI6KJTlG1RYQDuIvKug9mpI9XnlziCKumrLtiMjbNwj+NLC0l68cLkO3yWSISp
oyFS+I8BkdLjOCSfcee8j4t3DSXzKeqprsMQQXZt4ihN8bB1CriWD1SiSviMnbuuMwtfv+SBu06z
2Dz3NYcOjd+hTweQjsKBuBQCIsyW7dGoAERgmyL02OSnpo8uuYyh0zals44GoXmyjC7l0/4ti34i
+2IomJP51dQQe0r9TgYkfCiCiuLfAjPy6OlzKcmW1TYcbtc1Ge9siQmzs970zE+Fgujuyl48cBPn
G1ZrPA/zNKXbDOM7+F6sAeEFO8JjxO2/TjTtmdL5bg1OUb4hX8VM0Wwo6ofID6NNXOtHaml/lMmS
xqNxw6pY1TT6fZp9c+e4oGBo83nmPm3XDCgmwdoQkLp6SoTgu/kwVFLfJJheODuLMo412VQO6vZR
KQbvXpTX2Yy8C3ulV60I3llT4678JRGXY9/uXGqAHArovEkfhsjbd22aUhmZOass6nC+0XrMOhzm
fEmsZTXzkgDABObUycsXENtndzHfTC0ZhqlaRApnBlrvJH8bw9+MmX6kCW9lN1ZqJ2L9HjrERCm1
XkClk8ODdfxUpMDxtbSaF38y7pOc8ujRaGLaQsbPJKkJTmj7zCL/cfb0g63HK9Xri8Bensdm/qCg
9bHW4bkOokPBbjmn/aLKbfiT8o0m3BNvaUp9fMLNyQAzTj8xm0fQVftfQmR/2jg/8uZ8iWkJL7CJ
MaEqAmT4Mlmqd9s8bT4mLT7SNMKRUC2B/jLQjwQZboYlXiQL2SZXGBHj5m5OfAlzo1sjMDR21J8a
1/hIGuMVeZdJszJPcZrvO53o4wIYi2Rrb8xKTGtv6tHqCySYafksuENGfp302cdehX85N9H5ytdJ
apZofUrEH2OlcvV0tuhm4CoFrEeOmCi113UIJAwCo2rEZmLSf26zHPSME5nWo9n08cMIKGxHkZ/x
gWm32f0f9s5kOXLkTLfvcteNMgCOwf2a9SbmkYxgcN7ASCaJeZ7xRr2/b6AXuwelqm5Jbd1m2mun
klVmJZkMwP3/z3e+tmMZbWOM4IMUDZs6NhHMThgJtApgzONhuxoSN0cLKBDsctoS5jRQgqunB1Fq
wXV0QEOiVAJ8wq3biSL5kVnIrixvIfX2V2a074Viwsbs4Sz8nkSAbs6Jee3G3WbupeMvA0KcfpBp
qneuljXcoIxNSW8UGU0uIxbv0oXV8R+1vCDZhvr45rt19gu4iQ6JPDoLirFWLv2ZmE35HSMRvxed
tkrsyVzqDaOu2CvPqckqYyIhnI5UPPxrQmGbuLP+1wnF40eV/f2S8Y9f8tf5hPkbWnbOEsqQDok3
2/rPKN5saLHZIQCRm+TwLPO/ongW+T1q6wDZXDlPD2avy5/zCfEb/8wvIDYnyDHQoPRPzCdc8feG
FmYc/Mf5bRDrKqEMS80S978pXKpUg44auexCjP4Z5bO3I5kH3madhnQeQor6saYnZulS7rcs0mmL
NvdXYFVrPGnLrCz3VIaTAKCLZ23oubHnnPbi6NO0D4Tr7VXfP2IUlIuC+w4SXo1KR14ovBsQEw7j
1hqDl8yJrkbo/vLK1D9nRYnhoaEUYeT6wzhTAWdINH9MMBdKloo6wmok8DtXvtkb2yU/TlRqWrk5
fQyKD6CAqELafnPj/gsElPr42L5oGLo4Ycl+dgNAbNuGwpvY4CC3tOFZ72p9leGTWMSyzBYDaYtF
neBqIwX9IRNQVjEe7QzvQRLt6bq764V1cMkDTH5GHXezSua4dM6zwByKb8dEqLiIS2J8MHSc6ZCL
B/JNi6MHmTVHOFzkY9bI70rMhBki9wy3U1uzmU5uPt6VlhVwUvYeRiuSSynbkhMj11VvsIct8kNO
f1lurIzJPPaNUFvL4Rqix2BDvnzxWfbukHrF7MNQjVbWdx9or27hPnaYKvjXl0Enzsbg/EKnW64p
t9W55bTxslQ86wJeoJSl+PcR2aVNOYxk4JuZdx09Y0Ef0UcbssSNDM86olI+czoy76O+2g8Zu+Sh
Le7LmXaMu3kLNPC95ih36AY6bd2SqbTCRMjignLGSHIO7PviDsiUA6jhkjIyU67oiXNURnk14uwZ
u6lLHE0dM7e+91uFc2L60l2MpraZ/8CHv6IfSLZBYzyyFjxwzpmPjdRipLhVwSt1lyNjk+8mP+Gg
goBjqQX0X8jAuBiN98bU/JzH7NQ1975tsRBNuZGdYyN+SPvkxcqR5w5V8VA2+YvnEWgeBxdCplb1
Nu1p2ejtFMg/l599xeEgjtDfWBXXktjmCS7DiFLKJt+PEOdr2VRPDfNv0GZUBmGc2RD4TKJUlfDG
syXRxhKPWq7mzwX5hO3AwnhRcpxxMsCSPMAjKae5DqSxuaj6HF26gSOaBby0qh273xBwIZMV2m8J
AyHGHupOelyADMGkIGrSu2okGBBEX46hzhZr8wXH8IDwpU1HaB4xBBsZegjuXsyE1oGDTWyO7OI2
GymAtpEzBQrfYV2yHS0GGrv0FqNQKKtkV4PuJEX4aApCPIlsDkGC8zFijhGUw+fIdGkRO9jRhG1d
g3S8WHhVIo1UZe3eJW5xKgz/NKXm1vEKEuG2eBez2RknDT3Nqklx/JElRH14rydjuZ/sUq2MtLpm
VhwsshjsaXTTWzQlt6STDg5aOyOj70BI2/pDG9j3dsILkKO+dcuDXDtNBgAmWIW5CjKLuEjwUI8G
YFNZCgaRwIdZ4F2cpjRJ2tvDPjcxFGsJAxiCevQpJgBVIZEjy5T7bBAsW1FADnn0BjZ5Noup3LWx
y9TIPHUx4TimWi+x6Okt06T/lfOKYBohz6znjwPrRaJAKt1ynKM8OhfX3MQ1S9HzrnS4gmNgKvlQ
RwM2qXBvJiXN7JiCeb9caXE952q6+n3TX5kWHiKbURVMnRW1AweOcjiNef3SxhHOZSHPZpd+1S1Y
7Ghz3UxgmS3VnQpYS54HPoXmOtsOw9aPBtjpIh7w9k21saLHOyGuKT4VpURVaSDgLLKj0/ZrM4yP
WE5nvxHg59Cy5PSSEoNlw82bDTbTa/eJJq517nK1Qt/AEE/rXwKZ70EK8AGrTxGPySLMiR7nbra2
quJOuXITxX21sc2UJbBT0Dw03WIcocsYKnuluzh6DHP6JTXx7IzBHmichTODJPzRSb0miPMZFDnV
Uhwv01a8yaC+gvyQILHFI/60adXpSHU8DU61nwImCJNBJBi769LIC9JbfbO07bhgbx+JteTZgWCD
uTKWEHZhGK3Ikqv3rHEbNpSw20XAU1MY2HSAaQ6c7Pjba4zhyve0wQ+fkURu61tejsZSlRDqhjyK
ctwwKPeWE5fhm96UzbJFfyEybFQ0DK0VRum2tqFjlKnIN6YvOaJwHL6vepls0wS4VgptJ0LuWZHg
ExoY3rsWtaCdA7YYQzdeOU8WnLDVgx6BMZDwefdrnrptLXqOjba/5VS4pqTs4nom2XDbQjitfQSy
uCb2WO+CNPXoXNHedKdt5+7ZFkw72RWx9Tym4hvqg6QKKxUmccAWgxZtowGLJOTcVnpVubMtpvOd
0z+ovjmlDTERhx8B32tfxoZmVZ2bRFR1b4hpaN+baKoztZpbXyx/FRkCwXqot6hPL8qIyQsFRIaT
x7TXzCXA5UiKuC42ZeXftZX9zCyCG2fUA1NmTyTBv9PYIk9J5UKhuOw6fcjyO+meKBB4n3pjrbnT
HRvx5tpB6m6HHAi9HvJqp6sAuD+lwhQ75NUJuKRH/h4nVbdI4mbnlwXQR7zM0FtjUaVb2jSLx2YU
H9VUmFtPaQ8WOCR/9Qjr0P/ft131xHaJW2A468q99h4V5WUcJrk0S/dolOh8izkdy6Vy3Ay1qo5x
wU9png0brJSA9kwZS5E+DU0H0o/iuSWInfaC4VtU+5u4ydQd9p2CcWA4Q/iWt2T9EeLeEbvEY47O
/ScxAnftgx5TJ+d/sd3ACJNYuz6jTb0dfoivPAYpcs0uoo43JQGmK9o1E7q7F63f0PkUsF3g56o/
pBqXjnjwIK+17JBY/A20Bs+nStpnr5137WT6TZcXEwkuStArVJlRvMea+piKqVq5aXoYrcJdxTE/
J0XMrU5jdsYjhnRsFWK9Zy0CF6aFqHYqrHQYlpqLzee8TBBBkD0mVEqPnWKGxGlAXMqyG652OrFw
UEw36S7hzZcmtNdoJwqomIypnmwSHxVlJ+iUWaS02CL2Y1KtZZ8fOOmx8zcn8npxscD/gh0Il3oQ
aOvSSo+ZHBgzyP4Jg+8aXc5myLud5uU7v6KgzgLPCWzEdOypHY+yad/60CprHQ/6magyeVYkhJ7v
/YrHaot5fm30VbBlw8GX7k20+XjMk5m4EoTh1dwl9V6JEnlEPn7XBhMxRXlAQpl9MzHRzF76Iii/
tIaEYW9H74EpyOWilV1Eo/nW6CYBrm4vOuPZL53LQA/PsmrRCyZ2/4upKX5hkwL5Yu70wCQBw2yO
KzCN77G2eL5h20Np5GhHix82aPrOXjt6aaymPtYWg1mNgCfGLYqrS9QlckPPA7xILF+U1E7RwPXS
rqJLWvYHY3Q39hA4W1p9aX8IG4IInwPdKEsU4cXa9cONOYjVIDPE8zqPxY4+xgUmtmsqxRmRMr8o
KNdc8x2aP9JLEmOORd3Q86POdys1Z3qA/lHX1fSNM7n1qazltxy9q+VyGJ16tgE1W0QS4DGvkpYY
ThfkP3QvUwpfzoGoKaVQp2Qa1WfjUSBsIDbK5lGFatNFHiBZ77ESMW+TRURTWRToaPUIWJMifMCZ
dSzFlN/+dVPmzsRt9ffvw9fwf/3vfPXRfPxhqLn7SL///f+c8um/L/P/+FV/vSyL37gNIyZVlMzY
tq5b3Fb/9NZQyYjIRhrCZUjoKmjZP5Fc6zfFOVlQQcyDRtkCAuDPy7L1m6Er/k8FSwvni9Lmn7ks
G/9tme9YiFMdys7BdaGA58v031yWRafwEdsF4cKAvpYipijKoo5iXZWxxd2M0qC8QNGfkpfVYOAY
6ObcWrU8wa4Qf01tjW0KXZbdyaeOsA9lkfZDGBSfkVEeWVsKNrP2dzRHS5Frf4IwVeuBj9GW1/ox
8YYbd+ovYPphCfn2mPnFhoMkMV9uqH6TIiOFlKvqYm0Y8RuzTszWkkYVLCoGozY7pBujrFKXPxpX
jXAmZRvH+eToUC1EO1i7cvCGJbg6xSB2ni+SLHo2aGQkQQelF/BRMvJuazj+Cn/chqQZNFBN+tPJ
snvsxO8hS4gNVgefit3mlGfRTRAHZMrONwIb6C+eEreszo8j+fMl1RLEiHICbOlEQsQmC0lMMFb7
pgah0XIcibmXf4tRL7myjuwPcAWoaCJEze/Dcogr9pB0V9cj766XckvkaFdMVKqO1CcgELtNKvGo
+qB+wOaZwgBXBJQvxpe+gD/OzKpDmag2srLfWAQtjXTaTFyIOkteCkN/SmqKnTrkOA1rr3pQ9xHU
HHO1V4g2LEH5Sir9PhXtya+G1RCZGGfVBxffX4nhwUIFSzvyjw1jaBKnyCJGW3TrciyIyPQ/0VCy
fNCHO42MD4Jcn8em++FHOYLwUKyEy1MZnV3TylMaRveZx/oZO8hP7Oh3w+hw2ij6E8eKWxCWX03m
vssifLNE/9RxiVlPgYYrr6W+LNY8chE1yeKxl59xRYuAkaifVuKFYEWFSqMK4cAhaH0nwSYxrXIr
Pngmj1AuabQDA8zB7cIfRIIVo/46FGKTpoVYpYW61uHIQNwiwVgjwmlbTePobKXrkGqBXaaZl8li
/zEFoBU0J0yJRztwErDjJ5P9u6jXzogO5Ul3RGyKBFCkBCJj/zWG+2M4T/VVrP+khc80tW60YzcZ
H1Xavg8hPx9tO0HlmsfUhct0p57MOuAXa4DWit4MmXMrSW4DktbUC+bey+DK4YvJffFVdrzIKuRC
QeNRuhK8+hS7ksu/MKyGFksuMUUsIe/FSJjvQaTtuQnmyzIeCJjQmlJP4kKd0vtQxaepMTaBndrL
krpbUPJsVchyWJOPu3PD9phRzVZE+ibtOeX4yl0lJvhxxDqWqNleMNsZy3qXMnta5AmTNpRs5xym
dkG937RVhv5GjcWBv9Jfkw+aQHLnlKrs7EQQIZphsIDSdtpo3BJmJFNafrsz31DEZ9g7+ng6WwGN
5ze8c+RSKa9ZUHq2zAXNPCl1v37b3FrRbVBRVGhT8fIyCP0UHJozfXzJxu7Rp0R1bbpUcVXmuJBp
8anCaucFJF8yYgCQ3f4hxHJQZ4e8icDimuGO5yNeGKY5FJlI0Onu0SpsuNC2POHVm4mCdmG58tqo
/jzKCogGv8m6sfVbQPNwR0ppbfcmmsuJwrBcRavZXQyRPp3iim8M6PjRY6PKueBajEyCJDYDrq8b
jESn2pj2Oc8lFHq4b7XuIByNep+JKQAKO5pjaCetsomlwaRvurQ6jC29ymXBtlEqD3NS8i1KPq5V
bT37Q75vhukwmtU59NgE4B/57BvtZ4zAjeZWo8HiHq24fuktttWh+jEMD04RIQbsu1ssMo7oy7aE
XY/MC/vCfSWd79GzHhu9+DBK2l+zAVXUgLwloFAiDULIpnA9Cj7q7BXoTKyaTSjSe5lpz21L20g3
HvyieuctuMs4YXUpGAV+L7ARl5b5lrtsFhnXwAQuqqcKrJQ09Fh2S0GejGazo+/Vh2Rko1qZcpU7
+pk32FXXIG8zSZqXBXFHcCJEe6Ux+oJmWdUi3haZtjXgyhs+cHqa056Dup2/CFgd6bO5zqjqogo7
WZmZXhPbyx+6ySVu27GOiQaMbY216zQjfMBQ1h1zOyEpNeTa3u4Z8bDGvGm6b2EzrC9jUZt3IxG0
hW7QaJz8nkngusDV74p7kb6ycV6TkCLdp1BqWy8MMM4j+YG11V7sgcyuXt/RtIMv320e0GhdOI3f
135LCFFvnnVTNYQzKHYJ45iU56T4FwhzW7y9nFGvVh5BbL4DkvzXFOVHOYp2XacW29o8OLN6fa+r
cuUW03Mw6/j9rLrG+igPNY8g5KL8WLJVuvoaON4Y5MtKBcXGbtS9ZnmHNk62SHTOMS6wMo0o4qse
dbv9avm3EDuOwWZQIc4YrvVlcIiFxYpwknthcrX3sxYLIw1OOzuyagxww3pS/jakmzGyfG9Tje0H
uCCddB3OBYpYztLU7llDH6oYhVNoEfjVTOZ31N4T3E62kkSP0X3HE2NmzSR3KCzvipMA4l+lD6Ki
p9mkvmdBrfObGMix4BZJWXdV97y/EjRirJiDApQoRFGY6fbBpcKMhV9wa6hB41WGibYdMQrx+QLR
qJ+UL55zE4mCWR+Yq84JmU+Q/EvQyxc6Gh6tlBkcP2QnAqE9VaLNPfeKdGfIDjkZgdI2D95Ay/1V
afWPg+FR3A4h0RENINT01phqZ/T5U2JQfm1aVbyxtVZbW5n4tpgs2oqYIivRTdkE7sLOvScQvEGE
W7cuFMJshMmFJyhnC5nYxQZU/RSZz2nR4EIL5YdHgliEujHHXnjvJtkcHY8UVSc6n5SponRMXdrB
4cGFvBTXGMvIrJqLA6uQSG4nfthWsGwzRLgne0rFOj+cB9IlD610YALp8/3w0JuvG0/6Jw9h/KYy
pvcoK5NHXWe7zjPDIRkZ7D2zv1aF/1o0wWOo8XtM496i2ol7D+c3czKpNYo9vOUeDlavtp6Ivh1k
Gu81l0E6LzH8quY8BVK12MUe7XSem/A1JB2XRDv7rBSTGs8fNoYVpxs51jzEZP6mJAqxjLlJmnfo
9OzxKfXsi+SwsHcEn4U2evdqDhw2zg4okYqFeMmdyov7pzRIUKoVAYM0j2+njXNhQcPIkaHHtQIZ
sxzzrPEK5EUzvU+WBvvRgfdZ/CNoTfxg2m2+zTNW6B54QB12HZLx/DOtq3CTunlzYc/ygSGPzINm
7kK0DzC2jn3oFHEhVTOqanWU/0F05EjDKMRiNs4HaYcbuYOyoP6M1ikEa3h8DFbC/HX2h8ZO5+5c
fuiZJzAKsZilzGoPW38vjOyRY2qy9GPcNmRo7gX36jmp9Gq0tB9iOHoF5EGxXxiPqWFzZpaRe2TC
g5KB5ouFHHSevGY/Ycejhh6WDm1Z6oYMHqh9HaDMASc6bR9Sx7RKXBslXEulTGCTIuh8Kra8hrGZ
5Qw6e4L4+K8bKXdINq//2410Vf3l/6X/QJf/8Yv+eiGFEzcVu1EHsMVE2CT/c3sLJm45lEnpSLdd
pXM8+q8Lqf0brLdt6VwuYM9Zq/7dhZSuDq5yQvzzF1I5V3j/PV3ucLHleosGWLmmM9+///ZCmg/c
wDoE1IuGcCPFfwOdbQ1v8yb2sJdL/ewHVr4rSAqt0jwMoJxh8UiyDcuwRGCSVRPLHbtbOciPYoPO
RMl6yEgtBi9l/mnH1VPl64AuDMJDy9sbpXMXyfEDCvteYnsgA2MJdGOY3IuEHZPzRFjmV9dAyJgT
f44kzPX7LAZ+qczMXJkJ97skIosexS7FNBXbMZEV7GSbC2unA2m4eygZpjppfA+6k51a39sZtTnv
JNAxlzXVFIip4u65G30Ubh49TmUBVCIK7exPzMVF7//ABmaLUGjfvWef+q56lxGsNkknhCXsgjtq
mWgbbpIN06QzEhk0JFO5rTr3ajJJJnrJAyjw6oGNBzY/M9KvXJk+XavBl69Px0RnVWBp3jauEO8g
xoPNdn88M3tDyfBK6Xq+6RPxOCXaPQDgd1lGP3qX8wyuGsH5qT6UToqIg5m7OSHtZvOwtGJI8d7i
riuxAMHcO/qsD5iWHVomGqaDagk2gwaHQOAAJr6uqPFaIqKTa1XZ+YZWn1d+VndO0sKh15T8hSl6
tRj1zwKB6Zn3yoPTQGCmqhCLHp0MFbg+j9mgPYcJMTLQlTc2L8YGvVHGzLn+suewZuvnHaPbIDzp
o37JSRYAORL7y/J2N7nw4Z7ffbYOmxge/3tRmreWss0FR/uJTmiH0Rz6B2NRi/aWScbRsI3JKkoC
VtFehGGro9sVNpzojXMeO53OAaldSNxScQHWrdWOelc0fe+dSY7MLiKxMmkyXvijpq9Z2mm7pMuB
0kCfDq3Wu8tUqM/P+1Y4z2jjv/KMTgdZNk++w15nMK2eCjJYL/54NCIHpXOk6nXEiSH1cBW0jbcd
U0I/UZxzgdKMhEhysVdGeyqK+ChE0qEhAkQPNTUshYl2Iuw46zja8GhEHtmulqKWmjwzP/bwFJqO
C7Xih0I4VLTwRQKk8oZP8I+YvCm0bENh6I6kFZyP5a3j0KLpAQXSkr1IvO88562kzZuArD7OdBDj
15KT2+gA/5JN3vuGvWZ7/oVMd2mXEZVdaiku9n3FdpqEtVxWkzw1nIIV0GDhZXvT7pOtNyuNO4ss
E+GYR0KpqPc4ZnFD5hFSJp+uDNJtl89tHJkCV+jugmJ6lzoTaSZ3V0Y1357OxY0ud3VIqI0lFkWQ
hUSLnL+zeh2jZQAs0iGMshk1qs36bMzwURFTEkIhxCqGS6JgESxqRpUYdMSraAjOdcgiPZiBJgjN
t7QYaqbS9JbMwJM9o0/DDEFVMw5VwUXJGZAqZlQqn6Epd8an1AxSWXrwSLCnm1OKtL1AW5UzdpXD
X8Ve9UvMQNb8R7VmRKuuCl7TM7ZFyQvSH0CuMuZ//M52hTPmZSn72wBs2fSmFMt6hF8ziLOAvvML
O5tACA/djTODY92MkBnhWG5s+uDfWLfShlrYwcUafXGtf+fPSqXrt8Sm+GWY8bRiBtWGMulX5Qyv
tVnIKW0G2tSsDHRSoP6M5CTU9RN5Fpb8MwjHxfjmMpTIiAZTDSu6LZ/lz5QuRJbtPEc0HspLo86X
MXBdkDvtvqGxtGIv2rRMU6xUnhXdLhVQXhlYzcEoaWntAPYKxt4yzu+rmeTjq19HpfscmR5V07B+
Xqb3a7yiA5bj8RUR56s+k4F9HiG0YWKZ5sZDNpODvWiPiHdfCcvtazf46ZvqVzOzhjXQIVT3tv2d
QkyM17oxHgoQxSA3fkwvP5DTfYn18kpm+VWZc4iBVQEg5ndggXsI/g0dFHKcmUimIGhtZk5SmDFD
ipkX1JvuzXRaPEBm9Is0jGSD2b1QooOuE/bSJZq0wvf3wQyDCdkMaKIgwqgwQ5sNesxF5DVH6v4e
+wApljZh4YlGoCDUwMSImPEuuFHRqjtDoUM7+0HhRCW8KJAjL7yqqjdihkr7GS8VbfgEtOSejBk9
5fl+z11ryyQG464q6NWzNlrFqyKVaXuOZoSVj8uDC6RZzHBrN2OuOKdv9gy+OnSvErvqXgRMrM+y
bNHl9R1xuANTiRXa6CuvOuTEZnahktcH0Lae6hmzDXPzI4K7tYTDSBISlzabM4WIpGk47vczrGv4
2XeCTH2dA/IGM9E76eDoZqg/o5aCU+kQ7Ros8ZgaMDduuuGInmrcZTMnXAyjd2HS9UJC56zPLLEW
EYSJu68MyLiySUn2RdNtrSlkqtDzhVdAyfhODiA5rAHRDy50hCkrzxXpKhxbAwYNhCB2huqQZjRr
z8yzE8z9ikCefLzBwhDCBwUos0zvhkhSt1NG9SZoi4yWGGPD/iDkllOetTwftxgt9A0QG3mxjheX
bNVbNIqt0+rWo51YIzVJbbAKyXddKLUr94Mnqf2zaBk2fNxeUcOQSDPa8Uz1K/VDdcf2qPHtC1A8
XnTXv+B8oL8+Ks6OHORSm8KdyuprN1HnqCIcnoGiVIYrDas1ZwKLxyC5q2O3OGSj85Ox/39oe97x
zMP9k04EBxVoVeyLmBu7DP2a81L7afLDvoXKuOMrDbeirW51jWx0dhoYITzVwAwaEgQ8tq8e+lS+
a7Z+0TmjGTGcSQVOw/J5oswxVNBJCGRXOTlc7FOERACQ9pPOoEHPu1NN7+fGMJtiE9US87XH8MCu
geFNmUe4GLhEMjBEOhBmZCFCzUZp6pJNxOrIK8HtCOq1d1OipmAR19l7Lfn0QAaeVOA/5TJNSOSx
TB+RXPGxBl/3Sip56jnA71KFgVFaX0xqwvA6+bOGlU6Q2qr2Vc+jt9XtT0PH5GiH+2BqJFA7JHwH
2LFroC1QhKTxYaqcfj+4U0blm7JWfT1re6yec5tRpCtrEjwuJuNYmQPvKo2KZd6pwTZhTE+g3TAP
Bk7EUyuLU5DNg9Th1ar7g0J1fQvD7si1be2PMce2iF/YwhpgOGw2iKpc2oJJRNlO+hZHJKZTg2Vr
FBQ31hr0AhjyyZjrS+2GUXAz5V+6dHSgLqtc5Jrp3I2CKbttaDehGgF/GZ5Lds8Lu6gxfHLUGUr7
JGJyWtxCMK6klNGBwZOiMboLbc6othGdmJq8BWyV9o1+VHjcxiAhmqWA4CO/KL/6jJ8PX2+05eQX
5p518MCaZNJI+w/JOZPmxAkhrNcM6jEeUaJU19wSCJgkx1GlnIqTcpsVMn6n4wE1uY6i0tJptuK2
ywQx6Og37a6iyu/GSh0jh7DKmKEwGDlF2gkKBa1u12J0co60Op4WzWmooeOyzeELUIhdGDxEs2iR
nSz8NhoP7AFv2dDsZWnctal+loN/CPx8rnbN1jpJj1Xqd79sAX8j6r1ts28gArBStr8jzBKja+nZ
ujXld1am311a/BAn36UIr9ohLXZd5cS8gkt5qUbp3YEG0R9ecxXRG/simPkvycy+DF06bKSFj8Sf
BtIaqe7DwbVEbZJEHvMmp9staL8DB08D7erBlvHPxid+seYGCCQlYjJPrUsohF7XzrT3sRYxmgN4
qIKaPJlxIH/8oY2WhlfUhkdMPzJ0V0sHHvSAIctf/1vqpFGvBuptBsS0fCagcDuvaletcm9dzwzZ
nVwT+VYcn0kxxNIAWG2ulXJeLM0ZOHFzuKHKRa5jGSO+bl6HIPIOQ02vhmtis9DdhCg9BmWbo84K
Hgpv75hfUx7W/PT0Lh8ieltD1d1aa5ArqfVXT1TbxiZ1pIvhgk6UwJ6j37BgRhvMlWuNoxzVVeoG
7f8I/nmxiIwqbj+8NKfbJCt6IpQfHvnCymUSxO9ap3N4Q+M8v9VoK8r8Ny+jHsJX8J1V/OgUzVPi
yI/EU8eysJ514Tx1UC2LqiK/SBilpHZ6YU3qkuCGL6bkDVbxRYyEHwunQgWkGJ6UrXfAaNDwHiFN
kgc0S7SPle0B14jmPcmY59siUIhRWHRqABrcN5wvLzCvsfCnbUvD8ECGipM9DlYERY2Vk7KODaoW
tPoW1+HzvwYyNnY1wQjjf661uYzVX/4j+8t/fNfMqEPqbT6S7/rv6fo/fo8/gQGgAAkpMMfseWr+
LV3vkqwn/g/cbiIMMP4GGIDJNyRTHSY00rYthzX+n8CA+ZsQJrQAUDwjHGY7/wwwYM8egX+Yz8Do
z3w9TTdgCNY/9J9WFTp0yyB9Wqj0PAn1rkfM/zpOhJofvEnYG5hP9WH241cds8QqsDhxUdgOvORB
doJ1KKJiXaTOHhzd2vbSazay1E6hlTMJyOsTK7jl2JJwM70WBib3f4mYNkrVuEz43aWhl9+x0h9o
9PmpIwp1SoPFOaKjbGtnFKsTTF3JIqr4U7BW5Lz6okvvwDx4nwFPL/EsYRcQ0DW2a+qLzudS3Hsx
mFXfPKX+9BS3xbDjBqwvo0g5m1D3KQZInh3u6ktBDda61PjKlHt0egdQH9XG0GtvtsNzlK/sk4PL
WWubgWRwwFNdjM92SvmnmWLmNarsATNVv7TzEAu/yy3PbIjsR8ZwDL3wl2r7bhuYlly1qLtZV4zP
1UANKgsq+4CxfB9P2TtfMr6vIkk2WgtFSmL1UTcRUkoA7CrhMd9pwa2tmH4ljjFncrCH4iVQQEE+
Vumpyw9lzTgowsbM7iX44iD3YA0M0fQWJQHPkQu9emwWVcndmTuhTMVPGRpouPwAqWhCLJTGsjPa
aXpbEFjynCdjaAVrJIiPoaxRW3MEFvwt5lG1rivvM9D9n44qMwDV6iEZXovAus+rhL6bdk0T7pdR
h9yITf7Ivtn+avPsMdPGBzBiKLqEOCOYRKU9eEaysmWF9zfezKLVzOdAopugGxltA9ZDyvPUHjxE
VqX/1hgUE8bZvtT9N0Mrjrjt1hijP/qYlVJqJGcbk9Gyqtjs5kPHZsl39u6I7oioF4m17gzrx/mR
/KFKnyO2qa4e31M4Rj8Biws6C0rN/fRKc4OqkjYjczPVyTP+81U0+R9Y4D5QV+3YBN5q02EDG2Xr
nhQwEHCx7ksawRMCcdAhAxfE9C7EPrO0OLLCJIwKl5JrnZ1J+xlEBDnuYyfQIiTEQo1fDKUeQtl8
xtN0X2Dp5oa2o8P0GIMMrUvUUBudnrK9Rtglp9vt0qSKi29tHN2+m0igZBJdZm5MCE0Z84m7uqaf
Y4htm3VpP12clte9E2r61vZx4g1J8BJbZMT01Ds4kXbvlwGOSR9dUxlUn0NqtHcJ7XxLq3SzTwcf
+EW0M+FZUjfHXec1ESNtjvqj3VLXE5U4QzSq4xZhx7ImJTG/VY7X7eHii+eIOqobhrH0Cqpfvskm
puV1GjZewavJz6ix8a3qoaHiPuBnBqM4NhCREoKwpObSAsEkKZyKcm3LzNry8x8u66lL95owQ8jc
dhrPYae+G4fmoSHzcfgSLiX28asnusYgakrhNciYBBktkD0ofVV9RG5lrCqfuU1pIYmKJvnGffTg
O5htO9t61ePhzMEMi+lgn7g+4TxroTOVOY4QpkDuldXfk5wtVj7ljn6aHyQ3lzVm6Wqlac6P8Adv
I6Y23IJpoLxQpIKoi7pz3CI5jSU3jan7/+ydyVLkQLpm36XXrWuSyzUtehNzBAQREEACGxkJpObZ
5Rqe675Bv1gf1WBdde1amdX+LmpTZVlJQiC5///3nROB+vCBdyqj2qYzj12eo/G2aJ0/XU/kz23H
fD2P/Xk0Kxb1sLzpUxC2MYfXyc6t9SxKtusl0cMUB0rQF3vui9AHs+YPBQ4eWT32CRVhGQocWhxu
sLMbgCu65L+JFOIa34nEVtk8/HydlGcnnii0hNV1mrvwAIPyLJPBB/xVJwesBy0rUq4+aPr6fV6C
gih6D7rtUF0R8O0zFYj1kupRuoVi2FAW5uQ7l5PY92M+riZsTCu+hrusj/1NXSkiHhOtdD+x43W+
pPKbvu5IADOM7y1yyCFPcIPRyGoyDCawwQijRc1vKgv2GFxvrmWeyI/IUzLlMZPOhLdIZ3fE22lm
uuyILUrXpJn8aM9cHA5TaD1xc3py4a1syhmtRz7wce9Cb+80EPekaz2CChgoqGqfvIbp7bqZx1pj
LGNwuiFAqcSzkbJrmHPT35IGYkBsGekmKNxnu7EfMWNsXYk9dDLdSzgZ2bp31SW38qPNe2g0whuq
ieDYCPMqWFEc2j54kuRgt/0g4h3N8msrQLlJi7UZI2B+lSceArSNzlWc0BZKMh4kbfA6Bdx7lATG
WCTzsgxwvrhKXPoYHkPFnKUV1quq+rckcnjMDVWym1NiqDE5QNsGzRzj/YQCw2slZjzX0IXmVl3+
TGo+13776hjeJ1DA/sGMiC3HQXMfBtaIXItORQD7e1MhJ8b1YGUgapjh2wtQuCCFUc3ewU9Qh7rV
OZtHfz8J/8rw+YAyh2BDwwbX3c8jpDn04Z+0fLZ9nYA+9tsL4G3yieyK15wGGBnG1Td3T/Y8Y/DF
LW8GBASC0Jg0l5oR0K4Pdjdx0xq6lv3bdqazr22G9Gm6AOw8YyN4uvLsn9+zFlIFRXgOHAHN+zEi
f+6CQj0GYZecwoagkd9FDnhNOFoaLN5QB7i2FUCPJpyeYjdnPhYXctsMyYNSYjPNNQOMgJcHUTPA
y1lvn4gmiMP/bjNZy7rgh1AOOBhIZJJAzAPC2pUN8UC1H4gqX5pCvLpm9so3itEJE1iMgnrHHexr
UBHBw7S9Msn7COIeAJlb3tGaN+7Jn1VULqzHsmjj6/8c3Lk+Q8L9Vwd3lN3/FdP1tz/z14M6MC7X
dBE+mr7gIPyXkO5fk7021Fz6p+wwhVhqqN4/wXaFx294IBwm24IT/N+P6c7it0RnLD3n30ftUrj9
52M6eDDb9FyLALPwl73tf1mjNqBqFAEQnkRuxLGCecdGkhDaNg4X78yEc8P90OLwXDALh0HX24W5
DUkLziHlarjcH45dfCuv/WX2gMp5kmrH+haF89mYw1vUkyyaattatYwEVzg5TpFm0pcH8iE3CcfP
s0fUpSB6BCbcWis13RgQoCcD8epPvVjPmiYdzrdykxAJFg2VAJyBd7AMwnVsm2orWs8/mdUUbAaH
3aFyCDWYHkm+Yol/NbwumpRJUFckB1nxsU/as4P1hVd9PQDIo6hPidDDACnJfPbQYrA04FFyGOll
0by07rA78kO6n8Ei3s2w0+m43hBEm0eRlSYeumnPqpkHX4fRcqha3IZtez/N6TlIm4sT6lteQcII
xNkU/guhrMMyq6NtOD+D4sQKHZApTFxQGsPsvsaOOPHqXeooFB/TVr0gmNr5LvqlJnSe2Ah/en7B
QA3l89qrY16yWL8n92HwxVPu0roMqDusSGttplHQqpjjnaPNAx6BYEvvD50unCUZDC9WALeoCLL7
JBFrMSSv/pRfCuGwV6Y/s7J1/+QZYHZk0sMlNWlqdQ4HhNFkxUy5D5qqb5w8pvcltraughkJJZOb
jmsx0y6iK3UzfhJA2NYhGxjKoKSuPJjGu9Zw7pIWKmKUNUzV4UWspryq9oFmz1M77kvvNM2mmsWA
dmCuwIxMCvB4esd18lL1QNCVEWF9NHCnTOyUbAuc8xS8DzQHkR1nVx1bD3RfX7rG+5XX86NtNYxZ
/fbQJATZSB7ld8MwbNWonrqEhlBGUHsVi8WmJpd5K0hVUFvDXZUyqqNlEW+yYDz6wvY2HGdPHfTT
fWjPD20V3UHxjEj5FKc6NignWvYWpadehZb5xyeYtW5NrlSkXDh4yRc9OQLHKo3rJHmNOz76KdoT
DlC4kgo4yetRw6BKB/WUjAPv6xgsmtEF5YZqD8LoLP1Tm/aJH8i4ArV130KBn3mm02AmZ82ZDb7F
H87sJMu7+ex1UJ+0zPVZRtNBOZTYEkgrUR3teBfeiwzgilGfG7BYk5ltO5Jy3JGmh8SxihXXSeZK
pvMUGuSMh9wfAL1QM9dl/Mej4sQnbS/74BEba74No/IUuyaSWDdpN+Nc/LFIokZplgFS4c7ZZ4Ni
xCSd/eAHT4HH08ajMLRj/VQcApvbYmOnP0Ng03QbCXmr1v/Bp06JzExPSU6bO6U0SUPtRJOWQCzN
6TgiOh8mYXkC9AaMYsqjXT1Gj43FB5Og7TdYDJLVDDwZxlJgKwENzxbn8TRMv8ZyehRw8fb+bOht
SDRj6LnpNSFZabnxuOBsAGzRBTCtA7MHGFi8S7nlWVizyVCbFqdcOgu3vPB/AosgxtDD6Yqb4Ltp
CPl1rrkRHRVvfGV1NZcrX0Z7Z0jOYU2QzUn+UC+79tFiJJomAq89E92K1JeCNHzUNRVy4vjnuC+b
g79wpyPH3k0lnS3KVwSdhf5pJ/tuyORhcuRvEiQvuQag7bWktOpRwe+MYdrKDBEhTihYbSmETyoA
tmXF2zSV2T6TTrStzOxXz0A6I6rBBZ9AOtlDNhQ6PFmzmVN3IFYmc/RM7Tjuo0H7R1ZoT9SWnrS0
jh1Bj140n0DWHgpVUFY182rT+ql/7AX5jaLp3xhdwQol7ML9wz0A9j0lgiMKXSZijbm9a/0OHUXZ
XVMypXmDZ1YU06EN6keegFfHZstSzS2kLN3dRaMyNw60dO3XCHYGmKm6f7R4XvCp7X+jDgcSnfbb
cDZ/w057QX76RkX89+AVV2VgrJhZv5CKcZLksV1KymGnx/U4hvdJw8ZKFdGx0B5dxQyFsMqLrR4J
zBjMl1rVosoMm6+wiY994/IbqtiDTLkhXoao/mobfbHiYXmaEzzBwALdjggkNs5HqI/vvY5uhjRO
szc+MX3DYYUMQyPg5Y1GqzJ2GwhAuDXh1xuALetDmJUvykNvCC6PB2IZeFv6tfpXxoPViGzyfqlC
LheKD16QLE91j7siDI+RxMripUW3Itzx0Y1UYvos7i7hmCy47YnNkKb1WixlCPxcHMNdwG39+EL9
66a96ZhyR5Dcaw2tToNH0nYInlPRrE3tPEmR8PzViAuHbO+WCWg55i4mle21YUI2mnm9h/4SXZ79
eD8TGeCUiXZE8WNprDilOl4/8UvwiUD0K8ooTLPVQ5nDbbPNQCSQDspXnFsfteKWPkKq4N3HsSGz
L6Vvbzk1bCTTpqlHPQpS4SuKzXQnGjCc7O3DO11MFqd0851gU3JX6zzexpbwt9qVv4xGIFoZQcXX
VWs9hGZUbp2m/t0UCaVpto/7uay7rT0i/IPCjwCRLfM4TpvAM055x/eBk8o6T2i318ou1wF3ipUL
+OJYmAbYvnDvVvbd6NFssatP0eM4q8yEMJVxckT3XbuAAdhasoop2S3ZWMPSaYAr3JqIqqp5Ww/2
kf/cU/JfCtqsDLTZXfPeew06yWbTIqkROct3xJiepcdMzusE5iuMAxvVsb4pGifbNen4UOjpkGfI
l0ihv9OpxAYeENun5T9Qvgxwn1AqJCWBdFxl9YESzW/uw48eJaF8qJ/5LXyeJAQzQ0y0PCGnpm6D
ncrJG6L5TUPDVn2G0nyd/fJLmyytrNBJV6wy13bNXtIPjd956nJ3d8t6UxMLfipK6pjAasH+ySlc
Dyx2Vwq1w6aER74nInK2iuC3HBJi60ALLBuEh/y2O4Vf2bjKQu/1xCrbh2EaZId8JuMVQKlaKj4m
4OqoPMxTgdDUPltDdi69/pk5Crft5DpE/TWr2UcN0wdQwgcrnD7zOUEaZxpsXwEtxfKUz+oXXEg6
TyMNmhCopek/wTH8IPLwwpPk1epqJhoO8qmwRV0diNTd65z0DucRSgvTbGFG54IIxIxSF2kV0tAj
JqA0CTZ+kJB4SgjOCIzTG2tcysjcNNeIsjA0B2ydbQQHyueTY5qsq3PDtWnaxq+m5CXgUwkCMKrv
hyj5JFQ50NQK3non9B4UjvZDp4fpVoZpcwSBEh1di4MIkTJQzON81/TdhfLSp5PDwzPjAVBiOX4k
ulysgizjpT0/+2lNEAJHFomQ9mJ12VMMrQvXFcPHjKgvBFHvh0OnxZuzmXiBJzafMnOHcv6JA2AN
gyDCa62mY9CmOSux4GVsqEgl+DRCA2xcIcQ+B0jDwVC8wpLuDjC1KbMU7mHwxGcQSnV0a9aexlhW
WzMg6J7FETsyO/qJgvJa+XLPqOGXlzCaAxwHlNO/hnl374jkIqU8Y2JlRIXcMcofWVMfCBXGDBDS
b5FC7Y3m8NVrzVuL+rc2aZ+HFJYRaTISgaPi2ylPh/5i+Nlzb3La4gb35Hqc+jLnrJmgpLH/7BcL
sNh5y0rjS9kxw9CUUxoVDraA5rG3mH6Zer6GNR2+eHQPTA3ICw4nz4LSLVI+NcV0sWN+pdM8+s2v
wVvUVUcrIaUvak0sxeAdzuvXr4Yzr8YnDONXx4tfG8UhLaCCFTmPsY4+6dRsR787pp1HXD0GRGHe
ZFjtfdf6Y2c+Hzgr+zYaFBDafStb41y73U8T6WO7PJaUNX0msQl/wntn6G0xV4WUy35xRY9iiYcw
Y+ZJ+j44c3HKimKnAutd8k9pVMtnii0nEIK7lPIKt8hdmmZ3VTPfE3sjSR/JZNN41V7EfAsSD3QI
dGXphcDRqrcoXqJcfETovsh0U+P8XEk7r3dSsjeBokqGigR9npLsU4V+bD2eqYqtsQlcyQ+Jvw+X
BH0CKZe7rMwOZePt8SD+sLQ+9PxL+Zbzqh659RniMQ2qbmOnDbaFMD7NnbHWXreP8unY+M2b5k64
YfDNVyOdE1mMmxvlTFbcxVYC2WToh2SbNeHRVPxJiEfuGvTHWhcGH1Fe6bi8LabuLI3iiaRk5XR3
TgOkt+rsd5xdesWPgpNeZT9b+fjJOfgwz+6VPH1OoNZ75GrCSax2N5pQWzjEP3Y+ndKmOdeRPFZV
8aHa8ct21C0DSYmfmXJTvfTlZvN5GoPHQtNVIzqLIR67iPXbZ/KfGOmNMTN80YFVeJa/YYraT9L9
sei06TDfa10UrIHnXW4YRzTJW8SpvOoIMQ0tJGlln/DfcBOK3oLQA4PTPzVW9OjDlk8HeRZlcbXg
lKhwuklEjDV3TDx27lZT498lDarI0IirrRqCW1fPsBFtLun5ANyVGzNdAx/wdG2O3N5n1lycoXaJ
hYZtCu19TM5hpZLgocrnA5Y9UIDSBHTYgpbi26LMq+1U50l1vwaPea3I2l8yNw9LTXqdWbQKSOcQ
RDBQkLo4WPv8WFoDrx5xrHjn86vVUycdH/mLcRryD2AHbx/8wrnTbXbxrMHYTTF/KbkCxQB+OPgz
xAKxmHShdr1EjpdvXRe0QpIHCzM/ChgFd+wr8wWVGzPxHMZf3mz9z97bd2yq7P+yGv/fuar+9of+
Oj/z/oNVNVMqKvHY3YQ02ST/dX7m/IcrLFAH3Lxdk0Wz/0+Y+8D2qSlQN7AoKvzjotv5D9NhpGbS
tPdc2/XEv7Po9pZ/zT8uugHo8JcsXXuAdGSfBUO8fywieBXrvSKtFkISL7BWB5RZJRF0U1lw3StG
IgHrlo0/yYB8T7tPfMrdy02DU1SzKTn1I7qc5q3QAphuG7JgneuRLlcoDlXvz3A7B3NrM97fGv50
bePA55SezseG2mTQl4+VqmHoTvV3byXWzvOMm4VmiW0FUWeLwdQoPYAnfQPHtFpi+JT6etmyW3CT
cqW1+OVxIqORTqJ7dnmthwyjQDQ11RapEnCr2ZAbLAMNHTIOPnSqkEOSe2Jqrg+IPeW903X9eigl
DWXvPeCX9K4eex75pguAmQLRVlkOD2q22QxS/DtVC3cdmovbqcourGXOg6jFQSX2j1HKNwK+1g4M
ULEzVIIlOCBgnlvtY1NTrRzNeGLMwInT5R+4qgbzD3NXSbwr7lg3o9KxwpnlRBf/9jC0R2lDDj4X
4INyjlRMDj9J0P+02fiU0L7MZ/E50FvcCfoXiGHd7wWdAuBqOKQ9rGZColyLFV3DTMGcjEyPUSSC
oNKfX+Iwe+vy4pn6FpWLLjgwcdJr1YbXAQFRNgwL6iX5QNFAKaWcflxIeDCuTS5NRvJqmX1HhaT7
GKbpycd3spU2EjBDCfZWbNTbkZXmaKDH5gK191ubmyEcYk9zF8g5PmJWn3qkLs2dO4vzOJf72Z2u
+TREW7vxs12XQqmCJfFJV/01n3REFE2SJPP+1HH3M0/6UgmMWEwm0G/1SES8rGNjIarswBWBpSvb
cgipnF3ZIg/7soxwnKbFRxBMF8p52aMYG4OkGLsW+iAMTTqECdqCDsVFS3Lyizk70QeI0PMG08ip
M4Yikw0OkysjU7cJZiqZeR+6DhkXyIAkzWzI2qehsQxwWPrdHoiKx3H7HPrqxQZ9fjQN7qtUMqct
r3FFoB8HWTPdqYbvSejUb5zujZ0L5o5QoDrDweeOShttZY5zx1EdDpif0aXG9/WlHVTugSrNg05h
OjEWDUi4g7g1M/61VkQJ1Eo4X5IngwHDlmgZLEQJ6D6uQFs6LW8ROa3FqA7vtiHCqL3E2vb5cOh6
1kIDWtuRWQw1lJlEK18Nb1ewUVZ7ingkLQTVmRAGb8IuxUrT6i8tAnsboNvifNQTIHBRPiUnaj39
kRRCR6udeIyVcoiFJYzCJdYGACo9bCvsW08aP1odD29dwuiptmxrI5lLbgJsanQW7E0/JtZ6wrRm
Lco1c5GvBWRkMS48Bm352HQVFmgumB2+tgxvG3qfKy1CjneL0o1VwENEizPzcd0XMR6uoqA55Enx
zLWFuZqjnqzFE9fn8cWL4cr7vIATfqSoIuzXeZHLcRrgw1C4v7IC8Vwn6s/SZkaokArE9LeWfql+
sPgNXMMfvwQY7Fq7xJa8oDp0zxSPM8u3X4SfLt47ZSPAExQixV+UeIscr1o0efUizLNRhKV9QGti
WvbKWPVCKqA8H9sTEW9562DS7gZJG0cU0InS1HsQi6CvTayrBRHTrTVxm0XiZzXyKtn6PzthcJ4G
fIEG+u/U45FKOvB1IJNzLIbovc+kdWuU0R7NNCe+gDzQTjUWwbG/d7ueCV/RD18ME2igF9TJKOmu
3JrFRGA5Het+XgBDSQx0Nmrwk6yrF32hSOP3wSJGJMxh4t2g6Fv9RXnY2W++y2Zw8kFCmXxXB3v4
xj54i1On2HQYeNyWJ7mHk4fKS33qAgYffj1tq5L8eG4SM6wWmU9Lf4UF/Fi++4vqZ5o51abJsgle
REDNLP7oRQ1kLpKgZmx/1ViD9IBESgoWRQFGIeXOmywpv2Q4732MQ3TPtm0KaNzBRcQoel7PNk8W
x5pg23GqbJiMrqKk+5q6dl55WI1aekGRbTEuJ/4OTxD1kdszEB+hTAUwuPLIhYPeIkpSFsqkcZEn
WamXHWp8Su5IzxU29XHBrZNhPuaLegmClL9pY38X0brjM/QryYgIYVHKrezeyhGJzcYvLmM8Hadq
O+B2qgr/EM887iaF9snu5+scmCdEu98TUijf7jXxbN9cTQijOifdzwikZuL8yva4IMXvjjM9i4j5
vFljS13cU5RV/yQJQ6148VIJPAUrE1VVErO8HZX3hCv4IZf1a0C1wbOpfC2WK6JK94p13Eou4A+B
CqsaxT1t+E3SG6c6g7oDHeKuQJ4F65OYwOLT0iNmrZy8i1xcW/BhGY4t/i0BXmJFg+1hiVWvZIjG
PkjGexrz4bqd5KNla9oUNT4RNB2ww+xUGTd3pKonhznflmFxD9ECTsxcA80h9fJA1CveNCnLjIzW
4ZpiEAngQJ+miEBbk6fPpbDtfevqu9mAZWgZYbcnRBNRUkx+1d74OMqQASzPkEPZAfQGFMRBe/iR
6BDOiUNfDsVUsKZsBxXLU/2hlelrV1fNdooJkgPkBVOvK/sQQhVZldr98Eze7Uo53no2azpoEv0H
veNVw1NRaMYfurnF43zOGueXh+WN3iNk9aZ2D+SAP4fFWqGt8rVHY9EuPgtj6l5aBBcJoguf6HCD
+EJmy/5wcWF4JINWrcXnBhzjp0aY4SHOaFsGdOXi0qA4RIBG2u9C4NmgH824QfCV8qvKH1l8HEXh
sElp6T5J3Bi6yvdsLi72YvFgIHdnQE27tPzcV5BmeygK7H6ixf/B9/TK6ViwLmMuyVqAPEGlvrow
+JL4guLaAIswXAJP8xDXDyB/0NAtqpF4qX37A+fPYNqbGiWJXXenqZLDneuOLxR7+w25qme7S/km
s+kNgpQvuCB1TkObAhm4zgQ39Sod+z9SI+JpW+AWyFHigTSRv/hSzI7wh9Y6flKRfdd4dnxttH6t
JigJvj1le9sPjzrn+DcWnMvmrmQ05TcPKcYWQnnAUyiQrTOCXpzOYm0dYPVz5cL2MpO7Y1z0g9KJ
Pj4+mK6HtMahQ7O/ZICcnap2YZrikHGjKUZOtnhlqHgM28KqXpmOLNIZ0CSsHj6Hzoess1BJaV9u
nTqqYPYvDgD8Nex7kYYMt2kR26QYbuzlrWR5sj8EZuHsXCWLHaRNnwczNJqI1h00TwaJFhYdzhfw
iTPvNcev4wVjuYEV+zmIKN13i4RH8TzvK+8zcXAvVXSRE9L8WzMnxoUTrt4wvbjvsfqw3PBWPhdY
O+soPS7mn5npgmHPX0xnPea8QcdYVVrr2PCeKQnzLUYhRMDGvSuwCpFn/6wHnG4RuqHB9Z8Lf1T7
vpDFZkQezbialXSgIzpPjD5bxSiLJUF5jIoeoC16AE5w1Dq9RXgUeU16m5AhpUiR2sWOBCuWVm5f
Bp+tiTuJ99l4VFPx2oyiP9mtQdKpZFIUeYOzot7gPIREf0HuG6CSXFZ5w4s3Rm9TQq4viHIYPB35
97kKxlfoAJi3+erWplNdYxZ9qyiKr0Nh0SuouSS1RWAdEaVQ3On9bV+EzSrjO7fOlbXtGugB/xNh
4Q7uWv8ye377/L//Wf4YP8r4b8Isf/vTf6cCSHRzhM4poZAWh9T/98s4YRYhuFFwaHHJVMMN+P9U
AK7wjoMJTsjAJOnyj845l//JNZHRuQz3KfP9W0x3OM4LtL3KJ6o3x+//87888iwCJjhdUukJ2Hjy
v9zG0T2M3WiziLMH3rZMyzVEjfjoz+qLAjBn9GWj17Pa61nxMVbj1Mp8Z92z/ouXPWBQRcx4ZorZ
y45QsiwcWRo2bb6mVUiWrrq6av4ds1z0k+nFYNlIuGxb/WX76HkPXj9AO+FUR+GM3m7/GCXzKfU1
71+zP8X8mm+cvG/ZGNMVBLFNfXzUR5oo93U5ZpuqbHkFl8WbMKcTCo5fA5NEWMT1lZ0XRrXRxPvJ
XmE1FMnNEvLDWxbiPenkehR7kyQmQy3X28q6+S5nx+bViMzJHhnhE8Qg3w1FTgkIvF34BP7hS5qc
Vb3JW1WSL1rHuFviJQabGewBLHUbGxLKTGTZnKrnGNcQue/kUno2oBUn/wjs4urGOFup8ZIdv5SK
Y5xryiN7lgO4P29DaSxj9eNeLHOAq57AvxPO/GADJFvFRguoaWKNlA10DSPyq+zWGSprQyAgYX9E
sKW5yIKE3tRn3So3A7UOkiFaOzXJEXeZJFqgtYX72qn4ySuZCOhJYHkwojtZ6qW9a8MvN95qgp/r
sZ7uuwJqvgQQaHrJH8PoL+YwfhbLVUXRIp/a+lZ30UvBQ4e9W3nppFOuHBMYNqOfg6RsydsICa/J
Qt4Y9hnnPqrwHjVHoe/S3nng/V4Dc+BUkHG924SlA91ePdggGYLc7zdz0PxJixjWjgy/+c7SaM/F
QxomQKYV9cik+JpbzpbJvDeT+GUY26sc6/tJx/fp7OynLH0ckp4+Uf1nkIPcqjz8yAPvC0vHJ6W5
Ayy6V8/s7+psemvm/DHKFQF/nYTUnGG7iByUdrrsduNCuQdFO/GezFP4kLmyeQ0l3VhOJ6N/EV0S
bdvG1c3acZgJ4djBd5uq8NJlXbdjdltRPiR5HFaCdzsLlB1/4lXAXF1HPWHPIhTs8uipRv7wVqrx
jaTrRabqNscVczAHMbITHBxzSZekxWvQtKxyjGyTwF3z8wBm/TRvhOlBeUYwPM6s01u2tWKkK540
akOyNtlgq2Wf5zvXJGg+DIq8meouINpgG+evtY7wS6KdgSHgAHY3ORtaaAhX3KpeQy8CO9F9JhVc
1rp69CvvSRHFTa0pxZfMYTvxGuYhLtHpwKCeVQy8zJfzkce/w5ZmuLP6apd1ehPm9dqU8hPYx6OO
vJs5dBangDFZT4wUNn2qb77kClCkEZnvstqhyv7J+uxoe/1HiEUN41/K30fymTL/uBmG9E6bbMFG
9THn5XdSul9+QvwjYlxh6PIQ+h0Dq6zdQNYm4ENEK3DiO0rYB1MXe8fEd8/PGghbYcSb2abgWkrB
ltkgAp98RWywVh3zsrXuUmzYLtloXQ3BSrc1c5xCWQR1wwPNEmfvx/GH6oqd9rtbJ4NLGPD9DiwS
EJNr8wFwree6H3+wYN8TPn42E2sTVSSFDMPZ1JLbwVj1CyPE94FREBfHeUNwO0lxAsbOixG3xZbY
/NvQhGLrmMOpwSbcsIFt3fxsc86N9PRZmNmBg95jUM7vUSfeeULwrKjK3WCzHzMFFojsowjaekX2
GaSVZreqMtBObt58hG0s9mVbBzs5BpSE4v7m9s62XJqqbcfBMvRztTJ89ojW6D9NDDhZA7+1FVsz
2HB/2j7l88JhZNfGv00AjKssUyc7ZTogS1ZBTfWdZOJMSfnPnNAjpRqwyjt6+CHcAaohNAJE+tvT
7aMxEmZaxTE/P6Y/J7JnR1HNNxnxgY2MB62Mp97CgxYATNpB1mRBIzjidt6tHr3jWI0UwrvphX7S
3rVscNPNW+75zI8kH8mUVxUUgfchTW/h0J7tgQo5baO0Eg+yGDc+Y6HQwqinah5BYeCe/dC5ZIQe
0AWQS1fdY896fpUKIHwtJQXMXx73HrZl3EAoG1jlPmZmthmW3wC2xIRCy1Ohu3t7oWURINxYMFEr
F/186t9Bb/7GWXctGcf2NqfUwtpD9bgEY/bujTFFqB4+pCKfFUfcbvNjZ9GOL6BkWhQGZPE28Ztb
gv8n+pfv7YTWqSDkOZfepujdY0I7N86i58woTk7mP8BEA1qSsmuvsm2Y6UvaTa9VX1KjTMMWsob1
zeWAA+y89C3aet+kDfDS+pOwEks5i98mK76WIRZu5qu0NWj+2MkXbSQI2+Z41yj33M1ssxI7ODBs
4MFRWx+uKS652SzZj+e6aM+Bh9KA06maYc36w83R87vpChAfVXpNwD9vmMSsTNFuJDDmKHa+M7wy
B6g0BLzgNfA7wFSo+hA+nwbs28twkQFPQF5josQuyBLQcGJB1h4KfiR0wHZSu89u0l38wYeWNhzt
ytsJUljQaounkd19Ot33nrxMHrOQbtkkDAOvdGK0qXrPS3Hlh4vgKdwxMTrmDh25LsT11U7OQ+8R
7Jjt+bOZxIOPiBxw8abgTkSqhwW4nVE68kCpAqQtI/XQ9t7Bzhx6KygopPaBavqE7z26Jatc8LH2
MbMsnbAljRsxB4tArzeEPmkEWe0mbaobEwx64/NV0KgmETl/8TJ6g172u4t49cASeAkcN92FlvxT
2C7/Zx0jm6gC+oiF/YFrGKMBcOmy6s40ZVnW9YOxzUp9SLV9VfB4Afnm65otSqFJsRgZfajk2i6F
MFNe7KY/BbLkMZHqbdo5R0NJ806JXuxHy0Z8wXVxb7jetTaaPwT7rH0nxr2gP5vAk+cWW/EhGMAt
0WEWBuRsTi70TBriBeFDYI5M79i1alfcIZM8e276k1VwDPWYbCNHvk8NEF7WVY+msRx2KsU7MH0q
bBJ9YXCbs4ECeU34K3l2bf+eXf51dkVLESa4d2LvRhf3vXcQ7DDaTNP+bE4JuMKC5Fxj+M0+zt2t
8rGuqZpHb2wF2zaLdmWdANwRjyxYvgB9fRqpeISg0G5MxnSWrV5aq79DX8cLGklhkoZ6J1rzpaiL
ZueOqGVsy7gAzagoBDLDgKNIkx13yVZ4HQnUusNAE4wvBRLiFKsu3aZ0XDHR2bnMetGHSXOVt2l8
lI4RcHzl3Dem+AtQWa47wgDsrlJzk3X9ia+JmhnACidpHo3EY7Jiu4pFFux7hnfsl3mHJ8yeI1nu
B8FlOVZnM7AeUhVhBwwnRhI+b3pOTXBytrlJJz9Komc12su8L38d4pmMGlkCLSo8arA8qZO6LywR
p22hEkbJZfUFNes4lP05jOF+5s1j5mb3zmAyEGiie2WlVNBdj+q0QWDOGDteGFheDG+iUpUtKb0Z
f+McDjA1GD0Txjo5MSD62TRfCHzQuMuSX14mDnMdfGnONny+Wr2VWRqfW8cWILIAeTiFfShUTVU7
wtqIkI2jbgN23rHPQUbZTgLcX3VO6NONCd7BKkXM+W2mOEEarvG6Ytd0jFsCZxGRjvM70farKkF6
8bZ6cZ2YGDi6URF5v8rW/X/snVeO5FiapbfSC2jmkJcaGMyDaeFmbmau/YVwFbzU6lKuaPYxG+uP
mVWozGqge+ptHgYoVCEqMyLczckr/nPOd06pNO+TCmomT146AKWC40MTiHYrCJ5OcPW1rNlQUD6s
dA8XlGi3U5lzKE/uXJc7lgP6Z6EGihvSvjuGPJC+re71ICfWZ7uPmg5nmw7rdUhpgGX3b6QskD+z
8NW1+re0Q7nncRBbP8BYlXsaTcndrbStFxgdmAlLgAXKnShxKDMc+9ZZYHJbRnp/HKE4LivXBt48
/j4n6E9+OzbXqEIMK1hbaIz+DGiCPbZdQJeCBOsDTqxcCAeQ8px1SJnAmDOWQbVkbvPsTAre2GAs
X8uYTzW0L33f0AKY39lj8Cbi/ponxtrWxr0I8+9AJ9I/4DPvOuMhc7tDAgdqjIdjCrIJAUDidcSq
rdz+gZQwGKgy+gXyBJMY++lSK4wl0LGn0Eg+Oh7fRW33xJwNai7qYriDiHrsjKY6ViyK8xuwlspZ
FZQ3mpQf0WJFyHDijuSUr8YUrYShwpU9x1ZjA2NdJtdVyM7S007Ci4tlN1K/sN/T1Sw4s2aFdhMF
pooyTDgPaRaAXEmooMQ13ua84rnLSTiNTDoDxpcua2+MwmbfyLsZ5N+FE57xYIVbMC+IJC6qWjL9
ygN9N/jetxTcLLTGOipc78dyLGlLLigANThpJzU/J0WojX6XwAPi5txKvpt72JdrjrB73PPONpZj
tC5pCFtgE6ail8bgVVJEHJNMmwCqlYlDTfEPNBKDIqzJuTZ4BQlDgpim6IaNDbS2ZqpfYcGgTXKH
pCKseiHpra8mSKtW032O49BAFarclWv533TbHOVU/Nhagmdfz7exabxpMoXOioulR+Ig5iyJ43Ks
CntB11p1xQcGdQ4FTDJJIKFB9KHRmVa33i0ZULIqwzwxkcDtTYOcZlYr8M1UDTEbdJrGZ/43BpsI
CD8AMWJyU8dlZ2jj5hzWRXrnwojdh3n9kZfcRdzWIMwLw0FguiI/wflXDTEH2sDU10ZZnuOSe0Av
tV3h4xAs233R0FCm+ZjBkzx8n8RwDXjkGPNiLOTb2fIy1qAkAMGDKkXhkjSljpu4MrgUZVuwPFx1
e0z+raoZDjQm5dz6sJPkEDTNO0ZpcQipm0Bs2/atdiXJozZBZ5nIYCPFPBmHNN3G15fry4L+lIUY
9A1Fn1wtowj/krTOdu5x8el3EP5I3Ydi53mQSjtFcRKO6daWm5ZnGtPuMU7Cozbw8RnVrU3Z5h15
rczxbCf+g40RYop7iNf9Fk8Df3/Oe0Wu+5VGwSdJVwx5x4fcBBQdZdvR7p9pB/wsc48aPPQuL1Gv
bkNsMo6Ha2M4B7NVB8IIu8YPtkVh38cVCZ62p/UuqKgadaoXBt6ndHYk6UXrrifh3AU6VRuICv2K
lB1QrlL7KLz007JLxr5KvYY0Ge95WbnyWj4N4XP6QcU8Q6L+0TpqXACxrku8zyjFzEw7j1ylUSV7
JaoT0u9GjAU5f6p0KFID4ocKuuP4+kPExViZmtOupV2mB9Var3FT4FT31VUzClDFcYwE3DlvIhmv
Btr/UtIZsCFZzOZbUyE25c4PVTzVyundTya1+EOh+K7Ybqkg7+EYYIdOVqgZ47EqsnTlxPa46cKM
bDsli1vPrV8Vh15oruwXoZa+FJm4Y5TMe+nF/mr0m4AMF5ugnhDi8Jt5QRih7NHHAqCRYwHwtmti
WfWi9lC9rRHdbUoCb98L/o16CsZlmwfDwZD5BeKDvZwSvC2+4skuTQ7zesIdoR0qc+vqKLCROzty
+v7alWNFYXf3TjeDeyvCjjXCyoz5dtZucIC/cMSaI08N6TIRfSZQCBaY0NeOb76PJBCWlsyxfbRc
h6HirorIIzoWeqdEQ/vXU/fVMoby6GRYbpRbTAsr4XTTp9UlDESFwT15bPyCk9HYP2Gb3Ksg+jHA
rC9Eq71FmU/kfPjsHexARRvba8CgxlKoalprfqZtS8fS6N6zq13gezyt0deYExHG/1/Xc00b5pGu
8Eg44YaY7cMbjYgUFTPrajbPC0JVGarIIm6RSTHYW5RysJcjT0ajXEmTTggtxo8/xPEXTsH3Qs9v
5ezYt8dqOc4efsK3JsUYVI/JYQyPRk9P5Wz8ZwixsOcogFNUYoYDHyeSAiba6Ghqjx1TpoAkATQE
RHlBYmakFjB+oPhs04/ZL4BOV3siWx7PiYSWTOW270gpZFFyEG7NtUZ51Tr0qndnzjRYdYMpo8ix
Mob9gVWyWPpzBkLOaYiJpI7LKO8dsbU4tXN4QkvqtyRkPNDIsxGxUqcm8gf3xnjPI0SSC7/v2nAp
nQim21TLI4vLQ0xeQ0vcK1Dyct+olr/WQU6TrnqsSHn0dfY1zLGPfydjJyp8wNhZhH5Xevk+CfxN
3sePleZvYx1vbVrJrdk5+3/XodFGBuI1NznBqYPKtij50Gjm/f/ahe2wKv+X/sHdR6t+tD8UjL/i
cv72W/8QLhxwxjYWdM/hz3MsMf+hf3cRzrqD53uehdHQnZHFf6/X8X5DsjAcspnkY/+UwXV/E7Zg
MDaHegWgqn+pWwdf4n/SLPDJ6HOrDscilsd/6taZjEya3WThKo7Tc9XHb3o5D+KJx8BTpnTC0d/6
YXqueu2pUM27H5e7tFSPPnkqcubsUNambP0nAwDbSpjCW/pSkIEAmslK3tlqSVRk43nBhuavD069
e+TUn6KHcEKPz30PmzuZaFTrbTBS+XBQSfVu1oKKSvPoiPw9RUf2FWyuCbAHIVyYl8YOO/TVjrIV
Xp+5aKrYqsy4Cazy0tVfdVdd24aFp7Uo0zXM9yHuWUEMSdbWWjdJd2Ldfml0yjOGtD55Rb0bm/QS
WEQYSh1xdhydd1o+l9wzH90i2nK6JwHQsko5kMdGrfiZYpR5Kw0e6MM9pv34ju3a3acJXYgY+y32
F2LF3dFPxgs3vx3zrIOcsRF6M/IxMDMNqLtfGK3NYbbwAMXhsBbkKYEJfYI0OUduegFB0i8saLkc
MOJ9LZxLYjLFdPr2DXfKZ9AKBnP22XTmeE3R/hombkwlEQSvg5/q2PZVL/szEz1nbTfDzhzNB0c0
yK/d8DjJ/sbqeCpExzmm9L+bzN/qDRUHCUd2Za7zOll3cXlHwoPQQp6wotOv5NUb0xY/0ne+wxHD
YErea+nl0F8jl5aLZLif8uQslXvNKuuOdKlY2njGWxrusA4UuygxH824gfMIxyZsDpyj9+w0EjeL
2LR08OaD262RnRkuOONunNRtVOVFktfWuuiJfUEtugTWdiGhYpbyAhCM9o9S/OLITqwkKVd9Ob4N
ltqQClh33MjzFFdPLm4tY6wma8qV5WLoSAJyGGaf30eO8RUhF4VFcNLYYkbCAMtKjQ1WS05carjp
CdaFJgSJiE+iW9Do+YPTDoVPL7eZgxjGZvQsGvWUZDZtUND9An18mgLahWCfYLyYG0tsvXtjIL5N
Y7pMmxxYWqc+/VAj7Zz796rEuiS7a9qKfgmY4wYq6UQkghpKkIIyvWvE9DDkNW73Hi4EW3nY95tW
kbsNuCDsihzUDLTXHeZHSmYlFhyvKLdp6G+11jkI5W1aN98Obn1fdw2FnGN7gbjyK6l6m5w29+aq
VbvJIGyQYkOLvHfacax17dfuFl4fyJqR/dYpq3HViOSXys0L8/gU9GPBCB1I3pJ4wwlBH0dUIjOw
gg3DAuMupphrIZ3+cRqKQ2M3B4suGJ+EDNwlixLkxFvpCd6YUrOevKYlvqjxWSlDvrWy/hiq7KmL
iBY55V3Xmz78XW4khUfLTq4Fj5k/HnD1iP2YcFziFsMYVswHRY47ItW3us2RyLI2WdpuR9O6WRND
J0Lh3BDjt1rMNxZrnpLVBEumuSkwqDJ8yIn70XWwAGiD33SYAaFA06YEoHaRALyhMoApBFvvrEZR
TgymKJnjNXaEPhmvJ6/5BfiqXTazkGjm4UOmM6st0seosvytb2OGGzTvzcoNWGD2Oc0a7nChRX6j
ZTTb1ONRpx8ev4d2ikeKBYu6uDMYJqEugKQuTeYKNTGQte6ST650QUB7xL/ANSrBpYbcANu2pmyq
XpP6p0Gw5x5c61/5oCdLmWFi6rTu2lQ29iSwxzIfWx52/y2hTBG6j3MKZmhQ5NnXQLXfmolRTvW0
UlCQCss8n+q92zU3y203eu3+oiz9YAfTDmfQaozTS5F1e5ALcKLpId+MdvMmfC4R4IvH9VTOCYay
cw4Uta2lxRg+t/d2We9SPd/UtbFTI0Fk5iHQyY0MlYmAUmbWLObJRxHAS81E8GoatbeKQuySvvFT
dmIPrpqhetjuI514WxcjSbnoakkboiN5lHXwUz/XQZ6B7FaERGpEMPbih6jPpxWolmltFDCG+y5y
dqaqAT6M/a2Is+qs65PaTHaKjdDwYGlZ7p0VF7u0yHZNBZgBIuV3WxZnQ1zaYZjw6EZ3WpAbhzKF
1JQMMAzw3afLtKyeWxi8lYtJamA3zDGqVV4WbfvQOeW+ulTMllYypTNmGpy9hNak0wOKAB4fHS8o
4YRCc3Gt5GcKXPegVRHyy5Bt5DjXeY6sJU4/v/Ud37s3BCTBLXWWEzOwgNIBfn7xhaH7fSK44Zk0
LC5jsHGkgiICmFHJev5GtzkracADBvPCP+dUowIyH5dN4D2VJPROfq9hI2hV+2oPTM7H2D3NXVe5
MVyQiUyq68ZwAxphZfX6sFReuIPucCwFo72Ejc0z60elj8hundgQXMkPU0WFUaxPhzx0wjtNMuOL
gsxfVukcQQ9wR8CSwh6fb40ETy0akuMUr4yKTxiRw81IUccyNNw5oJu+eOGscw0vyYg9q5zNud4E
zke6KPf0BdLiaszqX+C2574Lo4MB2BqndXjhR/ihI1qRYB3Quu1jr+MaHe30pDdRwWue/Srxywm6
YpaRyy2yqUgHkxh8arXxp+vKiz2U335j4FaEfMHP/c3MvXPco26GgkExwjGcYManXUxHrq0bS12j
upf5OI6JgnpmTJQMOEcahsTFUrrEtGTsc43+NtBk/srstZqmXna2we84reTEt/BihU841p7C+U9R
iTrDinpJp+YYewOw09kv5TurkMlWHsXzcKI86WWlo/3AQo1MFOUBingun3Q9Y5+gbsVq3Awld9hn
cbsM+upUoFsUdvcMw3OTTM6XbtsvlU9rMhJQgwvFCeEkdq81DxmfWZLsA6/YWgac+bIxr9U4EVou
poOXgCwvwEp4zUAoT20ZWlNtUKZyGVQRgkq0slsyI1qozQZU+dzo/R6c0zXuxGqgt4nCgKjft75N
5CNAG63KWvJF8jY05odV0UfHyJlpXKWspTuJp57wixphuDH4fRi6OYhm+bgum/4xDuW+6eYhrT0A
fBDBlmft2sQ5R0jzPCn7lQmOuyfwhZu/qTYhzXy0oepf2dRu67TfuBlypU4FOgPiZZV18YH4wAZn
Jwu4WdNY1TgkD0efmbfTPle+t4N5Jdagi48NZzgGl95DkqeHMaM/lsZezytPbeBcpBF/VOAEnN58
qQg/M6K+Iyu2jQ1oV3kCpYIzVDg92kUF+82gLnnsnpzAxQ0EgiUerb3t4+vN6JTz9eRz8mzGKlXi
A18bX4HMARoshvrs6Jg9XDzCi8iwgDSAnFjwZbxbnfccxv6v3rdOfpc9OHaJcJnn+G7DHkyNjQRK
aTyGG4sOilERspv66IfBwE+RZyeYfBd9FPeMlaARh9NRlGpuuQqhf7njOXX6u8zgWJBGabosIHKw
CaEkhpwdWe4XekaXo0R8IvV79VvtKQcLiKuaY5OiWwG3Y/8CH/Bb9uqmVTHp2oJG5MbNv60qtHCG
ZruIwRg91gCnkAqBfPNmC3ObpdmGQnb2nKHp2ztRBuG+YzxdjfJB4jm+2CDumF8VdKplEDxi5T1i
zUo3eL76RSCduQBwIhSMBT5Le7FrWvwrnmefiZUj6qbRucmyae+WTNGyvsFEjHObgm5KmyVjNhgb
4J9JObnCfcC98dmZ0ONibdPVAndtjWO0rVBnFS5rji2Cfm2RO5uEcONqwnv8yIX9FcIgAZWkenW7
QdJFn8DnNox8OXbq1amQ72p+umNunNn4OXnZyNhUqE9X7GImDaH8mz2e7FWivJuRJj9Nne7xZ3rL
Dqz+rtVZNcmtej7P9OAh41M7yKhslZrxvVY673E2EE4NALrpev4z4KW/1nzLDHWhZ5skfsn0+NrJ
iGgjzTsYpjaF676zNTP/WoYDmE9X442XeCtVfyBhQQej894iIoeeAXkTuiVx9wF+D04N7i+HVGpb
+RPedL3dx/7wYpTy0Xc0MieahdKDFXzo4vUQFue6ZCnTC7pcy3BPLANkpdLa5Sj0F/Qx6phrH727
Q1kIErkhX8ZJFDnCsu8kbzxqX+4uIV4+eYlGcY3dXZ2OEY9tVW92JHzqJXomP0X8GVoMhEpuFItR
sMJIPuCunXOxbcxYzS0VJB3f2JrOEODQYvBWBdkp8ajiLrp3Le+ObmahQrYbW4lD6pSPnJB3SQ7f
mZ0NM+nBoqDbso2V05YH7nSXknKrYBzWqZsf+8p7UH7/5o7yWYp8j3PpiS/s3HjJV2cY3wCK/IUj
ou+w7a5+2f7Kk4FCD/AglvXZS3tlGw7dW8Xe6sZtn83JLSCbCFrbJsR/WwUcHyxufAaK7dwBbVsZ
bX7ta1pmxYrs+wUoLUuDuHU1x4igy1aTjjyfif6BD+iGdfYqXXv/rw+Rtj/FXFvc/M//QZ3xF90Q
dRRK9b/++svmj18zKJjbjv/yi3WuIjVe2596vP00bcpv/Ucv8v/tP/xbf/LjWNKf/PGdRRC+GlVH
XwrL6c/vf8Ps+CQaOtOMf/8m//GX/KV8+Rz9n//d/TOi7W+/64/hkAVTzZibpMAouARMZ1LzH8Mh
8Ru0ZJcJEBFSzzD/ydVqe57wwBsDOLadP0PanN8crGt//kd//wguf5hV+fT++Gr/9ut/y9vsUkS5
ajCx+v8J0mZ6vsUkiiSjjZfX4Mv7c8RUz+0hz7hb4SgwvuxM7jhev1O8ki5k52f7ajTgXLTRBTD/
E8wLNvdxZffdyuBo1XcITl4VfFBZ4i7LOnyPtY7Zb14+xVPmUYqYxMx7i10/kcaj8+5JyvaQtIVY
+ln3Tgu8xhDU+oCP+g6ciGVKpPsg4JUPc8jwk1/cW9SB3qkxvB8UcJI+hgFle0RbWzjyTnyKFXQF
GPlI0557q7r0WXDLPSIAFZRD95syKE466kY7yxysxBgOHCtfUg+SLniz+0XVtj/drI+4XfYD2nO2
jgTYjQIqDyyney0cvLFWV3yOCC3ZrLhUs/bizyqMqSC3zbrMYLH1OkKdEiSbrKLzcdZwolnNIRh1
X7OLGRCdBXKPnnuHPJmu/LES73vHYQ1lqEIiQs7+GpCMhirfFkhIpT88REhKPCNPAokJ3C6xzll1
ymkbyonxWshRqtIeSuSpFJmKWl88LNWNk8DM/zkGenSEdr1SyFuKXsTJDLb0M0C7QQDTzBRbG5IY
48tj7nNdnbUyOatmBvJZSHh0EZJ3bIb4R80KG7yYktoSC+i7J960nM4UUTtbJ+RH0hb3rh4cQwQ7
K5x20azgtQ53/qokQ+NPWIsjhD6zEesY4Y/d/9zOSmA/+DQboQ2WTmlsa+TCIKk6FuThCoXvPZgV
xaLC/DEhMvZ1s7facG/Oy51M6rPvld6KoxvGoVmjFFMwsAyiW3ot0atZySQ68JFTM7wnHJriZVDN
OW+JclhZT4qsOcezIOrP0qg7i6S+p/axYJeWsnouBecz3cUbW/0wBbpR6kqCZRZeAaitqgRwXVNz
0UGbtQxjCYqRGE3H90wg8k6fhVyX2GuCssswbevMUm+E5ut447HrWfq0zl1NsyxsN91nXkVraxaM
Y5RjP6mBRjRc7+sARi6WnEVdR+/ghLAfIj3nSNBQDjnFafmHZTr9Luqr+6kOuw1gVe6VpYcduiWO
GhFf1kwzgkiMzi2aeK8hfPuV4d8bnXejkIWO6VkdT2edPJsV82bWzpVTP0mROMdQWUc/x+dNP/p3
geDuBMYvTWhMHugwl7MmnyPO9zHNHDV0UhoKxhe7sZ+zWc9Xs7KfzBr/lDCjmRFDGshFROYPnRZe
VTLRoSz7oai8DSnL3RTPbCNcc4tJjGfukpwCCVdT9VG9aPjBMPVFa4YlxNVK1+HyVJvLLMEFbmoS
x7UmmHeoZwgKGCR83EHlpRapv4h67C6lp2525iz12qH5B1gQPhyiy2XNh5YZu2RIbzitltKVG6qQ
fnnddGhkf5joyMHJf2+CzzZqH19wFe16C8sd07qPZtTIjdTRs222XyMW8k2VAumtAus1IpJvypay
BG168WqBaCWH98zOf3kxNI8GvC2mZHZ0Jijp2ppakOa2OmWawDlPPFbJFMt6ZH1IEZR7o2FwwA8L
isi36oN+NZatt+o4Nx052ZzGoE43gdM9FL131RSFsgLMJ1mn8T2yWbRxs9wNln6Haxj4j19KFrj4
7AUcci1mRjxUpByzNUrFXV/5jPXC2Fg7xfTqjwa3tal6rDgnLoQhKOmQdjc3bD7lzuwktEYKIIp9
EPX3baheLDvGvdytwjr8IoewEVP45Qv/NfOh5k6j1m/o4HydjObgVlO97BCYF5S2Mnoa97KjkMQU
F5noJ7O1cd/6tzHIvlM8sUt+vM4SsY5TWbMbYi4i7FpPanYWGh1T9G7S1+58r+vb/MdqihdRtDbI
q46xt6IW2ezQmiNrx3P0NhHbXwp267mt9VN4bYcmHL647jxzFR1dKf7FCHxG2PAZZdS+5KZFHVwS
85Y7eLpD+MfsbReRmg9WWf6ya5ycoUdCth4IC8JrRnVUwj8URnccvP5NmdmT0hWAmFIUsLb4Msfa
uKAcLCmHP/u0bsXUFK11QccKfJKzjVPTNf2l3XZ7OnDuY1OVGKSqW1O26apzjXvpm5tQZScV+F/g
MC/t/H5EE8N5OuyXndV8OA17VGxYn3wVm7bWKa13n/VSIdVjn6C9emnBnjIaZhmMSZ8xv516uuSX
JouJYdmXIqcVbAhmByq2T5bpjeOY34aajoOfP3rmzIqyd8y852ibf6Hi8NLF07Yah63s5aFHDlvj
v283BsCmpTDm4iyD8pRAQlSy+5sVs6EMdRMTeaWnCJOouezcghaueHqK06zc6jFXrmCMqHLUexy7
4H/SXm1Ddta7KKX6ZBrMl9hMEBR0PKXEak6MC65Wz50g0zNy69EOo8l5HpWIRu7aagA89zlo5lfZ
yLf5sZq4lzoCq20V3sKonlaWoEWWw8tdbGbmymrGbR56qBUWA5lEp59ehsz2U/1gMqI4MkBhsI3Y
oY80YquE2+FoFl+JF0C4UDzbRcD/RQJhk8M8knG3G1Jka7e7pF5xMkJaCsIsOKoYlMRoXlvXHICO
Jwk94FnNfEu7RbV4JVhnLZImPiGvvFtA6kkcR/emi+JLde6ioQ+sisW9RQ191Zd7IYHmDRznI24r
9gjYEWlsb5b6+FkwHobOnj/3oLoYN/r3KeGphR+nO1POC+Poggeyuh+QCtfII2LcGIYBYWEGopL1
WU1I+M+5LBnaybw6Ntig4G0YLmFu+AcQdaKlKGjBEikTdEaCuLz7djpbYw/FSifSgpduH8cuaZ8g
eB575A49ba5THd1IKSfLMEDN05hca5rezk7Pqz7knxDP9VVlY/jHNgP4HzN2mKSkAulvb8b0Dc/M
PnGHMy/4xqtb72Vy6NPuu/gu9pqJNZ+VXMoGgAUUbmqC0hfKAKot82A4uNOUPumuiBhnZc8atk5k
TozYISnHVTPrkRPH3GVa4eAHpB1Z2wDvEI85oSPCizxxaIkQBLLCC1bBgAFZonCFZI9ghtv3shR8
1dz/sKmEbLJcMXE3eaFLnY7l7PRWU9umS9O70KYGOxjiewlP4hhil2ZWzx4aaJyDCGe2YcXMEPNO
IQwiBqpS5bpu7OHIysxshKGyKctzJcB0QLZJ17QByUfLdPObULZ2MAkULToqkulIBta0oiZKv5+o
fAPEMN/nM6/6jANnDn86PDW5gSVUTgRNyvx5rIV51Ewp97HdV7suDqo7hrjAS4MM001Uhk9eTEC+
n1xJ6YgGxEFNWCjyCt2P8bjluh2NFkG98SPHAymSpEcPEXFZ6sUR93OynWL7o5NFeQRso2+IgvNB
peZ95jAdqInq7t2U4T7NY+5ao+F5U1Z4fMbegX2jkZAiYrfhOdcfymjQMXHIb78ojFXcjx4ZmiZ8
GNLQ2xnUfj0VurGPBGFSWeQ69rrMTY6CuxHqbWG+Fgo9ULOpE4iryL3PSvtLmdVe8uF4JufQZIzu
az0/FnNB9mDIHz9v/YXet3Iz9L2HOy7UaF2nCTGNBm9h1crdlGYXrcGWFlsqfAFFeiFEFX/4Njhz
rLAF2eiF4Q8U5vpeeDGovtFuV3UZWA8+MTVGOBudgSRHsisx+GFBBTKTJnNgAzTmAIRKLoabXwpN
UgSOI7sfckBr+dYdva9udLYAS26pWd4qd3p0bOvW/z4xwkuf117HjcqGdiqZ2/3rd/3HIuM/f73a
/343/ce9///xccCfpwGuzkXcElzk5/+2ccz/lyXYW24W3/+2btR/+2f8MSfwmBPYFvKUZQvX9lwP
p8YfcwLzN5MhIUWw9GEbHvnXf6Rfbf03wwHi7pOU9gDBWxhM/g5zd3/jWu97uoErBV7Kv5Z+5YkH
TP/X9Cvfval7MK1mMBbTib8OCqLMMS1VNTxkaRXcE/3P4tG/Y4xJyaE1BauisVYEhqIgmA7RpyhT
AwZn8Svv2fep+w3WFQxlHOO3JtXYcdwUV7uy05Xl6Lxfrrbzlb0w+ATQcKPbKLKDoU27FKZxyKBr
qUcATAOj54n93ShsLgf8yXjaGwrD8OjOY/sUM1jZPqhxO0pYSSL47OqZWwvIZg6jmQugkhDVm/49
1uc+CxriPLtSoDqTI9tIxpE3r8BzDIdissQh5n60jTmRsSRuXTcUd3MzzyTFRwvhHZZC+hxwH1rO
BR0YS5yOIm1KSxikfymj4J7o+vaczX2i7ZeBXYp8KUZxEmZ6B5U5sUlXtsWzzKpL1WRMJgygrcz4
qHeKB3/Vml29DHVnS40LkpsrVnbiinMI77w2GWaaWr7vLrTXx9tRUb87KHhGTWitzd7BBtw49dKx
Qn1fWq5JJfPAH5Zr51D372VgNdukunMj31ljrN1TzferMGZON2SnkHKqplbWAyr+0eVw+Pv/cgdY
Ir7KVV3XUG8hANkWYkLvZ0sLR/3BHpkF+Hn6YMsYNHHm4rOJoRWrBsMolwk4FtpmAuCRrAFg0KSN
H2k5xrZHWws+SkbxSweNeol9MTk02QuOy/zY9t0hwwm8QmgaYdTEm6knmFdNH3ZB8Uz4u7uIkmGo
mxgxXpNGHLhmn6fgs+r8U9pWz4YTfmGaxnZuD+vAIZTBvbhZtTUCjGipAfKlF3EYJlTrZwScLWqJ
m1VjrAfqffRCu1bOaxxSR2cHSf2g2sm+H8J061h86HoUbPza3jJze5BkUpdYCIp1Qy0o9KeGnb2E
++LSVehpjyoI0rUHQ2M9etDsCRDnqzKtf8q0OqqhImMSDohLBuSuxns1lFesjUSjIA+7z7osgpDs
Sr/yOiPZ148lKsRJlP4+oQ1glbbUo/A0IWN+dGl+8QY0rHw2B5S1wbHR4W1jrrb28QlxiJT9Glyr
s7WplzdTQ7vrvVds7yHQdi4vMghJvlTtfdob9h1OoKzJ3YNbNx+h/yALHJUzGO8wN9ueSIM+TzXP
ZWR7/V1H8vhs+eFV1lyrG73VX2PBecoWGMpKCPwqK5blhYnoAMOKurYgKL6TnJyj89JoxUVA4jEt
zz6IcjrqiR3fEWUPJY4pO9RWY8BoHyKYtgpH/2vk1ObXTAlxjxB5645pVd+lOacBPeGoFjX1kunS
r1p62ErTKVxrMThHvKPUnHbn3LZ3Q1XM3V/9hcrsmGgsKpU7aMbOr4Nj2fb13soHAPTMBkzsFGrU
PsYENpMXcjTHChTi4gS2R4JXY2hzSOqoO0gKMtfmMKxb5R4Z2B0yAuvEJ/y1bjUvzpxKnwoA2JM6
906xYRBvbvI2MldeiIBbYQJeUl/RrNgApo0+9+Yknp5fjQyAFIdetAyHOE1ZaJQc4AtI0PXXlvRP
yuX+Y2ohMB+YnE3jVghUWrTPvbcKFy4maHfPkDlelkJCuoiLNWa7X3BRL8Yo6SgKko1eNTuapSqY
d3QYjCpdT/Y4J2wMOPm0Nuz1kRqnfiYX+N46nVDpFQPKZHhnuUJySsU194kYoxYnG2Q3c5UwIzw1
TXJOUsWXqjatHe96m6Bhja97aeociqndAhlf88Qrbp3jkHBpE8MmTEi/Nk9j7DyOfvpJCzcn1tY+
mU5srYLOMxZ6Tscs932Det75dM8t0mVyJ+3xiUpxLtZEaeEcxZpHhtxbNzlxoDTWPnMjlstSOvB1
mNHC1Gc4NXrzAnUYiKusjNQtedGHK8VcF8esxFZU8QcR4/v/IO88dmRH1u76LprzijaCnGYyvSmf
ZSZEWXrvgnz6f/FKv5MgARoIEKBBA+1On+pMMuIze6/NkhqI0BBidDHLs9mXj3LE+0PMnW/p9VEb
8GkjpfxSKrmfsLn4o1y6YnTQg84oFK5ZTMxFf5ltAGuh11whFJ70pD/iTcB7hxn2rDnBdeyROEfh
rkyhJGJAf+v5ostI11feG/N1FTSbvgafYGuWvBRiQGSZoywyEsTWXZveum6+1hlKb1gPK3NsYEgc
2z66cUy0rNvNTdd76lgQTLFyUPBvyNtwOBDdNb5elhrHTBXDfZs0XGPTpTOq91izaLTzatNH6LyG
pDjadUPTmXgHkcqf2k6Ubxio3nKTPnTIoTcxKkE1H/avwpzsS15z/yYxREdGI0yuAw3stDUcCl0y
SdJj9HSDu5NuQNOn2Y+Oc84kA9xpDmgrq34PGnWvp8yz0oCQFRjk6wBKKrAKIrRGAR1Rn+iTJ9HV
Kzsu7x0927uN90kUFLtMgZsN8jOZyvPEWVKT22XAc9oS6o4RStviQhJ+U4Cz6m3zNyNzbh83uKUa
8j5qpuOhuyh1LKPY2N5N9qzIC73tuIzI8JB5zz0ltftGGDuhTHsVzV6GhbtlueAdiVVbtSLQTq3d
vIYhGi/dW1BT0j1Ms2CuMwab2JkyiG7BIQ4xc4QtRr0FA7hMynACOjTkezdzKz+vte8ywolTmtVO
Jc6p1RlhN5qmNnVPYwUO8s4Y5T6IIQ32pUPMNFbbU+zGN758Qlkw5EOtovJ3MF+iFlvrOVIDJ3om
JIr+KODkTUqgTgZZe7tIicC38PQlilQXBfxhk9j5KR8vzKKWZJnfPDYYOKIHZsOMCjL9SFv5SjYO
eVehdYh60OJ4FtFk1fUqGvM/MURPmpsxv9LTb9QP93FlM29sBQahye381LoS9/0wdDNw+RG/N1DR
AGA5ZmfsAiDV/zR9EveFhhFc4nwPfWDmzKiLamMMkKHzNTlwztUFqER/rvwm5+bApwkND4/2bipQ
+ShCds0A7BUl1JkmFt+5YDiZdc9G7n5OefmLUQBusEbmddhlPl69Y5oMpIWNFrMNVAp1I56lYpjD
WC5CdNTuoujTs3v0k72OBC5z8YDKsN8nwgKZ3VytOa/u8B0SzFIjMsktQG2xhVup6Ta/qEe2EmQg
HDODtZbbY6Bx8b/jquMNmZ2lbiRjN/UKHMO8rnZd87Wp4lkEpGWHJXfoEFBgLk5qUb2IcGw2MuL0
rjPb18bgIWFWezCX4tR2vxpLnSP+Z1c4OZlL9fO+1BtmV9lfXGO1bkfEcB1KluAaVXUDHEn/Kfpy
lw7DO4UZ4JQREJddgN8oWt8U9QN+ji/A90iCSsb8U6A7ftDQ7Efe1YwjUh1CVjR9OoPPVzG0pbl6
TSP5reOD3zrNzNAr7Dc9YZKoTO0W5ibCO3t4DZo42IypAKlYjps69op9ZpUnFVOW5gwkOpw3fhDW
BCH35jkVLKqBfGyqrkHf3tfvRGpXK3gsNMled8bgsmm17hJpdM3pIG41/bYIwzcQemanwv04cqUP
EdMlkoBSCVjCksE3L6KzC2KvXXlZo62qjFW6NqV/dSU1P2KNktsQTl1twQFCVmPMqJwevH3HQZcu
Xxcp4aKyKFIioAwuL/SAehGLBjJJQjHxaCb9/JJ3Ed6PemRIFkVv5PaR3t10VGXEgSTuAyCdXyJM
T7Oea+skk39odlC1oD3pwOxlNhvUCCoHlkRdxylFnIJNe0EC7rddPDS33P6dZ1zWo34WY4i2oiDl
TbrA3pPN6EXo5ZP+Y+o8SlWFJsdmcroVjQfKd0S2ohLUo54FXsASv3aantxE34TBkgzZOJ8eMVJM
tgDSTyJau1p8yRXila5IjO3Y9Q3fkvpLBwZLpMa8eaXt7NEF8gM7qvFolFykvkxTbP29bRiWFJai
vKi8TaJwaJdC4JCC5z2I+XWurXytVLzVcmda40dCpV0Yn73q7oKwejQa2SAydYbNPLPWyIzoFvTg
ARkG+RrvZxvoBC5N6tZja93qod5uHpOqeCsY7a8I4WKVqzp+SoWUbNLto0N+4TIqfjQV2jVeaPjA
ffBaLJz1VpuecFV9ZH0uYaUyXtP75rdv2xufWubrua3WlbFkJyVI+Ry9DDbwdoz1Wt0qy7vzEuMa
yVRuC4Zg66JyDqVlmJBJeQAtQoIh7FrEgJjUHxy7R4aQxpa61aSYKQ8lcwFspwMqoTS5FSlPBMiC
AdwbyASdymTX8vNQHOJDmsQboUUpKEgEuYP+XDTlDz4O0j9D94EdX+D33nhbjtrVxK4lRa8+4Med
VcWz372aNqshw+3u4Ym0bsnkEGRNnxfvWtmzvBj6n7mh6ZoBpO5qjppLWZcnctaYtWo2k2v2ImnE
HDgo+SiG/pq44R8L4q+5zh7HHkxDGLJRaaw5WGm5pe3ri24RJczKnceuRrk6iHgjlQFvucPq3JX2
l2M8jyzhcVm2D2UADBrg6SMeOUQV4dl1xRZJzQo6Hu1dyr4jGIsXKdW92ToEx3cgKZv4xARarYo0
4lXRMz+T8ybVXvOieHJLQ+7bZqbvmXj7g/qUzJOL/nGDDBqeRM6xWtfnIgxj3yiziP6p2wOYOHnN
YnyF22RWQAqxqNE0erikPWTdU7nI5hJrT47uUeezB7V71IUKtx5uyrUyunhl1fVL21hf8EY4WiOM
BlNDcoybG8dE5DUZ8ZxrcZL73jSkW4IMCIVsSwarcX0egA11Q9wfNA+nQmYQkNoYDyolVQPKLwpU
+hAjiXv2JCT/9KF4jArF3CKghyiFvC+i+c+2TZzuHqBNiNAw+aHY5vMighBfdVdTPOYDlKpkfjb1
kCojSTAaJo+RJPl32RSPjHGcSD0DYtoMFVpXUzE9iRI2SGBJSQigvmBT4N3VaQgrKhJbTEbXuEpu
TO6JTcsOvWgJqHHdU+OaR7g7i2CRCQ/RVSwh3PqU48SfNBJxEwWYuM4Yz7c9UEOcfc2pLHDE9tpw
V8VQbodScvxBeGFiu0bR/4xPaa9LhaJVEbOAxDC8Jtz/pTT3VsPKY3a1X/5a9kO0GUTysqQA71vg
yOCbFCt+GkrGul+GNYvd6KaQwSftWg9UoVztmd51kEn1tW27H3UIizzRELDrKQRcQpNRbRr9wWXO
dETGQzwa6xzyA9m0MB5Poi9hDcCEl8aqMbv7zqDpchf1YYAe2s/bg4kl5swW6N2UhAf02XwYwm7C
VVW/oT+7iswLNzMCxFW0pdiT7B8qe+i3rpbAP2TOQpoZ5kmZqwWB9lG1FsFmKcuDCEWlcNpqWyID
jqCFZR7o3zmfQN/cbIvwPfT1dPfOdC+ggu5SvAC+Vfy0PXI+ofIXZWfNdgiIq+gC6CgJOU1HZWb3
2D5hfVjSWpOvdu7r6jLRB/ggeD7bSHsXsPt4iM1Xm2RBDryEJDfXuzGP+Y1jIDRYTdfMRB+URHOC
Hn1tLhSDILU/TLBxfKyBdVC5YHcEJN1siE0oPsaOUOne7Tchyjmhce7R4kVboslgSqaJP6RcJyrM
0fLJ4OTO5qmOxlURxXdllTwrlzIg1zT2jMpp+M1ZLNR1emLGBAuoZCmsqvbLtm0OiWHeYyRbS9mE
d0nV+AHpsuh6wAhXVuYbbcDHyZ4LVQN6l1C693YUkZZm1dWGXfdJeCQkdqRuSNgLV2K60hg8X5r1
T7aT36oUqspTz2G/aiHFxfHyBBkvkaw/zQCLS4NJQmGJCnQovv11muGiZDGWLgb8SZCvI2ZYlAdb
m4+F7eQmaOYDiL19jSBxH9dNsxl7AOR5WL7r01nXHUawQXOZ5/LeSvW/3quObpltp759CszuaUDL
2g5P66JF49vyhbE8IC09/HCIqdLmRtsMnFCG9stmihaz6t7GIKT3auU2AjXGZ91sO5bfK9fsHjBd
k0fulMSscK9QIp/SoSUMV4p7MXqGn6GicGqXW7sXzHXN4YUghCNLXI7oCUsPhPIT85h2I6W7J8fz
sUHIOWWOTwyY4/exu0U+0Vo0CylyqRygGiw+6zNuR8RfjI2lTDH38dWY0Tj5hsjfzZnMRdBnMLXI
Jw77P7cbkFdnNgB6jVW4ySAAVLHFe0OOmlkQChfd2Q2LpXAEnFfat7FeVaZAIt9WXBEj0t6mZ3up
oZZ6dCaj2wpcIzPXPLsjpA1BM15z8nhXuZawD9X49maRPuuTd9M1rEKfmLzpFwW7NzsVTDZtKvtU
GD49HWnzFY9vbzh79N0c8iJ9hBdcIEWhrkKZQ9EpbWxsvcK+VoEuTEyHwl8x4GjDjD3VcUIddtLZ
3bbIx8+umT6r8j4ED7L1JGaQPk0fTW1kAZVS15fIdpAXM7/Ho8a6c/a7OUqJf9GijasWCo+V+7VL
4ZiO/THIxsdUhf1pgKxQxtYnmZrP02iwiqfRlfFO1la3me3iW5S4obhbtAqyY6H/aTE3DmQoF4fV
SO4mXIGhgMmfGHc9p3ObfWj9IUVy3o7DQeY8Pi5J1Tiw7BMGVILAu48pt895+hDaIXvs0R9d2upY
ApqbLSTi4xooQbdKeDd2Dvn2G7JWbsvvDiUUe5TaTwPJh0bb+HU4hYjavYulxgfLGF8CabzWyvp1
0gAY2TD/WY7mK7c/Gp4GabF1X2uJr6aJUiINAxIJhpFp5qPAe9HsQydO0VgoHnpsPl0ShdBTXDLS
dGR0aUbQ14SGPyB3ceUWGDKcGum9TYocrHIXbxNBNzEmASp49PsU+qj5EerC+Qwo4vSw15ZQMEq6
cDdmQb3rav4isFErsq9v9zF2MSxgSg/fmPI8lDbvpa4cC/gOGvqeOSQQzHY9jiL0+2012T+OXoDT
cA1/wgu8amP4ynULObKnpIxqA3lExzOb9F9dEXEu2/EOl8nR6RmkmdEettA/+1/yl9JUwdIrh59G
Hx6kgLQu7fqZ7LVswU3bmcecpmMMA43JFzMyGrMm3Ksoh61jO9OeUDCcP6CNq8ZCzk9iT2l/jzqh
PvEyRhax89Ho5ounlnlhT7lTN+417aarydwRPt2zg5VVG2Ma31C1mz5+aeAkyNE+qsh70o3uoBh6
JqGg87JPWOhOVkWmuc56hoORPmD8diMe2qmJWAjU/SYNip2thWRmUBy0MyPzGHOKr78t04yQcXns
foM1Oqs8e7CRvvlaRqFYENt2ch5QCN7xXfPVCK4I0RreKjUfq7zYOwE6EVMRzdALHJLEBxzyfrk0
cFSu+sRAmNmNryHeDsaM3qUdwnnHUo//2tE2vFuo7JMIuCgiD9wXSaHxOo7ifCuJc/LNWHykk/bT
RslWN4sZ/k/+nej1Xeblx6axT9gTXSYa5qtBfqKfVcztngTUAK4sv1XgFdAYvHim0qjKOpInSudj
sgAOrZqxRqchqwGXTfrFfmATKu3Y99ZWD6qX2BgxLEec+AUhYOS+P/ZQA11s7f4UUrC2RX7OJv0T
KTA5Lr1+5schDBl1KQNqrCF99hiN9q9J6sRaJzAv6kffwjCKMvJFr7GjPVisR66IatgJwEpFvG+E
h1Gn3HSnH3rCUxdFzxEfEe/Ghttq41hMJ4OMA54NjC/p3lvFq0Am8sEjutAfQr1Y20Ez0ExSZ6Lp
o9ZcMiQLdmWT++c61i3Rh22uxZx7MwOT1HKZ2FQbO2DxRe7t2FeovIL3SIt+YgeCaY/JQRsI0VEJ
DzY40zt94YcY5WmaS+Q/MTlxBu8pdN3wiuCe79crfot4ATumj4lJQZBX5tm1xsX0F5o+AqjDNIGL
0mAUCtD7GyIugupYB/2wppO9q1rjDgDeHqvGNm3Gl2TQ3rNwwIzK75dQg+XKkjsDC72WyH3W4r5v
phjpoO481gJRodexGgIvCTLEDpEzO99wAR69mL7VcpLnouoeou5btIHwKVWuY0i7kDqhr1vNJhfi
yO76Ytr9tY/DH2+q6Q+i8WrAA8vg31vDxZoPVShIoPUa6jYP7GOP13ZdQ983dZqIzr0HSvsT9Qy9
rRJRWDo9sa0xyDha4cxzdYnDLXEqpk3Oo9Z5e5eR/c7GCUL28zQxjDU1JsTjXekQX1w7H5XOHxrY
82we9oOFZHkeT7KPzu2gXgytbw9ANz/nxvsRKbckRWgEsb9/47J74CAAhAVSvUBDIawZ83XYXKee
INoRXlaNHAx+SH3pKjukGkN3NxnvqHxPU90SyzQs1V/8WMdhurY0ji3A98OKNz7iBF+uamQkK/Kl
yGbp3nqZNBD86ksx4zvjUH3QjAYhdukdWqNmOhyRVFQDiJ9q/a4D+AR75II6sX20UM8hbORZlS7z
nYLhC9zZle1En3Evnrg+LoJF1AHvCVlskKXFi7IyhiPDkZSVZB8kqY+P09ti32s2reRSSmK9OuU9
nX5+IUySA9LTxrWM9Q+dK4mNk/A2rfHInaJjOWNjljVHLRoy3zUStNZOc8gqrm7TSrd5gVVoAt+y
IgTn1wXxtSMlE4KlAVcvCEPm9qzmZ2vEY0UtY1PxTSYDwjEf72DSY2N1XDATeXUs8v5NxhJY5vgA
Fp+9ZoRQf6yWP5Ngf8o8fh4M7Zap7M5RpUW07oQoPl8+MyN+TZv0FMLOZpHIrMGr3Hu38zj+yuhY
cdJUCUmcOhSxDn+iu9T4MSJtk9SdNgpfWyk/WuYxJNk+JSNsUN5fcgTT56aYP8ME3TV5mCzAFKOT
SdVQBsV9w/092ueSN6LtgPxFcpGgZ+Uea8ljGDR/4MRfW7g2wuKatHKJcBf4NIWgzQtNfaTrnU/w
XkOEsHimuEeKa+6mcLnYBX/XhgHMWPbSeby3uc0wcUjcghGezSRbAfH4Zz8SOYsVV6FUhXHh6sG7
ZaVQCZbau0B46aG+1wyFI0xQKLCZ/AxCCiUDiQMPMIsWRzdfg66Czr+0gBykHt4JrBKYVlZ5PM8M
IPN+X+WAs+PyvaqLd0uns6NeUkRLN51H0HfHHrl4Sofyu5E83J72gZo2WAKGmk2ayXOa8CLVOeBU
KDrVNoPAZDi0cHUdwuor2FFrSmOcGKqLqDd6mgHzsTCOQlmnCpDPY56/ZSZnvIqxSZVLppPt4Jp2
uQCTAlFfJtdc2y9t2d3MisqL69vAFbsK7XRCOUo0TS10XHp8GLnNlKb1bigBlkcShXuaMqLHRMD8
yVu01XxsYBuyPQNV4ljNYVcF7U9CqO9dof3EU1wcaXIgFadKPyep91wZYksiINUPRXwc9g6477zZ
Bg4CrcaJQE6h32ZPkF3nOnhPGNmDVqIh6Bix+GFdImEJ6rs86J9zmMWJ6sYdJOr7RPCRxKzSaZw6
eRkD/UNpnPJF1F/QL7LcT+AJGAfKsIZXpC2SL5YzYht7FqO2CSyAbfIkBBp7hygHkelO2R37eYaX
Er9njegkj8e9FYx0eq1HyjQvIwYfGo8i3kZWvVYl0URY49EiWiFDz4T7WVaYYUPRHuvII7yXvgRb
SAgF2uQOywaNLqW0H9qSVA+5MLEn5JNIhBrYpKmg62tOEbOALduPmPHsTPCkqO6z+EZ3DESiB1HN
yfKcuXbpVxitN3NbMeiJkf4+WObzkt4oJA8NuaYdGRfgnQG+nG01od9Ufq0HGO9HK+DUUA8SlAAy
CKoyPRmAEEogHuztZDEF/mAtGY/shbde3+3m3roCbPsczW+T9IlywnvA/A345PIQLs8owmmvHYJL
2S4LgZIs+LRG6RuY1x6lX1nb1L9MBSNHimNswCspUwAU1lwfJg9pHmr6BRFwGQpgPJZDE+ENLgVd
iEoEeaGzxkDzYnUO2hCXpKoAeT/Kr2db1meYllQV5d8csmEcqm2bisekr86ZYx9nE9yq09Astic9
MnK/77nLl8tQTE9lN+Rby9AhzrYdC7LmPI6oanTLLzEFnmDuOkdjcd46bUca+leo3Oc4StiqMOms
1acFzJfFJVZ8Al23BUXykaIUlEG6nC8TZxIjOZpNB39wPt2s2XDYgSTfakl0MWXIWzuPK45djqXR
AkPJggQvZftFytaXplGZkOn7GxkZvdq0dRN2ZHhXKDsi92eEMbuxG24qUYVym0IIpRlM/9wsQ6aO
u6ty372y/SqVsUgjmqPss7Mo5f3ctJvMlhhR+weri+/cNN4TB/uiL8hsnE/zKm7FhyHsjxZNxqXJ
nhjwDowiZmOkRQlvLsS3IRzesqIKN8u93TXtFz/cs6NBfPAuBrVfPgYZ0Yru1mNcFw8U8bIQh97u
vqIyfirUYQrKQ1LLO9Zuwaq1JQNJ93kqihOBjYxIcr71erP8l1B4PWZecZsduDbS/EndYevWFDjd
11i3J422CuK6XwjIRbptbrtRIH0bxatrTUDp7RF/SuDR1xnBPl+yp4RlvNUVH0QzBXCH2ey01nzM
F3kTjORXozHuiOZdWOvQNbIMwIllzX5fERMwjFSFxpDegoD6ZB52iYgPPJuHuGGKVw/u1Qzel4nM
lNNSgs3cMZxYAh+w4dRfZZTwHoxcW0nr7iup2xtISiis+kNrVgT3GQYtLxTYvI0fW3yCfd71WzHY
pHsv8BLbPuGJ570I5bPuDC+VDr4pZR9ZWyCkE+SCbbyLRTX6thF90AZ8APNjZEeRh/olI1aRA4FV
EqPN0jjMBMNVyZ2lod/K78ku24eCJyUSm3juzk0ETiLsyu7QifHFihAJMLxgw8xskanA0GPEmkim
4IIgs5A3ESAOaxS8S7r7001jcRhbIN16W333VX1usxq4rU1gLhJNBCe2DW8JLw0SdTCDDzo5w3aS
7J3ZumfE9AlKbPQN06LYZS5It+EwFTAW0eKlylhppMRYtPowcsGM7P81Jk/SBhgX5RCCBoo+6Op4
q0hNCO3fnLwqpVM7k764LoIBoAPH9SgojOyyX6NmyjaqG75Yjz/UBg9daCFPgNRpPBiLeGJAXe2W
uJbSJrmreEzvO7l32WLNLctrObzCgY9R2ueHEl2UG5ivomc4UCfM9aAErGALIvCsiZcDUE/hC+yL
Nmvj1nN5bor2jt2xEnCCnajFCg1O2Ta9aqXnaXBRYb3pJTadks0Wh5T7Mq/yurrhr0JCM5ffRiSe
OdXA/JATKfEL5J3jj4X26doBTjAtrtZC3RlmckAI67dkpXKidFchmbHb1XQZrPiB5LVz5SD7QCjV
r5fl1MJqD3TGE3VTHYGcsyV0owt0p1Oe27sy4Qdz++hggdOaRn7WUnn3AeYWB80hi1mefAODRs2B
hCfg3WObWy3Rm9wEsvP8Bhj/Ns/5dqaR3yNqPUZq9saYtAup5M9BDK2WN4B2XT3UjDPAYCJoGb2C
MEf7T6RVvY3q7iuJ1CFTSq29xts1qLvCKkEkAIKXIbsF/6XRkZ22LWHbcK4oUQZruBlB9mUxDV1b
vC69wW2iZz1LsTDHKJ4nx9SSpCVAVCqXgig0GEeGw5Iw8+GB5qCi4i1tG5fhB2Hto3sjuuLMvC9p
nhLYEAqv7XL3TPmyM8ZT5jP7pw1rrK0VZ92OBbaDGjPcxH097suuR8QVf0wtX7xX8YBKiCIUCa9N
7jyGhruXy1MH2/NXzyx07MlnQE28At5Mrg4vNXhJGvWIV7kLX7xkmLbhoLc0IeO5Ge6yBJ52NJpq
T4fkj1CP2oH3u2mWoAZTux/c9DnBVgrOvz5GObqdZgQUjV+Nipiatp7rfFvq3Z5R9eMku6/CXOo0
KfnMVLnLIr0+GV79Q3RavvJKryGcT5oXKN1YM8g44JKuJoDTlZXuhrol8FVhcRH5ci8gwTETZFBm
LyW3TXEGfftRuBJGpNdcNIwvmTFcvUxQAzMQSM3uaM/fqDr0Z5Z8W0NUJOUOEkh7hbNHlwxo43rb
1Kj6psF5FiFakxbLNo139hwaR5I7sovBQjmeM3M/mulnMM4/tvQu/VjdWpPiSchSHBp6RuzT5YNW
hxT6Od9nNsn71gz2Q1m+lMzfZKJgyY+yQu+3VkgiDIV2sgwpBIaMqUNjIsfrEDgpeczsSFtrOp+x
UsO2GGImiSrKiYHr1DZyFoxRmJ2kYhpFqXnqQ3CmJQ68ZtgbpTins3qJUo47awo/9Oh1bLufxov2
KKuYnttsK/RyXyiuKizm+WZ0iulshAieYIz5ejzSadkcRG3BF2RbHdNwiCRbabDbgru3anaZYMrH
Zjjz+TJ2zNaSDRgQhWg53LV6F22JnmWtmJI7I9/C2rF2TItP4zhsRhvZEE4QZTbFCSC6thYRV8Gs
FlMTh5ZjL6hz/Mgc/EgkoUUywSIyKJXjk+exihrVC+qZ0TddxAhhjpRg5rOvesit+NDm5cgE8wCA
y4ahy8Rvn5ZM4FnsfaclL+wkk8d2Hl7YHB/q3lngd8O3ORsHjV60TVmGusNJDIjw25aZYsS6yO7k
DzLRm1isv0+zyU9q2NhcCsIVLMkoIiB1Er4GmqzoyIovYdRpv/a9Fmxd5G0VjWui8cO0KU9M+CAQ
RcaVeIQrnKCqwkxmMK8CBnBbQEymIJkOU9ZaKp3hUAWiDX0i2ebr0oMX03Lh2vKn01hidznVHyrL
fUgii0nuETJ3uWsbhbEVgfg8Rz9BBVRr5FLfS7T3q1qbCioC45y1QXQpkeBXkIWyAGsR8fOv2jZv
a0xa/ZPRRnKNi+Wx1eSHMLu/ceLo4wPO6EAoQ7zceMt0Wl2nK1Kkpid8MsWFwCr2RvOx1p8naezI
vJuple1062b9OxOk8/8VI8wl/m7Ktvzr/rd2mf/lv/WfaBr/z+AzTEfoOFL+678CKRaax3/CZ9w+
M+3nV7t8NsXvf/TJuM5//6X/zRtj/kMs3huuApdsDzAa/+XfEBr/dKToum15toNk5t+tMbb7D5df
JbHNwN7y+If/bo1x/yFciYOHODfbWSw3/ycp7bb1PzljTNLZIUlBx3QZn9j4gv4jQmPCKN+2HZy/
STyFZI2sBvEJXu1hKnchdSXBCnodULbAcbPnTc9e1w/jOMQE9qlIqCTZ/M2x7hUBtHEJ30+Zm6xz
kFhq7aoCk51qb4GebxSeyWHCGy/c8IEC3bdasJr40cwqulgQHXszecjwtStj3JkA2bRB3M21hyWw
PbYkOOg40Jq2uTqqv0bUKEVPcRapR6qMt7Rj+DWRCFwOqKmNRwFZq0KPMctmDzSZCra95Wb/Zrkj
ryOxDGSnaegvDftH6N3GmpIjhjXSeOCxBePTUMMOK8BZ/Ez05BIjmlMA3ZFrVZgbz/u1UVhlpJRC
ToFSQX+KLlhYxX5OHSzd4c2bUEJwydHN+3rxp7PBIDbEeJNEvLoNCwScyPcMjB5T8QSb4gDiZz0a
9om89VcwoFusqnvPaQKMq97WIkaznTyuk24NjhTO/budJzfVbFtdrGWxXxhRCg2HElvJKtgYrBcL
gmAlox3GrPt5OtekD/Er/1nydSxT9X2GFLVG0AlUJGAO44DsMYDRIVLbNTolsyQOObkLw/AYoXlc
SN11019bh9ILeWGY6/c1yIcxJlXIheiAsAX1cdctPN3onKblazlxQicNMZ6g80iVPWgsPVoCzHVL
vjGMeZqHfi2MjQf0L22H3aLyiClW84IJe/3oqhNa5A3Tkt2QIYJJ2h11t4+JkZudPHHDibf9SJ4D
iW6vjpNsiqr2qwnBjWUw9gtQVFqG2JSe99SFDHGUvcaojHPXuZias4mxTgXKukXlU9fV2TYhyauf
poOuejwRIZdQV5xstArYrk+p9TLAbBBA9vAtkrIwMEmyz2mDOKJEAp25Gz6ct6pLQMrVYPlt7PXG
zRqvTie2yG3EsMnMozHaB7ty76q0es0gr7GK/jD6+ijb/K9EEFwMFU+Rx3yiSa0GER4ri3jAyZnl
sS8ZV6zyDr0elwddIDIk8wJwr6Uz1/UNGDq8x3E2+PaoyNmw/KgtN2oA0DjgcK30cx8Zqy5Pyc8b
bbXVdJSDwThdI8tYOUoCjIWnBWFAJ5UHFxpwEPE4y8VGusM5DIyTtXZer/RwMsmv029depk8NhZA
UARqD3bZ6cFuLoOooX5j2G5wwfaAahj8r2XWX4ib3lqp+zBmsAsReQl2aiNfToGmsCCrGEycaTNX
d2DXBsHJaezNYIGUSGd/lv1FMkGqj/VAXGEGUCG0HlJTX09u/hHarGdx9G0j+11PYfORIg8mLD7O
sOYQB0J4z4ytEpiP7d+OBXDdu0ecIxRCSfSkcPC4Jhe7aBGY4h3ngEPiuTfZ/00udB9975hEQ5SL
cH1b2NGVuCxfb0YGigVfBPQE5gEDyZERPzw8zhI0QhKrTcIr0VrPQ0EOTRFEnH7S19rDIqKfqzvJ
/yrjiTqy/Sy8J+xspTUavFB+7dicKP1XU724k68D34QRUmcZC/iXv90nr0N5F9VvNnYglcnNWKOu
snC81Ac3DlYL5sKonBUzE6j1vNnFz4BEb6LaJPTtzohZGUwlMW5qXeIYRRwpb/V8dDTzYTSX1wV3
1bIlgII42D6JBuzdcL17WgOM14DpGL/GpfXX1T0zvqelEmWEswfLcTJpTTtp8wMVjDypS7VvMmpy
DHPtNLMjGfJbGHTXUjlvKeIJoezroIcERg57t0wOKENWjLvWAMiSSZ7o8EkA+Cl43fNC7WeLbNsm
P6niKeiT/y+9vv8D+sujmsCC+y/cnceS7Eaapd+l1wMalDuARbdZh1aZGanFBpY3815Ih4ZDPES/
1LzYfCCLxaoZq0UvZjGzII3FWykYEXD/xTnf+de1y38mxT+XLH/7ij+Z8AvbXXB2+Lh3nb+oX+5v
HjWCDCRgK7RvWHP/YsLL34QV+AQDCPy+rDH5lf508wpKIIvvBqLL/B0J9t8pWaT7f2DhqaOEHdiu
6+EQxiD8zyVLNjhKe4qSxQkXaRwakbVQ1PAFPAJsthk5Ntq/1HoJRRewqbFrglReItNbstNhgfQH
JrrsmycXA4TPkyyWsPWY1PWwyZ65gwWZ9BlrwzZFF48YsDZ9Gz+8GR5cU6MVjcRzriSAsSZ/orFF
Kq/Hk22hD8oZHWIGXeIgl2D41Gp+JEtLznA8W+cejFrk5BcXDMA26VoPOb0wHmk+uU6rHGlRFSCJ
bUmin9yZ22Vm/GMOX7Em56ho+ufIwbrf+Nm0iSREHZzAmCmstgY9Ibz7BMQGnJqKnrfCqDmNdojM
0JE3gIndnTM0p7Rk/j/49qWcrfQYW41A0dSbW5WKL4zT38TT388lQg7GDWC2O/zDk54gubJ9o0YD
mYq26rPpg2c0yqi3FOOMeEp3oxPPe/Z0yLEjN756qfNYO+PWNtFipNFo3foBBheCFY27hMEXFssQ
9d0MuBS+bISRK/Sg4ocsiyDXdGzVE6axWjK+UijdPbW2/IHazk/6nTuEF0gV+653aKoqVpMY0mu8
Ls0joTOIbDQiUmdsToU2yQjv3tCGINANbAFv1N25eX5rtRmBd/lRcrcWCR3xEG+bCvMo5BhNZGLT
HtxGeLd4jG8NYCOgvqy3rjW2yuZeCZARTBI9ZWDu3NISJyNBaUPJvq+D1EPck/xslbjKwWN91CIV
bPPnKgSUZsYOTAtchvFckCTW3CUF4iGrbLBbhD87dEBI7j6mMflZNO2T1U7X0IzyzZi4dzmHMsDk
9tONO/S44SlO/CNjjJvO9i9Grzeamc/Wa7yv2Y3B1Hufk8XgFaPkhMCKrBmU/if6E+CerdK3RF4R
PW63F6ddjGFD76y90LsoBm5EjJHdNnn+hAKZaKM+ZaIVaNZxoWI/wTadmpTpbuPFqGSswHwJtL5B
53IdBDVCyYwRiVRCMaNQBk9dw4eX/YRGnvDOtBTzHgL5HlHTIfXiG9RhVEuUEDmS8MB1+70IsANY
4UhlYBPn6Y7Ri12C2TXk7w4KG2pkSVCumKPmEPZiiR1gj0ZuneJSKhatF4okRmFWe7HimUHi4L6a
gLB2Oeu8rfAq70AZVz0bhf9Ba3YX1ekrUqhwoxQqersvnudePYWUNsakHSI8U6AoTgi9dSJE0Bss
NCiu/sVuKEOEZlgnfyguCZG0wDOCc0l/suo9Np/F7NyGCbtae2S7PZvSeRnaENzHIhxVcUx15QQI
XF3rAFtzl6n5ClmVBWXvDUeG1HfBTIcw14c6xCKd4SqxWtwdaM5ArE83sQ0ARTlYeaP0hTkYkuzI
lYgJuy2JWojiUxC51lKTgq2L85Qi1wK5zwQd7BsIKEQ7XnaT4IRlQzUSSdRCI/DDlZoyxBp4VB/i
JGdSZdURe3bLOel43lG1G9DLeEqzFo1i0Dia3Y41bMGMG7h7sk2rKEEUuV63qareB5mxM17yTIv6
y+qtDzLS4My16SNCAHNtNTgbk7A7G1K8uXZ0GzQRv2/0ZtgVHZkVoF3uMFIEhr1PrfmQGe21NSgG
MDEsZiIArLk0T4aghMGiBJDFgBNbvvhZ/mSUI0YqK1CHkW6zSqc1+PlHAqjFPmBiZYwcN0NDsC92
7mCVqnkZbjHS6fAbrmO2MegCo6+SbOCSjGBzCQvWZK4hDlsisScWhxaZwk7Dh5CM4WauIkbWPi8V
8cOKUyr1ygNn7CFYAopTkopNEouzZPgYkPGOrIlpRjegaJYUU6odY4k7xraBRwdmNTnIVVrs8iUY
eVmSITjVj3NLaLL0qJKsgVC61HMfFcnK0MA+VYgsEbVFXBc7XrJw55TTXRUsSc5qiURbgppdhYQF
dNEBNfDC0sGi0JLrHJDvXBLz7LhyZ2ftCyW7XAUmLg0Pkc4mX2Kia03srEVytIOE1K/6u8gzt1Nb
MhUWV2+Jmm40odPAaDo4Sx0UyiWS2ksmiDsZrmPvYzYnUJvctjEp1l7Ck7PEWo+peukSAyaZMg6A
FpY9MU92ipyb31+RjR37w9uc5Ki1tHMYRvohJVHBZSJ4xpFD0ESPzJsdKjmZPaROMBjtbsyT8C5d
YrlryySTqc2APxSWA0OK/G5lLWzIPg0c1nRmea1G1zgHZS75SKCusZYc8CQ170J7ak5DiGWwScg5
qT2rvEi/eGs7PNxBJkIQNQGs0Tox10YvrBv0lOgj5+7XGKSf7ihNdBsZZGX4UqR6+zD8ltutdFru
NEtPez2ML3lmjTQKAQz+BpMOQQGKCDMaRlmGL6WLLaAZlH0fBfMLhyXBU8Ron6YCd3Zt0np02uTd
dB7jLvFO1u+qeBRpkr4c1QkD6yw1SHKpOsJfyYPx8XAj5+orY5cbgsFt1YQnptUS8bv1ow/zN4Hg
8JhZ4Y80ZTYb5T49Vv0gJ3GtC+sdmTy+mE7AxUjw8qNkQrTQAIXXols57nST+/lp8MefkS1eR+Gd
w+rNsRLiHZsj9tAPZyoZl1RnNq/npAiDUz8u5cSkySw3CPrIGj9cR0Hn7mrZfff2sKMh4ejGbgUU
7kfbhZc5ZUeWugKrTV/rbZIwKGoFX5u6HiQXY2hgEANs9AckRqXtvDY94aaAUD4TjbRYyeSbkwAd
2gL+Trm6SSnAjzmEDIyinDLGy3WxRs/10aZFuu172uhgAL1Cakd2LLvA+tQFvOUqL1D14kEhe4Ug
VRQvK0uiYLPNINwVMnPBxM7pkcEZjJORsOcySfrNyAiVBR3YT0is4Z30S3HwvdLeZk2DlJHJNzCy
4kJcw9GLMHcIB9j43GbJVgVeuwuRZF2DLPIORBBimAlVJf2VXXvRzRxaN5Kogl3uBtnGk917hAio
apubosV6reOFJiqJgmhdQrsicmpWNSJOkZdPQdVf9CL7j6CTY5rC/xyM5keC6CYNzGPkMyzvYxr7
qiM9j/wl1iDRtqvrc1MQX+Jq5iJKTsaDG/bGJmh9oCNAKSoMZevWav0nHYTn3zuVZQoMOfRv3N8/
OMB/Zy39b//zP/7/ojPRGzlIi6Eb/+uO7X/+V/5zGTfvQDN9/dO8+a+v/qN7c34TwhcBwdO+7zum
kHzfP2BM1m9gkvmDwBMMj10kOH+1b8Fv2Ftc/sQPgOI5Nn/0Z/vm/2ZBTeL7SZ+/WXCa/pyJ/9Ob
9deb94/QZssJmGtXf9CdFzA1gwVb/t4P2k4Q0Kd6QKr/ceTcusGQ+kNAoVThaBxGli4eBFmvKBGd
pY8yNr+cwWkeHAJEnKg993I61bk/7KKSJZ6aag/Tkr4fsGCmw21CQM4k6yfkNhaTKADieVveGbZc
9SQDsKtfJYCDKFZV66GUVuGdKpfiSBRXo2MN7hVds/KQI9Tyyenru7h/MFy9G4wIgloabtMy+hh8
HAg2htM6Y1VnFfrRwAONsKjezJlxTwwmQcaK3fjA5NzO02NooLlwMZ8SM/YZawJ7nHa3gF4TE6Vp
ZCN4S+p6BJif+ec497xzYxBHWkF/LbS6ZkOMV6R4V4Z/7SvnFRAzVLtFu+ns4K+gRaJeg154aur6
xpq5cmEAog1qkOeokp+gSzSkya3Had0l/hsy4mcameexT69YWajH2h8SpmPrgC9AsdK6Hdj4CjkN
59EjJBTQfblR4hJngyjts2BLuWyY+xkPeyonZ8OWwIgYuDnossSUPhhWj7hym1W/+75+sflw10Of
rrO0RtagIN3hC2FAT9dX1lBuEvPq+uwSbHrjUpCrSeT1ps/6nmWie+j98kdGCjpidjaXZVr426QJ
roIIrsJAIsg2Twkk/1kenEVe5ESUkkUp5fQjG8S85z7fD6n6RJiv7wDRrNscMyn0YOCFKsWt40zr
uiUUh16MrAOHJai+x+hyjYDqTXZkM2rzPRSo1YWjely3NeJVP2WZGJuoBCI9XGzLSu/CIT01no+T
vt07EVksvmJzJ2KkPLP4yit9QDdunXq/v51lSPU1CSz5yTeFJ+SLvvzyvhs1W3iZp30CyQNah0aE
xHAvbJxXwEbfUZety16/oY68myb3p1+QljCYwTpI3J+yktHaQjkm+vuIPgbja/5gKeuum71rjFSK
j8p1XPI54/FghMlThx239eOFcukiRVcIqzF75vuopyJG1zC0/OjAZIaalgTmoXqYQFQklclmiMrC
SsuLNvPvBBF8aOcPjcm2aFHHJ4tOfloU890UoM72EWzccD0dbIT1k+pvw0Vpb7vJdz8Pt2iwbvrW
P2Wi3WIxgBYtrV++oW/rMPU2uc/CXd/LRc0fMlmZJn4QMn9n0fvnvi63ImVMsngBUkwBRlP469iE
s9yRCXao4oc+DD2wY4TNjnzkVKQR9hrv5jw9j5gOAk6QGhOCmua7JsSVYFQnZWwnllfbKa5hkFbO
xbDrIzUzfobF2ZBjcWBrjdeBj13JvVligiAJmgG4Bz66MHn8yi7Cf7X8PMwTWVTR/Vd30+KqiEAt
bzVGi3RxXCSI5lo3+igs7MCkY5N6zI6k2iIaXLUl49mesn2bYeNgKfgCBfHXRDGNlKoiUAWKjwnm
tBzIg+W7FYDBAPCYGERamRJmhGUkxDpiKz4WEICac6PF1mJTk2AzQRb8NHvyHEzf4+JCsaMjnbrd
+zBWMKngHKlvg8cZ64pbTM8cXfgeh405i1NIDUbCsctwLH2wM5slOEss/zjqU5fbF406/QL+9tMH
giQ1hnaz42DoR2+Pi+qhxF6T2MS0pIvjxsJ6o0p7R8kFh2vcOlhzXFKmMJHi1nEijHBHKDAfdjku
TgRpHMlRfckUAT6gg8Xi+6ncx9H9jqcYGRdPCXcW7GKMQqIrT87Q8nSrL2IAcBJhKcqxFvWj8+Ev
XiMmgmrHVJto+sWJNMUonIzBPbtR9MpLADkRbwoWpBIT0xAzcIdP8Not/iZiBnnxF8/TjPkJiQzP
WsaQXS7OKIThh9x+8BiG0NtiPCEUu9kY8C0Wl+NkYqIIyMfmMMUoT2LLOom6H0hv55WJyQUQ6Mpe
5OkToeGrFrDnCj2AxbdBc/Oe1yj6SHZbL8cfwtOLa5fXXFtvsDu+28D7hq9NfHblMKVnWLRy2rey
5qNawTJ2lHrASTvg8eO6cUeeYLdPqDbDi8wnGjIdOOsO00phi6uOXhuLBQnxw9Yu65lmht41qhF2
Nao+eD3hkKVJHjvxLBGtm8nVhpbaPXbuTTzoaxd8lS2ydsfwd8KI6p0qhXU0w7q8ARZ5BT8o13VS
nX100AscC/zeO8RG/h8TbV+RXUOjuA2LTzKv8HIyI1mXlnxIQIEMSO1SEd7MWNO3sPeJHUrJdeMO
CSyxbpZmSC73OYdHthoNpFJj4iM3HYdbpzNvPMA4GEDPCj3na+XSF9SdxJaHttOD0LANcA4YAQF4
c3CmQluLPD9xajajOueafIEZ4aPGbh2q4bHl88NLiDSTQxGBfcCPBR24H2JujEbdxI4jV7Zhhnud
MtmwIv2t3JbLuFaQXSTEQWwRx76Pv91oDIHB8cmQvXtKmvibnLccWCHfCChLcpwT8kHpAHd+MbyZ
un+rBwILwxatboj+ZV8lnDW4fmj3GBMOrbcvfC4Atm6nol/iBsd1Hqpj0/bvUfyCZhECSwobjI9G
bmAiDSjkx7rzGQ3Zv4JiurNN79oV5qEzzXNj+jui0OgXb2XS3Iz5yTGRwZkxNcUCqipN56z78JCa
jHacqiNT42BYklnH4aaf0nc1c1a03SPGhXHFTeNsmhr954SewLbbH3VcHUo5rCO83FE0OpsBBS3u
ZPc1HSrM3xmC9SYt1pjjkJamrlwS7H4RNP1pR6SsElTMBIs6bpup5TXzqx9MgS44fRl2xXW/C+fm
AdP7fK1cfRrV+BAHzAekSdbo4gqc2r2PxNfQWccAuC/p01EvYaM7t03MLpdlrGIEuvBNHEZ5pb9K
7DfXB0LoJ9mT6nigMIoQ3XFs0PnVUWbe9dW0UfbkrLMJZSKXHcJbbBk7Gz9ma4iH1H/yM108OKL/
skevQeeOvTrXt6UWJ+n3N0x3d6XESjuvG4e8TmKXV73f/IiqpiC5c1+yezibLiNe+JXN0O86uHqz
l95iQHIokpD0RksByAiOzgn1JpDk8eAGnJlEVcwUHU7JVtJ4YCXwk8ASotM95KRiLo5FQ5pVFX7F
Rn9rYkbZSuR4TjG+zXb7KOE3nO3uvUbx7eeL9F5Ov7JYv/V5+8OETmk75tH0SL3oVPGBWb4iJx49
JAPb1eTq2wi7+Smq7oFEfA0GWrY4JlwXTuPTxNxEjrC2YSyhu0/iX3EXv5K33e+HfjlesVdLK383
cxwHLQdTFJdb1y/JAEGy54cBtDP0YiMq6whxPkPtCQCGIOxCnA2h1I3dYYXtwGMCilm7Gn16K9kj
i58oKXFkMFSI0eEjaXBMAleDQb9lI/nbaXmWuIrhJMzTBmXvdiI39cBNTgFq8COqhnoMTy1xhNFW
BNapdkixLWdkyQLXRe3jcHEln0ur35F92sA1ZNkfiEtCXaYd68dsW5dwppDI3QdWGc1e+eUTcIAn
+JqPS61EBTVtpqz9oSK2GvqivJK/DkAFTomEohIZPPWxMcN8435Grk1r/tg1/QXPP2v8kQo0yqvH
dhH8RlzfdgiBTS2bMc/jGAmMVeYLuZ7y5BS31sHxUEuwyeY8HboXHmvvBZ8Mu302HSHTxg1Uhisz
jCOU+uZStfWhsJ8G/Eb7CEnpSv0kVTX/NVpBdoMkQJEHcS5wunQa4yuRBnsH9/NaC/dzcNyTTRLj
EEHAsi/jWJNgZd37MzOdsnBP7qAQBg9k6Pgd+U8pRYEOF5hZu+6C6gmc/oOKmNC2Ca9uPSGSdKHX
kCN3pifDscGbDSjI+wYP3gSivtUplM+c52SqKVfH4oWxecaGp/8CWLtrZLUjgZNSoFlunHx4jOys
PPYQwxK7vZls53UYDpnlfA+1fpMN+/qcKWhUcQ6gmNrJDOBGyzRxy0oBcKpmk5ZqwKsY5ljC5xgu
8W6giqxJ1egTBDAMm1zWaW7K2+ZXN2WE+aEwzLexV28qykO0VeOtLdSeqpRUwRlmGv9U7lzfuKks
PR8Nh93DpGOTQ3jBuXj1s4xxpkcGPizfiNq7zsUOLRz3UJNEb7qJvTJQ/Vy8AXGPHdo/QSYOC6lL
bLxZMtXSTYib3GQI7nB4thiyTk6aFJzZxjJ5Sj9HQQaKwQnmeZRnOOA5NOCejZZh7gcAnWs/0AtD
59xFAP26Ev18agd8EPxDF7HV+d2JPzbmyeNFOi0+6Qn5PSLJBOkPtXeYf9DC1TspmAIjeEXdw55T
MLacR273hXVlknmxmrv5M2zHhVSHZsMiwXFsmGLHLpaQgCQaA8lVmnhbST17muJgowBgQvXK5DEn
0XXtyBa3WFjtxQRitQmwCJkGQZ9WX7yPoiipdTE5RdmjXeMkEYJwXqNsjilOUAbr43VQ7krTzRp9
0t+4XaPvdQ5fLw7iM6D4d7an6RZ82ynASBSAtXXImdSKMLHY4CzrpumlJKZvlc0M2jSMeDApA8ku
SIXnLA5WhQhJDdXinKTVno92s2a4fQrGJZGzRDwvnRN0OGgh6KMr/YCnc80cGVEEGucjFqgfXReN
e2CR1jqtjZr9xXDrtslHpnub17Ys8CNYWL3zaUMZqF7qbjxAM8H+9hrrInlqbEEPaeljTwM2tSjN
CgYVVDCO+TY3zndFRkTHHmqDWAiVrBNfevINi4m2fLbYOuTgRyPnFfsF+3RNQSo8ciq7qTmTthCR
yWDqc2xM9J3cGzvp9dmGDzuXPMGPjg06xRvveOfOI+h/GFzxR+0OJZ4EhCECyTN7yHt3UnKzzIw8
aEo8XxCKFntVOTnoxAuNz7YxDu44x1t8xc+tfmm9ZctUA+Ru4vfQZw7S8en0LMxzPhrDYelGaDRv
ZivfeHQCuwpVcT1F7cbwKS4pftoNEQI/k/HnmAAWqUhbYbFvLbBjhtpxYKMjVLh1HY0osLh0rXmO
s2n5mJXvVkbZtDB8hO084X/0PtBMrFMPIfrvzIouSrM1yTO4McKXaMruMlHfo8P/cAj8Rjb1Snp0
CnrDWpEAFHq1v8p1j9bIw9ZcG99W7+SYlxUhq9CyWJ71Cb165tAXDl57zPhZQdAvF0MMIYLDPhip
qAWtKbHdWPKZVIRut82FfJoxTyMdWkMcm9akUV1JlwJHmD71NYBSEcTfZj3nTF0WAAjWQvsh6uW6
UbwHcXDfBd4OHdOlVd5RhvWxU0OxzSk2Nm4pTliXlxSN14EYLxvmuDmnb4t5FxPnYVy2YqnY2sLE
RJ/wchgmgve2pIohLOwzIphhVRk+Gj/3VUfGkzmR5zVNlL1RndzBQfhwRemdghpHUjIBqmLKPjJM
IJn5OBjDPV3kT9UxJZhZ3ez16A1n0wi7nQmPh1aFwllgyvCwcibWTeP7a1yaq5G98R6m3PIsNrWV
b52qeG6uUQDVopYEvDbHSQ0YjKJX6WGGMOYHrxyOQ1Hu+ZYF79i5F+2zKryntA1oEPQtARHU7Zxs
jjhmBmVCYN7MlUw4G/WhSuSTVfrXYZQPsvPJ4wk3i6G5HejY2MQUx1GSX+Whic0JAB5ywC7V+OwK
KBBhlrcrQx7GgSKG1LrLWAHOzZVa089vTXukJ+ol80ALvOuob/u4XUKdqcgnvjm/0kHEPKpd+iwR
K/rslKCwHSMZfFeFdQcyr1uhpIM/P+7FmHwb2fSJqZbSsyCH3PscaoSP8fygeNth6L1HJtL/ZpmK
avcL+YV30GPzDhd3l4ryIyjNJaHmqSF/+zBFQXuMR6T1CVmWh8Eg7J7J2TpPaLWTrH9XlnmJJvLr
JgLAs0Wi4n/QkF/mzMzJ5OUWJXf21o6LF6GDrdMDUQ6Xm7M308dCM7x0veqxNuR26PlPjQtqhagd
P5tg+iyn8VNY7PciJPhW/B3ry1w50ERUDBvE2gUGRWBn7zNY7iStiyN0ituCM3ltZAl/SzGXDP34
ORuUDZaPGof/VkAqGoF03LpHShb0F910xK8OcoWeb0Jo9FxY+V2PV601WNJ3XfmyuO4n2d/abnkh
lxPL5fLjuHbD0f2oC/VOkoKzBrF/Dtv8YSaslLNLPubMqkq3qAlsD1/GjFebLeOwQ5orj3hFtnNR
VLcMqnHGtb51clz7PuXuXasJA7QoOo9MsIUgRcXOsT0zUGs+NVU307PW2lEPyd3/lWXNv/QGsBT6
+xLoP/b/T+VvBpy8bFH+9UrnPxsCOKN/2uWwt/njq/70DlisakRAmqaQnmA/8+cqx/zNX/49mjoP
gRybGRO9XVE2Xfzv/+YSumFJblvoS3/T2/19l2P/JvicuKZpIeEjJ8P/7+xyPGeR2v3DKsc2Jbsc
VH2mZ3JR2+Yi1fv6fEggPv/7v1n/g+GxHYzEprFAiXsahplrq544dWy3vZsT6reqh1xdJfRoJhnC
60rLkhSc8JfyGLBZRf5dM1JjuVChuS0me1/iXt8OLWFhurkbtfVS5orrCjtCPwDad5fyJkP55YGV
2yuBVNf0mWpkPqOp0ph9iAfujZyQ6o1BfXXjSZ7bti1uhNSw8ARWf3eS+A0KFzxjPTETQy+BfwO5
K/9minzcdQ2qIi9of/lhPK79Xu3TtEeF3Y67iVgyBiMsd2TgIQxX81oH9s9+DPjaNuBn1YTT9Glm
baKcQgqr+ufctVBOreASNfldhQ0XR8/H3BDDjNA52rFMx/cjgofSSM5jVxgs2fPhWZt60TeUqLNF
+ENY+Zmg1RcZkp4UpzOgZ8xPi3/tMkzdZ4rikAnKR9i0JEZLMWwDqwGf6QXMF7vys2/1L8t3i2MC
zbIAYZ70i367Gc4MpH/2KqP8TMdLTrgFIEx8ujWZzpSXYJQyXcln1zMwCzbJvZl3rwbezJ3hV8fE
0AAk3RI6ZVA/Enl1O+s2hwKJ4SoIR7Gqo/x5FkXcbDRYa2BjqPg2LabDLfcb3vhuIq2O9x9XbVft
pgpVN0QqSgt7NoJVH+gcmX/4oH18mgARgBcArCnVyW6rmxyK6AoVJy0RExGkzgMMaMkMAhpnzmAe
xXOD0XP2Xgjl6tZmEVwYiuzION6FIwLwCsrzMiX8VbbhR+Z0HNTZwBolvBm8+q6hUULcADQ0uzMn
1hClTCWiyG6PG+0d8H70RAgdeeRW2+579Eggy9wROIt+N3grg7pBg6/9I2sDwGdN8t577Av4Jd4H
1HKo2gCXxA2j0IRiY2q4CfvFvYAmfxqtXyou1K1yppe5sikuAJ8UNrxxUR8qTdBeQ+YgNgH5aPVp
yD4QKKfIEUpF0nyqc5mvBxcANPquuwCYYpN57BLDXRdV8M3llzHRjrVarzlVHqj4yvXoJcaxJqBs
q8r2mlfdtS/8Qxiod7fLT/7k49hzsQpac7ItSvhDXVC/WQ0FhsEv6xqMWFUUC9ZOyRdysLc8Jr3d
7Vz8rOCNZXwhOA9IKMuKRxoj3pkpgsbSNntGRXuzF6dC1p+Z58eHqIq+CXJnYO6aP9oiALE5HVjf
3EZ8/svSedEOaHs2vmg8GtvaOnZ9W/eQbSQRnkMFwVrZHdor/TPs9KnHGJt3GXnp8ZsISEVTLaHc
FGLrgUiiZdY+nZgfW+cJZaxJPF4Kj2MKmJvMwYxldiYPte1mhltRgNhYhMyM6/mGYxlCC0vebJw/
hnl+VHOKX5+w+7fMKCwKTtLmZ6/zV1Qqe2jvx2QI3vRcDDya7hJTN93jsSn2UyIFBkxWUqtoLM/M
2vpDSJeyLhUB3rmud7MNj1A7DD6ql9SH3qxC/VB0xt4Mx0dTqBHHqE90X0+c4ABReTuFHCtSLGq0
qvlk7PtZluAcJfuWlVVOBwG1bx1QQCxPBhalhARx1auJAZj7XSnmBBb4nZ1UECIHwbTZFeaTaKl8
/IxYyEoNij4CLeuclXTMHlRHslFuu3ic1jiBUdAC2GTn4fBQ5GeEIV9oAD9ZuJ0qcu/WzSBYfE7+
jsrzFi3y3ciSjmlQ+FaZRrB2UIHyM6AmSAnHUBcN/BI3BAejiRMwOY1EJ34gUzqYg//FeLyE0wX7
3WR6hc/nB9KbZY9CLJ8xix+qyR+deoHzKBODyQiKkqmNua0LNJqFW78ldvLgFjNLUBfsORM9F9Ow
WqsKOABokLMXE4xihSXpjn1AZYj0Lgmz75gchj3rtxIWTxwy3V+iGdCwopcVt7Wogk3X4mpfpQ06
alMDw3bUbq7jG6JvmHkMxXvnQ3jPuGXWXQcQmzuRGVocXCm6UQ4Gw62WYmsQUCVdFyvZeMste99j
dPUC9VaSfLaRWfTl5PB5HWWvwDuxBJni6jiKccHOxgcmE9h3PQv1OgL4cGJlU2Tira67RZM+QbrG
95SjKFo1XQnWCiLQ2gN4vcq7+abpKaETeq/tJFX+Nrus89zKoMtQ8dFPk/tqws8aSzN+sGICbM3J
v/gDIu0ihzPY2e02IqZ8M6rgMBX48HJf3dldyXg7zW9BmG5rHVYYXLRxHHzDxqJviR1JQGrjeVzI
nYd/qLS4L3Dr7o3Oyj5sZewBeHYsB5p8bbY2oQ9J/Mx79yWEPGXl+ATPhP1QL5DvGfW7DHNrq0uw
zSNzbeWNP81WnnG7qbMthnw9ugRgNDTgDtckCQ2HfGqvNcKteeyf5qZsVjEKgI2ooFEYmXKPcsrf
7VyfUOudRGDcNsS2OoqTqu2mfU4ngWh2fO/tDucan9OaowbEa3sXDSzEyfI4AS1gs+eDdnFBmvXG
coIX3GbWxMNgI5AO8F7OAzMg0Rf7oamvVuLfg8LeLQoDogiyA6j//Vh7dzafM2/23twBy7uTfptp
S89hq/GUkK5peuxHPA/2EGPwxwRViav0d92ZW4KOWeAo0JR10R/DoeIMbPS8yVyfsFBMFTdSIKwN
i+qxwa9GP4MTLR0BqsZ9DqIaSwSwGlR+s4oNpPdoPsEAuHjg2PyMLe+MU8/kqoaXyW77LQFN0BV1
nGNc78nqkgsGW3cg3AIuVc/NNuT3IRUTsImrHm838SbPfcNjKgYgVCg9EWryKJoe/Vk1ItHx/Qw+
3HBMvGpn6EhszCg7QEl6x07Qbou5HI9+ABNCoBd9Kwt5zVtu+noe0x3jpV9oiE5lBxKZOCx8hyTQ
wLOQeAXMl8GuP9Wgv50IoYLliwc/Zy1BqBuAS7uERl6aX0PhyEPhasAg1k0UErvgFers43EqQKKs
uQHnPXmNrMQgOuZJds1t9dhy7HOIYoRjtO5A/XDfOxS668aOY0wR/k+vSb6QZcW4UVgoU4MsIvS6
YoTWR6zIrWorQGd7ufEoRwQxQ5eCguzUT6LG0MqKxj/4Gg1O4kOpI5IgRTaI4MWqgocul79kkljo
awpzr4EfYaqC7Tr2sE4cG1jNFDnzQVr1teCgWXkVuDqnB7Dcd8PaFNVXNWOXZ/UHmRqpBfYfAqGh
4SOwmr88NCwMaIW/LwKqM99ZNQUbyL5DRD57wTGoBmOVOox9nBTCAAjmF2IJrnlTcpe4IURUq3we
Zix6mW1VR5VQ7PG1YD6KHKBbCvLMLHiHBMYTosKJSyLnSVSV2oaxguIPimo1kS1IqCvxEwkVBC1E
zASHiIkyCu9jGZ7qKeHyp6dFL4eEQbSwqWJOXcyMFIA5tomGoekGu/+h9v1+17OvwjlsdKtiHr4n
lZ2Y6qEu7SQwOP2/yDuT5diNbMt+Ea7BHXA0U0bfMCJIBtsJjC36vscXvf+oH6sFKVVPyleZZhrU
IK3McpCS6ZK8wQi4n332XrvKtmM1qS1FHrwEGR/XPHaqpZNOb6bDTqJJXKpbBg1RN6iYwnuMqVqf
Amj57RtX8X3StLuh9TZUh7/8Pxmz/7MGaCZLC+/gvx6g9231/tcY2z/+yB8xNrbWBIORShzMG2q2
O/5uhFS/pBJYIfnPKQvgHCRf/8fwbP8ydCWoD7AdwyJt9afovfVLWjpTtekIk/ybkH9neGZ0//Po
zACuU5nJdzH5MXgCEKX78+hs0KZYqp5HW6XZaDfhJqY0h38AmFMG18hz102b7nSp/850+It79s8G
zP/hvuT7KuJzuD1JdEk1AwH+NLLrqYMnjWEFs4B8qPvgvaG00Rvl7y7df/ltHBub6V//gsDilI2Y
JgVpQnTVv34j0bBSHqNkuNFqrT6iKUNio9ttowVEdcIaTKT7W34nKfJqa8yhHrsCPKaGmCYEwl04
4z3/KZ1jQOTs8IKSDAo0jamfrBB9Cdy0SQ+R3r9t5jiRRa5Im9Ozk53or0Ji2sAF/2mV6LJFCr/f
LqKQOSuzF6SWuCZZpXjqKn6+iojdorPpspWpyxMKSkuZqGJJkWGwxm7wJULzLoN1t7ey/pZzz4b0
rG+yzqJLKAnWsm9eCY88ekb0hFFu+mQAxsaTKTFsJtLzFzMn0DtktMKLkvVXFHPeGrIl0+HMWLek
CiFamaUEwRiG5W0YGbcsDZ/jEbSgFx2sxPpCKrgvqCrlmp9ulR4cPRE9TtKbY3JvbQWUIfCtVRen
zV2cR0/thDOMPAYWhiBsaOR16NCZWmn9MHvaq2osccrnw08U97liVggg+YghXpF9vPdj49qaKjlE
To51ktz4fgxHfalN4t0dxI6rBN6Y8F6N2b1qCTAEDZez+ICV0Vw0LY3ECUxBNRdsSTv40GdMkFfX
K5xa1bIaaZ5oqXTcFkMzIGtj9/O5BdD47V6TgcUh1AuMFI25HWF6sSfK7mPZPgTS+9QV9oQySF40
QVi7LOQ1TzzU7oB+5rS/aD5DPFfDlRiImyuaDbveXZRjM62DwHzsaoZrr2C/qwy+X9KA4dd9ysXC
6odE5afMCvtu0sorevUBdcneqHAiMsqAHFOWXpms563izexxMHi9uzFYX6zRfe6SLHgsiEUnUfbu
i10vWb0aWzOmpzCpjlWvtdsp9VikpQT2Se2npA5bCw++kDTbDRrpbPzFT0mW3k4a9Lix2BRdgLFU
HMI8/5RatMp1a0OKvSSC7+4StgNLP3ae7dEIV20aHn2rqJlItFOa4RdpU+PCEq28yUZtA/sj41Kv
kX5x9yb3rfvOSFeVkq81P6gkSCoaUKz26DxlSfMUpTYMoHzO9IFCc3REuckkqtaD/Kbq1urZOSSN
+9PMPIAw5E5mzehh02T/KeMnmile4sI8VyYcw3R07kfNTndxSVRC9PaunsSWSsRz44AniueYqVAt
fkC3Wya6je5DLgVKdxayg3FQhfThbsLeGk0YI12zix9qkq+QkkACZqTVlq6OjKFMsrtO67wmQUWx
lNlCtx+KFW9piGN1SiTXSi9IcOJr1GFs2bVvENMaloM9HfHrgBWh6wfwyQdhIwJx4crQxCV2jRNG
uoXPPVb0010gkJ6U15srvWf/RXfJQi+jj96IfpA7b7tA3o2O8cxVaeta2W4saMV0GXg1FM3AHrxd
7mWPICIOfYonyQnvnApAL9Rj6upseOBRu8y4x2Bp1V7SAbZhSKB3YcTjLPBzn9ds7USSj5coz49c
I7CViHVZj+GHSo2z0bQ44fTbVOtuOztcpHOgPxse0z449sb4EOjZm2zlZlAoKnH6HTZyB733ZGnW
gVSwsdRlfe/a47Mj3PWQUajmNwsDfMc85CvKTRB52R8qd4BOZT9WlH/2DZUBXo1FvrkqM9sWTf1G
hd8jScCnXh/2hQhu+zj6qZIC4ahIyA7Oeq9vstwJv7s2O2WyRzPkPaB1tMtUeOFQku5BcT9htrow
TlBKPLQvTRM/exFYtGC8pzfh1Avv5HRMtp6HL9Ol5HSGMJvpsDHNfOdaxMoCtexq+yMeWPWzGvSK
9gdG7zGEZzI5/SUcRL3va5LTsVtHB48s4j7NNW53uFNAl1rLJphoW9UeIZ1fsTZjFlD1zpIdrEsi
2/hAl2Naaxs5OEcvdVnCJRfcLbsRBOmqoVlso3cFXOt0BZuh3biRJ1A4s3qRe8lXolc7j9premTL
cpVZ4EA0996z5bvvGGtH8hsL1HWms5AfSHa28sblJCiUdPvtMHk86urpnbN9q+T4yhytL3VYsjeI
16QPR6RyKw8eYMeBMPdJEqWlJAMbuDu7Smhqhttjl/4Sg0eF7OANK9EKzFYRC3TDYbk5AuerEhdf
h9yxTn0TntYQMI+PjE0bc9APgPg+fJRNvDmmuDGM9j3xKsQq0yJ4MTTNNZYRTpiA0S+YCujkpYHm
yi8kgnMBjZ2CGSKlyymI9hSHYo2PN7LibQVHEz8kUz0KfinnWvow22gdlo75SE8I6mqlvG/L8JKK
aJt0zTtG91UFLas22OQTUb1EWbcFW6sR5UbJ7/vy1hPakjnGYDjtT33G9cru0c+pTqbB166ntR/Z
P6IexRKO9l2QNW/ENj+Fw4GiBcMFOQofWI6IJJhQiSMscPuhg0c+kWCdm5tt4IgMfBt8iwD9QbMj
L2PnTFxk2ALY0trTcbm1WfMlvSCPT10hLaU/I+OVzB3mWfBmzjBsilGyY5TvzVyJqEnjFJNMuMFh
zpYaB65XuGvSW6s4kxepl699CdOg7x+cZDwOdiaXkDfOlpqObvWt5+l9aiGMRYw9g9fz8LXXo9ac
jc66DvpAMxsdQ8SKwzqmnpr1KB6xRaW7CLTsaKuJGdjRTi0zzsJrBnPlg68DOud8G9l44MTimYAy
oGftUiuCS2wNYFO66bVy+gdVRRvwZjeOnW7KtCKSJq6pXm64hZ57c3wbOjTYsMQb9JsxTjdvOWAO
IZVfN+D4P0Eo40kuXqq5lV0aGjXOUI4cnLq+St9ZYxyTqtjIAKdf0iU8X6Ppy1fYNYuW5Wsn9Sct
ptyQki5P4w91SUUljHPS22SPp/QaNMMCAWg3YhBjS7CvJqIlNk0maUxZAVULtJ9UL2XuP2imf2Dw
XqB67IjBwB/C59o0/dkagg0u99fWs/jh5KaBkG2X6JZZfumK4CuOHOIyvOegoATU+zAjUxLU1cc0
zfa+hvji4gkJoCTBpSmfhibdDEGSkhtkzUNCnpgBQQpPtbzJmvrOchhoI3Cpfpbd0eAYnRQfNZen
6U3tUMqeDlBldN5b2qtNjMHtq1tSSw9el75aUYjXlY4RxlxvU1Xly9jJdamyjR71jwy94yof7B3x
QOqT4r1WDsDEzbxZywrfD9Hqey92T1HAAz6rrkFU7yTUOdFk2dYbYISi6xR3Ic6jtCIZ1erhJtCy
eO2jLGhmM+0CU/wEsbwVfvVlUIksowp3xFShr+FUwUuwK2ptWna6Bq2my37qnJyiJOyb60QVW+ue
zKtatAMHf1njFUkjPrcWXKDBqR7UMKOiKj4VXmCJjUrKtyEE4SPiGptPD0MzZWuFVBW/ma4BWxSd
MUKCFQ6f60q+Otn0yqPyjlDnlhHlfc6OUi5xi9R8XxjqaGK+8uGsr6hleTFh9uI5rNBUQt+mYs9x
SMW0XMVcw9shfAe00FMkHNIL1SdXMdlHmtC/W0tc8djl24DVDQ5zQtI6/tPWqR8EfRxG3bxTFry2
g6ZZeXNW3SGfk094swixw3IYFh6x9gGnWzPn3DOfG3ozZ99rv7qEhOHrORVPHNy/yX9LymcVfczA
MXvcZ0Tp8TkFCzvlc59NHfSy4CGes/dKM958wvjEXkfecTHpueKVUcI5VXNyv9Ai8nhk+W3coyun
It8PN4Ckv0PKJ+shO7dgACpRG/tpJgOwrIjAwTkduRCe7+NMEOinCp0GpkAAXICNcnybN+Sl2INV
FBJ2QmIcjdawFVZ8X0xpBjdJ6jMf8UHzgmOPiGeagetOITdScRfOoAOAB9JvIR+AQIgTfQ0cAKB2
VmwdIAkKWEJmRAP8LvgJdSIuXAnWIGa3lQGZjgFPMNctwGqOJ8PKzCcm4GHpzmyGqVWnZqY19Cne
ShXrwSGd27ddmA6SJ+sebGW8VOP4k3mUC8Wp3a7LGQYBFQKSi82G0YUUMbbpFSvho5SGWpYjV8XK
d7+w/j1PHFwepAk5gJzAlUJCqW0sOj8BUqSxfNZnRMXfl4L+s3Se34wK/07nWeRV9b/+a/onp8Q/
/tgfTgn4hRarN4m6gZ4yh2n/CL1K4kXwF+e8K0rqzFL8Q+tRv5AoyCIiiQppEan679Cr+cslw4dm
9JsIhM/hb2k9xj+pLvxULg8Eg6srEG0kJH6IP6sudGoxd1CTOJdszzFR1A+PWZqgD3lSkXzlhGJ3
NHhlAGI5i50kfrXc4ujXhOVFcUX7OIRu3i8L21u5HktQKPwHV6d7PiH8jZmKj0zeHsf5W4Dp8JZl
OxExiJpVgHmqnNyNTaifT2oAXIf/Ji1brGGF9h7aPUk6LaAxfG7Eo9f7I9OcLQ8LPs8ld269ILqT
RcjeqDVLlft8vND0qfw8Glg1Kqpk+yo5qVF7rSza8gTijOADj1RwEzjWpzd1YlXm5MzgWWxrbmir
0m3P0uLrdnReZVQts7OK1n3VPWS58dk73smf0nMtADJS83V1fUxeeXTLRQqVWvVXPMQh7D8QLVPK
U7dbAAneusW0Q325oXnxNbCtvczrvcG9H6d770GJcp/KgMd2Dq1/39GAbCUpkVdka4yjFkFdU3RM
/C72f3IkyuQ87JxuQaP4BSv2DTu68+wuVXOhlWX/9EnwUpkjzaNO8eWDY0RVIJqcf+i9fZqcnHIw
+cCKmtBrUnwwizY3pPoYCKC+xhiNyTWfoRDwZI+IH8fd+Bz2HMq0hy/DDA6m5A2iV/02ajQ4Tuk5
Mexjl/RLH1ClxaZG1ByN/UiDbOhe/ByIHe5Kug2sh4ka6NAadpoy72Xqfdc2ssiQ5tSfyzs3TIfj
5Pa0KkfJl1F1V5+OVKwmYJwSkNEYAoF4XzoPM6joXpyqJO3kHQeHJkFOOCchhJGFE7ZNgDQTdT1N
QpFzBQM66qYVIuzSzcuzDIxT2sKvcpzgO5MKE2RwxnqNDa9Pd04Xb8022kVmv+GDTGcWls3WAFPR
xzV9eWRY2rrEUmwZPNuza54BX0goTVllY/eKwyVa6Ak2bVg71xiUxkKkjbFtRGHClcdU79XirjPY
f+lDwV4UmtOKFvq3qKQNAyHwo6Dihea9dk8LoNoJvfK3ukZLw9QXPgtG9kPKDx4AeL81eXbCnAH6
2Wg+oYe0m1iD2ucEOSEKL76OoMHYYF/6QEoOHE5AT4TWsnPaN1qSzrLCldC2Ros7nxMeJ+y896ib
9jWjzwr3eMtqUIUvXRj9hJPAxNIF47L2aC+3Y4OARUkIM5BfrfTAQVdXTXdfMkthp2gepml6Gil7
tNuKNhyt3/nkVmuKxsLIvo17CnB0G4B+ZcgZadkyVvTWIYhMCDZOvld2ds5oA0cJP5EgOfhKnYeY
7Lsjq41mJ1vDj476ZKz8Buy4tDRgiAOvtOWZL95kzL8y8WTYjCKacxaKhCplCbh3bfXesdK+6YPg
LsynB8+kHWYqDbFIaKlZT2YSbCZUh1XlJa/KGlb8/tYWFRQ3moNBfUx48as03cYKrKNTHa1gTgAn
5mka1atyctLOpGB9GVx8PpiUCIrXMh22qtW4YlPCxnUAthLbcDPnJgMhcZ2VFCT1brrQNee26PoP
p6luw5LOlDo71yXhy6SLX71hjiOChB5RJ9aE4wZgcvV3FGrPUWldRDv94Hj75vawaFKbZiwmgZvC
wcxRaH61Eob/UPb9ehiHN49CiyVL4S1MkrvZc4ZKc6QEY87bjadKlO/0c/GXgtZhwCkIZfSluCix
I6D2MFBz9cy+7ohvRPlGyxRUI5JmnSw+s1y80oVzkNZ4jTQLcJ3Ed6UelSn2Y6HsdTf1D2XEzO26
9YM5RM9GZBzapnvsRgnizpz4WTR3rTcEbmieoSFC5wonGuu+6bt9X7BX9Y2NJ1jkdxXdXdxsvUZ8
lDUXYArSv+htg+X+bY9sHAE8+iWZEi6artks8Pb8yE5b1hQA3/AZtOen3jEu8mMQ4arIHEyw3eDK
w6jYghexT80j+p0n+KexL/kCcC1rlE8y98OpMKJdlqY1kcX65JrGO9wkOoNble1c3d+7NP/pITEY
TlKxymX5SRcyVy4zEDckjrCNN9RS12gmOKa8m0rFTMrmppzBCYT4i6WbenLWRPRl6VBiqUWRhMSJ
EUV2NsovFoK00be9L6AXKNbbxE9v8oHPWTS4F5NMn2HGd9kwvfpjeDAZZVz/jJjSgNNNCMObeKwn
g6AYTjqQuPS8rBEeq3U2eGsvJdtUy4C/cZQcvJSqHzIH4ULL02sueF9kvRxXCdG+hUG/tB13HyDV
zS3rlWstAjItjfzoZfYRN+qdxpQ7WaFo6635KEFn8LWYH4e4f4+Y6Pg4Fi9JzYjfai6IHodGTtfz
rEXQWJukKZ9zrx0OWcaka2tyJ2L8CCLirWfX2qHQ2vlpZqPytvjOcGmtNamdGuHBxRnjje11L3BD
l4RhLjpvPH4F60ZT29QQa7IFJFmIauY8MkKNtQaa6ByD1YtFbaWPUW6+i8jAApL769qWG8dNPlL2
r6RY7vOsINzChhUM5bHL9QenxiwSxt6id8q13lY3nhMctNRfGR3Z69pPV8pntIehcfUj/1VN3Bo4
nubWJmnc1CXOaSXjV0CiNzLVd0nvXjLbf+q0ZOMm09Xien5D0+030fVoac+bYdtptm7aPaF3XpIU
Q6adEg+iUImkjt6cx5hmlElUJJIssdAG80GZ1o+X4o6gDYEcHRV/CxBrp6xyP7UqvRcNXvp8HC9T
ON4ZFKwpUSxVRVdGWNYkSruNL3hMUyRrgHEOt7HRFwvENhD+0GuDtofSa0BIi6KLBc85VFz/OEDm
5qD4xyxodbZ8/9yZKe/CEdRhUkHcRdxIM9hTQ5HfagmR8jY+mimpQiS4unRXIyWxZmGS7oze6NM8
UPSLwps8xyZfnSrfK0BikiTBtuWl4Dqi1n6iYz3waB5wos0UOMnGmlJ8rjqn76CKD5GVr7lmgfqP
ehZZ/Um3+SS4TnwGS3InkRIxTMUbOHrAAQPnNgtgbKhcfwlbZ+Mkzjaq9KWZ5S+e7czNLjakS0bb
tZp9BX3PPEsliYdukz0Ie/gweJaworDaZRy3xrbQjNsCcFRt+y8wrvQFFYXBLtOKd/gCkBCt6dQ3
1XPArpJxM7zNCZUsWqGBAAakgtGEYOSoVR/Kt7hYlQNMcNfu7hLXmsnc+QfjB8hqZ4IkGlK2HnZE
P2oOrsggx9DrzY5bOZpr1OiwCQEZFCogU+Jom7wHvqdsUjAwk2TxwcvlUK1lr6Ni2JfzXMzCDoOL
rQGcDskS1BrdGtA0aG8dLSyR4tngSJl0BCqJ1bENXQ4tGX2bfXXCCkSduTL85aDxO0wjMHYGg8Fk
n0CPnMKsumgFSwEJK7hwjZvGsQ+d6IKFsK0VY+smbEesorHxpcOADGQbLZ05Leik+nmQw5V+kWxZ
191eq5PPLK6JrSLxVuGLnDw4CGLfCIqruXmnrsmVGsD62Les+3z9GrjW0Y60ewB7n54MX4yqopIH
Wh7PMBfXbqVVO5eZJHXBAqADM0kUTzk96Od6zPGfyfatI3izEYY77Y2qvp0cH9YAv51QU591TH2y
L1EBAEYeU+r7HFMMqzHhWHJrnvR0odAI7yRqQeKBt5Mc73R4BWxpLDYOuj47bocbJWxxkhgcL46I
xz3reHDL1HjkZSRuG8lOqhjZ9/i+K+5tVnb8LLt2iA/B1B+HOrExevEZU2Yo6K2jqFaOtuJ7BR+V
pG7IwSPEKLEzQkANTKBn3mkhgnH46ab9xxSzhJPkdaIUtRfWwa5rO5PMVXZp1DTSegXSNq9+wsA/
u2rwUV494ANJ8Tw19nNoNM0xIrZBbpJcrwnwKxTOWyhzjS15JzapiD+HtsZg5QRfOW5Fk5X60Krb
SvVz0slZE4dCNuaiPbUYr+ZTPpWY8zFF84xl/yeoFK5tXmijpR0q03lDD2b22NbeJekxulamM+2p
bPRvbH3C3edMd2II78y6JpKnwSm13Me044WjHXgcFCX15ZkV1aKonA9PNfTkporWkpB4ipHcAbW6
91pjx3QPzI5cK+gosWFgxYTDqZY5enw3GII8GtvY0pnapcyDd2ecVkkZ76iuh1LBkifWn0Opbaao
3neaex0SE2NtSTk1MzL4AZ1aJuNOkbunpwlFGj98b2pUdkMRyJr7yLHRqKJx69vxlxQABIQ9Mkhw
OadPDuVyNvhibb1XHvsj4owOgcTmA4sgcb2h1FdFSElUm6sHYuEshuJHZ1JQIjRFCKLHtqgPBnaG
BFshodX5cEUQLhy8D0la2tSU+Dyxhfn59yUhcv/8798WdPxnqUaAw2ZLyb92Bz18h9m39vAeYohe
0kpc/9Uq9I8//4d8RFLGmHlkUB8pXJfoM7/LR/KXnClqOs0EhmPyH/0pZ+P+4kNr6ghFOgKPPvuL
/puZhrXn/1R0GPykf4OZZs5hnr96aSRcNuniU+P/KLI2f5WPJopeRWtCu27N9j3C/s9PM3KH1C8t
bmqNQKdP+msowm3Sm9dpsD+6xquunTPi5ZePBpsjVzOWLoMKT+D7CmtlIosdZsv3uHBXlEXAr9za
WAptg32h19yGmIR9ZzxM0BYz9ggdPkcMGYQ23vyQ1Gl9dTnQHLjUFrr3Dd1mN8lg7qrW3Fhy33JV
rcNhOWp8TLnpte4BjvAN4cyFU3/U+dEt73yaZqsPQwFNSjigCcnprKYS/9bqvvNguAEPw7MsdCCl
yHHd+UTh9WLfoB/NY2Ko1cuCZo3OCTYN+/4O8ZfV3Ks2uOuutZcpp2TJOWBUgovwi0HTZXEwo9nI
kxwrjbsVvfadt/Xz57i3tq14SCZtVwT+hoqOpw6ixgiqp6+/2AyQmuaJYN25OvmAvLstMWYJQQFo
/en04qQjkFS8WnCR4MQEC98u6IjqOAZBSHU8wDoYl+zSNtCCXlJbW8kRA3mO3m+mwbJvbJ4UbrsJ
jARYgDK/tZ5QpHwxfIr83OK1yAyEMgbIpNU+iu7CWmhlALBop6s/0bbQUaag3KVgK0Mwf5Exa01y
uB+wPFppvsjVDlHy6DP+WfqrK8TOxhMKF4A8snlHjzlOJ5uYkz/HtPo3Pcx3EzVa0Fp2o3FJUNhK
z6Pe4b2C1uFTrVdOGFScZwUcc6QQgxjqOffVLU1hOvJNCKh69OCn+LW2HcnvEnheW9hAVc9uKOjX
tQeih56JKXyuHSgvcG1q58uJs10QeV9le/ZMbc3TnZ7CVdVAJ7XEWZH6QsJdcqOlTt5bebR513Fz
JZep4y2yd2XmnkSarF3Bor5EEOHnGvsrLtxdWjOEtxOxzuyuJ3Yftxigm2haCffB7iiks4F/D/FP
hb+LVskduwganOp+qeXxRkT6c5WxLRAdBZXqWo3dqk6hvU17BtgFG9qD8I4aTuqMKhO3YC7H0f7p
NCFbIAPnG5NJT32N8Ik34AKCfj5swk6AH3Bu7TBbN7xrw358qeSLjePAQXo124EbaOY76HsvRY7p
nUi2iqELhjDxuZ5w4QygX3M3o97bpWKjezfyYhMwleL2eC+IoXp+Tbt4GDw0aX1nue2jxPrCTsda
aPZY41k14PBqNsAmlRxjUwshZpsfQVg8xR4DApU2V9NvD0L5RGAspqcWwUTsEwI2oGGiQdzlgFJG
7ZCD9n1hpsGoqNqFLRFP4ajAKi+4ZMQOV8miLd8SfCQUm2/znnVV89MU042svW1himuWjl+FZ3zZ
kbeTSb2NWr9fZ4lc4fomaiu9pVk1m5YaGDsoNxG1MLF98CmJSbJ7C5+0T3VMRIWMQoawSQTlwAXt
kInfe9EdfxPp+H4ooFGBxyCPpcUcadOiosZywmPdzMqDv0tpsCEV1FFoE5bYjRP94tfWpuLk5rU/
jWySfYpwNI2JiGKcCmqXlj5rDDPj3JtTk50Rc5NOCbud7ll7wwmztaJjQY6iCHYFK+EREcjQLzlP
Wkk9j94ZjxlR+CbYYNS5abN0YWXbuqN5Z1wbKT5CTO1zac/s7KH+R1IDpFMH5My9QK4xbFtgmZXr
PHcUBykKhLCa7SLrATD+vbKMi/1bzxCFQ//fXyT4VcwlW8RoDZMD3mSJ9O8uFayiajisrfbQfv35
PvF//TK/3y3cX6bu6ERuTQs/MZ4OvsHvdwvnFzCWGarKga5cadvsn/5YTclfhiMMx7Ugr2Jjl5z4
f9wtxC+uKpbF9Ye41m9bq79xt/gfi6n5B7J0V4FdxMolZxfvn+zAQxsCLupiglZQRUI/uR/yAD9V
3qvFn16ny++h4D/7jukz+6dbDPhjR7dceNb8fSwLl/Vfv1ebuVmiUvZNoaYdPDf5ATZHpaown2Ot
XQwVS13qxJ9CayIBw3i28tg/hG20GWuMFH2ScdpJ+WABFVnWUPdygjst4kFKQ1mqYGdbAzcR0kMT
TZdN5v8o3XtRdhTRLl8ESyX8dWdat6zvt7bf7JtOPg5jclv67ikbHBcYv8vmZa5yV3Vfr9iuXROq
/NKhodEiuwDMxjxkTgYaH/6/oVy2AUigNNwToOQxYPZrN67zmfa3AseWnI0oFWz3YLDU41MDhS5T
/sJI1TEJ+msvHMo6cGQQGHoJAfkA4QcCWeI5SctLGcWHcupOZDFeUN5XjgiWcIvO7OXg83TNnlDQ
uZx6mtHsU9v/+MO7npCDhSDx1boAD6IZ/1b4a8oIln4WvltxSTgWy2yfcwEoU0JYtC30frRzLOu1
izW2QcF7qsSPPWI4sMnwmpZ+l7RETQgcDigxoOvA+eXtzjbFg1/Tm2I39T1BuKWWZSffRhocQv0w
leN+sMQJQtI2Kjh889jiToNC5RqPg2SPjumF9wBQuZseYhEQo13TZbsJERLX9rvJb9SfQlA37tIb
3XUmddTfqT5Bgr9iJYd9EN8F7XRwnYgTRd1jaWMbZIgj+vlb4CUXR/lbDoCfwei83WD2q9qS73bH
ncVL7mxJU3IuVsXcPuDR+SDaftGTnunVfPCMP+PUPxXA//0g2I3IM3bVXkiAzFdf4uBdDNwRB4PB
bwE0dmN+kkTptg0Hve32FydOL9iu3oH6WytvsIsVPt6vnjyvE02fht0cy77YCS6DWov9Web3I0iW
ItGOdmjRMUCUR0eoXkxSe53K/GRozU7LIXV2eChTCtEm/kU9RF+NBnPYMIuDKOOHzGsv81YEL9za
qbxvw0NvdQKslIY7YCSj8LP3Xk0ck6Me34ezMS+32C7GpflQaMHHEHc6kZqUbZeUNxObF/YRB/wa
Z8+q7yasodwCSMNK0l9LEKgN/mOeEpx316aozxb8fGzBQHZKv28XbS44HKcaIUZ6N8NU3LaR1kEY
N88m/tVFFur3PQ77hY2FiXiX915F8aaSlLPQKbUktPXkNWSlRi+mgm18CkSPBqBt84jAXuOkB7LH
+qLCDEy1KOomQXmHIPYNmxLYnd1RlCbd5yWyqgd/w5Xo3vZAQi1k1FCT/VNVUFSlMV/7vPvSxaae
Dp952N8jzEMAlbND9J4d+rVtvT23vX2uukttgXnlCnJnTWZ7rGztJfP5en2JrBkojSWoBuS1ajD8
6lhdz4rsSj5kxbslaJiJy+zaQP+FX7vU+qbBACTPVmw1y0L67x3wDy2IGZeqieklUWSS8qlb5C1i
pVX5j2OUjYtuNgjbdKbi7aNs3hfRl91n+6lgiwPeFMu91hzyasxeZUx97SwYFlgBF+AYfptLjGe3
r/Vt2+S3PTbBmdlPB4ar1g5G2R73M6lSa1kOxJybMqaU3czkdmrAXlVBvLMA0WP1jxjNbFRvSpnb
xP1SsYwXAfMbgiLzmt1IAIKeby1kFVNsMqYfcSiYAWIUUT2i6dXuO7IPSodzzFSysir96A7WV9+b
+rkqW2PZhHFJzaB8cthg1UP3lFIBtB/lRN0J+9IoCa+Fh5UWlP0tIcV4GScsC/W5MAgbJDd79ghW
23wPfvBmTGW9MmzRf0qT3jsITgpUOH0+bgQE1gkgag+y/DYG0oNVPpycCXWRYMp3Zng/pgSL4pU8
z/28JAxOCWDX4Ammehnv1yBW4KRpUmjntxp3XTNquNQO5nenLB4H8366KAEniRJFMTDopx8qmE+N
hGTD6j6nHH4TFNrnJCyHdGNcHzoV3kI9vsX7+ZM0Oa7Xjo2k4WvxVhF7x6Mk0TEBHzlJR/9HCwAz
HB7zLLoIMRI4HgsQj8NbOhqYlGD6r4a5ULPQp6Nn9QRwaa2zglUK4SoZkntMmq8ZDpPE9o8AYz5C
WZO4y9dalR9bj8/B3IzcDKupliDQmrWiyqPPp3UOKwAPx2dIAVHNOnnS9NukataNIQnS6cemCY5d
AyTZLlj7ew90hi3I8fxv6s5kOXIsvdKv0tZrIQ3zxV30ot0BH+mkcyZjAyMZDMzzxfhGeg69WH/I
rJSqSl2tlpk2WmZGBAd3OPDf85/zHX8q5cFtkp3NHngU3IhmbWs50W52FxTvLKAw4UJ282B09qFs
wjPNyI+ovQ8VhgeE1MAyrFdVznuOufuMJXyCqTjTjbtSH/ZFbR9czKf9Quo5jna1iG9w/gVjEfpx
1b+lnvcAEYV9lH0wZHXAq3AfWca5q3UUXJ3+iqVNP8oyvdhusbol/TkUm4jNz1gL+p76fZ4A2kir
BwMOcFc2uwFn4lbLHdBo8S36YhXo5DXhAaM66CEPmDZLoZ7avuBo5PYdZdLjtc3iJ9MKKRoTAYnz
nZrgf0dxQaJQ/qgyvJM6Rig6WxzfgmCuh+Wucr1mM838QHnyMPfQj9YYJ53mLJdMFrwcdCJ1LcLw
y22dl7IzX5sEW7wxPBescQy+eWZON6ZDmteKqL2UOeqAKbAh6CA6Y0GFWOYw3GXnKsJHgxXnpqwi
bu9Vh2mlAdQ8kMdluU9du5vtw5FkdFGz86fTta8jIvLNHW75h3J2dhBLxH5J2jfXkr+I4PqhoglU
mofGmYDFGaexN17TMH4iYzcH84IWRHPxTYWHCSAHbmhI67gIgkKpF0tf3QwWbEG1wkQfqOe8aRCc
Nl1ehtvQrC+WJMWzdM5DK4q3XNXEXeLhYi3lRV+gyBTjrqith1Bhi0zsd9PAgp5DY6CnmZKt57SA
E0j4p5ysM9uabcN+rbKKo8y9e9Ghr1ma9mJlgDmKxCRIHp/iyDoiI4fJSzPflPKcxcWr7rqBMOV3
2YtbqglIEicN/czprgBBQe51IgztXlJPD2I7uk/CDtpqe1vQe88LejYLPNR2e4id4SuuvUs7jkEf
649jOjxpsfs8jOOPJWIFaXDptPHe7eg9r+EON0r7Nc3GwYAOv6H/6ZE2yp2ouksEUXvIa3nTZ5S3
GeErm8hx404mPXPwyfblxD489PR7uUATa+P+0kq1qysE+NF7FFV2oIKGSB3Y121vYy9Ny2NNy4Cb
GvtWNsHsQYzOKC8yQxfTgyXg10VnZRsvTtLdqgVChMbAzBK7uYgivdcwFm0IITqbaap8akheIoYw
16t+lqPxrjouJmEXb/UMs8WI7cqn7yAM9ERjW4n1dEh7jF+Sh7XdDCaFRCxg0rg6T6NxrlJtl6bL
o2aROiKq3GKE1oswIqzLGdwrSNc0g3wxesn4TkZ6lO8RcUvWaCab9SQ8jDMqS1e5+I8jKJK2hQ1K
xPLCtLlj6NiOkXWqq/kh7DxyzHF0SprQIVHYIikO7rfAJ7DhXtruq2X61hZUx7jE+CrnB4wWJcly
jRF0DFwR6RSbdsj6ZncLHJe8WfJjWLLrkjVPDenvLcjVnyG/jrDlfRiJfcKmk0wLXedwCDm57e3e
jJGtpvMwF5RXaF9DO5CqdPNbzo64lAvN1wRv2Yw3eJO1YleU/anNYNeG80S5Xbsg/QCkQMgRgcZX
vUgWqH5O1kQ3iQq0RYj1yxhx9WCdyRyXjx4LsrjuoHvExqsAO6d0inJ44j3rNh6jOb5R0xRQtuGH
ZcV9PSdFZQe5l95JGrko4Tr2RJtcybq3cg+ZJnlI6tuVjdF7ErJ58+XiHAd4QxrcGuVDnEUIeqT1
EgV9HCT2GB5ZaEOO1KjO8B4W5d3MwAb8SMaY4Lx0JNsvOmYbUZ0qPT7U4wCu0KHFTLeuSZsdnZSl
e5fhIlHUTBCw4tRiE013HDTHhq1bMTMpTg1Ga1r7trAS9nQKMMEmyZ6V3zGKzL2RUCy4qO5Lw61s
Fsv7WrgAGP6Wxqdfcygfo958nJDVtsZiuhuwFr9a29pHdDnN3fQt7f6uFjnqO250XsB1bkD/Ht0T
G6p7J5mhe9eHLMRrE+v3dVzFfrLoO4esld1G18bjzmh27bWv9AuFFLz9ybGf5SlN5cEKi0+9EVgg
s+5lydKf62oYzMdN3ps8F2d2ucadIaNTGTZ7x4mTQ1OOrx1hada++CKsTN17YvVG5OVRRcauFDqP
wQXBVYau2LZp56OWk71g961yIjJJ5f5AsXieh/rDmHrCdUb9rijMCjDekGrIo5zbCMRA4vlo19ng
Gyzvbo1sUQjf5bueMi4DMKYoNuq4kYrxNGT1s3DM9zEpg6Slz1m5y2EhzrHJ4vQzDfNTaXbnjCU9
BZucx0npIQcvhyaxMtAT3A4FNns0sjs9Nh86hPLj0gvBzkDLt4p01yZS9WtNrRqIipV73P6aKnFf
TcqfF++lkvUXp3HjSpPjT7gYzxGcf7+NMN9AJD127XjER7Kr6jjggITCOQQzEvfG48rb0EvQnwaF
bCgGYi/22rMkwcF4TXS1gRCQ1Jufutg6aDnlBY7pWvt0EAQ7GmoCgKYzmWljkNGdgBfuoTKHbFt4
LcJ6fJlobbYEOQn4t7yceneiyOt+iMPbvHd461pO/ZEFA62xm+8cqE8/BYzbe4KQpxbci8RoZFLk
6zo4j7zyapbth4aBZkg1xHXCSC4L7pYNi1Zkh7LWEUfdt8VKTmub7xz1N/Y4PCpW0WmNA5BphHNs
tKM8wi/qamdg2im06aeaiOwtM/Cst7TqjjScYwXJdvrSEwOVUzCWjW9PxZNGzLeBf+HVmEsTCWNC
Rd4VTu19No2XQi0/Q0ZtChwXgJOSR38yrZQ0yy8nYtF9yx7VGg14tJzAy8ZimOUtKHvjoYOF5s8x
uji8RaI+8g6MBvUXSbb3WtScyWj2NAz9jGkldYVKg3nGlus2u3Qsbsaq2VLqSklVrW5Fpj+n/LKw
3uSdtswfzjzY8JCHl2Tu6Lkpvgu5uNu6rOnvVhQOpq82GYMNaCU+7HiD+AA9u8oAMDeGlw5OLdaS
uHijKmGv8G7kKzRkBBglmGBSs/cXu+BES/mzZy8HNUm/NsLTrJU/KvZIjqP9Mhf7CsX6yGVzNEl3
57G3n7EvSC17XuClmK5xnGAZiXIKkoGXz1PmI1aec5xAZQa7gZKmzQ+qL987Y2G7FnYPzmRTjBpZ
n4ltMEOWDBA1+Tl+kw+AzGdZDreNXb3bGRpVmdw0PX0BGc/RwoaXRPBNgyteHMZ4vihhnNDQY5xs
1ZtXQP/34kDScm5xm0UM+OwISQlbtBsqz95lkT6kRonkYM/sKXv1ORr5kz2HqwRzBwmKag2MVI03
v05s7Vewtl11h9Gzd7QRBHk9P/fetCt0jNKWUd0OhneeWvnYqehUNBaymFNTyZd96HX705vDY9OQ
UzRhVtlw7TiA8UtTiVBTZTTDrW3WlUuuTMo60Fh3SdWtXhDzpQPoGU0D5u+6vBnF/JUlCpR5trMn
xmUC25+piQe99liYdVtLlPdZQYNSPXOIjdTGg5I70xPr91QBY1P1tVh/kDm+a9FWJl6IdG8YBL/s
uPqRJt1Jr/oXbRQf4N7vRDm/KcSe/7fgugIk/obN+Lvaytaa6IEO5uLvarYkXj5dL2aUNiO+leZ4
ckrxH7AkzL+DWJirost3QKReERu0RP6tomsYMgZovlDhuNish9FU8+bTEWsBr0OgsH4niUfJLM4v
xTIFjBUqBg62rgmElt9itd/ZjfQpJX622DUzFeIZj5nsOKML+GehI2kJnT5r6gtyr9y3aBpupG4S
o/mDU/oPcRUGu/p/92oJRHgyGuzZ9RX78dc6+AgbteEygwxmdDivmunEcpwjXAapvFm3V/xI2pC/
2jxBOR0Fk+q1rbdAZ3AoKCpwaNfDMfXaJ7A7u2Qp//j5/gtK79Yv8a+IVHry/vIl/Q/18Tf/EcDc
UvN9/93OD99dn6s/lwbr3/z//cP/8f37V3ma6+//9T8/fhZJ6SedAlGk0Pr/+LO14w2bAu4MXuL/
yJ3xrbTLR1t+/1//8R/rk9/r7BhzpWvaLmcK718ZqKxI1hJw6WEN4gK316vvz/WJ/M0wCJfpbBnY
sKxGkT+3J2ubHX9bcjgzXJwb8j/jzKBR72+vmzU3tJbZsYwBg+oIixXOX183ACIT1XYY2sakMwI0
8FXiyK8tn4ptJ8Ybe5af2Zi3e4rGGVgyJQFxLCHIl7h91WV0O2icxTwdvaeK6ElLO7ikrngrDBQA
e3rX9Bsd/kfblK+Li13ag5juk8ejDK7VVvARM1GfaJdxbK9FR6IRU/d5cRt3K1oNWSKtTNQ67Fmj
DtW0jzg5YPfr75Zlrm6phsZzCQtqMw7M5RWUuq3Mwv00Fwsgs/4dLaPzMzpv8VJIiB/tsyHEV+04
EWKhhNVWY12Le3DaxdqjZiw0pGfrY1urxbHyhtV9Au/AoLDGs4KaFfFSzh6Md+eDxoJnK/G+LSMn
fllC+fcEc3JG1e042+uOhKmQE11x5CyVBvYY7eKk+abGxtkQr15wLufymKyR+Gkq/KjQFCS8+R4G
OzGBdJuO1cESdnnJ1xw1KNPEN0Lsw7HCFV121i6aKbpunGgOWi99n9IS1nQf3qpUwm3q8ZHjA7vG
pX5OjfE5o/hmY3jeXc11SiA5vrbNGFRufbJc7+iNDUYSWnYXS2OLS3rTWJZdDUx2U1vYO7IJ8RzY
A4xrlXxGA6J6b437NEmexWK8sDOzgrmLjxlSR0KgJwfSr2XyZdSS97wr7ytgKsye9TXV+e5N2716
cUfQU3XHmklvE7fpWzsaiG32Pga/gPWXINQc3bSpvgcGisWmgDynRx3jW5LsTE070Quy7vmWi3LL
q1PmwAY131TJF+0hyW5Zpp9OFYa02RnP0Hc3bQd6IDLfh5GWEZlG9IH0D17hnkUiWj/lQtngQln8
XtXP/D2ebyL3jaHbi1Z91GV86Gh01ZL23EUjUv1SPy0QA2q9PgOxf9PUsGNV9KAS/RSzr1x7j8ag
jlxjY9J4zaYHAQsQnZssP2XB9aK8T7yYl7mpwIzW4sFMk8AohYOC1BzbsPu2OYDoBZ4mDSFh6h8L
D/d96e7L2GDEI4Xqaunj1AtKcyT4PSjwIySXdAfGDskIh94WEvFxKtY0i9E9wue+GQbjuTHqz74f
cURXBIbNfrfMWJ2mpD0u9N6I1Wo6p+mdQNs48Dykn3fAvTJAAp5nDEEmk7mTXVmEupuqqC50ddK0
UaoyWMjYI6IW5NFX2F7UoNZZc/3uTA5KIz2RQZTVxFMjNqEhQOGqiLxgdJ2dTMfx6A4Q0mTPHmyy
cZ9rdfs0j+T1Ow40A6rusDo3DO9Ro2/raMmoudjp+BrViiYgi5MA+PwSsc171bCmmzBBwMLo9V55
6VMXeTDje9KyA2aSTZwt76DnwTljoiNahJk5DmvEv7Tw7Zi9KBFI7NTxeFpMA654Q32bzK4Umtln
GzWsntz7LuRDW3KYJA+GAGJOzR2eGBrO9WQ3K05SqcG0lclfA5HpYiBwYxUVPWUjt5hswJDW2T1k
+njwWCE5X2M4LmdwXeGuVuAH+CluRBGdunAhHVnAw5XK8vtZPLiDuTapLZGvmvjbpIAJIM/F0KvJ
H4eapfDkPeeN96ZyG6REBlRqXvTbqqs/QEJv8kZ8lJw04qGVO/IgR24nud+Mzmerma/ZMv1C9575
SOViGxpDuUvKbjgLexRgPvr5yJ3tjXBnjxGpRb/PrLNhDPmpj5K1cSX1lU4tZb2AVmyntT0zjqkl
qb6sYWH7jJoSNgtSeq/CA6QjBqepO7RdhcXVVQe+56l3QiOYxin/yCboP+yX9WNYtNAbK9FAx+Xt
6qB037GfyXa0tnacsmuOSbX2aIbcM+yiQNnXh7soNNaG95TOPQ1ZZC5N+rRdIyCA813Bk90u4aoi
N/UzO8ThBqpQvq375GXG0GzObaD68N7Wu9tiREysqvJGcynxKieyqE75q12SW4dO5EQ3C4Aa7bRP
YQhAPmyHs1P8ztewdD+Gy7ux4QOcEJ78WDMPUfMmPcJHKRSYQx4vcluzm1+WrsMhU33mepxhfNa3
AMHcx2QZ9cPsUKARdpnlL504JRM5kspGJ2MmZl3Qnusw3BFlPQE64RjYt9uxMTR8EEK78uOXW7Pp
mu3kcdsxeq2jMDqi5VXWOl/F47eshi8aGh6K2rg0TfeuXO+kj9oxHcO3uYxcn1ZPD+pqNFwihcGX
hMO3VJAq8hDVPpU3KKucq8C1cyputqbW7YjC8gGG593TRZKkFfxq9oRBpvFbk9/gmsEy3Ed1xmbT
yg7dpP+SWv1TlRYNjAioGz6SYJNsG1B0KN3buLVZeng9Nd/oi+RLYc2OGNEq1XqQTZx8360J1Vq5
19GJ7lhu3FnVRMlgQv3aQsJpo9hZ+CIUPAipA/fAz/MxYOm2RlCFOdGJnXHjjmvM4Mp6pvPvB2Gc
M4gNoGJTe0jD6iXXqUKq+bitCxK7zpJNbveoN8lKGSBAzAtPQqmjH7v1yh3kGOfQ6gUmarWgmw/u
gZKsBznRNUOyutoXkFp3RUixNOXkQZvwioMF99b2nh+eMnZ9ArOzHPqz0tvA4nQWS/smHqqzGtsD
3enAUhjywRch8kj3LjXnVypjWUUtD05R7gaclDaOysosfAuIbujoO4sAT8Aue5vgxhx160eNSTNZ
3ZqtofZNb6a/PC+ytx52iK1K82K7dIwPi2PjeK0QnccRk6PggMyhnARzk95YGFFF3vGW0i3B4roK
DJSugTr1dCE9l9raLQu+mzGaT5h7LyW7kqx3ntbUg+VO4PWRc53Vd9ubbBqY9r+jCpQKj4rQBONK
+VEVu6fUM2Z2JNlDaGn3sR4+hHiATbzATsilzJ2kfYLiANVamrtJE29g1WhNbhZzO8yrWmkZbyO1
khyPobutT4DJ4LAc8qgP8+VoGvJcsKeysaYIfVihtlenZpOn+nu2lk85xs+mrvn1VXpnN+xBnZ7D
OMuBg5yKvQNDBthmhCNzmt6w5z/ENbudrmtv3dA81OtKaMr5gdZaVWWm7GWsAMXi0psRj4uJFSK3
tVJRYaYzcXLAvMQkzac+f9JjQDxanER7xCAy65a8iTuXG0a5VjnpJT8ulTB6fT+PBdDAxP7pyenR
lPFnlWVTYKJNuTmuTUoM71SkDgoz1FR29daRhIGpTnmaadMCAz75VdO8FuaAs7q18PoRyDW916py
yVAOYoPz75ZyIH8hveRHBhvafG7tHXyAzVRhgixpNdklaAl8JGd+7TnddNb8K01sLspU7ptKdMEw
smixMMTIkEe7stLnUU4XcrbPqTXHByRsHqYlcZy0OnKExSgZUm1nIdP2jTwTWGYRkb1pbb+DoBBA
Pfddzfiy7fLGi0m7mW5PFFuHPL4cbdN+lwj9CRZTzQ5ftQa0yligwBnsrYqZyVcbT/1A4VM+pIJ7
mvOL2u2XPII3VYJI3dLDV28wwp2WMrpqFEHMZtJvDLB0ul08N1bzoA9m6U9yJPnDAoImT6qViOQa
LsuvXAsQUdGTCC+/tFpMpIgaE7+t+y1v16uZ2MMZiwU72AZNWHCOWtEFt+zJY1/Dkb3vmIpOqcsT
lXMshud6+mhce9q4hnZxELZwCq3XRFBxyzrqg/OoKnACaBYEzk/0qSjO+NjVE1F0/gS3ZFdUZNHg
bhFsivl/s5oMPgX1nZz6T+LWiN+j/m4t9qmdAWpnyXM+aE+C2wGSXXhLNwNbdQwfeK3hoA01oThc
iNiBadgptUfi079Ix9xS3QIwF2O5Ku/CBXQPoZjyfp6ZBQaL9Y2WsbwzJcM7LnnPfHWH4Vg37dug
hZZPSdNLuADBylsGhJZ52cfR4PrkSMALimFgngB/BZPdW9orWuc9CTJBpLe+A95H/Y2XbmQz7yuL
AwxJBp4D4JGdqL4kVAqtZg1wRV3MzSvqXvuIDe0Itu8+t/A3Dx8mVAZiTz1BwvBsxvJAqSH9k5H5
Ycye2E0TjpfSqv2WJ1ABtZ67X0V+2nwL55kF0KTZTAIaVRrlfQ/TzmJ7CVj8giMo2wnG8+vIHNuM
affAjbA9E7cytnaoNYFmDIrwTagdTHNGTle/k87sxH1PeXr+Lk38F6gvfy2+/Dfrp8GHadHn8o8l
muvc/ss/l//yz9+d9r9VzmybNP3336Vo/vJF/pBq9N90FkhINRIl0LMcVCDkkD+8rprxG48RF+sn
rTOOxCKIYvSnWoPGI9FqPIHXcJVkEHL+lGvM32CVC4B22FMNxzX/U0Ea73fOyr+JomTHPE+YwrRN
yzURh7y/s7vWBTV+nsMQokd6c7Bm+RKmrLrCRsqtzkEvCBMm9ZqwRFKbPJ7mt1zzCIt4ib21MaGt
/w4yR0mCHPqiwYajQylMWGDj32OZ5SHuT0D249mDFN2D4oYVymNy1oK6IA0i7XV9Of7wqJW+a+fk
ZGntE5nkcjvqOZoKS8tyVJxpXTqq0hmRus6/q8b5DmVoX6JZ4EAPScQ4C6nlqEJpkR7xhHjY5RRb
YwrDslBbbbGbTXmXTAQyeuSXnZZ5nB306VHGFlG2kOwCNwOObhJdHssAZeBu9lZa4oeh9TduhBpV
iBGrnudUmzwS2taoMJ51HgaCsZvbrV7EfA5nCjrLpXvV0LkJtGHTY64G85d/WGFbb2A4YlZrSqJ4
I703egz5FC4dR7QoZbMfReQqqPFuO25xJCK5wwwU9+m07eVGJHxdZL9S1rgcBpaHxdSfLStxuZPm
z8aYYb3UMyz7xgv+y5fYpiYNd8oB7yIRWa26KIOoU1XdV6EF9iOFBtxUxj2EEXbqpbudspzBQALB
yUz9Wnb6U4+Ba6c16ljDHN90BngyHh2noSwO7uKdwnZ5YgVMJwDgD5GiZmsOiMqSE9AdpQnTPgTa
ilrSU4g4ES0upgjPket3A2c5e2Qlp809DH5d4dlHCgn1LrmzeIVY8IXeToTlnZNAq+mZs5jq3DLA
gZVtp6HxhddPu8ly6Odl/MKtDHFt1uSZIe4xXvQXYxrwQIUM6F1fnOdpkt+SGcCXWTKAb5F0W2j2
T1FzX0bqeM27IbDC5knkEw2JciQC0Z31vqbu1Qx0hz7A0KX2Uqr7HtfGFDIgS4MJYHhRanhN0nFf
k6HZNGAQ/cHWL30Tk4ePozDAAcFRtuc4ZTUZGkhOM3vNS5irU6wPFdvf/GZ0R57jBYet0HnniLNH
tel3RT8Euel8D617ROB88ryScgSbYtM55xTeEsXSwozgELiFJRXfdjS8hV3IgxwDaFHn9DGphINr
rlApZOLjaDvodfFUMESXyboqLbl0qtLSgOT3pU/rJietVFJ9rAC05+EZIMJ3A4KIbNLQUI+IGbcd
xu5hsKdmEy5wbxtKaoEFXBObToueEZ+mSBx54Tg/GRrP7Ip8kMrJVRG3pzRaqAaJlnmxY2sLfsTE
l2o90H83YyjE9hDiKWjr5qemNZhqeGrvJzznLZN+kSiO6qkBz4R/HnESiSBixC4XEmoudMmy3PW2
/ZxH8/0cTl8NoSFDa/c6bXob3TjKOd9Gbn7MeubJOOIbGstwMA2IOD3AaMNaB+80YY9R5OatqJNL
k3lH+lUhe2obh4ob0btoijRWssDdZLBcqV8mbdUrZz+3Apr/iD+k1LXZF6CD4ojsuOlxiMkbMHUO
pOWjjJkhdOLtJ1eLzyz7501D5G1jTHG3cyIKNDgC7VoOBe4CWcPUBm6tlqXdxA2WDEObz3prvOJC
wHUiEUK5R7thv55+exMv4PjqqP4FvxWcCGxywtH3NDbTeEitLQYnttWzvZflCKu2P9V5FmEc9e5z
xE/+2L5rlPmQYkAwBoOss9VeVWXvDMTFjTar587Vx8DGFLwpetbGhYkLpJXDrVV0oNv6cVeX6kUt
Th2EngseriXGVUUfdO+hk5dlcWNQtb0t3PJn5kyvjYpASrTdEQY83qpMv6Hxtts1RfhkYMfDTod8
kjoOHEti5sc6mx47+MFbBsV4xeSdjWokZZxq5s6uxDO4Hj8m7o7dwnnM4qyE5uC0QWrXV0ssHiiI
1eDQ1P7CqXU7CspOWi9X3E0siOW9gA4W3UGF6XijBM8J0en6LtOzc9ZNb1QtvWLpAAgq+bgmciUN
5BkTGb6czULnOh+XjMaq9faXk+Z2xxGQcrc618nsw2NdshmuHaDVpsTF5CLMQ4sQ73Y3vgDn+VL1
ylltax4sNDD56IGUVbvDK8YkDXIjmSZN8UHLaWK1eQiWEZ2SVDjXqK0YtdyuGH2na2i5tEbyeL3A
stzwvljRj4asoqk5lLsu/VviILxXmvGkmiWjYYysKq1cm1JqaIyN4Oi72opG8QvvO00idnipMDda
MZqAWOyf+bycMoLkG3Dq12zJ9jIjqjUkztnyGuIJiIi/30xH1x7RFj1YPZbyQyo6qb3LiZqDcoBI
jlKPU+TVbtsba2CPHTXeGTYmxRZL7Xf0s+1yMgk3ei3uck/iiDY04Px8TCb9Q+Jm6AUiQpJp9a3V
WdOZ85n1bKpF22EAmY9lRhhBpc27DLPvOJYvtBK3kF37bzLkgAwIpWomcRjw+fPRW5N/zpCD9gyL
g5wdDeeG5QVGXn9x99+nljPfkJr44ke/1d3panTtm5eo/Oi1NQAFrQTFIr/KpMQhCIMZhdpvxURD
cDJ/pouw0f8qfTeXbXdW4ZBe+x6Sd+00vJmLGe8tNwkcSVO3XAwu+PlRuTWRhp5BIqZpZcMChsXO
EhR18jaWGYnE8mgqbFudvviJQcM65Kp94ci7blBHq6FwCap6lbU/lix7X1rHeplleEWEBqySIE7z
X/tlTg7g44E14rToDOfIz7Mj63hINPCZqeQeirWT8m43ig9ZadAbsmDrbg20+bYwnmh8O1a5qW2m
zj1akMi2iy2/ncI0/VgANyM/QztM118zk3EpXoo8CAeKzoRbvRJeOi1Wf6YN3NxwCHycFBdGFyEq
LDougCTtL1EKWljT9cOEru7Tbc7hP86SI2wpJMEq5TLNGJN0nkfgZggXGV12tUm4brUWr5UOuBJY
xAo1bqxjk+F9RJJc5z2LHI7ev8WL9mK7M65Kw8b3HoobNefYPsfxHUaH5OAfPc1r80yTs7DK9FH+
iCyc7I4136G3nFVOI0Jr2YsP++op6YoE0LsGEd6Z75yYyXIuFc4ai+SBGhqHHVCu7aou8fa0nLb4
SpboqIBccBRv2MCtFn8/Xj+Z8dAcunq+LyxIYHB0YUKvuBp7kYTApplKLQ0vvaxtlFoLN9eA6qVK
j2psOyYFjQl/HMkiA8tQvhujRmVAjUE7h3QR0JiKxYRWnLlK7jmfYyMqGE/SlMnAtFbzZwpytlLA
Y201cIsHi0rEtY7FK592eiDM2XA+nCQids0qJLVMfoqUqrl4Efew8PUti4pPYbY/lxk2PFuNeY+Q
WwREguiedoVFNB8XQ4xbZ09F42El2AgLeiMDZxBnHiCN2WZ5gTNjGwJLZGhy+ejVrD8HoR+KxLvl
6FDteD5L0uA1gykx8SOfnGKAoMujG4XhUHAW8YdOvk16aJ1djbBwkrpfVQMAbVAVoI45eq9qEORW
l97OgzrLdubMn5BxUpiJGDqbatv2scNFU33oTdgEYeE+TPrEPdjTDo1V3U4meEQFQWPDBtrmRUJ4
wYMdY+iIists4zZzgKzkTYoJttNAS4/Owe4GWEm1q4KUxPcOwy97IeRQX7T22UvTT9AeSLnjcCma
GviFF8X3Kuc5bkWd3Jn00x2yhO114qHdrtccvluyfxb5dyMnp85Wm0wPJyK/4YXeFHNyaWd2Yl4/
X72+Ry5rnYT8GLe5sTYwU9UHMfR3xloRRhSc/XJCQqmHOS5DB/ofHmQEPd/j4QFXgOfRoMVfBLr5
oIRszd0B1RpwBCPhWntX6bIIaowlj5UdWzd9i6BGV+K6hTSKzqY6qrPYS9S4mETEEth9dIvoUPbJ
yF6M9zhr9H5btukYFD0aZRvp15BlXSDo/f4nRyGr9hQWkWRBTKQkPGhgxIFkG6eAKOGFh/mnkVDX
oGNrrryFV4OO1w0PhceqCH8ODZcB7TUvAKb3lQ0AlwEw2sKEpjJFhCeW6b+6Dpw3kl8XCGI/jIFz
hAHWAz1UjVel9XGQdeSJIgj2/LIwiP4proli6rRQoqoPw8G1cfvQpEVhqgcHy12sn72NExeq0LO2
9KdqfZTz6ELSNKMfKkxHZHNx7pbwpu/FOSxHjEFOSDB9LTGtkmBxEKu9jmaGHPLcXNQfFDs3ROJm
EureNfNGNvG5/NA4FhZkwrG6iRsK3R+5eG8VT8ANLUIYyUu33TapuLPb5VfaW19Dgpr8n5eB/ntB
UtBhHHxf/1jj2SLrfOR/a7/5yz/6035DQMpxWa3RimPa7lpp/IeiY/6G2cCDmUIfkrQENUv/Jug4
v6H/uCawXawLjqRm+F8FHfs313DpV+KrkbjGmfOnD+n6h06Dhekfu7YM49+53BywvRiATBMDjuvJ
taH4r/LLTmZnIsIbhoTZZ7tRDvtEg1nZxh0FQqN2qhcF93DA8F3jtgkYwH5iiNRBz8vuJHGeQo6b
wEVH6YHQDh0FYfuLpB6lCB0jpRHG+n4atBdhAGfI40ewInSDi0No6iLoLHtrZvI9xGXs5gJIfDIM
fsWKvWcLsOSVwQDu3cgEOPvMrUXo4/tgRZ/9/2HvzJZjRdYs/USkMQ+3MUcoFJOGkHSDadhiBgcH
HHj6+sjTx05Vl3WbnduyusvMnTtTOwJ8WP9a30qgFlklswc2zwZK1XhLR0Zy8xZhmBYm3WwXBXqx
QufFj22Un4MMfymENBb+d5NAGCNB2TJFZ9UTN7DtDLT86E0JRhQITMOD2xRYuON8X1ndq+2gZgGM
P2opKWWNKbaRhISnuHNiCkpWDJh1GJ/2qs2IS4YV0/M+BwM17ptSkRcYn7j5Mv8RT5Fbf+c+nL3e
nrGJHFU0/zqDkNSsEfty3LlQtuc72hdJhzd7CHYd9l3ssPBH3e7gFdRzpLYBbLcPT1OFIdip6iv+
jWujMWhXNrQ5f0uOKN+UDUNajQsVLvoLjab49yl4gWIoaPOZxZ4gfcFnvGFRP9HWxhJMTqSx7Y1w
9Ue8BYxbmlU3NR8CRxkmkvJ1FoL8IXgL5xK8ysBLoANnIJV6xWvx4qdeQLqnO3sGMwMLFz9u0TUa
2W1il7Kj4QMvbLRshgjpg30k6NhYEuZ6JtCmU2y3jxEGwC6ZdvoYbjNHXonSsujn1ybsjn7ZwXjM
Ntqk7QROhUXiZ/ceUH9ijVBc/G0yZi/g9DamiNZaW1yk0z+5kgO7N/Sbmp1yE/rBzxiRgJSAVIRw
GCHV+PPr2DgNhYpWCYN/00PLBxPzkJulAn/OhTmL272JaDMXPB/MRmBOtJNwmSUEtrR8Xw7aodSt
p6aidJXaeeahGWgWxagLnC7lnhPNShFcEAxRL4UluBV2OI+cAPMXMVodL1t0ngSTSCoUb2bifNaK
i3nADxqP5R/dxjookSiy8Jh2lL0UijQwwZ5FFTc/0JDpheyqXa0NL5SnsJybc7T2UOb2ri3C/Zwo
K/Li2gxsOmUxvBSR5q1QG59kZvoLCrIwWE8uY3Q3fRwLpIXCM64l3rsVXjWIHwNxKSC0XEpTeS+n
9hlzL2+8rIq97LJlVoaKn0S5i9YevriX3UE0Hinv2hu0vFJKJR5V4+P1tNkgBQ5f0+hJgRnOjSsv
b2838sJ10cbhfIl5mJkUVVq7IHLNdRRqn2GZfSfp8O0KSUtMUT9nbJtRoXBj1JylcJsBxc/d9zji
fcrIK10VbtdlWbPvomETs62nFYU3n0WoDPKz5queMlOOEtSmwHEjFKwGn4EUwXa0iK24n24VvtSY
QXDnpPEmCMcr9xVS/u6fQBjamnxPtolzakdMVb0MKQfJInn3CvHRapQAtyL+wkQdcZdN30Osr7E5
kXIKLGzfSXseyAgvYxk9WlByt7VePxt+eKfDmgBF8iVs+yQIHgmzex0a5zXJ5Utf9UT30ISskhwt
4jvm/yF+omDFXrJEHdyw/UkE+lfRCvCLFgXCpknoXPDB0JFN5UNVvdOZgOqZod/Bu7oLOA9VO7gr
0w6vDLvp2Z3smPO2fnHD8BSaDMJim1NTNuk/aWC++Tq04MB57DvuDPjFWPCy4dNCwidAxtgwS7Du
juugI9QxksvYVeip9PWQQuHx8/egM+B0xgeBJhaM2bHXRyrfqggty+m+eW+ex4Q5fpBejd5+LLBm
RU54MBrtzEFcbAZmsbaWa4ua8Xhmt7gNPQ8iNBvDwS7ba6SNnKLE9MpJFMZe+jFW8aM0c4f6t6Bb
t4asHhxMpAhS/QP+EPYXbwgXdoPllELzU1QpxIa8ewr14hwW0xMKM0e6nnLgaIQ/mBTGbdTHAAem
yXyO9k7XKqE9zwmUSgteKcR78ibxLfUBo1QZfqBqgO8BaQOHDPfpvAQxu9k52ggEqixZFJrP0esh
VKbL2DW2ZVNvSqRgw+KiKAoitNnFn8RBqvoQyvzRxz3pm/mDLW26ifJTJ+VFeowwZjjFwFQ01fxN
6oqt75vkMZO7AeB0kc/rz8hZtlHBlbHAdqiITdk0xHAh16XzWPnuTbX8caLc2Oek+ZdypGFTRdBk
qwfTqjaS4bsZ2fB2ijN0yj3H2dchl1sVYu2wInQNo4/QdhoCKO1R2fJgFnKtyfioQlpF2vLeduCX
nahYjJgkyiaHf84TOrmpxNeDc7BMm7MyelZShgl9M72PTXpMPHqI8jl4lsBLNcOcY6mJsRACU7Ju
CXYt9cQ7Wlp55jr7nRcoQ31D7FoHeGAefNwjfADHKGxfJnv4iBWEFIv5+mJQxn2SzLLtTJirJEy3
UKWv7ZDRd2ZBXpUUBBnioejrsx8yGCJpdaznHaJEo5u8AOqR9+Z2ELMbciAJkI5oTN8nPhyMiA+p
qY6y71b1nIo0xktd9YCpgsjY6rF9KYhr2liOgBHE3ibCKtz1zsXXPLBR5S035Yq+5k0kdOwjnf8R
YBrSeJcgPacEChHbF80kGcfHxdcgo9/KJA+JYe+5wkzl4+dJfBZGUKRiHYdzetNYyyTaBYBbpKeT
BhrfXDs/p62zMwwsUsiRW8PjQui2V/wCewlPkZm6d6Gp49uxSIezPWGQxiWXOPFutNSPVk76wnW8
SzEUr61KvuGELNOOVklb4jUZL3mkfzeThxO7ZDaWtZ/SgHPOLvAwR++MYAJXbGbnQWJ/zVW85Lt/
8WfWGkjNnaMHq7THlCmdhzLTPp0JREFbSi6Zjnam/RO/HUzx2IBTHWbWsbSHgxYSd46bb2Fk74Yj
/zSTefbMYkfg/afyuFO2NhgwuzrlVD8hjawsjMGqUffUHZbBMCfDYu3mKWtnSvUtXFrkw1rDVIW5
WMA8SZwKEdqRl0DmJ0h0R7xa5B8t59yZNr2UhIrxQLiJvMdD+8etEv840QIKxSjc9cV4thP8GqbY
Niwwy4x6KchyahajJa8126EWlA88Sb86rBdcB9Z+EP160Dq1mLRCbZWLbTET/dHBk7II9c6bP8xr
l4oTF1uxbD3p4L7r/ky2fBCQwna47UZ6sbR3CBS/kYzHzUSO0w71jTcmRCySm+mlB7uiMaA1BUMt
+n0MfXoJE7ArQ71tbS7YzD/vjt4x6ZvHosjPVdw9Vnka7OkRB+FSZzgaoKIuVQn9oc3Lbl0EpDIZ
teSLzInrNbB3ivIAEybDL66bk+FUqwnjdBz3y9afthih14NF+xe17vkmY/va+i1+mTGZwe0RRLLU
vog62ht9eIyoGfKMRCy03NqUmJVWHiPux0ynFXxsrM929k2nUn4mdnaD/Pocaz4QoNR9t6wJepkq
1dLTmg8sET9FWXz57rT3S/3SmhqGtuLXdCKez2GPleYMR+qoaa1Y5rBi3QJHT8Xx2Ez25NlbslCU
MCZy2Bu27xCqkR5VdUG376T9h3Vj6+H0TAngAC7GfIe7mQIfCP4q1nC6z2awyvqkzbVHvQPG18P9
x+P8XtIDgFGvWDqh/aaihjIGl2dQk1zBfGWuUzM7gt3YRUzKtjl1UsqzzjlJTz2lBMCxTunokVss
zwOtBEEGvyFU7kMUd/hvOdVzRMq6Za6oM0hT71FnKFiNxpFU+77nIWPkbJLknF5js3liQnCMjODN
mcSzGUW72rZ/7BiU31yl4Htltc3neoV0YuSjaFzwaF5om2akxZkyBt2Pn3hXKvzD4IWQIOfaBquh
wCE1h7Oi0aHIA2fVweEDJUvdw1i7BO2YBcO1a5YGF7FVo3TOtQqJAo8xRS7z8E90+akyxUfgh7ck
1pLlOLdM+Jnrcg7Lol1GL8zOGahXqZgABmP61dNEzRzB/6gTtiNOqgzU5zYLs6GGMpXgVlRqr+Mm
t3Z+ygdOR8DzNPdhlALHU5q273GeACXBXbg3KsxwrnUrchxbWZs993PDRpFUdGlQuqEp8AAyMC4g
v/bu6IPGp6gDUtrJo7gjnxs8oOWe2DTBi5AApuKjpuqDa8kMVC7XhkMLiJ1DcwBzQeOZseIaSq7C
P3qAu8yyfVMUidQFEdS5WURSMSKd7hjpBA2a/llRQVImLV0kva+Ohq1fR+JyrYcLy6C4ZDLNW00G
d6TQZKTYhHeda2RZrKErXAaqT0SMK9fBiRrDCJnKfpVRklIb2TmhNMUAb9TRuhXPbSqR7I8auQgW
6fHuOdSCmHP3SkrlBbaJp4k53jLX+3XCAQ1Jsfj62xfrdfoTgv4uM5wT+/hXTMUL2CsmWuKnHxmQ
ESi/25r9G9Qe80AulZTElNyqYX1eGO3QTerQI1OHiH8UyzBB32IxXZVhALYqXI9WDdNe45mKHNwb
9RsokN8krECLGYO59ezspSy015goskG/DfX0y3AqVmWNt7ZhulZO3TP4c2K6A5nhYI49G3zbKeqd
hWZbUaVjF+0Ty97G8yLGxkX0Yia5y3CvO2edx7khSblPMtlZNjb5ULN+sqP6y+QczZQieySt8dEE
4rdIZmZ2lHVrP3E0dFPwRRBXoMJuk7y/9P0A9TJ2zAVMhGWPpR5YzPioFwYz8aZ7aPT+w58R5yUo
JsjvnrFz7CYnCEH+JlLqTzfEHJ+m4CqS/rHDEenn8i0sin5J2xPG2T7duWrAV4h9cFd47o/VujRM
jAbNYvqLqelf2JKeaz1j/ZVbtpFNXsmP1NH3dm3tSr9hA9GPpPBBunqPll89cInhPgWeJy2Iulgm
87gkOfRFCspfezf1/L0dm4fMZdUfyNxDbKT6dtwTeaNeJpfMIxux66DtL1Brf8aOs4gl3OfeqdYl
OF3fKpiehB41YTDumubJcqzPzhuGBWyS7qCbUMksYq+2AFxPqwNrjl2yc/ths6p9SgCmIFpgcV8L
k32miEp9IbVig7vj1jEzWVbCfQzL9iG3zV0CGEuCc9ob1In++3Ln8/84bLQBkeX/p4i+V+V/yyP+
4/f8QxC1oS+ieQJAMw2PnOjMav6nIIoS6ppB4Bi2B9VE/0+CqA8EUjccHsRg5kK7+M7+6XDz/rIM
3eaXIVB6Lha3f0sRxZCD4vkvi5unQ40kNEB5Gfl1Szfs/8vixmyswhXkY64suI0L/w3UktqY4YDn
xAzeuir97oNoY2vJt95RHB5mG0zO91Abzp1e7eNaP1TuFC9EH7wQ1OsXXe4qklr0A6qpfmZUZlID
Nr1FUWqsbZ+VRdghFauc9/VaPSWm5+Jol9MySIxTb47QHAqxNzvVAnkSWz2jF7lyzE3JxJfh0Rw5
LMnO5PiyTSlR9kxOIaPKTwoj2xJ+1HM/ERWx0kjiOy83k+8i1Yzv1RR8e5n5Zbt1t7W17ncmyMFP
Li+VEecb3RqgAnDGXWi6S+lKHG47HT9Bm+Hhmrjs5l7zakhFYCLGlT91zUuWYDXXcxDvyejcwJi9
hT0l0AUf5soQ1FbgG6kXApLnolPan8gI15Pb/NGYRqzqSXIKBWBcq2AN4ouPnwuwp1qGtAYNN54H
4aFxIMswrbtqRrGjscVdkU645bX6jmAiYtMyKAfR4lfDzKixyc1ty5WIhNlP76X9moK5TxASv52A
WOVV02/hJX86zLIYtl4Q4z3UvBq+XOUXm4KowJFoD12GFhC+Mg4J1jHGzYP0MTKigztUEXknagZS
WYv9ZNdvg0nDRRuH9copGSOqTr92mfymUm/Tzk02neN/eyJ9LkslVxZY50VmU6Q7DOnNnoFDovVb
7oDF2YDjuw4y8mMqwdw4pMQBpl/+yJ9FQeO5qCk7CVqmejgMDoHe3D1+uAqo4Xos9WQ/5uKgJAhq
O9E/4oJrG36Tla53JOUswla2dbUZewP4UC/TRIQjkQ9pGyGZS/a+KoaeARjJX/foFouqHj+zQFs7
VnLHd4PzSxDrNgTQk9b9zFqdUNIUIH8ap6jXnZc4iH5ysrZ8Tk8GMSx8idNcdBcA/0swaWvGRQL6
W9cB8ahJ2M9p5GI3yzF6+hnLd0vMICMVuwzgMS64iupwLCiE5Mu8NIVQwIeycZuk02cu/b2WmBdT
NoAUQrgoAdRLdgIxWxf0M8M8jKaRx31lzswIFP2+Hc6k1s5K9Ff09CeXy+oyHIgiZGIvDcW7Iz2x
4Rherf1wvLQZ+Hcc1eucue589sEihmyZRM09ak2w8bi42FTAUVmYwuvkd8gBDsaFt4WKvK4biwEi
zHlWOpKik3zJOvWRZdZXCu6TG905DKdLNCJrlTSVBX6b7xj+casqO2hPbUacrKizJXkqaCw8NdxG
HSIN+U+Lrz1WdA+2+pM/ljj9idcpH6XSq4xL3mgkJRtnmTntg9UgBSbmNFA/5ORctN1PFr5oVUp1
aGYNKw14n6Op5sfM0LXr0OD4hJmsNAvqRlzrA6/7R0m0lLeYyyMW1djeuFV0HzoLEEs0gepoOXEq
jjQHz7DUqhnppZPNvoD5NkRyr/Ar8y+SvUBiWzFV3rh+88eeMH3omWCoXuOhkPgEtLgjUkkDmaLc
LFE0D0q95ARBAA3a3o8TajdD9VcWAaBNjXmLE+fZrocPqNG3nD/9qrNBqnS09ypv24sgOPk18MSw
qN4MpwY10RycQpRb+JA7j27iqI/feLbs5Rjyf1UZI4EuDR9D2+LvRBTsUPBYslnOpgpGrZsOWI+K
Y+klb71e/JF5jSmnBCgz1CUHfcNbN7V76QzLg0/GqMhtrUdm1Zi1CnOXVj6RJnAjZKjAsZb1H7Bi
VAHgKiiC8KOqgNJQ2aRtHT0zt1YKOC+rI50/sbjlBO16XFXYN3keYOeptdPpajX01ss0L+mlxOOV
dPpDGALBkoSxTukwzOfcAXGlL9e4pFcFAL7VaOn1SagS+SPwOrWj+QjwTq4pCL7xhnF2ujBU22+n
Cp3QNsYH1qJD/nc4lYkU8ceVIiOo6dl7YwgMMf2+aNNnQaAZ2yZ3cfbL6mCHcbbi+nMejLw7BAXF
uYHCBDla7kmGql8lWXtuynRtDf1jbhZb5VXraMQ1O7rpwZW1QWBJcu/OnpAw32q/P1vOcKWO81VA
WdbSgK528CDuIF5jJFMALtqyDir+qR1565jlaZZ7gw2Nk8g8ctghZjfcdI3yGkg7f9D8xkYgTzet
JjZ+l68d+PapHdCbbUpnXSbhrahafKOJdDdyiOodSc6Z7xkma8tnMBYQ3J4IcIcEudWc6Ha5CQQi
4w5Ojpi4N93dL4FwWYEIglcOmXGDaDin41U7pseOyHikhkdrzpCDyjvE+Ig28Zwv72z/4MyJ89Id
tw4RdKC1EO515AQSKDUh9TyM3lBEUa39dp/5RbPCgnPP5mQ7nbxIJ2TdnSa/RkNE0jh4HcL0tU68
S044fiIk781peZ/YfO9qzz0xehX18loQrBdzwj7LIBaG+LsJwaft0mnBbOHLWupE8yluzNngxc4m
tK9EdZCE+HG3n+s51U8RyNmHwrPIkKyDcXzoAABEPS48B47AMhvT8ASJ9V2ri/dm5gYwdKA5vEPa
SVrxZs50gdz24tXfze2p1pWPCZZ0ExgBS9kyAU7AIIClBlxBnZHbSx3f31tTMFJMwdOeUqUatdq6
aDDP8SkVe1H6xbqfaQgpWARf5+bBiIUis5mZ4AnnTwBEQXbmp9W2PocqtBJqB9YK4AIxi0Pp95di
jL29PdN7dOAMHYFtXjR4DUIwlmHOuXOs9Dx107TkAPHd6O170lZPolG/uuWCCgUCETT8hI4LlZkR
27LvkX9NkBGVDlXSIIq9KAd405RpLhwfiE4V2/EBvxzgn9GCWlo+hx4CjmFWz+6cn4MmufVjATLC
BRlbSpsEeOdVT4aS2VaJnDdqpCV0CB6msdoE6Nqd3X90RbqTEzGDuYJzaehg+8uQPZgDGi1i0FtW
dUUZtg1OaGn2yalIzGMLDgF79ilzB3ujKcm7TJOQMcAeEMFeBiUAitB8GBK4BUR6cfO1zLGDMmhX
fuQvNZsqOb8uTlSqvk3d8Kr88EjLE8bmrH7F/vxkeV29EjJFd8Oh6ajxMaVNo9CKaTPYLGk1gyUn
c9f4AvRl6urX2mV4G/A01k31K2pFB+J8HOnim2egduOdP+GcZSBVMjVAeYUhYX2ooW42LQFbQFf0
eoKU56adXlmQ19nkfMkw+vLb4DXu+VUv4cZYYkjj2txezAFwpc8xte6nGflcs0ZPdDkFSV0DsU4c
xHmdrj9SK8RUPuy222COpAavD+5d2g00NBIoyJhQCv0Dv92a74nTTlpjiG6SeRZ9MUkdxmNI9gC+
1LavS0GjBvwAL8IAzoV936aFeYDv8WtZnsc9O4fRCL+cQf+Rg8gX1SqPA4fGSgFkJvB21hqxh9u9
rgJdLrSKVMFsVtRm37ufUVPo4w8H9v4DTAS1zXcuU6U0HO41jq+6evdcxVzUjQ52ax1GfdqWOoFS
zcFDmWojohypFo0TwkkYEI81p3tOCA+WHhsKX9t0DkrnFNRxuiyYaBTj9JyOZIdRpnVAqhzyp2Ux
acYuF6ZYMwTcZiOu4ZHyho6wQlSXx85WD9wQ4E3TI38qLNQ+B2OTVlm7rKIapJpem6rARKJp68Gx
nZWwkodQBvfS8EEMD8XsFDDuTgKtMIKhQZ78o1PWH+4FT34IOa+0vbvpafNLiP18MQUF7RLVq5xT
G5aIihcqb7wlQb1ma8ny3htR/dDZhXZIfH56bBLH3uMA5jWdPycqN/hATgDd9llcvWsdgeMUX5eo
KGQz8HXzMUOglT588KH8ygW+hpZXnsoNWu2VRdtgkAEeTG5EJK4wwluyJeErLbQMue0Ge0XEmXfk
O3GxkcEIdcDa5cTIzZJzs8WGtJyqycRpD3QwMxkMOJwtHqaGh2+s9PI1sGBqxQGvVWMYBnuGj6/O
qq+R3f8Zpygnne6Tu+kojXUdg2uRdo66fjqMtXgVWONZZYrhvSqm13ZOocb+eOK8k8280c+arhuL
9s2EtrtGUvupE0UnPfYAj/lsWZV2NFP54UzBc+Zx8Usb863HAxREaLLQSznKUFKykrrDWAM6mqc9
mBGfrNDrR9frLwZaT5L2O88xjgG451QaX26LkS5lQLcek4IWO8EXOHbFmsvtIZ2dDGbNNI5hhH4Y
44hpfHEcbN40cq3jzpLjFhattRoL/4hqBYHOzLE61NEs3m01K35NGpidQfjWGu53HX9107gtrGSH
C3HDxPJUA4K0dLfYAN08FnVzBSr7OOjYnUAqNtQQOfcYmjPh6bo7OhQEBI1Lbkwl7KM8xLh1ULqQ
7/uixt6aTi9Nwp7Efmctx0C5K9WwGFqpQUWuo25mnOKtSfnWXPMkjfxK6w1dPEzvzy55ikjFh9ob
5//ONunEJXGDi4Vlh95XewfKDzTG9KG3sD1c+gkhCG8Qw4ntDCF30OFdt51L08qzjW1h6dLjICvt
FaNUytNg08mT47QfeNkTe021Fkh5Axp3v+mF90ULLWahov4EEUJLkh5c4SARcgFMOOjRT9wWj1Fg
QWS1zi0K/so36lvvjWIVkj+qxcBizjF0MkN6+3QOa7Gy1sihp4nZYS2ni0VXLpTmqaKdobmPCmLh
6GO7jrsHLMC0I/A/reG9QwgiOd4/WEL8Grn15Ins0o4AjKDeUoyBbRrLo03GQN01qqKEXkAf9C+Q
QAgnBLQk1n50Z/aARtNXX4Znk8oZCP9DeXpvesy4/bgqZxhDP/XD2qjYojGU3mmT+uOSEMLvUKl1
rzUbOTOSOl1/UWkbUONDNLJqVqGG2MgIl+B/WPxYEKBSinSjTH/E+cbJSKeqayQ45Ow78lUM15iE
/K8ESSzWMMjF/r9NmYxitT+ttv1s/rsW+X9+8z+0SOMv3UMDJ3DrmrgpkWL+qUVq+l8MTLz//EsQ
7f6Zt7X/Qmj0oQJ6ru7ZgBr+pUZafwWeye9zHQd4KqbPf0eNxIX5X8VIU3dmH2jgoHhiEvWJ7/4X
e6aokRS1YW4lRktdpOBQCNUawRoRNYSul8OWju/axATRpJxjVY/1zfase19Cq8HswuS5wOwUG+1b
oVM4hizvgC1Xr2xoK8gHZ+ZKNG2nJb5GbuzeWINqxd0OH2wVlBHJPR1EUuO1a2K7O2qoP0gT/HL9
a25m2D/VvTyN2E+cJL3INOR0ot+pdPoSsZ1Tap3uNbfZhUODWyVMC66+mMSjv8lmOfWf6suZdPhR
dGRShdG9hEHbL8kj4OKPpk0WFm+ON2F1z7jcIIHgJ7BWkWYz9cFjswxDTN52NxBkcItZVZM//F28
BKnRL/ugX9OKdaNa9aX3wXqrvMZ2TQIy7FgkVR4sa5DPawj28aoJtWjpUnhB6KiCbWT7f7Bk0Los
kxedfYEHYN1bxn10Y0jn0fAyZRRzqugzdDmCaPpdpwat5gxDrFR/aVuEXldVT4Be6BCOGdRGBZFK
iYeWpj5BAjTnWuCJZYN0R7MX9bet8Rwk+kpvw19DmgMpXIMl2eh/p8o5+lX7M8V9tkmw6y2s1jg0
SuJAFOqDNAvx4pYPsZBTCjpHpyuzZ/ZOC+/CRsZdmFoHSsPQKblK7oxaxVIzTa5QBvAjvhzCe/w3
o8S+Y4g4BMJCzW1w6GZ8JVjc1obOo1cF2oPj+e0qSdo1syy5hJb5YjQNPQ+MlkLDeGgienTrDiJB
OjrvOI6Ja+cmc+ux1ra+A2PH7M+2j3okUBk4TVBhlDzJhrOoG1mbcCSBE2CdsUYGcw3PNS3c/pc9
/wRG8lrDq0bKQzBqU0+nUKCIVlOL9OeEMP7Gz2gc813fIbXXIt3WaZmvmhZ/kaV1DDil/uq0xCko
ORzgg8PtzlAeYqS/jqMo17DyidoV7uPJLpoqxkRUtD2bo7iTsN3KfLzBKj/1TtwsvZIhJcPBkd9p
voeSeiOjbpZ5N4PZbWvdKwIwkyxsdm9jU9N5xSRff3HIPHi98RkobStTLhlhR0RAmyGXJikHAO1Y
ycIaP3TZ7OVknELST3Gxjwo+h2kKuLM12Wm0c4IX1OS0kdry7Mu1EVKGUUO26vpiMwxym3c6J+A+
O6SN8eya3b7x1H0ynedxdEj5RvheyXbACbgZuE5WEXVbG2PCQwTvCpmYyiK3pLNA9jQHeHXNjTiq
TzYNvjcxcu/S9FIxQA5egAqvE0jrFfpu7nJztIfv2Bl2Xp6voqh5bsNpRwhhnxCqXrmW3E+Nd469
FMZbeBKV2e5shvsr+hjE0g0HJgwJzTRa1wM0IxTFk+cwNQaesZg7CkLJuHkKbrSO/5D/IKY4AB3o
15xw2tnre8wzsU294SK08K668RZIYG2V9T462S2bzNsUJI+TrmO7GaxNbguSS9XJnQZgshwtCMPE
AJ4oNSwbpLbMfgabJZexrlsLFZugPAmZljkxlihFltGy7BgFPTYVE2iBnupHin23yh53DG6MrReS
xq2ltWMGufAb9Rgk/bYaVMCyDTkAKBwvlhDG2p0crHtBd/NCyk2qhnGmmSHRxzWXhrgxjSXfl7UV
siTvKwAreF6a76rBn4BrO5ilARhU0HyNTL81uXpNQf32bHIkq5W9JKM08ld1/Ogknr8OdU1HGOWn
sAMnWLudpn4bmi9usVJson6x00IeQqCId1Wmt9hrX4aCjKyWX1TPAiVBZOHmTI4VFxzoSkmN5dhr
kXTc9EH+7UvOxmjdBM6P7nVXzx3Pfudi8RktzAHuLm37T0/FF8tucVVrSNNCS1e6aQVM9j/8RDxn
GagDbTSfuIpdmsQ9ZG7aAErDj41gcdLSuF0w2Dgjc62yUgK2nJKj1NWlqoncidGgwcDmGXKKX6/U
rkJlH3Lyv5WaHjVVf/URVR2BPj0j+sRr1wAB5QfhoTcaain5plKRoSuavONpMjw5WXfrSYQvLFQS
FwobPBaCA5jCsbzjzev0YdslxefEMsAVInUg0Y1cJuIC1KNLYUZ2VpL10u35eCxBGiDjYFslsAk9
9z1SvP3mm3LctR/BJJ+p3/iSNMTIYY/77BLj8R5ZnkqtfqYViqJ3SZHQaJ6jEqhhDIsaJo6X4LFp
5JpBGsqbW1xTVNy1VdhfQTTYB8izzSxAP1SivLShZe5MBZTPK73HKMbDEBraFU4TLMRBvcuBpigX
rPfKoKrRDL57X+/WbKaSN4TSiMHHslS7IVMd8cqyT5rtWpfGrfP8N5bNkAu3OVAWEJ0GzsArChzW
Zp++lZX5AYcSE2Gs44KtCU8DncdyyNLQ+eAeY58cFcjBA38GXFsZySwZJwcdwJBkNFEgIXMA4abE
JkSqtlv6qQ5cycU13ub6Y0112lJoOV2aDCDiqn1zajqiVEjrVBWF1NF76wKm1wLTzicp22aJxadc
2mnCgiLQCYoQW0s+ErUKhzvEgo3hhLfRyw9U1BREmbOXMEt/R6fB1q7bu6FBNYaghcPTbJ9pZXuu
i/4QuxnpF+PF9rBaIS4eKRu60cNxKHr7VudA0TP3ixBOsxwK60tiO8raeljTkA4XL+/uvhkUZ72b
of2lfsQlzSrd1cOGY9EM2+aSOujy2qmQZGQGeDyB5bsy/WnfD+O7ckuH7srwTGtJvrDz6kmV6E96
3B2FCB9z29WXchiG5ZjoO6zMhzis/lRu+Twl4hg7NT5mkDVxf8todbPVdNDTFtTUGDKCNppHwvTw
Qhg35tporQRGpf/g7kyWHEeyJfsrLb1upGAwGAyL3nCmk/R53kB8CMc8GWZ8fR9kVkpXVssrkXy7
6lVFZUiEezhJ2DW9qkdFaniE2ONfiwnDj+ej0RKKjhdrhkoPFNdCv0iOGR0vFCOtPTdFw44ObHnv
xwYun0MPV2LGZ7Pu8O44T460wosXMckNSfRBsATlPEQsYkXPCjSisCuNKO+b9KdVxW8wlW5NO92o
3jqWVbVWmf1Oen5gTQwL1YyyedchMmzzNO9PRVihv80UnsLxpUFZgllr24nxIgl28ncd0cbg3EaK
mDRDnsxZZ6Vgmma/0munBLGZBRHBX2ugsDDk7FlkqNCwwwcz/9CzuAO9/gss6tbxeXinRXuNK7Hc
lOxvdnh2fkqd3LLJo9RBPJW9cVSZuO9kTZ/K5K6rGgttmvJvcM1rf45uPTcXe8rJftLJue+M+uRG
4WvWSN4Drn3FZEu5XeuIlRJkiwrBdK/G/WCB+CuG68gxfwzGFeybwXs2u3dGOh7VUg3M4/vBdInm
VAO5f9yA+37R7aAU8uSq57uWPNUadL/cmJJQtO79zy6JGO7maUvnQ3PIk5G2MHoaVe0fcx3uebqg
VlvsPTD5cp7xisW8N2XKt26GWBZlrNZxO7/OlcwORsUSuXManooZzxfbMnARcfVGw7FAq1t+4q5r
4QT4Co1i3wniKVlfc8axJWbWqOjlkce8Zw2TaPHMxPMzu/4RnuUujOKnGrPyypO4DqyxvSVRSxtK
Mby2nk43LXLt3unLM3tVQo2AHuJgaJFTrey5mWtja02l+k5y194O2mAGGZx8qzQ6ZuOp6JkoEGYH
bQbm2sQikHkpzzNT/8rjLiStIBU5Kz/DNajgw/SZvCHdxpIn74+ZJLODNaEFDAdh7czF7babhmMs
wGkSOt/DiyaiOgbXEX3cnW88hGUldkmDUbZ0AZ7FRfmYzNX9oNzrcATGSbMZL1Z/m5S5YEvPWVJY
BGaSIqQEVxVbF0PTa5MBq0w09i8/T/ttlw573pxXmqsf9w/8tVF8ibpqb7PFXyl7IgdUgLshUnBf
jyT7/77w8J8V9ZSKl/TfqQqHj65tjO9fxsOv+F8dTv/4w3+oCnDVgVZ7iAqKDYylFJf2Px1OoAIk
v+OaniXQW5Ex/tQU1G/4nvgogmHHeGQ6yA1/OpzUb3iuMDfZNo4CB/L639EUbLkUF/zF4GQjKtjC
kp70MFn9jmT/+riPwRD87/9p/S9H953ZQzGiB9EoOWKCy0xMTEePBZWNznzj0QNtS+NErm3TGMmd
Cj12mfbRxJnL/+66kg2IYNaN9AGbwFrSGDvO5WZYyFSkrMP0WOt4yZaLlaRJo0kvduk8K5vTK5VV
TTMckCjquOu9lXKkzM2Gpd9s3GA4YkO1sgrS+A7oWW1eh1YLXLofaGvuqVnsQTvk80TCEv9nX+He
K7fBLDbOMH7rYWDkIktPh7bN/brFB8j9blQMrCnrPpEAWpj2c+Q9G3F09gCPBQA5ZgdHMh0xNKy2
KzEwTU69fUkm4pbCWzd2v4QNm/u0nWZSYizMOouGGWBeXUSnTeY9JcwZbGgJWbVVSaS8zCmtramt
r1tY0WNwKi20UdARDOxIw0SINl2VFftQ2c12SgWwUOcOQfY1arcmJeGdtW+pDCfcTyzV7E9zHj9V
mb4FYwCCfSpezAzectn/dIFxmxTBHQt28j18ga2vcb+3cnyjffN+yMJxKyqYDXrmG2hrAmlDHD/z
BHw36qUVzAppzW01cc7aE08JlKZN2EGqwfeLhdizn73UwYfqfXk6urAdYDfMQ7kUD+AKmBIs2N7h
xEPSKa+wQ79MCvC3te/j+jzlBWJ3uDPFp4St1qpqHVrlsmxcZclLbT7QOR9U0K5E8RplEZu+xN9M
VbiX3nQdYP5SJc9/r1T4How1neoAsuhvdSZaMiLnyhznI0HP1pm2ScA9nsh8Y2J1tXiY23CE/d+B
BtltYem3OQqAYitEo2sqz8f6OjSsvaSm0CjWXtd8lSIDP1Q+yURdYQJDnseXo97DYp42JXQQMWGG
UVtwS1dNyp0XUnGGPNF3NLek54lLG5bW8Y6Wk10N3gAicXNL1d5TR7BI+XtKp04R/j+jnWjoiza5
F26Je+6DkWoOgFXCGHkD+PjJ+TKsARHKnqWf3Dh6fCxMHFMAmHSxBGDMC4HfbpUO7uusUUEG3uAU
ObtDxtaUYqTQf3VmlAYrPmZtuC9LsKjECMw6wZAG8rOlQczL6eVBJHKAjy7vr5Gqdgwn980oNt0Q
XUe0MXPrh6ad5MY9bYwd2qFx/Ptnw/93vlgJr/Hf+mKX42MhQWbVvzIg//FH/zg8PCRpT+HKhLFo
/V688cfRARHAYtGJ5mzhcRU8X//v0eH+RouGUN6fuIB/wj+K36zFUquo8mCWdmz1d44OtThw//no
sE3+E0eR4o6BYQHt969yNPugaKjTssXfAqNwTkBQ9DEPjWVUKrlx0nk7sFkLFFix7KucwK2gHlrX
kaqz68owiVDXXnNOpfnBYHjsh/m9SRpAaVSQ4zJH08dNvsvN4tympsLOJoeNq/pH1PanPgvnK2m1
9nbMhbMWTvtm42GEYw/NNOoQ25I2mu5s3RLLsga5S1M5PESNvK0nz0BwmZebjbuzCVZDhkcAA9AE
c21qy01V4qPDeKaIGzQCYq0hG0wCi9EgDQ5RHx6yGrpZghG4N9MHNZNtczxsX4W9BCsw+bEXfpVp
hynT5uhz6GgjXipOWNHaNY6JE+7GeEddCHJq0OGmIMu2znQybvqwmXalIFxfqojCW/bvm67MWK4G
NnZ65yrN8TBK146vKp7Vn3I01FoKqmg1vfO7gRLz1TQamA8gyXkEZQMzvCtqi2SnZ+6ScL5ucv+d
dAp7vcyC1GA3b3BSnLWxOI5xyNvbIBhxscXFw0gyeDtQBeWYLviHqP9qNDl/5QtcF9bo7nWMk7D1
O38XSoq0k9kkY0Ubdu8bX01Je0El1BeYtIchaLdlUIIcAonn20QV6cQ6Ro54Hb0xJfBa4/DU667+
BgbvPvllT4KbcmtC8eo8WuEnrUHngKQ78jbpiEUulIb4ZDT5rOvyuYNATb1bHm1Vle+byXqWjM6r
PLHGFSrUyYnNYaeb4AYrzLZb+qWKlEXr3AbBtgjyS5MGnw5Zyed4ef6Wjo7WrdPkCPi63lM2fZAi
Pjm4L1jIg9WcO2jx/Ch3PkR2giDaOmDXTHelX0Iv7fX1iGR2SN2EKlZTC+5A+ZqCCX8/m3KPglEd
87R8LAmd4kZcGj9pv8VUE1Ce68CtswSkhEBfTwWsfECd27mfrjrTPg0mzYCJYNlqjuJlmjXynvKB
O3TJEyarYpM7qbspeg+6PldO5hh1TMJw3iYgL7emgBDaBfDByHgpfDb4jmlFwb5gvNWtV10g9ORr
Kph3WZ6Rk+d2aXqIPwnYsji9Mx2OgVKa+8kwTmFfQXGdk9tZ++GagoRbIwmRLBwCvYUXvfSTfLE8
YKRjDimVshpy9Xa4IEBxTZYSrlhQsTsviButhEoeSLc+zzL89HLvZPXccn3Vo4dYiru/BZ6ioo7e
deWL8IwHTFybvs5f/Lw8Z7D9oO7gFtUyZB6smEqaGHJoVHoPk5A3FV0gLriJrdV6znKAuxvMxSTO
JUZH/jC7GcPc2+kMVXQq8l04Bx+VwXKos4d3hvZq3eTtXeKyJyNQu59Dba8jH9BEnN/FEaXsMehe
kvSQrLqmTLZsAd4nGBhpiJWpDC0coywlN86o783UsnjXmrgzYkDyU0hVeuL2Z0Xod5d0PjpazZOU
drtd0Y6fQz9ZTOMUl1aaBUnU5Iek8aZ16si9FKSHZi7mw+SKtVNPFFZ7RnjVlvrFDAm3qs6HqMpf
vB79+igr7xpcagidK3yUpXobfHKrAUVD6ziWP5XHS4ex7CEVzS2huzWkVO6rDYyBLg5//Iw8DkCV
es+HPIVHSOwIeyqliSWGshwAw0Z0XXgVlJEi+27RjDqT+ex8OOeg7Xb1HDwAHsvhFI3DwSvSY+yO
31ODhyjSIJQI6+wMFdIGGTMEGXb3honpF9uF4tFJ6u8GVyhDvnGbF/ozpXCYHxUSrzG/xRFiaNLi
GezRzNsSfGBH4wV9pN2+kgg58M1esR4TrNfmTVYi0A+ZhCfQfPYxy/a6fZ0b+9nH7bJr6oLu7Hzn
W/rcqi7Zz7V3AqkyrbWHtV94RKLpiRZbkrSXqBrUVnX2pVrwCQnO81Rj8skFzkILyTW2+EAH3TTv
WPBDhan8J7hhVDb49yQLX2cEuIDOI0J/8WMpBM9Z68VcSCFjLGmbUdRFsBXhjPLAgrg5lW5Bnbec
MHjgePZewfhotvbAixXOZ6WqmyaBpuAWyXxsIl+tPX+4neFboDNTajj6YCmHiXdHiu7LTIh5KILj
TzMC1YQ9q4V+Aeh4SUeFuBPXoC5tPrNp/ktk9d6bBJsLZNMNtPRplYaDtSlwtq16AF4XIDJsSGtV
btze3rK9nPGy0O9XdeBQbUxHHDbWsej5C8ecQscwNm7iJSZnZwOXIctfZ87MmTa6rGX6x9aA7BG0
4xvtFq8RyAN+Tpm/QZ2kz3oMX/3Je59b92PMsJikEwVhdeJes8Dm01mAahaaBKYeMQp5bEGRT3yH
CxZk0alw30SPNumnrdwAYFz8ayBxKPRJeRxmC3wgpWxmLH6CKMsOccA9CaDeuEqBVjOpo7+jFrI6
B3CxYf/Ws7LM53vHDNljx426D53mFmgWoJzJQpIcO+zss/wYcP+HPvGJsEJEyio+SSVRSbdmF9XO
T1ifbkzoHWNAVbsmjernzE7eTFNKEuEvcgI09xGULu2te/TeCjAPrX9xLsZNyqX8iC8LImKGeUo2
GPBru8SOnXB/NlWrt4aJRSWxOr1RIryI2I3XVZNW2yJnv0EZCIcFqPtNFoxc3eC+rZrBGvfa9au1
GVA23aRjdvAbabxCwpF0xvRq55gi2euBxDgPRG/BNr/WYzXGWP77Oyfzada2LJaAkJG2WGzbm8RH
pbdVlGwkn6cb0jvyxCbSQhU1rKWsMNxEaftEifaZhXO/82b3dpw56osFnI9y8isauPWPjj7hR2+O
scHPtpqbt9jPPg2jSJ5qM5dr2rVhtmA9GwewawkZdW6T/bUhvXdnzti1jy6whx7vkA5xohFN4BRl
Psrc+RTNwyUk6wQSwy/2QQHIIgkCa2PY5QuKGT96w0yOSjQffdmRMmrkk0jZkBHn+MWYcg08LsCr
zInBVwSofO/FYXBxPEklTJ19FlSDrOTitbCy4eym1anmmrY2jGHcO/xqT/b8GETWqRnkbaHkeUl7
rPkZcNNUe97X9F2sAjYB0RDdZerCLxHwGC5FZRxGGQPp7Wl79mTLStHl4ltrdvlDIN/Mqk+PZdi0
64bF6labgjSPT3BFVAft8eyqqFXNwQUGXXAyvHCEdCgeel28JTngdurwVojJSxcv9UGZC+gbSsva
NchIW8Z7PFNEVHcuKsdA8jvpw37T2vHJNZozvN6jGxfxnZNW32OOVzSkIWVfkxOH7VFOy221lnAU
az4NoxA0W+CP0B1rVqpDE167DvBdr79aRz6z0oq9z3gJWo99NR3yvuQ9VGNBF51rbh0+wSutExrD
ZjXtA6yXzD2N/24ITAJ9lFzbyriNyx7PQuhe+NByyTZpcsDddo6zCMyGBbsGYm63hvL0kERE5nxb
ck1OQxyBvcTMN2fEl+f8SAMW4Yaw/8RLhItTNYfJNLyDtdCvuYxD8vX6ct+GoGXAhS5rueZrsiQo
sn5gFjETAuX4LuaquaAxTIggCe7iYHgTOCwYu8Eb58l8DwD4Qkg/X0U5D1tewWnjZp1Ye5aJW7Z+
VRqqJe19BLPMPFkXYY6xBKe1Lq2aXrdldbkUT7cx5rieUmwwIDTrAhjHL5OB8VUzp+WYhntAiney
1w5iWnMVYoteq7rxiJUlP77b/nIK/2YIzMcos0saA6NX3y7epBA/E89QU1LWbc5GvC3N+SQF4fNW
NZ9WYt7RDICi0cKQsFUyry0cRlunde+KmTmCMW47ec3FqMxs15laY6l3bge357xJeACGRvneB+7Z
TpsXc06vbAefdOjS0mNXBuUm+FIiZoNVN4FJx5h0ZOv7Xqr6WGXVcQxnitL8Qfw3dIr/LA2byLfk
8v9fO+OeP7ovWth//RVY+I8/9ocA4f7mudIGQGYtgizgZPKvf0gQkAeFAjyIt01KD4AWv/Onei1+
Q+nmt21upL5w/1m9dn7DK6dsijUBDS4VFH9HgvD/H0McXxz5gQwxTBuBJvJXBQI3ckJ9Dzh5rkbP
vdE8BJaU5GkbTu4FYTf56WaKoXs02dmEWrM3IvtOa/mla8/csyjMAThFPuA8jmZomu81ZU64bIZH
p4y+U9vauRGSXtWxwLVmKjl50q7rivRdUDV3wADeaNDa4Wm+rZm60C3N54agH+xAzv9OPOlKPBOC
OuVSfUyRfop1+ggsjxvHWGwTuNvUBCy2HhPkSTRG70XC0NP6YXwySVCsp25+MHJgrdp0d8mMhGlO
j7YnH+i1YxNcqu2QAB/0uukLSiR3YGe87aD0cy2JWb1SK8NkgUEflR2SQLPGh95uZ8gd20lP79Ao
CGaVmOYdChrNiM8X4V6ECNjkFOYlwZU7Aq7241uwTgqcAzxtAvPj2hjES5rpu0jUFNNosFRy9ghw
diQbW9976JYYhtvjoxv8xFj901v09o/NxP9g13RbxkXLCsJZGJl/lZ2kNB3e2x44Tn+ZJv76ovN9
6CJaGsNNm5QHx7kiKlPHG1+z0VP0/BywyY+rwXXnHayoLyfmiLQ7eR8F/sns0087hVIca5f6gsi0
KAVx2eRHXbR2Xd9EJQ0B0y9J63ZW2dlqIzQojwVzVPreZsqG/moel7ZPEroH18648FAKugpFLbaB
m80HXXT2xvayDoqNTA6TESxGATFdiKBELGXRIDJsGI28yZPiA4MirGlZPcJzXC7uhDmi6MYt6qva
nKhkCChYS+Yk4Yrbf0gQoNSp9g+Z3R8JJNmHsXSLPT4YLMxeMhwIt1ynCOWhZ6dbN06xKJfFlizT
B61Cx67IbiNZnExiKdugc2+bdraPduIfKom3mVvOpjVKFsIxoPJ27gYKJrznOiJYBE98QEwmtBgP
+5L49TEmmZAL/3GA8Yv+lji7KuyoZ5dle1878p4CrhciisRrXOpbrTzUR2V1/iXua4tLeYl6IWX5
2rlluuHCYOxixzSvgX49+bV/XeCUXrNDupUDMK3cIgRTjo251sLy9rZQH6k2r5qoQdwyfBwJyc1g
u+SfyGG1nXdWhCG4u0HiJ4NcblMsFE5XR/vW75O1DShpEiQXY8WcafEaEYymTjikR++e+yjTVZ+P
O36EL6IE6px2zm3aQDgaTPoam0mRXOPWc8t+I92Q1ywPBY0F9Bgchryiwiv55dF/kThNtm4AArAe
MPYZ/7pNEBbXg4xOQKDAgPffvLcot2ly/HMwj+nqPva5efFr69qLm6PteA9h3kxXlOpYq65iaBJs
fQBTKXOLk/OSox2vOq+gwtcLIHW33TYrmObagReKgfjGSFtNfWkaboijT1egU2E4myNkL6x4juiO
DVxIhDC/3BN8ySHY64xnJbbChif+SlGVaE9ExloRmSfBa3QVl9pADsu+tE6fSgOzmyDZsUY34Q0Y
uNVXN3s1IwSu0qqJxlVMQxAzk3wIZ/OmRF9b8sS3EGJieDnUG7QmTLU5qsmxzM7Zdhnn4Due45z4
pjXHlyDH4mVgwq+dYhuL6HN2sBBUhi3xSYh6hd5trsdSf8mWjGKkEnqNLfUU9xDLHJU/FBbQoSzh
wyxl/kYIhHLmqvT4PFbtrmd45aEJ0FWM8d1sLtSd/hQlOoZeNFxl+fgaF6wrUZpsl5BI0Mr4VTRJ
/mkot4aqNpS8VSr2/iWJ+G1LJIdZFGcxrLS9mePM6l1F7lYVV8jo0YbJM6QKjDdSiJbC61WEhBZy
YFrVTwWBcu16WXP0BrwzUVV1ZGFUvxdB+ubHpX2qHI3UVEgCpMm5ITdxPQ2xzzMm/8HSS+vSCGDU
FkWFruadGm4xEPZ8+aD8Ghqe4cqDVUpva802XRC5BN+FDWnVRjQkyoD0Q+9aWAFInO7xpTzjHcNc
Hgw/9hggYAUNTQb9m870AORKAYSaDfdoR7K6FqrXx0Ayke1YhJcffZSHP20tqzvHZx/IgpbWD5Gc
5wRRU07Su487F2PZ5Lm/PM9NDimOJqc1d3GgBRWPqYYQ5oSPiBbUZDgmS6fY5SLvGvOPE7o0TZLv
us0Nrzli6PllVp8U5XhUoCJwrI3RLsGtmnlzlQZ2eZVFGVurMPbSkzFYb3bFoFp3unpoHVYHwlC0
FA00GFEMcZKVitcD1DdQiZrVX9c1p1kFw92cTf3axyW7GuoOsq9pTfAVx5xMV4GAyf+ze4fg5d9f
jP1nDZx0DJv/no8dfWADb/9l4PzHH/tj4DR/88XvQQtEYTYBmI7Zo/0xcZLCENJBdGbYA8gqXEsw
D/45c0oiGpbFAf1H0mLxMfzpmGAjxsgJE8ZlM+Yv4+i/ULH/LSXbtP9l6jQtR5p8sSWCwWmDc+Kv
AwgBiNhsHJ439dIW2UmKM7BW95JiL5vt89Y3lUPiPVHXOX63feKjT5QQYk5zlF6Do8621MAsjRlC
HMyYrbtuxhdDGGxjup3W3kPWDtwt404u8f6nLOi3LnBmO8teQmUxW9TiVXXuzgPwDUSS+06YGs+h
0qfRmx6inNs/T4RDVzuPYcU2HGnmktPewMewT3aTZT/XQ3gOk/YzS+xjHpJajNvboaxC2h6qr7BF
Ytb9dzo1V4IoHBfFjmsj73/UeGILVTQ80fRB80fkb2ueWKUDkdQV4nEeHGfngg6k75J8WM34MWqK
r7U578KGMT3JZwykjf1NcOOKjo4vdmDnKjQehOM8cJpWLB4YhU3XBz6IfrJUOYuVsfyqWspuXWV9
Lq1pFqnY9RxhsOM1uuRlf+gyZCbqyn7aQXg3zeBii9KQYiz8T+wEaNSkaReMHCoutcPdtB7MyUSU
iDnhALDVbkyVGdJMaou7NqbEuSpqKgeEdyHTcd9HZYkJvPtRgkNCYkT3MR/klsICnrj5hozbDjLH
ro08vnuffLz27b3Zcg3wUjLwqBhXbi1RXR35gtrt0oUSXxcRoX5/3vWujWDhfJgmQlUh/WabJPpk
FfYxm7xqW3dQbz2BA9mzovQCRGw3FvBUlUP/iXKujKY4V4PB/l5SHUXT3hba4t5tiDgrwJ/JaHyY
aX8UnnU7qv5+mrjI1L1JSIU3TG2PF7MZbhuzv+oZi5XKfuI8/EXL5blLyVf0VnlTyvA8uVxB3OqQ
oHZ0TnIHZmxBJhv7yibUmNqbAW9wvTxtLSaidRdwuk8DFo/SEGJdZMZNEpaPQRTcKROLtDP98vDo
mqPN7+UvaTkcilAZ68lIf6jgwnDbQ3FQzZtGKKJBzNzmlLatghzFPslO0+RcuobYuyP6R39xZtBM
8qkLfdezb8HJs3Nlh0sxxgSHeXjCP7sy4/qlmeMUrYgdBpaKPeI+qu8gPofU2WrwFZChbyPNP6xX
YmfnwTnIs+cqXOBuxN0np1zXC89kSkE4ThTneItHNbQcNlY2miy1bfDg9Bs5hMMsjHOth1tq1E5R
ae8zsllrLL53g4167Ng9c5oDolbLI55ONPOkPvL0OowZOjWdtu2RWA5eW8rPWblm/NxNzkwmyhHT
bNfvA4KqpJM+2645++6Af94/8Ze9tvVwEWnMBZaJtp2jAz+YXwkcPM8Zdk6TcviPMJFcLrJlyjik
0uKqMaqtPUXvc4N9myrd7zqLUOXl3g+6tUcagZJQ1rm12yW7RA3moZGEXGVWvDh1+s135YHdZY3S
V/jIAkHVO8wsfmiKNpnRwFUES0rJAH3JurVUqQiAzQ+zrO9BWvCP7bGN5eboX2WhX/OJGIONsAll
gsN6L1rnJknna7f2aV9mHUAmzDqHOnQ23BLf8LrvMjl+csFns2z0314llsil/aMJMfszlb38QFbz
Ul2NXo7jvNyEHp8kEl2i5u7GB+ikGPY6VT/AdcAZQ/MjSKP4KU+qres6GyvnPS21fh/74R7GrODN
MOs1zV5bzx0OhAZ3/C6e5YIu1qmCATVo7hnWjW/Y7CDSJxHba+X0PbkS8rVe8BRxBdQTUG/SHttK
gLhqzdGju8PfsvJZKvtYdIcdYBLW1pX12JmFuUEYMzcs2ljLjvrN0wa9OQCYuCVjZF+afNCXB1wS
tKDsFclcAA6bjP0LXHeEEHpxvu04f+299tbvBry76aFSA73Y4wG40t6wun5nQwy0Bv95ztwn8OKQ
ZoqTTNUp1PEZsiMgwAU9DCKkdHZhzlFl8Y26tCS5Lpq8Rxbea+rzgGkoj4y31OpOgJGfA8N7jT37
njgaPRHBehLdhZjAdz9690GRvzpxd8zJufFO7C+C6xYptHeQZKS91cXz6B3Q0WuOXs9cTHMPdroJ
kmceXoxU0FiPkblNl4BbxypIDXviaze9VR27sPw1u+13YNS7IYuwqVcXAitAPaNi3w88FEwrvmoD
4zE3UCoqRcmO0aY/zkjmaM4c0NQW3ZDEoEFymBygOAqyZDE4V+5bEI0BPOhecP2bcAH68ocX7BwA
V4xncpJjxJ5BR5ypLLNtx/1BJGYPGdFlFAK05vJ5mcfqq10qDzsKGxRRMWvhtrn1wZrih3geqq1R
crObM3RbDR2WW46TbFgtsv1ge5AVrbmpw5pHuau3fK1rh/iQTR7SK0gFTbRL501xP9UsGocw5z0U
yUtqhEcuFRx3xcSdMIv2aUH6KHAyyqribZc4j2lt38hyqo+DpivU5cmzr22NLbPK4CHQExniNmtb
zJtcNe5CfP9lUV8Gl+1R3UwDVQg2wPSZKsJwGvhCQ3GTMz+se9u/p1+v2whGmFWYOzesUd8pznO3
quUmD1hIJiZJ96T9QrfH5qmhfNTx0O2neNpburdXQwNrO217kincIPC889fleKstjyBBODjftlf8
RDHWyg64BTo6MbXJKi5syamYxvU4eu6p9/3LXGlAcnH5VioDXDSGvGBwPoouOMBdWI9jdjdgbFr+
Iw2pMOdGtjQ7BQYb0hp+DAjUgBMuo7A/cOGrA+XrA1Z8BWmsXNrIknpNqosNqzETiip+5QWi/BQz
3KVyfmdPjJRifPpedmxVfAaBeW/N043n8H1EDIUcZYG3yYtKnhLLPya2rPf+kPu34O0Otd9/BVRH
7CPVfpeG4e0cENdI6rxfC0UQ1I8f7cof1mg0uGEx7dJScWjR1ikj8UD7yUyfk4mCRcs6WHSFK1ea
Gyvlh4aQAuQmunMGmrgbXMFcxiDOtixSHJct6EiScUxuQjMn3NVn96GEHsErSAgnYm2+kKWqtjvK
aD4mvfkguYyvUhbpW0F9E/dv4peVLx/HCeZLmfeLqLZL1YQ+UpqUiMGbCXzzinwovXICm4VNaF9m
z53SZAFMKCkDkGvDjWLa0DDsp/4V7ZPmZ9eM3zAmv/KJf2NXJ29NG0TbUE5PtCPtQBBd1MRR3+mT
7ICszq311E3NR6Xba4KG7zIgJyBGx9qX/leWVc4uiRqGV209qUj7W50MR2279OP5d3anc9gu5QX4
BRdOkVdbYvoQEH35JtLpGQjMa+/b7cZc4L5O+iWz2SLyY16MkgdvJpI7WYwvM6yQkUYfbKAZDSKj
OjBGfHSddcFOMrLylzehLd543vUb7UX3PGiGjUekZm265Ippgn0tsvLUT2xRAXi/6cC9InE87ya3
clYZ8Ec+KpVadmoXCmLu5ty+y1rxRaYL6ncTXRnUCjKG07FT0V0+BQZ/Sko4QJ0DByVSDH3hXTWq
50S0D12L6mbnwEtqqgQIKlJn7jr50Ynbs1GO2yLtX3Tg0/sWszFrzYq6VWXAiLfYli38QCsz2M9G
Piw3Gqa2poU5zw/ycy9zj/M3OwaEYDZVXR+8iWozTQSRbQ9DmI4jwe6ruO1d9ovozJpuQ6mv2r5F
6xlBholM/HKH8dja9U8nAxrzyrnFFuDUFdNHxIMgIPWOX8CHA4WbZ0yruzCCUE61483oTJt6GOyV
WQMHHBtomX0WEwnK4reMArVVDxOPKEgZno0RDi9vi5GJYCw2jW1zWueQPSQ9gync4KtJ5N21ppCV
RoHJ31R2M24hOm5dCmd5xyOvBMO5MGISYvgf6tTUXBiSH7vwr1oKWta6ZYbtgBAVfvdeBaRacr7f
JJWQlWpM8jzvJh48HAXznsU5SzKWd2njPnQIkxsK328R/tHui4YUYFLs5y57yR28UwYb3TR139IR
NzgtSsaGjtTXzA7ISdWUcmfzddVVVNMsRSdNZsqDrdozxeQbqYCz2651rSmk937HN7mge3vvxmhj
sRr6wOZC5jAtgZNa5RrjRxyB8DPHJT2aBc/RWHEB7LhuuE11saKqZxDjQcNCZ1ixJooO0rRJUtF8
zFm3Uon7FJQO/YI9NjicW0nlHIz/w955JFeuZNl2REgD3CGb/2pFeSmC7MAogtBauAMjqgHUDHJi
tfAyK/PnM6tvlt1v9VqvEYwgLyH87LP32klwHGV2NDLzIQmIvhDdOnc8GsUSxzIDeAahQZM9/gpp
cI6s9PhqDqwEypB5sdbqVfJ02na2BIyVJ0ioQUriXXXeuoiiGz8BUWX5L7jO8h2gpi/Pkh3Hb/Vs
m+kTIX1wJBN+bXe4mzLvvkDYXaVmKeCPjUcjbTf8RY9NCL4sAjyAY2JOoIkr7CFzeMQMBS079vYt
Chx20hcXos2uJ8S2KnvktYINeFem6VblXDftaN86hvXTAmDJSDQ3Q/VI6yPFOPQNU4FxwWzC89YT
X3PXiTPdK4eoYA9BQyeVo/mFM9Q2yM1NwbuVj/mrYbMKlbKArzyFGOQtLFgsyfnOumiVoF6RvPyM
SqAKyh6+6ppPREJ3irzoXcsU5wI89d7hNFqP7ElSCDqqoG8q2nuJeat7IETCozXVKtL3WtNJRVPq
u6nNTy9TnyMvlEMP9WQV9yC0Zgb6nTZHCKI5Nv+e4+EaT+aXas0bD+4ctKpX1IQlpDyxvmumO4dF
P2dg6476oeIOhwpAlQ6/0MzYtvUrwm2+w6c8QvQ6SpXuCF+B2YatvRqnPlz7ITVTo46//JGXdixY
XiucHmslxUOKiQy944anyMO/r9j9f2dllwhmCFz/8xaZuNqSg9r89T+LPwl7f//Svwl7oFB8x2Ya
ImXk4GUP/qHrkZDy8bibpiTxZLnS4Z/7p6onloiUyfpy8atbSHH/VPXYIuOywAf/d3P8v6Hq8W38
61ZxEfRc1tUozpaNuePPq2ThdEFqlQM14yEzKHUdc2reZXZiHDhLn92og7BGtcc0DK8NVR9o2/cj
1R+l5eEypeOAcr9LDMoV8fwe0CjiBbUhY2ps5yU1yJ4CGFYh37pmOKrcu+iGA/UQez+9NE+jB26f
YhJs6KfJxZ/MWRDti2odNY1XScIZGAhLA0Y9DBqy6K+x4bBhhe/Rj2wZiuZqyGJXDx14LBdyI6Yw
FokZVuHSVx/dmONYR7FARCv3VWF+spd7aeMOlDF2vd1AZ+fWGJ2jIYmfmvgPu0XcSKzynaXzl6TY
unRCf9sGxqVvMZsJWjZXHQzDenlQeiGFE5HJTiV7wln02DaOy2EqZy1m6FtSNdMuDKq3YFiMODHI
e4vCer9OP4NBU4oSP3AGWJrZ2xNEw62cwz1m6EOTl9ex6hi9SWfv6az8CUIsbu7MziNp/Oex8DBf
R1W3awXs+UjxCqPiDvQ0fkch7kFO3Ywz5nh47zVj3xxzhhrzu45zZlS1vwSmRrQEyntmsQ4ZJWVR
UCNDVNpvHxNl3bnhyObV5IxHG/u1yYJzZfKJ232wZzN3bofwDSABmK+ek42A6xxHrLg6TG2jwHyH
lf5d991NHwdwG53CIa/u3Yx1m7NP9N/SZjGnx+Z9I9PTHAfsTrD/QgmpD1lh3ToICq5dn83cenBb
/9WoAJ8IlqpCnZrMkHtjlP7JiFug/4aeV5xHf+vEEQx0Y7YZY5cqiWgCP0wBNIgEOhSdEYxw+6py
43mCpBJN1C+4lBqU7TbpR4/Uqplvu9nFmWVBZ3HMbwpK8A35hckGtzzYiCRu3z/bRL45hAAA8Xou
lADfedVXbGbsaOsG7LRrn8WUD19SLKJAjZolJSNn29V3hs+o62Tr1KCTrRqHt6grjlOtL12FM1DS
8Bhr/8PRzVW1lBC2yGyT5a/TyjzwLx7DoXhy4uqSWu1HEiCxN+W57oaNGXJkClxM8s7emX+IJfRr
FWXUCrrqDtTZ3VTJrY6zAyTH3xYa3FlWza8yER9agKLGeE35Bq9HjwoRdp7wPdxnwiNHVbRPwmrX
vN5QMBkmE/qEC+gIMTedU01Hhkqk7naM1/isnibXvB1b8lSzJd/boCGLXyxc0qIheubcukruzXRg
O8WZa5WXxhe0lF/sBr7HKnxSnnevAndhgJ11EF0KvJAbrKNPA0cP5t4tNPMft2C+ZG+/ZfeZMvjH
D4YSV2NiEZ9aDKd+/m24CZDbBD8pfVYFP5CeqZif3Bva1u6CvMPeHN6zJOTkw9HHMtvX2rf3hl/e
Z2P6Gz9vsTZd8hWgV6ptQ6cyOZF4OAI7w8zqHuaqFcvOsDuI0nzhd03H3HI14loG8y5+MKTCZ46i
F44aWBz76VgQ1EFUsyAc9ekjj86dKxO5M62GI30IZDAW3m/UJQ49mCy2EDPB9nXZY2m39EMBQmMF
znMulY/VQD9fOmKHGUuNe4WTuwtWaIUu8pG0A1UrfkzznG+tqaOMjlWIotqParoOCpve6ITerSiC
X6wamI6n7AM0/sVs2fZbNuOC08QvjiC7bpmSOdL3uD3xgJZBNV6YRrrVoI1qLXSGr51ZHo8E+4PO
IP3nc4jHcwdxHXm9xo5I61YcsSOYwsFaJ22acMAjoaLJwfKIz9ydGQwcYJGvkcnFC9WYzwDo3+ng
e2RKuBYdoL1Ej8/F3BPzcE5B468wKJAURM4TIYgjenA8Y3xHjtrqaLjv5+S+7EDsxbCKVMbAuzz7
sBtGVMyD7BrBWxBOAXzMdVwVB/abm2xp57SHXWwbxDiIk3feN5mxQ9B7d45KHlkcfQYqvTGG5sUq
02A9BItmxEZh1dpTuDaTgV5hPsdvswLhLpvyHVgGJcvK/DXbsNnbBegTWB4d273l7gIPM2ZCKfNW
dvrWap1nXDhX+A5PpsKLmavsimsKuiFuUXzfxjPljyknUn41GMUT3JTimLhBgWOKw+DsACoHYk7P
iLY/LV3fasf5Dcg3X1elOCfmcM5ltvCrvKsZ6zN9CHqjg/nJX9bf9sBbzaZ3JpwQlXv/RUe1uRlT
xSvczxXaS/8GeqNYGfX41EYFDtgoIcM5kU4ZxE5b3V1Nu1KQ40CosvkUDsaPiBqP0DNb+RBUB/5+
d8djx161RuLfOD6boKmej5NPXWHYwjYJXWwITVxfB3zMdgTZww+yfRyluyRwMyoByuuUWI+Rqt7j
hTw4obonZYBSazx5FSQJn+TvvhfiGhGF1i6mEzgnhwIdgP3ZgLTmGjuM4/EaOMeJmr6Hmv3p2vLa
H1l4X1Hg/wJFCwgRw0yXbQKF4jiyrNhQtjecCpxdVeN/Z8E4bXWrstuGoWhtEny7LbvB2vISPxPY
iAnVyC+rtD6EpdfDvMD1C9D5sjYutWdN79KY0KY9kNypmdm7KZH+ih62S+6yg8O3WaBFsnXriKCF
Uie7TM08XwFg8UVIwHH1AWKce9ykezQLJ0LE+fSV2WLcuYkdradU3sxLtd1sj83GS733ECRjojBf
KQfbdIpVAScEr586P7aV/aQ1nr+gjV+nznIw3rNx4yp4L4CJePF0X+vyUaIspQC/V01CRidrm4rF
IuEdClwx9tIuDO10TRFEwMLNMck/ALDwAJ3iHGNz0ZbYvomBpHupGrlvbR9qypAdHepLvYr7ZnDm
zeAheTUZi6XQsn8MQ79hKliwNkvLjwHPrZj8gGNK/IFSywDDVGlmxs1k9T+s236spEG/ZFnUWx6H
Ktam6ODZfadwh01xCa0vH6HoNS3uZHSmdaahlswNUJi46C4S4bEtK2C4Rt3sgKPuvbb88uTorac8
6Cl0VcmmhTROUjjp1pNnvnZqurQjLgxWozwJOWKpPqaEMmfuFzTXGdzlPWs5HtzxhhDebhhtfFbm
gieeHTh5Hk4QT9WbIdAdS/Lq3XDUKRvaC5LTPlouGzajXF8ZvTu6NL/A07/YbOYpQtDNqpx6/GhO
9CgqcZlpRyN81j/URfQwCOtbZOV7QyjIyQwYxHRLrZKQReioU0Z616KrmgLToShpALLhm8gy8zeQ
PVDONZgb9JZdUE3Rw2Sqp9qL37GMcP9K4yZz5GkcqUqmRoN6aH83N3wbViKoCfNoxqSplOoiJ+O5
wvYC/wEPFoqUQZc1P8pvXoyOhbDm7i9N3qUpyKVV22cNyhFYgUYDK2kDHEp1/1iEnDIssiWgAnlU
lto8ZiXVusk83Ye9gw5amieHVaPTtD5HYGcfB1im6Lw76aJ+rrKBpVP/UNXtheVWvwbSBr7BvMOY
ehNkmuh5kg8bz/NObZjXG9MMPrqA05vDgi0V3Q2Qu7NTRgfibbugtdH+IxJMNTNI2LYnS0bBqrTl
k9eF313lf1lm9ZwaKG59sxOR3hVNTKQqOw56eo8U0xPmWUgLober+Q8acUhmwD1AfH/hrfXjuNON
hg54V5bJ2S3Z3QxudRc242cB7Ja9gV2spNdeywGzjxhVdnIqPjFdNzXhfvf30PcP9N4cWg7W4g/U
qo/PnI3GDso0Nd9Z8SvhmL3qe/eHyru3sav5RtIPkcqz1OmrH3TXMtZH3Vln+GhXVCpvZzXyVAbO
cwPAJUOvJBjzFCYS3Wt6G0T9ZRn2sZVYIOa0Yr/m7LSYbmBJ3sQkU2BroS4bEdSJ4s7tq50eEs5n
VvNhjepWRRxZ3MS8sCpjD+I8YIw7DHirN21HMxCsNEyIiddsG38piw1wwA9o44jfJUff+rdjqp+E
LonR8l9Tv/7t1zkIJ3dI6CYhQBmxwFhlY/ZWmESQR0J5cdPvvb696b3+czb8m1bx2iyafhuEoAMq
YGsDSs8q8mfyL4UNT4hV9TQdiJm/KY/a0cg27hwMWisjkW9NI24R3YHcF80ldQKMprCdIDauQ59n
flPwMktZOFrMu3JM38YZlhl8wngP9Y7+lDjZs5EiBT2Ue7TMfU9HYreUJdZkmbdxbDvUIOujTexh
a9ZGvyZDcgzHcJfM1iHuKTFcahhLcFg5vYx60BjQErIyxY9u2TjKEDaX/BBu9enQ6+jS7wiDl6JH
y0Ugnf03/MF4CWX+FNMKaTj1hzZdVjr0RXYFoCiaqcAhLmWSbWfvJEWfOLrUQ1xGN5aMjzyrrqnw
ftVd9+0tzZRmGDf7rmKyzBIWXxJ5q2F8rmFDR5RaTrQ2QOHZCMouBaWXQV5/mpRgpksbZrT0YoqK
h2qdYdbEqoA4t/RnEghDVV46NRWR2qPtjDeEsnYkSDZNYdQPqprYU9GKrqOPNDWS3QhR72Zok1ND
kyc5k0fbRv6n4dNoqfpUdH4KO36n85gGgaUOdKIXNMX2igvc4WYo63VRl1go9UNgUiZqL7Wi2F9G
RPn5fvqjcnQpH1X1uJW5c5w1taRsRn+spai0aNqNWVFdWtBhmi5lps1Sa/q/YpqDemwiYf3PYhqU
4u9/jWP8/Uv+JqLZf1liDktjmpTIYtY/RTT5F+GKxRvn2PSlMVEjr/23iEYcgw0UuCCSF9IDQfVP
EU1iqWNp5NmQhqAGSPvfscYFf4YJCZO/iX+K4jbTdZfv5V+dcd1kT5RFtUi3RlBhi9AvDu0I5zAL
HyMOzHGaPauEim2v6sZHfkBFIWgwPSBAjGezxmrm1AEbFIfFbteZ7TG2Oc3ig/8amvDd5mTIffca
j0AordnMwb4Gh1x42S3oTjy2Zv9W6q4ikTWCMh36XxgVwE6yA9oXiYdhBc83jfHzmeggXhRqHUGq
8Qdd+TSmBYLX3C/VY9mDbnpnKwQiRyHpD+3mUK5rO701aTZYuwMNL7LhpIz9DrU6pXerZkhCaaEW
mp30Lu8s/xe1mWAStJzx1KkQPQLfa19qNm7yt5+bLdwKOuTrRgX3A5H1PQfBFg5uRji94x7tfJ6L
AGzZztsdRy7Pg20x9+Mu5qm7CTNarjMGnF0Z1tnRtakSAl/ZHHJNeF8CZiuGCX/2SJys95V1iAIS
4W6RizUYgBT/Be0RrjVClSTimfr9NTDqLz0lNz3WickwjW1flBz5AhzN5psW+pR1FYJKZgIjExyd
EsFHlcX3pkE1SU0No93slV0eUrYDL6bX+49NIouNrzrjkacbYH6LWqGo6R9VYuMXbrPmFte7C/sx
jQ9jP6ujX09vrTPQKIDjmOQ0Qg574yHrX7zFldyGdsmSoWP8twLJchNncLX4mMUy0onF2zwuLmd+
UpNFCM7nfvFAV5ih5eKKNhZ/9BQJcHs+E/4MC34/1nG8r/FTG/hjmsVgvRz8975Eas3IU+yTGh+2
kWT5wV282bkbRusBu3Y+lMeo6ciuRji53cXTjVMLu1aLtlYG/F+sGUgmFSYne/GED5jDKxUkW4wU
pNX/sI5HAS7ypiclCOnlNhkZB5oQfYGqHVDd0Rzsi767gHLz1laKN68xmazQTOa91GCtZWy9e1bo
bzgceKs0KI2TNXrfk1Rbaj9u/shMhtBZGl/IPaVONMa30ZMjlkr2AdjzOL3WZnLTxMALMnk3FeLI
Y5wJIuH1SYvXEjlhATuk40l3UPViEXwZs21jO7HLZwxUs/0FBf+2mOVGKh/YCagOIkQjQVtP/xpk
cjFsFlVB/Tg4Tr527Omz8cdx3xnTA4ebhi+AcdtSKQChfDd79Yvl+aQggcSKA8R1EiKKwG5mFOGu
DU3aCnoIBlAQH8UcXefeoWirZWyaI9CErmaty5LhMwvds10YRJ5QY7hTqsd6QUNxBs9BrPIdWoOG
1esQvuxLPrdax1uzrdN7ZeJ1CVp8/7gvMFdBVvB+C9GMNwo/8tqV4rUMWnEg+n8b9J27RaQFglvg
UAX5d28x1wUeEthEs1YnywcqdqmHHeNhBQUa15Thk8OFK2CGjE3Ca7dmVLfAE8r7qXD0hnDyfjRL
G6uwflWtf4qC4uC6gKSs+M6uJpptcG0eWIi828j/DNvYH8EF4/KrKSTyDJJrasqhSgQ1WfjEwNJo
Gi456vKBjpJNGSMIxvIRre47juMJsiDNPDp5I4MN05Zxco3mgzVOaADvZfWrTK0PK+2MU88D6mwb
xYO06i8T/dDETNEhddW+j514eep4yMYqPE8yPOeGOJlj+FR43UZ7+Wuu1KVv0qum/Bfsx1trVmuZ
mxeXCKroaT8JO/NMduKSE3NYSat9H2bw2Fiaz2HL26DLzB8B2yCF/bwaMzAAM9XMcijgWeqeAYLD
LXe/s3Khxvjax7JaWsZpkawaDNdrQ2ZbzzDvY9+jnB7TBkENA85Cy91etXZ0WLp3htJ7yAu0y2C0
cfGav9IByLFvEjbhLYgqqS+hZMtdw19QwtwogoVUxzxVRHdxXIQUnxf0FJmsKdKWzK1W/ufieF53
0sYcyW6ewRw2L5V88xYB8tmDYNqVS+db8xUH09XM4uX8P69zVGTL9H6qEM5tUcR3aR3c2XLaeeRs
gQD7WC3FG2RqFt+AXYWpbxPY/fB9+p8pJvHgTdaRYF64stPo7BMui53oOjT1dxkFH70twG7ozQAf
iLXbXcyjNvX84xSQdRHpnTljnq40479H/SCbKKubnls7vB8UG1yAw6y5tqJONzKZfkVBuCvonsa8
U8RYvrN71cr47OYMsomFU88M8nAD8uNaTm0ILdDaq3Q4zI2/d8OeQ3nWPxD/Y6dv99Sp0thC24uV
rZkkLvZEVLkqit/tAFIkXryV40DBV7lM58Wkqb+rJmLZMYGouaNWr+qqs6vjK9Wo3/aM9cOTFJFW
aXxNupY+7IV7od1xN+UOOf3yLu0YPCEtsOBvE6a5eCOqcU/5J2LTguSEwPrOg/ilMXlekwhFxkxx
zRja+eQOeSdqcLJa83WCjIuqYn+mAAgYnMAGtXx4zHtDtsd+gGNRfEuMSgw5zpmf7q3p6i2e0gZb
VHY35MlmcmW4qqJ6V7riye1svc5j56t2xqsxGGerKsp9CQxhG4zlZwILYBPG8veQO2wC4/o89cSR
pPOY6ohM4ug/d7y0PbP/HjAiDqV/8Irsy3EzKuRrkKORzUdjFvyAEUZRmsYnnkmZvbedLMOpA1TQ
yJdLqy7OjquhSWBXQDxjHZU4KAsJTK8Nr7b6Nq06Ogq8AggFvr4NOleF9cBLtl6NTci2EDRrwYqe
HYm/UUPtMtm2DaeR1IMfBAdE0KmTEJzMlMFOnlufAtVvyNsdCP1xOAgRvowdpyygsdceGWirF0Li
XONOUirb+/jP941VX4WauDZGv4IajN08NfsXHzAJMAG32NTE/5EXWDxM/pOPzaBx+3szwBpvz8hh
o89BYK4fuw4xZIBlVMj+ARKbfzTm+MXwzYMRhK/+QgJxG461oMIpjEy/qZi/mVWsTvXcVKe05hcj
UjoAjffS5sWY1fTwYtJRrL7aZpMmGFqgKyKNUfUA0J5Xa1GIdyOa09t8QBHLw+Q6yL5bQQpL9nPt
PVPRNVIc2bUbK+ph8pNHIHgBw7pMKCnMWwR1/EikLYtq08eWffQ93DzODO5mtLqLOSEsi+aRf2ZX
ltXvrDEO0h3eO898mYp8a1reViQ4ssPxd8bt1icJjhdzK1zQf5TqqDyPd6kO6BCZz2GadYQEg0NU
BQ91YBwiOJVzXT7wRrvhZI6gOpN2MK3jMBV3tafPHdHHMU0/1NJVh6Un2Q8iePOa6hM+wTFzjQ9I
UOjUed3TPImU5SNPYATP2cZJNGHVK2fN+v+tFLa1roxGrtFO5Srg8uPiTMV9+8dvy03v6qg69on3
2uWcJQOCIA2+2E6sDd4UoshO5ZxvA5CdClcsZhQ8g/KdOeq+8Nm9FuVD6uS70Am3A9O/sLBLc+4N
2uEJK86NmuJLG1f7qTXYG5e/UgPyvsLyBTvltVT+V9PT3crzTTfY1fJM3Qe6olCALquBXRZhvf3c
TVcf9lcn0S8Wex68cXxWdYcdKbUe4qXHM0XoTrh+W7cGJOe7H6zUQc0jIm2LuaMVYeT8UljD1rLS
RxHxJ4HGvs4EVKhMPTqqOSUOVQ75PF5KH4acpTfuHKXntsMVGqDEoDZSo5aUXK+KejCDN/4W3tkv
q9avztKUgWmxvklMONxFQgq1AocURC0bADwJbYDtRphnUUbnCtATVMCfqGapKKsnjSWVlxSxZkQb
IiaDfx40uUc7nsh29uK71fl3PC6Wzso+8PJ+1OWYkxAx1NpX9ILKnJxumFq7bimTbAj6bApUjy39
EK/w9RAWQKs4NSzmnF2XYVMKHA7zz6CdQ+eA3HDqeDjFTgVE302dZGdYIj738byv7JAzrI3xeMQM
a7JzgrIXPsMcVfQ3RfV6rLEv+BNOLW1XR+Va2VZXCgZJM9FsFV8ZOcgNBFRGVly3h1kZDlSoqNlT
h53hQEWck6N/sdViq7Mqeuv93xkHpQ3gxpA3mo/gSfHCStseRn+5p41T8STycWHl/Vko0O9xwomz
NixzHaqa7uEEvls5ab2OjSo4AgjirquosSuCYE+i/9UuOLSlZMnG9rlKiR8QA0mn8bkus1tdAPNM
Un3vzpOzVTo6GE6Jl7Gcb5Jyfkyl/DJqQs1geBvYehoNO4AKaJnhmztnr35HTla05FnHFi2fPCjG
dJNzqhWM8XEAs9Rn4zut5jEyEWYvlVTyOFTDW9aM93YWnSm8OeGUvJdU4mDqRGMsG2S2uAdfgmaM
w56xLzx0nXZX4WxcpgBy/lyK5yByohuR2+qh76b+gN0+otMxbC+6r8JblzXjOSfspR1FWC43LnlN
7V4YssiK7yK/x/reH0tn5Hko3KNnULpa1yfbx47S5XtmqrtZEakIBKtWtfPpHxi6/h3A/VYJUgFx
Gt/Wntr6JZ08UblXdX/kXtzpxjvQ+P6b+4K5p7odI6M5xApYehoq50AbodiloRVytvej+bXfFRjs
N/+rgDmYKe3/pwL2f9rvv/7HV/wnK9nfv+wfKhgYUxq3nMC3oKotfJG/RUTlX1CefPcPGkhA7ZZL
CvS/VTDnL9JlH4cPH7uZu3Rx/cNKZiOe2RYXATYdyRz3b3FR3T9byVDBHMm51QerjU9GWnx79f+F
1LbSxhvF6C7HLx71LaV4DrMlrmi8rR27e07wwbQdyubRwxexcZZh1Z/8Mz/xZ8NrHQpe0R/qFo9H
aQXlWsjkSvT8ERzf0xgUgPl8rw93YoRewJWOFrIMzNprmJ0JDOLsom+Iqdpbxmu5DNpmZD3Uy+gd
dNZnYQT52nXLx5DpvGeEVTUr+3yGiLi4UlvbYGcz2Zt46G6b/HGSWfXspaFNnCj67psByAeSQDmh
n3WLSpBMYIDKRTnAP3AckRKAq6wrpAWWx6/MRi10jejiLOIDkhnyC3oEKX8InTL4DJEqNJJFbdvf
yaJhwIXi+LzoGt4k38WidKDhUP8ujcvAanAgYkLZNX4d1lzILotEMrg8IRusAhjuH616/OFwaK2q
YTwOrnIe45r3Q2J16aYnvbbRrscGqsiauxAix551NkJYL8K12/s45RgtN+ZsegSOeO6FQeJgWXNK
RAJXHRl1stMwL6ioMTYP6JiAtkFCrGmuP8acJUaTElnaLNasMo8i9PC7ZKraiASHXKm8TZajSRpN
SqydaCUKEUdrrygzkNhdvtUEzxI7uTTa9wjqiXfsrARXsKrchiHjRxyPdAvTrLCRPrwWh2PUylA5
Xu4ELKxPSlX6VXqEBldvbFbhexqKgDiIfmm2JiFAnP1imtSLwLA/ikWPrGyqQzt/ZubDfAAnDZit
4bBILq25XOWJe20dcQ/I892c+8cZauxKMUDWIVEurH3uwU+Tm3burxUtFvt4QA/Sjo2opj75drqj
Bbxk5bsFu1RDf8wtJdZhBR8GDnpD0QiJQJe2iEM9gFlhDYFAKqN2y5HA3qhZq01Ydg9zSLOYEFAE
veamNSB9DR6vmp58set0mnpJ47mojcdCd19tkucPWY9YSfKL9OkkxIZG3YGswNwcU8xl942LFk1w
BwNCHDtPdGzsgdi+5eMsaDQDvjdOo7mLMLfs+5rjSmyQAUqGunypm7TboTsl4PuK4abow1v8q8ND
DW/vzCUrTrh/4A3IPN3UhfNs8ifzYEHJQC+twl+ZGT26RUyFUcKHlVaJ2qN8NiuAKzd0tTz4XnQY
S3aXdpJ4jL8UcZmjesUyAGMilxiOrA4c5ABc3bJphzUaXFSTbeMbEWdMBWqVMii2mPaIoNjMwNOA
4tsCXmPFxsSsrgJI4Xpgs7A1ADRh/+/kJgvsW/q1Udok1BlssOxa5RLSKhrIQ+pXOIsPTHXfOVYX
a8i+nbF+dWXxvVyfuMMF97pzaGci6sqRmLKM7EKflrXKTc2h1iH3LTWFaNVcNJsMDRv6mPUyKP06
eAH2FOkfBau1VTpE8ZF1/00XGA+VHRfo3/IB4y5xO3ygHWdazGhK7ao6heXJVn/l8umsmmIAlQeC
bCOzAcS5V+wpIDVJrFcnGmDgupTlS+44VLPSjdf4PpFEzjM+9yExDIQLizBgmfuEkdRnYoIAJgRJ
QDim6TcVFop9e3GsnuaD+sZV7ZE5+OpP6ZULiO6yvvuOtbGPM/w50YQrd7lfI2JP7M7H56RDGW6T
jFkSph9QoG5LgdNXXU6fWtk3zhKpTNmHQygJV2FYGBtwruGalxRg2GaX1xnOtFLuGmqUVkKbjygW
RK2J766Kfr4nafEWdCwa+tlimjEOMD6zde9huTA75zBpm0ecYN8A1i0hn5ZFJ7fCRDl339RPVCsB
fA363LCffGrUxvrbDiHSk3SgfkthVss8/H9Bf09O/kRkH33N80l+BPEVyn228URibQ0+BsycIKKd
P7K+qiDk6IsOF16+y1Kiu6G5C1w0RidQI7oK++0gUjfzpAGBSus+N3Hm0n1HZiR+duIQNCG/7hjw
ySKik0qoEw7UoX1xTTvYqsRwaSdn1engGCcPg21E+vlzpVrjlOWa4JGbAtLMYGLSGrdOmpAKbBRk
T7fBGZfAHjFyXDudAyUyAAlqVeW60CWbz+wjoyT3MJcBjbKK95xZjLd92926ibGHxSKx5chD6+Y/
I9mJdcRmCctR86Qcdc5rjDF93l05l9rQAfhcE92+9Dp7azPFKI2rDeMubz9SwETC9EfYc3kCaJWw
/cix4Aqwdy3HHk63S/0rVRE0x5HkyijAysF0qknsi8C7UDDuYsqZrqOqf5vDcJdEwSFrnbOtplOe
BDSO9c/5SNsE/BOLiSBouUjYpZf0LqQB5TqY2Vbh5B8jwdGgG5z73iXQHGpEuN6NbwNV3WpNUMjI
Uf0HFe05ukMt8GqYEcJYkzbud5Vv3WKI3EJyzTd1jxe7c1AvZeTDfpmSNdGkNcWTp95pz/ncvwR9
r1a1RxSxcr/Bc36Ok0+ucrnqJTITipy55SAEVtQO3zq//V7YqF1GPC0RaK2simCzzM0mj8MLGu7z
QLkCTRy7hnqSejrWssKCY0YvmtsGQrhy8WQE8JRhiFpDc/GqrcyscOM3I+xKMkiJJP3m+eGBJdEB
c/tKDbz9EFQrZ59HybVFceXYwF3c4PH2k/bQzcWndjAMWh4lfrMD1WZa3IHWq0hYJSTOJ6g0rK4d
551ejjsb634eAsQa8JwG4V1XMt4JhYjs4ymgui+gVqG1N7DISdTO/qc2xp2WwYEKzSMUs2mVB+WN
oLOIpVcC23j8rvoAw8/0VjY5VeyaUV7ECcs8fp+5iUXVcwa2MimRynqW3JgkEzW21HLszqGZwCml
aiyBp78hRbqNFk/61Fs71WaXsm7f21neRyqkujNRPKWcChJccEzwsSd5eE7n7GCzJal0cltU7b2I
3Ps+ih+iPjzyqHwENao4tomzo0LItZBKMUrQ2lZeZFudZxYCGYsBzYLgv9g7kx3JkSzLfhGzOQlJ
6UUvVKnzZGqjm20IHznPM7++jlhkVoZnZXWglg00EDCEI8LdzFWppLx37z0XkeeUKsWAA9u+RELQ
WYYuSAq6F7J8q76zC723SnMQWaIdsTZ/LfX6i6N0iVIpFMBhJFEeGitc5Iu5av1sxGUXhvJHgcDh
huR3ETyoSLzXSgGxlBZS0HizGpQ+4iilZKqYTqVST3oAmtzsUVQQubqrpZSWCsnFWeQWEMW+FM6x
QJJx61ZpM92unoIJz3v1wBqhIQDebnTJn5Nq3mlQGs+s1B6NAjimXwipDVLQpDQhD3GIRQy8bKUb
AWp1mODNa640JZ6bb4NSmQylN5kIT5lSoHDI+LIKDAxNqFT/f7wUJIQkM99/b7BY/x1BpF04snTx
v0aW/v77/8Ei0nXGSRiXxB2ZXUi7m/+ZWtKMvwkHQwcATMiYzKIOY+0/Zk3nb5ZLJQ6DqHQxWEh8
EP+MLfEn6gIch0kllCv+J4YLU0E2/8RCFLbrsAB1TUZdTHs6P+Lvo2Zucc2S5mX33SLcuwqPYAd4
0vsJe0QcB8V5HEBYCGANtBRtuxpiAz4Qghtlere7nJMXglgVDee2wl4HqFffp2FCoXLcX0e24TvD
ITjDFOruJ9mebfVEMFScOwyOHDqvHa/garCd8WNB81xlFVTFwjAAwzPE9VDoEzp4Nf2WCFpAEtab
QXzh5raP8S7yXDikljw3WbAG7vkgOdsa3NrWU5NchZ1cUjM7RB4rp17eEic7zqjvTUPrPN8gsIb7
EAqcXAtP8XqYlQBYwMuucE8vE98FIDziySEgVlI0ph9yT1gL1o2tx3m8aU+9acHHL75Xg3aK7Y41
cwOCJ2HXEz/X6vTZe3tLH4GgjJs+rsHFVYfGw10fV/xaR75lZSggvcWVz/tzD2Lpp5VG3FpS5jb4
2NV2redtHHTWORHEbOR20Ox9Ut8l/t18+TbjqJ/rbIuooVjqvqKSYMB4b8IJy12zo3fjUOCKXlm4
6UrMxWEUfYQ8LqOFDgsz2GqjBmYA9zw9KbXDeD+PO9GQkm2q2Gc62alZ3ot+BEZ77yhNqOtTAyq3
rM6euJsNztM43FAUjRvMeYin22wbW7e52Z1zz5gxq2DZ0auBrOD9lJP9nIp5LQf4i8z6ne5RPtxt
qK/kMJVj0DNJqcV+if04RS+gmXRN6TYC++C+zsxDM3fNNm6RHodvbuPdWtGd8RVvHbPZ5ixh8bjg
UggeWmHtjAr30CQPNXZXIlHPDV5tbeInsYz46jbhU0XCIbLG3cRDpyEnh/15h7h/gnpwzhu4ybab
Plkmyomb0FkCcgyTRd35w9i90vRHlbPFRTzB1qjC8TRk1mMucz9e9I0BNMqaMEPKym+pIDGz9lfC
MURHTTQD7atBOglj/yPG4nk1hbVq5HRWOIOQbeyvZeiItduxp3Emd5X2DhTH+TaaarPeUwdhJNrd
wUWzKmuMCyBddL+E2rD04bdUo1A4qcP0jfsQzYI2fVmw7GA5cmwIs80ssEF6rJtJpUWNh11hsrd4
oRNWoe4ApyKMj3+6M/4b1Cr3tn+9uVAGqeM3o7vOYM/2+80FmxVpoh7kCdbMb5NEYypbnqatxinH
cI5NI/cyZ91rze0fq8/v0/8Of5b/5jsbxr+5sQmpAMO27ZkOd9Pfv7erFY3DSYUK5JA+C4fQ3+AA
JxiSTUbxu+tgcaC3gANMPS4nI2QYqb1ObiTh9ZUzcjsba3Zg04PXLWdzxpxiD+U9jsMXtZrJhvnS
GM2+icRHavc3GMMXGZBEyawDck7Jmx0O0EHzY+KO29FZvg4VV/LgUq1CquHgDbF5TKb+zvGas1vt
ucfORYOec4Og9XxPopKo5hy/lc5wzb1SHueWgweGcg7WwVMTje9WOH+g3JwMDVh5ab/KXKOU2XGP
WG5SSu9oZOysmuW/yGO24gv82cWjs4j/sglGXPoDErilnLF5aOzAndq7pJ0qn2pkzMYzi5O5bQlv
92fWEtsWYc2y2sMU6P0x1qqOhdH4xPNtKxltpqSY96hIkQWFKw4GB7lRz3dUrHt0o2qxD0vsZ6BX
np+EzmUusifPdR/LCgLpFP5aunpYpybI1xUjncpEmSNYtmINSuxhxDCF4CHKE9Z67BNLfaLb7CHt
Xe3Eis7cul2q7YK+xDSXbRZvJllA/QlMEJAY6yWf062Vtd//79e1oS7cf3Yefj41gVZbFqti7JIe
+97fFrQlGlzKPMeH2wmdNYjT7zMvXdG6+Gzsc4qUvrZdD8ONhjdrNgeyGnhSNnB09k02/8Wn7N9c
6RwyTFudFEyTaOrvP0wATyiIUpoO3Yz+1qW7lguzvj0RiItpoPuLvzqp6v/ylwcSbGHT5HOlW+a/
frJwAmsiISgFCICHeZtPD3HuAZ4q8Tx0wPx7Yq47OCrfMczFp9hjmtaMkfV1SWDWipg9Mz4hyySd
rW1qr5wYWAh7apK0q5IkrQ7HItKI9NRnM9TDQxLwWcViKIAS41uvI20164y5MwvDM3ta1NRGR6kK
WRF5GMs4fhzIVxBdZh28trWWpZbGgxEH3SXV6WeE4nBRTTCeY+0H+thJu2A2lSrpPxL515GrMUJB
AdAVDyD4JAO08XZUrABIaQtmedxCMAvxTCqmgAh6ergUZ4CP0k3aoIxkod8GxSKoR/reiWq8DQjk
E7gCQlzfe8UvoISR445AzC3sWW45Jk6rXhEPABxB4Ut4gggINgD997gGvs3D/EHeJOGjFX6YDZrk
rBAKmjSuWHnooQSu0EJZ8FiorbluDx38hUxLd2ETvNtwGagncNcTpIYxxUI0RsW3trZxJymkQ63g
DmweD2EA7qH0yhxkNCuiQjO+F+AgArAQRGI2KZiIujd2keJGELbmeMPANoKU8MIa8wOQiUUDxKeo
ExX4iTaCKCyJSLfjL2BX1zJmt6UHFB0h7p3ckkdotYBqdBon3KKHv4JYx9Hv7gqaZPgRKIWWy7Lq
FBXDnmTOoxpSBuCZxxDKawJCwyqR6jNF1SBg/RCQdVVoGr5/sYH98+wa40vY4PFMwuhnYTY4Vlo4
bQkmzG44MYqGvqV4HjnUvFXquvE6yQlSdDRpl4r/oTeJBAIyvGHJ4YgCJKRvuecqaoil+CEdIJE8
10+EgtkXV8bRrZJDmCC+gh7pFJgZ50bf6eymWvdlVJSSBFxJ3IofQvFL9BRbLq+wxyAO3cQGcyIz
y1qFinzijeEbQBheaeJF6y6poxUJEM7fipkyKXqKS/piNQ483GideWrBrABsuroeeYLJNVjxd+eU
R+7eSsCq1IrSwumYTpMcuBWhPkyKX3AnaX6m2C4ZkJfGdp74/lBfRPHWNyWlMcDSgoKi6xFEzMA2
EhVHPJVNtDMURaaYabVSXBm7YX0la7RhkDOGt1S4cDACAKOhInjTftJpFKdmIMtgEzRecQdttvDN
ZwJr8dHV5/OsMDcZCn4G96YzcsrjJk70cKaj1aLwOPqMbuQKxu0iw+7RQNHh5lz4YQtYh5sRgMkA
c2pTdaSCcQuBo4nfFzxw+GMG9i4K09MoYI80Fp9/uUUK5ZNBoqeqkGRWnwSbQQF/RoX+0dIMQahS
QKDczsIdNTK/HFhBFsygrgRE1CqMUBDF5VHAmMKYUQqfzyK9I0HyrW6gEEErrnB5NxxzIBTpoIrw
FLkc+MqzVzH3UByWbJwoYtuqGEdmbQTo0TI/hGm5M4vplpecntoMg0utCElUMb8lzbwhd3vmuJUf
QF/CwlJcJYj1Xz3M4sPSPJWQlxYjvuNl8NaoNZSts52YPjFNMPhBznBPImNLeX3U7mOoTlo5X8MY
8OEyPfd9SYrcuRB7AowfV5iHlO/EcaGw15CiCohRSW2BjoIhlVraR1PQUqUpVk0cYTyqLLlJKT0o
s3rwIzhUOPpviQJT9YV1YRH3NQ7kvuG63BJDN1ewl9+oU3wj8njH6NrTFkC71kT0uYGAZaCPJZnX
+fj2vozO8AojACPQAkkfawt95YQdAzu/WAqthS39blU2t6X+oNeT3JSN8WKppqdUgbnG9gfOGGMn
FLJrTpsPGnRJPw5fdZhe9cDNkt3byXMpuGkj3NZiGznzS6dwYKy136lsIHmwhD/6RGf9jRkRIuLK
dljyJY2k/zeK1cdU2xKmeo0D7xrjzW+m+NHJvKcm7U7TEJ6TiThTZrfUkafgx2V6o84G41VLDe9E
lR1ooiedEexMiOhFeXL9RucxK21lKxl7bytcTCOBSysBuT7XNZ+YBY+VbWLPrwFYobGou2qiBVsJ
sRbEpGeycV22VZog7KC2ZiJaF238pZ9K0491pKAq7DQfxVCyDQ3mc+8MCKS9ece2xPpe52rBD06T
I+zIrF0OdGDsKfoGrTUXP1pJL9JUJ/XKFEngzzZutIpzOdt79XxjObkxoumHC8f9QUQ6LsLee4yh
1RcGJfSZGWdopdBLJS7b0dD2mjNehF7svcqsdk4Mg67E9rd2uKg4w74Tq/reJ/JhieI7VFDuOwMW
v7EsN63jbDO92hqmi/rXjBs1EgrduHLUv6O6vmoi/cG2nVxtU7+RZfT8OimvdtEabNd7YAuZnR8Q
aqNNptrtw7I8RDiONprGImGKyJ9WmU+bPJ5wDSvIWIRiVQxCUKfF0mNyk0tZgyGrwmqTxAG2H1k5
AOHdbRzxMdSIR84FFaCcWPalk3U+tNrDMkx7HkARRb0uB4Egf8iNDNlCyB+wXNhwVh6mNWY+6ACE
Wbp9zeaVs22C2z/ZkaXx1vQxGMeFR4S7JjhDVthEkvKGYnhg5bPcCpk6Z539dD/Lb0kezxvhcIcT
o1P7fe8AYzC7YdPCql91MyReI3IfJrfHR0wnzmAGFySNZmUaNakw23qQucR3W2RYm7AhbfuiB2zH
+mig9RIzYQZ9M82P9hj8gED5LuruxY26jZMEJzjT5oo57lwnHkbTqXpqIeORcT25/XhleXTpQ5It
VvbksnRx3PKYL9luor+IY0ihqkWCbdTrh5GwakXF1MrWop/p7Fz7UDtotfYjHME7MDPwqk3l92KG
/Ng0c+PXQ0DPFxK0KC1E0Kym43s4B2H6BXvuM6mBb7peVVsTuOU+0iikC3XAyaHFGQiaG+0WSUtS
NmXL74w/56AogMJPO2pal6c4ojSlscvdaERg5UY8/RnhYN2omK9Qf2OrRj0cih3oioxTBdC/uaDg
dAzhB3aULJWD/gHi4N3K6jfPaZt1PiyvpV18zYviUai3x63Q2GNvfjDM9hWKZrQuJbuluBPztyas
uRYZazWzq30KA1gSsNcQsUWtEYrAatElSlXSYr4tvGRHlwEKnIY272HygldQhdua+Ay4VfHec2rb
WCY6/tgEsLAIaS5yOVAW+KsL0yciRvraTpMPNlIfbTm+6+m06Xt1h6ffsRg44hh5RRFej+GSIrwP
Ic1HrzTvuTtjCDDMD9OhiK5MoJPg+w2pWrexNZaV83Xqhug6JxNOREkBASUiTtKwdIzjn6kV34K8
PQh2i+aUXKclWJsh0GV2bFfOJ5wX5vq7laINQSMCe23tlXtuwIaMIW8HXPFpzNqT7WlnGdk/itq9
imyKj5YIip2VmCzjFdIiB6uGaz1jKYUbpk0Q0sfJD2ZmqZbh2Kv3w4wXwLYLSrMA953yROs2ZgMa
aEbRgWXBnjFjYrXHfYWPK828a4FrmMSN3M64aRrppb4GDnxnD117oEX8YBvDq2Y2h7xtwa0raok1
MLkXdYdxpHYowFmwCPZV91Hqxrs7edVWKd3MPxe7npRiml64xRVbfMV0pCThsU1DOmRVBpRyhZXA
GdSP8Zec6hfHDnMfQBPAlsG55kPgQ7x94CPykjYwD0NL+niBYjoX3bNV4RzBGFUeUE+etFLcqPa1
1g5TGBpOVLEeG1/rZqgOtLXnt9jJL2CVH5PU3ncwoAksMP84QbbXEsQrqprx3Zsvutes7UyzGYmH
K5IfBrmIoDRQBitIdkXJMivs8KLYrnGXM5ll0W1Dpx5pQczEtuz6dzMmyhPEZFYSqwPvqttHPTFe
Qo/1J20eGp7dlW0xf3HRdh2td4M3faMG7Snmo3Bpa+OHZhjuI6H+jrJiy/bpTLKO7YyDdwzp4Mnx
ukbTjM/D7WdQOP1yKELuO/Ak+q1TUeq+diBscn6FpjV5DI26sRepCZtrxH9PsDpFC41U/wsf4xyu
U5V+IyH8UVTaF2e2o0s5w+u2Mu9mOglVujr3hiXiVWfe3GXYK/hNfp8k24qHfi9p12z6NKXluTiZ
/TQQIwvFc+3IN/BFz3hmv6ZGsW7QkGAcRZfWk+siogvKGvpr6pF8TpeTiLqvHYCE2hUPLislqxQf
ZPFI0nfk9bV9Y/YER6o9Ht13ZloyPrVgU5kW+WtU4FwkGO0dRVV218FwtHe4O3DOpzgpwPW7MVEo
WKZACnK6kA7hkHflqhB2dHLTJXozmnn6gqO+2TiMokDGLNaTc1dsaXVlpiKq4hMp43mlbltc8Bi4
cA20MB4EjZy+tyCy043zRW97fcUzDtj+Ani5JK1T6EHN2FUp8ZW/cdWaYMj7nOVVkq5plaQ0pPKO
sneTTZJ3t9Jd5Mod4p8cFdhF1jFMcw1PTYV5dR31CMM8vMqrlyD1RTrrdEk+irYm52Bx14+zpHyE
0gZxSCcRlVXxehmqZT+2zU/kOWZqjfNZWY0h+JO8P2T0Dqx1QTLHZKHgFQvhe71zNgMiJ/N3hp1j
Ad0G0/NDunj87Dx/AIPUr6fCHvaO4JivGzFcFKAnPuXXV6/FHTLD5owRpPwSGvLV6oZfeRuzyLV4
mvBh9TVCdJtxmc9AXT5IuulrhZEBikq2gYWauaqdCZrFDL9idFimsb5a63b8FNIf49vQEp4/90T/
67cN7B+1F9+p3WxYQ3T/8sv/8/8kyvB72RddMz/+DOOy+C1JjQb338uC2+Zr8f13zyn//x8yoPyb
oOfOJtZMDx5insW68O+NJDSLEKjGNUpngcuO3GLZ9ncNUBh/0z8tqrowcKI4Lnu9f2iAxt/QEsFR
UWdCj7brOP8TEdBQGt9v20xW5K5uOXhYdXabqvnkz3bTtBZBE1Q8yxR5Zz9Yk7MJOnWwGVTUM+4i
ggeNtS17d3iiMm4aiw8rGdkAsZMruEcs83Waq/HMkjn8q3Xjf/nZQCqayJIsNpU759Mq+ycrrA68
oGsxSbIkYQYN+77wRdA91NGs30vYO1C0mHwAL/EQMRf3LBnj9kXTaGs5s4Ad9M7zu16kOE8s4y9E
BvW+/f7CCQ7Y6Bq8veofV21K//TDMXfHZaCj08tq4dHVWoI2S/rbg8ITm/l9xMl1TSyZb9KK8T+s
NPsphbtYiJehGkrOL18hcdjKJGCcG3EkQmm9lEFc+q6B95Ozo+UHbRsepqqhl3xkmbZgVPABh7U7
QlZrVxudozUh9GnMEgC70AqHHDKQUcmzZYzR7fOLlKFU5WgWK41a/MWL8NmW99vVgyVbwTdNClos
1/L+RWixSrjJXagYJp/fWg91lnL+NC7lW8SG79qAXmG0ejZlaL14iXEy8to76LSIHj7/NnmL0bcL
ZHNP2d5sRWQ8/umD+G+0IMEH5fe3SWncFlgDk3Yf7ql8MP/8NsWoIgheGt7mQYBgG+Ne7sKwvISV
vVxKs7G3lRoGsWDy0kblNc+oZqDNihydwHo1ZTO5avpLr8lSoxS2VudP8GdORTqLpyjOv8nGuWX2
9IC43RwaWqYvQsseKPgxHqnt2oVjPtMKllBwz2KSOtRJrKUAn9RmKLHEYs6cONNrFSfWi24UR+Jb
dKr1nXkI7YXoIWoChlDjWx0tL21UDDda3TfYtmM0bHPxKymSR5nKaG+HpC6os/dbLMjPVr8st794
Kf/LFa+6PHklHUQ1yd1KvdR/uuJtoi45zw9Utaj5MehZ99iKuKPJDOzUMhvHuRIPQWEUD00ToZpS
znyr0vaXXgfjrXdaMMRdialHApgmm/tY6WVzyR35we91dv08N5fUjb6VS9FejKm1NstQN5D5ybSX
Hp0HJWXP/3w7RouXiDKXYpPVBDcnE5Oy07AZgz6T4VO26P16wAucLaK8UhKs7FrPxWDV7wsPQmU+
Jv85BSmbfbPbcsqHHlYcdEtrH12HIphhKm5Nnj/FjFH46eLqGrXFD5lNLxlJ9WMo+vD8F68vGspv
FytODOIDOiAOAgaesPRPQsafXuEcV7aciFuujDFZ/HlyrFXTSWQ/816n4OAYIlrc9ZA6S4/ONpMK
JW25BinjatidWawQuYSRe54r48PLlTgx5JdKfG9cmza8KMfOW7JqmEfWarF0L1kL/KA3qBoZKoOJ
0sTjQImz70TmL/Q8H5NY8D6NhIXcpT8B/SeTI1IwoZQzsLRt/aKSzdkhO2hFy0wUqyIRaRhnjlTm
qc/658/UMkHy9VKKRy8BvJqoxaf2URNv31el6fnYNV6aTt+FVX20+k2aO9FGCCgRhcivPS0q47yB
IM0UGzWPdDJe4shjr2q7EMSwq0KfX+z2McrHeyWXbD0vKEdOm2Fgt3DtebRUJbxl2VMahW8aLgID
FoHGQQzSCaex0Hhp0+bJNZ44lxVr4hrBOjPYIC89XdVmcs8pziznxzbvdv3CbRfKIJvZ6NcAieLV
sDPs9wZnNlucFmk8eOyLDlJnmVoNhXUYYxBNA9LXpUGX3EZQBWFEtMW9wJune8mjSKHfanhxgwG/
XW7Qnr7KB4eMLzYYtAOTHnENM3fjeMGyEjM7b5h+D3gViZ9pQDUZMdtmvuHTN8l6F3//IrDm8vq5
t7Iyy7075MsXU1ZHlzIof7JNoE1Mbb6EuopKk2BQkVF1c0FJ7azaEGejbOW+qIsHAYt5N/bEA0Vf
BQ+EVjT8Aln7ZkTLryjzvB90tNJLtKV1wLy2aAK3zy+yC+zdNPMqh5huLGMIzkMehOyRCxvfGs0y
eEYCQhaRuuWWRF2rKbV/2ulbVeJSWZl5dUinOfxRBdl7IiG+xXQqrjT6Zl8D7B7M2mJ88hhlzSJ2
zuQ62yv9V5yijfy5VYvLsJLm2Q2OBvyLZ/w073ZP5yEDsPmSYybKFuBcchoeOq3rn+MhJbta00tb
V9s47Fh1s7zBeRS2L5orX6kmcXd2szQQV6LoYeF5L2Un7o3oltvQSYK3U3mte/ALnWCcdpp0w+3T
O0jFEM49jC9ZXEL/IkO87efKfGo6huWIa+jFDsKvk2uWH0Ft3svZSB4sS7RweQd5LIve2Nhd8+vz
Vy1TJsFJ9R+QBOgbto+LHgEtLltLO/7xxdRwT4Z5xL1DkMFRn/E6rmJy/cWdWefBJKBKPQSe1tqm
oqMuIvkmgyt2bAk+q1MF78uxxLR9A1FBVpCIi9rnzFurpTNWMjXjiR7GhkYx3Tv/8UU47CGtdQ2P
dChdDA09ePT//NKaQbofyqhdyZo3h1D2LjRTYgEtZQEJPwokicg8akMdnFM7soCx28PJNY1zGkX6
PaF4GQNL1R9MDNNE8ezX2LhrcffTpRN2O8XpvRjn5uYqHL5IFWMgMs5GbZhfieuX9Ix9g/cMYLtb
RKsiItGusfT0XFW2ONos9z5/VUSYsSt7nh56i5aQZGjvyGzGORnEpeSPx/5kn9q4I96XojYnUNe2
qcBQ3PSluTdk8qvNTVMdcCBr1uKtjCNMRvq0Lmx7/lJRZ7WGvMqWGW4noQy9bwkZdN1xAGJwNLxh
3ut57hdaS527WMbHNmHHEHa2vpuY/DNZvevd+NNoWpLiY3uLLE4rhIo4PZp6dqw9Ljwy9+Yd5fNY
TTiz0tipd06zk8TeH1PN19tOPmZh9VhYdr2JZdk9DKHePTQAHzEmmcEeAow8xh0VqFWIoG8nxpFY
fbFe5hxL7ZiepyQg9DMGG7086rORl2vZ4x1D2v4iBNRvdvdMuG4egGoMoy8qpfaxbayueBZDR++N
Re1Kp36ZohRzYPDcRzkzlve8e/mCVQw7yMGL7Cd9qGaalvnSo3DsjLLOXq1OLn6R9+V5aljhNH3T
0sQFD84mH+MPk8XBYmS7tk7iSFJLH3zVPau8LFrHSQ/WJ3fRwt44Y6HveZchfzb28Gi6c3lsbPZJ
9kJhlZaE+ZkW37eBUM4jUdL+0VXKXWxjStAG1PfBjuoDZbXiNKf4geskBwXD4fM0NsO0myMe15Ik
zCnWbOIlKhRz+vz15795RUFB3mdQuA8fWLBTfaH+akGbZufGfmusevgKMaXbeDR3tbylY9iYZ1HZ
gAjilPAthxcffpO5t2rOm3w6JMERtQYyJm1bWQunVR5G2zwBdRJk83hukLl2dNmIP86eC6B0LzPZ
b+mYF8zFpD6haSj7yF/rAIQJKHD3LjP8bTzpfnz+PYHMkN/18geXB8nabalvkrHb3JchZXNAJbJB
DAxqb2W9RCViYVb0G4tOopscj6Yh6i15KjI2rkdCYu646S/DUatVJa5ecIOdR9bhdVQ8B3W9rA1k
jXXYRQFej1Cu2cazsHGsGkatP5P1gL9XeD5hdu7tqwTvKh/t6HlpyjOPtOExWZZul3sov0ni3atJ
AVz1sThEdcERfrH63SiXa1Pp1b3zwlPr9D1VwbR1J2H1ng+AIsHVmcMLS3rvaBMF2HaeyCmFqXkS
I01c3cUl86RVxTbq5ifJuHDh01g+hsXPrjKct9TGYmVSAPXQmKrBKdfbJ9U45BdT+EMXY7P9/N9z
CgSPoaNOH+34raeomDIws36KU+OjnOPhLLu4eerzcAunTbATN8pt75V3nSMpS93kp0fZ8Lq3b0my
TLe6c1axw4jMU6Wa8/b7koAMGcvo2RLjsIkoQwppKmbXOVybAYaGa3z6RdPyjCoJmjOknS2C5Dq6
73HS0bwMA3pFruGhYJtxWiqdUEBZ7DKrebR5kB45ooxXswXS2Q3pWZcVKiH87qiKzdVEia4ZP+EA
TiL7w56S8DCaLIHdmCNitXTxdvBuagW4Ll1GrQn0dZLn8UWXHE0zUmyK8TZ3w6XFb9fCNGXf0C7c
LKwt5rPSL+v0NTFCcW5VTqqLUxxurfnkJNarxVV/4rUblgzzZyDWrHpPtT3HUAtwEG3dodJ3EJsv
VtKVG0/geZmW4ZtUeatw2EikcRJkUOFyLd9MPfBVjGkDtWHgkS6zo3pZmQldghRnp2G3GHfTjCg5
Y//jwGwvml/oibO3e3vbw7YHMJACJ6mD7dSKoyXpMSQlOKFXUWBsEL8FmYYdjzxCYWqnyvKmXVne
9AxmftWG98zNQb3XAv2UGQbU9RRC4DenX1qiW9shOwZ6dDYsA/2fw50/p7ovl5qnQDpoVDXMH3qq
J49WvtMgntnlI0sA92hi6AJ2xI/SR+O9XtotSb3q1KXVlvyqd3RidWbTdzLqXcX+vzGK8DRsTNKd
pzrWhw1h1oZx3i/MoQAyHjw5hSb32mKovGPnO7L/EIV01yLPfvZzeLWdMr5OHMyaqS+2ph3WmKP8
uGrQTTt92cN3gPLJbjvSz4W1PEehKPd16Q04XLiHddO0j+fs3M+0sOZclu7M1e5FigKQjM9Gj44k
IIPwbCEmV5nryLU9EjDlW5JF43qQYEZTPGe0QiOrkFGxJMqwCBKeh++qKjbIRg0naJtvl2z+CeR+
Wo/Kz6wbryKHG5Dg9TtFGuqk7t3NUdd80wqqfZbklzCVlwCDgdtZIRK0ICXZJrfEcLFqA1nuuYls
IhPjydhwWpuN9wJD8Yon/Jd4xgxsl7jqsYMdLQ+x3g6mDCLUcqydblSz6XCes/GhTb+PTnMFOJjf
5vSbpifejnPd9JQX+of+gsYEcX1EuYqWAiIDDHc9AuNV1cv5EigZn7J3wq6s3u3CufViwnkyg4Kx
ceR63rxvMQ1gWW7xqsShOE5GsaGQnOhQxgiVwnKuRLodInI/sE8ejZkBLQW8MGekfCGACm6XFI1G
QJdIALlrNyv0a5J6F9IEz0IO9daprauo+vqYsTDsBy5nq1EWAbDgWWGwaSzmUxh205kqjpXOPty0
8QqO8/wzidOdGQrIrh0sDp1Fd+1KuGGW6izkMJlYWF/Z8r3Euf0wTxU9uL2l+0UpfyZULvVUF271
Ng93xbNrEmCMOvMjLClcqOvI8YOE22kIvb2HjtjOBi6Imba9YXD3+jKCycfZ6VOLR/iseg7JXuYB
MOrKosaFbCAWM4PypgFtlaP+Mc+HfpdXyUuhBfJJDli2Er19BCGDTY8c2cbLv41LQd5defsIRDjH
iZCVLtP+oGYiYMgkMHSXNz/hQ5LSci8MbYsNCe7hwiUsuR2tLCOAIMTDm+zEY0KJ6Mmp6TIW1bRv
Bu7/qOPlzpXaV3SrDMQ07CRR5ycSugoBMi5rtqe/YnYLfqVjqO0mbe2m3hlwykJ6wDoFoR3caQ0k
XbDTTa38CgrhPjHBmWX2tpTuPWkdfG+TCH0B8ZvMJ6cRSoT9JbGLCwZlNjt4lYjyM0wtUAaX2mMZ
2Bm4NOvvpWr6MBmouCbxYuEyWhdk94lglZhS3D69kIYZNxyDrFIClst7LGSkREH4Tt9rHVImQMQD
TLHWX6rc9lvvKhLsb8jrP3RDPIZziR8DXRuvSGj7eBjZC/GTrwWRFo7f/kQyds0V0q47ycsaBSbx
jvJcUum7Tos08b0kPwxqH0EZPf0GmLviMuJPcvDoTZRUGkmg75c0PeHvsQ90E8PTbmYDt5GgYEIg
PzZhcbQ68c5SAG/w8oEvDWlPy/pth0kB0iihECEPYRvk69Fe+k2x5P/B1Hk1t62kW/QXoQq5gVcG
MImURCv6BSU5IDRyIzTw62fBU7fmPozG54w9lkii+wt7r31EvivvVc0CbHiXfoKMkqVaFCzec4CW
gva5mLfarrxdYMf0tx4Amqa1OBvxNMgpGTZzSvIcQzvQwNqCdGzyGpSqZPBtZfneRi5X1JylFTEA
SCVXCNxEfHWgj9aYFWg5adFXKlcXzN12MFHOdHP20ZnwBcbmu1/NpINhR/5otch36zBqqNC1Xkri
ftQpCKfP0WCf7P2ZsxJhCcIvEsl9tG7A8dDz+j/EktLCTDm+6BG0nFOikvGDqCWA4zR47wW0NNJQ
Sn6aQB1yk/p1AHlB9DNG7xlEnJ+7B5vBwl008zOp45Sw0pK7EtrRxq5yb7fEnGXYjdMhvyYsx7ep
jKFBYUMdvJarKDDJq4EXte1rx9kmirvbN7AOKXqWBrUFaBlz9ZgPcmeh2TGrjtifOU6PduydkCk9
+n7KBJJ1Q0Z4+Bn/66bx0uJ1YisIgpswooJATTNt5W5K6wGsLFycqbl26mBbloqmFWumy3BHU6Au
jIb8K2Nh+A8kX9pEi3mSabBrNuc+SOGfWfp9Drngm4rXjvDajRPQomU1pLeGnV5gLlwptv9Ahgux
zQ42/g4v9k4ONuIeytqJVPckaILIWjN97TUMdcxG/ETrp9Kv0FUG7vjTLseLaxc/QfTjxq0MvgMP
F2LRutfUBcU2snMIYKDOlhsBCQGoG7BtJg7CVmh0vfVAY2jugnGdnICEN1Cj2/ydJfK3Cc0f71j/
Us7iRw/ZNiUZFYlI1RD7qXceLgdUFAKobL1FmJNwNcRXxAEZdAl9DPpJHN1q5Mb0Vuy9Z37bjL52
bWcliLzWss5kzJ248kcP5Jvi1McBH4Lb7+kdFuqg1YvvsGGW+27qYadkAZKpbAbVzwvXtgm9lkbd
YQesm4VFCLauOpip7UOQ269AnsQGRhDJ05OorqXpbOehstEtwEJphTDOY8oZF7gWzxCCW0UuEPxW
3BnVKAgecbhTV1NUkCuJTdsyI2nyZ4zxdRUaY3njufJWL4BFaIYqaXXbcUM9628Ff56IDmp5OVW8
wWhd65iovYWy+kGV9U2ZPSWkhzU4c/jbl9pY9h6pX0S73Kj0GQe6HO2TwOzes9QuOfjYCE+wI46N
wwCnaTAp+CkWnKxHmzKmO7eZP9tgekL/NKA5rSYmMd6zmvVjGshz5kHIbQy73VNvEvJ5wJAmNo10
r348XFgSeBxpUh3ws6mN52bouNlMRZa/uDfG+Hva2ZcQKTDzNO4SPkptaxxYpiHJEkxJ6PfU2SC0
aQN0jtjOIMEnW/j1tkdouFVdUF2sZiFYQMRIRxMOwG4CIbe43XEaenTyOQaLWNCK2bHe5xiBd0iK
w6jAUYRuuzi7fQssUafgYYaTxAoXG1V9ICfQvmqJUnYu83Onml1itZ+97uYzqWs4n/2Sh56M2o1h
nWkj5zenc72daCxn69FexgMHsILn9ER7mR2lV6cRQRYB7p69MBLrZlcS3fM8gmND1MMu6Un7T3LR
HgmE/d8EZetmdcl7NioPb/o2vI7oZeYzzZ6y94YjFK3rWH8pE2BbFzg3Co2Nhsof9lfSfT9U23yJ
NQJSR/5EjuGi9nkqYC/zr5yixNUwn4JhAqXHSe3XL0Pr/aIau0t6Ty52SLN/YnVM2Qx8NnzAUcLs
g2R8U1AWNl4iHlpIelQK/JCtrnA0oaUWCkXQNCNfMImjLWLxiUVcbHBAwTLJ/5DeSU60/WAhNIqr
WxN7+3EuGCuHOZtM4HANs0n/VzO532q0WFsmwDituGZeS8D0L6F5nspCv2OI87eUDC+9om3x5hPB
8NaWLh6yGCjGnLpsA/xk3uBS/Z0iNEXH/cIIjM8d5zghdoS4xdV2MtKSsHa+yXxOd5PiEupbfzfP
KIpH0cTAEg7kp772NbHSHvFeUZM9uk9jXTXnOK5hxKIW3zh58UL+wSPUWgwoVLYTRIY+zNGYByTd
xa35o5BgQYTBKJn4oE6CresCDPwgdaBOG2B5TFe5RNX3v2QLgzorGf+WJPE0vsu5Mv7AKdZdPds4
ptbgRw6mGy6SkR0KEaLRYMDaHr36PCnk4fVo/Q0z31oHLmAPxU5MijBodVSdNll/SfbD6JaYficc
HWOy70MsKsjDvql1dNSl36yT9s4UuI/il/LWSYvfu6eUsfyOGBJ00oT0Jh11Kals3K/5DRRidson
dnAkGSMBD+EptQi3gAro+JaV9Z8ee4av1dUwdZRP3lvP/Jzvp+lwk04kSsgYGrYZd/Bj+60u6+QW
Q0Lbmxxgzw1C8l36NJv1cCX43Du0/Fn0p0i00/IBOdjOzNqfU2zANwrUo6kgtqOd+TPhB5pMordo
TynO9UdDf4q3wl8DRjxvHyu3PE4MyHdhRthon+kr8UvIa32a8tpZWMvb86VUsfEeOzISjqIGi/Ef
oO18d6fxEgrUa0adZlEqGQG3Tn+fbYiZMF6IovFWdhUr2Ac1vnKXJ0dVBxHwF0lQRq+yV18TEWFW
9FdJIt9aNU2HhXyuIDcfzZQco2QEJ5ErXhMkpOSqzwQWCVQgnBLDW9rSvuJTeGSaDcMz/XI75qlD
B4hkTgnBYwshKmyqdky8DgtjPmQ2HilQL7vSA3A47v2sn77N3AYsuPBGJaG/qzpQKzYPDmFhI76p
OvghRPFbBWgJ8IJ85JAZwCfhkp0uQX22GStuzJ54STv/0LPDOLj70RekFNmWjOqsNZ7cBdSqGijD
SfG6K3sYL11d3WubBUCINXorCUviKd3OYzmdU60PrtXT/iscA2iqy8iAi0ShPtEJIuVFPZLvWo8P
loOTfMtLfw5hkm5Ka7qNwjz7w6uo6ykiEBaxt495tU9CJgsBxdLY7xD6CSRdfR7hnYiCAdUFK+Nd
y/Hrxs3XumeM3Q8nabIjavF45b9Hi2u8t0LHG+zha5lo79Dt/CVnsT6Ws/FqVwKo6phcWLpjzqlo
EarCeewMPAbDmVTcKBkJO2+0uVOd2DfYI6s13ZqdHyYJWo9SJC/xEH8UAsWXk8Z/E8YyWHg5CdGp
dgYni0elalrP5eh91O7CXSRRwmGS2RmD11AAoH0rGJ/FoQcfG3lZ8BzXob1H+ccHYVzuc83wmTr2
0xfU/nzH4XYEvFG29xqP1gZFz4ermFv6Vwtn+saHtA9ThCnWgrK+bVYYzOQxkpgiuw/epdn/Ktru
TQYNcgKlDiCz862GwXOYsuapwnytsx57c5zTWYxUJ3qSFxSjL36s7tSksF8MZNemF0c9+7oItHe1
9k+O9IkjsEeqOIdNH9abfZVXFeUIGMuwQ/5gO0SX2jmQo9IdVq1/UeEiRNefIKSH3e9Mj0lDSqOT
Y7uzZyydATOZikNXL7l8cFR+q6s225rI37UYnY3WDZAXjESS0eom1lgKwZ1O8bhNSO/EIQBUP3zH
Y/Ys4tA6gnjjXsacwGC2psjM/WkTAiLvLIwVBBedS4NNJfafl5BmbOd5PpqBGZYypued1aeEdoFL
ywqHHB2EODy/WJxMJXb8mDgbOOavFoM9I2WMC6eFZz6o9VNTqUOi4zvic16ktozyBrMZwBNutGx5
R1GpUJow87NUKoAPBHdliJ++3f/laBDk2KfgcRlpbcLS+iiYK2+9vpLIn2GjsFfWFsgSm1GS+TIL
3HoGowAUqBLu7/C5Ul69oo0fpxlf9hzi5Lcqrqol3tVcV0iQszheztm3De4ZDBupkSPQhwH9/b7V
yfPAkagK9quhwALS92vr4psn6OgG2X/eBjFbcPBlxrlZni1jORZe9jdxuIXNjBEcIQfbCfxWkdGK
6bQnErJRoHc0D39bjgVp1c1A18EuJX6a7Pgbewwm/JoxGnhrcuaThaAcNf0kRXs/TGz7AlwGoCDk
Rc1Fuff5OJz1oM813qJz7mbxIQcEVc/+QYiEImUGL5raX4Mx8KCZLF/82Noy8ZuSeueP6tRWfCdz
/wsFHBZuERKWaQ6vKU+GZ1HlCXu2rzY+SBSa0vtZsJl+S0nobHEubSbLxEbN4HLf5rCPB2dEvWL6
B6kzVoSCg0YK+5bU1lobf3qOUZ1GArpkfpiZcW10371Q8btc1P7Iu+F3q3LbPKGMdVgwaf7PKuOW
mOGj9LQ6OMuDoJfcJ2WI5Cr9W7NZUjYuycQxwEb27o/KbS+C4JJ//62XlipGpbuu696NFr+R54JP
7lkfGWh3z97c+YcQc7aX5s9yJceQRMCYTXX7KWisvRX2RrRcFkbyQRmwFAMhS34eq/QBWU4XgqXy
CeTY9nEmz6p8p4KqLsM0nkvXBCjMEpWHN4+WaeUDL19eDXotge0tQehibUxKt/yQij2wtG909O0Y
XguaR2KYfqUNMXKpofexj/wg497bDZ2VRWyxwcKnAUoowgl5GihU3D+03DtlMcFnFFIbz63/kScW
QSsxKg9yArxHnRQH3+VFNzNcUp3H0Mz/kZYMhHwBJXjV8ZFupo4myD6AmCvxw3jpY6InA9I89zPk
4S0darVriu5PU7SM0trVqctWMWQizW//sPqg3lvSWA5DMBLTUiOCyDNkzex7T91LI9Pmajf4RIsO
38wASZdPE4fJ11hUT4EGPVKNQCMQ/rkbcNfU4DYYao8nRaoUtUal/QOJUFd0YcbDFHy0xK0/2LJj
9hEnJAS3w2MB5e0h9H+XqhJn0amvJPyR1ojokZUGZwjgJkar8m3p+FxmXjChz0jHmxsmz2nHhEOZ
AykG9uqbso9F09SHsGfj2zy51F3bqcYHTbX8G3R72vrvykCS0lN5uIF3tpvlYkpSUSBZJenwDaGX
Qi5GAJel/ErF2W9IxDnW403i45Dktbxw/zwUld/vTMlZnWGF8Wb3bwe9BWcFzhS2HluSQEBLZuOt
8kDotuRxJMP01GHY3gif9AShDesYdvGlGcDsuRXhVAUKAMd7rPrZ+JolI7IgoZ6SpZc8a5CfAcc9
C2LzLLtsPKddEu8dja+lFxdbhGeQG/gsbIQRrnonCBpZXo17AI89IrioKWsnqoZsDaxtsfinlU90
BBNh+O9EObjE+srArJ4tJDoby8dL4PgT4Xq1EXUGbQckz3TvpiE5axzlDjT3XVaWG6XESn41slMV
fLasGC/9LE6OR3vV2CnkqLze+4vxt8izJ2tOD+RUyshs1TFf2LORwMKzAbOc8RlxixqP7mJ77Yl9
/XYBiMmLSALEUicRkXON1D85riDiF/ZzFbbcAxLLQVF7QB3bwL4qJW8Sn9f6H9L0jpOX4dyFlL0l
pwrHYczVnlPTKkjV21nLh7y0dcQkId6p1zn3X+aw+J6tRG38wbs6TPJ2yJxQSzEj3o7rVNYgupPh
/kaLoId/Or+aNTlkrOYkULLcIMUyDvaqQnIIy+u7snArNanPJpaWLm1DqoI5UMyjzsAGUEQUAv9A
rJ9To39ib2yDmiHcdwkeQ8ZOjGhWy7rN7hlzeu0OVwUMdueYLeITwmZZd37DO3uaa3KeJjo+hMW0
g6YDwzmfsx3wi+viUocmYXczDfNCHPMZXB/rq9AuHwwvvqGUujtpcqgl7j3fXz4G3ugaTMsm/BBr
L9vth9YgkNFwxLXyRyT6JGDsrLVVJUb1re+XW1u0u7pmJmVP3auxnHGVvHFMEPDa2fueFeIZ+6ak
TBrcvTY5rLIh2E7d1XXDcwEf/UnlHdfYvGYxfYIue8hIJtmz8HtZxrw6u213GWY86r4Uv1s3Rw9n
UeiWzMoxTglzi0BEoQwb3n17plNtuX/zLMB41mkkeUTF2IkzniqTsXhGZOYmBZ6LtBJ5seHePe+h
gD6/mZeY4W+DPVCV2NxxPEhkW0f6322M1gwyo6P20xq4bs6YZdiSYIXI6ifPLI5BF35RnC2byW9C
tiTEvQuKrk3Scg8Q3NVEpStY6xmR4Zo+ialQ2AfX/lPAWQQMhb6wCz+ndtWerZNTlN/QAOieBkR5
FToYLiNwE6IcuKeE8dT51sHXyCDThUgH2EPotcKzwxiJcaNxUcALk+RfGglem3INO1ngx4GpY5E4
F0iB4lOWTLsKyh79BfVZGfYpWkvv6KTHoECqWLbGrzoVwHIxtercuzDcwYpObuu+RVW/mab60WLs
GRPQCz8D3H3OcAB2RvbGm18x/TLTvT2694moRot4T9AUgJA9pA+0H7s45uTN65W2rgE9sRyNdyzD
t7luQ9bnGQ+pi2dtunoDcgB/AQ5kXTmPCQckUoZn4KdU4r0nhy8OYFykA71lb+X7ROHnByxBBZj+
CMgYJpq1+hWU3lMGbXk3KpZO5GL0O+ncWiN/HvulicJpxSvjsybDbZEHRjylafyNVeU/MZG1WnEo
WZdid2ecwkTYGmHGl9tFxd4tMEsPjzu75pKbo097ApTzuDvMYLlsjR7KjkceeGETIznBYgYaQQf3
YpXB1zIUf1jBkGVkgFZOemIACutMHwVyb3LE1kyq323nvwiNTUs4fABZeh7S9Ct0kSJkg8kmH5c5
x1AyHHMfkojFWG4pm0fG4LDB2kMHNwjgX4zQVQIS/DOAzBKVcg+9b7GtCAZ3OwSQQ2ymiOx+GEaE
ZsdVE1b7fH1c3bblbWOkhpNuj/ycO3QkYkDwPbuZevWTqduLlNO7ZbtuTPEz6FjUVmtx6gbfnaMf
0rVdDVFQ7/HnHmuzu8ilINnTEZGa+mjpLyqNb0Anuy0Sl9/VUB/YZ35SmCFRAhs4uhXQ0UoxTWuf
dZ5/J+usgOuoAABuesRKt2xeQmIn6VuR/bD3kUu5DzF8Mflv3iVjRjPGcejB6mXCMewHJyQHoHfR
KNjEgrvje9xlMU5xv97IeuIOCqtj4dQXnVGWliyQegHYLE6gN5SD/SD96V6bYtg3fQcHYmg/55B1
VDOTl+KE/YOBd0IZzD2NlbU7+m8tS3JWZB8y/WsTpnmcJq70Mf2e1VITuIa5whHxLx5E7wBNjQFh
0RkwiuHNGLP825JPRTa0fyjd8ZFMgR2y24tRmGWkveHOlcFBJ9e3y7V2fuP8wkmGqiXggR5RoGsX
yERzMsZ19zwsr2WfQmhsya7w0vQDiHKzbbqeqszas6XHnZ7+WTk2Cx4WlCjibyU2HiRfhvPk2RZu
jVbBpp3XK8OLtW+4cdchsln9cqvn7q10/yBmeu0mgq7I/mMBCeRBBMkXKz34ueho8+Hn3IeUqrpA
at/KDPF7qCCUSTYaebxJsdTvcsdHUysvjKD2SRzw0HTeV5hSamJHOuazn24DI4PDxEC8r8jRmPqh
413Sf+WYooqL5UdQJP4xEgvfsAcCl0Yp2NRh+x245qfqEuMAYY7yoiG8EAvbtvb9b9IFrYgk0Pel
RSegmXIZJQrYTsO4Ilzra9D9Y4wU0epEd/IaVFeMgUCxW+lbPHSRhfJph6HzoGLWL8Os34aRNRrW
ErW/I3H+qKw4hJ0jZIQTdl0hM3adMYQyi89uWW7cbQ10igeaAI4hfv+3Dyc07ofV659kaQkwaoIM
m6H7w/b/jVetWHHeGuBvp/nfYKx4Zh1jayit7Va/QbR4hGp9S4UUURUyvqsa71Q7ls1SkA+gU5PD
sfg0tKx4cSFq6omEJRd1q00xU7MOMDnYFpIwbJm/VZJPRBo24y4LXNx+VCYHklbQJgLQLWb/I4Tb
s9WcftjDX6qu/j1yge+SJHjubNr0IZze1qN2M1/hdq3LCLCfC7sdR/TvttukUFEIKco3Kqjvds98
jfDqT6MekAyPw++lo+la7KI+tBw1QAugqy7C2EyGC5bdGbhYcerHNSh13IcEoP/1k+6baeF9GuBf
J6u2uHOIVTFKxzi2V9PJ19FwTDgiiU8sfPO90MiSZI8nvK/db896mWqfm1uoZzZaK8luukOT9lw/
eSBqIYrpyZFi097JClb9VL0KoZ9s5aWHAAxT12WXaUBxXcmURwUwZSGWvTTeMcn/CGpLMHUmmwd1
7c7BGJovMxoZZ+8KfoK25Fht24cqSVaxJXkqUvXHLpEXqBIns3Hso920E7IyekrShcNNCNwSKcET
sBnnyPr5bPLaL6V/Nn2dRGGVMWVfgd9O276qzvlGBcbRmgL8nruK/WvJ1shnFxGHnGtZXu5YBTE6
NYj4JlvUICCnfRhRy/VjNpyMcM0Fs1jBdNYz+ZIp4Ok0P5j0IVaeDYeE8n87JP49rTRzCwKBNuRU
PlVo713XznduCDvQCdtXBvDMTBce69H/bnv4FY7ukOW11gtOAaoMIu47md+xZN0zPkXU7x1TxOUl
tp392HgJFyzTE1xK14kdMpn21BdLzaiBlPkPcvD8aNLLLWvytxqcdLOsKBt1IF4muHRg602LkRuo
N0GtwuXqBxh0e5iNxgJGQePuxkCVbdUAPQNeQHepK+SxgzE+Nsj6I0TjHH/GWbVUT4BtX2zeF1No
xLy6Jb8pqZLbqoeuBcrXrg0fCYihiOEeHOmg5hRBP9e2csm4tCTrIJuGMqyGb8tZ/MMUyAq7LbJ4
YF+IQ/aFie56TsAZuMHPFjT5Njcqxt6yBhIpkAPk1nAilWU++555dZMdA2t29y2AxylPv30HeUuz
Nlad3T/1Fk1XwHqSVBpQRLAKbMLmiZXWn7bQ03HA5zYm/XyqvPaDqKubX4QJtGLCfNKIYo+0vWvj
jkMUGDlGQvJac/hoW6QiGpNK97NZlf1ofLdDCn6FtIImqvNhmwbDjmCAvQ3i7rxUb65TTdGY80Jj
NXjyO1ieUoxq50Bowd2Dfal89YLlh5paBIB4xYfF7LYNTRyCRnEa5+lIB/3Su/aPZemS7SIpdOq+
f+/n8KCz7hEMOnGnKaFUk/WWeuP72Las7Uz4qYnRnFqf/dJIXKpIxZuwy7+pu3wyI8e1LPtbUU+P
QUzoIjriCAtRDAWGQ9bQvAktynfPsrYxRdvWnChk2+4cd8M7GRLjFVUE6VE9c48ARqXl1sd6dTrb
oQuBZAFrnarsPqId5n+fCXkyqVPxiAaUEOQaDDufkx6DOPEHkC3eqaQwjHGRNQm36Wgi3s4xzoHC
npFJWn9ZvHFMZRKhlvuuLTz8vpMjkpruVsawk3FR9UDmyHEKb0bHjgtKA2P/b9APz/4aqOhOTBnH
Vm7gjsxbg5XhPq5rY9MVxruPuylyRf0dppTXTpBf06A9tbXjPoQMU46eZvW/EOCuuYwZIeFzF21I
ke9eiVsdIc4OiARLfwsAiUrD5wPUUMWK3NqMilZ18HjAxtrNmJMS0eALrIE9UiLK1aU5VggJEmNi
+4TGBL+788vpg1s+8JH2yXV12XZUqEKRWCJEQ3q6Ey2Fck3G4aFYb21chRKvvGAGEUxU78R1c/cw
c18UHHV/fGJ7AxSe2d0WHnIUrpbz0SqZvQ6/NB7WqDKab6ccueT/kgEtiRewYPbFKaz7JjP2uUgH
5vqUTmv5XBr0SoZmkzHk2TlooN0NBaSxxP2FjcW4lmR2zPTvR/T6ryxuWCyJfd9LxInFUzqpW9p7
VIHmlsSqG+YUAj2W7HmucvfsNPmP0bjpUN/hPNR0QNkllXO5I0DhQM8gTk0NaApxy0kThVF28jrL
hY9pl5oRegviV+s8PqwUxE29SnoM513aaXWg3Dw0VQ8sHfMdO2V4lFvZeLcCYePek+kr+QBASGNm
Mt6bhyvsUBSc16DktkEyJTjn9GOGtJPDqPkeUWgCgYUvAKgsRlhJUMsxS6xx52JThBkAOyLIyjvg
FnbB+croFT/zwjm6spwZBCH3moPlqidn3A5af4vmEPvBeEmK5DwxTF8/+3cX7vszkyCeP3Ix9UPm
DwegA10UhwxshvxNL5nak2KW2y75NEPw4GjEVQVokHFEZsPSEljfODwEpToYeQmQCCcbQlNIRCrj
F1aR/EjQk8/E0BN7D9MBociSpuV5rl+zZTBY9YHsAVvxMCMCtIYUlE33z7D9CLS8OriQiN3eJCOe
Lsr38545n9xnCpwRuW5r2k15SgmN5vfQROaw9moBGy9e1cWtbt2osLjs8yC4tlTrqyzGXVFZBC6O
w7MkggEGMukPIwCqjDMADAtGCYcg7xkvDuIKm9rVIkV4iH9W6H+2ruF/YnoJEY3r8K/wSuetZ73m
5ALQ4wz4f0A+kC3z1RiypxK+wq7pMnPDY/gIYWqjSYDdjkFPnIVIfpQFpDynob6pnS+ZBYwbLNOI
LNdtkRxlpxKv6D5v9zZBZrtDh81gP1VtyHO3YrHpMUjvLpP8bPTZE6B9yMkETrOv5A0LfF5o7GDW
rW6+zMn7DdOvR2e/REbsFiCcTbSVnl0dfSb4NPkk1wUMAjQRJHZDkro1HCrA1uRNeCfdOfvEtf5N
MH/hnLj3VHiR4moFWgcgzhi+GrFbxnW33gn42bW29mNooB3WFMgWM5LNXL6wR8Onv+4y27n77koo
P3aItoS8tz1NAnSkLAfBN38HNk1Xhjdq06JKYJswf3oNuKeq6FoGePIcDw1CE888elzadY+zo2YI
vifOr9vmC3tGIrhBkRZZDCNkILtvQQKcGgQGQdYhQqTfIiZ0DtVkRQAHkk2oGqSDlmtGRr1Ei+Jm
aHoiwBdVjKzNfLmtBX+ZQ0lloze1zfqLv81NcuoSEuXjRB/NUOHQmSe6Rf62jeVkV7wtRYOm0Zb2
byNp662KzxWHDp+15WA6TzXTPuZLA6AiraaI+KLXofP/prIlFWFjgtTdZcbY3ZYUegCngjEhMA31
pZ3oITKIQa67TxVrDT+VxF9M/dVU9mcz8uEx+W1LPgDuHR5mEEOPhWG6DKApxWTffVg1EbxdmF0Z
KQt0U8MKBEbZqF8saj0S3anfjKC926wbDrELTQ5j5gvuvD9A/NKTi2+KXtg+zDbDdYapuA+nCcKf
dC4h439AwPGngXQMOVFg5zfJGGQbkPK8J6JY3kipAuNE8LsFzsY9GhXWlm51jS4kHpKVzFRFEnn2
uIawNBJClDfWvK8hIdTTiFekH83vkUaT4VF6Rm0CxHCIEfC67fMUA0tHmUT2T3+N9dxemrhXwFib
+WVwW4PtPvMRVrVnrtj2aMBDjDQ6odnqL8SV1uewMtggJfZS4dDrSXPtdOntqz7/U0qRnbxw0WtH
KY+Oh7yg6sc7XU+HLGCqiMm0sp+tnAglhGrz6GNOv8ne+emyFq+gptZdcQpk9wtdYHKaPf3gxaHx
xA7ju/E1lpr1n0Zv3M6eHV5q2ZhXlYVJNDLZjlmsHHsM7YQ/IJr0GqRZHWOcFMHtngkICkWZz/tx
MaozmCJlo+RMCsJ7mjBiizGD4mvrm7N++fer0TKTczfG1//9+85wCT3yw+KYX+my1I/Wx+KzoOAH
lJpAOArU3dUoiaSpD2p00fL3NtTZkQUhEM34VPQQQVuSX1YVOhZVkBC70rKHJwSFAdZXfh/OIzYu
Mv8CGWjvKfmJ/lkZqthtAlyKWXw0e2puHegThIQdz3P5jep/jQDoNhIE3MtcLujlnbX/VsJ7savw
Z5dla/1jL28OqSvMuWQG0q9Z3ipOtykr+3s2Cf/VDg7/pHysN7NnByzHvz9CBk3wMM3EvECBmO8w
DQ5241Vn4aFCtLrKef1//8i1B2RKvHWDPT6X3clJLBBt6xcEHfUJsc83eZc7Zx7cW2wG9cWBpT8m
GpmaFV4Gw09uQ9mL2+g4QDF0HFWoMC9xBRYdiNRLKRcH/FBJdG5aocVfRHENeyI5W8u7WEvsXXji
eWE1525WCHH53xc9SpJDcvJpLZEtezwTzCgDtz9hynPvFRD5myX8Y9iWNqizDkS3XxWvDe52GWvn
rskWfAWocnPl5DyCZk1vvj2+tTNvvG8O1rHrDX0nW6d5ruJ3OS/6rmav2LqlVtFs5+Jq2DWWXswc
agzujVfGDZV+/Nvi6Q3cAhwgeJmTXEhbE+2K6/IFSECP7BxvlTIJdCP7nurkmBey/WxyLsKgK98x
mJ3rMfQOMEbRI6eZ9ZlhFt/U4Npw1cLon4khQ1+n2F1l6rlwgl//GBoI9Fab72sma4yqQAoERmJG
/3OI5FLaXnWEPZYfh941H/596fkQ/fdX//7RWuMHsqw5WgzDjsYUhkihUCKH5fgazmlyDUK2XR7S
h93gkpKVWqaMsEaYiGn86c1uuwxN9NCefLffp0MzXErHa6//+yJiPtRVu/681ckKHAuNyP99SVZ5
6hSaV/i4xqn6Z5FHGatojaAZ+C7kUoxUM60AFsti6vsHNEuED/OZltmw/rjNxU9YOW7MGiORF6IY
RxpVpA9+qY5Y0pOj67Te2VCpFez//XLMCLDCT7tV0B151ms5cwhyQXjgWFSjngm9SXAXzuV5Wjkt
hh9/QxFqDpYbWJdgWqxLbnzYDeSEfThO8SsXu7HhWe6fadjQseQrLAhJVfPgzZeVoLgzDYazJpT4
be1V8lE4zM7gPANoSzb/Nglt1p9L3MoREc8PCOuHP7bjXQXZvs8EtX3U9tyQ15OZ94DzDXl6sC/1
Yhxs7ybwD73xwxEX5unpwWOWW+buuyUHE89qgV3CGNAdt0xOgyr80lOaXTxs4ywXZlaFsR2NVTYT
Qxn3lA0pbUzZ1KuL5QTqB7mdttzHpiEX3YYkhq/GSAmfKtHfra/Dvy+JiQRnaHWkXJPyYzULj7Z/
RVFvn9zVA57EzGizDHueZS2Ed+NXiWT/+d/DglATqCSSCz4v3tjAMCdYKTAtigJIqcC9/73z5kLE
Gcg+n7fQQeD/H8rOrDluIM2uf8XRz0YbiUxsEdPzwNr3hZuoF4QkUtj3Hb/eB6Vpt7sdHnteKlQk
RZXIQuJb7j0XK1F5YHdV1VujEm8xziSWXzK9smhUq4xLkooI5Gc8SDzicXaKtChYOUMwHHR8N4t+
nrjWrGeRmrgHtL7ELIEjJgwqG5aRoWMRjts7AnLYaqXp31HM7YbB5wbuTukpDzSxcDU7PGioKvrW
Jh2+2hTW2apEdfvz0OfFJbTJhAJbgASgvPbMQK5RRWQGaXkEXE/Th1WAZG9mNiPZIvOkzL6mtY2k
V297FMNTcZz6KOckG3ZRIZM3flHB3jc0osZ1pM9JKfa9lPrbUqWNefDDcnpyci86Djkp6mpUH3FB
ZALrnZ69k/UCdZzwY7uKiLumrmyUfBchUM6YW6oiE3gDUiB/FiZrIzYLYaO1b3bMuLfvUjQvSfpN
DtJa1nWR7MwmegvlBAJiNJ4r0YfnhDeRD+/l55Soa8S4ducLtjtO3MfvihprpY11tkYmt/CnKTnI
yUloRB1svRB2UJrz1CkhT049IYGDXOTAVnb9RA+E3J1TO8cj02YEj3qjsQRdbl7zUjET7uuK4W1Z
bVqU4OdkBn5jIuG1tECLbUnaaMS2kMCOYsnKPCWfvECXZENPfOCYQFf6V8Z6OEoZdG0mczRfqnCw
SGPAtpWOaXwstdTdVKFNqZQOBwWAa8XlyFIrakbQg2+YF/tTphPkkwA6XaaxJqAZM10N3ho9104U
ot2L1Fqa6uJGjJuxYmBEbWIFJqaesY+3Q1uLxeNtL5IJOqDT/DC1xnxW0SexetWTyWC6QHQB3Qev
nIEQknMiwCaXRjS6eXQqZ8ADPlTj8OfwicEvEEfd3BkcvjB0ZZTo9TVqnCC/KIHqPJck5QEW/W4h
+TCkm6xIMyPHsoUTNVHa7XlrkoGB3Uqwj+l3QRrr10xrPkWCLItkAHGsQqh7iLTMZ6OMTwHOa4RZ
YBsU1lW7NHF7uEO8BxuQXacoSFYaChuU/hgNTNH8tguJFov/5WnUs/TUQozYVqm8dwa2o7rK8Avl
nXcIerkLreRhQ2aQ1wEzsRwdOkxuUsZnLiZaKyTjEOt/jsbkCQuZsXz8Yj2nu0u9xwdfptPBs+bQ
0pGcz1TYElqsBhO0dWmBg1Y7BnLM5sOBMahej8dBUYFFlodkoi5+1QY3eZ8m4HFCtZyFayrg34Yg
viiIHHAlk43XoHG8nQgybYHjaKIo7jFAjDVGbCInfQgXz7nPAJvizyZ1W1cLvZMC5gMPWhrNK2FO
6OjeIUq6OLVLw8XRp7kywSkuzKVIEn0/JEzIC6hqQwC4QjASfBz+YzDFC7PmOnASpBa+24rD42Ew
RvpvNyU0sHEpk2M4izh4NXMTqP4bGg7MYWQf73vXhI4UNGiZHUPsSbp3V6M1TMd+fhgap943jDpN
DzoDfbQ97qN5pBfL6Gwxu7M0aiKfzdCFG/0j3qfaF1H6LYFRdsJdku0ztD5PtbR0LlJgvpZddtxk
UVCYuP1ggdbTecznMrr3SdTLweT6xNk+ep8aAtxrBvxiNjW+ATcwT52w6ls2bSuL6u9x5AxBvTfb
piSIPrl4o9fsTNkzGAyq4az3EXpijqJN0zjOhrAV9B3z9JhxGKsYL42XbSzGbesXxxI9wB0JOGkV
fNXGl+jQqyyzNsQ3PCVksyOEj5qjO1g9vVjynHLwgMju+jcKGtJHK3Jy7ciCpdONR8wu2qbwanON
AcS+dw4HxBTPPb0Z0mxawdKyjHBjJNaSDIetqrrgnnnUDzXu4jyyF1MZVse6UsFazvSLP698CPvv
w3wCIt+9TqZBjTnS4ICOCADtzCWehjyY2N1mnYHHXurzJSMwcmyT+alMumAzkqa7QGriHfgDMTaE
AVVlFoG9QNUszLql4sthl9Ue2s2GoWCoEwdP97+xCkTfOJ/jI2tPkh/K7D1XDCqHwJH7KLWiI9+R
9rcs1Fm3E+I+k2bADJS+OTjltrgFE1p/MDjEd+Nh8Sb/FEHwcq3k2PUf/dTaFzNnfqEzqfQx6l0e
1xyJVmIZ2Y198nqV7QPdeK0iY99rg/7eI6haN616xkRLEBeTasOywHxRlT7x0oarlaTJsizzWcWL
VyRFgSxS/3s6jTCc3GTaOnrJlcoFy0AwGo6PP9XBcbB+zl6gyfLDC64v6yooS69WjKqvzA5D4glk
Pn//MPI4wExg15IhpY0fyEqNq3TfJh3RKtLMl6NOImpoybPVsBijU5DbqHPlVdTleqQ5OzFF29Rl
VByjmZmHBcE72FW7VXZFyQPbYpl1VQxez49PGhpBjrPlJEfrRc8754Dpx1qEzLE/xs5ecq9bpW5m
3Rym0pu2wSxQWQVhGGPoHUezLQ/GVHVXJ4I77lDLA0n2u+vjoRTy5Ovpl55MN5Xa7LwpLl0xXBNv
8g7dWMOhAnsPbLI4hFZzyCMzO1RR695Mq18/bgb9VJYAuuerrM3VN9hmF0Pj7SCaOH4pTZtfhm84
S7TAagP/M95J1zSXAwAodM0jdKKqXThFbwIBTiDrDFzVE96nQ14IVuZuTfEHPQ+5pJHdo3zSiCmo
2FmYlr+xsilaeClmqrKKZidV5Z8fD5YU/rnx1biv4mrH0pUUsaKC7hL1cD9DOSDWMCLtxpVHLRF7
d1cg0RMtWl9guiULQzzTUUmKhkZ09krrwvgu1UsCMA6Ft8X9EFpQw5Z0Y+QOw5SijCmhYyUOrWDl
Ewnu1RVDp5GgK6juo2atbQ7tp2B+T+OBBdwAAmNlUXZUflXvp3BIjsP8YLXJB4fCwC0njMmEysu1
W0yYu9FhvIxUDa3ZsiIdSHYt+tbdYru5WbXwDq1BB6iQXu9rvKdP4fwvyVmEV9rl9wzQ3MGUbQDR
vUEiaaTBtus6QDaIpzZIhlDm6jY+dkZNaxsEENJXOYdTKcL+EnNlBu64rrw6ubrCOj9AUHE3tOuw
08dD2CLaykNlb5qYnYCV1HMEQfZWtmXv70yzcNBVdPkibcjTQCTmLzt36hcavdNT0TbdumBymuVG
ek5Ts7theyo2MxoG6ZBx8kLzxoinfpYTs4wwSr4offuPGG9SrxFkXrgud1ZASpoY6b2MpNwTTv07
GmV1bILSxnHB3or9LrRrD6VZWolgKUanvKpatzc6/sx9ZQXALkZfMnnXFlqUpZfMM2EORwbArspx
nh4vvWWgzZiSGMLHUww2nGhZwJy3QVqBAClemhmNYWtha+I1nfAcM2433CVJG+oQCzvHPy2Rwlrk
AgtPwk21PXnm2AX9UAJb7FJsttGg1deugSgmfZweReO+SUVZQfQUOZOTgzphVtQvpFFZR8o162iS
GbkbgvTZKvNt7LnhdcqE/yJ7KM9THWkbkSAZzMVEgmzQlGsy3dnHO9ay1Y3wGypSwBQINM/joP2I
rFpbpaaZXUmD3DwOVDLU1rGwegYQt8L39QNJKfFRC6wTUvd5njr/L0NMJyb3FCDwCEOmVtYvD7pS
mex6d1BnSEnqiBYMzoSt/JMyQnb7LttiVKlNOV6VFctL7Hx4pkb1UvUL29CsbULIphApE6uGfwMD
IUsXuhdGKlISGXco0sgCHam3mCxuejsHls1TLboWwrFq7Sza5pl42JgD0/xWW+O0MwNcx3zHjkX5
jr6WtOdHo2UANZ8YFOB+cf1N5SSzZtNN+61gb3kYDIebGuc0w2RwjXL6TjgLjvp5RtEa7rWQun9I
PTPYWwmlul9bOxIJv0riA3wzQicNQrZemUncsbDN3YvhhdHJDXUAHLS+ldEBZlDTtnZR5SCMz5c9
rcv+wW0j+u+jnEi8b3Fjr2pC/I4QR9+I/7HO0fxg1dZlUFW2L+GJSL/fSDsxL1wAPYiheZCJjy/d
l7XFyLG0PmsjB7cQ98Hz+JPARVZIGV+p6S0pgVa7sjvuMQUczrER2lspmZHBfPLZg4o3r0n9K5Ck
8H0hmTcfyspI1gaig3Uagc56WJGzMQtOLedakv2woXs0Am3lohahc/nH07RU3V6BZvpDPov1zt0U
rHFx8iTeJrAWWdsUr8JAe2tq2rhqgbTwC1X1QumNszFcbr51jCw5nwuKLi59UAQRrteweNX9aa8F
Eaqw5HlWrJ4x+IfXx0M8UhBYcSEPeJK1V8RBT6l+1Ro7+AmwlRWsX38ZMd5EknLMrcgHxmyKWCSf
+RGMKygC2P6WXoY309IIfco1gOtPbcHAfRrbbu99lX3e7auyab6xoeZadb7ZNcbTIvHSZ9cpCGgP
6MOrbFp7satQfpfV1tS76pZkSwKt5j5l1D9yXfL7csO7k7Lkt+vuJYbTnk0aMLsSSYATmPW+dUqf
+445nmi7/LWvwMN5VuvtEYVjxrGhGkqt+lb5bbfz0FddQppjMmBc6GmDmg5x6P1mUoVm3HUhrXFo
chijPxNd4KAdarOzNuzNXi/BsgBa1rQ5iotqWHvSlHFUGkyPVFg/MqKK7gRynMGsqotA2S+g4v55
lmCQlSLJ1zp0gm9TdmeEan9kps4wdUj6tRxq+6NlNgR70nxlnoZNVb2DwetWpL3I5zSCaqixPj9A
MQADy86zDZMPqY3lrsLEA83fXmVQfp41fFDLx5/CiEXh4089Iz/8uf1KNciUIzM0bo8HFVYoBm1U
TPOH2sFJzvNetrIclpRlc6BYTO9NOunXkDt2G9UATbmDUy1XI8CBTkcnNj9MLoABZtHNgpri1hPG
uVYx+384djkSHSz5DpqBIxIj4pMUiAarD9xdGkwCJw0dQdNL9r9af8qd4SgmBJ2KoEU68h3NaXRQ
czVR9rQ9bhW/WBCPPmCQvOMz1igGQFSEIiHmb6T67tnPbxOw02uzRMEuoaRghbC/Siw2145SuvA/
GT0SKDQ/sLZV22B+QXYm3av+mzQcfR0S6HkzJZ7EgIn9DdUy3eVclcUDfJVcDCTMRemvGC0sM/Y6
vpSYCZb0tb/63CpeOq1doZYDPk2iO/QwsorwNl5NlGd2QqQEatnlpLtfQ52Sd277xftStRRTCFad
u9XwQyyGOadgvkjyuLzRXvk/u456rIIDhT6h3thmkb6WEZt7FAcCGXWIqBBchU5+2TBomBZq2xHM
GRUEmMnkfeqDL2hG5B9JB26wQzm4grxqHgfScKLYLr/FuNsWMviqUDMfKioEs65umY7/91EHd3l9
hoZMA6C1rkK8RQ6JLmi4dOcHtmVkuzaqU2ZvpKoNenQoBzdCTW8jNO45pbsiPVBzHFgJrWHEurtg
npaJKcjJBOHGUYdIXDwq71Wi5fsu6cdvSs+aRU0E0QG36yLWIDXXkz5y70enNykX4fmcUIYFy+Df
/yLLoXrqB7d6MVFLQjZJD4ZINVjcK6v0+6dERw8wjrl4sTEnraKGKKjH087IYKhV4hkMFzxEh226
GQzOz7LoLqHs8re+LqpNrTnIsIn2eQmc8YeshXmuYzN9wn+mzumIuylDU0P2KpK9ZUu8zCoe9RO7
YJwh81y0zOv6NoNk6Bv5mGb69W0wrGQPmwgwWWjzJSRzbbuUX2eqtUfDHUbAgsxC06Qxf+jR+JP6
tLyT3hW4U33huCu2ADwJJUsKfoA2B4w2hcUmNZiNM4jCsTxDxlVNQwYMGRfiyOS5n5y3SJOndrLS
XzXULF8Za5BA+p26XdwRUyDz11FeK5eNgg1j4FblswyydOMfIm83XUnRqEu2D04VT8dOkcAxzT/W
1B4OnQNkSCKhQw7bGutClj+xheAMzP0dR4+zD1jzLv3J7p515jYVJt53lrgIWAQWeb+OjAMjlnQ1
4ca9DsWXwwpsASekf6cIgE1t26XaOAO/4DDP23Vr5OEJwFF4cjxCOZ7+8Vy20XPF0GL7+NA/Pv74
Ux407FQ0sEpuSrgXMBviwD19Ov/jwSa3+Gxb3mek+c328fHA6gaWBOJLN4ih3Y4MoQ8D6uXDaNXG
zmuVuMMg7V7bH5WBQhAHAU7Nqhmv/KTZ1jk6+YGKBb2XgUxyGzf81oFHIqVbxTsx8/Krpt5i+trq
A6UFRBTz7nneiZvD+K1jEUqdIYCP5e4zkbS3yZCfucRX4eutejUibvBhX28tAfrr0a8iyVe7drDX
OXtbLjdUc7XLyPAxlCh1uB8jnph7SSzwLfY24g0+dfurGEW3MCKmCYLUtwNSCt4OFlzIjlnd46HX
CY2qEdjyA39lLLBz89Y92fOD1umFvhxq4zfvSwV238j15Z/P4JDe1L2OEfx/fTW4L9IhxUQZQvrg
dbCnTwYexu7x7PFQgozecjssuNPkosAOhZarsoaDJap8qSSuyw7nL/IB8uEZm9/q2FOXx4ceD0ke
CC5+cDv/8gnba16FVV6qAvS20wTBSZukD3EleXemst13eqdW/HRJuAqN3300lh+4l5j+T761K800
/RiXyby/zJUldnZVXClWmQzbhrrXsqP7noR6QzHDO0zTi9fQzu5T5azzthi/95Zbr7Bqs9iG17eD
TbcecfQ+T33OPdob5fpRXUfZAZX0Ig99uW8SAgGdJtGekrHyBE5RjnRmVZ/KCejAjKzZ+iMyCThy
v+FYzca7KoduI6t3Xdd3mg88qxb5M0SWeiELnoEcZekNqIkV+oRljFBDdZ2jUktd/h6sd0b/tKaG
HW2SBhcg9SXSZBVJBPNdtJcG0mlNr/b27D5mpeWiI0zmMxWNqs0YoQo+aCt0LPkm42DV2qgCiLOO
vWUKDw0j6FStteinZBO8laED6I7NOKKVZWBDUiVBboUakisdzRzLbQwdBTBF0Cz5QZf11etJsk7q
oFjkI9rqhgsk772ZGIgk2NTk01iSM8sSWS5QS5LF1c72NKZ0yN6bm+WRrx7PfzED+cmIIl65mvMr
m6efiuSdhBX/ohUV3A4aw1VZU7MFAT1y738OzL9N6swF/mC2NECKqy4rzziuYBoz3vPcyyi1CCCm
4+x0K96FCmQJC9Bin5hy48BUIbivBFEyHJlhdpcU81oeKRJti6nBmGob6AjTYDWZtNYtcjRX1AAx
MbxYEQUUd7IfvsfYhoSeBinEbP1U44eH/O0p00VB4jBSZV813bbBjpz02EIZQO6HWqW3qeG4CNnn
FopR2GyBd1W067z0WLfZkdimftFQpz9NUkLBCLlHMn9bju1X5ZE4Qk0NYDf3r60m3aNOwEjhtABV
Orr8sMCpTTXDxFInwK7FxhvYyM5b4sqFvskHgk+UQ3hUbupgfcKh5MDH1GVCo180afld1wFIJB3h
mr5ReCtPFXwFo01NnEM7LhaBj4bVQiU9WFJ91/Ru4bl1tKinCHiwqHcpSo5tHuLQ7OQ1YHf76gQW
vouxZdaGdF3aiBbNxruiFWb4PRNFJ0+bpVfc0WiC1nrcu7uyMy7MYJINy8gnDST/zsvDcNeV2rKi
p1k65Axg9AK/NiVAQEbP+QiqdNEo2RDHpOxtWCyD4MvDN373IFz2bRHuphZWgHL4LzfYA/dZg0fB
j8RTMsu+8cqYBGnhEUmXXWbHxx4iY+U3jEsxHZVjC+7FtwfArayfx6cqHyrUE/EdugGbq7T7BGP3
HQjHCEJRNuuiHC5DgUkOg2gycywFyqzlaA8fjgogI8Y2SbeW3Dtm/IpgT60gnnEWdRSuvflFE7Uy
DPPTQhOxdC1yxbNhraZYrGVXN/OSNF5aNMFPRlsorGQpGXWdt/dKRJMJwDg2feAWQRCy6pso4mT6
GmusjjPpf+BQZdSYf5HHotZ2b7QXiY7UVtASp6L5wnFuvhUclLkriRj23qMUs2g1sqg0Xb/YD6Hx
odnY6HLLvPqhIOCux4CtBeortG1+0oH23WVQus6GdmsH3a2AKkxZnKzjCp/FXthkr7p0SMXkHgVt
/3cZNJuoieyV4OwFFcX7TZVftdN9eTFbSDJD2kXnk4lRjOUGtMCPwM5+DmYyg0BmMBLU9UWAmuuU
z5eCo0uxMuHJInrpqh0w4PeJ23JHyMSqtV8K5gcXGUHg9w1QC1Ds10ZAeHwYEl8oqgGACok13AA4
qowCso2E91Wi07ZGHBF6l8yB6mRG9GSyTt2itoqfRMOcQ2kVV8jqzIwjAEdMNQBFVvFnPYN9CJjM
mOKKcikqGwm2uWt0rd23vXUZM3UsBDJ4dkRXx4BTrtwp3DXGnOqLzRMZASUHUFCUBt2pJZvqKY6Q
futdeidBB8+7V3zvSnQYIwmpaxI2S5IhDVKZM7WHfojoOTpkoMdnNc95sLOr2zbhqrD8Q1yK3xqj
n1XWF9u4T7R9NTre3uLSY6gzTUsM/D2TnYqyI+8RfreokQGv/9aAP4L+cg9l44Ro0vV33knvZQi3
EO3c2rHgoKha2FxqfbaZFx11LaplbqDiUzmKNM2EJ9KmnzDXYBWGi6z0MVMLA9zuW10AlE3S9jku
NXffeJeywmmNT6RYoCpFhWSywXBjkINDb1+SEiLN6Pdo4Dh31vKq1dw7mDH598pFK2mwkKfeM3ay
1pIdJkNc/EFFWFvmngl8IgPQIaxB3VufBAjI6qfJ4FoT1RidtEH7PSTNpcB9til04iPGXvwusuyd
yQu6KC/+XbTda1ZN36rJOMsALzsWnUIhf6YinEmnEu6NS5MdQzKuyo+hAU3T6v23crTsvajxpvV8
HGMtXNuEinESXDtBPu5v7pSziG/I401trg+72bJhX9l9KA5cWs8Afegykpoma8RQACEO8fwmGrV+
HyEJc6LMIuGVqb3dny3U/3t0CnDBvXCfugMJFT5Ok0Yrs30bhu06zXgvxbhRh5E+wyvTc9xba4wM
n5OvX5uuuAg/N05OHe/Lyt9aYSbenVkegkwnQS4dfnfdkBcVasuIzz33nk+AJgBFD82cwQj3iaTx
aD1ITz8b4+soRsSlwdG0dcSJOWewIbEoGQq9CPx0Tb/jw8O7jht6O4TZTxeOT6S19spsUlK1DabN
Rt5sHIPKo9R6feGNPvqyxly1uJtPqqB/z8BBWZWBXATJSJenX4wIu3PXoG1VZCgwwFq4sx0fkeUS
Puttsoi/mOzoRrqv7g3HqfmZFYRIpJZa16m+KRL/u6cXn5k5oGYCi8DoHS6EiM7kYcZbFgpPsbbR
tJYBr+YnKwP/xYZNy63TjDcodZGT/zSi4ns4dL+KwURZgyVnzbC2R8w8nvoKRKydFL9x5P2OZHbD
DYUTgZ3A1hmoCLvGZb3vhsVeDFWxp2ZihXwq8b88FS6EH1mRL4AQ0Vw77CpeisF4F9CFsXJnFXnd
u8QDvJ3FuYflebojrsVBHWfbOARMGnTOLUoQRbu5C5IJGMXKcHpEYCYKMlO1i6YYdimpugtbkA/j
UQjeK8XuQOjwLIdlHGErZ3V1CwU4hJbx6cI0/UNT1WrXa93Gqu2FVTnTsUpj1FWVa13MguntdCHB
1v3seu2GAXzVE0fz2nByVTOA0rBeeFvX5xKZ/ZRA+bU6Z90TiCuIf1VAHRpUJDlK4aZzi11hYFZR
Q3CM6pyH0t/Y2GMn/Fonl+LqqYk78i0Ka12ZKYBGTf/h+IW4FKmnX8B3Nw4JxC4Myb3I4jVqKkqf
cXoLJgijlYq/Y/nRnpWom52P2OVp8Kz3hrXdMvbEnQGChRjNTLYoTcztWDvgFIjEsblKtixqoRsX
kEk8OfSXFFdrmjZyT7v834OexZCKZ4QK2ZxgLftdiRc18kn1GXWmYDDmQkztGgMRs0eoTkxM6hdn
rH7yxcqLQ2dDwxrkEnWPIZHzDuIyZEG0zUJ7Ry9NSrzLcoVV5taPSVHIp7sVezTyipnjuP7P87OE
9a/pWY40LEhKZCYbJuS7+fP/W3oWwisb/B4G7WoiacZpAecEsbJXDok6bL/QldjcEREN+tmq5keN
uhmFQNY6z8Zo/iSl1DFCydIM5UkcDuf//NUZ/0e2lyNJS7dMIbFDWqxg//nVgYqh9xkbXp3PfSOO
Bmj9fuLdWnONuZAfZW2HazPVV2msxruQDcqG8N0k3ZXbjrauC6h6TN+OWAcEaBZOksxgspxqW+I/
9PcJHw9e5OL/EUqmxByQlyejn2e7z7/9hamb6+iWY9i2JXXdZoz2z6+7qi3QP0kLeu+xMIFDG5/x
e6M/c0friE4rvXM4/cBKmm0nKqw/mhh4OfDBNEVyEO45FtdmzxyuGtfaWFn73nHrfTV0K9RI8Ysy
4hffHdO1j26YpVW75hRv0Tum+h2Lo35vMXZpNQy6CbM2KRaQEfTSAdKYvHW62R3bLOrxEtcG7Ady
bM0GJChmJWCQijiDPAcv4DnhEcF3evDzaViWuCgolOSq9cr82rSifuYHoAB3kQChFYC+6qhgFy6Y
UCZ6Fh5CuIcL9HMm1sk+5MgeYNI0UcipCK1tW4PlgiGH96ksHIffrgmVrcSGTq/VHLoMMlEcinnB
C3czd9sVCDbOBiN29z6GQIizIG35HgY+J0PbRLmsT5OVBxsVjP4iSFSzRk9f7s1Cg8E/PzyeglF/
i9Axrv/xoSTIgjWzszdYDezFGrLrZ5oHeVTz33r8/cdftQOLHANyY5Q3BRdrfigzLMCG0R6nqsCC
kdOaCjDdS2fMWG+yZuIMMH6Vfe1cEfw/lfMwsfJ755npEOEeJG4nBt1P3DUjkHQekhruRGuizMfA
dn6Mvgohx53okJL4DDJWg5YllOAtUSShwVQhx5v7eLCE9YoeWW3wSkUr3Dw5pJXS3rq19quOuhQf
MqQPQi/z/eOpisPLyDrGqfVhP6XpvW1McrvzN+ao2nlqyMWapHHqXKSgEMS+CWrB3RhIiO2CUOkR
/vRiqEfrZlQF0g2HpAewE97x8UDMMJAKuwZrqgLtmOo5NbFOqu9EnXWr+kK+hgAVXS2anqcsMxAU
TsbSp5YSgU8UsGv0+LZAoEifjB5jYNXUlP3CCkmuSZh4s+NE4T/yu3AndTWKU+y4zqUxcnWtx7Md
K21tto27dwYEBX3VAK6V1kBLbco9aTRQ3otqPF4H3pVHPMoVKmfThx9QV82aFYjXPk12qI4NfZk2
L0uxeiX7hw6Tmy0TmOkwaH52JlCsZH1YfQEdJcvUThs8GSSvl73YD9LFS2qM2p1pCWtRpqELRpRz
JjdxClkphkU8XyfNfHVkK9e3ki1Jfvl7V2TxnN18l1Va3BVYQTgZE1EKM0iAjZJ7nFO0Vz3HOYla
JWR8MsYA6+rfHAH4QnUG9iw41tfExy2QZ7m9DKy5hwkTaH21jZBtSuuFbQ/V3sBu+0TyQp3W0GUr
ByN1hL6CdWy4Hx3/s+YOgTplPE6TQskLq94wSoIyrHzXOFG1M9yC0pzp11Ybw/ocejVe0hwlmVe6
bEzmj0WcN+SXYT2paodWhRIaBahTlvxeNXmwNfdM0FzMqy2CIxqKX54ZDyyzTxQN6ugpE/lqkn2w
hzcPttf70I4qDIFxna4qhSVypPf05kRYWSjaEz2rVyEpXJshzRBgaOILNcX4LZhx6W6eKtiCPQsc
GMG1OWA1Rg2eIqVC5+m4wW9cu8aWvWWxS6FILnuOm0U9ajA9e724RnLyt1hmD3bi1hcZVibFahG/
tgGXiNbsc5UmR8SF0bqrHf2s2Yw5nMpN9tJGxavy/iRxgWNJlYS65BFkm3EfO1H00c4A5zFubWIM
BFMN9A7Y0dFyGF778+EDIvB1eoq0d+IGBhhVe2dEFAQ/1mzfUPseGLi5Wzcd7A3Z2b+7oEtvYTKU
Z2LA7adGyvaMglGtxkaGR7OPx21ndB95x+Sj6zELDzZp6hgzR8+q3+vsW6iQ7PqSHqPqk5z6BAJm
0p0bs523K1q+wa7RXRzL3XuBOIVEqFw8T2m7MXMqAkWCJ92T1A5Qs87UUmzkJroO0Wca/reqW6d5
O/9A51WlxJimEabA/N/6LGALHUmXL2DW+v2+mh8UE7RF2xnmCpoJd1C7FFuWbenLBJ17a9NwkA1E
qSg90EyJAWMINOYuJB9jqTEu+Kl1WxA72YFZTblJTW9a+CNqJWb8KK3T9KT4KbynvQfQ1POGPYta
40/i7//4r0R7b77y84/0q/63+W/9+nsA+L//81PywP/jmy5/ND/+6QmmubAZb8wJSdqu26T593/7
88/PX/n/+8n/9vX4Li9j8fW3v/z4TEMskTByw18NBcqfz831C52zYzkES//f07tPcF7+Obz773/n
T4K3+VfHlGxCdNuG0qmEQcjxnwRv9VfHYU/NQMfW8byYNrXTfwR4K/evFmUoY2puVZbrzuUgAr4m
+NtflPNXpTuudKUlTL7E+q8FeOvGv1RouiA01jbJn3IU35A45n+u0DoUkaPhocgnShV8SYNDNooF
73kmTXmKxDwAZ6U5Dppc/JgLmjLyJdkOGijKnjQDhk0Mzpv5CC2hT2QsmkSL/CvWibY0fvLh31HG
nEs1LFd7y9kk9L9MyFC/AIxjFjcDIynvp1l+dCqa4JUz/xON0CcbfGOFKf0wWYJJEg7Yp0xKjARN
eE5FsyPqdxsavOFn/38L0b8b5I9HqWlGzRwvsLDD8EtvnZC2u50WU1EeYlncJw5OF03fosoqQsc8
Rdyql5VcAmrY6zroIkfrME70bvbUWdkLiukVtoV2jWrxqejJ15UBKqSu5OBMMar8T+7OZLly5MzS
ryKrdSPNAcfgWNTmzjMvL2duYEEGiXme8Vz9Bv1i/SGlrMpQV0mmZbWZJEtFZARJXADufv5zvoOa
kR1yP36RjMzWBdH8RWZh+QGURnoXlhDHu4GVYDuQzaLokIoAJhaMeuk6FHAbOZYqdzqVmUHUvano
YTBHrNCw0SoRUkFsdEx/0776AGRjLJgutohZkkLhmHIOScqomUs7BBgvRgSnpAB6UiYXgF/bPhIn
8JyYJAjWIPAS9i8SajSGsSrXdKARIG6YTxsqAEqdw8mynAxYY6wYy3tzY5bFMoqq5YTk/GWFLm4M
Sz+EBq5HaptH3Z2LJEnyGgHKU5JTc+LwQYrcPY5jesd5aJUVSbvE40ydjH5IzPIlDINLqnJEsDkf
S/RwMwK+BjkAFcBrgkfbaCM0JXFvqugwWt5T1iNYW6VJ4Skvpi45M3wYV8gFmHJ6n9JCJGRQzOD1
hHqsabbWRQCIWZRvXpJ8s1V+9CLnZWDkFXT21ldDtwLDQPDQ/2Yr+OKU9btBKfOCfNJD3PoXthCk
U+jgRCyobkPlnmIB22/U22kt6prfKzH0JEb67NbEBnDRfkOywT9lEdfM82ZN2maTC7SoPEXlDMCJ
LF2nugL+PUIQpRK23RqCskmH7hu/b/eR3z8lWsknWlEjSolPMXtFFHKKHnATt9L+II9xKUTJ1hK9
l2FoucBbM9Gx0nqbTg4HUMU/jEbuqsmFbaLUYZi6VZ9ywIhtdrtpSuw3c+1FGSE/kk7iVB0zBGLB
d0+1C+y6yuglJXFGj8/9NJTPyQQk0fSIzbJvdYGNUCi8pspx5ZAdp8HrzaZX2fZwQ7hGdDRKle4J
J23Ywm+1znJXHUqDXast6hCho8l79aaW4KbCsmETCqNobmEH/Vak9bVMK1AfPXdNfmFMhOY/xW9u
4B/N0CScPdFYkOnTwW7k3XxwGBMOhF4gD4WLYV9XY0iYJNlhozkODkopFcQnep32DFDe4ROfNCyQ
mKABlBQtVEdvIDQGLvzRrTKgsQjDjcGWrjc3gZRfI6OMZRmU7yTsVp00SO3Eclw3YzsurIoKZnea
4F8wDHDs5tUf5UMYTRcROPd6Y99CzT3Kqlv3AeaBCj5KJO1TXivAfimRU1NrHzwbra9KLlqQVKvW
aTiyuyEZ7OFa2hY4ygKioBgU9Fj1kSYAiIwEcyb74YVt9neq8OCuOPyfmvkwbt0XIr0r5UI8sTPr
hyUmuPjaDp7+tsidHFQQpd+ZvLdxaxcxpDdCHm6Y7R1VfZHTWuZa+Yj/mKojsRlioH1GXBzKuHrP
QCJitIGSmr8Xdc/pwt4VTT6niu4nehMBopcUcdlQQ/q4vbCsQEHQQUu3D+7k3Uj3V5APtRc7Cl+a
bLzvZITXeri4VbDzphJmWzcz29zusdDaez2woDE49WFsQOgxhCVWgP9NjhBDCF+AbGGMyJTlpS3a
9QCasJPZxu7zdeDaNe2QBAMqQIO7Rhnk3mDLBpV1sgPyM66l0PNkAzou9u5UHJdLzSyeelv+sFsx
7qQZ3eWEL1pOuiQJQqZiyXgSRcDb23yoSKq0ZFEaL/pJgHBcul1z6KaKPuR0IyuyIcptn+HZAxNu
7AcleGzZlK6HCEuGb6I0DoVY4zdGZQ3bG7/gkl5UOZIwoSi9HYAyKXGHz3kD3qvdM8w7FtilYNZ0
C4s7QB9ctUpd4BRc7qeSqDe8vn7FAY9VmdaxoY6OzBSXE/UdgaUK6uG0ES7+w+iotS3ATLRZtekj
OljynrAH5mM2kc2RpvanjqnOqRPlkagAtDrvnE0ZA1UmpQ2NcaShoB/2fXWTDvPhJhMUiZBcXSDv
f0x2fa2h/CcCC8FYZQ+6Dt3Mxv1IQaIDo2vhdAraRVoj9zGlCprQXiLtshBo5nPARV9Ic4Kejebv
p9+yb94b3JOcA7BgiG5oeFSwJUBw3KF/86yNhbZUXqdzNof1gseYJWyoEP0B+mIMW/okPRdBDVQK
6/+HsrqQ6jLCDq7PtE4WKVk21MTUhoGJL9PaG0XvLsuqn/sdh/HsexA7fO06BeS+4Px9m8k81pNi
Nl2ly6rL7YUzyCeitQx+hubK6RO8mGecJltsdL+4pS3+PLeoLz6Eqwgn8bppMAYza8Q61t6zX9hk
jf/EHIqZjws4eqB/Ig1Z1/vRXofDcCS5cUcehhqXTH6bpJKfk0gHlFYE2xSzrB2WD4WhjrS1r3Bv
H5UcXlIBnAA5DWX4kRcic2Z9PFdlv9NoMILYZFTQZCE4ZP536WgA8m5oTBwQIQX2kk503QUjCVGF
x6VjLaVZcO9HzSvXa+6MebIkvbkFbfU6jVfR4NBZZVAP2oJxpBLbJlhKp/GUeWffze4BmK19FwaF
XceQCyA4yVR9iDrbZ1FyTI06W+ZJfayzaSv7vkeTHr1l7HMczA2EEWjYi6F03mQuH2VWX5teER7S
XnHxnkTs3E++P9tMHywjuabSuDaBfUd3uQskTg2bhhWkLxV2W/acTnCpp2JYp16or6xWf6PK8r3X
7DtNFjgS616DkjDB4AVuu2w4iGM1B0bHDcSqdGvC4B67+NcExWdXj87n7AJdz0mKxGN5j60QV7vt
3lUDrxnP6OWqCX1gCbC7NJ1urfKm2/Klt7SE3lydG7mhwjUBUwOYnJYKJmk0JQLfahmAk+Ns0Hr4
a9rTMOr7YPQmPlxUr7KaIrJwllho4bBWBJdPaaCWdWDLJRRZzDt1cIQOd+MBfKjDAUeLgTcy8GBo
Rsp/78tp53tc2Cqog00h/HubnyIk/LjOhmgt/Hmk18tTRWHw0oIJuWrtMkRHFDwRv8NbUxjbgjM+
h2s40MO0d+PBv5B9ABDS6i9WPKJ/pGzkJ+FhVPBJoE3KxDk7WvpBSPXlGh1JDXbPZCAucSTYUbIB
WtRUYa7pRO63iV8mW68RE2/98B3rhfWUu1GLwE0UaC9cn7cn77eN2WLEtALLW5YZdho6zs/CxvW1
1CnuqfGiwT079jJ02RLR2c7UJDzEwmi50iThqZcE5RIn36WoCNEauM+8S5EQ3kjNvZVBQMz7blg2
kfsZ9KBEeDmHWv/BSBywubAZc1KhTM6pJDjjqBBSnxRvnSAJRCUdO9JkC6oUz4H+QcdAulDzT531
6QPoZU7/vndpQnXVTNYmNitWap/I9b1nHiM+i1CXG8s9OgPNbuHSwYwvimyvjIE+ONbesic7mGvg
zYWkgbGezm3vf7Vz5bqdKwezILj0dCLcBJFiocXOOrHje8vzYvpfdOpPB7ZghfuINf9Tlhnw8iDf
FkZ9CHvZk9Udb4kecy4zy5OhdW9RWuwNu96LBPviSCB/MRgtHWzxPi7qDeZnTJJutG/K5s2NXrDm
8Vq3d6wva81Sr3Y94q3gcYWPDyeh1doJmp0tYDixGi5KrzjnWn2M/HKJjLIe8/4H5ajz7qSbQbwb
On3W+P63RIXQKALUwkEwDRYMJUam2fkQHdrcw/VUc4K5xXPenV0mmPxNwpyRtTRFqww2qTOdAlvd
mfX42pvFBmo8tZIuyauhYzNcBSFFOG0J/q6qqSQDxrkMA5p6U85CS+AOCxgUlIXQ243Pg2xThUte
EtFcV1w7cBiPUwerFKLQC2/HZm1lwSvBdbnzRtow7IkzrQrqT6yp0Jz84t6IcTfUUX8xuCsXjU0y
DAP5omjsCwXzFBdIba372iV3Z7tyxKZEtE+t9Hf6PKZsWNAZB61D3FBWWW414WJloiSPDlwR0lEV
+OkaAPoBiBspnuYp6UzYzJ3OMZlrBmgI67Hlv7mh9g1jlfsvojW+RYm4843obmIux8Mjf4wDr4PU
m3FvDtMH6bDGulnwM/STBnGSjJZnhz8tZHyjCWYOrA2DnJIkjkfrCu+1ZjjrcQzfpyD1b0BDjjYr
TsCj7w5ZDBnYPIYipFXLoqfUHOWtj6M9Th4CpBGuJqcIzqqUPpvy8RS3DVgwG3BgE1AXJMggFpEm
NrlnOFRvTWDyKDyRkg3kmJ0lgAFe+myt84QLGDmcFDn88SF29kbrandlW+rU9P2VVV/ckyJVCx/g
+9rm/btohdzP/QfLQYOzBsK0hFJffFJVcg4EX7Nz7R3o1Lve5ShV1hvuvWULaTwPKo6Z8pbi7niJ
jPGrIuaepZyEFK/gVtA2gFoHdHAiH+RFc2c1e6CW7g1WgHka3kECKYoHus+vOAQ71Hx1978aQaGq
YSiEu05QXEA6i9qA1w7/raJlxTGaFTV7Ju5lKje6EmB9Vx7z1OaOm3KWPUzB18IsLmD7LpaOW9OR
FJBQebn7Xdz6lxQ8ZB/+86tg97sI959q3v8skU8p00H2+u9FvscvQMEUX1Zff/n59ZfFV/KNN/9X
ofBvf8dfRT/nN92UcOSEZbpSt2kS+EP0s39jdutIdsO2dE1hyv/U/JzfFL9oCzAptjSU/ifNz/kN
FIvxu0Zo6Mqx/u0PzfP611krcukvEuxfsja95mHW1P/+b3hQfp3JCt0Cjywt3bVRGA3++6viV4Ar
DH2gY0y67aXBaMYnCKcq7B0EIOoSKSWguUySuGb+hp01oqQj41ejOCcWaB4rbIMxVPLKyF+Hur2k
0H+9yjiNlXHsIGKYbbgxRXxxGWsOI2g2BkjLYdYVu35fWDvCqoyNwFBxoqv4Ky3/J87LJ9JfdEV1
p9Jgp2H/RJk6pZn+XveQJtiekPAdy1OILZQL+FTZ+BdTuR1sRWUlrbJJsuzxOi2KqEFD6h9C3WpY
onAVznmtIYu2Oo28RZU+EwYgTwR/pgnCL1b+YqVn4wkl8UZvqli2UOgFL4k8VwfDzs+psuCYs2XQ
TVya8WDemVF4J/SUEFi4Hi3QinI8tyEFuJGtv6YOqdeBhEjb38dEWRa1dvN63lG6S2NDkT8VNTP3
ZrpaBiafRoxLwuiHppI30+UNpHM66ayNLZM9GvA2QJf0K2ujldNz3wdXzW12CUIr4/73oAe0kse7
muWkzp4MyVkuoElgfpFnyS4QRJ8Iszn1yiqLF0klqSZxCItDTnzDYWF03eQ9inoyMhB/o8/IlAgx
b4lBBZXg/KG/iaHfj6KhdgQrnxlaZzdQB5MTgzDQL0vsYrC8SqRjUBdbs08p1fKvnj4BzqCQMoSX
ow3tGy+9i1uA+A9fTWKLRuWu6IRZKCaRQZUtvey7RHFTbFIhcY7hz2rsOUsZ6zG0+WjzKwCLVV8c
8YzZxbfDj4BJvCj3FBasGAlhqcUlyZzeg88XfGal/OwwLQ9sfEs731qZTfl2tDYti7lnvpvaYSOs
l7SgOWqO1kC8lOirTeP8iHERISdBmcfP5rXrDj9Y9ex0MMl141OE01kLGtrtO6DAKSoOLRbFPXPc
TGobXzXM4EaAAe5r5lc/+zKYqXGzCnXnx/VTp8nnvHvnHxmqs7VkBbP7u7AIVy6i7FQQQ7x2ZfSe
ulD9ScV1A2LMpH7GPt5AAFdR8O7o8Sdoo51rNSewYbcEzw0G15OEjZZP5zhPj0pDygO4hRsg5D4x
OHWnPycMXVNXb1yyr9hpH80mf1FacihLtaW68zyNdwDb1zDFr6TNg5WMx5s7lyaz4fcKvGtWcx84
Oozn7tI66S63+rcmw+09m8ttbyuhXdQwVim5WlkEKTrXW+k2eRm4ikBvuKfyYN8Ew0M36a9uIs7E
budQun0H5nY+mB8potoVgwB9pz/p3bgPwMU1Q/tEhozYfPTV1xxbHbY0WjkyofCbO5DRx9Q17uFh
IzZk+ipLmX+XA1W0/iGP+2tbD49JpnNSFXedZr8WdP3Gfntri/TBzMKvBIaj5R4VoH8mENemIFdZ
8hryX2Dd30VhtZ2KYk++GXNavDPnZlDzp0VfndPIdU7fjxeKNXiLnxMDhQ60PeOVvVVTlmkE47qc
+n0+xzVsdzg3AkrwnOnQxk+/Ueekip9lBxDLH+86V+w7vhhx3xQGK3Um2J7WRpYcPB4910KXD7L4
McN12qAezpnSKDavAbByLbMOg+Gepxy8XO3fHIRq21eE/3krdikHoLLILlOfvNht+sH9edBC+TGF
GGe1eIP1cw8Esy8/ffp9GlW9+TZ1UHG5iqzkFPntfhyiI1scng65g7U/831qXuWlq3+FnLWriJJ4
aEPorXTkRg9jWyzgLz2nipO6nBZs1vad/j6U/grv82UgW1hQeR4lAX8lzak4dvYWlOdlgZEjbKN1
2NMZMNrTsh6urIU7DAF4UN8nIkCJKffIaVtztjcVwYsK78vawZk3X20q1Efb/9FV7AL5HidvDmW2
tHW7Aipv5qk90TOClcGBVAMdRH32NKLcaUD3FsCOT26B1YhT631bT488Y2ho6WvuYiZMNZNsCIwW
E73cKRuM/iPuPxCOI2PexTiO+6IYV1nyWRrZwXajxZxUY+R9jEb/ZgOEDfT60+9QRuJ8kyA3FAi+
VF5u6M9ZmOZMynDKR7OUq9Kk1VvzTkYVHFz1VRjaWendvky/yO0tCSWR8oxfU8ZVRq2dpNKutdsw
GxO3sKverEnu4ujgpv4hLKsLOP27As5ByvRl5FNryn1E7ipjHOUeof5tkjFbkb08aFVDbYzaNl76
3XAd07R8bQ3vYSxzQj44KhQz4fZTBMMuH7dumIIV9+WKFBh4EFwlVPQY1QCUmsG1E+zm/IE/cdDR
Y65Tk1XIST8qU64D0rMUdKrp0xUGNOev1pt2swvdbe1VOKlvrzr7M0Sqg4IbuhAbajoMYAnRS0uR
/UICv8lTtXYpurTdHhAxbfBpt5tUAbS62RPmZxQvYWSam2iw3/Ezn1KNZP2/vvX9n7WvZasp/+Hw
epW3H/Wv+9i//Zk/9rHCNnRbsGXU+Scx70n/Ory2fgPt5xiu6+qubjA6Vn/eyFoOv4HMY7PFVC4T
7z+G1/ZvliWZhNvCEPgZlf6v7GSVzd/0Z3fhvJNVpsEWW7dxwDNn/3UnmzOtRmaj39MZExDbSTbS
Dk6uYavPnHhqeoZrlDLfLUcGrbZnHq0+p3fdCa5TI6zTHNwxkQQXrkk8a0QE6d21O/ICkdQYlbXx
RJSVOGp5djJUIhxLzOSIY8LQN7z7JIjzdRXVL6Lp9a1l+OorxL7seLr2mIYGyUHO6H4W3grdIDpe
+g+kvHZN1G2mGJOwl4EyrVL8z9TSSDxIGJmxF24zzhVnS0NRE3nv4JOkCErUzNjolk/1/KrjZdyE
tpa8j3HlrxVojhWKvVyEFeaxuFXxm98GTMw9WTMHQn8mm4ZMtxAca9n7YbT0usF/S8reeKAxkdzr
TO8KuFoHxx66eQ8umwc9Zc9Hf5m7JMuERuwPEMG7VvH9dZgPMyZ2yTgMj2aKnG2YhMQHg0rjvI8O
hmJNdGdJcGRQOXUGsz35adC3s0jDqqddKCErZpLehMYgBwceWWPdJ8KmhKfaqai5Fz2Pegkkkngb
ZXil0cDS9NJ7TGMf3qBfMxf0WZtZJo5x9H9Kpl+oWXkwTFxbZltDAUwp5DAT5wnhpnyu1PA14v6g
Opp7xfOctzKiRx67NodqGj/9vDzhf7MJKFPS3vrsfpyMvR67sf7R7WzGaxaJsYGL2lTjK0SmT6uz
dZwHUJm7SpUreOsIEG32A2zLu6PMR6fOCBfiAuWZKje2ir5VwnqkO+BBex3onhO+M8K517wuv3YO
XzsNe50l0XnwLP2OMoWdwXuM9xuF5OzB7zFOU6Aji0OGFW7hVApxmTq/viounMmGE/1Ox7ojixjJ
yt0ZrGwhJg3dQe032uq9ksxzpqJ9dh39M1FMkdCXmTKVuFu7lI13FdIsWytzOY5EPcJpI3Fk2XBx
AjrA+XpZh6SCUU+Pmtmc0N7phfeakOjQsACsMsQOL+zZDfbtJpsZW+FoWqdMG19sVV3HyF03El6p
U4T5grHMZSjZQIm0+aiL1tiKzFwhdxF+y3BGRH715tSKRKtD6U4qQgZmFZt7+96jwoAGAxomR8Pc
AsEEAdyb9lajPmbdhe67BE+8sHSffUkAwVOm5QeyIqkJijv81KfZqqFBPDSanyJQc14h4mHnVmAu
zg1ni4egwEVoV+PO1D5ikZ99QhXUhe7Z1zwmrI+AP5Zw3MxlKsvXlDXayPATUEXFCfUaEz7cppX/
LAQWCmUJGzk1/zHV4yMhEZRIlnqoHo/WvPZT7cM5anjiu2XVY6fgATlYugnuUPjRr+NgOMu8JnWX
dijChmZcTUWvRjGi6xT+YHMMl9SG4J4goMrOho/cOY5l+UYZzLTJi0iujdjf1q0Nw4MCo5Fxp2Ec
6sH8thw6Y7r6lmdTtffSKUJajtE8E6YRqax+Ku4wPcsOmm2AYy61JwVJblM17hsLONW40kUiAGii
anlHPuK+KZySQxKvXKcSn3zO9KYUzVUk1XqiEhEmO+H9ChJWIFJ6DeKSepHQRFWfujfd6WDGA9JZ
l9KiAiglVYqrHIsv1Q58zJjlQu2sp2OxqaqRovmBGNaIohbj04Q97FwsMP69pt4KClsoVTPdrR1G
j2k0vRuZ/1D3Fun5iFQbOL1vuGI0L4aPtWAEkNBZF9Ht4NEhv7CdeJXYToGhgTeO65DN7EdxV0zT
pudZh+vj/NBKRomdYLprKc3bw+kkaYvnl//x33IShVtr8jehY98y8JKlZm10qzh6rb6lGpW6pIbL
K9JqNcUDY9YymIuTo22ueY9mnZLh8hosQePkLgi1nHoGS/TJPHVB9aPVgzcCRRyXtBIrvWE81R5P
SxQrsms1BbkluQXJ/gtfwAE37qGZWsAmDA8cqzr3IZ9BHNCHhwMWMWY8a5LCnFAIwPouaFI03ltl
hp+2F4+rYK4t0DSNeZNbOds5nbkWoXqHoH4Vura3w3o3sAHgMS3o28jjp9TJXkrSw/SeVndOOp2I
dkPn93ZFCQmArsuSoGiZcqweTZyVQ1PtioxpsGZp8Y7Wv2TRl92GQNQa9hosVWYK9TA8MP059Rak
Ftd91o3+TCMag1bc0J3f3NdFth4L5075WsnH23/Q5LkpmCvQmDFTuZq3DAcq73r7sxm0msCjvEOf
fgmz9pKk0Lfj6kmU9rNBymUx1XgKEixSwvC/eqFjCvF1MO5xRQ66GW6mR2tLiJxetsxMvTHY9606
wwXf2YRdmaregeIMFjN8BVGqLlYgtTB1iFue2Hswi9vSxtWMgwzr95uMixUtW8mSkdd3LYNukVfa
XZoHtL+N7Y9cZ+ExWnEsGu0x7LKrzRCenrQzNrwQn4Pe4cMRl5ayg7ZOeQJ8BDC/PtSFtTcjDL+u
ePTbfEfnE/e9DHeycHXiiTi4K+teZPGFlkwqmSoqC9gUpA7cMLOiAcyn7zkKxBdR1k2mqH4ncT8n
y3c9JEWnStaza1aQ49frYV0rZ+uX7s/CIKyJW+4sveZWd8OjY9QkJDHGuH6/G/tpXI/o8HUEPbCf
HsIkeGpsyJikf6hfa78VDjjcLMFJt1oUq+bD6ds3JWmatu3mTCcKDUpuvzVCxkt1mdxBxb5IVB9v
UofY7xBLskgtg1g+awlsE7PFasvrFvshRqe+dnBus6OIxyvNWkdEGYD6WMLTuCa1njv7QuverUk7
WImHPBEMizFLvxw+fxCBR8XgnXa2YGtX0SMBRoxB5ntC/nRluEQD2VddXfYrY1KdxfwOZ1D9UsXd
2aX1hJzZtqlrWpRj/R36/onhp87q39y7uXw1POO1TfVbW9FTowiXNgS2dUe/dwZD34VYrVjjOMON
4UeIVpk2wH6n9GTVBquso10cTt+E53lxBr5nUZbCziIU2muam/MN2KxoBvs5KNz5DrQVHAfqOnja
bug6qDnZExFwb8/Mcqtyph9FKWaddO/XOSFA/aUNjPuQ5ig8O9ye/kfD5F/lKMWmxw3g6zHiWjfc
a1W7zicqIAPjYmj6lQ9xjfxAq3j4IQVe95GHKhn1k4HhMJsHGzi/Zh+FZhxhkAEsdvCWal141yL0
MTPRJKPBfM1IBHYyHEQYPdabidZ7VqJjej7xtonwcYI1CNjEmV38IDOebNEmp0z0JKEU8/I+C7dB
LiKy6A7g+JzhjbDaJ5E3KLGK53kcwrs4EzvRO/u4jhhZE6nde7p30xiskSmJCF848oUwM8FGrf1p
hOXnUDLHAar2PaZhDehw2od9sB8mk9ZNBaNgdmwurKx6lr71UHXdsz2q52ImntsTpk5D0g9jvVVm
tpYR+TCjcLGvuVCs8HxPs2ICEWLhJdaV9SJfGVUSH5s0PGm0U64pNn/EmNKuJmZtvQ14pS+tra4h
mUxMdjt55EY4KJsBYeo9xgCg8Uc+I47wbQW8s4wSZlbCuqvKyVrlWPup5a6QDbXvFlxYMVtSzGMx
xD/yXH4D9HxK3Pg+apW5ob+AiSyVBINdvOO/fYjS/FizJGMkK7H/xc62q0vcYeVjKlz7vlTxJ8T7
b5B9wbpPGrWxTTvCYovJdBr6C3Cap1BRJRT7wJimvKaJSNDApNgu4xPE5HptYl6Ipg81uDAeK93A
DRskr2KCq+gb3mdk4KFritsQQ14XviRi68llQcZg12ex+4j1hOxzoj6ZvQzbxjEINY6mereUW1E0
GaxJ1VKyA5aOUhcahhKUtcEJjyTJzKUSyREXCo2H+Hd6xsxdeBsDPGUD6IZJ/wFqTayqJo0PoYLX
bcg+AQ4tHo0CfCooMWa5gJNxUFj9N/DLi+o5EGldan+XimYgNFlK5WL4DgtvLjOM8ujZ0eEv9zaN
v13VwaV9lxbxeFePnpjOwj9CbhWIP2xfb05CKoA6SzFl19GqXmj3OJMgkV8FDp9PmVS0gf3/Lngo
dIV/KHjgBP4MvmrtZ6vdgv/zv7O/c+7/7c//h3Nfx2SPc992BSqDjbrwh3PfIIZJJ4UjdYRdgQf/
P5z78jeX9C6xf3IDhCYt/tAf4of8DYO9aSiHmKQ1qx//ivhh/Z1vnxOlwyFZVygglqWbs9Dz57xq
LqxSNzSk9KqmtyrCSxxPq9hK11nbrkw7uAAEYaswWxLjH6lhHzMzOiP3YYrxs7MJVqapbCpm0yff
SDcoBtuy6S+WpKNcykVqNw+Ni8eFRXStG9SqWvHWm5seouwqIfiR252H2muHvKPNUNDx4Ie18CkC
EHnSohfMVD9osTfJ3/FyY3X7aZFGz9zkbiy1e7PHL6JrR7iR9/xVl475It8HfCcads38yfOnbvGn
ke3fBqF/Hnw6v4pFf7tgypHCFIxX54/zzxfMi/EYugHbRQ1nlARMHApOZD3WnAmf1foff7H56v+S
e50/HQvtjGmGbVvO/M38KU1cVy71hgmTmKJ+zFFJmlcwMv/kB/ov74A/fQ0kuD9/DTO1dE79fI0s
Zj6gPxrj8R//EDrT6L/7KSgAgKLI7FmQH9X/7pIFnGNHf+DM3fiE1aMaxkhAWMiBMOlnOq1HCBy6
Vx8dYlSBqUFrniAE0Qdo4vX4J9/L32l9fHxKuIzBHc6Yv4t9v/60WU6ar3VgJ+J7Jg8r2Owx6MDR
ijFvwzkKTlmHBhAvVY9Jzfv4J1/eEmid/8/F+NM3MMd1frncbjTFbso3gI3mMBnDq8UMuzMZOgyA
xS3kewcP2UKn8mAhNM1cMNB7zbPmjapBWIJ58FKZxtVS3bBOBhzdbZ5+D2NqH8MsnUcxpr5TZbZy
wZcfwyJ4FBEoGhPkCKt38BbP0/UUneUksDDi1vSWVo7/JeauXFCpTAhCw87F5+Q9qEjLth6Vo2D3
EjKKuAsRunLJZm8kn28Gp9I1NuzDX6TdzkO9dFUSeV01/jDtBi+aliTY3oQbODuCSyMUh9mrZwTQ
BTRfYPoMk6WTA/oNHFL+qd0dXK2YDpCs1KINuwH6E9OhFJcLm5qaM/KQxIsSHi8ex0SDVzT+LM3g
taskS3ADnTmJzEXQh+fYkbTnQA4fUo8RlOcfIKRAD4jbQ03JntsCjgixyTsevQOy/q7cBuyGxWG2
d/pnLWT+5NqPfThcoX/GC1Ok48ZI/A3d6e8UM3OuIQbvudmw1BKDWcxQTdu4iZMVO080OQ2aShP2
iCfWphnTs1dnFB743eyZDLtvs2gaXGrYxafpnI3Fq61h8HMEyNZ8oxH3UYWR7f3YnQ18NE7YRB7T
4jvw/bNdJtStUO8KDGqaiPgGeE5TfYJMlEzXClDYisqpsxg84jQkLbeNO95ia/zh9DSbVKruVmnf
VJsuycR5UOB5RGFrV5NjFMIwdrmq/Ro9thFNagHF9Us8vj2xoKwmzRnBd1tSMQHOrIs/kkId08q8
mWHIRmT0P/0IjSPua2qMQ/z5RZKTnvKScNVFnNtrCNgrdplkMWA/bms96yj888wVHgd01rIl+qOz
BRbo50uh4IWYbVsfy4AX+VBq2rxAhFDQiqM/wFhC2J42OPKBZLRV8SALMfEb+lsAmOuYBvMhPPGM
/GATDTnQbA87OGpi4GhV5njLqfjQpvgr05x6z3vHvZowoJdZVsv3GK4GCDXaptzCVkv2hv5jlscV
YRN2/SbFmfVU3uOtiXZydKyvqLUqzkm2cxP8GxcWx5NBbh9ECT1hGB6K+x694Nu0FZ2NdkCAQSua
m8z1/oLzIcYI4mu3kRHZShGfumWGjkOjSXeTWW4ts+ZJad/KVLsbHd6cEgDUgoTTI3QPODkJgc5o
fJOTA4EhO9kF9uxaL/a/oye14rOT1YPDcXdngU/kc3RW0vejswXDfMkh7itvQETmUgM59n/JO48l
15G1u76L5ugAkHA50EAk6FksFsvXBHHKIeG9fXottO6ve/+rkCI0lYbd0ae6Dglkfmbvtc10eLbq
cGdWbY6KN84eUnNis2mlARmbroVRxUKdg61oyzzY8DUt67e96w7LzA2xbUlqdEuFgTKadA3oePpp
1vrL5CJ8TVUqrzG9G6nrpbtDi/hDsMnIpMC6DZAD16WDTN+JAglsxDVvGIbUsS90Y90b07s05+FO
oXX1AUhnftqJP4VF8whD+aMN1EWRib42MqRBrcMadUxYrqSdTdUrWv2Nzc5KI6tmSssCna23U7p4
72wU5l3E+Zp1Qb+zxLz0OPVbJAtjW8uk2Jtp/W5pjC4z000ueisJP2S/q7vTLup5NthWvAJ/hLqL
iEWLz43RLBS6bRrl5ybPPoH38uvqRPTZecekw1GrRhurdVRk/aluEbQ2bmPtndGCvstejHOBb6dw
OORkRSXVR36otZt+is4ppMkTpqGXshfFtqqCZB9lT+jj+RFVzu7DWQ9MJaMu2ugFIKL0FiNIGcYr
ST6EMYe0ajorWcPX62vu5ru0Evzds0sR3ltwWVvG8JSIK5NkUlUnt45xssZwWka/jTYgiDD9bv4T
a4Yfmhcdm10/P5kEGFpMC/XHYfqjkdygZS+4Ytc6Z4yd3GyCQ4v5JUG4wmkNELB/M8FEzbjn3O9y
amhebk77pUGIXNO937UA6ipW2o2L1Y+U7bl9qOrW5D3ChuUysw5Mv5yfJSY2WqdtwGS7wqJkTfMK
Gu2m8xiEiC1f6qKrzPcQB5nJBj/2nG/q6BdzKKAL9g+oanMn3VCJrORM9ZZk+16hZ2aGatfuwtkl
b3XwCxOSmN4BparozvONS1tnm/pxGMOzXs1rsmWh2dkHwYC5YH7iWeC4ymqz6L8r7ZfGzIdJsU4z
dnwN9hkv4NXjiTGTh4hiNbfA1ZXOjaNQEsDm1V+4Wc0fp+xxrebJeOyIMKExJm7dHDPGEnqEOLWZ
fywRPSlFlDVT2yR2eoDw0wn59QMPJTd3SSAUZPl2JNEJZu66WTJImF9rce/4NgJwP2gKjCBalWyr
pBpPNVTTdT3qsEiFejDqq1KfScPjpnCsnZY4xyrbxu5lZh6mQnvD4R72xja0z1b1MjLGCtxTpX9m
xQ6G6KqWv1V4bZsHyZPChq2yniL9j5Ml6zzckkTZ5wihCgKnODDw55pGi20t2bACYdwJCiWXX1NH
8VGa80efYXBAgo3AAX5dgixYzUe3hFJw04Z9UfyOCUldYCQf7eQiFi/moyzP0tl5Loa4fSHe5yA5
doljf0GZHl+CoetuYEWTTRr3PDtI+/YZFRYp6Pta6zdp4GzlyLQItncLXm4UJyKM9hh7VnGbPbW6
dXCBVK3Q5WAXAzUWdvPraLFPwxCWmSSUUaaiWUoFAPH6OszZNa6GYzarY8AlPWHcdGImfa0wL73L
DMrpcODIYIsHOlxPFhqxKZyiW8eL8wG7Zo+N+EDO4B2Azzu9LQ4I8jdlh9ElQGzoOhe3LE91M/wS
cAYJs1Znc0HAWPF6zkueS4aB8b3dRSTqvaNcPgTTq6a+q1Zwr6qNyYErm265Sn0Z8kASX+Ya3qdr
o1aNQm1Tet8ZeDvgln4leyJ69Acxeb9QB18DY/SJQ//NQitZRYC0ptR9cYNxq4noTeUlxC9WNqn7
pTh7rBL6jEns+UUPq01EnISHCqwTw67wIHeB9so7ZkN1Sbw4eYAIezCHzdnHQDQlqFbekpGkkoOs
3nTjVWONFzDfS5T7Bf55hSUkXC+TPw66CWiEOfWXEBsZn+8zOkENdzWphwQCPhjd69QRCuAWp1lw
HeabtB53CxJswsoYEofSAJFnXjqF82aAnd3Oju+aEFedFwH14kmU175Vx3Z8DLSIiSHhm7O7bcxX
U5xFRLSsXZJ2qqx0RoUU5/G6juoXuyajaW5Hzgitpk10ynePX3/Z2qDy8QcLqskWOOZn425FnB0F
kUuxGa8HrUC6nXwOjK9K7VC4C2mLezExaZmQRuGrg+i9yuNxD4RjZQPMW7N9w7cJ+TXXiY3SIJ3B
oRzvnNBhTZ9whstRW9kIoNSQcvGkbbAZq7sq5dh10StvxkgeYuuNNcY6AEOTdfN+bneVEf3M3VsO
LX7lxG/ERK6r0N0TKkYYs/pscodnSMhjIcGczcXgE3p3woV/ccNXnHobpAWraAl0yqKdMZmbcan4
etm6m67gkhT9YfG0DEOzbci11pzBT/HW8B6w2LnrY74/gIrxeeJv3xjWoSnuTKzaob1fpF9N/OwA
cGr81H0bWFAM5DJb8U0tNqg8P+dJeYZZsY6HEqOm2tJfbzsQFuOZafMycFjiz9etXGNl3LIh5bXf
x8FxQG9PHvCqnkp/hjWVkhqH7Qs+3p5fF6af0K5pdFQ5Ct+7wSCu2DvO9qmFEGre2u4ePrkwtrHz
ih6VAwx5KUte6srwcZYPgUowjJ/imCUeEMcfswVPTCiVtYvAgdRQ8+SWsEzJb9SWBFlg2EnX2Mow
yNoIMHm2WxZR7PpXuXoyYqpiUtRtvrxdWzFoZx+KTAQ3OkSfn7B/nktAgAAFx1psC7ITsCgJvFC6
TuosmFeQmIb2UveLXeUUJkgWIDYNwQH85C6Ia6gFXyA1we6Qd10ZCILVhqfaZG/Z1TGhR39qLveW
AgAvFTeSP3G4T+WrUaJS0VY092QJVX5VPpOdxR56i4fHH7xtjNSCaGEqYHxzGzzze2x69Fc3IwKh
kDXYtDrYsthe04+xu9btyxyLA1nctbkTaGw9Y4MCNvBIj0S8nQAGcBuc3hBzwmwXaMcYSsCy3SZJ
HBgMnAOOu9tcReeKmUMWo3lD1EHDw0JsVZOYQLTFKuHC1/TPof9jeNEumCAJ9QcMpysb4FR2rG3y
CkHcMRK+0GO5Lj7y+LsAGymgys2MV7WxXJL3VuzKT5p1yxqW8uPGGCmtLdQsV29I/bR+yjNnb5Od
W0liCDjJPDjo90HS4S5CxcxsB4qmXq8WvHJOxCaBIj6AJj9tXd+i3FHyRHikxu45ip+5uk4d1IAo
OQRsEoR6C4ffRYmAHWzj0KmO9p1t/OrjQVDC5M1OaTcT/qNwf7LmU3Ac2ugNArJXzCHcL/4zM023
mhyJynBj+qy6/QhHbFODl+5Gjm/SRjYDao8yxwKuJT5xTTt3uDOD19nU9oG7xAvxohg4ns3vzL2L
eKzMcmS7VfoNO5OZdFYA2pAqPEBT1dbL06vg4sjz9FSwOw9D99ntGBOOv1OSfIeqPKiIBmpeGLPY
qRlhdDl7nvZJd/SzVMMTACfWbKCjXaTd/R/Cq3d5sLUt4AOssXKEQDO4JFdeYjabrWsRM9++WTn7
UhurLEAMrPNHq3yvUCoN1YvnXCsPnmaJWZUM5xf8zXs9hGDekSI3HVuahWo016InGOkh73lslOTA
vWj5tqq7+wzqGgmM/kDbr0zGddad9PZpAZYxuqY9XsYPUhRJmM1YZEEFMtkrqpS183wsi/FPb76C
bl1PQ7SX4ov84rrKf0ZNfZDushHdXReeau9zSH+KBH8zgi7sjQmYFPVr8kDbHA5pi1IpiYpHPSNx
pXnQWWLwl+44PmtOolRZfhoiRXIJMncvkQ61QbtJ3n89ddYhyqxg/hgAJWmIh11CbehZgE0jJ9Kn
g1FeVFat88S4VXy2KaQVPd85cKbnbU4onv2tWmBP9ia11WlEJ9bUxcGyfqx8bxOGY1cwuttSPiA5
8ouKCGDdBQL3vVw2QfLigE1FYIu5ei6/Km1jRl64Gov7BLLGVKFpgTlupB8QqzYmFxnzi6NhoF3h
l+1p+ALNN/ALRlV+zrDJt0rfF7GDDoinrra0/Zzv0GYdsgA2gkv2FtjC8VFwslcMDyIDnWsLlOy1
rPZjcQqCmxhZ8OKGaA6aAZNG7Cr+MCMOYiMZIcy0Pba4N7im1+1k1htik2KGOTiaJYFxq7qd6hrB
F9IstTxZSZpkYJkRwkwVXNFIB7w5HM34FXIVIzunhshMiij6H2MAImoQFRPQ4chjnlxnFxL+8E7U
0d4RxiEJ1Qnox0oJDreeLQ/hNPzwLrnL2y+hJZsq/9YbygaO0epvATK5ZVDXaEAa6zn3Jn/hCcgE
r713G+V1HvCpnjR+OgLqvUl3ahEGYVoOw4Djovh1BkAkyIIAp60N441r2zfIjPDawxz9UIjtwvm+
CXZJdmRoF7U3K32Y0Bdo6WaOsO0Dmen05yBecjnMU0OCSGs8Que323Bnc9gGwBostAx1+d4lbKfH
iIMoxmsOOY4T0axSP8K+aE0vTmdultyiiHyc6QpBXZTvqYDPYHBJ5r9QjKd2S1hk3cHFGX3MNmnz
bTDzmGde8znbaqGzcsavVHfXruTnzDs7mzcZ8qNBe0vDCRfzJ7AJol7eoNvt3TD1A5b29jTh6cEK
g5hMVhIBnL03eTgzptNOVmzbIjgE6UcwxffKQ6SDXJkb3dZCEm0PgGNDw0AjKd5cyX65t7s/TiW3
IUPPcJkXTHXDsKE7EO2wYfa5SbxlBcvlVQ3VrpLFvne0jeU2P5ORU66Ee0QbL6Uod5VXPU2pfUod
bifyUlK7e6jaGZchSaCeFR6nyPbjHLqI4soxumCnVUvTEp2Mwj4MoWGyIml9CE1XE4HKc9Qt6Tjz
PvZ44MIqOIdUMak7/xIu+e3pxUPoOW/QX89L8FjoLoCAfFNysQaplq8lKOe1LgfHbzO0XwYFj9mk
29YIHtOEZEWqaT1MCA6agP5JAOprfR7O1aC/2s4Zraohul+8IFeGEefO0d6zpmUSzpdvG+yYRlA+
TW4RY8izy77/LqrhU5ZVr+gd1Tqp9fYOae97ANy+7G2+24LX0SKUVxPbmlA/Tm1ScCLdivBVJbY8
RDTgXQ3smByO8v/5Tae1qLH/ZYWxwM/+AS5b6Gr/9b/cFc1Pmv78Z3H3P/7Uf4i7HcBkQroeRkUB
GpSf9x/ibkTbZARKbIrQy3ST7dU/yWQsGx3HRRAuvcWn+M/9pveXbTquw1aUQMu/dd//Zkv8P9kU
mR7+28JFN8BcmMBjSaSy2GQtW9Z/Xbg0je6NTtYQJVerjvsjK/2ugfbUNSwWrGqZomY59JMOKLPU
gHxaAf2Ks6CbmCd1wFVILWRJW63muSnvzc6JiL5dUMwEIkUTgqthmM/sPHIgRO1n2xESYDJq5yfW
Duq+OVuRMZOuYoOxYzI2mJK8j3IREal0fOW4llsr1QQGeWc+sBPlwOnDXdh5Z4mlbKxag0ZIQNwH
9r/S2xnZU1cpP2Egy0n12HsGW5WRggI8eLPpefo3KhvtSwVUw22r5oSHnDUREHQ5ps96R06si7OZ
8OF38AE3SwT0X1i5qIaXMzvUD0A3kGXP9lsNs2nVlNPOzA1q1dnhDKck02DYN6yV0GnST4803yvP
KbRNHDg7oDo9MT3JD0Gnr00DojPqwy+y+Yi5dp6bsG5hGolXkBHTKiGChitT+24geq/cJVwG5I7y
5LRrEVXbpJ7SLab0pC163T6KdxSFm6qm5J0s+ozYANLPgHRlSkQiKuZoUGnzKCqOj5J1+gonNADL
5Qbs8Ce585CtZqdcmh6mb1Nc2D7gEhziTXJBvAmPTu6V7F89o2p9pCwSF6SAyGmejViVOyNpDD8b
O2pSN7wzNXYZrWXX+3h5uPTQ+BFFyFScuLFVo/RPJxwIfIazEBWEm0F43sSac53n6K3s+ps+YUUv
2W+yO2NsH3SGD0qSs3K6F7n7xgT0kuCyqkSPX366c6b6A/7kT6bZvxrOAN12j1lr/XSwic6lPqmz
ZsSPEboB8Kpefee0RnbQOmwB0iQoC+AN8UfBW2/X8AqE6YsCK3o17pVH/myJzymmkIZtVTzlLWnx
yFpanyTT58hOfjsvPnpF+gYebRn/bG293DVQ27H3Z1+ZFu00jFY9IM9ZiFOempvKNu+x0THSaRYT
p5x/dHdIt/Dcytl8YLmTwSQmMJIN2leDR54d0pkH+86W5Xawx2svWDQGwwsXziHO8CVG+SPqFrjt
lF9lvIH1d9LJdJudeM93vZ11wy80tlxj91Zkxr1kPO8k8tiP4w+tDGXefBe4JRc8erDG6w5SNb4s
HI4Er0dMi7kol9pdGdc39M3jXoe/6DN4vBA0G2DHnYudPkHPSIyetWPjOUhvdbpokngYarGw6bqr
6M1hFRrYCLpO6RTc3mWMobtMDl49y2GsSHTEurO0P0o1V4IGzp5ugaZIr83o3ltQ7XMd0j1L67VU
5rsgjZjGuMYfyY4hX6zPnBTPNqnVT/U4MtRz15EW6L7pImGNbftjFDaRIDl4XcjpN6822z893Hf0
TryeRhbfMO9dZ0jDG3zEDUCdcIMAG9tI4pwn1kyMANpoW5bd1h0cJPYZpHhCSOf1KNiOmkUtT3Ue
fZY1ll8CoRK/aRzmnzGbhrFEW+mppxJny36c/k4kLa9diPKTBEOqyKk5DgMhtgxJAx49YpGahkow
jXdTyyzaW2TZkY4lMIkrirEFCAHicWhw4OhZsRgSH0LTfcmFfh61ZDXRat9SR5GjQjHD4/SREnMk
HPlUiLBb6xloiExvvvCuvw7TiKm4yuBCZ/rZ5gzmBdEOAXmxnmr50PsCZT5IKsavtGoegBKKLWYL
AT06IehpK3/KQVe0T1VyVaVbEXBufsdGJ39bT9zXKvXwD3bPMraeRMScuE/Sd3pAUuOj4iq0+XOK
ipQ+ZCFMJdqbqax3o1CfWGQwpDflZTbxP4I3w8I9zr/hMMGXdJNHMvcw7ErLT8iwX9mhg2JQRQxv
9WBxoDS7FKomHOngolnhC6JD0BJMUebKPhDVZYc+mdx00VPyY3XJ15iyFunyhjAXe5i2U9U8O8Zs
MiIzymPsjaSbAoKhics5J9naMrjQM/JTWAqXMtrEcfaWFLjnZUTYoleH+cFIxW+QhPWxS3FEkSs9
beYRsrybwLkKie0dci42rb40Qctu1VmNY/k5M3aoDA2aGWoZNpInTegU2S2LaQ+P0y6PmZ4gz9h0
qH38WqtNgC/l7+yyk54CJFlxsiaammE8JYRvRgnvFjlywYCcYpGv2lWKoLowt3FlrqeeQGoHzhzd
Z/IzRypkC+Q9tTGko4jAFpbNRsj6ryHhPXbWSToE+3Sg7g2NizRqwP0OwCnCTD/qpSWOxXR0SeJo
NetPjQRxblW6RTmCmyeoJWtGZtQa1hKmefQiguU/vhbvuWexNOjeg1r2YaXULpNsfrvUflZFyGrH
U2INId7gbxRtE/6HVxYO72bX55C9kVsSStYfiUo26cWCdueSOLka5jbZjBL2TI6TZzCiXVQ60TYI
cQZYwkBNahecLWbintqa0Ay+rnTdGmRTcUUSZzaXl6gV+HMy6uBSVUgOHXT280SQZaCTx2M0SX6n
J/Q8Xjwmh0jl74ip2dWkZnVINVgPpUOaz0Dg0IqoVIZaUXCJCFIDfm2txVgGQErqB0OrfwsJeRE3
CMht04h8S0NR1ttq1UOCXo02IDI18CzYg8fo0lrCyrRHlRIEh17i2yZsWUujjzQMXiccPHzS7TYO
Cu+uq6Fnohhv1kOPhtWM2Xmxu4diHZytbDzovfdTEKRk1Qzh4jT7LQI+nH6ky1NTcQ+eDYiTZGWj
NchWWi/7CSOLs4sp0pg9T0JnE9jjA02Ni9Crm6NCz7eSVCN1sYBtiPi2ZWzRByMDUiKyVgTWg/R0
onfFQKQTB9G3l2EyLrR75rprYyBmOFKzMbtXTJEjiQjfMp33Wbq3eFYsQon65Ks95QWqmTT/7pkD
Bewe2VCUYg2lELlEz7JK5ovBSpnOm1kZARH2Sb5qegzeozROI1/vUZrTLrTlh9Ea1h7OU7YjjJnE
cDWu7Wlp5ugqnWg3jaDmrPZBLOqYwJpWlcjuTBVU+zpmXZ2p4Kels117HcEnZTLfpkVjH1QOknxx
H9pTtk6ThIM8KkjqBK4duwwuA75Z6o3TzMKXBbxvtgGTmPYi3fIudq2zHeGMZBNny+qjtMtLiBfH
7Kt7aYdna1IMpxSKwrJLDo3bHc2+vgPzB3EynR+1CSxIYW3JAKQ+iWee6NEzqef7Xe+Yzy6x0riA
YXPqTJ9zC5G5AY4Q+shxMskjJ+cmkZRn1VD/MMN+ygSAaq93OXeK8xS3u3xi0sz1KQ3WnIltfDho
w9d50elL1mmwVnksSTICOiQMi7QV96OIA1L9DPtipNVTUfNoQQU6E46zAXdfLowPdt/JJwA2hItd
8zvIGdG82meWDomrouIODPGBx7S/JzGNj9o0vs2BrzExwG31pj/j6Z9wjOvu+Jh4Cdx4tDtqbOQh
UelHCkNM8t5Z5JevYEa/ekGECNK6tAE4IOCP11F1IIXCrzm17wo+iApWNzK3F0lxvIpG60gC3HDs
OsZbfRlthoUS0gSXAVpg3AfUrf07qGS4dMsaJbq3TX7JUhuQP1PKRDWxwxbDZr9ywt9UtjtQgZdR
JjdlRSdeDxqH8od9KeS65gnq2jlU83MzCNZLNSdxgR58sI71iOoJezYv+qBV/Cs4EwMWu3Xslrdm
iXl0ZH6EZx9dGRIn3Crs4kVr7b2hupIxKZkA8tvMzCIodQn/GfVym6rihL0dQpP3bXjuo93HB69P
vmeTzUFBmFnfBMI3O+b9sv4d9OYNZMUfC2yoo82wVrlgUmJx8f1MtzmdYPCKBMZURURvAM0qjRLf
DXtSOmcQB7FQHz1k/GquMUnO+iuZp0QWxcZHVSPOwDK1GhW8rySL3y2hig3JIN4mKkXF9KjBGJvl
B5AZjwbJ5JVRtquh1s6mXtwDVrkPHafeCBJAwkgwkXVFtMom9wPTy9HuG7gW6oZ49K6L5cKga+/k
IJlCaQwrnYIAQS0m1Ryona4Vb/kIhcAzxAN8tX1WewdyQB67YWHL6NndSEsTd2hpavQeoMP3bouL
uZ3f+bgORKuSExP8ygbRjaCpnajM0uml7yjlTJg/q1p4D/Rd92hIwQVAlEnFNZFQ+XTiOxUCObyR
hPB6+l1ii5dq9Fjnd9fYTD9bi4Ve4AXQS615PxjzSWvGgLkm+6wgsz6CnAWfvigd5QwFZmYiaVTy
nsGB6+vG9BHGVeGzF3OXcvnYTfne7fXfWg8/ZYTpOSCQGikwbFvdKoxzT17UOtM0BZSnBrLVuo08
5Xys0PpD/sM5PRjFsCV9hENEg6KtS/0LIiTtezpfIEIAq4zNbJ8FJAyn9vgIh+48TVXO1Mt7HIT8
JPLnD6PFcwvzM+kMzLjEtFMIIE0sUY8V7kQLocaz19r3Tlfaq9nU/+i0kSqfvpIC/U2q8y13nXzv
2/KT0KS7xnEf5dBC7DLb+3ownilj3VXaBXw4hC8BAI1zVAaTNSG+EWs7yq+zAUew8xATYL5fz6Nu
+VmE8aS0nENhVm8jgbWNM1+SkH7eLTxftOJCIOEtUPlH5xlnt7I2AZsMZOBvXU4XENeAagvt2SLc
qc+Bb+JoOXSOouixAVPoDGCHRH9DTo7QTwaHhMoLelyAlDVLuNaJHHUdxH1EeVFxt7G3SYBF9NPE
KrTaT22MnMrDPksmOBw1V+28miOF73ac0KXpGIyLXvviHx4D2sCql/vOcgiLlMXWLSkNkjLxYbZW
VB6zP4rme7AIUQmmKwnSMMGn6hnFzC4yhp9ypiRhsUNCAzlsSjefrVZcpdJ/izB66EPZrIAOXaU9
HhAs3nv7sKHgBzeCwSbcg5E9DGa37ZV9LJ32ucF21tDUc7GwVDG4+mHcAV+PD1YoHmLgSdwa2QWv
BVvC9NWug4vuUlON5on25TsUWDFHoRRjp5Z1EjGOnt4fzQKrh954z4HlbHWSPUFIu+m2ssh1JFRn
RqME1KXJ2K1jWIScVWQLdl9GL8uQq4uphcdsrNcwBZp1SmLuYGAS0jvAkjHjpXXkOOcwKq814/px
FiMSvqlcRzmfaNt6nzZSYlUG28rlt0NWSg6hDRrAhQg3xNU2dwx2ZXYEAneMVsIqd1Hq4dU2filU
HDw76qpX7mEOFE9lmDl3/EF0QW540CBvLJB4tCXhWuJVolUY/Ewv3wU7zQo9kJHZTzjBdmWoHir2
VGHmnmwSP6SGmnGyPlyUKutMDQfbRWLp2HJvB3jGRuJXe7bjWinZm479OZhjdtM5iWK199iazq0c
mz1+hdjPoKkS3oYzUxuebUZkgCXZLCknegm0CVcO5bET3SvUxgKC6zpRE5+PMzxrbtCdNU3gbte1
euVCHtwFM6WcZIpNMK/DpW+3t0yEdKa2tcezdtH0+sbV8+LFGQADt3jJartdj0NckDxsPbqCCrZG
llPKX3uJyc0UP7Oq7izp+FaVH7IimBFt1I8lvRnk9RCDuaf2s+p5iUhlG7jy0gkBUEmstEq715jk
yqh32dMJ2DToe/Fupfmjm+RbWFfgCizCAIvORPMH1nQFcvO9DbPPAvc50J+lMKAcHzPvHmzHImzM
aTy6W5S7W0tFky9nA/SkclHQItwOKfq6QY0AZ3Vy4sgjoWpoqu2g22hzIu1zkMCpKKvfTAIYmd1v
YdPwJKTzBpnnHUX/B1ANugGHVMu6RZjTRz/2UtxN7vwjBrzgaedcub4+ExCQHMn28wjvcY1x+eqq
pbZvEX2UY+vd23mgbbuhS9g7ac96hvndbI8hsbHB8v5Ylv7AXg4gdI6CEyfidxPZ7bYqaiYpAKiQ
l1wbUs9LB6EKARfeOiaWNRDU9VOvsRRRD+3MjId4Yu5978D8FSpO6dwHGnhonWdjhcoN6ej0QYjV
ck67bKhTdR5Fbu00Awxn7Wl7pEDTWgUIFYYO4mLd6+1TNXgFPkVGD4mnP2ZjcO/GvCJ/z+3//0Yu
Shw4eGb+98jF/5am0U/9n9cX//hD/2N9Yf0FXlGypXAtHUKN7f1PxqL5l+m6f68nDAFqkT3CP9cX
zl8eURWYf0xbtzzvX9cX9l8Sa5DwpLSxfS2bjf+L9YUn/xfKomUIw2AP4hLlghfo39w5IlLDSHAd
0kTRJ36fNiYLtOhrjifqGGwqwBYRMOhTSwtafXWxeKGNBMZaVU8dFAokEyS/ozNdjPb6brRcHPt5
/TSa9ZMHHSUAhxFG1ecSVa0LdMdMhnRCQ0G85hWE2z6xSfugSfaDPn+3dQ7/GMJV36TBtmtoVmdw
8wjTHbQnLo4PLTWelI1mlC4sWpWRxxTFli+U2FdrMEJctBWVS26fDc06aBWhWzVj0GQakFgLBBZQ
UJZwkvBHZlW7dszmu+7VCVkLdmvEEpYo/kzUcm4hTpWlkQKjXZ22HsjEhvaLxjHnQ7FNtPCmYKwf
7oqK5WnMuWLSGcaklFrEAK9JaFw2JUW4q7NI+cxvPoMuIzSgqMn2Ht14FYJS23eO9dpKz9sUPZ5P
jfyYE3f6e5dNmLC7fddEwwkbORlw05LmWI8MWALzIyrtB7tJvzTpvXSpqvdMmrWdOUUJwJv5wQqb
kdzqEjt9F9ubQWsIKu7HT5XJO6PDMNOO86oLoh/dkQdjGp51t4OtD/oB2BcdEudUCK1zpUCNodVg
fV1YTnky0MIxmnFBPwTtfYJvh+on/rBVDh2rx+cT9c5HMRL714/VqjOjT3BeA/XdzOxMj15rM+62
QV2TzNm3HT2Ymz01Vf/hkrF+bobhAdRG6FObaCsziwXbkNz1KwEjXg1cgUJCwClHlwzuOL32eTAe
mzmYUIdpzlpMmTxg68FZbYSN7yXWj0jVH7NmSybamVsIz79pjt1d75kkWrA9WxGzGGwmL5aLY5kv
RAqC8NJXghGtu5qF5G4IM2vt2Nq0RZ9FnHBeTMB9Q14Sy/02lYYmoXrsSzSvGBCKNeziT2dYqDOh
/GHrk5/1DhJ3hANha1qhWkPikaiE4hT5ITuGprXWs2wfkoaVdtdZb5FdpkdLc4iXr0YWDoH1w0C8
2zP5hBeqZqI8Y4IRR2qWbPb0U92nL62HMSRYkndFLRDVR3dulL5S4PNrxLU/tLwyzRTe8+kFZxIc
7sMxjW4BYkFgmOkBpBPaVJwOpA7/mah/2WD0H/AMwNCo7kgB8mwJi1gGo9i7MI1vItUILNOWjHM8
22QUf9Aru2tPuH+KzO6JesB/M0BRriY/GckmZthFG3xlzVRsGHlmh6ljv9WGwY229lZ609dItDHW
rWE8FjUKMxPZgV+Mwa2Szq125yfbrm+wDm41LAdv8r4SkjXGMT+mKZhlTaHfJ2rbaZNrbojGt2BF
rksLiYMQVJ1aU37hnP1uysB6RKPa+QFqYb4UUd0bQn7PE2NUM0FZqcvxu2JGvBtaByr1spPhl442
Fg/qNoswYNMjYAZ1rGDXFkQnNCz4mexXCKZk8D3oCFdzlZ2QFd17qKNXbVF8ltAZ89L+SqoIwKaD
KJwJi4X4CboCJhYb+aemkyY9536TElmdUZ2dYnOwESsbBzPwtOcpDb09YVbho2dZHsHUbDz/O3ln
ths5kmbpV+kXYMJoXIy89X2Ry+WSQiHphtAS4r4Yd/Lp+2PWNJBdGDTQdwNMAYXKLGRkhNxJW85/
znd4SX5VKS0cbnuiN4ovwhvnO1moUx0ZcFTwdCaxCE65RblLnlwDV9LPYM9wmkx5mOzuUpbmV9xp
HEq1AK8UDxQdo0Hu8BUDIXENBfATkabB5zxUPCfKCRgRUAdAKY9xcxLwUHXmbHNSU2sDHXzLRNdk
Wsm1NGzf6m40trOTuJuur5+NKlUrbYSfdljezFLtDI7Grhc7uyZs0JCmP/2EyggbjCEWB3+YfFMO
Rrd9J/zG4pMbOC3FVlpUILqz8dTB00ZRFeMmzuEZWKN/DSqHr4vM3lQwKrWbHr7RjD888Kolo1VP
8NWsU9bE54A2qaIuOxCyRHkZQhxSbeHla3ijx4vNUHe9XP8ytx7XMTG5eW4fmoHGFIAlGu8rsyeT
IcOKPMoxNVKM86m8iSZWT6PnX7OK5taBbvNk7K95qrCi0SmxiQoI4RERwpXG0xQb6b5ODO8u9MCC
Gul0x91poYY6MUBZ6O46GZbV9qGfxhZmuHeaEATNiI+HweEal1vOGsOJU0Xha+hjtXbBkQd9c+3K
EDxTTmZJPrj0pABcei8oPaUd6YzTkqjS37x/iXuTW0ZGxql95WjP/t6l9n3UMn20qTdfOw0IMU1P
YDOj/FZuTkdC3t2KqQVlC/doLMWqb7NdYvsHXaonaGkPU4nYjYUYecbjBj9nEbVjrdpFE3/R95wK
KIscvBl1wHrKQ4P7g7IyRC0gkxWlME8ql/6hh2fPZW6ZJQ3gE/sofCk7fema5JDWXN76vL80IvyI
mvhJkvGqp/RjiJjrlD7ucqc7GQW9VezcCT5YZqt11c/H2TLeXa4mGzOt5n3l5yPfpv8sUC2rwfvM
Yv+WFcaLjEMkjRrttJTeXdAMOB4aGgrq7E9kCFJ9kpEAyQMiQcL/Uv1IRAsLkdc2XCJrk3XAqH6Z
cU4+Jz+hr2Of75D3JvwORXLVwXAec3moeCx9KlOaYUae47pAT+N73OIc4M0iN4A9zO4PdedfUsOD
6yUetYMTVAKzVAJ0TDX9IBwf/DKly2bc4r+G3wr6ge+QrlvHP42t+cgcmaOCC8EZJ77A3UmPFlap
5ELaJtog8TMGNJhP9MdgtL8thxgo6duNUykK7PKj7ArG/Ln/CzjGDcX8QivaPosgrgh6tVpIMm2f
FhtHcHtS9VPqJiTB1F1Jv1JhksKhHEgW84O2y5xpWvu7AQyxajOPIh8Dum8/v1InwNWRsomxNuJj
lUsbLkl5KQwu7GKILvAs2i373h+ILMi57j2XzRe4eTxijv/aKfmsgmbPQvFOxnJTan3qa3qBavHV
WOPb7LGtqdl/FWL4moh3UTy2n1vrKTX1SxyMt3LkizN776NpgeZRYxfz7fg6WAZpLy4bypo3soD+
y68NBk6R9ITjEGmHQ2PZ+8xpz3Usn8vW5jaLe46x8m0uu2Mv9dUt3XXd82fK1bENOCDX9HSvdRrT
leZxMMJfJNfZkLwgNH954aC3NBW8qjFKyAQw5kjbuwALZ27o99anQsHgRFEtSoSJL+XIxp9ApwOE
oKsIs0SGmMmK0ZHY4URIA0WYnFtaJhLb/LYmzpRxsbQKibtZid9/l8gWmhchqhHR6FNoEcUxLXp1
8VV2JpfjQaPpkpsbAvc5zhsSaf4CP2ZSPE2OXFe6bg5ehoY4sqZt0jJ0eZgxELume6WuGzv4CFK8
5kzkF8YhijueMglYpB9+zNS4tHOydfOFf1ZGH8Xk+Qj8I2/WAimMBB5orqtv+aB+KmZtq7znquBR
27zpyVLYRcqWBQ946QifKTrai9xO9n3JBAqjU7Dhe8N9gbNxZbZCbCp3glBmghofE/HI8Xbf0M2E
Ux6fgFsTqTFSna8kNg6/yxjAAV+K0DXb4V0Fyr/4XcACWdrPDftfnWPrtEaDID/5DXIuVHA0Jb1h
6n2yF7SUVxJW0ubFie1wnaYD8Mxs+sLGEO7wTGQHm/zOKorKD6cRp7AkgpQMc7phkYiX+w4UclGc
qwGZBSmbQb1d3mkDxEosUntXWaWxlgZjgixL5/cxG49dgCOaBjrUeljKojA/itr6cic72nhmzjG1
M7eA42igTHGsG+2Qnk1r3nuBOW2pd/5uvPFXFdbBKWGx2njDwFqr1WdrVvu0eaNG81UN9heSzU9p
m+Y6NMrbLIMToZ543XE+2M1O985gfqFilYysp/yPwSJSjeKp8chfWyG85dmPfiGbUWPZcBwcwvp9
jE3OfdWT6+PxJyu8E1nOP4uxORjKTxcVig4m6HoLM2r0VLeZbHFsfZ63Al39Umk73jiGDXc6wh/s
d8aPPY0nj8JGrq8htE59dXxkY9GV7wX5+lVQ9c/Sog4kt/WbiQd+MzuOhemiE8TrvJd6kBOe5Orb
TsovNbMMMUSDElSMi/ZPTR6zHc1uF4nuHM7iLDilYcz2/oixuleZ+gykE8O61DDaleC5dn2Yjq4E
TjJjtoqJbozd4hvIEf/jkSEhrERzRQnh0zwQFpzoH0ms7smJrV+yGe91nuZbb5FB05ZQ0Zgsx4EO
kPdks2/gaXsdgUFupS7eacYb/wWv+P9cwrGEh2Xzf5Bw4ubfATsoLMuv+S8FRzquAAaskBkIkPhI
JP8yoMq/fAiCFN8KC+XE/7ui4v8YUB3xF9dnx1NK4EFFqsG1+l+AHe8v7kOu6xMuBgyMOPS/UXBM
0/83/IkwJeZYlH8crcqEBfRvEBeKt0SUZ/glaiwkxz601DYFI7GYz55cJvgMz6K7tJgtwtUUv3fd
iE8CqixGgJ5zVT5/9pn7VGTM1H1DfjGmLA42px47at/owigRv7mB5lZDSkFwpbBSXprBGslN9CBM
4ym5swGM4C0Dlp0HJrd/6nLWnqfPgSAIIPMbmXHIUqTKN1OXPrqxmG5xyyABSiOCTwLMFFRxtR2S
2FyDPmPS7yvjXMbGFUfIHyGKm+zU1u1zqC5yuPTLYZhwVX0YlDh1Db7KlIH+NoI6ismdhVMTINil
sCbgNJQLDTjDza3Fk1azZqZRVQdfy/4itQdhc9GTiNzTOjRjTXADi557NcM/p7VOcrQK+uA7Nkrx
O2hTIrITpaJGzdlchvqF/BaoP/Z08okplqB0T9HC/GrQ7w2GnOwxzZrnLNNfdpH8TlJae2hhKy0P
SLmXDStqerJdjPF/NIa16bY4+wzzy4pYzdrOO9Dl/RLM4Unm88F1vWoluWa6XvHAbMUn5qP1FkkC
T0QLXbQepns5eU9jHBEMb6Lv2gpPs624RHSo+FqmHBUHFlud1FeoyNEq7tS7VetdDqrd7AmQeln8
pHtQzQMQzhXqwSWfMiYhxVH4jCZ96NBQYfUSG99lJfVFvtov/8uq+lpx6R694L53uKjnGgFe/BmS
xuIxC+4ApZxo8ZP7XDN2GZdF3nUe+7iIjg2Gi1VTB69mEGH1H+1PVagPDofBJiN5v8rD5r1nRd+l
GI5buHfaYoIgMs+42EqGG3v0RoKtprMOegE8xvQ+bJ/76sSUt80jvRexeHZBy8dh6txzN4Q/KgO2
nFBtsQAXpMOD/OIZ1LU7xM7aCed0nrNzq7x+niJ+WkjQa0O76PyAEJz+1IchVUmFmtfmKA/JXNxp
27zOFp90M04/ZpQeW/5PI3UfDdUiBYQ4wlQ2vwSaeFpmbyV7CWpB0O+A7e0CFI0KVY6tomzo45DH
0houbk1GJrZwUAVCP86jv7QzQeCwihlr+Fg/47vEm5M6H80EFyrM5S5sJvsUQZnYwv0rt0wjHD5v
FwRxzkm1ZaQz6O6B/hLokxRI7ahyvmlKK2D5GNielGJKH9O6wMXKmtNzyHaFDZsR0XyZaqxY3hS8
T3P0kid2zRCsZoRlg7UDW3ts5uE0W/iJcxyddchqoJTxWMwmrQ/y5vQWP1MYr9kuYe1i4OuK/pKI
+scA6PFdcRHsYgZIjCl3IVLrinFVt2nTfMQa5NA1r8pb1/ofyg6vlWHcSNEQovba7KDgKq4pE8Ri
Hqp1j+O4ttJzkHAlc7r1lAwHh+DaMGEJKnzyUMRp4ZJXtUVQETNCZFEri1wyjMbblEGLqcqv0CDX
1jZnhwWlJrugR8tbI6fSN5FdoI1u0wTRGXk8m9w3fy7OSbx0aJEMwqn21jruh5TTA65bVIzcs/Yd
81T6MsUT8Mi7sGlfLE5jPleW3M+eu6TAJ9iVT2me0wBd3oYBEHkSNYTd0xLXOAWmdtk9ULX+otS8
wa2HYOmo79Qr/wR+dMPWSokiZSAGEMQElKNJ/popxBpCr7U3KCNYx+Vc3rWRptDFm8EG+sfcnbfA
30a8FZAbQAkzqkzUZeY3CIP5gs983tuDeGAo/5D30R5CzNpryrcpmHjaXChN2TsG2PUc1Z+OZ//C
ZwLne/Q/gxzbtSv8q8ri322DBaksg3GtQB6JIWzxCDSEsO3ovqpVtZFl8Ol7ZMk8H+puWEwfGNYv
k+H8Lsvm7W8vf59QU86wPg4wowH0wUhNigxgEuamGedYmsmTNw2ECmvMG31TrZtu8fqWx/nYFZGL
xwAGqTXeu3mbbWF/cyAT1DLCy8kJ2navZkumGeHR2depsSsTAN1VUB4cz9p2Nvq10YIi8cPh99gx
6UYs+XCKdE+MG5skScs5pb+vaCLcIQZtQVZRQP3uqP5RoH8xIfLD0zVRrRVPcWBlV2Nu8HU04syA
dj/WnneuYsdZ9Q1zY3ipbFxifA6H8dK71U5GZLD5ToZOQKk3MJkPjIsTwRiaVvUK/cvGQgQJz49O
bszlxgrHTTbke9uu7/sh/841FGp20V9qUON5SrDCSuuIU3Da8wg89tM87OgrqO8rOJ8rx3HBSOSO
TjejjO+bjgCCdikRFhCmUUn0Yg0iBToxQqG7675R5V1XDzkeED5Ws67oxqh97hcQ/nipcMoZKd6D
VD2qEEhMSXUjiX6KuXtrRXPmq/b6E7AlEBwY0/sueAzM/tVJho94gGmgpkJtqya/llOkTgX4t+tQ
dqBf2rbcdLFo137JRgV8lPNGsuAaKO3xct+gJdzaJHZ31bIxd0MauTtF0/OGO2q9jLKvzqJ6x1yW
LlCF3z3LpWMx6SRkan4MK6r3gqLMRZVvfeuhiWkxnsPhtuRIN5WDIkkWNN6P/FJZ6gtMObSyPLmn
CzDZ5UbjnMSYRWcR42P3FqQ5nS/PTWPLc1jX56EdDzoV/M7xfeoy7rVRUzq2ssyZvmmsmbYmiKVV
srDyBi45iMsE3CCJyJJlP6tCQe9zfTIH3GGt0cpr5VuneNRUpVOIuLG8HkhtRD7VamtMEAisjaTV
F6F4Ei6VPe6Gvt7DZKlXtnvmIlULkUIXV11Nd2Vi/2rDmb6+nJtzHd67vHwAq7NVhS1qQY+HzBlM
SmkZ1+wda9H67OEUSf7AupxOtih58oqXgZr3OFI4z0ryl5oZFGYDYqpdTjMkXIpJd+PGVIyj4Wjv
ZwRsGrb6LTgSin8yOI7+vJykIC3OhBUIrsQqkDv6QPkziOpAJfxVYa/zDf/Q0Cq8Ml2589v2rSM0
QOR4F2u/2Q7kHtfSS54cWsQhS1xVHx9LpznJln3JLY6jMe5Agm0s3IeEtPZy8VW5as/ZhMYi8x4P
1Q4ozngwK3Vps+qBSAqRze535MjqzlIJzfPjnaN4lTs0TKCyvO4CG1e8KhsfWHzffvjhtoYEjnh6
ie08IaocYMXSRPm9Q5ATdu1yznOVGT6gTN2wLhJij9Wa48V9MoQPVF/sao5tmzEY90PVP0ra1c0p
Poc2rjdu54/w6f+gNH0RJ1+1vnigW/aTBsjPSZJi9cTBJZ05l4TGSXgsxMzxQtJ6m2CUzHv7SFH9
enSqF3OqH8IFFjGG+AuSK2CKzTBSOBfXuIEcyEO1hcOTjaWvikPUwPnJ8hsS2d7CIsWHY6gbdLs9
TRBAtSgUXrtp+Km92Du4mYhAiGMsZpbZ1eEFpAvnnOW8In57s8NYieTwFEZ/CisDAMUkTlfeH08X
D9MUPLfjeGvYm70swnA0lo/h1H8rd0l2ezYhgmHYTThZ0ZOCc+vAfgLU9WQM+Q1qDNp6whGgpgIE
rsnLQFjXKKdDxVuYQMehbcM9THP6xg+502P+nLflFkf/uRDqnA7qVkMe6CzcRmb3SKHdi7lM4KR+
sXvOnM68C2YY7zSOTRDyOGM22NIaknyzx2Op27MbNCZ+fWQ1d8xrumoR1ltHL4pec4F79tuh4KOu
uxdAYYTTsKxwJCYXp5IJPz4PzTRANfZpl2o2sh++7Qk3dGGSMKpcEl0KG8k27NuTXVh3XZkeS0Oc
8U3+UV1PLgJfdCFpPHP74zhVB2Jrx2ru+b78jZU72LnhR1SdYRH945k1w9dZ8opTmnLh+9s50nqO
oxTxLqq3beju+la96KC+i2zFBc2PfoQOADLX2U+PPw6D7Ps4TW+lip7CWkSADDvuhXVyS+bF+yua
u9p11omNq3CMnGLnjumn6Ob32StPaOhY2pz94EB5ToOPuvR+9MBdNPEW4k8pBeUOwOE3Ta+ONrEx
Gkgeievek8Baa9ppe6L5EsAdk5ZVmDDOynjWNxkfX2ZgEYwdiIe5vDSJja3HpAzaG1tyNR62RiCQ
v7FHbouqe7RNWDvcX8iod7ncu7j4Q1bDe9BXNe8W9fL1FH+pwusPyqge59A9skOhoNIuiGmHSZmr
ig9fjXeml7yQefN2AlLVwJT4D5wfzg70bqFikpkgvMX6Kp9qZZ/mIf0A9Pxcx8g9hclvYJSnCutb
0/sF/vuwIle60OQJnChhOhtjRpnuc497dfmML2JT9X3MnsTgzsisdmvluLw6aKib0PLYJOuCvxW8
PhE0s5XQ+Vu8hJDmPD/i/Us2sUjuKSt3MfRmCx3NuQhhbcfCgMeDoqeCzcj4PQzCn0rRB1KrdGfR
+5z63m7MeVQAChhSn6J1zQ2pj54NoQ7tKI9eQKwLPmhYzE+N7nY0eBJyqruD6WiE1KGdT7mH8S3L
MRMHKU0ECs5EpYsvEnRfkV2dPB9pNSzCe0v1d8Kj3mycKXSu5uRnzKo/SZ7dGtvcT9liuOivHLjk
tg/cp6pqGKLMGwpajqUSr8lk7QLCgU6pDoUTXaFpb0TtlZsaa+u6jCVvABZYtlpsAXZER6+RRAZu
NvtxTvWNZs2NOQcQxbttkMBUKbWASOS94QBfoZpsjdC/9VkLiaec302jfejG6g7NAJJPzyTWqmlt
EAevypktNgMqgyO7vamygMNpCbgudY7tEAN3by5pbmHsNd5KThwQ/zL8Z+RYkbI/9Rz/7qz6qk3Q
MNHgzCC+v0cHoIj0NYsgdjJM6RiGNnUONmAgM2OFL5FPh8lE7aQAs4S2tWeUcILmIwizJD4D2+hc
9eGrPzDW6y0LOE7uPCY1PIfB3JVDcybgym/AMJ/LmwjldXTmq2zFMTRIOw3g8loeMNa19DOwE4BO
MyVqWUrWt1gWC6AFVLLJoD3GOauJydzGhI4g+vh3OoOYitNu3fUWrj9ZDvct5SKVSzTSqBKeDS9a
zUxe1zwfOySr+wBvDKhJwBbDQFtJne/adNiZLimnTFLA2Sv9U+jsPHPrZa0+RLCg0hG3nMAb7cf2
huZ3eHoW/N+G12Atp8R9yhyT3qoo3RpZ/TnN0H7KyCQibPnrOLTDQyD9eSuD+pJzvGYQkl7CgeRW
mVhiY+esyCDe+3MfNoRRQ8BfE1I4YRsuGNNw0so6G657yCnhrisGNmYFRSSmm6Z09f040y+kfnGP
2o6pfPPT8GWoUBqceuhBrlEAGHC09BOPG9ASocBSa261FtfWyHNm84lcG74p4KaInsBMCmoUwKmf
+E+EiX0yy5i63LpIdw3jgGtPPIriLkbSOUrEho1OHM2qx4BdVMkH9V1E0nV/nGjB1E3pP1u4WQl8
jbu5zwLEsplBP27rzQwRLXayL1uHa2z2JFUmXtuIV5lQTAKbF88L1STZKU7hTbgZpaggN9D4+te/
Rdr/lVj9/3jP3T9tgQDaLQ/ewP+kRD98TM3S3Jx9/Mfd0uL8f//1/1KlxV++iSzNf0wPTfjvHuZ/
qdKG/MtxHB/ugaK9DnCA9Q8uAvADqAjU4bmWB7Dgn9x39y8Ju1oxfwRgrSQcg/+FsdD679Rvx1aO
zx+LNj7JD+1K798w1HIpLjBwAa4UXGGDwOlGL3AXhxPilHn3tgVnfEqQ/+aR6Y0agoKr9kh1RBCf
OJpH28BDETM0cCFpjt+Y7vpjX42besyyq9l5MGoFye7IOSKhfibuRNu8sdxoUA3/1rwR3o8WOyqF
Bg4GxgXZ6BD/ZlIGOfruH1/Tw7+A6f9ktvO5/nfuNz+vK22B/0JJz8HpCTX/P/5JgfDTrECjA++Y
192XmXMU7eO22JMR6bc2AlqkMnPrOelSXx/460YRCkcLIDo9sadF4VM6UexDJzpgYHpluphSvbRq
mlM2sd04UIrYGMLpV/nSB+kV7l4DfbBFOSgb0C2G/vZL+TsfAUKOAhcwTblVdXL7It7RMAatub91
jU/CDW9R5CJeBNK8JlxXt3nSb0z3q6jrF23UXEjjotjQHcJCETTOg/DjG10az01d6HcmHNO5KcyW
bX8f9BtCcX9MyG5VQldtN1kEOLJn6Iu/Gyr/2Fx9DsnhraxEccz84bFFz7OClATSwqfCmP/qFuVL
SPHRYUrJEpJqahHl4mk5MXm/2nL8w8F75XW/yGAF+8YmN+U+ChCXdt2s70Yfz1vXqQeZkl0KwpFz
NQ3POHLkOgYZyL1jO1K+tnfkDH4TQ9tQlPtgsIAK8en2+tI2k7m1Bo5qfhk+FtGSeM27eh354tyN
Dl6F3DhmC107zmiEYzx09cOa2m9ciRRNzRhbyFPlH2Ni/QkxPcF8rF5SD45FLAD7VYjeJmoN14oI
DLHo2w3T75uiWJEgfCJX/kTXiZEISH8zt81xZPgS0c6cJSzdxt5lto7JoSUcBE2zk+W4ThfM4WBz
v/T5joDJc25KKgigdSD2GkOFE9FayBdG7DX9VoDDnbw9M/T+ldpYL12HC2jsvmrOyZhdpbOJ7Y5K
3+hWeubr3Cc/ruyung7vZrPjsA6XMIh7YKzjuplSvW/IEJ5ClbyNM+E2U8z9mcogbF7NCZwTAL2o
woGEiarrjHYHBBoDqG98edyCGgMogs6zDifXAjkqQu6W3OPwVXEfZuArGp4MJ8N0WtbDO+yHT5H7
39oq34ppvJsUjIMoMz4FAEiNi4EqwO6drWty7pEmuW4xSOFL90g1OhaB5fJFRkOz1+F1oPV8DXKV
or3UIy7ItUylRE6K/Gcwe33gdvCYBzlgaosjajMLZ+drmt05tZ1Ibtv082ziEKaIDF46r3uKA/s5
8z5NR5bg7MLoUCRU9UaRfSBzXGw4HmuA9zio10XvzGvLSrZ6TAH4mZRodxO7pGjatwre9CqyTZJv
ksNnUjMrjnyOBiRi3KbPmbi4a5Ga1Ck2asDdhvvKz10PABS7rov6qkvtH7mRsRE7IRw2TTEU2YZ7
Y+Q3nRZSfOD94QeLkYs8BjnWQcPGNyZz7WC1CHDx8mwSaooIJKGjQG3jlJGE+HULGZ2EMCroouoV
KH03yN8j7qfZt3/leB3WgcWhGQhfc3DN9HGqEWC9Htps3KBUSmijHLHED9FqUp9p+QXykXTVQF/8
bc7LjUWOfz0hnnHbOGKMfkFPxnPCtrVm7vCZCOMxrvlguAJ9U3fO/S8M7uuwH+4Tz9gxKYR7hV7c
0mJjLwW9YVg+sagfpKwM+Ofdz0h4v44RE0n5r4LSpRWuize1h/Y62RndN8VPauaK5wD7b+RE26bo
H4eZqH2ioQXOTYfxPJEfYUZHtDkyCMid+RTortk0WtG0HVQdQhrrBq6Mq45NGp9Fh0Rb3GehpPTP
7T7pLMX8E+S0aUd84m6BbwdZsw+KZpdmKD1jmq2pNuq2SejcCT/fFeb0I5HnNkbrmhtz4PFSfvma
mcNXL+J2HSXbwGopDE3A1hWY87eO+/dIBapZZ8Jf8yk4a+J25UYm1dk25FuUFiynXoH83YPzWZDY
c7wPWZE3Vei817H/awwFBmb3Tz9vRd7SvcI9dAJsFVk5Lu3GwuM84FcEZ12PKJrQ+hOcdbtBkEa1
lrpoTVTGpwByllbD+dd5GC14dFTzof85Z/YYvVnuGW2cPKd0Yc+jti6T6niEq4sbsNIZ4fgLjOoh
KOxPon4rR+n+BmBGUuWBJOZzwQMqmnxTfMBNo7+KRUPva/9CQjU9kynajDE7oUEss6xgn6e1u7Hq
sqfYDYCda/qHwJ2tYx84x5qSpSwt73Js62fNdpIacFMtmVMWRQoWfgG5YiAOMMTHw5BOTERLCDt8
bot3XQYHcNy/xvirLy0EimYUW4IPKibR2cI5WDvY+gkgUm6YJfrO89DDhdgyv3/2ueQZSUZynYb3
CuRphwwp+4U9lMr9oKtjnATdua+b5U6JCc7t4NeNxPIjg2argGj0kVqM+6LDT9pmTrUuHFRUo7Xs
W4qff4HsN5nC5etF1y420NQCNgIumJsSbO++qLxjX3PzwMeFeZPeR8eOufM3ZPDaaT/0ectKTcQP
jwqIa9qqIOuh6jYg1yuGfBTF4JQzEmvV5JOBxYvvbQS0OSdYGVPekrqvHfodDvHgPxCatkriXqMa
vnOZ1oyHMcjMeUzRMJrDtiBJznXVUYgV4gDewF2PtAOFRTOdtAtAnYwuLWwbWrCG/dxDYpoUs2ui
aNyHxIQSE3Q3exxueurObu+Tom358/v5AAS8eMF2E2y0Znvu6NrcF7jIIjM+tbzeRZo6uOV8vpkq
JQSv3+MQI+uMhLfufTGQlePyapPxZr/Lr52dv05euyf/IDasGAx4ogXdjEnVa2j+mLO9F6W0ptis
GjaVdgzZo6eBQunNFLXXppRMOs0CioFVPgzwbHAVlTULZPoIernamt1ECQs1dM6Cxyp5dgMTgaAJ
IBV0rXoOez5ZoO1a2+dJgwaffHirnWq7JzNIthaYk7UW5m8V1fbWEcOLU/kIoXOZ7Qer+1WbzoUg
MRMR4VbrZCy+FKoXP2iBA9L/3cz+U2WiTycYHiPQA6uBsR2nVYdApH2XjfR8UnI47LxmeB1j9+zn
9rN58JNy2TPpPi2pH4Pn3JFyiOcnKo7BZhbEBRJ2330u3+3auhSiCnH+Y7yq7irgJbVX4TUbjBcl
i4Vlc1ZCP1mYI1Z80JuAoJo18zepx4S+zJD7zN3owtCRCxrUY/kDxFydrzyYD4bgH7R1+ZWFKWu5
cfQ7pu4vKWPwU+3y2hZVeSVr4ZJCJsQndXApcT8MEXb92r2Ts+xWqZ/EB+VHL3WT/4G7QcFkZf7I
nhQ3sR4cGfPRHKKd3xsVjn9Ms7gN6k2MuRcDjcNgmrwTa8EXiCGClqP7yB0QJ3F6M10mifbwyryc
4FBgtAw5hy11vNnBHKgWUN5FDDxg7XNu2nLXlMaLQbvIemzpPAn6e5lzIMm6BPkNvPi5tLJ3QdA1
MzUTOMpOV9osNlTR3TVO/AmqN++AKg06gDvGjM7MtbjDeYzwjTCXtmcDUCu8fmZyts8YccT5L20o
s4F4aA2at13GPyNPZNr0uOb6Gsw4fQVLkhFbw/eMM5GmUN75acqoC434l7lM4EbrUMTc3IbCfcyF
Pti9+oVz/mVA2VlPnfPe2XbJFKrOWTYAAmfRKSaeGWuRbZoQr49JQYFRcIoYA8qAsRMiBNoH25mi
PdGBbqeT/r7MtkxH0kPRcDRU43Dk2f3G9yN27tzcbDl9llX0Hvg5LpKhOpYpVtSYxo/caRpw/pAR
sA7UC+P0EFJIUdHp0IsatzLfJtj4hfZ9gUdzHfwYrVXzQwocFSuzSk896KNV3ODD8QkiGPIhU3l6
nJEStYYOi0Il6+IlCJ0/wcxumXBUmquINZKtKLCS75ElC1dAbZ/wDZIAKqNb6Ej7kDttuMtnN8ck
VRTrUs33c2v/4M5i3c2t3zSmi6PBSd8nzrMKbVUxeejYFSy++K5bDj+d8R243ElCOzCBEJBKxp3y
iY8onX7SfrSPZeveB5ZPimeq5GF0bxW27CqO+g0yTrZTOgMjnA3ynCAbrxIFWd81uHHnFS6DiONq
bE5YCrzss5PSouTm2Ovg6qV5uMMWjlnF9Z7xpB1EJu7jXJ6PvZsdkmx6mCyu6nCu34OaXZkEwQEy
0x5IKf/ubqRHMb56wNSoutwt/0USfhlD+y2UcOFil3F30xohq5UtTwpLUjK5B9LQe89v76NYyt1U
JI+QPfZmY7+5yfA0eJpmc7xxZBK6X47BQ97KCU71GAzYwiEu1yyTIlQ0I1iMML1g2qX9wMKKcY6a
Zfs9XBazmY1gM8Kk9VnIGbTQIzCUhElcUlGJocQuBrBlYguT1Ly4nZteggImCCnxM+o/qi6dTljG
mKC7xR2OjBzzTsJaHyQub018JEeEZRdI3mphllPNQSTCcs+dZ7/8J3XnsSM7kmbpd5k9E0ZlJIGZ
jWsVWseGCEmthRn59PMxs3NmqoAuoBYNTAO5uRlXhHs4zX5xzneEBoYwRdVTHOPgGkPr5DTcwAg/
Jct6rpYsc+yNb3OksV0YxT1K5xdFICizjVzin5dPVsHlUgjoZJPkAGLpv08a+wUSwTEfmienFXdO
FpELlRe0dTreK0HwSKiMN4flvswzPFupba1oiC4FCLDLiEWRUjISPgAWRnwUvt1N29cfpTleAeKC
UjJriT29eGp7Q98HlHaJpSbaejPfOpFznjPjeWynN1PBtJHzL0pkAZoCBOtUnkere4r74Wii2gHv
xrjSY5fijRCoaja/I6XyNvc7fvKNPFkJXJ2ovSILderSd9+AVht5zTdpN+a5LoI9JpK1kjVDo4aJ
++yVYjNbclP3/eHPt13F/t1oR/7WM9w7I+2oP5FERCeW2XvCWc+dy3g7GwzCrdkOkjfuH41MfGBy
V3bxZRpBQCntQxJ3zrFT3NSpR/pFT4Xm2wyKYdfiaAd7X5jVmQIREXHSc2v2jGshMnGjUF5OC8Ld
8rpPgzQEb+R6tbNPs5EfkNc+PBU8qNA+ZV1BnWF4x67gva+Ux4pgbO8rgk3x2PkcAqRyVkM9HBp2
tYgcKQko3zZk+pJhlsqf2ai8rS/s77qGB0GyH7ljXXqTyPjbVC57QeWQLVwwdl/+d4qeca1z378K
yuM0MvlvIufD8uON9sLPPuleu1Y9MtdkXRDfF5xKq86Prod59A5EK5s0s/OxE9YDKwjQmEVaYHnp
yRbS2THz4lMzkIyc1bDiilQ9hTFwRQQhKsrfsEMwi+AXgwVtgaLpm1QwKDesaCli/ag4Idx/iYf8
1upwRrg+cHYkWPRKKftjW40Tir9mWmeouZdOUrGmBhVWFG81PowII4qoOmjD1cxWNd16TdHeYkLt
N4IBuDOU5obYJ2wh40PajlDsG1z90qBtFTUzdNbE7BUJccbhODYsUQOiYqx0x1AMnYu+KCgn6xrB
MAoi9ev3QfKKBQcCSkm7WZTdj2rsO1VIiMYA9DD46aDYChQWDUog126PqA7XAW/i1A8pczTeX4Hn
aGMPqKMYkZzwGY+7jt6xCqs3leH18k3mDHMNN7FO7zyGjSjmM8mscImgtt87UVCCWLjuiOKFe5Xx
aHBH0CclEr+jM2HUHG2WjcBYLPluKcRgDYkOK20gBkxb81CRmLlGhBpBNWeL5QE3KdEX6i4/4wbT
JG+yRbH6NkJtdLLCrFr7qPiPRbwo++yHThDpSUZxspt6xkAdNPIi4jSQI+dylgXfXUbTqjQn6hBV
i9t4hxRm3oiZettioJIGpuIGuomocAg8Etg5KBxnPV5VmZ9cRi/Yso/5bMSy5XVwUvoOiMJy3o0q
yfdZSaWtWt8F/CjAWIBihV1HyK4ek9diufLrZEGixerpz2Ot9axNjHW7JrbLS1Ki4NW8zuaQwVVL
2x0yBDp4qflh0kT4MKYB/1lY72ZjeI6oicgSi4Et8va6ZfJNrDZQR5P6VPbdJuuNFxt50sYEwsBL
S3eRsfeK4TVLrAZG1bWqkGsVZvBkkekOW21ttjj/rJlIJmlxfI1ZU2911N9bwwTgOsnaozIZ09ia
0V3/aqKem5mXbVtUJIjZxFaE6qrruh22lXQjA0Ze/BR7PTLLcT5QJY24iqiUfWYba3/aTUMLAt2H
TcHkx6GsAtRGC5OVPm8jQV4Zj2VXSbzYCWNOHbesxRGb8dC/IUtaINv9Z9CBtXVzSXzESJpL+VVI
+8fjPggaDtjYOIuKMCM8qGRL6aekbnHfOAiYUI5nl0KJ/uQNyDwZ0J1qz9bkF8DecEO4VI5Hbh7m
MWWQeTRUKz+o+h0itJDf7HdruyE7zBHbIHJuY8rC9WKcYa32NqgRFLDsHpqaUjefw3bDPIXwDsiQ
s8l57RQGqKCJMDS3zTjYY8Q6MpBniKQ/7eBYhJFgA45F89FiXOPeGMB7dc4RLt2Vshctlx0TYIvI
z2hm79DWaHGr2LtVtrn2TD7X5LCDHOZooBOUt3FpITW0p50wnENmERhoeIyqCL/wSx1fN/wKtQLD
Pc9Vm161e7cBoFO1YUclYL26ptYbn4Av24A7g/x5U8xZS73MQW/246voIYRE9atp8CR70q23Jd/t
IcP5x/SQPaRSn3GWfIeR8YIycJWJ5ZMzMaqdeCu7UuyTQA/7PhmQsddquAZGMVxzkyu2LN69u/zK
mLr5yoq895DRpGhqRGWUJvNQoMkW8p0Fj1o7frluzApnbrg86EkNnj3lkzN2S+pDv22iE6rWVaih
MqKCER729nT6RLeA0F7mOzUhh/KpSle9v9AJT11w5YgJMSQmdgSiQbhPVfldZeFDFg9AqTt9w7jS
LQy106FP6oxmzoW/9Cruke3nfIyZos5q7+EIXenILlAKdSB+FexSxMk78E/Rjrr1qcTyGk0sbHJE
33EMwbFX/IsQ33bevPVM3Am+3Wpcksx0VIPIFRPhAG4GSqV67al4fb8n+QLdCLIoWECub0FPcDXM
lxmc52CLJ1sqkgXGdzExvDVsYiXiEu/zzH3VDNYLJpFLIYxhVfPtQR/GwBx2TnHdZ1fY5Hsilpjl
eXIptdhmuFXZ4Ggm8CCN0q+6Iwse0NclG4F7BkaE1KM27jriuiqHusFS5XPp6OxUd8CoMr0ZVUsy
aaAhRfXtVcmsQSyCyABh1t4eGNCO01bYdnHfCHjRnjHxYqND0hHFqj2P/AP7jPWefDOVHizZfsh8
JMQN/b1fE9Iz8zSTZWmfOuZLwCBNb+ffqBkGp5Leh5HTd8cm6TRjq+4yg9CTiZEOmx3N/VU7730+
f+bOVGxUFl1nivwRRr8N0ZbwlihAnRR9gjt6801Q2WxtSALocUluF0te5kUVBFGoQcW38yDqvD9x
QGClZWxLJpH7oU0+IVXI2CEII8ybEV3m0q01QW+sgTBhMOOikJVNkBc9Net55C8WO4zAQvmTlcCg
e8vc4h4j95mUnY1mUkXAHLI6eAncezxACCaVTzAWiRivAytKvLH6OUibg5KROMBduvZK5mk+SlZZ
27c1puF9UXg+87Diw58W8XlyyRzjGCHS99qq2pkkFtohP/F88u1V48KDz6p4AIEwEYXHER3ALCGO
kRkepLdVFeaPEfe/rLnis4j6ZKqTZNfVSM26YTt8Zbp2ttjhmy0Z2t+iMmPuC3aQ0pA3vkY9pSHT
e2oRTEmwoMm4TQk1nEJv3xUDKVx1yylWN+u6ZhKXtEtkxcx+TaHCG6TRXfqMWWvbhjAN/OiZwM4P
QqfA7Fmhj1y8JJOmHj9lA4uDGsNed2UQrnXMwqq0nLum09QE5fTAQjHBj8f2tDPKi1k1077vUuYm
UVycCGF4SZv3wYcuMESewo4P3rBCyLplsCzWQwN8VkAW810EHaMrKCbqN1RAAEoy7zEe5Rll6HMG
zGntECdUc/0d45iQWqQSFzV8t5Y3n/px8v706SuU2bgYsK0jgdgEbVVeMbjZmv5zYuNastoeXH3N
0qOkLvFHyv60tY7JMuDzdFsfrPIZUC1dCE8wL2frW/SdwATJCTXCfUtPQ/OgaStr5hDZMt7m0Q7y
2twHcvR3pot1d4rz6jDk2QApdIR2kkbws7Mc91OdiOY6E8mwS3ylV2ZWABSovHcEeiRyOR7jaXyS
vscAw6o83NaJGWzwtJ/FMmp1TJ/hwuzeppkNbKDG9JP2l6EBaOPo4gLXMdtJgY4mGL4rl9IXuAvJ
yaN6Q+Ht7lg9FqtscK6CdkFqlLlz471nHYbzcapPbjwmV/FcEKTByIoM85hGKTqzku0PjvxJ88jZ
mE51r4OUQBVgDzuf3I6NlRaQXtGDm2XErGj0PqVR2JRpZHWTi7juevTrOcwumhED3AxqGzci2dsw
QeDYpv8iedXb0kUKy0qVoT3LIKKnmaDzSla6occngW0hhGXevk4x/o8ivgY+7Rro7EeJWDmNy0+3
fIpVAtRsTJmNyx7Oj1+0O2FRv2bIEbf4WLatwK6l2L8xeHDtA5xnGEjRMwaZeFeVsb13TC7WaHjw
Why3Bb7nTRrnv4X/6VmA+QVMOLZ41k6FQA2moSd9cpYk7FV7i3k5wwrVLBxYLroUKM48EG4rusA+
zPP06OPZgIOUhQe7aokurX5Z4+fIPOGcmTg2VugmazKGo2zvaG/bBzLcFi2L/mVm76UM88EQ0Rg3
/ieBwZ+5Tl7naSq28yhvEiZ/jOkI4m6gBSVFdUsE91edBasm4agvCzSwrRcn2zmyAEgbQcr8xiO7
jlougMdLaC2pd+KNit4+20ihu7wG4yYRdHtu9IgLl0ycVRCSjRRGEBuNusMcO1O+IMIosLmZHwVC
6Q0/xBcdk/onB+YVM9JA1NZztB9I4faS6J4Je7CPn+SsoxvOW3boxjk0S/XUJsk5Sxo85VNq7/p2
PEgm/cdEJeTtEOm6Zvj/6yjunrgLog0GCGfTOFhawhixcGfjEXKJLCKuXp95+Rs8TUR6yVA9mhiR
Loa94EzP3B/Zm+BTQuQC3aVlgG00odiVpp9TkbBGLVToXU9MbdK0m7ZyIRlnCOzo4vlAZX3+RJDN
L1iFYFP1oPIcv1En0DxyF9njC54m4BoDWJ90Jj8tpRoj7TF+4dZqD0Zhnj2p072c+9OISveWATd6
wLPDtXctTM3IYAhuwyY7Wh3cYWPuH60iemtA3CKAh9vNNuwIedmczOom5Z2gfC6f2/FKUaoyXZOc
bSFjwlym4uA4AWPoCA1a5y903jI1nmoCxJpYvyqzKo5+/+uVzXBLxzmtzHRs98hkGCC4HoC+yn8M
IhzvaqqJzqoa+6i8mCotJU0NxSRbynl+G2NzPniNkew8ty+2WHMJzxJmcyilfxg7Tj2LwKYtkPw3
4uTFaQw5PeNQHETlAwEuS7A2HlxqUYzHIoAXWtBv7N0k47isWMb6QYR2hhwVqIoZOPLIP6Py/VU2
ON7ZsADfvMTKyS+ejcU0UEVzZhTFHc96spaqePFC87Ht0CJnhWz2GdFYf4qH/i0h22NV8N//XP7M
V1VPbRLF/Z/qq//7q6vkq6266rf/l7/r/3NF3GKqJuahn47f/+t/oMDiZsXN/C+82cP3P6jg/s8f
+UsEZ/+B6Mq10cA5gikUX/3bmm3+IQH0WgEsvsCjbJV85e9sIPsPRwrf9wK83CjLHeRxf1uzrT+k
43P5wUZ3Fye19e9o4Dybl1f/pRZbXh/yO0l4i2nSvaLPc0wJSvD/FYWlYD+yTGsytzRxcuTOAMfI
/V/4FKA5luK4Myq8mgKxft3gjaiScMXiMr8MqroWAavpqoIFYC1iGyvSmBZk8GtlCGmEquytY9Wn
eDZ3pR0gA87QJqc6OboV9mxAvEy6ScZalVq7F0UwoJnpK+U6r9CB6vVolScjMd7kXMx7hHfnDvkU
FBfAY2nbMpB03uK47NdmxH6jx0OnbRTJseV9m1DbNzwhwKJAk8dj8JOyHblCEZLEwE4QrvQtxrEc
vP0eK3Gz9Vz8dtGIW4grMFgXinFW5GGl7SzvypH9PSuHmrUH1msoZxorT3bEU9+8Ef2dnjyHkQSU
0PzK74uaHMWQ5UJYDvtpXkI2yadA+15TDtdIrJDlPmb2dBMKVN+5XWBrssLbiqLrs45GXI6TMVwn
Zv8Z5QtC28/FWsbxbeYap6xKUAfm8Qsqu3HnJnC53GGcuKEVwwjmjKsWtd56Khv7ugTjzMS39PNm
FwdG+o0t8DseRqDybMrJDFlHyt+jrHphBFW+gfM20eJgz5uMemeLHKmisPQTTSFuA88MbdoEQhg8
+9fHa+Nl9DKO0ZM8l5olLFVDE4dc1IW9M7vA3deTzRQYsKK4BXh6G/r+qcet6AZUP84clA5bhso9
cQuRMTpBYe9jDv5imu7jHM4UI+QPxlc1XHBsPmZNxS61yyiR2wgbKE3TfK1HgQOsmQdin1nBTBVn
KUvHke87ehjRR9C+pvdtEL9aXfHcMHJ5rB3vIOviOZr6IwqzZDuMwruVheCXOngaPLbg7PRPpo4e
EaA/T/3iAlTZIWRHwR4SffFY9Sii2JSa8XxjJMi3U3ZwmTRO1AqbqG5fUfztHVYdF4PV9m0Qwjic
G+5QACN37RQPh8py9aah/3lMGFkxYr1wkb/R29FIOiNLinnXzbnYGlx99uS1K6dKxj1u04JdJtYR
3aGlmJ1Qb9t5YK3OP43GPGY/hXTAuR4TYgJ9ixC9SnoXxBXI9GL7V3DFSa5f1keNsaFIdJFGT8vD
Axx20KTQcUxsx676FKyIASvCS2u7aQNgmufTwkqGCQVzduXnlzCzviJL+etKoNLs8wS8cjp8BrbY
acuuz5Xo3SvdNuLFlOoiAWrlIyK8QkxbcADtqZ2CF1DA33VsEZI7FEdzsO6KcL423Ql0V2laOzar
GI984p6t5pu9RAyoy4bloPYxup+5o56zsWpo9ydS+Qk9xk/okDWeCmtn2NnGssPbtMJXPIih3QYD
Qd5jTthUJo6obIl/FzbSXgfgDQI1e2Um8YMYwlNrzCc8RmevZQQ/RCiD09ouX9oeGmYrcJJwyr/l
XvjQJ+MSjCn2ts9sKHKaPb/npi0Jmo3Hi7bGbVET8mGXz+hOFkZX94jh+tEpqitnWJIhVcMsNxXX
rcfiVuQf4wA/LZmJ8hmy6dAgjF2Zfo8Jshg2RtCJDV549iuot3iqmnzbD8glGfQNm9zXyHta8BD5
Eg8MPJFXltnwglO8X2P/1fj5g6fo7qPxOAC6I0VMi03BEmQLsiHf1mECIs0xBcDNgcDJJPiQJc1C
SUYWLEGht0ZTRFd163xXMr1j7/2SVNBEI1eRa8Onshq9XehQ8BfaAsXWDI+J7YVHsjLmI1X/C9eG
eWybKdmGs0meiM8sZA7XptXArGrZkHG6G5Lg86wZ1+zg3/qac1bX7ZGPP8g3jzocw1rrhUTKzNUD
kEx3TyjycEqMbkLQVP/AZeIz688PaeE/e620mdcFOMKQezou5qKxZAO6KDZbQ+5kyVxTpHj6THJC
cbD8olz4TpACb0JZHYKByBnTBIYVlw5z+tz48Wavu/geMV0S3xHaJ4DYLmIBw9T3Ops/Omtxerg1
StoSIffSm1h13K8xazDDJPHSim1rGxFVdywK+2yFs70RZZWhnQR9MkYD6sUAbIgNQNyOgS2HXcNe
rn+0S1QISvkftrA2yuBQI33wMjnL2I5JHWC+fYOtePKYy5bLx8+G/ekXJSJF1thIwd9lkF8Bxd+J
tnph0nSfytynObW5eXGwrWqIcitssiZYjHhiHWxFl0q5bymDGdvo70eEbzi/w+shdi9jnny2UXCj
nfA+izUZ3o0Wa7Jk4pXnMsByehC4bamfm4wwgNaK9o1fk/jeBaxLethLZPYcvLZ4N0oykGaTYMGg
jN9ttH+GzjAg4yYbbeOta5E2O8G1QULacbEV0J8b2z6lb+xL/ZvA9mevwLAnVC9Zz8g29TWSbvhG
DHfPkcwscH3JFv4iTkr7cXIZYTDefrRiXgyJPpyI1AabKACsUs8emyuop5WBFyWt6AKJm2GZIvxT
bdrTOuxltGcwxa5z5OfOXiBa6wkZlQvVDKeb98SMCsJnnLkQ9TxJEzKB+QjDA47ibGUklFCC6aNV
tp9BP54IHvwBGrkj5rTcTo7e1CBTcfdX117LCI9vtsdqgMzDCcRzlGTnJSZu7Tvis4vhMFRG8p16
0M8p9D+Ej+ght/cybfbuFDHXxvK3Yu9QP8xLv0uU0hXrQeA4mhhuXb0X0nylOkSNFLs3MGDI+MhY
gy3nAOuj/rVrzB+FWZNWhObOHlCxIUCqwuIUBMUbTMFDXI23edXd1u7QbJWXGMcBtRumReceRTA/
/ng+RYP80kNz1Ggwm4ykjh5AnpHc0MSOKxvECeRWm66Lz58zmdlWICHiN8L3qSNArhh4twmkQK+G
vVxSsZGcfsSV9pzHJSEC9vTrmeqazHouTAZ4K50mLnq3+i5TPSJqu78yy+BtkLzxZZu8WQYFStSN
/rGuuk0kg3vWCm9YOvSeVSE/IdF1e9ItAKOUKnqUcf2GLQIcD0dKGRlPcRI8uK15T8LxAhm7UYV/
pTPFGLtBj9iF79LuSU2A8R7AiWXkBEt38HdzCTk9nft1VLvE95Kqg/ZOrw2ZvGbKfs9LdW4UKdba
Thiuj5CibSahdkWUcEdcSlWNd8pXN1bn30OsM3ez9CUIzRy1rK4tsbatvt4h5KWAwj234ipms0Md
v51NQrzT2Wn49jWSBABlyZMfakSF5IpDRWCkLKbRB2ewPLgJj2IMcn4BkSJ0xjcx5/1L1SZ31lQ8
tnP6IshJItLMiR5qi8slHxErYmCYtk43Xnru1HVsxD9Zq84xHi0gTFi0pLPD0lYe+2781X31AYrZ
R5i76HGlobYBUra1mX0gjiWRauo/0o7RYJMZa/ZN6ENSq2Su6D8HVXkGsvNpsSHgLrYUqhhbPoZa
lByL1cnQKZMw6L5O60Q7NN6orfvyvccnbDT5TWsG5CJ3xR7Z6IeRdf0aCoS5aZuF31uY7XksEC96
mfjp1bS41ROEXzPw4tLtrv5LOuj/Zr0xk0NMU/+iN8bj2hnfP8bhY+h/jNu2Gn/Kr39ul//6W/5q
l+UfgfQhkgnLM6WQjkM/+pdnzP3DoU0GbSYBatKtSrryv9tl5w9CLgJXQEGzsTm5AOz/bpftP4BO
YdWCQk+HbTrmv9Uue/8EMrMETjbu1oB23nIBqv2TZ0yqHpBKzhWCSL68rckWPBAX6x7qjEmo7aRc
toncqIC5olXaz2FALjd1xE6CKEA5G91HM+fWiAFls7g01ziSIPXYhI9lTt6DxEoaZIcdsRVBTqmd
JM1wJWThEz0IHCBRNcBqh/1iSfnL3AsOY0sjU9N5r81OYID0cpv4krE7CyqajV8CBxpmckaK+tqM
nJ/J5hAK8Skch1a5oOshzToW6n8oMXyh45joe9zAyiF9PiY0LM4ANPdesS6yGKB1c1WHUCJEt6zG
J2w/bdiXW2HxHPmxJNahmlBotv2lq6MTVpzfZsLVZqZczpBkqFahJI/uDUN08lrqxtpA/TZ24LX2
YvDinQtKIw4QZdA2Ni90ALdBBknW6Q42MtApn997CyIJm+fzwvJvbb4XHyo0BXHwTH1C2LmuEAKr
N7Th1KCS5CNXpsBAJ/0y9T2ExHIP6vwjN817RqkeSeYmaWQOUfNgaJ0G31rcxLhkKK9kOw1bw3Fg
nbDzhI4c3lUWEXq6aW5zU8M/8BsHJ0Ir17kRD/BEXRBWdQ+VLE7Xdv+GAy7aphA017HbPDLMhYRQ
YR5oxttB2Z+SbLc6RJvNCKJBoOp/1r0frSsXA1xFOI4Gn9mZT8Eg3uCiUuEp9hqeZJE3Ej+bMJxZ
VmJYYbKBNUhRfFhZTqTjPIwHALV0GS0qvlGPz+GEa5ySCS0J7grui1MSspyu27jdqSIZT5Vq1CNh
nHpNQvMhr5I77ftIbgukDKEM2nPhub995lwhZ/6dRQPMzIkf9NxYB7ehVkh6eD+0iv0pKTvaz4bo
ORGjtZqm4aajuGOZlj77Nm20s2zivXpgyZEWM5u82ToVuuJ25mNNb0AE8egqzP9E9u36iIbHT6CG
w5ItLmUWfyQTo+tGZAeygMI9m2lmNmQf00pAGfb04jMoK5JR5xuJ0kctOAKrBrOpqohRrRgfDWlM
F17qZ25CRaAuhBG7pDKk4aGD1RH7rHCYqF8yod/csriNuBK9eXxKCeGxXAY60CvuDJImQBawpRuz
/ghNAd1D22JytNJ1gjSHSzQnU7HJoFc0vjywQevPtTf0x0Zj7Sd65xqQRLo3YNjtBIwFZjsswCoT
Lxy0s7Z25XU6po9mEEFJ6fwvd27vuT69o9OwQyHKARE6ExmgB7hBAhuzHQN8e1fHiDr1aLDVcNGT
h2jJVqlTumvCZMnHqaN7syaxN+hxVyEHl1zdyISGejrYbbKvqRq2ypIo8t14o+IWtq3NdIRownAT
ZETYQir+mivSpKO5CM5mFsaL1GCpE1skqNJ197mkJq2Lem3V6YOPUp3xlWRd5M3zJhAMuBySywh9
uDHc/sEJItT5UrxbJsM/dAFJqcmw6/WH2Zb1Wkh7AYWTluFXcKziQeBwIaM5NdQnkSQJ4ER9FZnD
zzRArG+cK85QVHdDcyMUgbJGj14MWY6DiiXi3OxxAbjddJyaGP0t1QbSqO5+yivUP/xl1QxJW81i
nXL74P2Y6QeS4i6h8jVamCbxMNGo0uCJvL2jCOIl5sN7P9HGRJH/AcWp2NnZ7KxdBnMZWRpQf2g4
Yp9DIBrT17hLDXABXU6qKRI46pLt7LDPqryHofY+XZfyh4N/5CDXnDY5GtOaRefQFC+zkRMwYjz0
vfNiwlciMAVYRuZw3upm3tQUkQQvumcyJz4mo3l2/fShbclEHFw3PqT9UKDpK4JroAFy03fINPGX
INIonJfCi198XUOoiwIWprNxY2PVW/dmfBvZwB2mJjyjxNj7NgtC0Ht3npkeRe59jSbRQ8AJN1SU
DF3GYi1HXV+Vc/GYW/rOzNtuM88zH/YIcyp3PmYrxBTbLIrmrRL+kXEF+i/kMqvSztxNN7WQs4b0
afSDfDf5VMymdl4yh/5dC5M+WVhnMU4nAQ2lWeAZImyvG5MMeOzHi24H3XKQI8CsE7S2A+kvBoog
PFWsUosoQG2BxFXgQsldpDAQu/qDhUtlwIN+5Llmm1wgMvTJVl11gHp2U1xyuTs1gcJkJCRFfE6b
ku1x2+wHm/q1tilnU6B66zTRyTNBmp9tkV+JPgyxXFUohFvEMUB+tk0XwgQsm51HrkGemmDXK5cQ
+Ml8xoG8h8ESb3uPKL66qZ6BJ35OrcU4LfiSo/VtAV5b+UZz6WFWlal3ESPTOt21VPCjH95PlPjg
lUbt2VdMq4B0WCyDHExaQOL2xLFvq3F4aBz/y7fgNrdl8JWpevlRi30sjf44ILnZdQlj7dBksmJG
7AEI1UWWN36x2qDOmOIPsyw1EXv1QxBqAkI17oyW7FzecMjQgdW9gVHodh5hJRwZxjuZeteuib1N
FzGnUHhr2jwFSRS8o3HHcCthw0+Qr7eTLX1GQX70WRfthDGaIiAorJOUGs2ulXx0MEM2Yy3zM3aA
aYexHQg2Uh1XVhEQattFdh3/6oh/HeDxmYutXxO1QCABYaQdM/IVGl42ukgek5zXH9X1u5Pknx1X
KuPB7CHhJiT8ApkbGOjG5pJgW4t0l9CwtnO4XWnDGBP6WL+LCa6bJJthS0wkBr54KtcdC0nONkQ5
FaHOVG63IuzVg2squTPb3jwCkZ3uogEzqoyNZmtCBGGk274pMtfXLmy/rT301SmyzdfUym6nguQV
l7ZvD5X7Qlm7s/En7rOi4TpMEZMEbXSx2QubFl2s457shuFUYwh9MucovyZe2bxWyDFWcZN+eS5N
I+hvXHA1tKnSYIaidIsQao43bcF7xdoZtIZyjsNMyp+0y8tUZDdTjRIRWOtN5ATPFSfrwGPdTxpY
YZp5Z915+mDmwREXNxZIt5pAHlXiJvQUhtIWkEs+t99g7Z6WaA5sh1dKsxAIxIwzbZhvMn/6sBp5
TVjbYRYBj4pcIvygN45Ud1PXfZY11h93plWcxbhRJmCGuEl+5ET5OjUJWsMypKpFaL7B1Vwd8mwS
VyaS1a84gGgPW++DxvCTGPR2XY/etW7TJwkV57oa8Of2bpVtirGqXwMWDqsYoNSWQX9wVcdOc1TZ
4lY3mUYNqEYkejQ5O/eaUMT7vK8wDtrs7bPKcdFqNlDPjcc4DJ9Lb8yO40AOPMQtqjBG+Phsjs7o
PnfzoC5l0mJw69t+FyofmScHmJnC4UpQ5ACYYTuNCjwoIKPX6a05DUdHhsXeGJAWuf78M6dQnXyD
j5Gq3HLPU2GhdhqP3qwfphHIfSPHjxLDGv5Ak4mCgCfqlM1pCJKbpO1PsuAD7UbdY5mTfViY9UfX
EdyW1rfwB7ZNRZSEqJ3pSpPfvcJJlx7A/6CE9810Dbx8OnZh+FVRIOAloP0JFEMyu19m1JpqQ+dq
BBpPHmnusSkTfcwM3+o/58J9alVbv+dKFo9D48578t3A9bOJV+G83IckjUKbXyHfInHTW67fWHM/
eTwhvTA3dVcHF42vlaVGKHcdXjIk7egdy04hFmruYpHdg3uGDZnUm76avlzXR22hR2T1GQmgGjv7
JWN5scHY9gpqDQE/snxtWrdM4F+SMPqSLMd2rdUuJTEG/5Z0dFIjvNtOGDu5BDDiT7r59+cB/72a
fU+4CzHkP2/29wn6sn/ehf/Hn/obCGObLvgWODO093DMAhAl/0GEMUG7mGQKBg5sFzbiLo3/3+29
+webQXbnMMn9hdfCl/5u750/gI37aGkYjhOEx5f+DSIMQJR/2IbDnWE/jxWKqlbwN+Kt+cdtuEC/
Ggsf5oPKdHXXSL95DCXD0tUklbUYZLhcau9BjTaC1/ZFtGl8aCfZPhGVIC89259fmbn90ZkqSs8+
v0llcUGp3uzhHaF5Q0yI2uqVw5BgTjXe2qyDMOSy73Cq7CkxLObCBjsq6zdpnWernuXOr+TRQ8wn
6jRg+4yE3GpYVP9v7s4kR3rs7M578ZwFXl62A3sQfZMRkZEZ2U6IbNn3l+3I2/A+vAPvxCvxQ5UM
qWT8wK+pAUGQVKXK/DKDvPc97znP4aaWb2tT+vg4WeYlLq+MxdRRLSGF1u0Bd2f4sYV98Eum3NwN
M2hT0yvJVe62YLLWti9+R5sxMbSbAke/+ugilrCS+3VaB1sHcAOo8jvfVg5mVK/dAXDo1wZEt0Kf
zZ8TAT1JnYU0eamzIL6UAxUq/aw+dkm7FVh4FwI2/cLUzcdmqold0QrBx+Nq1P67U7G0Zf3764Xj
uQNOgIa/rT0COznu4jilCrRlFKgt42ApbrfM+K+Mscecije7dd9cKzO34RjfE27emJS/ah4cblnZ
bB/dNx9AImcKpW2l/VBowSGz7KeaoYTj6D5vx9+iqY2N8MZilebqbHrETEh800gd/RRVdtR8gzIr
TaMVxYi+q5pyEUYdkoIy5HjCaLrE4WDMiz8PxkO19bXMXbmGdqayE8cEcnbYEcLubEGVTdaA1Biq
Zg3uE9a6lVV7XU6kBWU9bXI6lTnwov7gpcZ7T0Df68ReMNorrbpncn2DzPnZxNPaDREiIPs062hs
MRxleNaHOPyg70MuJl0LToMrn/RBAQsjjCLRhpwqf6Xy7MkeAYCM8TaDw8GZeuf5XOEd+V7LETov
v6dQH/ia/t40tR31U8dM89ZlEXOf6zGGQHzNtJEVaj1xE0oG3PT1SYw+uw5yciurnw5Uiq25Lz54
4fAjRHPRo/KuDyomgfonzMTBbgVshgE4DL4XYN7BGfP6XTHjuKy0eMyAii2S1L8MNrOqE4g3wdY4
dKlsTuftSlawNFWivZaKq59f+QDL42HYFGQc2dCPd9Oc8HYML7sMQ/8SQKIl9lENayJPuzHDQVj6
hDISG7+mnL1aD4HnH1I7fyDueTe/EyBWpo94HTZlhs0hsW+1oW46S7xFX1OHprHk2VVUy3pJ/Cud
7EmfZyqKLg6DFwCU1LYThyGzDZG3fuLTJM2COBh1v8sRN/emn2KaCyoHN7p+xyXnFmTy1OQWYHXn
LbOduZQRo6RbgmLHuLnH3L0rFHgzOAkLoHcYuG0QL95U0grvdt7R1H15jLqo4YmF1qHs8GZX1rYl
zruO6+krnuzmITeVsY3t2nmtNNrxGnWg36VaNgFubIVjdI17A8ftgFumzTUft73rHHNXv7NE20Bg
qT6Kpi2PA8Vp6CIDtbMKYmSdwD1vcEC2paK3iyxrHGDbCXuWL2Wj1lYoW6LRZPUDCgzv6xKHODSg
nS+8fc9iMGABNGpsXhqm0bUa/d9ENddssuplTI26ne1i0zzRP0RNQsx1Uopz7kTbnkhQFPnfpuq4
285ZXZH5/kIU+ZOp4DoXXJApoQuXuaJbgAhbuAKO8UtSBUFSxqym+F+qaiSWNYGPCgpi1aETfmjl
2K5K39+TT4LDZHVQqxQR2SAdP2M7gGDnQ5nBZnB1we5hQX+1gwl0f9mS/tEJncu+uvcBStEY9mr5
TOEUQr6FLbsE2mvUypIt2ECLpsNhXpVkpmBv3MyVkc57a7V3ZUSk2W+lR8MTMoYh7QKjTPLCMdov
aIq/OM140WucHyU+x2LoGD9dWOSOPqBZDP4z3hXaDUCGwHW1l4rJchkYWOwrEzHKGZ3waAhK1+hO
26aePizzIAMik1EPmHf35LqNpZWLfF3naXGazTOwn7F25PnRHSXccXtIYQ1httTS9DT5DsvxutCX
Ih3eAxL8sDPl2rE5kCRDpSIWSGiGCFbeQDobJ+5UMSFdUDGk/J2G5wSUREkb97xiD1cg2gh65Wa3
w6bQLq0su/cdG4p0aL/nWEyX3sAqtKmlu7Bwr268fOp/QwMEL0fLeyYce8miU9/yRsSZbcIztwaN
uG5T/+TlMFFMWQKF7IlLFMQ9Iq8tHkwE5YgzFcOIRjSr4k8Xa/aCab44Ry0EXGF1c98TSl9m27O1
lQi7SydzSV0XBkt14ZkFc2PYB2z483YyWeIZ4O5Z8+5vwTsCvin9XS1zWNqFB1DEKbZOjsFCNC34
jNZ91VON7IakQbyZgA+Yziwq22tNUghArn5Ypj1yGVlOeEYq39QCfKqjQGUvh7iq10Y9Dq9ugt0W
s2x47P2KYFOcE63eEYygqGqM4pyB2QuKcFkWrvnQCxsjXVmosztJ92C49mPbKXnSK6cj3WknfCO4
gSyW3UunHQrKYs1ybetas4ENgPvDHSkeCmMj2EGTbDfuCDk1D0K4DA4CZ7bMexbgkN5cXezicXCy
NU1/Y3ZK3LkNshBIktfSgVOwZkbkftUlxq9lpuZnmgLe6IvpgndtV1cNOwmFwpAW3oOj09yhRl7/
pYuPLMpX46BfRZ/zhOVq1Rr0f4R6n9IWV76GQNPAzU2Ak8m49TpAadDucwMdOYA+mLn5Pq0COmZu
2xYl0mFDdLTi0bZHYnC507w7o/XVVj3bXe+chCX3Jzu895zA2mlm85SbvNZZY9KWpU+7bIKK3Fg/
9M7Dl5yotCS5A1qkPVgTrZYNzZ/Co69OxiRMSh8O+IQ6dvDV9FTPvmOvlZ+RLu4Dx3sc0buUXjFU
uWI3yPhYWii5Rr2JrHAvmtn1oXXv0ufEAlNwqBqyw2gn7SrKIN5ARKJANSSoA5jqQVjFqROOjiET
1b0EaLNoPOq2y+c6CG9Gqm9LHXpS9lgRHOoKaKaAVaQ+EjrKDxm9HpXABJeCchPPUafWIX/6tH3S
C+Aa5lc5wDHmp15yMyKLThWrv2xL4pIkkqlKJEg1kiwsVsD0gdNwYhr6ccA6DbPgqDTzWooHYwqP
XEmXvNGOI9jXtr1p3YP0+jPGvi39YgsvCa+NQyPNFNxlsrjkY3JUiHJhM2sABS64DNEYK3wYJ89w
iQ/0ymfHinrYxGYmFUB9TGyeOQRg5MBHLALoErV9QclWhzIxrRWMBn1DifmnF0mypreyeKoTbvrt
EKyrLixPKnZ2QuIl1Cznlnq1B21bP4xqDB599KuVlQyCOFbynuNROXMXAJkdcswF0aT2vWatC4ki
tSTXbKsdk3sO/oTjvSKTgpc9boyfqki8zZCalMSSHqP3RZS3QIkAa3g1vvpVepePnvda4MOntNSO
2V37ZaxW0o+4CwpYHZvKnOKtx2YdnqO9yfh6Nd/I/AI8uU500UOk6DLLvh2zPHX9cGoo9l0UFSgx
k1JHgqJOvaaG2n20PJmtm75+TAVCX1Sz66PcTQMfBYWhWoKIdX4CoKp72x+Mz1CY8QHI1zWTA55N
M3fZQuHwjawEoTKFvvKmpJMaixHUHA4fKgJ2QHKenEixMTOjc1F4h8Cb12eBGPnMg8TvRP2AFeC5
rS2oiUZrWs9Z5sYHPcso7KvGmm9cUPRmtdPv//dzOABU9tv/8Ry+/F//k1379//+7//jUv/Vy84M
Pf9f/xzGGaq5zmE9twEiUtXOZvzvszh98KzQPVChuvXnzP2PUdz9Q59rvOZGMV6//Od/jOL2H/xT
AOBJk074eRr/d0Zx6/8pfZds+HGkgmi1dPNvjWb/7EvXRzzwbOjIRlTpjZMX+tlQrUt0y4VBgG4t
OwM4c3iUAiuX1REJsstXKMI4SJK7uG6Zlbu5Rt1ZDSEU9Xbgr9QNZQWp/4xef6wibUsk9Ykc7A/I
LeTAKpdL1Uz2Ds88TyQJIva/bLlF9ZLrXBZ1gW9ZN8Yz4P6GPSZf16gEHVjZto+dTRUNj9yISaE4
ySUr+w+pmYTfS+1FSQZ0Afx+2Sbeg200YmU67Mv+6Zd8/6dl/58BrwI95i/qBWh1kxu6OccNmAMN
BqO/qheDhEjhhsANgqA/oT6wmKy+fMg3CyHnIa6wn8IGNhnYPl7ynQD1RxWS0abPIaoor7DgNgho
Pr3HiiVk5VbO/aOefk+ncLayS+vqa9YxAAOhyXwbhfFlCriVp0XGLoJirIznHFYBx7sZVVc6CMFL
uvW28dgwR/ASGqcEPBgxiVk1pybOrIW0NJQ7ruYoA7AtWOR0s417boKl4Ykpe5WawSnP9KfMm4pd
lnJswX5Wa1Xz4iPoPS3inrpQR3oX3BE+/SNZtWl14ymkPpnstrMMDTxsjWiPYdA/iYbse0M6wY+N
K60YH2NffkEfggDLhYa6bDKI61KCpigNZMggtddVnNRbUKb+ZhpJWsmqOQV6u8lUd4yF/aZc83Ew
vLsusRmkQ35YnX/nB9HNAQ0vCamavvdIKPuWFOnDUKhtXY4ksbv2gYulucHP/OYM8dqlqxv3ffbj
BtMJ89pR9uGdq/OaJB95GdrmYkdGtRBaeHTiRl+mcny37eIG2tCDy9a/N8ShwdQSzTTVb4B6WUZl
s80dyENWYBhbX5n6UbLrKoayW2PO2uRpdAh6Z00FHeAKqI26b1LWFMP64xhiB1qH+mog8M4q/yD9
Ul/6kcECGRNYjLdgweFBNYm5iSZu/sSbwRp2rEexWZCis0PutPDZVnE1fDiTS7KxmFyMouknPWDH
No63MLfuwgbQSz4gCHnGHoYmIX1bkVJlLZUlJEpjjfprC8CAnDstyibY5vRuqNDbpxU3UnKV0T53
QF/ZDSvPHF0Y+o274IqmFimNxJ1PFxNBE3CI/pKP2C5ppg8VRQD0vX5HvGzZUVi6km26t40RBEPh
3DjHZrw6Nj7rAyXkwUmbFzOZa3Br1INMr/fUyHwTraMUIIbiVZs9+1UfVKNDjJ8I9Dvwe3uLpd9d
D5IOEzu713BtJIa1ISxZ7IBOrQYSfgvbGrixNfuQ2D+WD+NWx9FzyzOJrYEQd0tw1cn41MukOMRe
Ex9Nl90UTPRqnyNoqJRuhxYTTmKTmojGlA0SoZyweOKRBJKgPbHZeeMz/BgWiFrjQG61uvh5f29k
4ynRfID12sEz8i1dGesyL3ZD0NyEJg8oBzQxUn3i9BAPunfc0ufKKE7IWHAUDYMcS+QBzHVKfsFT
AYi5m6kPPaLXZJjLqi/ZT5sKj6AefCYTHYBpStetVxZvTpfx9rS6q5cwdjUKXCsd2otK8nvPxv5O
mNZdkkYrV3nU04Ubupjpe68pW0MNo7HV0F8ah3Hea9H8uTC882Xe61hsoFOd0y5a217pLMbU3vjA
IDFDwPT0hhef5u0s1LZSNoe6AS1M7SzFVyqnoc/S8DgncAHke5nmrOh6tCFSejINd0WAJWoqtKvr
2VuXYdk2RzoqonydNvQ+OM44Nw3DByfxzyPBCu866fkPhCzeJdksYTruO/rDRXOBThDFjHv6xxyv
vtIKcFVzQ5mWxbuAEReFgoysxyug9x8KF9AO7OV8WdZYugDf6lcZAVlqa2h9U86Sr+aF6VThCn43
CEj+TslHeZnVCDsAFEbessKhCd18ZenND8GEuRswDe0GSqQ2pc2F1C8H0KJoNdhtOCC7mI49OMiM
gp+5xP6fCH+udttxfy62oRxveL/WrTB2dsN+kKTJUsnmLBIEF/6Iu2TQN0HnHjSL7D3AMYzWfr+K
akqy/JiANp3DvFIezaDaOn7wHlIi74wZcQ78QU66rt3xBVLaVbnFps7VW9WwGTPh3Npeay+beqoX
WRg9eSnnldEJhIVxD7Fl2ng0bG/Mkb5jZC2e3TxGe+p9scY1Q5l6fC5bpVY9gQVFzzAE70KC07CH
jWoZpUJMH0i5c1lm3J/SKRarjDN2zZUf17ljIUo6G81tq6WtsziSdJNx/g0hOMf6zfOjOxN/rOaz
0EcKXsHNwxPlXRpOyCwZ6Z6j6hotngQ3iTN8ZUtrzJ/paDlrbXDCLHgLhuFUROPOEek21M0XTR8R
oOciH/s4lsGmKZF8Q+vGV1+bXn2WBGsrhTLWBeYLU9aTsIb3AeRBUvpErcJ1pWgAccEZdB1g13HF
oUCmLWQ9RkHbcRoFpOpEYl+iNq0vP3C6lAwgtWITkDyVDMa7yk7XPVnmwrU3qSSxw89inr+2KBLv
QRJ/lI1Fgg2pTPn6uZ/kYejHFT+5bYo1uaLYpczLfV8kZwaoZy0HhKOCAxY1qA25dlUN2rEr1GPo
DDwtAOX9oj9gyn8I7Nzbpnjal6SKT2EomM3gso7hyPeb1+O6aRssyNV4I4X/Uo/akT7pcDvm1HyI
No2WXh+zvjRN1ozW3jKiSwA3jJ4s6ziFpb6givzD0pwnrFj3wq0/y1JbSStZRTlpENO7z7XweZJF
uXEtkV+0Nm3WqYg0XHLfLQCcIsfP1yEcNBo7CZlWO6oUWz3+HAglVuR9Ry2lAjl6rK3sg/FspEhA
bVGWlrUur93foD29uDeC4NqL+jYF4ovz+5Z1hKaIlRzzgR887+r7ikjfUqj6Wcu6ry7ibcpTNDsS
xRM1iNRhsluj2wS+wIz9zdnXgtCEw+BUvGXDtuW5UXSEmA69rvHFD+B1VYZ8AZDjL3oz2KpQvxB1
bFddmzywkTjZGeM7nQ14U0viMWxAcyzsJCgKIHKHNs3DbYmth6VVAVKoe0hIHdGm2LPsKM5Gi+XF
yPtrIVwyNjbiJhdBcjDVSYMQHnI7pyVrYYDsFE3yTrT41IUEVHxMgS2UWVbB/nOvmydrwAtgpJjT
rHB6awEz7nNi/LfKqEhmZf3JwpPOyFtAN5D6NWpqxGysr3yu+1UJXiKfy0inXmirXqJ/6B22cp7x
ZZpFksQjCO9QBME6c+2jbMQ+9sC51QZurHqgjhWaS7t2g1GuCRA+p+ZkrGxuS0BkExZAXRbt5pgH
F5nePDpFaOx9Kbp9ouSuy3D16SYfwBTnH8YlGwTyALEtpBoMqE8sdk0skJfhS0K7sLkn8DC4G7gV
UOlcNmhj64f7MoMyNnE7UH2Ub8KUmX6g8XLdIMJCSzFvvMw4gQxdHQLBUDFINnTcIKGkevGj5Scv
XsaWfsytp6oQ56yPTqamwk2j7A+9zPdY1AAUeRUceSv7geoK4a7kBo2IYYzFc5HKZq0bZbqKOy96
bMAOh6566qmTXGqGuI7S+pxoAqWilyShwGsJRewdb2ixN8r+p8oaLmMNl9mc5qSyLDGW1QdX+fwE
K3wdhpNjqUuSDyfrf7Mhvg5RfRNiMvZK8Osxm+RS4SjABJyYa9WFD5Fe3/CMsIKy6dblc39TlvsF
bEUtse7SrdN8da1+NYGeYbMzq1VvuC3cCfUaNTi/JN7UgzNQ/h6krFTS6CSs8laQy6e9auRBKHEu
pE3S39W2yDYMTGixBIL2rgCl5Gp3qRP9aG3/q0pe7nHo/k6e/Ihdr13rY/hdpNM9t1UWU4b2NNYt
G5vexQ6nqy9hGQ+t0mkyrNOdrfn3Db5Dsk11smQ+UUukQDpD+urQhREN62Hl8St2vsupuQ80d+7l
KH+wG69b6f4UHgZImzvUQi91YE60TK0MlRHYGOVrOFoPU0qDSDyz47qsfJKhhnHGnDMaQ/msuB0u
m8Sh2BPTjwr9bSAoKcDZB01Uok+2JvZrjJHqoonuWFfBayDidiv76RM61VeU9G95YX62eBuNOACo
nQNDdKvpoUMwX45GfGaxANfIKUZy48QyQIf9DjWBpwzO/yK3DBbYnO+Gw9qirxSVy/neGRDX3Uic
qW9C0zNITYUahZeFLu40r6Qt2/5u/WwN5H2F9HlVLJM30sinoz0h3SqLuHpBmJ2gyPjuBywHnIJd
AU6ta2aoxz6MWG5Y1hn/M16lEovwYMfDSh/BBPsu8I/ulA5GuZ8i88PSoWhJFv+0WhtfOjC/IAdC
l6Err6dezYkm018C2ssXxlj9tuHwrmMnfSq06SUNtZlvhNe/TCHDDjqFxaZsv8ikRc8cTuvAHz46
M2/hC4cQ+aGzNlqywhL47GBSHdNkmfTtweumAyCP3wjvm2lDLSS4zEVt56XtJlQNDvYeeypbfZZh
yvke+7RbVwYIubqTHy2jOV1P0Yc7Gwhs2qk9nuWpWcZ9rGN8Jd1YzZV/vXEXBO8DYkXuwtJLJm7V
ZKmOrledqAo4tJ14VLipMKZTVxnk36Y27qHxr0XcX73Ifavy/K7rZ/SbvA9i761Ok7kkGuGPVNYQ
YNyZSwIRaLgXFnA3B3mH+7jEljNi2aKjFByUHx8bqT5rThDsad7HAE/9mij6skZjwvNjgTWy3QSD
Qn80Rm5cZWifRZltwozQNC87LLEG20rWHi9N1j3UefTi+vM22NIE3AtGIdfs37wseO1beOnS6t/6
wvk2O3092fNycbBuk0/Om66eC0ydZZgMx2ZoCA+VXIlsoAFoENkdzocliOutaxgoNzjCfaKi2qAo
D3VWrtAe4H+usIjABxNgjCrwjqG8NJlH7KOOHirq+ZaeEz8RKSMGmohnqlo+w5qmjNLSHqdqlgq8
mMKVKQAPb2K4HQfvzXCAEIbMGHmRcUoAZsSvXJ9k0DEJYW+fvIT7iGLg57jedSZdMBVaEJ0hcXhy
DT4WbedGW6lpX3bCJb1LXkxIOAutHp/MUKZYsb3DhGVXYwBaiKlgoQHxfemz599UoUMl3NCggOBq
C6E2bhvBZSoQ/tFkn8Jhmt0ZaXX1Qv/93xdh/3PsEAgk/Otf8SJ/YZI0/+1vfzn4KVYf6uMv/4Vz
B67HFVji+PDTtOmf/JK//53/2b/4dzrIbSx//ut/+fjOWDtFjaqjL4Xc9vNP5BDDcR0Uuv9YqL19
1Ln2o7QthZF5/i+pqL//v//UasUfnsd8iRhqWHijaEX/v1qt/gfqu+ViqRLSMg0ByukfYq35h8Qc
5el/ckf4+/4h1so/HLB8umtjOcI99e/5pjx3Vhb/QhGx+PZM19Dnb891/9U3FfWw/pE3kjkIENKy
mzq/fqz91ODSWfgIgpqsZYCAMcSD11vA4boUVfhAPv03n5IT14PXfFLvje88IRsgThoufKg254DM
aLDNom07No+8aYgTm+lLPCjYHD3x3DjLT+gvEhKgfrEoyYQCVfeMZkW+0saox2ufIQym5J2pBSIa
ra+0Sp6pp7uOCmHYzVFHa44pFtZzKjsm4FQ6JG9a8getMawNr9tiOH4KMosXMULfoqLLezsWTNMG
wVjbd4el5ZVvMo+veLXp8CMztW5NvoGqnGnlevSiyHoAFDFfupqa5ExfNhbidGemZ9HJ78pk95fW
xZH90tmP2aF5Lbklup7YO6cPehQ8KmDbuzHvHrHxnBOaloawF5daH1tw9NqnFrufdpTcjX7yBjfj
Gg/2LsYbu1AaLz0ufJe27x9TBzxoabT9imKdDwjEw9LoIA1wLSCHmrLDCxD2oXNDP0lT4rMVbOxV
5RK8GqHeKkZn24MeZUj1ZPvppWj5hZNa4M/o8UYU9L/0PvBJMm0fbZ/fbOuuEOqHTwZ7u3KN5LkL
0CoWYxzs7SE4THFzxVRgLgUuXDyhfb3rC87Etp+creKycI1n78cEpK0b3vFzP9GYMC7FRBgLpAg+
tcQ8tH35A037SWGAhqeTwjwsr30XP5p+U25IMI1M3RqvVD+/FVW0GbTsOR3te9dSjHOE4W3H/6Zp
uLtC7HW2dAUwzDvNm6FTVIoZcFeMDSnzmBe0Va2py7zr7f4BBQGE8DRVOxoJtsm8cNQHLd4aCnF4
iGlwiHKquEHgFon53INBwLVHS7sdOQlsMRTihCrgXeCW13TSPrjCb23f6FaAl+6lTNcBQKgtQQ0+
yURw4RE373CjwPAH+S0empbM3ryR0MVraEp8EBGYKmTZSPjvneLD7MzBe0dquywkTDxxPnnT+AoE
7+o22UvnGR7/dAvaYza94bNgeKsI4jbBpbFbxZauDx8rkGJLyY1xKPqvukx2mLTaJTU5l24W/Qc/
VatciYFbfIYGimIbJLUFaSxHTUOg1ObsnRFSYStL63MEV8YllLQh7no8Ww36hQyx3KlMEErIKoa1
onyzwZNQpZtcG09WGEMa4CR64ZzdUCPmEtg3I+a6Zhv9jsfxm3/cV9MkV7OtEtiFFZefdDonVEfh
h2R4G0igo4rk344yLiyN0BlIVoDjKL5gFUChK/GKYJK8SynkIDzGZ9fqUOxloX/qVUh8TauXttaV
UEqGJ1Iq3mI0CsaDkfpY63ky6G5nntnQCBSRcjC5sGOFwowyHUaDy4MjyVzm0clAvlzgION6lDhf
AJQFvBoa82L3x7IR6tt2h9eQvEFcn9NMf5BK5+sahrbKmxiDvFlspDUQnRma58btHjq3chch23lV
Ml2itZ5KPXFYcvXw2BTTPsWgUbBuoWt/uTLAIKHrxOM9GrpT+dqlBvfklFtZwdpK5clWOIyrE7em
hRH0XKj0gGWX2RyMkiIuzEM/4RSt0iT5yoP+tayrjwC8exCKSwS/QM6/O9xeeKRoVCf9kVN+I1F0
YyNuVvoMjMPLv2sm52PKu++m1y3kXwfE2qDDjq2YZHQ2OJgofNh8M3/OnsjjZ1sqvndNRwWxlZj7
JAt/CiFuNb05IrU+A9+hVdG6FCQtU6rWgJirD5H66EISi9kgPsmxUfPpPsvIW2rc7+xxW8wzZ0ut
RdIeNa3DdD7TjrhE4opsiSdZNcXmClwm5q1mU07yoU7kHdCUV0XYBPoJSyW+8aYfv6eM5rPIfCjd
4sc0p3uZIL0qSOEk3ZCTqBFZGZH5i9v5wanwMtpxix4VGScNpb1tATXCCbRRHM1u1dIhu+WT623N
eryPaekOy3o/uRQrynxjNdHZy2hvCyqecKl8zO1T8gFpUjyT0HjU4/h57NT91PW7ElLRMkfbShvu
gV2g7CVcvCegyho3ftp8uduy2kyCQxFmlJDXFwYXHt4B1p2HbTmxolf0kU1cib0R1XeTyQXQzgZ0
D28VO95XnbrXsQm+fdW+CYp9HUmedQCyXeAH5DL/XLCSdUD6+X2/T/RkGzkAiGuR/FRqvEvUODvp
OmLP0quXU1DiMennpe465yTaOPFgHXReLqLFBsCHAtGEBdtkeBtSOtRthhidA15o4CHkso/aalH2
8pkgw7kFqgy7CuWpaG4JJYoYqjnVmLg3SobXJIlvY98eXQRtngNQOl7NFzW5lQQ+9StlYOztAs92
D+phbcX+Y1h1V9vhTdLSJ19X+bGPiu3YhK/WzO3QtSMd3x3rLIcNdSOebUQZoP/NyTGKn5C0C+6o
gqO+fCSiurNH+xz1fOSn7je0cA6ZUsChEZ/wC5/C0uSHrd+xVd/0RrqxgK7gjRzVsRfxuxjVbVSc
Np3jmEfAa+acpUu2Rpwe2kp+xy4IWK+xD6xHXzPhXiu47o3tbuFMbeGOOttgkN8Uzaw75OBEdx4n
m4ogD3XQg8BVGA9NqT7SplzrDSiUEXotb/Z33zHYSRDv1DpUvx5oKMuA5ssaSNpFg00ZRqyR0g4E
LROY0Jd57Zwny/i1qS9a5i2zUOENSzPqKQtlzliWjGlrG3rJQqT93krStwYT+sLG/hOicy3bsHlV
MfgIDzD3inAiNzuYvrp90pnLRJLfwUhky+eYuHJ4vME8ajRoNECpNU6/3DMHonm8DeNq3sCCvXej
4Uy5OiTgFG1iiEvcsQQ+FnUhrlMR7+lhB2vhDwghbVouTZ4MJK1W0Rbjn0WR7qkuvTiy2Y+JRfoy
zPflOO7CoL6BbllF1rAjsQxUHnQ1voA44MpCMMzx7Sdfp5971Iy5FjRsrmVQnd0KBrrqLGDGXWxs
ENRm1QdNPchgd0R8GnSdRJljiYfKirZpiT0W9ePUdfLWde1LVah9nky3tksOANMC1tz1VnUZHxhA
1eQF3jNGt3VZAjUhITWYmCnjOjmPxKgRxPAkWtp2zoOm00Fv5ZlN6RxMI3tcEJPzIyrfPNC6nECK
7BDdJbgDPkwqIeDQP40AWBaBJTaSNx5luX2PpAuXOUza50TMu+KcaGpmvAVZiMo1Ko4ea16fSe4T
Uf9Aq902y/MXoCHZZkw0bAmUYwSj06xm4aIM+nuk2ccOcuuixne5pJAtZisdOCutAxinOOii8TkW
9MfnNqSBEnfjqixjzGMYRCiZSHeTOX7YrbYdlXEf+hR/N7HDNTvglVm6MbUNTfBsdjy5ifsJuQWm
XW/jjfSGeetj7K2ARJeTDsvIwQALkoqXGvRAtz8Mlrp4VvkdjpW2rVIj3fmW1NZdJN/qFp4NYS9M
p74Qx6mJdsS8PycIR6G0qY8MmrXtUBlGw9MRzRawHd9BmnAFDGg8sMQE6smLDqYQL0YLx4hI7fxv
DTI+62veyiWQlOAFps4Ry7ax8PETY3geHibOAq6ACEJxy8JIM9mh28aXYbpUL0ZOs3Yz90yZGDc+
QGaj5zzHef3koRekdR5v4pENm4WtHDND/tW7sMV9T1yJiT15onzt7PqBBMZnS5EWd0JOeO7oboB1
I2u+XVc9+tL7wSJerqKyX9t2hPagXVC2f+oo461qecXWA1xQpAE5aDSZotK+UV4Gugb5ibVJt3U8
pC9WlEFZ0aEbnsj87jJXnUI+0oR0diAbrEUQtvdNKV9d2jjywtvyFRFbO7ULSvcygZVdtJJ3SZN8
2KZ+iEzvpXP/tvAjHpGa1Gyp+N6jT7D0MvwnM+eIU8WbPmLxxJFf6foXR8hj3ZBjjmsKk6p8y4pp
qUp97zY28rHNxwny3QBThmNdl0utt19YpOCE/T/UncmO61h2Rf/FYzPBS/JekgNP1LchKRSKbkJE
99j3Pb/eS/VcRmbZMFCAB/aogKx8LyIlNvfss/faYfhMs6y/ZBG2JEckSElEq7iOo5Uwo5dR0lWV
xkPKb8iHawzAP6qOCqHB8ORcka9hZ5meUr38mYqBsYr+81lHfcYpiTJ7mZLhnAdaS9VH0U7HmiiQ
rZLXHvgJxzG1NO9PvcF+UZH2Jt3AXtLRCWFx6InHsQONUjKPYdbPa3rgmC0JwtFNPbMD90UDBBHq
xnKi37rHq+9KKtbZwowTbTFs6UfbY/1m7GozZZeOFSpCfK4zRlII31ds06fRaqNVZ6OLwVZI7uC/
LR4FXBTaL0Ysvp8y3sNquDpKfw1Hy1jkWv4AAuDDyIiIT0Ml8bG78Z6RCHO5nN77Mr92Su2cLsdx
2wx4hvp01aW0RGg++Z6eQc+T+qXTYHTWgmUhq7m1b+VHl8XjApBkOZuqhvfMwM2cp3wALmUAoa2R
P0qhsgyFre8kqUfijwHNhaA1gBQNb2Y0QjbkDyqU9rSkrybStYfJdDnyGAETfIFbiHKgvqdOeITc
pj6rdvjKzVLf+ClPcLtrl0M6YBHrpmtiEEyZ7E9XgCAII+4WOJzZ8p8Xyv57CewvVN7/T8FCCLRI
Rw4wNFOS88bt9z9qZr9BQvO8qv+il/23f8tv7cz9Q0oEK6JjAvzP7/Tg78whRfM20HWdanqlXMs0
8Ub+PXJo/qFT56W7rtLdvwhn4g/HNPglkdt0HfPkP1VBzw/4q2zmuEI60jb4KxHw/rGBvnGofJhi
zjWJsA5CmUfLREPJj35KY+GfpMXzf7UH2vZf69/5hFzEQRo++EGG5Mfef5mvj8cw8+t/+xfxr4ZW
wjqseQDzwDtXRnDiL30UjNAly/Vcib3batuO5p97H3YxK6fyp3OiTaBjXbLoKZtpRbcufM9fZl13
KNHcHDADs0kMYC/yY1DjuUyt+87TVze6lMi23ZEGWN990WPSzpclB6imYKJ1S+Lr4UqmlNtBQ0dH
WdIf88b69Za28p7j6/iL/Ylcohm1s5SuyCeZe+epTvQFhul0nTYMj30pOQ2jXHE+6q2HqjKsHa0Y
isBAyrslvj+FbS8f813Rd/WHUeO+Llgxc7eb2iWf7g1fGd0/AeaLydUWxK/4YYhj9F03kHhirWxX
dm16e1gb1ql21ROUhpPl3HHJbqhziHMwihA4pidQpuKosolTJlCMVWoPau5wSD0rk/V36gFjbTpQ
kKhHwas+hjWDQa82WjwY+9TtIQmUsgwOPf81ZKJ4hStpXYUKXqTQLl5WXad82FfaLUHXiPPmu21o
DTRx2yXJBTFj5eriknjixUvzW54bey6AvVnQy5LIdRlZdLOovkTLqTCgVxI7Tc5LQo8eEmfaG7a2
aLX8G524XgSj/qx8OnkNn01UwCLHwDEqjaOSIppRWhQSCoCLyETBAZIJLHmMFb+TdXXBL9moZc7Q
exwTNdaWAbH+NNzSPneNKYiFWLO3gnQ75HgE9Cp9pf6JeV7LngbTPlKQe9SA/8Umr0SqAA9Ja6/M
TPJWjlac3RFJfeZYwRs01s+kIDilQV3HtWhyVoi2ZTje7LoqgEpPxyJpD5oTXlJYcfBjrHVKQjLz
4M35vWLN1MsjOEGOA909OAG5MNHGjWfoLKzK6UKH0ZlPeJi3dn9wguTB1Wj1FuJolxK6in5gePlw
nOqCML8aa0J0lr1KEm9b2AEONrhLepY9ThbrpFFvXqCpH2w92WdesE4mqp3Ide1jTVzF4IKSCl9B
SdA3r7XvVVOemoBeuBEJnGWcfU1keNXIWZJKm0zCtIBW9TQ5Qb4G0+h8xVm4o3XmHRDD1mzbZWdL
1Ir8o3MBVmvjCcYhNYsh5H7/Yg8cK43Y/DYJEHdWxC9HlwXpdyTPsr4kBuHKMbQOToLh3owU6H2t
Wg6uzWVP05k/xTu/zl+bjAQemwccS+UvzQOjp3E9gD6FXA8XhPqVpWVgIslhHWHW5sSsIC4F9oFA
DI1207QXYU16dvK2fQc/V+vHnUpwGPViWKsC9wfW9HvZrvryMDLOUoLDSO8TH7q/b2DRsAXBdJXt
oJcaS46vMKAz/dyq+35VSWIYmu/MGK2XmN8yWMnNc+HU38oJ6Hxvys9QwartDEnRa3ZDXDhACJGs
GkPCx2Rp2qhCjjAW5M1glzQRKwCq2puR1eR49qbMxNwE3aWSbbIinpkfp0ncpkxePAuyRZne2P6i
xJO1LoAqGL7z3PfVAzXPVCay98zESM12/XgnAc0p60LN8NWGgfyUU6vKseW9G13qin3oq229pyfV
XJRUx1Sltq2c4jYl7lIEjbesE+9XSnVfda8QHyacLLlUfKw0jnEQs+bWWF6MvLivvfn4gmDVDd4y
9hAXNPUyyPqiUwISYyWAF8xcHBgRASB2+ZRUGIsU48pMD6ojzJbvwTUYcrVrp+lXgWMxZuDAglji
ywdcVpc5X5hLIR8ilVuGb0DHKTvMo0clvY2heZjD63CJ0GfOEDI2Auue51PMghNTZtMVwvTa5vSU
TSFzSDa+N80zCEAedg3aTfxUquIz1/U3XfL9Boo6wdqyqgdPirfYlZC9XKJLWUbzWkc7UxZ1nwww
/Kigv4cMzYfUl4/m+EHi9JDmfbvGqP1hGSYwu5i453ArzIjoqxtuy7I6TgHqdSyfEtv/pSztJcPS
ztvZeG4Q0xNMjwJdGzhTczRTE86r5r35LC14QZKrtxsYJIb91OlQ4y3xybfwMtGW5pbTK7pIhMm1
Pxp2w+DpiNugEYPqQmfHouZU+6TWvMTA3mkuTSe5sCv3Z1bvPiWpe+bOW9cFJ9hep9u37l6SKll2
ffDSuNZlgtOrGCNT7Frz1lNfWJFPqbwT2SI0iNDrbAQzmlsceXAbzux1Nr0Zg/lranDDNF52xtFa
rMvURD1JKrBlWvmWaGD3+niRad1za6Zb13JXo92dUvZV3O7rCQzNrLGTvRnrXzZKIhBZhn8976/9
ANRYD/xbokXPiBDvvYfoqIOPqrrg1Y8yYK8DgkWMgxkfHa7EYbDwWA3vPblfT+NhK+7As2JFGO8z
p3LHbKkR9FquDBndaCNeA8FbOh0T3eiCzyuFfRpsZyNtUq/khqxF2Ctosd6l7dmy2dbF7axz445f
3mTwFEcTqnP9ktrTowIpVqR9Nvfu+IQICKghXVDl+a7M/T0yezpv/My44B97iJT4xqepbbLCfa2U
utOZD24FU77FDYXX4Wvo7GUATQVE1Dkc7S81mnv7Tl8Uwp6jdN8SGwAQ+0KsU6xnKKhExHiIxhJN
ztk4ofZiU2pkFckuV9PSLNNyfp+/ZO2tejfeYiqrCBCT/wTTVpjTU+c4w4YavQW50mWWjbgFXWiA
0YFD1j5MeN8l3jksWWsYcfpixtw6DipkZ/BQNfPmJWbfOu9r4zUy7XMfg6LIMZorGuu5Yl8grV3C
aODulXQ4wDykrHgpc7VxMyzCrbUv/ODGoENOtXnoctKBHaNoMpr0PWXDu6LTbKmL8dQnyZnEzY0e
hCWllWLRetV7l0JXt0yEN8OnzCYoCFvEDX4KN45/QZ8+tjI85rha993IA8QvtK/Mics18jyg3sZ4
t0WHazgwc06H7K4op0iWNUndCvjjBnDYjxmRxdHugULK3HzaGItVHVgCux9PPNsInrvOR97MyrXR
Y5BhTge87Ni/qsL70fERwnwaHuzJqpe9Uf7YAd4Th/LQ+YBXjAkzgadL0HUF6IT1GAHHpeijdwkG
tXbaVX0vtZri0OGOki6IAotbqbbiY8IBP0zCpzFtUTMnceIFF+90e3gOS4sK8rC71an/UZatSXw8
EhSfqW/TY7kztXJVVUOH+a4z8dp6+nqI8epEoaBXz4s+RRWLTchdPleNIZe6bZlbtytK/CcW1+n0
2iTut91m2yzAEVkF0Q/SSbgog3hbA883+CezFuVhQzOqv1Atb3A4XY8QTDZuTEYR1xZ0Zep3+Czm
tkkjXpMfnb7WN6QTbVD22dm2ivWgWCS7LRsdU9YrgQiy4nirHzrHhqpT13uUbRKtLXW5qs92lufD
XqevkZ+FUJEDuaCKepyXsffU96zbq3zqADERoGcooPjQxFJeDXANx1prFkZtnLwed7dTQ4JidLdi
+6hVzlyKsMSpKvMPq60+ash1mAtHY01QmdFAIg7QFc45wJcAWGztlddTd1BBeXGsgUpQ2Z2rtN41
tAJoVbfDd7kLBvH4vzXO/990tCiHWN+fxs67weY/LC8PHyl2mN/T+SEPq79M5w6Usb/9yd8TuQXJ
FwKQS0CNPQfaHJPo74mcqRsbBrgNxm6TO8cCOPT3iRz+r2G7FgFDR4fQ82czi/WHTepNOBTl/O3/
+CcQQEJ3cMX8dSgndyiN+0+/I4XdfxzKVZMPqUw1slZ4WSGUMwFtK3ICZcCDrZYXuho+ifMuAhAS
mBddiPtg4Gc8mE/x1H6H5H+EHhsLs2xo8TBB5I8Sx1kPeQLHx2edq+8kdzaFS4dk4fJ6ldXeLsJd
RPY9aAwABKV4UoPJBd8A4/EoK1/olPBYifbgonStYMprGCCwa7FVfGlwo/gcOWdgurWFRyvPfaxr
JwIKtZpw3bTmWSP3MzNCbwtLEAu+6y0mHXOdb24Y595kOJ0tI98xxm6zqrvFobszOZPrhklmzt04
Q32a8vpnsMerawb2PHMpLXHMdYrreqA/CE8giXOV+ofCg1HP8YdlR2CtHJfdPN3fDa3qhlegKk4f
eRvX89KO5DwcUjKHxbCqh/iNPeGzM1YVB1k2XMTnrwNNwmD7xn1W1k8+qfoFORWmZJX84h2zqUf0
WDpw1pQ3yLmRyn1ET8Vcz/JpU9XZByBRNlx1No/Jb8/cTi2llXXzfPTXmqMDUAFOH3aweMJWFPOg
oo3BZ8N7Nw58562uwUhIbqWt6I9FTwGDOcVbny07/l7LXbZCHewMd0FS6vY8tDjx1Da2DCQUbJvB
zTHI+OMhhRUnzgDUWUDJAZM9E0Vy994BHuVfjo1VFJEfj+8+a6Oe132KR2+A3J91cBcBnrMgN0Kx
xE5ISNoNrvA57gSp1gHKH+0stzl77B5msBHIlUCbWWJW+C7H7hlhcx062hUYVEGba/1t5+mTzuLX
qd117VtzLTd+OHedaqk2Bbs1AoUGXJbJ39aTwJJADHQMwre2FufhHsM1YVEuPN14LMg1zJLWWlFa
xyuRytaJ9ibMD9R8Tma8jEcu9liNR4A1Lgd+41hm42ce1F9AUGqcLTFk1ip95qAEF0kfbtpY2jNR
4k1yelMuXBORiA2U2dTfBu+KDSLENUEAkX21dWi4JHl7aVRxaCJDYDAp91Zh0itZAi402FHgXAaT
CMsSlA7kj+COmcF1gg1huvd5jEQDZ6mUR6svnruIQZelCgY1u3sTdrqOyjEhrCGnxYgXGNrR1NNI
wPnAKqEONDhPYO0w3nstM7AQ1psqJWf1JOUoGzzGZX1MfBdgZVr9eB4Ld/Yo5ozjKk5TScSJtfjN
HDu4JpMpGV3biiJIIAqdRRNk1YUnMmj7QYAhDeRIATzLkzHoLtIowJrSCx3o+rYKAEKRVwwJEJK4
BaeE5J2IqiRtRQyl6putGVcvvUjUrJTtiz2Ux7jRz12v70xZ7WJLX4nexCCeTBuZ2g+h35IeFKCC
BKIaaM+VBYMDHyxnv4JfkXw/a9Gipz3AAE9MdTK6U927gANCiAqls+xthB5p03JasummgmHZeuNV
2mpjQlDWDAOtvr2BljjbZvuIqffU9fC8Um8fOWIX9lgC0WD2WmavedotU03bNvq4aruUwtY0Ww8c
lmDl/hRyXDtx8ioMjnX8Lgu6Da+xUMcgnD79OtkMNU6vriLcbF+oL6JiiXheMYEYiHs1Z4N4lVXx
JVr1Ljq51Qb6eJIRzTD+6S25LQu1KDHzMjPZF+lnyVybrLMdVptiaj/A/zxRewCHu4u7meXofPcU
rRey3jMVUIo+QklOqFCehVqDfGm4TJRibkHCIWdYa/OkhLBlluGSDQQHLAt/CpUwz1EUXzVAnmqY
IJXo9rgIu/w1N3qaCGssB9pctpjlPBzusUuFBfmFS4t5hq4fAtydesUhtSF9+JOW9pr6c3a35Z5m
1flYnVCYqYVKi21qyENt96QgmksaMYnzssA4HI08FnlDUQFTrBKduR1ZaBGFWGgurKvsIn31ffeh
AHFe1v3WDKBalSDU6RghoQkzZIZx7JD1IYWExiqz3K2RjHso57MC4Ymhbjy0rnjT6bEf5JTuqtx/
SzqOXF2LwZM6rJivSi4UFUHMqPYbH9i6FeNHPaBZqAFctqp/0kpjMahesbFdXBF/W7FDXtqffkkA
t4Y7XGsXHoBpfdK+vg0rbQHJ9cPyjIt0NRh2hPhG7eZp3Tmcuse6b49lw4NVIEybxr36E9gZNkni
avkrQ9MnJeY+ycj+ZEZIYffAuBh77hxxwPiw0Qo+AqflEVnDScuyc02fPBRw8d5XOpsopTMoTk9+
3QVzeioIxZrTFkPCHIAXH6zzUOF1bJSy5ibmkyGtnop+2uaJusU8mFTsbxDv0XOAc7CC8ED6TR9W
Xr4aImn30RD9uEa4UYmx1Mv+5Kn+ZI3smjqBbc+afjU6BO5KcrW07/yjBabvPa2ni1BUeDzSAy3x
d75lyjPGmVPcww+q+o0ayms4OB+GmQtylv2JpeQh9+Jt0bVvZpsPs5r8ke/al7ouTpbpcHj2S9p4
DL4/ELsRbTQgxSrD9Qlxhr9s3UkXvsPWNHOwkRK4IwdX3WTd77S42LgOpoewR42TUv/uRXeK7/PW
xENtWdoFr9i7lhWLL23A9MrKnOUii2nVU63UMyF2IaWDEduGPlBilXA7LkYWnOs6834CjVRSFdNn
4veAjtKQ7YQzqictr9ZtCJq/1OQLqJELo8qeq3iWpOKBWsJ0hdVuwnNkQCUkCUbbmFfZLBw9+daT
wJ27kX0cZCpxqriAhpL2aJrGO/ncatkjRS3ccDwJQkn4vODiwEWg5MF+A6WxtyJn7ddg8avYJYDf
X03LL5Yk5LAdmd4q67T3NtH2PeKr6ECr8DCUNUcjKmdfIMVJrbi5bbhQWj6HN4iRlYyca8BirzEK
6M5LzlHD7IujVxY0nft5TVrxDkkvnZui2nrmsa5nfev+GkWYcnfp9Ob45rIYikd78DZT4bKOR911
41VX8+CSPWxnI7iAw7nphv/pCfbJcKJYhZqQp3v8wbSEQWUO+Q/a0g+tUBGzR6OIn5LCnWbS9k6l
6G8VJqTWwNZQwNfAhOIdqGx0lhZdWZkXfpGoeYfvUsNVhybkmfrD5FvQumtqvYVZkkdABZ+m4rlI
9c8mSNcUtTVdsqE74ION/CHuI9Bs1xYDoFTDqWzrTVz086oYftUGu+VSU8z5dGgHPrBOcnr4SK6+
nQGbIeo4KZ+8q8WiIUM5QuL51ohqlZNxAnmD0zCG+Z5/eR5dh2m/S1tufkG7z9QE4A9HsA0OEV/m
A+RsjxK7WPtgvwiQD9uigK8fWBunANoV2fkt7kn3Ud7EhBueDHeCOCXV3hfT3mlhUA9x/JT6BdTM
FjLnkGxxgPN0Dsp7imujTdPK95J5kSRftJM9S2mfI3Z8M0ym3wFw93IaOWdHAK2yjHa/imNMaB6r
hEBT1PtbXTUXnUm+BP+oCxhxhIY30kpOwu5eK1s/OboB6Tc9RS3eOQsrQoFsE9ahZKNDmsnlXG+K
p7zqATjU/q9S5J/lVEfzKA443d3bt6osxekEqQMx9F3DsjWjTmKVskrSrARbOFdgxwhiA7gblKIx
nu69pBdvU0As2PXFusixrbJIIfWKB7YjlFqPhyzN91qUn7B48AYX3YEEmzmTrXgLY/sVWuESY+88
d7R8lrOdh7ySA3bMT4mgAqwcl1OevzFYCHZGyWU0SMXEhbEYawtvfzy9cIVQje6iY4/W8I4P8CYr
AkvQ2rrRICMzLQu9htbA/1rBF6QSEHy8Qa3qLubRuKJCbBDCS6p5CCeJYvl6FtgZGDsjOLTV9FZR
Td+zY1ilUUXlKaalEYgT1jVI+3mVLAh0zoQB9bJth3kTJi+DJ9YYtuFYQTBUcDfM5L1o829ddP7a
Mn3iEFy7iVuuc695httAgQucGdNYN0p7EGa+4iW7TxkGqzF+TA0As74xbbvm7hSyrMeplsea9VnE
i7vP1a7ounVvshkZqseYnpulHlKHEaX+i+0YS05G61BzVmxeAVMk9xy8B/SxPqs2eshHTLpRvEf5
uqUiOmLV38VRvjNVfGbzeuSUtgCGuKhSGqqUQFnGPS9RKePqwxqCbHmPlinX1jfAOcC5FCZFG/Z3
p3DRk816dyQitZqKL1Uk17z0X/o7FhMnlXUSlB/yuZl7FSratVPxaBU8mOjLo89NDPeem+lqWDEe
9fpqaTx021o+yMrFMU8Qla8+7xZ+1O4tcAH3d5W35PHGrUYxAK+djHUZNI7JVaxtYUqSrenvB7kG
M1UFQa1Nl27RnvKe/IBVPQZNmK2B+wLv7HdCc15krjPWhYEzh0cerSVbwa016lAqdY0OTwFD0kN5
Is/Yzyfi/vBaqH0vauPB7uozvmt6H8Jklzg0y5ba2fIHjUMgZBpSfv2+xelIs4nclBEOwIK05Xzi
mZF0+aPI9HoRKYv4g/LeKQ35m8RpzHmYSQhKBDDbdjoMdHiVGTB5LVmPIQx5S8o5a3BnBs+z4/3E
5zWRDZsTfGU9jlkZPKgchAbZoNolst9XBmcUiiWLUPG+nypgQBwBptiEcC8AINjmElsUpv00oWBE
FJ+YLDa9lb9XFDe0rbawM+0ZPuSJ77FZ0Q7AdY4vzmmCZRKEq2aycNSXTELAffSyI+Gc1h8qsZ9K
R/34cbfFPXlOmRnSkDsxCICOtHTUzVAhSBUN1S/dHNceKYjeYlxrg/E8RCRGu0b7pXv9Z+CxZxqM
6lgP007r821ZW89VBP8vbJIf2/X2pY6lgTs1pZQJ11g8gEHhsDik4Uq7P5ibCdO5obR6HrYARVgP
z0E/r+pYbL2uPIAL3g8A8CCqVWxDgZzAQGnDcl8RjwGOFr7VJrQUgw5DCDDsrUUgtrGtm1BjeXoP
4lmwe6ilfg3VaP22gPxvt3j/f3IPgblyHMJr/0PK7poz+vxDMu/3n/mtRlLQjdXnnqBzECN1Cr1+
a5HiD9MRNHxBSbF03UbC/E8tUup/mHwnhBToOOEKNvlDdd42wb/9i4XdyBb2/Z/dbUP/jBJp3CXN
PyuROg8yEqc29iSdgkdLor3+2bHjoqixK5mGGUyC252TZ8WmxTIYF2PtcuEBUpq5NKiwUWDb11g0
a7SpXI6CCG3uVA9Gbz+7LE3cUDuyG/niRf1eaOotdJJ3u0LdmIwd6AyOj7b5QV3TNB+6kHOd7NjQ
s0FugHbngabmuCpWqEANcOh6q5w6XlYExxZ6NUC8cbap0HYpyOdFX7j6wmCGq1Wwyv3yo2px847O
RcXNAUAgz+7MsWblED/GtvakxdYllTrROGRf/JJ4IFRpzwWedhayZMT1vIKzGJL6S+qkWoQaL/Ym
RvfgWXScII3T47CtqcRsrPasK/fqOD5PRrYxdKhWm67KEd9oTjGHJ9o+6SUaD3kK4aen7yHt8713
rwHHf3orDG/dVOmevNJenxR7KmYwzYRWaIZU5nLmxh8wfhLdO7WDc8tUcLqbftpSLYwkWRi6n8Bm
8ah28FjQ+Mm7F1TvgkdxZlN03pfWHH/Rmu5v/EURq++4m6ceErKXoF/ysVvOS+cPNzilFCr7GI39
/tmMg1dtGK4Rp3/igeR/9ST/hm7KA1fj4FoDOOeYo++6KggWhTZtsAXT6x11BeZF7zEsGOfRHS6N
a2+CILh6BeKse9cm4JJv8rZfV+r+VLrbmZox4VjaHJKUwhDLgvle0YxVGsUKhjMDL3LaCiMVqlAY
78aItIxRlQdp88quOTilWLCL3r/efQd5hNGzYyXqx1ScN8B6AHMEiJOzGrMUQsVj01DIYt6tA9S3
KAqoOhhvTtdTSpMwYWA9sDmbQBKWTXJ1LaJsugGyOSxTbQ/pY27RxOvr2rwzyud7Oj/K++dBtI+G
spe1oSFYu5dct8EZePuUfWw1pE8EolfTFL/VLNQ2WUw3bcXbi+IrmmOWdlE+s9YiAAmNTKMAh7x8
fElN/9oS01skkwM2h8QmBBRIQOS4KIulB3zsvhHdH2MTR081aG/DOF2G0Xuqi+IMX/BHs6OTUTaP
ScXbyYGhu9B9vopUf3Hp+hgSwPpsOp2w33dJv7QTPZjruoKh4etvXKLNHN4YFNEmWReydC6Wpaxj
ocXrLkkv5VRsckwLxd0JYsojxTliHo1MBr3OgZTedCqITwhNG7+x0A2Lcy+LZ0mxe9ZZ2zCYbmFK
yXA/0fjhOidytNYCTWtTjj4Mo/rTVd0nZsIza9RZ7rhf1Fb/1F7zGFgRBbhJvBdWf4Ik9zh6lEGX
hJ5GAw997581CuxHJ4XCzJWNfnIphX9OOfTOPIva69yAhYvrx3X9z9IuUdy17qg53bxp9c++8KH6
AXoKcPEZzTf6LQqRre8TazhElPM2pCkOguLfyowWQVyd9cI+2l3sLJsku+SmcR5rG7aXuzZb7WN0
2jU6L3Ej9FxtWFV1ujUb7THP4ZJ04bby7ZOIix/Tia7DVLbzMI9g3uo4nHnaBm73ZihjpWsct4KG
68ojIdyVp0pDhBrELZLFwaJU7a4I7ojZ0C4bsO4OSTVhs24icy7aHN5W4LAo6odNYlkfyN784qp/
Ibxjz7nHew4L2bKtEfRq/b4CNfsbMcHbUBX7xiy2GeeLmRXoe2WA5EWIhIIeT4c8cUguuJQnNfKg
pYUFJFjfEl5jzYkORQvYoi5DgoOUZs5SDoDICZeY6g2EqLFE9iH+kDfqyfKsa9UP6oz+P7D31N6H
GphPVZ8IhXBwzbwdbMhrkRHYLMwa+Z+FEEuqtGwfsJ4/ljqpoaiRr6MXwnnnNLcsRnyXucsZXqK3
jd0LGIhVHpDhLuiYGwtJsY+3sL3mBBiZU1ohWVnBnkPpMayccd7HSFjd1wxDJ75SYgB3u95cltF5
tHw8RprFcRZpLfLIeMryODbllfoEtA16DgJvmWfxURaI0Nm9/QiGRdmJHczcY6szLJD20ZaJ5l4C
sgGBkRzo/Pxy+2YNzOKWTZxnfaXfvH64lpAWbGW+AO7A0NSOEZ5x6sCaCZ8RG0TO04o4DilQK8r4
NlyLvzx3Ufuo9HTax1jHDAkB/Yfi45Wq46OphmFXWP2mccTRCToE6H5XUgPYNsMvGKb7UnkmTzPx
URftpwz8U9pW7y5Kge57x5EqynmZccl7cNdywuumsN9z9w7RjbL+Gk4qfsgttN+SRFsTvtJkscq0
ZKtL9jeyS8UmZ41JX8ATflC5NDQaMo2OHg7QkyRf8+q9Ft5wAAd2YBLgPtSy71zGtAHcjwgpCT+b
jqLFFPgr2i/e0N6fwcb1y7xl/RVRCoiX4akv5H1DcuXluSFe7TAJjhR4yhXvTY4o7CnNpPsqUGkL
/AB5x72OkMYuZUBMoQ3ske75ZA41bT05VMAZk3NyHf+nNYxPQcKdHtMRH9HdKmH0b9DTt/BsoGgz
cuK6+c4H6zHosk+3J9NpM6zUPgVhIuznUc2rnaPbqxgpZbeL13YUbEykqR4y01AYWzsghd3EuxmA
k0chpZeq514xOZM9mrKcE0qf12uleDOH7RPEEwqlsQtqOVHEyOfUxaUbj9ayFjZcoOjHCPIX956e
S61oY4EbdTzjDEntoy+YbhpDf2hd31hkQfaka7q9mRRGOh63jG4sOeeBqT02xXT2vWoXaD1qbfKQ
x8UX9rVkQfvg8d6joEvMtLZ9diannbU9if8wtCMUN2iTyG6rotefEweyS9f8mJ46m9h3RMQIXrVG
fWqd6BlbEhUHU3fWgtFbicqxEHq5iAsjFeuod3cV8Kdc8MAe0IS8ovLmTkO/m5msREugkCdr35D5
cyZOKZFnstJ1xKNbk7YV/XPmdZvYTa5xPmzqVjs2jbdBRvqOc+d9aLSd9NjNNm2w1Dv3saroc3CN
6cnwg3JhA25Z4vIG24sL2ws9XOjaQFgOUq1Tl2cdF3vi4wMjALtJO3UxKCOfPLQLDX1vBEaAP+tL
q7QNa9TLGMbibIWD2HFgRgUbuG5dOuLmBkZ1XbrNha/7VhIKPlTTtBOhejHKbpv443kKTH8xuGSN
xUhypK3BCyOIJuyDXVg00/RhBARRHDEeBI4oJ5xw6FZ+uEzc4r4nyo5Ez98oAr4fG4ZdHbG9ZgsF
k9bSoBSXRHf7/ujXd0ON/W7cp0LK1LadC5axi7SjIs82s7PhUDRi00bdRvNhOUUhCwbDBP0UF8NH
6AXcaMjrubX1+2RDknwvsP7IQO666d+5O5OsOJK0XW+lZnfk//G+mfznZPQREIAAIcHET9DI+773
0V3Bnd8dVM3/HWgndyX3cRApKAFRpdAhSjmpykyJCMzN3Oyz93ub7BBLkZkLZtYW6hI7vike3Iep
354bRJRPVESYCo8B408updIy841bKzSZi8i6jkPrgwfqOMKclTiJxPtck8Ng2NZtjraJUE4znalt
Cmm5PWoqeQ7AcenSUOP2353VXXcYETqqpNZ1j9S6FZTzUuk+ldTZQNLyKm9NtAeSSxJ3sS4wCEcP
cZ13lH4Strsjrw+jOVyfyyGtkhhT7TyxUYk75roXmjNKvHMc605E2VwWkncIgWpiycIGNgYoXQJc
aNY4kCNxGEtCM+k11hlEklWA+yIIpFePsUU/9Mr2U263VyYBarNYVFLABGWcpdophgRLQpnHrUeQ
BhRM3G+gQamStWp9bL1gczVRgW+0ftSVxUmeml/UMP1SN+ZBVbC80fkKBqqGymy8OYqwWdLgRYv7
3thslW4GpRvUU+POVodkyoU5MPxgbFWrboA6IjoOgAHWeJzAa6vKc+yd1iTrHKSk12KTOlLz+ILi
gf3DDmZia8DWME+bXF0P/kHky57oWXWe4BWFlx8RGn4SHKaVehTEcA4w27ex/rdb8yDNhFlbRtOI
eq0sNS546hxLeXlhtTa+CvKRn+CY0FbmkW3CVxQhtMcViaf5kDTVVvGZm0Lzd7oPTQaFvg3jj6on
jFNfvRAt3PjLis+t22LtEkxxUieGCZdPT/KJieUbVAH6KSA6DegzXKw6MRG4C8l565YL3ynlEaKK
Zq57foYplxagVrOuMAeleaSX+H33i7iQ56LDceJKtBa1nLTA4YJoargxeOWiKm0FDTQ0W83WZrUu
p/Omb8ODvGxwUDGwj0njPqSqj07c0DvRouqDq7TSlYrc/lDRrXChhRaost6PSTKFCqc1nzqOGqIi
8V9oTIkbhdIeQMaNzqra7D5lhWYeZQQPD+JYBVF9BsAwCsq+Ooi0pJl6sXXQ+SlcAecLXq4wrHvj
tErqg8wpDwJe776G8YaO9SOsTPDzvrlwZeU4SjpsZ+G9QsSg6Ajxh7NuqyqY2la2sbSecweh5+Ao
dSn5Q1xpNTCLqBRL1Vxlg4Zfq7CdMMZaix1rn8x9rYpGGDrf9KpA/WUsLXqFtGCauSPHhzjcTXrP
/mKnmTWBNJjBkpOOcs7wRm2nemMsq9IkFw1NXDfoFrGCGwtK5s9UJa3nlgGwUJjntUoMc+ifVgHA
oOH5x51H7VTp2kHuiyeODMqukpSOtTNmh4s2zQ+yIZJXycl7NWUOeDb4aGy0wdRViFLk6o5j3CG0
HhdKRMmuQbzquDcTaar4wdpA/pqgT2gbmQ5rNTZwLnX1RREIdGPye9EzUGHM2yYO/ZrKWFCZUxwa
kBUbqfkgm8G1aOOFaAUKTzInKsHw3A9YmHI7z9AyIbgegVVepomKGss6amTA2sgycTSUjVnXtSs6
l5eyL5mnou2eJ4qHv7cx1fNqbUXmCbd9ShZVZNGrzkKDu+oBwHQBxrVFQOqPjdW20elzsSQuRdJR
e8j+dVLjE4Fm+MrF+lW3rU8AVUtYjNTOkFTCfJaRmTkBcm+OAtXlBhlgwNBAcqlSvz9lSd86tU4N
dR823286G3OVSu2ZZOGwLQNgTaWYi0F3kmliPcZN08aBGQcOH2eyuMXpB/20h6eJx8WxIpUiiU6b
zrempaXRcSUBprD7cpW0rj/T01qd+gI5NCJ+YZmhFpO2qy9hVFB5aZeGnc/YogM8v6VxQ5A0TdxJ
mBQnaS9JbKnYhUqR44/VnFIJozkY3/CQ6YPJnjnpmnbkyfKiDuVzOjXB2K7Dj22SnhsOLgptcG1l
wSzwJDj3AAsKnRNiaeuVDs5Mzw2MqvUSEB70KXoSgxZEAeUe/IdpVgC8IpNgruEPoaXOQfK145Sd
gly4IOQeKRfTtvxQaPIB2annEvbd7AfOFxfPXqeqwkWstN481u2LqrjFNICZzBXoNdge1Si2AcPB
f0UrOCGlxQNSTk20aVI1VYoyWQRivowEjsrepGVfDD4kXWKex6lwkBYClHI5nAbYKWdGE8PBQRLo
6Phblnnjz0Mxbea9Jq0DNyd6CT1KxQuIyhlLT0uhVyrearl2pCjiXBD6U0WTj9IWpF3QcPLxEjQG
RXXetO5S7K1PjgmbrQtvfMrcUUh6l9Xzl0zMOipcKDotX/i58EUtnQPXxDXFa7BeIC5hQjAiRiiZ
vZYD46wy8Kp3eo9iPJt3arouQLfgV1ubMjKOw/4ShHMhuMmqNymwIwnE0jGjC62prnQI3I3RkyVl
wHR33EOixjdtGy66Dt+sFKPq0s+XbpWPIVjehImxsORokon1eWeUt4GinQ2BZaMuZ9EMQX9VMEf/
/UFRLGKAYQiI9WUgVcukIe0lC867yiPIiqKKJTztWqbfVKEZOhqkemgIWX4Na9oYOYWNhVg16dFF
jaA6GQP94K519ZkjmUsMSc5ls4egH2DroyYfhmaDK8oTreaKKghtevjvk4V/L2ge0q9KrMfrBngP
dOEL7+4H97tvP/qA0ON+J8E1HZJFLFmSIUY9YvTif+nQiMHodWOgC0uEBPwJ0qv6f8EJJsBE5SfV
Qfn7HaSHS6wQe2LqUDcRNf6bOL1EJ+A5Tq+gvBd1XbOw2qUPOeRyPFHWos5KozZHZ2iSLgvKlS5D
C7GH2SxwkL8cmml0PD+WrcslQZ/3pPXYDtcmMZjRXl1kGv3CsiZzBHUU2bh2SIHh0+rq8GGqCYuA
3eNdqbhwjAgCTvF9YBNAQnsdYMl3QOZu/QELe38Vlhaihb66rgzXGRfg8SM6oQg585Cgs9ZbWx13
qLbMPyFkPFK5HgBaFhtLzdxlmcIjzA3nc9g2t4mgrE1BUrDNRd1Be6IYyUZ7rSjpmUO4xarB4ZpG
K7tJRqYf7uYqG64BKQjp2ecgFydmZy3cypxLMtISzNkh2FtrCdOcEXjPXJKo9RQdepZDgIhR0pAn
YlnqwVgS8pvFOLsEqrxW4Wks4IxJE7FqyHiXusvGdmfgC+lEAmSo8oz4eNkFTLQQ1Onnps0uqGrh
J2ylYQZLB7YVXimpiom6/CXHYjfEHEmJimujCg7t0Ljq0mRd0RQC24CKrYX5mqD2ma9iAYE5tSJx
Nsj2Z8NxjptSx+VTjL+YlaWPYOIgjx6y77zwhIvS59AXJVS18oykbMjLZDmNG91bePBY0CPozSgk
ew/7oXOMT7KZ1ZHIAX8UWln3gdGQEZ9Hp0QtC8oNjeSjVjeEMfmNNeoy4jR4Hb7kin6Gxw+Gt/C4
2gA3w0QsjzOHfDjBbPHpx4GFjMX2JG8JXtKjjBoJ5fQE9csdWkV3XqMIDRrrpBDFtZfzx4EuXECJ
RGqtUYdIFSCm6zuXrWefqw4OMvilRFMfxxgHy3NuXwdSL2GiA1SuiuuqVFd9KZ/ZunXYZwOTQU9p
24T1rVbiEpNzddSD+sht04kfZEe+1S8qCGQ6mYNE3RVjo8MgJ6vEZecWxwKoGUKBtehVkInqha/q
GK7ATEtSM5tCu4MWFUEdJL9toJ3pA5lS4g4VptfIeQ5jbNCqFOZ3V+cHXlV/AQZLZ4GfrRIpnrgG
UUF+T9oVUNsCN6987gjWQRtT6ZoyAzcijAIRSeHjM7Lb5rDz9I9WnczUoiNSz+/XEv7PdY7tYK3g
HuhgwzaBETQxW7OmVvTOCeO+VHjsIxe6VqFbd6lCL9voyF1r/U1o0G0JYouaqYpoEqgWdOcmnbac
Y4QOVSNZT+dI4MNxlSYG524+kwpjmoj2KuM4lZuYSFUbWMMk86TAIQnnpcBX5nTyJ2Wp45WhI04J
yMMpco0WBjZ2OMAfYaIM4bVdCSL4aunkp5ZOuz1t24pLaC1iwq1jIIbrUi5eECZ50uvVqdlhJCT5
hH9FtTWrU+NKNcFHkIHPE24mJuysEXqhHqGDO2laElw9mOQCdv2WT8vA58XQQBaKtDnqaeL5QYk1
z2AvKIuXKfBT30JRFJ3mTqjblZ1goq1i5eL2EgmODZQFYyFTzGqZdCL3g6k2pmpUjsvckm6LsFqC
AE8tpT3sqARoVhwVMQblvrSOpdtUVk9Sm4u+JhzoAhowvW5WrgJLm2DVDwG4vCx1M7xp1qGaTxUP
TwN8JaktPpJkPlicrCwCGgxNwLMwO6o890RymCy3yBYYwR0EMZmBpFvW4yZy0GN4yo1b1Gcx7ugZ
xbQeCQtfAmROymSmE9qEtRCE8zArD1W3nXGAYaWY37VlOpOzCr8DZ25Swgu1sDKyQVgmceOTuORV
2uG976/bcOkVMSma2A5oeqZD5aFKO9a07BNJ7zOMVRG+u0NgTXnahR38MBX1WLeKJMyKSXxNhfIM
98B1WyhnAYRoHZ3gvCias94QPhVY0mq1CfUGfgENgsvSa2qMHGnLcvTOQisWeLcdPAt5LyVydNvI
v9alapHWzkoW3WM3pGPRU2M3ljg1Ih3iEZr1IIOJYpf4OmlKu5LL9BazhZnVZ7O+9sepHVnTDN5F
CMcyj3RgyjxfGxibSsZw7jnaoi4ySD31tAW0broOljpd3zypr1Nw2VzDvb8QvkiZPMH9mts461qp
TGCwxjwsUUhjpUONRlSILUx1ARjKLInr8DhJCfMdaPwnOQ7YIoQW6NDSrQEtyW0NOlrJB9+G+NQ6
7VVRECpbBE0yqWLtJKd5l5ThOlGR5bTXNHFPw1ZZ1jWhjo08VynQzaSZm45963gVQKN3ENMFE+ty
QjznkeXTnE9wsiEs+aDWpJtcDFa17K+ZfNQEmPLiMY7XvRSXYzNIpXFWc+Hy7ByroaD7JIrRpdVj
e+71/VFlBBe658GVUZaB3V4TpnFs5iGUtmzu5x64kbDoAlaJTZZ2BZcktYgApKvkWu6RmgkQltRj
9CzETmb6VS6GV6DtsHXy7Ayy/IlIQBBO3rQ0ugnnyoHeUNL6tnelwTZrA1LMoL0T6FIky9hy8EOs
NtRkn6DSTXACwTSsDz6UIsnETm4ekNA1Drm0kYa69PGlYM9ZmL5wXsBLDeLmKAWVFNNy5UnRlBi6
lVMjs0B8exC65D8ExakZmN6Uu8ssNZrTqOWu0FcYkdqcUKENPShuqIoS+QaXEZsbhHjcyoNfng3d
unc/dw2mPkayMA3ho5ZyLQO4n3ZqtJKDnutEtBSxVwX8Iwu4VYJZKFnj1mFfGnxrNQtOqN/bGHjS
rFSGKz2CbrNCS8lBpyMn9XxMSxR/LRb+0g9QLnvGgeZHk041Kenak1rRF7XNIk6sCUDoeLDdK+pi
aVciWg0xV6eSU61TzzzWS/UzoleIEtmxqgkXmM5vDB1rwxKzBjJbYey2nImGfK2U8VUxtApFglLV
sF4qLa9MHoOq1G6kjCmlT2CDHAcQPvLA+4yT6IWs5edaLGPeGXY9c5p6nwH+IAJG2rmDyNyqijMi
VA+zqjnP8DadVNLgiSj5iySrJqqtXJqsrREHFH4FxQCHlj3tP7xHJ1mVrTHgw7oAH0QckPIJIBMO
yFSRo97nHp8TTA6J0qrHqcKRTBrDkWnXH4g2mRsuigSnnbsFJ6mQHYmYRylRlcEBUFDu+MIqlekO
elkJaTiVHIiK0R3Sr4My0k+7XF3ZXXmW1xypkRd+Dj3jQnGaHqawKR85zeCD6NC+xe3yUMoh2Lu+
PmsyfaZy65x4Zm5dFFWij0M9WRchvSSVLJBphmqZJ+SeNY54QTA5zJNWDBaKy4zVYX0nSiLCfA2X
J0dHL6wX/UUbEgAU2rd52V14rnSYid2hNlDq8PygVomuijK/yYN47mflJyc3ril+EPgTZCtDPMAq
01tJjseGms9wqf3UddypUxp9DpzwQS9M6eCrX4DWIhI9BTCMSibNU8GKHc8ZsLX6yIa9S9acdgcn
H7/pau7JrDZL9W5VVkzupsQxA5gUCbFgddB4R5igaKOYN/8oFqWPohAhh+udZOxZ/EOuLGKoSBM3
l+DoKTNNAF9X1GMzpd2NLfZIKSJrYZiEYHTEDo5Vx5zTP5lrSg30MagDJM56ZBQARph5ofM+7bRu
War4Uii6/dENITN7ZfBRiOyroKJSpJxpnWgQ3IcnRREdmQLmtoJ9nWbyWVmpa8ntcdxHvIiGfGLo
SEVQM/cjo0XgbJSkUImfFJcB+9bKTeMZTnJrDU5I1doHniLcNvZ1HxtLicQtLKfGVkyel0L73U+P
qHKWRV0vPVmfkGl64KgKb7Mw0ika5US4lsL0omerwOPlc552S434nCDgLZHkIzNEOqxSptq6/7lq
jVNBUzdqFeGOQkxWUax1RTyNKvszlsG4FYL5ti5Cd2+sF9mhEjqHKskm2O6juZZwhaPOBrCRZ1nf
zANe+MgJZgLAsxawi9rxQULAAaraj1poXEhevfa9pJ6ZDhJmFO6J2RyFmImnTr2sjPJElvzPTqzf
BhI6Ohd8eKRnxcSQaGnAiBTRiaPHwVSTizR2N8lEz4VrzNguSTpXUd6APpYi3ui115/bZjNr0Wnr
g3Udnir0jy0yahS0/a7CPxk26FGsXFh5PFUM+2PkVseGUtcrxcMUrvU+mgIoiK5gu57P27TDe4+y
SUdTT4CBNZOLnj6QRWnF/HpuTt1RVKeZkaAGaGDPgr3FPvoIz/mYO+jTA7KsifXKuAA1qxhnIyVD
2BaTfSZg4QzGCjFIx7gqbqdOlcGz6a2DeujPyPIXoeqtsSnUt2mJr0ekt9cRBqtZKF02Jt9TYuAQ
R47FMgPUx8EXGq50rBb2JcalEN/pgUxw6sjmsdhaqyLt8AtKLcgVenbKTeBMNBNzoub9iaHbKxd0
yR+0m9AlILfAl7dUjF2qFMs9tRbdKYCgN5ez4DZr00+5rgHGuam40IsE4A652yCRIFvFxtkez6M8
dFe0b27r1qIF4QmXuZBOCzFcsYUMhHhg0Ah7llSwvRkH5C1hSQsfUyoM2b1z1+/WVq6jk7MOEDlM
KpqWhXptUwJM2NPnQd6PaSxxzkREI0mHkS3Vo4TQ0pElmeUyNAG7ccBaCEEyrxuUPkauLwtFXhli
wSnisyeoDkFGTk/ARzqUMU12nObNCeyLQzxtFoWVX0oBpLmiRyIh0+9WTBN8ZNB7oPxB1dc18zbr
CcZqAYO5PgtReFHV5qEPi8jCdRLTxP4EJeuyDpQprRY2UcQSPRwLSEbmug6cqWYUKyE0T7IgvNPy
8KqQWD90bT8JylBU0lEw6PNAH5tJVneOJDXHgDe8tFEvt2V55VMee738sdXTRZPq8zImNaq2oxEc
FMQaobUY+h+hjElqbVx0rdlwf0sOfc2kyBV7AuRZh4JDBBkxY25HyowBAWWMHQO++q6yqPr0g917
n2XEmIbUpeNw4EumUkDIoEfTqLu04L4hs4DwLLmo4NyS5MfY7yPMDMxJX7TuqhOwl7YqcxVrsJsM
aEul394VanrkhcomVR0Q9VpF4wJpYVIHnQCDM+ymek8pXIVdAX3TtfBMjtRFp8c6YbY1y0QozlU2
jHHawrFRUJyqXj4JfcJsisg7Qa09Mzh8fVm9ikMZc7pQuUuSdIM5xZI++FIglgtztrGCksePsVoS
Y/Nj3+GrnfbxROsNbUyU7DSttEnllLS49fqD34SXaSCcJP5wrpZUW4ElH2NzC81LJu2xhs0BkkAC
b+IGROSZxiiArIFDE+hRW15ZpIeCVYCc1MlBQo0mkF410XCDGIm1ewf+dhOpxiGeDh/TJjuwyvQL
BHnSanR1FqrVF0UTuRErXwQhK+ERqDd1MZTbAYl0iahCQrDqj3HTnQByLy1u35QsGBWBXQCgDWoy
wjUXfhNMIb8u6fDTmjajZSxHS7wPeJGd4EMXCcrGoBdElp2+dlKaqVEkYpDiYZnhlxi/IibKA+2Y
zv0yM1mqhPlgxlfV+YQ70hfs19dZxckU5hwHJqCInSZTuCLzzIuv8qi9sGLtEmLWp7aG51F25SGa
RrgQViTgOaetShXBPNdUh+oLJpuP+RZX85GamZAkwc6rmr0PEUky+feB6f2YUn5jvg82FD+ktxAD
gycm2S6DYuL2/o+9u+JJ9svWv/D6BzyNeVH/5Hjff9EQC/PwyQ9RMMO///ezlJj7dJonf/iYVvP0
x78N7Mdf/cXf6fE/Lry7fJPfuN3Dw3jmzDHKvbLcxN1TIrwKqfzx34ff85/ibJ4g92998gmX8Lv4
5k74I2Towvgr6eN/u/1ff/RV/vjhy1uI8bIogcB/H/jPfduYD8jvhItN+Lfbu7/94DQiiaJiGiJd
gJ2/CItR72bz+EHDEL59OAE7u3741/8TktB+h6R/w5N7/Lwn3/ELntTJpiuGZxRuXntM0i94TEdJ
Hm3i22frSqPdgMko8gj6MlTn2Gw+DvHnl9lRUtV3IY/tjwyd7sZ7npfEV+oyKjUL5xaJZHRVtHb/
yqE9Vbw8TQbaDFoaCp6yOmoPwmB+waoYJVXukODybV24d8I4icqv/3gcybA++GJVJmbJpD7lTqby
5Y9//PPPds4yvP3btCgfP+rbN2mkQ1mmMvwvDK9f8U3HNzdMXuw9W/M8PjSkRKkNIVIGFv7mL5i8
P1gu+fAsT92v/8P/3e9Oz8bHt2ombC0T41393of38Y9fe5Ivbct/Boz9uFk/Zoy99GMvHUQnm5yN
ZTpEiL1yVL36Nx6PgBf+wrfN6tvmQvdU4en+2ZO9/7bu2995MHF6eGBvPAu2jT9//skXPn7K/eJ5
6eHyQ98exZOfej7SN8bx+DQfTvUXPuH5QL8dA3/+oi8M9I2z5LUV8MOXPx20iQzs3cfIvvPmGJ86
Zf8+o+L8e2tUL5+fv83whoP3reG9dnT/FgPUVIzH3xrdtMqT9M8D4GFMNwm7Xszu9+RHn7ziT98y
xRKNB1bJO20m37/w4e1/YSd5vlmm4Sa+exjJO/2K34rrt576y2X6//vf//dpof4bLLCHS8tbIx3l
d6QXfq8Pf4NBvVgxvzXGb2X39zrq9xjkjzX624N8reT/DUY73BA0g3Y/6jGTOpOG7pO97YU9hO3O
K55vJGFyswlJrH3yg69siujgUUk91ALvtOe8eAV6azpfuU79HnP546XrraFuu8n9HmP+8fr31ph/
uET+DoN86eb51iB/uL/+JoP84aL71iDfvDr/HgM2ce4VkebiRaeqpo6xxlsDvo8TEm4r4ay6fb4D
P0Nun1btr+zD3yFCvu+9NmL5rQSlF06aYSMesKUnGUovzOp/6Gi/XbJfLcWfQ6oP47ohKRyvktM7
x0viJ0vh1Ul8vMO80wxyekv3oPVbi/QS+JMr0j+VCD+5QB/u1+85PHkL6nSZPBEB/NxyfBEbfb/3
kFmUJXNLlXeRFM6uc8g4Xzya3286/6w1X30NLzyw+qH98EJZ+5usWcWwnqpXXthInytXfm7Rvti5
eNdFq4n6A3D5+mRuUFVV3xP3fm6k30GK91uomqxvm8NNvtuRv5dh4bzz5Bx7aWluQuEWdOfY23Xa
vpU0731iaLq4BUekBzw059ab/E2s5+mDevXAv+8av/cQEYo9zbp8YRbPGZtwVwrzTf4LjsdXLjvv
9zai7n86G68MeLfX8cVm4rvupwxyy33jmSXhz22mr6Ev7zeZhOhuG+Yd9apwRq++FCZ38T+jW79J
GcA4t9R0Z/fj5DX9bbciRRSHqJ23rh9nmzp5E25++ma/ss8O7+ZLSMS7LVpFJHVs2zjv6QLM5jNy
0U+/pS8Ch+83YGKNtwz4pMu//iP++g+4W8c5ctByE+58Qdn3SUNGt7LlaH0y7D9KGnboaqpdx733
Wl6xtK3jrrqhapp8/Z/vrrg/ubj3/TZDS7K2HEEnm3sC13gTbnY9fvZ+4qqEkm65zOxe7f8HjBLn
97e3aJqfO8K0/wGjtJ5ZY7xQCh95X/9ef8/R+8l39CW64HtWw6oO7/ft6VwTHQdYtGPZv29MjC7D
kCT4Vgm1vtsZQ2Hh7hf6Y5jWtvm8q/IS8upQEP8lphYy82Dp8ubU7g5C7H1qNUa55RJwmPRf/77z
nrTv6nCgiG+hTR4m5S/DXfZeFQ7j3XIJYLw77r/7n1RV3zqpT3Jpf/I83XfNq8soHd7eiw4h8//2
NxnM+bZ17VfkNu+4aPddHaG2Vp7iJi+Ugcvi1+y4e8VddEzWtlQNi6//yDdV+LtvQ7jKbTtE/+TB
3eOGu63g/TRnBuu8LQfKMEikNx50CyAlOIw/ud/uu97FPWXbRe2BTvOX6AUPo91S6d6PthC+w2c7
TvC+6waGrP0rQ6aP8RcAwIfRbqnxH5bz2WaAwXec270fr4x2C+3o23J+pg78ua1qDzwAZtP4V8b3
KxpTe7+eMtht3eOHpfsr+jZ7L/MZ7L80s38NZsCgk9iyLc09KBC3O+5Ie7+KowbZRg6Y3+U7cjz3
ToEwJFKl3r6ksm5vdzxd9l05GPRjtryj06LYnbeznxrf0Ei2fHsOJ/lfoIlIsKeyBbefJNX1rq/k
vkuhIb90yw6LEfjt4D6x22u5/y0WiseW13JyV7XC2X17bcd53f9oDUnf8pqO8937Tvsfp4mc5+3t
6N556IH0mu+2hql190vbMdCMbhttkudf/97/7m8rwKC1ZV8au/e+KPdMX5xRdqWt7H0p4zcjbuFx
PA55t2W8/5EqqrZtpDCvNuFu49w7rZB87m1VPYrgGxeKHSLDX+GvswewgSCVb74br+pEzu9ybOYS
umyD8md0F35J8l0B/X1vxSZEnS19xREks78A1G2JW9GkP+q7jmv47q/rD3Zf78lJskRokm/XEn9U
u0INe7+EW/jgbamD/6iud6wf9o4KWhKM8i1zmcOkc3Yd6L7RBoyXt7E//8hvhyStHa80/wFTaqpb
0CNG+vXvnKe7b0R7bYtbsrF1I7o3VUVYcl/57ji1e6gahiFuaRU/+MbCSX+A7x+Nqnab270M1ZS0
LVtRGOLRu9vI9l7tWgog9pZxesWuOBLb0I8Oq+9aJSj8AtuG+QtKoZ/bgbYpiPCgHv7KTXi3yf/7
/wMAAP//</cx:binary>
              </cx:geoCache>
            </cx:geography>
          </cx:layoutPr>
          <cx:valueColors>
            <cx:minColor>
              <a:schemeClr val="bg1"/>
            </cx:minColor>
            <cx:midColor>
              <a:schemeClr val="accent1">
                <a:lumMod val="60000"/>
                <a:lumOff val="40000"/>
              </a:schemeClr>
            </cx:midColor>
            <cx:maxColor>
              <a:schemeClr val="accent1">
                <a:lumMod val="50000"/>
              </a:schemeClr>
            </cx:maxColor>
          </cx:valueColors>
          <cx:valueColorPositions count="3"/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4CD5C5-FE08-D1AE-4A2D-646B1697D1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2C735FC-3AAA-197A-7770-B3187D449F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B7082-0EE1-0843-AE97-ACEBBD1A260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DED897-0F4A-79FE-CCE5-43F00AEE73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4536ED-1FF5-3CBA-1849-355F099F26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0DD2-456A-074D-8339-0954A1BC44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421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7A22A-7341-4AAA-90EB-D84927DB9897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166E0-5D34-42AE-A479-BA5F3DA48A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91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8750FB4-9EF8-EF98-A84E-935AA9324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280" y="-121921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F77A6C6-CEDE-BF90-198C-F0CF0D1A2A70}"/>
              </a:ext>
            </a:extLst>
          </p:cNvPr>
          <p:cNvSpPr txBox="1"/>
          <p:nvPr userDrawn="1"/>
        </p:nvSpPr>
        <p:spPr>
          <a:xfrm>
            <a:off x="5764762" y="98747"/>
            <a:ext cx="386691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Priest</a:t>
            </a:r>
          </a:p>
        </p:txBody>
      </p:sp>
    </p:spTree>
    <p:extLst>
      <p:ext uri="{BB962C8B-B14F-4D97-AF65-F5344CB8AC3E}">
        <p14:creationId xmlns:p14="http://schemas.microsoft.com/office/powerpoint/2010/main" val="66026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5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36F7890-56A4-D11D-D7CB-56AD274AD3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280" y="-112853"/>
            <a:ext cx="6516720" cy="82985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5801339" y="71239"/>
            <a:ext cx="38791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b="1" dirty="0"/>
              <a:t>PNF 15 MAI 2025 Saint </a:t>
            </a:r>
            <a:r>
              <a:rPr lang="fr-FR" sz="2400" b="1" dirty="0" err="1"/>
              <a:t>Priest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64148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9912000" y="6395348"/>
            <a:ext cx="1800000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02" y="240001"/>
            <a:ext cx="1409201" cy="12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60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63317" y="3283200"/>
            <a:ext cx="7863635" cy="2108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000" baseline="0"/>
            </a:lvl1pPr>
          </a:lstStyle>
          <a:p>
            <a:r>
              <a:rPr lang="fr-FR" dirty="0"/>
              <a:t>Contacts :</a:t>
            </a:r>
          </a:p>
        </p:txBody>
      </p:sp>
    </p:spTree>
    <p:extLst>
      <p:ext uri="{BB962C8B-B14F-4D97-AF65-F5344CB8AC3E}">
        <p14:creationId xmlns:p14="http://schemas.microsoft.com/office/powerpoint/2010/main" val="301652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5663555" cy="714315"/>
          </a:xfrm>
          <a:prstGeom prst="rect">
            <a:avLst/>
          </a:prstGeom>
          <a:solidFill>
            <a:srgbClr val="BDD6EE"/>
          </a:solidFill>
          <a:ln w="6350">
            <a:noFill/>
          </a:ln>
        </p:spPr>
        <p:txBody>
          <a:bodyPr rot="0" spcFirstLastPara="0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867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9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hf hdr="0"/>
  <p:txStyles>
    <p:titleStyle>
      <a:lvl1pPr algn="l" defTabSz="609585" rtl="0" eaLnBrk="1" latinLnBrk="0" hangingPunct="1">
        <a:spcBef>
          <a:spcPct val="0"/>
        </a:spcBef>
        <a:buNone/>
        <a:defRPr sz="6667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09585" rtl="0" eaLnBrk="1" latinLnBrk="0" hangingPunct="1">
        <a:spcBef>
          <a:spcPct val="20000"/>
        </a:spcBef>
        <a:buFont typeface="Arial"/>
        <a:buNone/>
        <a:defRPr sz="4267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tiff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3.xml"/><Relationship Id="rId5" Type="http://schemas.openxmlformats.org/officeDocument/2006/relationships/image" Target="../media/image16.png"/><Relationship Id="rId4" Type="http://schemas.microsoft.com/office/2014/relationships/chartEx" Target="../charts/chartEx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6645188" y="-1"/>
            <a:ext cx="5546811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684234" y="3868120"/>
            <a:ext cx="5468717" cy="2497139"/>
          </a:xfrm>
        </p:spPr>
        <p:txBody>
          <a:bodyPr>
            <a:normAutofit/>
          </a:bodyPr>
          <a:lstStyle/>
          <a:p>
            <a:pPr algn="ctr"/>
            <a:r>
              <a:rPr lang="fr-FR" sz="2667" b="1" dirty="0">
                <a:solidFill>
                  <a:schemeClr val="bg1"/>
                </a:solidFill>
              </a:rPr>
              <a:t>CAP MAINTENANCE DES VÉHICULES</a:t>
            </a:r>
          </a:p>
          <a:p>
            <a:pPr algn="ctr"/>
            <a:br>
              <a:rPr lang="fr-FR" sz="2667" b="1" dirty="0">
                <a:solidFill>
                  <a:schemeClr val="bg1"/>
                </a:solidFill>
              </a:rPr>
            </a:br>
            <a:r>
              <a:rPr lang="fr-FR" sz="2667" b="1" dirty="0">
                <a:solidFill>
                  <a:schemeClr val="bg1"/>
                </a:solidFill>
              </a:rPr>
              <a:t>BACCALAURÉAT PROFESSIONNEL MAINTENANCE DES VÉHICULES</a:t>
            </a:r>
          </a:p>
          <a:p>
            <a:pPr algn="ctr"/>
            <a:endParaRPr lang="fr-FR" sz="2667" b="1" dirty="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71981" y="1903333"/>
            <a:ext cx="53793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fr-FR" sz="3200" b="1" dirty="0">
                <a:solidFill>
                  <a:prstClr val="black"/>
                </a:solidFill>
                <a:latin typeface="Calibri"/>
              </a:rPr>
              <a:t>PLAN NATIONAL DE FORMATION</a:t>
            </a:r>
          </a:p>
          <a:p>
            <a:pPr algn="ctr" defTabSz="609585"/>
            <a:endParaRPr lang="fr-FR" sz="3200" b="1" dirty="0">
              <a:solidFill>
                <a:prstClr val="black"/>
              </a:solidFill>
              <a:latin typeface="Calibri"/>
            </a:endParaRPr>
          </a:p>
          <a:p>
            <a:pPr algn="ctr" defTabSz="609585"/>
            <a:r>
              <a:rPr lang="fr-FR" sz="3200" b="1" dirty="0">
                <a:solidFill>
                  <a:prstClr val="black"/>
                </a:solidFill>
                <a:latin typeface="Calibri"/>
              </a:rPr>
              <a:t> JEUDI 15 MAI 2025</a:t>
            </a:r>
          </a:p>
          <a:p>
            <a:pPr algn="ctr" defTabSz="609585"/>
            <a:endParaRPr lang="fr-FR" sz="3200" b="1" dirty="0">
              <a:solidFill>
                <a:prstClr val="black"/>
              </a:solidFill>
              <a:latin typeface="Calibri"/>
            </a:endParaRPr>
          </a:p>
          <a:p>
            <a:pPr algn="ctr" defTabSz="609585"/>
            <a:r>
              <a:rPr lang="fr-FR" sz="3200" b="1" dirty="0">
                <a:solidFill>
                  <a:srgbClr val="0070C0"/>
                </a:solidFill>
                <a:latin typeface="Calibri"/>
              </a:rPr>
              <a:t>RENAULT-TRUCKS</a:t>
            </a:r>
          </a:p>
          <a:p>
            <a:pPr algn="ctr" defTabSz="609585"/>
            <a:r>
              <a:rPr lang="fr-FR" sz="3200" i="1" dirty="0">
                <a:solidFill>
                  <a:srgbClr val="0070C0"/>
                </a:solidFill>
                <a:latin typeface="Calibri"/>
              </a:rPr>
              <a:t>SAINT-PRIEST</a:t>
            </a:r>
            <a:endParaRPr lang="fr-FR" sz="32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6340710" y="1604465"/>
            <a:ext cx="61557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585"/>
            <a:r>
              <a:rPr lang="fr-FR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RÉNOVATION DE LA FILIÈRE MAINTENANCE</a:t>
            </a:r>
          </a:p>
          <a:p>
            <a:pPr algn="ctr" defTabSz="609585"/>
            <a:r>
              <a:rPr lang="fr-FR" sz="32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DES VÉHICULES</a:t>
            </a:r>
          </a:p>
        </p:txBody>
      </p:sp>
    </p:spTree>
    <p:extLst>
      <p:ext uri="{BB962C8B-B14F-4D97-AF65-F5344CB8AC3E}">
        <p14:creationId xmlns:p14="http://schemas.microsoft.com/office/powerpoint/2010/main" val="396748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A0FB4-D8AD-C1B0-9D33-F82742155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791CB46-0EE8-50F1-748D-9335D7828264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A2EF4B5-4EE7-65A2-6D3D-297062E088C4}"/>
              </a:ext>
            </a:extLst>
          </p:cNvPr>
          <p:cNvSpPr txBox="1"/>
          <p:nvPr/>
        </p:nvSpPr>
        <p:spPr>
          <a:xfrm>
            <a:off x="-1666" y="717648"/>
            <a:ext cx="56863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5496"/>
                </a:solidFill>
              </a:rPr>
              <a:t>  Statistiques (nombre d’inscrits à l’examen) </a:t>
            </a:r>
            <a:endParaRPr sz="2400" dirty="0">
              <a:solidFill>
                <a:srgbClr val="2F5496"/>
              </a:solidFill>
            </a:endParaRPr>
          </a:p>
        </p:txBody>
      </p:sp>
      <p:pic>
        <p:nvPicPr>
          <p:cNvPr id="7" name="Image 6" descr="Une image contenant capture d’écran, Tracé, ligne, Police&#10;&#10;Le contenu généré par l’IA peut être incorrect.">
            <a:extLst>
              <a:ext uri="{FF2B5EF4-FFF2-40B4-BE49-F238E27FC236}">
                <a16:creationId xmlns:a16="http://schemas.microsoft.com/office/drawing/2014/main" id="{7535A86B-754F-67E7-DF37-393987FE38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708" y="1406602"/>
            <a:ext cx="7772400" cy="2327671"/>
          </a:xfrm>
          <a:prstGeom prst="rect">
            <a:avLst/>
          </a:prstGeom>
        </p:spPr>
      </p:pic>
      <p:pic>
        <p:nvPicPr>
          <p:cNvPr id="10" name="Image 9" descr="Une image contenant texte, capture d’écran, Police, Tracé&#10;&#10;Le contenu généré par l’IA peut être incorrect.">
            <a:extLst>
              <a:ext uri="{FF2B5EF4-FFF2-40B4-BE49-F238E27FC236}">
                <a16:creationId xmlns:a16="http://schemas.microsoft.com/office/drawing/2014/main" id="{78453BB1-DA38-5C79-573C-9D63D08A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45" y="4479537"/>
            <a:ext cx="7007678" cy="224857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66F1EDC-A5BC-BBC3-0493-FFDCECA21A4C}"/>
              </a:ext>
            </a:extLst>
          </p:cNvPr>
          <p:cNvSpPr txBox="1"/>
          <p:nvPr/>
        </p:nvSpPr>
        <p:spPr>
          <a:xfrm>
            <a:off x="7358607" y="1518782"/>
            <a:ext cx="1039067" cy="707886"/>
          </a:xfrm>
          <a:prstGeom prst="rect">
            <a:avLst/>
          </a:prstGeom>
          <a:solidFill>
            <a:srgbClr val="2F5496"/>
          </a:solidFill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CAP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4DD62E-46C7-E7DB-DDA5-8E3C2850BDB9}"/>
              </a:ext>
            </a:extLst>
          </p:cNvPr>
          <p:cNvSpPr txBox="1"/>
          <p:nvPr/>
        </p:nvSpPr>
        <p:spPr>
          <a:xfrm>
            <a:off x="7284489" y="4315298"/>
            <a:ext cx="1779783" cy="707886"/>
          </a:xfrm>
          <a:prstGeom prst="rect">
            <a:avLst/>
          </a:prstGeom>
          <a:solidFill>
            <a:srgbClr val="2F5496"/>
          </a:solidFill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Bac Pro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771ABD1-3547-3A55-2038-3A6F7D0B1B1B}"/>
              </a:ext>
            </a:extLst>
          </p:cNvPr>
          <p:cNvSpPr txBox="1"/>
          <p:nvPr/>
        </p:nvSpPr>
        <p:spPr>
          <a:xfrm>
            <a:off x="9582017" y="150339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Session 2023</a:t>
            </a:r>
            <a:endParaRPr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61AB483-AF92-60F0-DD79-3DA71E4C6E47}"/>
              </a:ext>
            </a:extLst>
          </p:cNvPr>
          <p:cNvSpPr txBox="1"/>
          <p:nvPr/>
        </p:nvSpPr>
        <p:spPr>
          <a:xfrm>
            <a:off x="9582017" y="43678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Session 2024</a:t>
            </a:r>
            <a:endParaRPr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2BB84EE-3967-F151-B55D-F1DAA4F71B3C}"/>
              </a:ext>
            </a:extLst>
          </p:cNvPr>
          <p:cNvSpPr/>
          <p:nvPr/>
        </p:nvSpPr>
        <p:spPr>
          <a:xfrm>
            <a:off x="134059" y="1396053"/>
            <a:ext cx="11824233" cy="241939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415DBC1C-AEFD-7647-4DED-63C5D73AC468}"/>
              </a:ext>
            </a:extLst>
          </p:cNvPr>
          <p:cNvSpPr/>
          <p:nvPr/>
        </p:nvSpPr>
        <p:spPr>
          <a:xfrm>
            <a:off x="183883" y="4252248"/>
            <a:ext cx="11824233" cy="241939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5B851A67-0D6E-8AA0-D303-6B380E523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92488"/>
              </p:ext>
            </p:extLst>
          </p:nvPr>
        </p:nvGraphicFramePr>
        <p:xfrm>
          <a:off x="8524103" y="2070655"/>
          <a:ext cx="3200400" cy="1524000"/>
        </p:xfrm>
        <a:graphic>
          <a:graphicData uri="http://schemas.openxmlformats.org/drawingml/2006/table">
            <a:tbl>
              <a:tblPr/>
              <a:tblGrid>
                <a:gridCol w="1547968">
                  <a:extLst>
                    <a:ext uri="{9D8B030D-6E8A-4147-A177-3AD203B41FA5}">
                      <a16:colId xmlns:a16="http://schemas.microsoft.com/office/drawing/2014/main" val="4118600678"/>
                    </a:ext>
                  </a:extLst>
                </a:gridCol>
                <a:gridCol w="826216">
                  <a:extLst>
                    <a:ext uri="{9D8B030D-6E8A-4147-A177-3AD203B41FA5}">
                      <a16:colId xmlns:a16="http://schemas.microsoft.com/office/drawing/2014/main" val="901123833"/>
                    </a:ext>
                  </a:extLst>
                </a:gridCol>
                <a:gridCol w="826216">
                  <a:extLst>
                    <a:ext uri="{9D8B030D-6E8A-4147-A177-3AD203B41FA5}">
                      <a16:colId xmlns:a16="http://schemas.microsoft.com/office/drawing/2014/main" val="555491831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Apprentissage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37354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Ens. à distance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82949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 continue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9244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197070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404695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3931953"/>
                  </a:ext>
                </a:extLst>
              </a:tr>
            </a:tbl>
          </a:graphicData>
        </a:graphic>
      </p:graphicFrame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882B0C3-26D5-C33B-011E-4867331D02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248182"/>
              </p:ext>
            </p:extLst>
          </p:nvPr>
        </p:nvGraphicFramePr>
        <p:xfrm>
          <a:off x="8524103" y="5062633"/>
          <a:ext cx="3200400" cy="1549400"/>
        </p:xfrm>
        <a:graphic>
          <a:graphicData uri="http://schemas.openxmlformats.org/drawingml/2006/table">
            <a:tbl>
              <a:tblPr/>
              <a:tblGrid>
                <a:gridCol w="1547968">
                  <a:extLst>
                    <a:ext uri="{9D8B030D-6E8A-4147-A177-3AD203B41FA5}">
                      <a16:colId xmlns:a16="http://schemas.microsoft.com/office/drawing/2014/main" val="3554619416"/>
                    </a:ext>
                  </a:extLst>
                </a:gridCol>
                <a:gridCol w="826216">
                  <a:extLst>
                    <a:ext uri="{9D8B030D-6E8A-4147-A177-3AD203B41FA5}">
                      <a16:colId xmlns:a16="http://schemas.microsoft.com/office/drawing/2014/main" val="78425248"/>
                    </a:ext>
                  </a:extLst>
                </a:gridCol>
                <a:gridCol w="826216">
                  <a:extLst>
                    <a:ext uri="{9D8B030D-6E8A-4147-A177-3AD203B41FA5}">
                      <a16:colId xmlns:a16="http://schemas.microsoft.com/office/drawing/2014/main" val="401503125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Apprentissage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3504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Ens. à distance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534180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 continue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02297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0554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Scolaire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437447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351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6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54FA7-4103-1576-B7CB-D5CD65C11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9241914-4C5F-32D8-BF71-E41323C91DF9}"/>
              </a:ext>
            </a:extLst>
          </p:cNvPr>
          <p:cNvSpPr txBox="1"/>
          <p:nvPr/>
        </p:nvSpPr>
        <p:spPr>
          <a:xfrm>
            <a:off x="2572360" y="1639940"/>
            <a:ext cx="10979931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977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2DE6D40-02C1-A8C9-C0C0-3E51381C4A85}"/>
              </a:ext>
            </a:extLst>
          </p:cNvPr>
          <p:cNvSpPr txBox="1"/>
          <p:nvPr/>
        </p:nvSpPr>
        <p:spPr>
          <a:xfrm>
            <a:off x="5349923" y="1675549"/>
            <a:ext cx="53499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44F42C-4E93-C292-52B8-33050229E108}"/>
              </a:ext>
            </a:extLst>
          </p:cNvPr>
          <p:cNvSpPr txBox="1">
            <a:spLocks/>
          </p:cNvSpPr>
          <p:nvPr/>
        </p:nvSpPr>
        <p:spPr>
          <a:xfrm>
            <a:off x="154374" y="657943"/>
            <a:ext cx="11584453" cy="49244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667" b="1" dirty="0"/>
              <a:t>La loi du 5 septembre 2018 pour la liberté de choisir son avenir professionnel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3F2EAA-702A-0DFC-8DE5-40D3FBCEA6C5}"/>
              </a:ext>
            </a:extLst>
          </p:cNvPr>
          <p:cNvSpPr txBox="1"/>
          <p:nvPr/>
        </p:nvSpPr>
        <p:spPr>
          <a:xfrm>
            <a:off x="154373" y="6451109"/>
            <a:ext cx="8467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</a:t>
            </a:r>
            <a:r>
              <a:rPr lang="fr-FR" sz="1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www.centre-inffo.fr</a:t>
            </a:r>
            <a:r>
              <a:rPr lang="fr-FR" sz="1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/site-reforme/cinq-infographies-pour-tout-comprendre-de-la-loi-avenir-professionnel-un-an-apres-son-adoption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B85B2BC-1794-E391-D9DA-F428F22FA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632" y="1087468"/>
            <a:ext cx="10860305" cy="3177515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10EF1546-E22E-4EAF-272E-BC297B8AACC8}"/>
              </a:ext>
            </a:extLst>
          </p:cNvPr>
          <p:cNvGrpSpPr/>
          <p:nvPr/>
        </p:nvGrpSpPr>
        <p:grpSpPr>
          <a:xfrm>
            <a:off x="2895909" y="4343949"/>
            <a:ext cx="4220120" cy="983254"/>
            <a:chOff x="1553214" y="3242842"/>
            <a:chExt cx="3165090" cy="737441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1E074E98-B97D-DC62-1F36-A3070A7FD245}"/>
                </a:ext>
              </a:extLst>
            </p:cNvPr>
            <p:cNvGrpSpPr/>
            <p:nvPr/>
          </p:nvGrpSpPr>
          <p:grpSpPr>
            <a:xfrm>
              <a:off x="1553214" y="3242842"/>
              <a:ext cx="3165090" cy="579350"/>
              <a:chOff x="1553214" y="3242842"/>
              <a:chExt cx="3165090" cy="579350"/>
            </a:xfrm>
          </p:grpSpPr>
          <p:pic>
            <p:nvPicPr>
              <p:cNvPr id="8" name="Image 7" descr="Une image contenant texte, Police, capture d’écran&#10;&#10;Le contenu généré par l’IA peut être incorrect.">
                <a:extLst>
                  <a:ext uri="{FF2B5EF4-FFF2-40B4-BE49-F238E27FC236}">
                    <a16:creationId xmlns:a16="http://schemas.microsoft.com/office/drawing/2014/main" id="{8B270A77-C880-8224-BC06-44BA8F2B7D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553214" y="3242842"/>
                <a:ext cx="3035300" cy="579350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389E65A-A05A-7FF9-1C63-815C5CE1BAC6}"/>
                  </a:ext>
                </a:extLst>
              </p:cNvPr>
              <p:cNvSpPr/>
              <p:nvPr/>
            </p:nvSpPr>
            <p:spPr>
              <a:xfrm>
                <a:off x="3706118" y="3242842"/>
                <a:ext cx="1012186" cy="398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0000" dist="23000" dir="5400000" rotWithShape="0">
                  <a:schemeClr val="bg1"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2400" dirty="0"/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2A9E32D-17DB-B3BC-D862-7EDE6F0E94CD}"/>
                </a:ext>
              </a:extLst>
            </p:cNvPr>
            <p:cNvSpPr txBox="1"/>
            <p:nvPr/>
          </p:nvSpPr>
          <p:spPr>
            <a:xfrm>
              <a:off x="1780673" y="3757192"/>
              <a:ext cx="1777891" cy="223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333" dirty="0"/>
                <a:t>RNCP et répertoires spécifiques</a:t>
              </a:r>
              <a:endParaRPr sz="1333" dirty="0"/>
            </a:p>
          </p:txBody>
        </p:sp>
      </p:grpSp>
      <p:pic>
        <p:nvPicPr>
          <p:cNvPr id="14" name="Image 13" descr="Une image contenant texte, Police, blanc&#10;&#10;Le contenu généré par l’IA peut être incorrect.">
            <a:extLst>
              <a:ext uri="{FF2B5EF4-FFF2-40B4-BE49-F238E27FC236}">
                <a16:creationId xmlns:a16="http://schemas.microsoft.com/office/drawing/2014/main" id="{12F4CA2F-5148-872D-5196-2C7619F8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398" y="4551739"/>
            <a:ext cx="2709333" cy="10498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27E9B27-472C-8553-F922-096482DDAE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697" y="6002607"/>
            <a:ext cx="1157596" cy="69629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EF20394-6B08-385A-C6C0-085F6C0FCDBC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245693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866E1-AB4C-0CB9-5B1B-5D9318D99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EDEEE1FB-175C-D8B2-8DD5-240E0E8BF5D9}"/>
              </a:ext>
            </a:extLst>
          </p:cNvPr>
          <p:cNvSpPr txBox="1"/>
          <p:nvPr/>
        </p:nvSpPr>
        <p:spPr>
          <a:xfrm>
            <a:off x="5349923" y="1675549"/>
            <a:ext cx="53499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pic>
        <p:nvPicPr>
          <p:cNvPr id="6" name="Image 5" descr="Une image contenant texte, capture d’écran, Police, document&#10;&#10;Le contenu généré par l’IA peut être incorrect.">
            <a:extLst>
              <a:ext uri="{FF2B5EF4-FFF2-40B4-BE49-F238E27FC236}">
                <a16:creationId xmlns:a16="http://schemas.microsoft.com/office/drawing/2014/main" id="{D6E1188F-3FDE-C258-B833-24E765789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013" y="726463"/>
            <a:ext cx="6034424" cy="6063648"/>
          </a:xfrm>
          <a:prstGeom prst="rect">
            <a:avLst/>
          </a:prstGeom>
        </p:spPr>
      </p:pic>
      <p:pic>
        <p:nvPicPr>
          <p:cNvPr id="8" name="Image 7" descr="Une image contenant texte, Police&#10;&#10;Le contenu généré par l’IA peut être incorrect.">
            <a:extLst>
              <a:ext uri="{FF2B5EF4-FFF2-40B4-BE49-F238E27FC236}">
                <a16:creationId xmlns:a16="http://schemas.microsoft.com/office/drawing/2014/main" id="{34D2FF01-22BA-5F0F-B1A1-4A3CCD6E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45" y="4471229"/>
            <a:ext cx="5349923" cy="1647292"/>
          </a:xfrm>
          <a:prstGeom prst="rect">
            <a:avLst/>
          </a:prstGeom>
        </p:spPr>
      </p:pic>
      <p:pic>
        <p:nvPicPr>
          <p:cNvPr id="7" name="Image 6" descr="Une image contenant texte, Police,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EF02BA27-42F0-CC01-1864-426E980AC7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31" y="1270771"/>
            <a:ext cx="4019863" cy="251643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F36D39-35A6-A6AC-DE42-DC979E99DCF2}"/>
              </a:ext>
            </a:extLst>
          </p:cNvPr>
          <p:cNvSpPr txBox="1"/>
          <p:nvPr/>
        </p:nvSpPr>
        <p:spPr>
          <a:xfrm>
            <a:off x="2586273" y="3756410"/>
            <a:ext cx="215924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33" b="1" dirty="0"/>
              <a:t>Dossier de presse, mai 2023</a:t>
            </a:r>
            <a:endParaRPr sz="1333" b="1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D762C77-3348-C0C1-322B-EB12CA17D137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674973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56FB2-4605-2A01-0793-EDEB4AE9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C706832-28CF-7939-8676-744DB9E39023}"/>
              </a:ext>
            </a:extLst>
          </p:cNvPr>
          <p:cNvSpPr txBox="1"/>
          <p:nvPr/>
        </p:nvSpPr>
        <p:spPr>
          <a:xfrm>
            <a:off x="2572360" y="1639940"/>
            <a:ext cx="10979931" cy="85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977" b="1" dirty="0"/>
              <a:t>Méthode de travail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BEE4FEF-1359-AC81-E6CA-249F2FC7EBA5}"/>
              </a:ext>
            </a:extLst>
          </p:cNvPr>
          <p:cNvSpPr txBox="1"/>
          <p:nvPr/>
        </p:nvSpPr>
        <p:spPr>
          <a:xfrm>
            <a:off x="5349923" y="1675549"/>
            <a:ext cx="53499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82E7EAD-0F5C-7179-10F4-4C8404ABA23E}"/>
              </a:ext>
            </a:extLst>
          </p:cNvPr>
          <p:cNvSpPr txBox="1"/>
          <p:nvPr/>
        </p:nvSpPr>
        <p:spPr>
          <a:xfrm>
            <a:off x="2" y="657943"/>
            <a:ext cx="5426813" cy="50276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667" b="1" dirty="0">
                <a:solidFill>
                  <a:schemeClr val="bg1"/>
                </a:solidFill>
              </a:rPr>
              <a:t>Principe des blocs de compétences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C88CFA0-21EB-1B4B-2C7E-E9578D3247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8068" y="1342888"/>
            <a:ext cx="9983195" cy="551511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6BFE599-16EB-CA84-A1B2-2882F5117FC5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</p:spTree>
    <p:extLst>
      <p:ext uri="{BB962C8B-B14F-4D97-AF65-F5344CB8AC3E}">
        <p14:creationId xmlns:p14="http://schemas.microsoft.com/office/powerpoint/2010/main" val="1152612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6962B-F926-7EA6-4C67-9ED546AAB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9F21DA8-6FBB-EE4D-0DAF-2E7D182E790E}"/>
              </a:ext>
            </a:extLst>
          </p:cNvPr>
          <p:cNvSpPr/>
          <p:nvPr/>
        </p:nvSpPr>
        <p:spPr>
          <a:xfrm>
            <a:off x="-18380" y="1572175"/>
            <a:ext cx="12210380" cy="1856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C2B664-8A80-210B-BA11-B15E1CBB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3028473-5598-351A-70B2-B3FDD7EC9E4B}"/>
              </a:ext>
            </a:extLst>
          </p:cNvPr>
          <p:cNvSpPr txBox="1"/>
          <p:nvPr/>
        </p:nvSpPr>
        <p:spPr>
          <a:xfrm>
            <a:off x="7215570" y="6200050"/>
            <a:ext cx="4146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fr-FR" sz="2400" b="1" dirty="0">
                <a:solidFill>
                  <a:prstClr val="black"/>
                </a:solidFill>
                <a:latin typeface="Calibri"/>
              </a:rPr>
              <a:t>PNF 15 MAI 2025 Saint-Priest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C77EB9-F88B-2D93-0F09-4D2233B664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6015957"/>
            <a:ext cx="5968079" cy="829851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67C3B60-3537-FBE1-B43F-F2317955542E}"/>
              </a:ext>
            </a:extLst>
          </p:cNvPr>
          <p:cNvCxnSpPr>
            <a:cxnSpLocks/>
          </p:cNvCxnSpPr>
          <p:nvPr/>
        </p:nvCxnSpPr>
        <p:spPr>
          <a:xfrm>
            <a:off x="12192" y="6015957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A1B4FF0B-3F57-F786-6ECA-32105CA0D6AD}"/>
              </a:ext>
            </a:extLst>
          </p:cNvPr>
          <p:cNvSpPr txBox="1">
            <a:spLocks/>
          </p:cNvSpPr>
          <p:nvPr/>
        </p:nvSpPr>
        <p:spPr>
          <a:xfrm>
            <a:off x="0" y="1989332"/>
            <a:ext cx="12204192" cy="863724"/>
          </a:xfrm>
        </p:spPr>
        <p:txBody>
          <a:bodyPr>
            <a:normAutofit/>
          </a:bodyPr>
          <a:lstStyle>
            <a:lvl1pPr marL="0" indent="0" algn="l" defTabSz="609585" rtl="0" eaLnBrk="1" latinLnBrk="0" hangingPunct="1">
              <a:spcBef>
                <a:spcPct val="20000"/>
              </a:spcBef>
              <a:buFont typeface="Arial"/>
              <a:buNone/>
              <a:defRPr sz="4267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2F5496"/>
                </a:solidFill>
              </a:rPr>
              <a:t>Programme de la journée</a:t>
            </a:r>
            <a:endParaRPr lang="fr-FR" b="1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4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C4DD-825C-0E78-894F-A68740034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B5E8A9EF-D985-E589-4E4F-1D5911981083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Programme de la matinée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2C7300-6726-8701-E797-392AF0479F72}"/>
              </a:ext>
            </a:extLst>
          </p:cNvPr>
          <p:cNvSpPr txBox="1"/>
          <p:nvPr/>
        </p:nvSpPr>
        <p:spPr>
          <a:xfrm>
            <a:off x="5984405" y="3616316"/>
            <a:ext cx="53499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6667711-6ED6-98F5-B843-DE37F94E2101}"/>
              </a:ext>
            </a:extLst>
          </p:cNvPr>
          <p:cNvSpPr txBox="1"/>
          <p:nvPr/>
        </p:nvSpPr>
        <p:spPr>
          <a:xfrm>
            <a:off x="501059" y="1269071"/>
            <a:ext cx="10612015" cy="561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792" algn="just">
              <a:lnSpc>
                <a:spcPts val="1867"/>
              </a:lnSpc>
            </a:pPr>
            <a:r>
              <a:rPr lang="fr-FR" sz="1867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9h30	Mot d’accueil de l’entreprise Renault Trucks</a:t>
            </a:r>
            <a:endParaRPr lang="fr-FR" sz="1867" i="1" dirty="0">
              <a:solidFill>
                <a:srgbClr val="2F549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92" algn="just">
              <a:lnSpc>
                <a:spcPts val="1867"/>
              </a:lnSpc>
            </a:pPr>
            <a:r>
              <a:rPr lang="fr-FR" sz="1867" b="1" i="1" dirty="0">
                <a:solidFill>
                  <a:srgbClr val="2F5496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fr-FR" sz="1867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Nathalie Fontaine</a:t>
            </a: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DRH de Renault Trucks France</a:t>
            </a:r>
            <a:endParaRPr lang="fr-FR" sz="18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92" algn="just">
              <a:lnSpc>
                <a:spcPts val="1867"/>
              </a:lnSpc>
            </a:pPr>
            <a:endParaRPr lang="fr-FR" sz="1867" b="1" dirty="0">
              <a:solidFill>
                <a:srgbClr val="2F549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92" algn="just">
              <a:lnSpc>
                <a:spcPts val="1867"/>
              </a:lnSpc>
            </a:pPr>
            <a:r>
              <a:rPr lang="fr-FR" sz="1867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9h40	Présentation du contexte de la rénovation</a:t>
            </a:r>
            <a:endParaRPr lang="fr-FR" sz="1867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>
              <a:lnSpc>
                <a:spcPts val="1867"/>
              </a:lnSpc>
            </a:pPr>
            <a:r>
              <a:rPr lang="fr-FR" sz="1867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Pascale Costa, </a:t>
            </a:r>
            <a:r>
              <a:rPr lang="fr-FR" sz="1867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inspectrice générale de l’éducation, du sport et de la recherche</a:t>
            </a:r>
            <a:endParaRPr lang="fr-FR" sz="1867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>
              <a:lnSpc>
                <a:spcPts val="1867"/>
              </a:lnSpc>
            </a:pPr>
            <a:endParaRPr lang="fr-FR" sz="1867" b="1" dirty="0">
              <a:solidFill>
                <a:srgbClr val="2F549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92" algn="just">
              <a:lnSpc>
                <a:spcPts val="1867"/>
              </a:lnSpc>
            </a:pPr>
            <a:r>
              <a:rPr lang="fr-FR" sz="1867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9h55	État des lieux et besoins de la profession</a:t>
            </a:r>
            <a:endParaRPr lang="fr-FR" sz="1867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671">
              <a:lnSpc>
                <a:spcPct val="107000"/>
              </a:lnSpc>
            </a:pPr>
            <a:r>
              <a:rPr lang="fr-FR" sz="1867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Jocelyn </a:t>
            </a:r>
            <a:r>
              <a:rPr lang="fr-FR" sz="1867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Gombault</a:t>
            </a: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1867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responsable projet de l’observatoire des métiers des services de</a:t>
            </a:r>
          </a:p>
          <a:p>
            <a:pPr marL="360671">
              <a:lnSpc>
                <a:spcPct val="107000"/>
              </a:lnSpc>
            </a:pP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l’automobile, </a:t>
            </a:r>
            <a:r>
              <a:rPr lang="fr-FR" sz="1867" dirty="0">
                <a:solidFill>
                  <a:srgbClr val="33333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association nationale pour la formation automobile</a:t>
            </a:r>
            <a:endParaRPr lang="fr-FR" sz="18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92" algn="just">
              <a:lnSpc>
                <a:spcPts val="1867"/>
              </a:lnSpc>
            </a:pPr>
            <a:endParaRPr lang="fr-FR" sz="1867" b="1" dirty="0">
              <a:solidFill>
                <a:srgbClr val="2F5496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792" algn="just">
              <a:lnSpc>
                <a:spcPts val="1867"/>
              </a:lnSpc>
            </a:pPr>
            <a:r>
              <a:rPr lang="fr-FR" sz="1867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10h15 	Ateliers et conférence animés par Renault Trucks</a:t>
            </a:r>
            <a:endParaRPr lang="fr-FR" sz="1867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6358" lvl="2" indent="-457189" algn="just">
              <a:lnSpc>
                <a:spcPts val="1867"/>
              </a:lnSpc>
              <a:buFont typeface="Symbol" pitchFamily="2" charset="2"/>
              <a:buChar char=""/>
            </a:pPr>
            <a:r>
              <a:rPr lang="fr-FR" sz="1867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Conférence : Électrification de la mobilité (enjeux et perspectives)</a:t>
            </a:r>
            <a:endParaRPr lang="fr-FR" sz="1867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65463">
              <a:lnSpc>
                <a:spcPct val="107000"/>
              </a:lnSpc>
            </a:pPr>
            <a:r>
              <a:rPr lang="fr-FR" sz="1867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		Marc Lejeune</a:t>
            </a: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directeur business intelligence de Renault Trucks France</a:t>
            </a:r>
          </a:p>
          <a:p>
            <a:pPr marL="665463">
              <a:lnSpc>
                <a:spcPct val="107000"/>
              </a:lnSpc>
            </a:pPr>
            <a:endParaRPr lang="fr-FR" sz="18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76358" lvl="2" indent="-457189" algn="just">
              <a:lnSpc>
                <a:spcPts val="1867"/>
              </a:lnSpc>
              <a:buFont typeface="Symbol" pitchFamily="2" charset="2"/>
              <a:buChar char=""/>
            </a:pPr>
            <a:r>
              <a:rPr lang="fr-FR" sz="1867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Ateliers sur site (5 groupes)</a:t>
            </a:r>
            <a:endParaRPr lang="fr-FR" sz="1867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84633" lvl="1">
              <a:lnSpc>
                <a:spcPct val="115000"/>
              </a:lnSpc>
            </a:pP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Réalité augmentée et réalité virtuelle (2 groupes)</a:t>
            </a:r>
            <a:endParaRPr lang="fr-FR" sz="18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4633" lvl="1">
              <a:lnSpc>
                <a:spcPct val="115000"/>
              </a:lnSpc>
            </a:pP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Circularité</a:t>
            </a:r>
            <a:endParaRPr lang="fr-FR" sz="18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4633" lvl="1">
              <a:lnSpc>
                <a:spcPct val="115000"/>
              </a:lnSpc>
            </a:pP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Conduite sur piste d’un véhicule électrique</a:t>
            </a:r>
            <a:endParaRPr lang="fr-FR" sz="18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84633" lvl="1">
              <a:lnSpc>
                <a:spcPct val="115000"/>
              </a:lnSpc>
            </a:pP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Visite du centre de formation</a:t>
            </a:r>
            <a:endParaRPr lang="fr-FR" sz="18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sz="1867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867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A6EFFC7-FF6B-8048-51C5-390F20DE14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pic>
        <p:nvPicPr>
          <p:cNvPr id="6" name="Image 5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1A0C6E4B-9E3F-8C7D-3CE3-00E3B1995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39" y="5059364"/>
            <a:ext cx="4589566" cy="10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05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1E43D-49D1-D605-72DB-96D7574B3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158DE569-ADE1-647D-1625-6788607F2B27}"/>
              </a:ext>
            </a:extLst>
          </p:cNvPr>
          <p:cNvSpPr txBox="1"/>
          <p:nvPr/>
        </p:nvSpPr>
        <p:spPr>
          <a:xfrm>
            <a:off x="5349923" y="1675549"/>
            <a:ext cx="534992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43667C-9101-C349-659F-CE8E0BDBA1EE}"/>
              </a:ext>
            </a:extLst>
          </p:cNvPr>
          <p:cNvSpPr txBox="1"/>
          <p:nvPr/>
        </p:nvSpPr>
        <p:spPr>
          <a:xfrm>
            <a:off x="540853" y="941851"/>
            <a:ext cx="111609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792" algn="just"/>
            <a:r>
              <a:rPr lang="fr-FR" sz="1600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13h30 	Évolution des référentiels de la filière, suivi et évaluation des compétences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Philippe </a:t>
            </a:r>
            <a:r>
              <a:rPr lang="fr-FR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Coden</a:t>
            </a: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Rennes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Sébastien </a:t>
            </a:r>
            <a:r>
              <a:rPr lang="fr-FR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Konopczynski</a:t>
            </a: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Lille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Antoine Matignon,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inspecteur de l’éducation nationale, académie de Versailles</a:t>
            </a:r>
          </a:p>
          <a:p>
            <a:pPr marL="304792" algn="just"/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14h10	Se projeter à la rentrée 2025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6358" lvl="2" indent="-457189" algn="just">
              <a:buFont typeface="Symbol" pitchFamily="2" charset="2"/>
              <a:buChar char=""/>
            </a:pPr>
            <a:r>
              <a:rPr lang="fr-FR" sz="1600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Proposition de progression pédagogique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Eugène Charlet,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enseignant au lycée Alfred </a:t>
            </a:r>
            <a:r>
              <a:rPr lang="fr-FR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Mongy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Marcq-en-Barœul, académie de Lille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Maxime </a:t>
            </a:r>
            <a:r>
              <a:rPr lang="fr-FR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Delemme</a:t>
            </a: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enseignant au lycée Alfred </a:t>
            </a:r>
            <a:r>
              <a:rPr lang="fr-FR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Mongy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Marcq-en-Barœul, académie de Lille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Arnaud Rosier,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enseignant au lycée Alfred </a:t>
            </a:r>
            <a:r>
              <a:rPr lang="fr-FR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Mongy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Marcq-en-Barœul, académie de Lille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6358" lvl="2" indent="-457189" algn="just">
              <a:buFont typeface="Symbol" pitchFamily="2" charset="2"/>
              <a:buChar char=""/>
            </a:pPr>
            <a:r>
              <a:rPr lang="fr-FR" sz="1600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Illustration par des activités pédagogiques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François </a:t>
            </a:r>
            <a:r>
              <a:rPr lang="fr-FR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Maurin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enseignant au lycée </a:t>
            </a:r>
            <a:r>
              <a:rPr lang="fr-FR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Roz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Glas, Quimperlé, académie de Rennes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Franck Yvon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enseignant au lycée Jean Jaurès, Rennes, académie de Rennes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Laurent Mar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enseignant au lycée Émile </a:t>
            </a:r>
            <a:r>
              <a:rPr lang="fr-FR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Béjuit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Bron, académie de Lyon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4792" algn="just"/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600" b="1" dirty="0">
                <a:solidFill>
                  <a:srgbClr val="2F5496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15h15 	</a:t>
            </a:r>
            <a:r>
              <a:rPr lang="fr-FR" sz="1600" b="1" dirty="0">
                <a:solidFill>
                  <a:srgbClr val="2F5496"/>
                </a:solidFill>
                <a:latin typeface="+mj-lt"/>
                <a:cs typeface="Times New Roman" panose="02020603050405020304" pitchFamily="18" charset="0"/>
              </a:rPr>
              <a:t>Table ronde : De quelle manière les établissements scolaires peuvent-ils intégrer la maintenance des véhicules électriques à leurs parcours de formation afin d’accompagner les mutations technologiques du secteur automobile ?</a:t>
            </a:r>
          </a:p>
          <a:p>
            <a:r>
              <a:rPr lang="fr-FR" sz="1600" dirty="0">
                <a:latin typeface="+mj-lt"/>
                <a:cs typeface="Times New Roman" panose="02020603050405020304" pitchFamily="18" charset="0"/>
              </a:rPr>
              <a:t>	Animée par : </a:t>
            </a:r>
            <a:r>
              <a:rPr lang="fr-FR" sz="1600" b="1" dirty="0">
                <a:latin typeface="+mj-lt"/>
                <a:cs typeface="Times New Roman" panose="02020603050405020304" pitchFamily="18" charset="0"/>
              </a:rPr>
              <a:t>Antoine Matignon</a:t>
            </a:r>
            <a:r>
              <a:rPr lang="fr-FR" sz="1600" dirty="0">
                <a:latin typeface="+mj-lt"/>
                <a:cs typeface="Times New Roman" panose="02020603050405020304" pitchFamily="18" charset="0"/>
              </a:rPr>
              <a:t>, inspecteur de l’éducation nationale, académie de Versailles</a:t>
            </a:r>
          </a:p>
          <a:p>
            <a:pPr marL="228600" algn="just">
              <a:buNone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Jérôme </a:t>
            </a:r>
            <a:r>
              <a:rPr lang="fr-FR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Debart</a:t>
            </a: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Jean-Philippe Reverdy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techniciens expert,</a:t>
            </a: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groupe </a:t>
            </a:r>
            <a:r>
              <a:rPr lang="fr-FR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Stellantis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Joël Conte, 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enseignant option VL au lycée Germaine Tillion, Montbéliard, académie de Besançon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Thomas </a:t>
            </a:r>
            <a:r>
              <a:rPr lang="fr-FR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Vautard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enseignant option VL au GARAC, Argenteuil, académie de Versailles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Aurélien Léger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enseignant option moto, lycée Lucien René Duchesne, académie de Versailles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buNone/>
            </a:pPr>
            <a:r>
              <a:rPr lang="fr-FR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		Florent </a:t>
            </a:r>
            <a:r>
              <a:rPr lang="fr-FR" sz="1600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Terlon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enseignant option VTR, lycée Émile </a:t>
            </a:r>
            <a:r>
              <a:rPr lang="fr-FR" sz="16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Béjuit</a:t>
            </a:r>
            <a:r>
              <a:rPr lang="fr-F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Bron, académie de Lyon</a:t>
            </a:r>
            <a:endParaRPr lang="fr-FR" sz="1600" i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1600" dirty="0">
              <a:latin typeface="+mj-l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B9F6F4A-C962-2D63-FD33-516F70AE7423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Programme de l’après-midi</a:t>
            </a:r>
          </a:p>
        </p:txBody>
      </p:sp>
    </p:spTree>
    <p:extLst>
      <p:ext uri="{BB962C8B-B14F-4D97-AF65-F5344CB8AC3E}">
        <p14:creationId xmlns:p14="http://schemas.microsoft.com/office/powerpoint/2010/main" val="952745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77630-3F0F-9814-0455-68A77C0A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8BF4B94-0343-F684-BF1B-985CDCA7B26D}"/>
              </a:ext>
            </a:extLst>
          </p:cNvPr>
          <p:cNvSpPr/>
          <p:nvPr/>
        </p:nvSpPr>
        <p:spPr>
          <a:xfrm>
            <a:off x="-18380" y="1572175"/>
            <a:ext cx="12210380" cy="18568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fr-FR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AC2F5DC-3BC8-DAAA-D5A0-B30B71DA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025740-2BA7-5C84-12CD-C4EC5E4020D9}"/>
              </a:ext>
            </a:extLst>
          </p:cNvPr>
          <p:cNvSpPr txBox="1"/>
          <p:nvPr/>
        </p:nvSpPr>
        <p:spPr>
          <a:xfrm>
            <a:off x="7215570" y="6200050"/>
            <a:ext cx="41466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609585"/>
            <a:r>
              <a:rPr lang="fr-FR" sz="2400" b="1" dirty="0">
                <a:solidFill>
                  <a:prstClr val="black"/>
                </a:solidFill>
                <a:latin typeface="Calibri"/>
              </a:rPr>
              <a:t>PNF 15 MAI 2025 Saint-Priest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33D06E-1A2D-BCDD-2AD5-4252B7CDEB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6015957"/>
            <a:ext cx="5968079" cy="829851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EDA860D9-B415-226A-76EF-AE4A4B236773}"/>
              </a:ext>
            </a:extLst>
          </p:cNvPr>
          <p:cNvCxnSpPr>
            <a:cxnSpLocks/>
          </p:cNvCxnSpPr>
          <p:nvPr/>
        </p:nvCxnSpPr>
        <p:spPr>
          <a:xfrm>
            <a:off x="12192" y="6015957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DFF8357-8A20-A3D1-9814-3A5B9BCDB202}"/>
              </a:ext>
            </a:extLst>
          </p:cNvPr>
          <p:cNvSpPr txBox="1">
            <a:spLocks/>
          </p:cNvSpPr>
          <p:nvPr/>
        </p:nvSpPr>
        <p:spPr>
          <a:xfrm>
            <a:off x="1568377" y="1809242"/>
            <a:ext cx="8219089" cy="863724"/>
          </a:xfr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lvl="0" indent="0" algn="ctr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 b="1">
                <a:solidFill>
                  <a:srgbClr val="2F5496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CONTEXTE DE LA RÉNOVATION DE LA FILIÈRE MAINTENANCE DES VÉHICULES</a:t>
            </a: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0DEC015-330B-1B24-33C8-95AB22FFA891}"/>
              </a:ext>
            </a:extLst>
          </p:cNvPr>
          <p:cNvSpPr txBox="1"/>
          <p:nvPr/>
        </p:nvSpPr>
        <p:spPr>
          <a:xfrm>
            <a:off x="12192" y="4462657"/>
            <a:ext cx="12192000" cy="279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ts val="14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fr-FR" sz="16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Pascale COSTA, </a:t>
            </a:r>
            <a:r>
              <a:rPr lang="fr-FR" sz="16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inspectrice générale de l’éducation, du sport et de la recherche</a:t>
            </a:r>
            <a:endParaRPr lang="fr-FR" sz="16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15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9AD5154-2569-C532-AF69-3B2DC0B1E7DF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949D09B-6FC1-5DC8-9178-564E63335416}"/>
              </a:ext>
            </a:extLst>
          </p:cNvPr>
          <p:cNvGrpSpPr/>
          <p:nvPr/>
        </p:nvGrpSpPr>
        <p:grpSpPr>
          <a:xfrm>
            <a:off x="0" y="1899028"/>
            <a:ext cx="10128787" cy="4279373"/>
            <a:chOff x="0" y="1254844"/>
            <a:chExt cx="7596590" cy="3209530"/>
          </a:xfrm>
        </p:grpSpPr>
        <p:pic>
          <p:nvPicPr>
            <p:cNvPr id="6" name="Image 5" descr="Une image contenant texte, capture d’écran, Police, ligne&#10;&#10;Le contenu généré par l’IA peut être incorrect.">
              <a:extLst>
                <a:ext uri="{FF2B5EF4-FFF2-40B4-BE49-F238E27FC236}">
                  <a16:creationId xmlns:a16="http://schemas.microsoft.com/office/drawing/2014/main" id="{177D5B73-D0CF-210F-F8AF-E0C108865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254844"/>
              <a:ext cx="7596590" cy="3209530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CFC69E7-EB91-D91D-3CF2-5CDD5C592FA5}"/>
                </a:ext>
              </a:extLst>
            </p:cNvPr>
            <p:cNvSpPr txBox="1"/>
            <p:nvPr/>
          </p:nvSpPr>
          <p:spPr>
            <a:xfrm>
              <a:off x="6419613" y="1806978"/>
              <a:ext cx="465512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2014)</a:t>
              </a:r>
              <a:endParaRPr sz="1467" dirty="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479EEF3-A52F-CE2D-AD4D-896E6CE9500D}"/>
                </a:ext>
              </a:extLst>
            </p:cNvPr>
            <p:cNvSpPr txBox="1"/>
            <p:nvPr/>
          </p:nvSpPr>
          <p:spPr>
            <a:xfrm>
              <a:off x="6419613" y="2659222"/>
              <a:ext cx="465512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2014)</a:t>
              </a:r>
              <a:endParaRPr sz="1467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850094C-441D-BC60-52C6-1D36CE5D6829}"/>
                </a:ext>
              </a:extLst>
            </p:cNvPr>
            <p:cNvSpPr txBox="1"/>
            <p:nvPr/>
          </p:nvSpPr>
          <p:spPr>
            <a:xfrm>
              <a:off x="6419613" y="3409536"/>
              <a:ext cx="465512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2014)</a:t>
              </a:r>
              <a:endParaRPr sz="1467" dirty="0"/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3910B8FA-6872-F032-5E70-F58346A85CB3}"/>
              </a:ext>
            </a:extLst>
          </p:cNvPr>
          <p:cNvSpPr txBox="1"/>
          <p:nvPr/>
        </p:nvSpPr>
        <p:spPr>
          <a:xfrm>
            <a:off x="10234531" y="2007493"/>
            <a:ext cx="1806541" cy="830997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CAP Maintenance des véhicules</a:t>
            </a:r>
          </a:p>
          <a:p>
            <a:r>
              <a:rPr lang="fr-FR" sz="1200" dirty="0"/>
              <a:t>Op. Voitures particulières</a:t>
            </a:r>
          </a:p>
          <a:p>
            <a:r>
              <a:rPr lang="fr-FR" sz="1200" dirty="0"/>
              <a:t>(2014-</a:t>
            </a:r>
            <a:endParaRPr sz="12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8FA7EB6-5468-DA8D-B981-587DB7A1DABE}"/>
              </a:ext>
            </a:extLst>
          </p:cNvPr>
          <p:cNvSpPr txBox="1"/>
          <p:nvPr/>
        </p:nvSpPr>
        <p:spPr>
          <a:xfrm>
            <a:off x="10234531" y="3145684"/>
            <a:ext cx="1806541" cy="1015663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CAP Maintenance des véhicules</a:t>
            </a:r>
          </a:p>
          <a:p>
            <a:r>
              <a:rPr lang="fr-FR" sz="1200" dirty="0"/>
              <a:t>Op. véhicules de transport routier</a:t>
            </a:r>
          </a:p>
          <a:p>
            <a:r>
              <a:rPr lang="fr-FR" sz="1200" dirty="0"/>
              <a:t>(2014-</a:t>
            </a:r>
            <a:endParaRPr sz="12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CBC3225-0E5A-5796-09BD-9C20ABC88EE5}"/>
              </a:ext>
            </a:extLst>
          </p:cNvPr>
          <p:cNvSpPr txBox="1"/>
          <p:nvPr/>
        </p:nvSpPr>
        <p:spPr>
          <a:xfrm>
            <a:off x="10234531" y="4258990"/>
            <a:ext cx="1806541" cy="830997"/>
          </a:xfrm>
          <a:prstGeom prst="rect">
            <a:avLst/>
          </a:prstGeom>
          <a:solidFill>
            <a:srgbClr val="C5E0B3"/>
          </a:solidFill>
        </p:spPr>
        <p:txBody>
          <a:bodyPr wrap="square" rtlCol="0">
            <a:spAutoFit/>
          </a:bodyPr>
          <a:lstStyle/>
          <a:p>
            <a:r>
              <a:rPr lang="fr-FR" sz="1200" dirty="0"/>
              <a:t>CAP Maintenance des véhicules</a:t>
            </a:r>
          </a:p>
          <a:p>
            <a:r>
              <a:rPr lang="fr-FR" sz="1200" dirty="0"/>
              <a:t>Op. Motocycles</a:t>
            </a:r>
          </a:p>
          <a:p>
            <a:r>
              <a:rPr lang="fr-FR" sz="1200" dirty="0"/>
              <a:t>(2014-</a:t>
            </a:r>
            <a:endParaRPr sz="12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C02BB6A-7002-9458-026B-6035575BE4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707" y="717648"/>
            <a:ext cx="1733623" cy="495321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F494962-8130-BF0F-51B1-9C1C62A04BE9}"/>
              </a:ext>
            </a:extLst>
          </p:cNvPr>
          <p:cNvSpPr txBox="1"/>
          <p:nvPr/>
        </p:nvSpPr>
        <p:spPr>
          <a:xfrm>
            <a:off x="-1666" y="717648"/>
            <a:ext cx="18036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2F5496"/>
                </a:solidFill>
              </a:rPr>
              <a:t>  Généalogie </a:t>
            </a:r>
            <a:endParaRPr sz="24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26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21FC1702-B1D7-1234-A9D1-85266C91E132}"/>
              </a:ext>
            </a:extLst>
          </p:cNvPr>
          <p:cNvSpPr txBox="1"/>
          <p:nvPr/>
        </p:nvSpPr>
        <p:spPr>
          <a:xfrm>
            <a:off x="6117022" y="57071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7F561B5-1F03-421F-E989-08C7575AB3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707" y="717648"/>
            <a:ext cx="1733623" cy="495321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957A3489-A6EE-1BCD-85F4-642142978575}"/>
              </a:ext>
            </a:extLst>
          </p:cNvPr>
          <p:cNvGrpSpPr/>
          <p:nvPr/>
        </p:nvGrpSpPr>
        <p:grpSpPr>
          <a:xfrm>
            <a:off x="2060708" y="1212968"/>
            <a:ext cx="5423913" cy="5645032"/>
            <a:chOff x="1545530" y="909726"/>
            <a:chExt cx="4067935" cy="4233774"/>
          </a:xfrm>
        </p:grpSpPr>
        <p:pic>
          <p:nvPicPr>
            <p:cNvPr id="24" name="Image 23" descr="Une image contenant texte, capture d’écran, Police, conception&#10;&#10;Le contenu généré par l’IA peut être incorrect.">
              <a:extLst>
                <a:ext uri="{FF2B5EF4-FFF2-40B4-BE49-F238E27FC236}">
                  <a16:creationId xmlns:a16="http://schemas.microsoft.com/office/drawing/2014/main" id="{B71EE174-2B31-6CCF-3273-7177BAFBE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5530" y="909726"/>
              <a:ext cx="4067935" cy="4233774"/>
            </a:xfrm>
            <a:prstGeom prst="rect">
              <a:avLst/>
            </a:prstGeom>
          </p:spPr>
        </p:pic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90A9EDA-6159-F77D-338D-18CC3EB4ADD6}"/>
                </a:ext>
              </a:extLst>
            </p:cNvPr>
            <p:cNvSpPr txBox="1"/>
            <p:nvPr/>
          </p:nvSpPr>
          <p:spPr>
            <a:xfrm>
              <a:off x="3965171" y="1408514"/>
              <a:ext cx="465512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2014)</a:t>
              </a:r>
              <a:endParaRPr sz="1467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8F69B6C2-DEC9-3C99-03BE-F124E364DB66}"/>
                </a:ext>
              </a:extLst>
            </p:cNvPr>
            <p:cNvSpPr txBox="1"/>
            <p:nvPr/>
          </p:nvSpPr>
          <p:spPr>
            <a:xfrm>
              <a:off x="4017012" y="2284412"/>
              <a:ext cx="465512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2014)</a:t>
              </a:r>
              <a:endParaRPr sz="1467" dirty="0"/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D1FDE2C-692A-652F-5619-C991E6EC61BE}"/>
                </a:ext>
              </a:extLst>
            </p:cNvPr>
            <p:cNvSpPr txBox="1"/>
            <p:nvPr/>
          </p:nvSpPr>
          <p:spPr>
            <a:xfrm>
              <a:off x="3965171" y="4710646"/>
              <a:ext cx="465512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67" dirty="0"/>
                <a:t>2014)</a:t>
              </a:r>
              <a:endParaRPr sz="1467" dirty="0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50F9CA02-0173-A9B8-389E-7C7DDDD96AB8}"/>
              </a:ext>
            </a:extLst>
          </p:cNvPr>
          <p:cNvSpPr txBox="1"/>
          <p:nvPr/>
        </p:nvSpPr>
        <p:spPr>
          <a:xfrm>
            <a:off x="7464109" y="1283499"/>
            <a:ext cx="32467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Bac pro Maintenance des véhicules</a:t>
            </a:r>
          </a:p>
          <a:p>
            <a:r>
              <a:rPr lang="fr-FR" sz="1600" dirty="0"/>
              <a:t>Op. Voitures particulières</a:t>
            </a:r>
          </a:p>
          <a:p>
            <a:r>
              <a:rPr lang="fr-FR" sz="1600" dirty="0"/>
              <a:t>(2014-</a:t>
            </a:r>
            <a:endParaRPr sz="16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FECB840-D039-498F-726D-F52D8D4F9575}"/>
              </a:ext>
            </a:extLst>
          </p:cNvPr>
          <p:cNvSpPr txBox="1"/>
          <p:nvPr/>
        </p:nvSpPr>
        <p:spPr>
          <a:xfrm>
            <a:off x="7464108" y="2479426"/>
            <a:ext cx="324669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Bac pro Maintenance des véhicules</a:t>
            </a:r>
          </a:p>
          <a:p>
            <a:r>
              <a:rPr lang="fr-FR" sz="1600" dirty="0"/>
              <a:t>Op. véhicules de transport routier</a:t>
            </a:r>
          </a:p>
          <a:p>
            <a:r>
              <a:rPr lang="fr-FR" sz="1600" dirty="0"/>
              <a:t>(2014-</a:t>
            </a:r>
            <a:endParaRPr sz="1600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9267C58-104E-5C18-1F5F-01969009C2FD}"/>
              </a:ext>
            </a:extLst>
          </p:cNvPr>
          <p:cNvSpPr txBox="1"/>
          <p:nvPr/>
        </p:nvSpPr>
        <p:spPr>
          <a:xfrm>
            <a:off x="7484619" y="5778160"/>
            <a:ext cx="321978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Bac pro Maintenance des véhicules</a:t>
            </a:r>
          </a:p>
          <a:p>
            <a:r>
              <a:rPr lang="fr-FR" sz="1600" dirty="0"/>
              <a:t>Op. Motocycles</a:t>
            </a:r>
          </a:p>
          <a:p>
            <a:r>
              <a:rPr lang="fr-FR" sz="1600" dirty="0"/>
              <a:t>(2014-</a:t>
            </a:r>
            <a:endParaRPr sz="1600" dirty="0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C344BA0C-12F3-FEB5-AB57-0990F7DDAD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707" y="717648"/>
            <a:ext cx="1733623" cy="4953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BA6F918-C0E9-6A86-E2AB-D65EECA9317B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F26A974-BE96-C8D0-F5D8-83BD4C43CBDF}"/>
              </a:ext>
            </a:extLst>
          </p:cNvPr>
          <p:cNvSpPr txBox="1"/>
          <p:nvPr/>
        </p:nvSpPr>
        <p:spPr>
          <a:xfrm>
            <a:off x="-1666" y="717648"/>
            <a:ext cx="18036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2F5496"/>
                </a:solidFill>
              </a:rPr>
              <a:t>  Généalogie </a:t>
            </a:r>
            <a:endParaRPr sz="24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09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9A8E2-416F-6F2E-70B0-1B7C18078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5883F54-050F-A557-9785-8E88725931E4}"/>
              </a:ext>
            </a:extLst>
          </p:cNvPr>
          <p:cNvSpPr txBox="1"/>
          <p:nvPr/>
        </p:nvSpPr>
        <p:spPr>
          <a:xfrm>
            <a:off x="6117022" y="57071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FBE3D5-EBAB-2BA1-24FA-40CD74DDC9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707" y="717648"/>
            <a:ext cx="1733623" cy="495321"/>
          </a:xfrm>
          <a:prstGeom prst="rect">
            <a:avLst/>
          </a:prstGeom>
        </p:spPr>
      </p:pic>
      <p:pic>
        <p:nvPicPr>
          <p:cNvPr id="8" name="Image 7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49B8A8F6-B284-B8C6-52E8-436633E65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84" y="1285578"/>
            <a:ext cx="8832241" cy="27012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5AACACD-4DE7-3FE8-9E72-FF30FEC88D7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535" y="4499716"/>
            <a:ext cx="7434028" cy="576729"/>
          </a:xfrm>
          <a:prstGeom prst="rect">
            <a:avLst/>
          </a:prstGeom>
        </p:spPr>
      </p:pic>
      <p:pic>
        <p:nvPicPr>
          <p:cNvPr id="17" name="Image 16" descr="Une image contenant texte, Police, capture d’écran, Bleu électrique&#10;&#10;Le contenu généré par l’IA peut être incorrect.">
            <a:extLst>
              <a:ext uri="{FF2B5EF4-FFF2-40B4-BE49-F238E27FC236}">
                <a16:creationId xmlns:a16="http://schemas.microsoft.com/office/drawing/2014/main" id="{7AAFC22B-917A-19DA-D825-EBD2F4F6432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8860" y="3986787"/>
            <a:ext cx="2905605" cy="125599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D0C393E-A069-0F0C-3004-A85936C60F82}"/>
              </a:ext>
            </a:extLst>
          </p:cNvPr>
          <p:cNvSpPr txBox="1"/>
          <p:nvPr/>
        </p:nvSpPr>
        <p:spPr>
          <a:xfrm>
            <a:off x="8905994" y="4891778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2012)</a:t>
            </a:r>
            <a:endParaRPr sz="1600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1E286FA-28FD-2F22-7460-8712B8A70811}"/>
              </a:ext>
            </a:extLst>
          </p:cNvPr>
          <p:cNvGrpSpPr/>
          <p:nvPr/>
        </p:nvGrpSpPr>
        <p:grpSpPr>
          <a:xfrm>
            <a:off x="165070" y="5674840"/>
            <a:ext cx="8832241" cy="573320"/>
            <a:chOff x="123802" y="4256130"/>
            <a:chExt cx="6624181" cy="429990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C4BFAC7-3412-CCDB-DED0-7E4B07949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802" y="4256130"/>
              <a:ext cx="6624181" cy="42999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B948F50A-6CCE-E8F3-E9AD-930621127FCE}"/>
                </a:ext>
              </a:extLst>
            </p:cNvPr>
            <p:cNvSpPr txBox="1"/>
            <p:nvPr/>
          </p:nvSpPr>
          <p:spPr>
            <a:xfrm>
              <a:off x="5822847" y="4316785"/>
              <a:ext cx="4979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2004)</a:t>
              </a:r>
              <a:endParaRPr sz="1600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643ED40-6E0A-B1B1-7706-E23FA99AEC8C}"/>
              </a:ext>
            </a:extLst>
          </p:cNvPr>
          <p:cNvGrpSpPr/>
          <p:nvPr/>
        </p:nvGrpSpPr>
        <p:grpSpPr>
          <a:xfrm>
            <a:off x="8888513" y="5457779"/>
            <a:ext cx="2286000" cy="965200"/>
            <a:chOff x="6666385" y="4093334"/>
            <a:chExt cx="1714500" cy="723900"/>
          </a:xfrm>
        </p:grpSpPr>
        <p:pic>
          <p:nvPicPr>
            <p:cNvPr id="9" name="Image 8" descr="Une image contenant texte, Police, capture d’écran, blanc&#10;&#10;Le contenu généré par l’IA peut être incorrect.">
              <a:extLst>
                <a:ext uri="{FF2B5EF4-FFF2-40B4-BE49-F238E27FC236}">
                  <a16:creationId xmlns:a16="http://schemas.microsoft.com/office/drawing/2014/main" id="{B5D09A58-BD18-E931-9C59-BA9BEC2E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66385" y="4093334"/>
              <a:ext cx="1714500" cy="723900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FF1FEB3-1F9E-EA50-73BA-1D51BD444977}"/>
                </a:ext>
              </a:extLst>
            </p:cNvPr>
            <p:cNvSpPr txBox="1"/>
            <p:nvPr/>
          </p:nvSpPr>
          <p:spPr>
            <a:xfrm>
              <a:off x="7046179" y="4486075"/>
              <a:ext cx="4979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2009)</a:t>
              </a:r>
              <a:endParaRPr sz="16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23FE1816-1784-9F87-9A37-3C4E48C60088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E303544-1907-E938-515C-04EA24EB8853}"/>
              </a:ext>
            </a:extLst>
          </p:cNvPr>
          <p:cNvSpPr txBox="1"/>
          <p:nvPr/>
        </p:nvSpPr>
        <p:spPr>
          <a:xfrm>
            <a:off x="-1666" y="717648"/>
            <a:ext cx="18036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2F5496"/>
                </a:solidFill>
              </a:rPr>
              <a:t>  Généalogie </a:t>
            </a:r>
            <a:endParaRPr sz="24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28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93D4D6E-9FA1-1018-CF57-78693FECC4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887" y="1794160"/>
            <a:ext cx="2740141" cy="979297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B2780F5-7C88-26C3-DAD8-ED7D6EFE74FC}"/>
              </a:ext>
            </a:extLst>
          </p:cNvPr>
          <p:cNvGrpSpPr/>
          <p:nvPr/>
        </p:nvGrpSpPr>
        <p:grpSpPr>
          <a:xfrm>
            <a:off x="-1667" y="3354647"/>
            <a:ext cx="12193667" cy="3010861"/>
            <a:chOff x="244951" y="2290812"/>
            <a:chExt cx="8654098" cy="1931616"/>
          </a:xfrm>
        </p:grpSpPr>
        <p:pic>
          <p:nvPicPr>
            <p:cNvPr id="6" name="Image 5" descr="Une image contenant texte, capture d’écran, Police&#10;&#10;Le contenu généré par l’IA peut être incorrect.">
              <a:extLst>
                <a:ext uri="{FF2B5EF4-FFF2-40B4-BE49-F238E27FC236}">
                  <a16:creationId xmlns:a16="http://schemas.microsoft.com/office/drawing/2014/main" id="{C8E2B7B3-DDC9-3CFD-ADC0-5546A1C94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4951" y="2290812"/>
              <a:ext cx="8654098" cy="1931616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10272A6-7F89-15E5-E4E4-CD1CBF2113DD}"/>
                </a:ext>
              </a:extLst>
            </p:cNvPr>
            <p:cNvSpPr txBox="1"/>
            <p:nvPr/>
          </p:nvSpPr>
          <p:spPr>
            <a:xfrm>
              <a:off x="7257011" y="2538498"/>
              <a:ext cx="471229" cy="217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2022)</a:t>
              </a:r>
              <a:endParaRPr sz="1600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FF8E399-A57F-E398-CEB9-EC988824280A}"/>
                </a:ext>
              </a:extLst>
            </p:cNvPr>
            <p:cNvSpPr txBox="1"/>
            <p:nvPr/>
          </p:nvSpPr>
          <p:spPr>
            <a:xfrm>
              <a:off x="7916488" y="3945429"/>
              <a:ext cx="471229" cy="217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2022)</a:t>
              </a:r>
              <a:endParaRPr sz="1600" dirty="0"/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6573BA50-FCEE-153A-3D86-5D07AF64028C}"/>
              </a:ext>
            </a:extLst>
          </p:cNvPr>
          <p:cNvGrpSpPr/>
          <p:nvPr/>
        </p:nvGrpSpPr>
        <p:grpSpPr>
          <a:xfrm>
            <a:off x="3621290" y="1794160"/>
            <a:ext cx="7101625" cy="807473"/>
            <a:chOff x="2353270" y="857435"/>
            <a:chExt cx="5326219" cy="60560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23401E1-1EE4-C536-0B8E-CBDFFC83F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53270" y="857435"/>
              <a:ext cx="5326219" cy="605605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5DDE9AD-FF51-BFF7-9DA7-D58D94DA2588}"/>
                </a:ext>
              </a:extLst>
            </p:cNvPr>
            <p:cNvSpPr txBox="1"/>
            <p:nvPr/>
          </p:nvSpPr>
          <p:spPr>
            <a:xfrm>
              <a:off x="6860771" y="1021737"/>
              <a:ext cx="49797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2017)</a:t>
              </a:r>
              <a:endParaRPr sz="1600" dirty="0"/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F735CDB0-0CD1-57E3-E37A-DB96839C6C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707" y="717648"/>
            <a:ext cx="1733623" cy="49532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9DAB0FA-9CEE-C6AF-9A0F-C5566815BEF8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4688C1-A3C6-8175-A575-800AE55831D8}"/>
              </a:ext>
            </a:extLst>
          </p:cNvPr>
          <p:cNvSpPr txBox="1"/>
          <p:nvPr/>
        </p:nvSpPr>
        <p:spPr>
          <a:xfrm>
            <a:off x="-1666" y="717648"/>
            <a:ext cx="180369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2F5496"/>
                </a:solidFill>
              </a:rPr>
              <a:t>  Généalogie </a:t>
            </a:r>
            <a:endParaRPr sz="2400" dirty="0">
              <a:solidFill>
                <a:srgbClr val="2F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4B593-2413-A8B6-C124-0960AC892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227836B-7A6B-C6E7-D88F-A7290FC0DDAF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5" name="Graphique 4">
                <a:extLst>
                  <a:ext uri="{FF2B5EF4-FFF2-40B4-BE49-F238E27FC236}">
                    <a16:creationId xmlns:a16="http://schemas.microsoft.com/office/drawing/2014/main" id="{844D230C-BC20-ACD3-732B-994751FB2E5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49868909"/>
                  </p:ext>
                </p:extLst>
              </p:nvPr>
            </p:nvGraphicFramePr>
            <p:xfrm>
              <a:off x="216719" y="974602"/>
              <a:ext cx="5035220" cy="323398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Graphique 4">
                <a:extLst>
                  <a:ext uri="{FF2B5EF4-FFF2-40B4-BE49-F238E27FC236}">
                    <a16:creationId xmlns:a16="http://schemas.microsoft.com/office/drawing/2014/main" id="{844D230C-BC20-ACD3-732B-994751FB2E5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6719" y="974602"/>
                <a:ext cx="5035220" cy="3233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7" name="Graphique 6">
                <a:extLst>
                  <a:ext uri="{FF2B5EF4-FFF2-40B4-BE49-F238E27FC236}">
                    <a16:creationId xmlns:a16="http://schemas.microsoft.com/office/drawing/2014/main" id="{21D8021B-7CF6-96CE-187F-8402D850383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9851649"/>
                  </p:ext>
                </p:extLst>
              </p:nvPr>
            </p:nvGraphicFramePr>
            <p:xfrm>
              <a:off x="2713406" y="3956539"/>
              <a:ext cx="4349543" cy="3124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7" name="Graphique 6">
                <a:extLst>
                  <a:ext uri="{FF2B5EF4-FFF2-40B4-BE49-F238E27FC236}">
                    <a16:creationId xmlns:a16="http://schemas.microsoft.com/office/drawing/2014/main" id="{21D8021B-7CF6-96CE-187F-8402D85038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3406" y="3956539"/>
                <a:ext cx="4349543" cy="3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6="http://schemas.microsoft.com/office/drawing/2016/5/12/chartex">
        <mc:Choice Requires="cx6">
          <p:graphicFrame>
            <p:nvGraphicFramePr>
              <p:cNvPr id="15" name="Graphique 14">
                <a:extLst>
                  <a:ext uri="{FF2B5EF4-FFF2-40B4-BE49-F238E27FC236}">
                    <a16:creationId xmlns:a16="http://schemas.microsoft.com/office/drawing/2014/main" id="{39D096DA-B4C0-CD64-3EC1-D622AE0F68C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6269028"/>
                  </p:ext>
                </p:extLst>
              </p:nvPr>
            </p:nvGraphicFramePr>
            <p:xfrm>
              <a:off x="6270811" y="1198202"/>
              <a:ext cx="5931187" cy="332604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5" name="Graphique 14">
                <a:extLst>
                  <a:ext uri="{FF2B5EF4-FFF2-40B4-BE49-F238E27FC236}">
                    <a16:creationId xmlns:a16="http://schemas.microsoft.com/office/drawing/2014/main" id="{39D096DA-B4C0-CD64-3EC1-D622AE0F68C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0811" y="1198202"/>
                <a:ext cx="5931187" cy="3326042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8A4EFCF8-0825-F1DE-0C8B-AE304367C6E6}"/>
              </a:ext>
            </a:extLst>
          </p:cNvPr>
          <p:cNvSpPr/>
          <p:nvPr/>
        </p:nvSpPr>
        <p:spPr>
          <a:xfrm>
            <a:off x="2628140" y="3722077"/>
            <a:ext cx="1242646" cy="468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91F844F-F6AC-9634-0DC1-948F4A654536}"/>
              </a:ext>
            </a:extLst>
          </p:cNvPr>
          <p:cNvSpPr txBox="1"/>
          <p:nvPr/>
        </p:nvSpPr>
        <p:spPr>
          <a:xfrm>
            <a:off x="8844106" y="5386993"/>
            <a:ext cx="2715807" cy="830997"/>
          </a:xfrm>
          <a:prstGeom prst="rect">
            <a:avLst/>
          </a:prstGeom>
          <a:solidFill>
            <a:srgbClr val="2F5496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339 établissements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en Bac Pro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EC175C4-F270-7228-D155-2AFB23BB25D8}"/>
              </a:ext>
            </a:extLst>
          </p:cNvPr>
          <p:cNvSpPr txBox="1"/>
          <p:nvPr/>
        </p:nvSpPr>
        <p:spPr>
          <a:xfrm>
            <a:off x="3711698" y="2591593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VP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7E26F53-C541-AC77-0E01-17EF54AD1CB5}"/>
              </a:ext>
            </a:extLst>
          </p:cNvPr>
          <p:cNvSpPr txBox="1"/>
          <p:nvPr/>
        </p:nvSpPr>
        <p:spPr>
          <a:xfrm>
            <a:off x="10444512" y="2861223"/>
            <a:ext cx="758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VTR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04C838A-2211-F926-EF4E-E038EB28E6D9}"/>
              </a:ext>
            </a:extLst>
          </p:cNvPr>
          <p:cNvSpPr txBox="1"/>
          <p:nvPr/>
        </p:nvSpPr>
        <p:spPr>
          <a:xfrm>
            <a:off x="5983713" y="5494714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B5F2B6B-A98E-9E82-267B-BC6F406AC76A}"/>
              </a:ext>
            </a:extLst>
          </p:cNvPr>
          <p:cNvSpPr txBox="1"/>
          <p:nvPr/>
        </p:nvSpPr>
        <p:spPr>
          <a:xfrm>
            <a:off x="9251107" y="6187265"/>
            <a:ext cx="157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ONISEP</a:t>
            </a:r>
          </a:p>
        </p:txBody>
      </p:sp>
    </p:spTree>
    <p:extLst>
      <p:ext uri="{BB962C8B-B14F-4D97-AF65-F5344CB8AC3E}">
        <p14:creationId xmlns:p14="http://schemas.microsoft.com/office/powerpoint/2010/main" val="139822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D1E57-F935-E20C-9AFC-A44EA51C8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1BCC1F9-203E-02F0-D325-612F19264383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64CA8D5-6A55-D9FC-9D39-5C5C3C46DCA8}"/>
              </a:ext>
            </a:extLst>
          </p:cNvPr>
          <p:cNvSpPr txBox="1"/>
          <p:nvPr/>
        </p:nvSpPr>
        <p:spPr>
          <a:xfrm>
            <a:off x="-1666" y="717648"/>
            <a:ext cx="56863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5496"/>
                </a:solidFill>
              </a:rPr>
              <a:t>  Statistiques (nombre d’inscrits à l’examen) </a:t>
            </a:r>
            <a:endParaRPr sz="2400" dirty="0">
              <a:solidFill>
                <a:srgbClr val="2F5496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CB13448-74C1-7B44-1113-3FEB004E5755}"/>
              </a:ext>
            </a:extLst>
          </p:cNvPr>
          <p:cNvSpPr txBox="1"/>
          <p:nvPr/>
        </p:nvSpPr>
        <p:spPr>
          <a:xfrm>
            <a:off x="5759083" y="764522"/>
            <a:ext cx="1039067" cy="707886"/>
          </a:xfrm>
          <a:prstGeom prst="rect">
            <a:avLst/>
          </a:prstGeom>
          <a:solidFill>
            <a:srgbClr val="2F5496"/>
          </a:solidFill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CAP</a:t>
            </a:r>
            <a:endParaRPr sz="4000" b="1" dirty="0">
              <a:solidFill>
                <a:schemeClr val="bg1"/>
              </a:solidFill>
            </a:endParaRPr>
          </a:p>
        </p:txBody>
      </p:sp>
      <p:pic>
        <p:nvPicPr>
          <p:cNvPr id="25" name="Image 24" descr="Une image contenant texte, logo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A8C8D3E0-BB0B-334D-A794-428EFB3880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7857" y="2108984"/>
            <a:ext cx="2934691" cy="2351969"/>
          </a:xfrm>
          <a:prstGeom prst="rect">
            <a:avLst/>
          </a:prstGeom>
        </p:spPr>
      </p:pic>
      <p:pic>
        <p:nvPicPr>
          <p:cNvPr id="27" name="Image 26" descr="Une image contenant texte, capture d’écran, ligne, Tracé&#10;&#10;Le contenu généré par l’IA peut être incorrect.">
            <a:extLst>
              <a:ext uri="{FF2B5EF4-FFF2-40B4-BE49-F238E27FC236}">
                <a16:creationId xmlns:a16="http://schemas.microsoft.com/office/drawing/2014/main" id="{BA6B06CE-2B00-363C-B873-4134713DE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372" y="1798689"/>
            <a:ext cx="8783094" cy="2916261"/>
          </a:xfrm>
          <a:prstGeom prst="rect">
            <a:avLst/>
          </a:prstGeom>
        </p:spPr>
      </p:pic>
      <p:pic>
        <p:nvPicPr>
          <p:cNvPr id="32" name="Image 31" descr="Une image contenant capture d’écran, ligne, Tracé, Police&#10;&#10;Le contenu généré par l’IA peut être incorrect.">
            <a:extLst>
              <a:ext uri="{FF2B5EF4-FFF2-40B4-BE49-F238E27FC236}">
                <a16:creationId xmlns:a16="http://schemas.microsoft.com/office/drawing/2014/main" id="{382248B0-71D4-002F-5F97-9018CC753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459" y="5053119"/>
            <a:ext cx="7084483" cy="1713096"/>
          </a:xfrm>
          <a:prstGeom prst="rect">
            <a:avLst/>
          </a:prstGeom>
        </p:spPr>
      </p:pic>
      <p:pic>
        <p:nvPicPr>
          <p:cNvPr id="34" name="Image 33" descr="Une image contenant texte, logo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EF5BD176-C1C9-DFD9-97B0-C281AA81BB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308" y="1266931"/>
            <a:ext cx="2934691" cy="367237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03CF97D9-0F88-527F-F4F1-2951230F5D12}"/>
              </a:ext>
            </a:extLst>
          </p:cNvPr>
          <p:cNvSpPr txBox="1"/>
          <p:nvPr/>
        </p:nvSpPr>
        <p:spPr>
          <a:xfrm>
            <a:off x="9485635" y="155446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F5496"/>
                </a:solidFill>
              </a:rPr>
              <a:t>7 801</a:t>
            </a:r>
            <a:endParaRPr b="1" dirty="0">
              <a:solidFill>
                <a:srgbClr val="2F5496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0D9602B-C793-1870-DC71-2F96761CD568}"/>
              </a:ext>
            </a:extLst>
          </p:cNvPr>
          <p:cNvSpPr txBox="1"/>
          <p:nvPr/>
        </p:nvSpPr>
        <p:spPr>
          <a:xfrm>
            <a:off x="10419603" y="155446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555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6DC8EFCF-AF83-420B-8F5D-76F46974B999}"/>
              </a:ext>
            </a:extLst>
          </p:cNvPr>
          <p:cNvSpPr txBox="1"/>
          <p:nvPr/>
        </p:nvSpPr>
        <p:spPr>
          <a:xfrm>
            <a:off x="11243986" y="153539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9051"/>
                </a:solidFill>
              </a:rPr>
              <a:t>825</a:t>
            </a:r>
            <a:endParaRPr b="1" dirty="0">
              <a:solidFill>
                <a:srgbClr val="00905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B293539-BBC7-FD58-DCCB-0BA0716625F8}"/>
              </a:ext>
            </a:extLst>
          </p:cNvPr>
          <p:cNvSpPr txBox="1"/>
          <p:nvPr/>
        </p:nvSpPr>
        <p:spPr>
          <a:xfrm>
            <a:off x="9979579" y="90955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Session 2023</a:t>
            </a:r>
            <a:endParaRPr b="1" dirty="0"/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B8BBD46B-8AF2-E4A2-CEC3-4C77BE34A62F}"/>
              </a:ext>
            </a:extLst>
          </p:cNvPr>
          <p:cNvGrpSpPr/>
          <p:nvPr/>
        </p:nvGrpSpPr>
        <p:grpSpPr>
          <a:xfrm>
            <a:off x="8512233" y="5330279"/>
            <a:ext cx="2934691" cy="1054111"/>
            <a:chOff x="7551750" y="4702734"/>
            <a:chExt cx="2934691" cy="1054111"/>
          </a:xfrm>
        </p:grpSpPr>
        <p:pic>
          <p:nvPicPr>
            <p:cNvPr id="39" name="Image 38" descr="Une image contenant texte, logo, capture d’écran, Police&#10;&#10;Le contenu généré par l’IA peut être incorrect.">
              <a:extLst>
                <a:ext uri="{FF2B5EF4-FFF2-40B4-BE49-F238E27FC236}">
                  <a16:creationId xmlns:a16="http://schemas.microsoft.com/office/drawing/2014/main" id="{A056770A-E92F-ED0A-0EFA-DA5BB116E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1750" y="5125950"/>
              <a:ext cx="2934691" cy="367237"/>
            </a:xfrm>
            <a:prstGeom prst="rect">
              <a:avLst/>
            </a:prstGeom>
          </p:spPr>
        </p:pic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F9E9ACDD-57FF-1677-459A-36E68D3CD614}"/>
                </a:ext>
              </a:extLst>
            </p:cNvPr>
            <p:cNvSpPr txBox="1"/>
            <p:nvPr/>
          </p:nvSpPr>
          <p:spPr>
            <a:xfrm>
              <a:off x="7823636" y="5387513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2F5496"/>
                  </a:solidFill>
                </a:rPr>
                <a:t>  314</a:t>
              </a:r>
              <a:endParaRPr b="1" dirty="0">
                <a:solidFill>
                  <a:srgbClr val="2F5496"/>
                </a:solidFill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8E01EE5-4352-1E9D-11B7-C5BC0E7886D7}"/>
                </a:ext>
              </a:extLst>
            </p:cNvPr>
            <p:cNvSpPr txBox="1"/>
            <p:nvPr/>
          </p:nvSpPr>
          <p:spPr>
            <a:xfrm>
              <a:off x="8757604" y="538751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</a:rPr>
                <a:t>15</a:t>
              </a:r>
              <a:endParaRPr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40010A2-1A0A-1233-BA47-02E2183C8854}"/>
                </a:ext>
              </a:extLst>
            </p:cNvPr>
            <p:cNvSpPr txBox="1"/>
            <p:nvPr/>
          </p:nvSpPr>
          <p:spPr>
            <a:xfrm>
              <a:off x="9581987" y="536843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9051"/>
                  </a:solidFill>
                </a:rPr>
                <a:t>29</a:t>
              </a:r>
              <a:endParaRPr b="1" dirty="0">
                <a:solidFill>
                  <a:srgbClr val="009051"/>
                </a:solidFill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24442E3-D976-9561-8BCC-E391C0DA6851}"/>
                </a:ext>
              </a:extLst>
            </p:cNvPr>
            <p:cNvSpPr txBox="1"/>
            <p:nvPr/>
          </p:nvSpPr>
          <p:spPr>
            <a:xfrm>
              <a:off x="7823636" y="4702734"/>
              <a:ext cx="236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Session 2023 (nb filles)</a:t>
              </a:r>
              <a:endParaRPr b="1" dirty="0"/>
            </a:p>
          </p:txBody>
        </p:sp>
      </p:grpSp>
      <p:sp>
        <p:nvSpPr>
          <p:cNvPr id="45" name="ZoneTexte 44">
            <a:extLst>
              <a:ext uri="{FF2B5EF4-FFF2-40B4-BE49-F238E27FC236}">
                <a16:creationId xmlns:a16="http://schemas.microsoft.com/office/drawing/2014/main" id="{85100D78-F273-D4F2-519B-0D0AE3F5001F}"/>
              </a:ext>
            </a:extLst>
          </p:cNvPr>
          <p:cNvSpPr txBox="1"/>
          <p:nvPr/>
        </p:nvSpPr>
        <p:spPr>
          <a:xfrm>
            <a:off x="2149790" y="5159837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% de filles</a:t>
            </a:r>
            <a:endParaRPr sz="2000" b="1" dirty="0"/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9B72B92B-C032-4A69-3DBB-2A69033DFD2A}"/>
              </a:ext>
            </a:extLst>
          </p:cNvPr>
          <p:cNvSpPr/>
          <p:nvPr/>
        </p:nvSpPr>
        <p:spPr>
          <a:xfrm>
            <a:off x="239762" y="1581168"/>
            <a:ext cx="8943167" cy="3133782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8AFE2535-FDAF-9EA2-CCF7-5A0E040B1EBD}"/>
              </a:ext>
            </a:extLst>
          </p:cNvPr>
          <p:cNvSpPr/>
          <p:nvPr/>
        </p:nvSpPr>
        <p:spPr>
          <a:xfrm>
            <a:off x="9369631" y="891619"/>
            <a:ext cx="2719450" cy="3823331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542DD1D7-106F-C50C-E30D-9943F34B8FA0}"/>
              </a:ext>
            </a:extLst>
          </p:cNvPr>
          <p:cNvSpPr/>
          <p:nvPr/>
        </p:nvSpPr>
        <p:spPr>
          <a:xfrm>
            <a:off x="860137" y="4971452"/>
            <a:ext cx="10535214" cy="175665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15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F7A9D-1199-88E1-A37D-5B1073A9D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5FFD4BD-7A59-CC97-76D9-E9D724AEFDCD}"/>
              </a:ext>
            </a:extLst>
          </p:cNvPr>
          <p:cNvSpPr txBox="1"/>
          <p:nvPr/>
        </p:nvSpPr>
        <p:spPr>
          <a:xfrm>
            <a:off x="0" y="129893"/>
            <a:ext cx="5426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2F5496"/>
                </a:solidFill>
              </a:rPr>
              <a:t>CONTEXTE DE LA RÉNOVATION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EEEBA7-F3FB-373E-0CDC-0B36A764FF7B}"/>
              </a:ext>
            </a:extLst>
          </p:cNvPr>
          <p:cNvSpPr txBox="1"/>
          <p:nvPr/>
        </p:nvSpPr>
        <p:spPr>
          <a:xfrm>
            <a:off x="-1666" y="717648"/>
            <a:ext cx="56863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2F5496"/>
                </a:solidFill>
              </a:rPr>
              <a:t>  Statistiques (nombre d’inscrits à l’examen) </a:t>
            </a:r>
            <a:endParaRPr sz="2400" dirty="0">
              <a:solidFill>
                <a:srgbClr val="2F5496"/>
              </a:solidFill>
            </a:endParaRPr>
          </a:p>
        </p:txBody>
      </p:sp>
      <p:pic>
        <p:nvPicPr>
          <p:cNvPr id="20" name="Image 19" descr="Une image contenant texte, capture d’écran, Police, ligne&#10;&#10;Le contenu généré par l’IA peut être incorrect.">
            <a:extLst>
              <a:ext uri="{FF2B5EF4-FFF2-40B4-BE49-F238E27FC236}">
                <a16:creationId xmlns:a16="http://schemas.microsoft.com/office/drawing/2014/main" id="{E592E622-36E7-2B42-D10F-651B646D7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69" y="1824226"/>
            <a:ext cx="8357122" cy="2662867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6D9B4DA-3683-E5B1-BD52-61D289CE9243}"/>
              </a:ext>
            </a:extLst>
          </p:cNvPr>
          <p:cNvSpPr txBox="1"/>
          <p:nvPr/>
        </p:nvSpPr>
        <p:spPr>
          <a:xfrm>
            <a:off x="6079060" y="791359"/>
            <a:ext cx="1779783" cy="707886"/>
          </a:xfrm>
          <a:prstGeom prst="rect">
            <a:avLst/>
          </a:prstGeom>
          <a:solidFill>
            <a:srgbClr val="2F5496"/>
          </a:solidFill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</a:rPr>
              <a:t>Bac Pro</a:t>
            </a:r>
            <a:endParaRPr sz="4000" b="1" dirty="0">
              <a:solidFill>
                <a:schemeClr val="bg1"/>
              </a:solidFill>
            </a:endParaRPr>
          </a:p>
        </p:txBody>
      </p:sp>
      <p:pic>
        <p:nvPicPr>
          <p:cNvPr id="23" name="Image 22" descr="Une image contenant texte, logo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9CF15808-5E92-F670-FB66-829B52B235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46679" y="2322538"/>
            <a:ext cx="2294076" cy="2138429"/>
          </a:xfrm>
          <a:prstGeom prst="rect">
            <a:avLst/>
          </a:prstGeom>
        </p:spPr>
      </p:pic>
      <p:pic>
        <p:nvPicPr>
          <p:cNvPr id="6" name="Image 5" descr="Une image contenant texte, capture d’écran, Police, Tracé&#10;&#10;Le contenu généré par l’IA peut être incorrect.">
            <a:extLst>
              <a:ext uri="{FF2B5EF4-FFF2-40B4-BE49-F238E27FC236}">
                <a16:creationId xmlns:a16="http://schemas.microsoft.com/office/drawing/2014/main" id="{53F468D7-35A9-EE8E-9D0D-2143CD35B52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3059" y="4996737"/>
            <a:ext cx="6198232" cy="1731370"/>
          </a:xfrm>
          <a:prstGeom prst="rect">
            <a:avLst/>
          </a:prstGeom>
        </p:spPr>
      </p:pic>
      <p:pic>
        <p:nvPicPr>
          <p:cNvPr id="8" name="Image 7" descr="Une image contenant texte, logo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CF88CE21-F173-D42C-6192-881620630E0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8711" y="1449844"/>
            <a:ext cx="2934691" cy="36723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B35B8E-624A-8D40-1AD7-56286B2E0826}"/>
              </a:ext>
            </a:extLst>
          </p:cNvPr>
          <p:cNvSpPr txBox="1"/>
          <p:nvPr/>
        </p:nvSpPr>
        <p:spPr>
          <a:xfrm>
            <a:off x="9447038" y="173738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2F5496"/>
                </a:solidFill>
              </a:rPr>
              <a:t>8 263</a:t>
            </a:r>
            <a:endParaRPr b="1" dirty="0">
              <a:solidFill>
                <a:srgbClr val="2F5496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2807574-A628-BC60-439B-C6905496B88D}"/>
              </a:ext>
            </a:extLst>
          </p:cNvPr>
          <p:cNvSpPr txBox="1"/>
          <p:nvPr/>
        </p:nvSpPr>
        <p:spPr>
          <a:xfrm>
            <a:off x="10381006" y="173738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1 146</a:t>
            </a:r>
            <a:endParaRPr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C388967-6CCA-281F-385A-E2D0874FDD0E}"/>
              </a:ext>
            </a:extLst>
          </p:cNvPr>
          <p:cNvSpPr txBox="1"/>
          <p:nvPr/>
        </p:nvSpPr>
        <p:spPr>
          <a:xfrm>
            <a:off x="11205389" y="1718303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9051"/>
                </a:solidFill>
              </a:rPr>
              <a:t>1 001</a:t>
            </a:r>
            <a:endParaRPr b="1" dirty="0">
              <a:solidFill>
                <a:srgbClr val="00905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CA4CC39-4985-4BE2-3F77-68B62E73A71C}"/>
              </a:ext>
            </a:extLst>
          </p:cNvPr>
          <p:cNvSpPr txBox="1"/>
          <p:nvPr/>
        </p:nvSpPr>
        <p:spPr>
          <a:xfrm>
            <a:off x="9940982" y="1092469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Session 2024</a:t>
            </a:r>
            <a:endParaRPr b="1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B2D68700-4B93-8E11-844B-20FE4B442553}"/>
              </a:ext>
            </a:extLst>
          </p:cNvPr>
          <p:cNvSpPr/>
          <p:nvPr/>
        </p:nvSpPr>
        <p:spPr>
          <a:xfrm>
            <a:off x="239762" y="1581168"/>
            <a:ext cx="8943167" cy="3133782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2E584DE-7FF2-763E-1811-853C87F5A703}"/>
              </a:ext>
            </a:extLst>
          </p:cNvPr>
          <p:cNvGrpSpPr/>
          <p:nvPr/>
        </p:nvGrpSpPr>
        <p:grpSpPr>
          <a:xfrm>
            <a:off x="8095511" y="5311804"/>
            <a:ext cx="2934691" cy="1054111"/>
            <a:chOff x="7551750" y="4702734"/>
            <a:chExt cx="2934691" cy="1054111"/>
          </a:xfrm>
        </p:grpSpPr>
        <p:pic>
          <p:nvPicPr>
            <p:cNvPr id="15" name="Image 14" descr="Une image contenant texte, logo, capture d’écran, Police&#10;&#10;Le contenu généré par l’IA peut être incorrect.">
              <a:extLst>
                <a:ext uri="{FF2B5EF4-FFF2-40B4-BE49-F238E27FC236}">
                  <a16:creationId xmlns:a16="http://schemas.microsoft.com/office/drawing/2014/main" id="{441F9739-2410-3014-7775-664C50459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51750" y="5125950"/>
              <a:ext cx="2934691" cy="367237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CFF9C89-B82B-8A6B-A554-33352E2447D7}"/>
                </a:ext>
              </a:extLst>
            </p:cNvPr>
            <p:cNvSpPr txBox="1"/>
            <p:nvPr/>
          </p:nvSpPr>
          <p:spPr>
            <a:xfrm>
              <a:off x="7823636" y="5387513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2F5496"/>
                  </a:solidFill>
                </a:rPr>
                <a:t>  263</a:t>
              </a:r>
              <a:endParaRPr b="1" dirty="0">
                <a:solidFill>
                  <a:srgbClr val="2F5496"/>
                </a:solidFill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33533C8-6E95-81BC-C336-02ACE89166E6}"/>
                </a:ext>
              </a:extLst>
            </p:cNvPr>
            <p:cNvSpPr txBox="1"/>
            <p:nvPr/>
          </p:nvSpPr>
          <p:spPr>
            <a:xfrm>
              <a:off x="8757604" y="5387513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chemeClr val="accent6">
                      <a:lumMod val="75000"/>
                    </a:schemeClr>
                  </a:solidFill>
                </a:rPr>
                <a:t>52</a:t>
              </a:r>
              <a:endParaRPr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522922F-1941-5720-1576-1CCC5FF0D791}"/>
                </a:ext>
              </a:extLst>
            </p:cNvPr>
            <p:cNvSpPr txBox="1"/>
            <p:nvPr/>
          </p:nvSpPr>
          <p:spPr>
            <a:xfrm>
              <a:off x="9581987" y="536843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009051"/>
                  </a:solidFill>
                </a:rPr>
                <a:t>46</a:t>
              </a:r>
              <a:endParaRPr b="1" dirty="0">
                <a:solidFill>
                  <a:srgbClr val="009051"/>
                </a:solidFill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BB98B65-A7AD-E0FF-20ED-D994FDE117C8}"/>
                </a:ext>
              </a:extLst>
            </p:cNvPr>
            <p:cNvSpPr txBox="1"/>
            <p:nvPr/>
          </p:nvSpPr>
          <p:spPr>
            <a:xfrm>
              <a:off x="7823636" y="4702734"/>
              <a:ext cx="23615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Session 2024 (nb filles)</a:t>
              </a:r>
              <a:endParaRPr b="1" dirty="0"/>
            </a:p>
          </p:txBody>
        </p:sp>
      </p:grp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DF173122-5531-0C0B-E93C-AE84D2030AA1}"/>
              </a:ext>
            </a:extLst>
          </p:cNvPr>
          <p:cNvSpPr/>
          <p:nvPr/>
        </p:nvSpPr>
        <p:spPr>
          <a:xfrm>
            <a:off x="9369631" y="891619"/>
            <a:ext cx="2719450" cy="3823331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68D74EF5-D0EF-64CC-DB63-8EE0CB6D2ACA}"/>
              </a:ext>
            </a:extLst>
          </p:cNvPr>
          <p:cNvSpPr/>
          <p:nvPr/>
        </p:nvSpPr>
        <p:spPr>
          <a:xfrm>
            <a:off x="860137" y="4971452"/>
            <a:ext cx="10535214" cy="1756654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70F9FE3-A2B2-3031-7A7C-AFFAADB735CC}"/>
              </a:ext>
            </a:extLst>
          </p:cNvPr>
          <p:cNvSpPr txBox="1"/>
          <p:nvPr/>
        </p:nvSpPr>
        <p:spPr>
          <a:xfrm>
            <a:off x="2149790" y="5159837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% de filles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105191512"/>
      </p:ext>
    </p:extLst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831</Words>
  <Application>Microsoft Macintosh PowerPoint</Application>
  <PresentationFormat>Grand écran</PresentationFormat>
  <Paragraphs>180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Aptos</vt:lpstr>
      <vt:lpstr>Aptos Narrow</vt:lpstr>
      <vt:lpstr>Arial</vt:lpstr>
      <vt:lpstr>Calibri</vt:lpstr>
      <vt:lpstr>Marianne Light</vt:lpstr>
      <vt:lpstr>Symbol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pcoden1</dc:creator>
  <cp:lastModifiedBy>Pascale Costa</cp:lastModifiedBy>
  <cp:revision>18</cp:revision>
  <dcterms:created xsi:type="dcterms:W3CDTF">2025-05-07T14:18:18Z</dcterms:created>
  <dcterms:modified xsi:type="dcterms:W3CDTF">2025-05-22T13:45:23Z</dcterms:modified>
</cp:coreProperties>
</file>