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15" r:id="rId3"/>
  </p:sldMasterIdLst>
  <p:notesMasterIdLst>
    <p:notesMasterId r:id="rId11"/>
  </p:notesMasterIdLst>
  <p:sldIdLst>
    <p:sldId id="331" r:id="rId4"/>
    <p:sldId id="380" r:id="rId5"/>
    <p:sldId id="277" r:id="rId6"/>
    <p:sldId id="2147483584" r:id="rId7"/>
    <p:sldId id="2147483585" r:id="rId8"/>
    <p:sldId id="271" r:id="rId9"/>
    <p:sldId id="28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652" autoAdjust="0"/>
    <p:restoredTop sz="94698"/>
  </p:normalViewPr>
  <p:slideViewPr>
    <p:cSldViewPr snapToGrid="0">
      <p:cViewPr varScale="1">
        <p:scale>
          <a:sx n="111" d="100"/>
          <a:sy n="111" d="100"/>
        </p:scale>
        <p:origin x="34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83738173311892E-2"/>
          <c:y val="0.14192109294684138"/>
          <c:w val="0.58331209925019323"/>
          <c:h val="0.81636614116723372"/>
        </c:manualLayout>
      </c:layout>
      <c:doughnutChart>
        <c:varyColors val="1"/>
        <c:ser>
          <c:idx val="0"/>
          <c:order val="0"/>
          <c:tx>
            <c:strRef>
              <c:f>Feuil1!$B$1</c:f>
              <c:strCache>
                <c:ptCount val="1"/>
                <c:pt idx="0">
                  <c:v>2022 
Worldwide
sales</c:v>
                </c:pt>
              </c:strCache>
            </c:strRef>
          </c:tx>
          <c:explosion val="13"/>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B45F-48FA-BEE4-F0C3107516F8}"/>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B45F-48FA-BEE4-F0C3107516F8}"/>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B45F-48FA-BEE4-F0C3107516F8}"/>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7-B45F-48FA-BEE4-F0C3107516F8}"/>
              </c:ext>
            </c:extLst>
          </c:dPt>
          <c:cat>
            <c:strRef>
              <c:f>Feuil1!$A$2:$A$5</c:f>
              <c:strCache>
                <c:ptCount val="4"/>
                <c:pt idx="0">
                  <c:v>Item 1</c:v>
                </c:pt>
                <c:pt idx="1">
                  <c:v>Item 2</c:v>
                </c:pt>
                <c:pt idx="2">
                  <c:v>Item 3</c:v>
                </c:pt>
                <c:pt idx="3">
                  <c:v>Item 4</c:v>
                </c:pt>
              </c:strCache>
            </c:strRef>
          </c:cat>
          <c:val>
            <c:numRef>
              <c:f>Feuil1!$B$2:$B$5</c:f>
              <c:numCache>
                <c:formatCode>0%</c:formatCode>
                <c:ptCount val="4"/>
                <c:pt idx="0">
                  <c:v>0.25</c:v>
                </c:pt>
                <c:pt idx="1">
                  <c:v>0.25</c:v>
                </c:pt>
                <c:pt idx="2">
                  <c:v>0.25</c:v>
                </c:pt>
                <c:pt idx="3">
                  <c:v>0.25</c:v>
                </c:pt>
              </c:numCache>
            </c:numRef>
          </c:val>
          <c:extLst>
            <c:ext xmlns:c16="http://schemas.microsoft.com/office/drawing/2014/chart" uri="{C3380CC4-5D6E-409C-BE32-E72D297353CC}">
              <c16:uniqueId val="{0000000A-B45F-48FA-BEE4-F0C3107516F8}"/>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0DF320-C22D-42AA-A885-59027673D12D}" type="datetimeFigureOut">
              <a:rPr lang="en-US" smtClean="0"/>
              <a:t>5/22/25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51EA6-E5B6-4C4C-A1FB-8DAA3EA95C86}" type="slidenum">
              <a:rPr lang="en-US" smtClean="0"/>
              <a:t>‹N°›</a:t>
            </a:fld>
            <a:endParaRPr lang="en-US"/>
          </a:p>
        </p:txBody>
      </p:sp>
    </p:spTree>
    <p:extLst>
      <p:ext uri="{BB962C8B-B14F-4D97-AF65-F5344CB8AC3E}">
        <p14:creationId xmlns:p14="http://schemas.microsoft.com/office/powerpoint/2010/main" val="2668760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Bienvenue chez Renault Trucks ! </a:t>
            </a:r>
          </a:p>
          <a:p>
            <a:r>
              <a:rPr lang="fr-FR"/>
              <a:t>Nous sommes vraiment ravis de vous accueillir ! </a:t>
            </a:r>
          </a:p>
          <a:p>
            <a:r>
              <a:rPr lang="fr-FR"/>
              <a:t>J’imagine que vous connaissez tous la marque Renault Trucks mais vous connaissez peut-être moins l’entreprise. RT appartient au groupe Volvo depuis 2021. (pour la petite histoire…). </a:t>
            </a:r>
          </a:p>
          <a:p>
            <a:r>
              <a:rPr lang="fr-FR"/>
              <a:t>Pour vous donner quelques chiffres, le groupe Volvo c’est 100 000 salariés, 11 000 en France et sur l’établissement de Lyon, c’est 5 000 collaborateurs. </a:t>
            </a:r>
          </a:p>
          <a:p>
            <a:r>
              <a:rPr lang="fr-FR"/>
              <a:t>Renault Trucks est leader sur le marché national avec plus de 30% de part de marché, grâce notamment à un réseau de concessionnaires présents partout en France avec + de 310 points de service. On dit souvent qu’il y a 1 garage toutes mes 30 min. </a:t>
            </a:r>
          </a:p>
          <a:p>
            <a:r>
              <a:rPr lang="fr-FR"/>
              <a:t>Mais c’est aussi et surtout une marque pionnière sur l’électromobilité et c’est ce que je vous propose de regarder de suite avec un film</a:t>
            </a:r>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B046C6E-ACA5-4B04-BFD8-AC621E16532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15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B046C6E-ACA5-4B04-BFD8-AC621E16532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17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Vous l’avez compris, nous sommes au cœur d’une transformation qui est une vraie révolution ! </a:t>
            </a:r>
          </a:p>
          <a:p>
            <a:r>
              <a:rPr lang="fr-FR"/>
              <a:t>Et cette révolution, nous ne pouvons pas la mener sans vous. Vous êtes un maillon essentiel dans l’équation puisque ce sont vos équipes qui forment les talents de demain qui viendront grandir dans nos ateliers.</a:t>
            </a:r>
          </a:p>
          <a:p>
            <a:r>
              <a:rPr lang="fr-FR"/>
              <a:t>Pour soutenir cette stratégie, nous avons mis en place des partenariats avec des lycées et des CFA.  </a:t>
            </a:r>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B046C6E-ACA5-4B04-BFD8-AC621E16532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456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llustrated opening layout">
    <p:bg bwMode="invGray">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7542305" y="614957"/>
            <a:ext cx="4314335" cy="1772793"/>
          </a:xfrm>
        </p:spPr>
        <p:txBody>
          <a:bodyPr anchor="t"/>
          <a:lstStyle>
            <a:lvl1pPr algn="l">
              <a:lnSpc>
                <a:spcPct val="80000"/>
              </a:lnSpc>
              <a:defRPr sz="4800">
                <a:solidFill>
                  <a:schemeClr val="bg1"/>
                </a:solidFill>
              </a:defRPr>
            </a:lvl1pPr>
          </a:lstStyle>
          <a:p>
            <a:r>
              <a:rPr lang="fr-FR"/>
              <a:t>Enter </a:t>
            </a:r>
            <a:r>
              <a:rPr lang="fr-FR" err="1"/>
              <a:t>presentation</a:t>
            </a:r>
            <a:r>
              <a:rPr lang="fr-FR"/>
              <a:t> </a:t>
            </a:r>
            <a:r>
              <a:rPr lang="fr-FR" err="1"/>
              <a:t>title</a:t>
            </a:r>
            <a:endParaRPr lang="fr-FR"/>
          </a:p>
        </p:txBody>
      </p:sp>
      <p:sp>
        <p:nvSpPr>
          <p:cNvPr id="6" name="Sous-titre 2">
            <a:extLst>
              <a:ext uri="{FF2B5EF4-FFF2-40B4-BE49-F238E27FC236}">
                <a16:creationId xmlns:a16="http://schemas.microsoft.com/office/drawing/2014/main" id="{B00019C8-6B6B-D97A-EE7F-245C8D8C8A80}"/>
              </a:ext>
            </a:extLst>
          </p:cNvPr>
          <p:cNvSpPr>
            <a:spLocks noGrp="1"/>
          </p:cNvSpPr>
          <p:nvPr>
            <p:ph type="subTitle" idx="1" hasCustomPrompt="1"/>
          </p:nvPr>
        </p:nvSpPr>
        <p:spPr>
          <a:xfrm>
            <a:off x="7542305" y="4773150"/>
            <a:ext cx="4314335" cy="164148"/>
          </a:xfrm>
        </p:spPr>
        <p:txBody>
          <a:bodyPr anchor="b"/>
          <a:lstStyle>
            <a:lvl1pPr marL="0" indent="0" algn="l">
              <a:buNone/>
              <a:defRPr sz="1067" b="0" cap="none"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err="1"/>
              <a:t>Presentation</a:t>
            </a:r>
            <a:r>
              <a:rPr lang="fr-FR"/>
              <a:t> </a:t>
            </a:r>
            <a:r>
              <a:rPr lang="fr-FR" err="1"/>
              <a:t>subtitle</a:t>
            </a:r>
            <a:endParaRPr lang="fr-FR"/>
          </a:p>
        </p:txBody>
      </p:sp>
      <p:sp>
        <p:nvSpPr>
          <p:cNvPr id="3" name="Espace réservé pour une image  2">
            <a:extLst>
              <a:ext uri="{FF2B5EF4-FFF2-40B4-BE49-F238E27FC236}">
                <a16:creationId xmlns:a16="http://schemas.microsoft.com/office/drawing/2014/main" id="{DE91CE40-4CD0-98B6-CD9E-70767DA84316}"/>
              </a:ext>
            </a:extLst>
          </p:cNvPr>
          <p:cNvSpPr>
            <a:spLocks noGrp="1"/>
          </p:cNvSpPr>
          <p:nvPr>
            <p:ph type="pic" sz="quarter" idx="10" hasCustomPrompt="1"/>
          </p:nvPr>
        </p:nvSpPr>
        <p:spPr>
          <a:xfrm>
            <a:off x="0" y="0"/>
            <a:ext cx="7335859" cy="6858000"/>
          </a:xfrm>
          <a:custGeom>
            <a:avLst/>
            <a:gdLst>
              <a:gd name="connsiteX0" fmla="*/ 0 w 5501894"/>
              <a:gd name="connsiteY0" fmla="*/ 0 h 5143500"/>
              <a:gd name="connsiteX1" fmla="*/ 5340731 w 5501894"/>
              <a:gd name="connsiteY1" fmla="*/ 0 h 5143500"/>
              <a:gd name="connsiteX2" fmla="*/ 5340731 w 5501894"/>
              <a:gd name="connsiteY2" fmla="*/ 4033774 h 5143500"/>
              <a:gd name="connsiteX3" fmla="*/ 5343144 w 5501894"/>
              <a:gd name="connsiteY3" fmla="*/ 4033774 h 5143500"/>
              <a:gd name="connsiteX4" fmla="*/ 5501894 w 5501894"/>
              <a:gd name="connsiteY4" fmla="*/ 4330446 h 5143500"/>
              <a:gd name="connsiteX5" fmla="*/ 5343144 w 5501894"/>
              <a:gd name="connsiteY5" fmla="*/ 4627118 h 5143500"/>
              <a:gd name="connsiteX6" fmla="*/ 5342509 w 5501894"/>
              <a:gd name="connsiteY6" fmla="*/ 5143500 h 5143500"/>
              <a:gd name="connsiteX7" fmla="*/ 0 w 5501894"/>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1894" h="5143500">
                <a:moveTo>
                  <a:pt x="0" y="0"/>
                </a:moveTo>
                <a:lnTo>
                  <a:pt x="5340731" y="0"/>
                </a:lnTo>
                <a:lnTo>
                  <a:pt x="5340731" y="4033774"/>
                </a:lnTo>
                <a:lnTo>
                  <a:pt x="5343144" y="4033774"/>
                </a:lnTo>
                <a:lnTo>
                  <a:pt x="5501894" y="4330446"/>
                </a:lnTo>
                <a:lnTo>
                  <a:pt x="5343144" y="4627118"/>
                </a:lnTo>
                <a:lnTo>
                  <a:pt x="5342509" y="5143500"/>
                </a:lnTo>
                <a:lnTo>
                  <a:pt x="0" y="5143500"/>
                </a:lnTo>
                <a:close/>
              </a:path>
            </a:pathLst>
          </a:custGeom>
          <a:pattFill prst="openDmnd">
            <a:fgClr>
              <a:schemeClr val="accent6"/>
            </a:fgClr>
            <a:bgClr>
              <a:schemeClr val="bg1"/>
            </a:bgClr>
          </a:pattFill>
        </p:spPr>
        <p:txBody>
          <a:bodyPr wrap="square" lIns="0" rIns="0" bIns="900000" anchor="ctr">
            <a:noAutofit/>
          </a:bodyPr>
          <a:lstStyle>
            <a:lvl1pPr algn="ctr">
              <a:defRPr sz="1333" b="0" cap="none" baseline="0">
                <a:solidFill>
                  <a:schemeClr val="tx1"/>
                </a:solidFill>
                <a:sym typeface="Symbol" panose="05050102010706020507" pitchFamily="18" charset="2"/>
              </a:defRPr>
            </a:lvl1pPr>
          </a:lstStyle>
          <a:p>
            <a:r>
              <a:rPr lang="en-US"/>
              <a:t>Click here to insert an image</a:t>
            </a:r>
            <a:br>
              <a:rPr lang="fr-FR"/>
            </a:br>
            <a:r>
              <a:rPr lang="fr-FR"/>
              <a:t></a:t>
            </a:r>
          </a:p>
        </p:txBody>
      </p:sp>
      <p:grpSp>
        <p:nvGrpSpPr>
          <p:cNvPr id="4" name="Group 4">
            <a:extLst>
              <a:ext uri="{FF2B5EF4-FFF2-40B4-BE49-F238E27FC236}">
                <a16:creationId xmlns:a16="http://schemas.microsoft.com/office/drawing/2014/main" id="{DFECD3F6-0336-04B1-8C5A-A6D2CFF078B6}"/>
              </a:ext>
            </a:extLst>
          </p:cNvPr>
          <p:cNvGrpSpPr>
            <a:grpSpLocks noChangeAspect="1"/>
          </p:cNvGrpSpPr>
          <p:nvPr userDrawn="1"/>
        </p:nvGrpSpPr>
        <p:grpSpPr bwMode="auto">
          <a:xfrm>
            <a:off x="7560302" y="5337143"/>
            <a:ext cx="2211917" cy="863600"/>
            <a:chOff x="3672" y="1264"/>
            <a:chExt cx="1045" cy="408"/>
          </a:xfrm>
          <a:solidFill>
            <a:schemeClr val="bg1"/>
          </a:solidFill>
        </p:grpSpPr>
        <p:sp>
          <p:nvSpPr>
            <p:cNvPr id="5" name="Freeform 5">
              <a:extLst>
                <a:ext uri="{FF2B5EF4-FFF2-40B4-BE49-F238E27FC236}">
                  <a16:creationId xmlns:a16="http://schemas.microsoft.com/office/drawing/2014/main" id="{856A26B7-4E5D-45CE-9616-65CA9D70AFC1}"/>
                </a:ext>
              </a:extLst>
            </p:cNvPr>
            <p:cNvSpPr>
              <a:spLocks noEditPoints="1"/>
            </p:cNvSpPr>
            <p:nvPr userDrawn="1"/>
          </p:nvSpPr>
          <p:spPr bwMode="auto">
            <a:xfrm>
              <a:off x="4066" y="1369"/>
              <a:ext cx="84" cy="81"/>
            </a:xfrm>
            <a:custGeom>
              <a:avLst/>
              <a:gdLst>
                <a:gd name="T0" fmla="*/ 159 w 165"/>
                <a:gd name="T1" fmla="*/ 54 h 158"/>
                <a:gd name="T2" fmla="*/ 98 w 165"/>
                <a:gd name="T3" fmla="*/ 0 h 158"/>
                <a:gd name="T4" fmla="*/ 0 w 165"/>
                <a:gd name="T5" fmla="*/ 0 h 158"/>
                <a:gd name="T6" fmla="*/ 0 w 165"/>
                <a:gd name="T7" fmla="*/ 158 h 158"/>
                <a:gd name="T8" fmla="*/ 41 w 165"/>
                <a:gd name="T9" fmla="*/ 158 h 158"/>
                <a:gd name="T10" fmla="*/ 41 w 165"/>
                <a:gd name="T11" fmla="*/ 108 h 158"/>
                <a:gd name="T12" fmla="*/ 92 w 165"/>
                <a:gd name="T13" fmla="*/ 108 h 158"/>
                <a:gd name="T14" fmla="*/ 119 w 165"/>
                <a:gd name="T15" fmla="*/ 158 h 158"/>
                <a:gd name="T16" fmla="*/ 165 w 165"/>
                <a:gd name="T17" fmla="*/ 158 h 158"/>
                <a:gd name="T18" fmla="*/ 131 w 165"/>
                <a:gd name="T19" fmla="*/ 101 h 158"/>
                <a:gd name="T20" fmla="*/ 159 w 165"/>
                <a:gd name="T21" fmla="*/ 54 h 158"/>
                <a:gd name="T22" fmla="*/ 92 w 165"/>
                <a:gd name="T23" fmla="*/ 76 h 158"/>
                <a:gd name="T24" fmla="*/ 41 w 165"/>
                <a:gd name="T25" fmla="*/ 76 h 158"/>
                <a:gd name="T26" fmla="*/ 41 w 165"/>
                <a:gd name="T27" fmla="*/ 32 h 158"/>
                <a:gd name="T28" fmla="*/ 92 w 165"/>
                <a:gd name="T29" fmla="*/ 32 h 158"/>
                <a:gd name="T30" fmla="*/ 117 w 165"/>
                <a:gd name="T31" fmla="*/ 54 h 158"/>
                <a:gd name="T32" fmla="*/ 92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59" y="54"/>
                  </a:moveTo>
                  <a:cubicBezTo>
                    <a:pt x="159" y="23"/>
                    <a:pt x="138" y="0"/>
                    <a:pt x="98" y="0"/>
                  </a:cubicBezTo>
                  <a:cubicBezTo>
                    <a:pt x="0" y="0"/>
                    <a:pt x="0" y="0"/>
                    <a:pt x="0" y="0"/>
                  </a:cubicBezTo>
                  <a:cubicBezTo>
                    <a:pt x="0" y="158"/>
                    <a:pt x="0" y="158"/>
                    <a:pt x="0" y="158"/>
                  </a:cubicBezTo>
                  <a:cubicBezTo>
                    <a:pt x="41" y="158"/>
                    <a:pt x="41" y="158"/>
                    <a:pt x="41" y="158"/>
                  </a:cubicBezTo>
                  <a:cubicBezTo>
                    <a:pt x="41" y="108"/>
                    <a:pt x="41" y="108"/>
                    <a:pt x="41" y="108"/>
                  </a:cubicBezTo>
                  <a:cubicBezTo>
                    <a:pt x="92" y="108"/>
                    <a:pt x="92" y="108"/>
                    <a:pt x="92" y="108"/>
                  </a:cubicBezTo>
                  <a:cubicBezTo>
                    <a:pt x="119" y="158"/>
                    <a:pt x="119" y="158"/>
                    <a:pt x="119" y="158"/>
                  </a:cubicBezTo>
                  <a:cubicBezTo>
                    <a:pt x="165" y="158"/>
                    <a:pt x="165" y="158"/>
                    <a:pt x="165" y="158"/>
                  </a:cubicBezTo>
                  <a:cubicBezTo>
                    <a:pt x="131" y="101"/>
                    <a:pt x="131" y="101"/>
                    <a:pt x="131" y="101"/>
                  </a:cubicBezTo>
                  <a:cubicBezTo>
                    <a:pt x="150" y="92"/>
                    <a:pt x="159" y="75"/>
                    <a:pt x="159" y="54"/>
                  </a:cubicBezTo>
                  <a:close/>
                  <a:moveTo>
                    <a:pt x="92" y="76"/>
                  </a:moveTo>
                  <a:cubicBezTo>
                    <a:pt x="41" y="76"/>
                    <a:pt x="41" y="76"/>
                    <a:pt x="41" y="76"/>
                  </a:cubicBezTo>
                  <a:cubicBezTo>
                    <a:pt x="41" y="32"/>
                    <a:pt x="41" y="32"/>
                    <a:pt x="41" y="32"/>
                  </a:cubicBezTo>
                  <a:cubicBezTo>
                    <a:pt x="92" y="32"/>
                    <a:pt x="92" y="32"/>
                    <a:pt x="92" y="32"/>
                  </a:cubicBezTo>
                  <a:cubicBezTo>
                    <a:pt x="108" y="32"/>
                    <a:pt x="117" y="41"/>
                    <a:pt x="117" y="54"/>
                  </a:cubicBezTo>
                  <a:cubicBezTo>
                    <a:pt x="117" y="66"/>
                    <a:pt x="108" y="76"/>
                    <a:pt x="92"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 name="Freeform 6">
              <a:extLst>
                <a:ext uri="{FF2B5EF4-FFF2-40B4-BE49-F238E27FC236}">
                  <a16:creationId xmlns:a16="http://schemas.microsoft.com/office/drawing/2014/main" id="{337D8FBE-B36D-8891-DB0F-1C306E7D60E4}"/>
                </a:ext>
              </a:extLst>
            </p:cNvPr>
            <p:cNvSpPr>
              <a:spLocks/>
            </p:cNvSpPr>
            <p:nvPr userDrawn="1"/>
          </p:nvSpPr>
          <p:spPr bwMode="auto">
            <a:xfrm>
              <a:off x="4468" y="1369"/>
              <a:ext cx="83" cy="82"/>
            </a:xfrm>
            <a:custGeom>
              <a:avLst/>
              <a:gdLst>
                <a:gd name="T0" fmla="*/ 82 w 163"/>
                <a:gd name="T1" fmla="*/ 161 h 161"/>
                <a:gd name="T2" fmla="*/ 163 w 163"/>
                <a:gd name="T3" fmla="*/ 93 h 161"/>
                <a:gd name="T4" fmla="*/ 163 w 163"/>
                <a:gd name="T5" fmla="*/ 0 h 161"/>
                <a:gd name="T6" fmla="*/ 122 w 163"/>
                <a:gd name="T7" fmla="*/ 0 h 161"/>
                <a:gd name="T8" fmla="*/ 122 w 163"/>
                <a:gd name="T9" fmla="*/ 93 h 161"/>
                <a:gd name="T10" fmla="*/ 82 w 163"/>
                <a:gd name="T11" fmla="*/ 128 h 161"/>
                <a:gd name="T12" fmla="*/ 42 w 163"/>
                <a:gd name="T13" fmla="*/ 93 h 161"/>
                <a:gd name="T14" fmla="*/ 42 w 163"/>
                <a:gd name="T15" fmla="*/ 0 h 161"/>
                <a:gd name="T16" fmla="*/ 0 w 163"/>
                <a:gd name="T17" fmla="*/ 0 h 161"/>
                <a:gd name="T18" fmla="*/ 0 w 163"/>
                <a:gd name="T19" fmla="*/ 93 h 161"/>
                <a:gd name="T20" fmla="*/ 82 w 163"/>
                <a:gd name="T21"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82" y="161"/>
                  </a:moveTo>
                  <a:cubicBezTo>
                    <a:pt x="128" y="161"/>
                    <a:pt x="163" y="141"/>
                    <a:pt x="163" y="93"/>
                  </a:cubicBezTo>
                  <a:cubicBezTo>
                    <a:pt x="163" y="0"/>
                    <a:pt x="163" y="0"/>
                    <a:pt x="163" y="0"/>
                  </a:cubicBezTo>
                  <a:cubicBezTo>
                    <a:pt x="122" y="0"/>
                    <a:pt x="122" y="0"/>
                    <a:pt x="122" y="0"/>
                  </a:cubicBezTo>
                  <a:cubicBezTo>
                    <a:pt x="122" y="93"/>
                    <a:pt x="122" y="93"/>
                    <a:pt x="122" y="93"/>
                  </a:cubicBezTo>
                  <a:cubicBezTo>
                    <a:pt x="122" y="109"/>
                    <a:pt x="116" y="128"/>
                    <a:pt x="82" y="128"/>
                  </a:cubicBezTo>
                  <a:cubicBezTo>
                    <a:pt x="48" y="128"/>
                    <a:pt x="42" y="109"/>
                    <a:pt x="42" y="93"/>
                  </a:cubicBezTo>
                  <a:cubicBezTo>
                    <a:pt x="42" y="0"/>
                    <a:pt x="42" y="0"/>
                    <a:pt x="42" y="0"/>
                  </a:cubicBezTo>
                  <a:cubicBezTo>
                    <a:pt x="0" y="0"/>
                    <a:pt x="0" y="0"/>
                    <a:pt x="0" y="0"/>
                  </a:cubicBezTo>
                  <a:cubicBezTo>
                    <a:pt x="0" y="93"/>
                    <a:pt x="0" y="93"/>
                    <a:pt x="0" y="93"/>
                  </a:cubicBezTo>
                  <a:cubicBezTo>
                    <a:pt x="0" y="141"/>
                    <a:pt x="35" y="161"/>
                    <a:pt x="82"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9" name="Freeform 7">
              <a:extLst>
                <a:ext uri="{FF2B5EF4-FFF2-40B4-BE49-F238E27FC236}">
                  <a16:creationId xmlns:a16="http://schemas.microsoft.com/office/drawing/2014/main" id="{73796A50-E01E-BCB7-2EC9-438ECF24C5C4}"/>
                </a:ext>
              </a:extLst>
            </p:cNvPr>
            <p:cNvSpPr>
              <a:spLocks/>
            </p:cNvSpPr>
            <p:nvPr userDrawn="1"/>
          </p:nvSpPr>
          <p:spPr bwMode="auto">
            <a:xfrm>
              <a:off x="4170" y="1369"/>
              <a:ext cx="71" cy="81"/>
            </a:xfrm>
            <a:custGeom>
              <a:avLst/>
              <a:gdLst>
                <a:gd name="T0" fmla="*/ 71 w 71"/>
                <a:gd name="T1" fmla="*/ 64 h 81"/>
                <a:gd name="T2" fmla="*/ 21 w 71"/>
                <a:gd name="T3" fmla="*/ 64 h 81"/>
                <a:gd name="T4" fmla="*/ 21 w 71"/>
                <a:gd name="T5" fmla="*/ 48 h 81"/>
                <a:gd name="T6" fmla="*/ 65 w 71"/>
                <a:gd name="T7" fmla="*/ 48 h 81"/>
                <a:gd name="T8" fmla="*/ 65 w 71"/>
                <a:gd name="T9" fmla="*/ 32 h 81"/>
                <a:gd name="T10" fmla="*/ 21 w 71"/>
                <a:gd name="T11" fmla="*/ 32 h 81"/>
                <a:gd name="T12" fmla="*/ 21 w 71"/>
                <a:gd name="T13" fmla="*/ 16 h 81"/>
                <a:gd name="T14" fmla="*/ 69 w 71"/>
                <a:gd name="T15" fmla="*/ 16 h 81"/>
                <a:gd name="T16" fmla="*/ 69 w 71"/>
                <a:gd name="T17" fmla="*/ 0 h 81"/>
                <a:gd name="T18" fmla="*/ 0 w 71"/>
                <a:gd name="T19" fmla="*/ 0 h 81"/>
                <a:gd name="T20" fmla="*/ 0 w 71"/>
                <a:gd name="T21" fmla="*/ 81 h 81"/>
                <a:gd name="T22" fmla="*/ 71 w 71"/>
                <a:gd name="T23" fmla="*/ 81 h 81"/>
                <a:gd name="T24" fmla="*/ 71 w 71"/>
                <a:gd name="T25" fmla="*/ 6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81">
                  <a:moveTo>
                    <a:pt x="71" y="64"/>
                  </a:moveTo>
                  <a:lnTo>
                    <a:pt x="21" y="64"/>
                  </a:lnTo>
                  <a:lnTo>
                    <a:pt x="21" y="48"/>
                  </a:lnTo>
                  <a:lnTo>
                    <a:pt x="65" y="48"/>
                  </a:lnTo>
                  <a:lnTo>
                    <a:pt x="65" y="32"/>
                  </a:lnTo>
                  <a:lnTo>
                    <a:pt x="21" y="32"/>
                  </a:lnTo>
                  <a:lnTo>
                    <a:pt x="21" y="16"/>
                  </a:lnTo>
                  <a:lnTo>
                    <a:pt x="69" y="16"/>
                  </a:lnTo>
                  <a:lnTo>
                    <a:pt x="69" y="0"/>
                  </a:lnTo>
                  <a:lnTo>
                    <a:pt x="0" y="0"/>
                  </a:lnTo>
                  <a:lnTo>
                    <a:pt x="0" y="81"/>
                  </a:lnTo>
                  <a:lnTo>
                    <a:pt x="71" y="81"/>
                  </a:lnTo>
                  <a:lnTo>
                    <a:pt x="71"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0" name="Freeform 8">
              <a:extLst>
                <a:ext uri="{FF2B5EF4-FFF2-40B4-BE49-F238E27FC236}">
                  <a16:creationId xmlns:a16="http://schemas.microsoft.com/office/drawing/2014/main" id="{EEC0E1C0-A9F4-5747-11F4-00C9A14EC407}"/>
                </a:ext>
              </a:extLst>
            </p:cNvPr>
            <p:cNvSpPr>
              <a:spLocks/>
            </p:cNvSpPr>
            <p:nvPr userDrawn="1"/>
          </p:nvSpPr>
          <p:spPr bwMode="auto">
            <a:xfrm>
              <a:off x="4575" y="1369"/>
              <a:ext cx="67" cy="81"/>
            </a:xfrm>
            <a:custGeom>
              <a:avLst/>
              <a:gdLst>
                <a:gd name="T0" fmla="*/ 67 w 67"/>
                <a:gd name="T1" fmla="*/ 64 h 81"/>
                <a:gd name="T2" fmla="*/ 21 w 67"/>
                <a:gd name="T3" fmla="*/ 64 h 81"/>
                <a:gd name="T4" fmla="*/ 21 w 67"/>
                <a:gd name="T5" fmla="*/ 0 h 81"/>
                <a:gd name="T6" fmla="*/ 0 w 67"/>
                <a:gd name="T7" fmla="*/ 0 h 81"/>
                <a:gd name="T8" fmla="*/ 0 w 67"/>
                <a:gd name="T9" fmla="*/ 81 h 81"/>
                <a:gd name="T10" fmla="*/ 67 w 67"/>
                <a:gd name="T11" fmla="*/ 81 h 81"/>
                <a:gd name="T12" fmla="*/ 67 w 67"/>
                <a:gd name="T13" fmla="*/ 64 h 81"/>
              </a:gdLst>
              <a:ahLst/>
              <a:cxnLst>
                <a:cxn ang="0">
                  <a:pos x="T0" y="T1"/>
                </a:cxn>
                <a:cxn ang="0">
                  <a:pos x="T2" y="T3"/>
                </a:cxn>
                <a:cxn ang="0">
                  <a:pos x="T4" y="T5"/>
                </a:cxn>
                <a:cxn ang="0">
                  <a:pos x="T6" y="T7"/>
                </a:cxn>
                <a:cxn ang="0">
                  <a:pos x="T8" y="T9"/>
                </a:cxn>
                <a:cxn ang="0">
                  <a:pos x="T10" y="T11"/>
                </a:cxn>
                <a:cxn ang="0">
                  <a:pos x="T12" y="T13"/>
                </a:cxn>
              </a:cxnLst>
              <a:rect l="0" t="0" r="r" b="b"/>
              <a:pathLst>
                <a:path w="67" h="81">
                  <a:moveTo>
                    <a:pt x="67" y="64"/>
                  </a:moveTo>
                  <a:lnTo>
                    <a:pt x="21" y="64"/>
                  </a:lnTo>
                  <a:lnTo>
                    <a:pt x="21" y="0"/>
                  </a:lnTo>
                  <a:lnTo>
                    <a:pt x="0" y="0"/>
                  </a:lnTo>
                  <a:lnTo>
                    <a:pt x="0" y="81"/>
                  </a:lnTo>
                  <a:lnTo>
                    <a:pt x="67" y="81"/>
                  </a:lnTo>
                  <a:lnTo>
                    <a:pt x="67"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1" name="Freeform 9">
              <a:extLst>
                <a:ext uri="{FF2B5EF4-FFF2-40B4-BE49-F238E27FC236}">
                  <a16:creationId xmlns:a16="http://schemas.microsoft.com/office/drawing/2014/main" id="{40A24358-1BC6-1439-7CE6-F578D07EAD62}"/>
                </a:ext>
              </a:extLst>
            </p:cNvPr>
            <p:cNvSpPr>
              <a:spLocks noEditPoints="1"/>
            </p:cNvSpPr>
            <p:nvPr userDrawn="1"/>
          </p:nvSpPr>
          <p:spPr bwMode="auto">
            <a:xfrm>
              <a:off x="4362" y="1369"/>
              <a:ext cx="97" cy="81"/>
            </a:xfrm>
            <a:custGeom>
              <a:avLst/>
              <a:gdLst>
                <a:gd name="T0" fmla="*/ 34 w 97"/>
                <a:gd name="T1" fmla="*/ 0 h 81"/>
                <a:gd name="T2" fmla="*/ 0 w 97"/>
                <a:gd name="T3" fmla="*/ 81 h 81"/>
                <a:gd name="T4" fmla="*/ 21 w 97"/>
                <a:gd name="T5" fmla="*/ 81 h 81"/>
                <a:gd name="T6" fmla="*/ 28 w 97"/>
                <a:gd name="T7" fmla="*/ 66 h 81"/>
                <a:gd name="T8" fmla="*/ 69 w 97"/>
                <a:gd name="T9" fmla="*/ 66 h 81"/>
                <a:gd name="T10" fmla="*/ 75 w 97"/>
                <a:gd name="T11" fmla="*/ 81 h 81"/>
                <a:gd name="T12" fmla="*/ 97 w 97"/>
                <a:gd name="T13" fmla="*/ 81 h 81"/>
                <a:gd name="T14" fmla="*/ 62 w 97"/>
                <a:gd name="T15" fmla="*/ 0 h 81"/>
                <a:gd name="T16" fmla="*/ 34 w 97"/>
                <a:gd name="T17" fmla="*/ 0 h 81"/>
                <a:gd name="T18" fmla="*/ 34 w 97"/>
                <a:gd name="T19" fmla="*/ 49 h 81"/>
                <a:gd name="T20" fmla="*/ 48 w 97"/>
                <a:gd name="T21" fmla="*/ 17 h 81"/>
                <a:gd name="T22" fmla="*/ 62 w 97"/>
                <a:gd name="T23" fmla="*/ 49 h 81"/>
                <a:gd name="T24" fmla="*/ 34 w 97"/>
                <a:gd name="T25"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81">
                  <a:moveTo>
                    <a:pt x="34" y="0"/>
                  </a:moveTo>
                  <a:lnTo>
                    <a:pt x="0" y="81"/>
                  </a:lnTo>
                  <a:lnTo>
                    <a:pt x="21" y="81"/>
                  </a:lnTo>
                  <a:lnTo>
                    <a:pt x="28" y="66"/>
                  </a:lnTo>
                  <a:lnTo>
                    <a:pt x="69" y="66"/>
                  </a:lnTo>
                  <a:lnTo>
                    <a:pt x="75" y="81"/>
                  </a:lnTo>
                  <a:lnTo>
                    <a:pt x="97" y="81"/>
                  </a:lnTo>
                  <a:lnTo>
                    <a:pt x="62" y="0"/>
                  </a:lnTo>
                  <a:lnTo>
                    <a:pt x="34" y="0"/>
                  </a:lnTo>
                  <a:close/>
                  <a:moveTo>
                    <a:pt x="34" y="49"/>
                  </a:moveTo>
                  <a:lnTo>
                    <a:pt x="48" y="17"/>
                  </a:lnTo>
                  <a:lnTo>
                    <a:pt x="62" y="49"/>
                  </a:lnTo>
                  <a:lnTo>
                    <a:pt x="3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2" name="Freeform 10">
              <a:extLst>
                <a:ext uri="{FF2B5EF4-FFF2-40B4-BE49-F238E27FC236}">
                  <a16:creationId xmlns:a16="http://schemas.microsoft.com/office/drawing/2014/main" id="{5D70FBA8-535E-9EC3-B4BD-A37DE45AD6A5}"/>
                </a:ext>
              </a:extLst>
            </p:cNvPr>
            <p:cNvSpPr>
              <a:spLocks/>
            </p:cNvSpPr>
            <p:nvPr userDrawn="1"/>
          </p:nvSpPr>
          <p:spPr bwMode="auto">
            <a:xfrm>
              <a:off x="4633" y="1369"/>
              <a:ext cx="84" cy="81"/>
            </a:xfrm>
            <a:custGeom>
              <a:avLst/>
              <a:gdLst>
                <a:gd name="T0" fmla="*/ 0 w 84"/>
                <a:gd name="T1" fmla="*/ 0 h 81"/>
                <a:gd name="T2" fmla="*/ 0 w 84"/>
                <a:gd name="T3" fmla="*/ 16 h 81"/>
                <a:gd name="T4" fmla="*/ 31 w 84"/>
                <a:gd name="T5" fmla="*/ 16 h 81"/>
                <a:gd name="T6" fmla="*/ 31 w 84"/>
                <a:gd name="T7" fmla="*/ 81 h 81"/>
                <a:gd name="T8" fmla="*/ 52 w 84"/>
                <a:gd name="T9" fmla="*/ 81 h 81"/>
                <a:gd name="T10" fmla="*/ 52 w 84"/>
                <a:gd name="T11" fmla="*/ 16 h 81"/>
                <a:gd name="T12" fmla="*/ 84 w 84"/>
                <a:gd name="T13" fmla="*/ 16 h 81"/>
                <a:gd name="T14" fmla="*/ 84 w 84"/>
                <a:gd name="T15" fmla="*/ 0 h 81"/>
                <a:gd name="T16" fmla="*/ 0 w 84"/>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1">
                  <a:moveTo>
                    <a:pt x="0" y="0"/>
                  </a:moveTo>
                  <a:lnTo>
                    <a:pt x="0" y="16"/>
                  </a:lnTo>
                  <a:lnTo>
                    <a:pt x="31" y="16"/>
                  </a:lnTo>
                  <a:lnTo>
                    <a:pt x="31" y="81"/>
                  </a:lnTo>
                  <a:lnTo>
                    <a:pt x="52" y="81"/>
                  </a:lnTo>
                  <a:lnTo>
                    <a:pt x="52" y="16"/>
                  </a:lnTo>
                  <a:lnTo>
                    <a:pt x="84" y="16"/>
                  </a:lnTo>
                  <a:lnTo>
                    <a:pt x="8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3" name="Freeform 11">
              <a:extLst>
                <a:ext uri="{FF2B5EF4-FFF2-40B4-BE49-F238E27FC236}">
                  <a16:creationId xmlns:a16="http://schemas.microsoft.com/office/drawing/2014/main" id="{43E66E9C-614B-E927-F1D1-46B54881A6E3}"/>
                </a:ext>
              </a:extLst>
            </p:cNvPr>
            <p:cNvSpPr>
              <a:spLocks/>
            </p:cNvSpPr>
            <p:nvPr userDrawn="1"/>
          </p:nvSpPr>
          <p:spPr bwMode="auto">
            <a:xfrm>
              <a:off x="4262" y="1369"/>
              <a:ext cx="86" cy="81"/>
            </a:xfrm>
            <a:custGeom>
              <a:avLst/>
              <a:gdLst>
                <a:gd name="T0" fmla="*/ 19 w 86"/>
                <a:gd name="T1" fmla="*/ 28 h 81"/>
                <a:gd name="T2" fmla="*/ 67 w 86"/>
                <a:gd name="T3" fmla="*/ 81 h 81"/>
                <a:gd name="T4" fmla="*/ 86 w 86"/>
                <a:gd name="T5" fmla="*/ 81 h 81"/>
                <a:gd name="T6" fmla="*/ 86 w 86"/>
                <a:gd name="T7" fmla="*/ 0 h 81"/>
                <a:gd name="T8" fmla="*/ 67 w 86"/>
                <a:gd name="T9" fmla="*/ 0 h 81"/>
                <a:gd name="T10" fmla="*/ 67 w 86"/>
                <a:gd name="T11" fmla="*/ 53 h 81"/>
                <a:gd name="T12" fmla="*/ 19 w 86"/>
                <a:gd name="T13" fmla="*/ 0 h 81"/>
                <a:gd name="T14" fmla="*/ 0 w 86"/>
                <a:gd name="T15" fmla="*/ 0 h 81"/>
                <a:gd name="T16" fmla="*/ 0 w 86"/>
                <a:gd name="T17" fmla="*/ 81 h 81"/>
                <a:gd name="T18" fmla="*/ 19 w 86"/>
                <a:gd name="T19" fmla="*/ 81 h 81"/>
                <a:gd name="T20" fmla="*/ 19 w 86"/>
                <a:gd name="T21"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81">
                  <a:moveTo>
                    <a:pt x="19" y="28"/>
                  </a:moveTo>
                  <a:lnTo>
                    <a:pt x="67" y="81"/>
                  </a:lnTo>
                  <a:lnTo>
                    <a:pt x="86" y="81"/>
                  </a:lnTo>
                  <a:lnTo>
                    <a:pt x="86" y="0"/>
                  </a:lnTo>
                  <a:lnTo>
                    <a:pt x="67" y="0"/>
                  </a:lnTo>
                  <a:lnTo>
                    <a:pt x="67" y="53"/>
                  </a:lnTo>
                  <a:lnTo>
                    <a:pt x="19" y="0"/>
                  </a:lnTo>
                  <a:lnTo>
                    <a:pt x="0" y="0"/>
                  </a:lnTo>
                  <a:lnTo>
                    <a:pt x="0" y="81"/>
                  </a:lnTo>
                  <a:lnTo>
                    <a:pt x="19" y="81"/>
                  </a:lnTo>
                  <a:lnTo>
                    <a:pt x="19"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4" name="Freeform 12">
              <a:extLst>
                <a:ext uri="{FF2B5EF4-FFF2-40B4-BE49-F238E27FC236}">
                  <a16:creationId xmlns:a16="http://schemas.microsoft.com/office/drawing/2014/main" id="{5AE1F341-E90C-B91B-72B4-7ACA57711BA7}"/>
                </a:ext>
              </a:extLst>
            </p:cNvPr>
            <p:cNvSpPr>
              <a:spLocks/>
            </p:cNvSpPr>
            <p:nvPr userDrawn="1"/>
          </p:nvSpPr>
          <p:spPr bwMode="auto">
            <a:xfrm>
              <a:off x="4066" y="1484"/>
              <a:ext cx="83" cy="81"/>
            </a:xfrm>
            <a:custGeom>
              <a:avLst/>
              <a:gdLst>
                <a:gd name="T0" fmla="*/ 0 w 83"/>
                <a:gd name="T1" fmla="*/ 17 h 81"/>
                <a:gd name="T2" fmla="*/ 31 w 83"/>
                <a:gd name="T3" fmla="*/ 17 h 81"/>
                <a:gd name="T4" fmla="*/ 31 w 83"/>
                <a:gd name="T5" fmla="*/ 81 h 81"/>
                <a:gd name="T6" fmla="*/ 52 w 83"/>
                <a:gd name="T7" fmla="*/ 81 h 81"/>
                <a:gd name="T8" fmla="*/ 52 w 83"/>
                <a:gd name="T9" fmla="*/ 17 h 81"/>
                <a:gd name="T10" fmla="*/ 83 w 83"/>
                <a:gd name="T11" fmla="*/ 17 h 81"/>
                <a:gd name="T12" fmla="*/ 83 w 83"/>
                <a:gd name="T13" fmla="*/ 0 h 81"/>
                <a:gd name="T14" fmla="*/ 0 w 83"/>
                <a:gd name="T15" fmla="*/ 0 h 81"/>
                <a:gd name="T16" fmla="*/ 0 w 83"/>
                <a:gd name="T17"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1">
                  <a:moveTo>
                    <a:pt x="0" y="17"/>
                  </a:moveTo>
                  <a:lnTo>
                    <a:pt x="31" y="17"/>
                  </a:lnTo>
                  <a:lnTo>
                    <a:pt x="31" y="81"/>
                  </a:lnTo>
                  <a:lnTo>
                    <a:pt x="52" y="81"/>
                  </a:lnTo>
                  <a:lnTo>
                    <a:pt x="52" y="17"/>
                  </a:lnTo>
                  <a:lnTo>
                    <a:pt x="83" y="17"/>
                  </a:lnTo>
                  <a:lnTo>
                    <a:pt x="83" y="0"/>
                  </a:lnTo>
                  <a:lnTo>
                    <a:pt x="0" y="0"/>
                  </a:ln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5" name="Freeform 13">
              <a:extLst>
                <a:ext uri="{FF2B5EF4-FFF2-40B4-BE49-F238E27FC236}">
                  <a16:creationId xmlns:a16="http://schemas.microsoft.com/office/drawing/2014/main" id="{84014A79-3920-177B-DA29-6D38736D2590}"/>
                </a:ext>
              </a:extLst>
            </p:cNvPr>
            <p:cNvSpPr>
              <a:spLocks/>
            </p:cNvSpPr>
            <p:nvPr userDrawn="1"/>
          </p:nvSpPr>
          <p:spPr bwMode="auto">
            <a:xfrm>
              <a:off x="4265" y="1484"/>
              <a:ext cx="83" cy="82"/>
            </a:xfrm>
            <a:custGeom>
              <a:avLst/>
              <a:gdLst>
                <a:gd name="T0" fmla="*/ 122 w 163"/>
                <a:gd name="T1" fmla="*/ 93 h 160"/>
                <a:gd name="T2" fmla="*/ 82 w 163"/>
                <a:gd name="T3" fmla="*/ 128 h 160"/>
                <a:gd name="T4" fmla="*/ 41 w 163"/>
                <a:gd name="T5" fmla="*/ 93 h 160"/>
                <a:gd name="T6" fmla="*/ 41 w 163"/>
                <a:gd name="T7" fmla="*/ 0 h 160"/>
                <a:gd name="T8" fmla="*/ 0 w 163"/>
                <a:gd name="T9" fmla="*/ 0 h 160"/>
                <a:gd name="T10" fmla="*/ 0 w 163"/>
                <a:gd name="T11" fmla="*/ 93 h 160"/>
                <a:gd name="T12" fmla="*/ 82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2"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2" y="160"/>
                  </a:cubicBezTo>
                  <a:cubicBezTo>
                    <a:pt x="128" y="160"/>
                    <a:pt x="163" y="140"/>
                    <a:pt x="163" y="93"/>
                  </a:cubicBezTo>
                  <a:cubicBezTo>
                    <a:pt x="163" y="0"/>
                    <a:pt x="163" y="0"/>
                    <a:pt x="163" y="0"/>
                  </a:cubicBezTo>
                  <a:cubicBezTo>
                    <a:pt x="122" y="0"/>
                    <a:pt x="122" y="0"/>
                    <a:pt x="122" y="0"/>
                  </a:cubicBezTo>
                  <a:lnTo>
                    <a:pt x="12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 name="Freeform 14">
              <a:extLst>
                <a:ext uri="{FF2B5EF4-FFF2-40B4-BE49-F238E27FC236}">
                  <a16:creationId xmlns:a16="http://schemas.microsoft.com/office/drawing/2014/main" id="{6E1E1154-3000-E4AC-F884-D5326FD79D84}"/>
                </a:ext>
              </a:extLst>
            </p:cNvPr>
            <p:cNvSpPr>
              <a:spLocks noEditPoints="1"/>
            </p:cNvSpPr>
            <p:nvPr userDrawn="1"/>
          </p:nvSpPr>
          <p:spPr bwMode="auto">
            <a:xfrm>
              <a:off x="4166" y="1484"/>
              <a:ext cx="84" cy="81"/>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0 h 158"/>
                <a:gd name="T20" fmla="*/ 160 w 165"/>
                <a:gd name="T21" fmla="*/ 54 h 158"/>
                <a:gd name="T22" fmla="*/ 93 w 165"/>
                <a:gd name="T23" fmla="*/ 75 h 158"/>
                <a:gd name="T24" fmla="*/ 42 w 165"/>
                <a:gd name="T25" fmla="*/ 75 h 158"/>
                <a:gd name="T26" fmla="*/ 42 w 165"/>
                <a:gd name="T27" fmla="*/ 32 h 158"/>
                <a:gd name="T28" fmla="*/ 93 w 165"/>
                <a:gd name="T29" fmla="*/ 32 h 158"/>
                <a:gd name="T30" fmla="*/ 118 w 165"/>
                <a:gd name="T31" fmla="*/ 54 h 158"/>
                <a:gd name="T32" fmla="*/ 93 w 165"/>
                <a:gd name="T33" fmla="*/ 7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0"/>
                    <a:pt x="132" y="100"/>
                    <a:pt x="132" y="100"/>
                  </a:cubicBezTo>
                  <a:cubicBezTo>
                    <a:pt x="150" y="91"/>
                    <a:pt x="160" y="74"/>
                    <a:pt x="160" y="54"/>
                  </a:cubicBezTo>
                  <a:close/>
                  <a:moveTo>
                    <a:pt x="93" y="75"/>
                  </a:moveTo>
                  <a:cubicBezTo>
                    <a:pt x="42" y="75"/>
                    <a:pt x="42" y="75"/>
                    <a:pt x="42" y="75"/>
                  </a:cubicBezTo>
                  <a:cubicBezTo>
                    <a:pt x="42" y="32"/>
                    <a:pt x="42" y="32"/>
                    <a:pt x="42" y="32"/>
                  </a:cubicBezTo>
                  <a:cubicBezTo>
                    <a:pt x="93" y="32"/>
                    <a:pt x="93" y="32"/>
                    <a:pt x="93" y="32"/>
                  </a:cubicBezTo>
                  <a:cubicBezTo>
                    <a:pt x="109" y="32"/>
                    <a:pt x="118" y="41"/>
                    <a:pt x="118" y="54"/>
                  </a:cubicBezTo>
                  <a:cubicBezTo>
                    <a:pt x="118" y="66"/>
                    <a:pt x="109" y="75"/>
                    <a:pt x="9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7" name="Freeform 15">
              <a:extLst>
                <a:ext uri="{FF2B5EF4-FFF2-40B4-BE49-F238E27FC236}">
                  <a16:creationId xmlns:a16="http://schemas.microsoft.com/office/drawing/2014/main" id="{CC2ED085-53B0-C125-8F2F-17698E1DF836}"/>
                </a:ext>
              </a:extLst>
            </p:cNvPr>
            <p:cNvSpPr>
              <a:spLocks/>
            </p:cNvSpPr>
            <p:nvPr userDrawn="1"/>
          </p:nvSpPr>
          <p:spPr bwMode="auto">
            <a:xfrm>
              <a:off x="4473" y="1484"/>
              <a:ext cx="86" cy="81"/>
            </a:xfrm>
            <a:custGeom>
              <a:avLst/>
              <a:gdLst>
                <a:gd name="T0" fmla="*/ 59 w 86"/>
                <a:gd name="T1" fmla="*/ 1 h 81"/>
                <a:gd name="T2" fmla="*/ 30 w 86"/>
                <a:gd name="T3" fmla="*/ 33 h 81"/>
                <a:gd name="T4" fmla="*/ 21 w 86"/>
                <a:gd name="T5" fmla="*/ 33 h 81"/>
                <a:gd name="T6" fmla="*/ 21 w 86"/>
                <a:gd name="T7" fmla="*/ 0 h 81"/>
                <a:gd name="T8" fmla="*/ 0 w 86"/>
                <a:gd name="T9" fmla="*/ 0 h 81"/>
                <a:gd name="T10" fmla="*/ 0 w 86"/>
                <a:gd name="T11" fmla="*/ 81 h 81"/>
                <a:gd name="T12" fmla="*/ 21 w 86"/>
                <a:gd name="T13" fmla="*/ 81 h 81"/>
                <a:gd name="T14" fmla="*/ 21 w 86"/>
                <a:gd name="T15" fmla="*/ 50 h 81"/>
                <a:gd name="T16" fmla="*/ 30 w 86"/>
                <a:gd name="T17" fmla="*/ 50 h 81"/>
                <a:gd name="T18" fmla="*/ 59 w 86"/>
                <a:gd name="T19" fmla="*/ 81 h 81"/>
                <a:gd name="T20" fmla="*/ 86 w 86"/>
                <a:gd name="T21" fmla="*/ 81 h 81"/>
                <a:gd name="T22" fmla="*/ 49 w 86"/>
                <a:gd name="T23" fmla="*/ 41 h 81"/>
                <a:gd name="T24" fmla="*/ 86 w 86"/>
                <a:gd name="T25" fmla="*/ 1 h 81"/>
                <a:gd name="T26" fmla="*/ 59 w 86"/>
                <a:gd name="T2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81">
                  <a:moveTo>
                    <a:pt x="59" y="1"/>
                  </a:moveTo>
                  <a:lnTo>
                    <a:pt x="30" y="33"/>
                  </a:lnTo>
                  <a:lnTo>
                    <a:pt x="21" y="33"/>
                  </a:lnTo>
                  <a:lnTo>
                    <a:pt x="21" y="0"/>
                  </a:lnTo>
                  <a:lnTo>
                    <a:pt x="0" y="0"/>
                  </a:lnTo>
                  <a:lnTo>
                    <a:pt x="0" y="81"/>
                  </a:lnTo>
                  <a:lnTo>
                    <a:pt x="21" y="81"/>
                  </a:lnTo>
                  <a:lnTo>
                    <a:pt x="21" y="50"/>
                  </a:lnTo>
                  <a:lnTo>
                    <a:pt x="30" y="50"/>
                  </a:lnTo>
                  <a:lnTo>
                    <a:pt x="59" y="81"/>
                  </a:lnTo>
                  <a:lnTo>
                    <a:pt x="86" y="81"/>
                  </a:lnTo>
                  <a:lnTo>
                    <a:pt x="49" y="41"/>
                  </a:lnTo>
                  <a:lnTo>
                    <a:pt x="86" y="1"/>
                  </a:lnTo>
                  <a:lnTo>
                    <a:pt x="5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6">
              <a:extLst>
                <a:ext uri="{FF2B5EF4-FFF2-40B4-BE49-F238E27FC236}">
                  <a16:creationId xmlns:a16="http://schemas.microsoft.com/office/drawing/2014/main" id="{EE6CF358-CBC7-6A7B-2AD5-FA27B2B13B5C}"/>
                </a:ext>
              </a:extLst>
            </p:cNvPr>
            <p:cNvSpPr>
              <a:spLocks/>
            </p:cNvSpPr>
            <p:nvPr userDrawn="1"/>
          </p:nvSpPr>
          <p:spPr bwMode="auto">
            <a:xfrm>
              <a:off x="4565" y="1483"/>
              <a:ext cx="81" cy="8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7 w 158"/>
                <a:gd name="T13" fmla="*/ 0 h 162"/>
                <a:gd name="T14" fmla="*/ 0 w 158"/>
                <a:gd name="T15" fmla="*/ 50 h 162"/>
                <a:gd name="T16" fmla="*/ 16 w 158"/>
                <a:gd name="T17" fmla="*/ 79 h 162"/>
                <a:gd name="T18" fmla="*/ 78 w 158"/>
                <a:gd name="T19" fmla="*/ 95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1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1"/>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7" y="0"/>
                  </a:cubicBezTo>
                  <a:cubicBezTo>
                    <a:pt x="26" y="0"/>
                    <a:pt x="0" y="24"/>
                    <a:pt x="0" y="50"/>
                  </a:cubicBezTo>
                  <a:cubicBezTo>
                    <a:pt x="0" y="63"/>
                    <a:pt x="6" y="72"/>
                    <a:pt x="16" y="79"/>
                  </a:cubicBezTo>
                  <a:cubicBezTo>
                    <a:pt x="27" y="87"/>
                    <a:pt x="46" y="91"/>
                    <a:pt x="78" y="95"/>
                  </a:cubicBezTo>
                  <a:cubicBezTo>
                    <a:pt x="106" y="99"/>
                    <a:pt x="118" y="102"/>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1"/>
                  </a:cubicBezTo>
                  <a:cubicBezTo>
                    <a:pt x="158" y="96"/>
                    <a:pt x="149" y="84"/>
                    <a:pt x="13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9" name="Freeform 17">
              <a:extLst>
                <a:ext uri="{FF2B5EF4-FFF2-40B4-BE49-F238E27FC236}">
                  <a16:creationId xmlns:a16="http://schemas.microsoft.com/office/drawing/2014/main" id="{AE29CC6E-6B50-25D4-FE7C-7C4AB3217EED}"/>
                </a:ext>
              </a:extLst>
            </p:cNvPr>
            <p:cNvSpPr>
              <a:spLocks/>
            </p:cNvSpPr>
            <p:nvPr userDrawn="1"/>
          </p:nvSpPr>
          <p:spPr bwMode="auto">
            <a:xfrm>
              <a:off x="4366" y="1483"/>
              <a:ext cx="89" cy="83"/>
            </a:xfrm>
            <a:custGeom>
              <a:avLst/>
              <a:gdLst>
                <a:gd name="T0" fmla="*/ 41 w 174"/>
                <a:gd name="T1" fmla="*/ 81 h 162"/>
                <a:gd name="T2" fmla="*/ 55 w 174"/>
                <a:gd name="T3" fmla="*/ 47 h 162"/>
                <a:gd name="T4" fmla="*/ 89 w 174"/>
                <a:gd name="T5" fmla="*/ 34 h 162"/>
                <a:gd name="T6" fmla="*/ 119 w 174"/>
                <a:gd name="T7" fmla="*/ 43 h 162"/>
                <a:gd name="T8" fmla="*/ 134 w 174"/>
                <a:gd name="T9" fmla="*/ 65 h 162"/>
                <a:gd name="T10" fmla="*/ 174 w 174"/>
                <a:gd name="T11" fmla="*/ 65 h 162"/>
                <a:gd name="T12" fmla="*/ 147 w 174"/>
                <a:gd name="T13" fmla="*/ 18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3 h 162"/>
                <a:gd name="T26" fmla="*/ 174 w 174"/>
                <a:gd name="T27" fmla="*/ 97 h 162"/>
                <a:gd name="T28" fmla="*/ 134 w 174"/>
                <a:gd name="T29" fmla="*/ 97 h 162"/>
                <a:gd name="T30" fmla="*/ 119 w 174"/>
                <a:gd name="T31" fmla="*/ 118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8"/>
                    <a:pt x="75" y="34"/>
                    <a:pt x="89" y="34"/>
                  </a:cubicBezTo>
                  <a:cubicBezTo>
                    <a:pt x="101" y="34"/>
                    <a:pt x="111" y="38"/>
                    <a:pt x="119" y="43"/>
                  </a:cubicBezTo>
                  <a:cubicBezTo>
                    <a:pt x="126" y="49"/>
                    <a:pt x="131" y="56"/>
                    <a:pt x="134" y="65"/>
                  </a:cubicBezTo>
                  <a:cubicBezTo>
                    <a:pt x="174" y="65"/>
                    <a:pt x="174" y="65"/>
                    <a:pt x="174" y="65"/>
                  </a:cubicBezTo>
                  <a:cubicBezTo>
                    <a:pt x="173" y="50"/>
                    <a:pt x="163" y="30"/>
                    <a:pt x="147" y="18"/>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3"/>
                  </a:cubicBezTo>
                  <a:cubicBezTo>
                    <a:pt x="163" y="131"/>
                    <a:pt x="173" y="112"/>
                    <a:pt x="174" y="97"/>
                  </a:cubicBezTo>
                  <a:cubicBezTo>
                    <a:pt x="134" y="97"/>
                    <a:pt x="134" y="97"/>
                    <a:pt x="134" y="97"/>
                  </a:cubicBezTo>
                  <a:cubicBezTo>
                    <a:pt x="131" y="106"/>
                    <a:pt x="126" y="113"/>
                    <a:pt x="119" y="118"/>
                  </a:cubicBezTo>
                  <a:cubicBezTo>
                    <a:pt x="111" y="124"/>
                    <a:pt x="101" y="128"/>
                    <a:pt x="89" y="128"/>
                  </a:cubicBezTo>
                  <a:cubicBezTo>
                    <a:pt x="75" y="128"/>
                    <a:pt x="63" y="123"/>
                    <a:pt x="55" y="115"/>
                  </a:cubicBezTo>
                  <a:cubicBezTo>
                    <a:pt x="46" y="106"/>
                    <a:pt x="41" y="95"/>
                    <a:pt x="41" y="81"/>
                  </a:cubicBezTo>
                  <a:cubicBezTo>
                    <a:pt x="41" y="81"/>
                    <a:pt x="41" y="81"/>
                    <a:pt x="41" y="81"/>
                  </a:cubicBezTo>
                  <a:cubicBezTo>
                    <a:pt x="41" y="81"/>
                    <a:pt x="41"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8">
              <a:extLst>
                <a:ext uri="{FF2B5EF4-FFF2-40B4-BE49-F238E27FC236}">
                  <a16:creationId xmlns:a16="http://schemas.microsoft.com/office/drawing/2014/main" id="{D5214A80-FDEA-86A0-E8DB-AE367FADAF05}"/>
                </a:ext>
              </a:extLst>
            </p:cNvPr>
            <p:cNvSpPr>
              <a:spLocks/>
            </p:cNvSpPr>
            <p:nvPr userDrawn="1"/>
          </p:nvSpPr>
          <p:spPr bwMode="auto">
            <a:xfrm>
              <a:off x="3735" y="1264"/>
              <a:ext cx="248" cy="408"/>
            </a:xfrm>
            <a:custGeom>
              <a:avLst/>
              <a:gdLst>
                <a:gd name="T0" fmla="*/ 108 w 248"/>
                <a:gd name="T1" fmla="*/ 0 h 408"/>
                <a:gd name="T2" fmla="*/ 0 w 248"/>
                <a:gd name="T3" fmla="*/ 204 h 408"/>
                <a:gd name="T4" fmla="*/ 69 w 248"/>
                <a:gd name="T5" fmla="*/ 335 h 408"/>
                <a:gd name="T6" fmla="*/ 85 w 248"/>
                <a:gd name="T7" fmla="*/ 306 h 408"/>
                <a:gd name="T8" fmla="*/ 30 w 248"/>
                <a:gd name="T9" fmla="*/ 204 h 408"/>
                <a:gd name="T10" fmla="*/ 124 w 248"/>
                <a:gd name="T11" fmla="*/ 30 h 408"/>
                <a:gd name="T12" fmla="*/ 217 w 248"/>
                <a:gd name="T13" fmla="*/ 204 h 408"/>
                <a:gd name="T14" fmla="*/ 108 w 248"/>
                <a:gd name="T15" fmla="*/ 408 h 408"/>
                <a:gd name="T16" fmla="*/ 139 w 248"/>
                <a:gd name="T17" fmla="*/ 408 h 408"/>
                <a:gd name="T18" fmla="*/ 248 w 248"/>
                <a:gd name="T19" fmla="*/ 204 h 408"/>
                <a:gd name="T20" fmla="*/ 139 w 248"/>
                <a:gd name="T21" fmla="*/ 0 h 408"/>
                <a:gd name="T22" fmla="*/ 108 w 248"/>
                <a:gd name="T2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408">
                  <a:moveTo>
                    <a:pt x="108" y="0"/>
                  </a:moveTo>
                  <a:lnTo>
                    <a:pt x="0" y="204"/>
                  </a:lnTo>
                  <a:lnTo>
                    <a:pt x="69" y="335"/>
                  </a:lnTo>
                  <a:lnTo>
                    <a:pt x="85" y="306"/>
                  </a:lnTo>
                  <a:lnTo>
                    <a:pt x="30" y="204"/>
                  </a:lnTo>
                  <a:lnTo>
                    <a:pt x="124" y="30"/>
                  </a:lnTo>
                  <a:lnTo>
                    <a:pt x="217" y="204"/>
                  </a:lnTo>
                  <a:lnTo>
                    <a:pt x="108" y="408"/>
                  </a:lnTo>
                  <a:lnTo>
                    <a:pt x="139" y="408"/>
                  </a:lnTo>
                  <a:lnTo>
                    <a:pt x="248" y="204"/>
                  </a:lnTo>
                  <a:lnTo>
                    <a:pt x="139" y="0"/>
                  </a:lnTo>
                  <a:lnTo>
                    <a:pt x="1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9">
              <a:extLst>
                <a:ext uri="{FF2B5EF4-FFF2-40B4-BE49-F238E27FC236}">
                  <a16:creationId xmlns:a16="http://schemas.microsoft.com/office/drawing/2014/main" id="{D5271C37-D7C0-22D2-56BE-676C35C13531}"/>
                </a:ext>
              </a:extLst>
            </p:cNvPr>
            <p:cNvSpPr>
              <a:spLocks/>
            </p:cNvSpPr>
            <p:nvPr userDrawn="1"/>
          </p:nvSpPr>
          <p:spPr bwMode="auto">
            <a:xfrm>
              <a:off x="3672" y="1264"/>
              <a:ext cx="249" cy="408"/>
            </a:xfrm>
            <a:custGeom>
              <a:avLst/>
              <a:gdLst>
                <a:gd name="T0" fmla="*/ 179 w 249"/>
                <a:gd name="T1" fmla="*/ 73 h 408"/>
                <a:gd name="T2" fmla="*/ 164 w 249"/>
                <a:gd name="T3" fmla="*/ 102 h 408"/>
                <a:gd name="T4" fmla="*/ 218 w 249"/>
                <a:gd name="T5" fmla="*/ 204 h 408"/>
                <a:gd name="T6" fmla="*/ 125 w 249"/>
                <a:gd name="T7" fmla="*/ 379 h 408"/>
                <a:gd name="T8" fmla="*/ 32 w 249"/>
                <a:gd name="T9" fmla="*/ 204 h 408"/>
                <a:gd name="T10" fmla="*/ 141 w 249"/>
                <a:gd name="T11" fmla="*/ 0 h 408"/>
                <a:gd name="T12" fmla="*/ 109 w 249"/>
                <a:gd name="T13" fmla="*/ 0 h 408"/>
                <a:gd name="T14" fmla="*/ 0 w 249"/>
                <a:gd name="T15" fmla="*/ 204 h 408"/>
                <a:gd name="T16" fmla="*/ 109 w 249"/>
                <a:gd name="T17" fmla="*/ 408 h 408"/>
                <a:gd name="T18" fmla="*/ 141 w 249"/>
                <a:gd name="T19" fmla="*/ 408 h 408"/>
                <a:gd name="T20" fmla="*/ 249 w 249"/>
                <a:gd name="T21" fmla="*/ 204 h 408"/>
                <a:gd name="T22" fmla="*/ 179 w 249"/>
                <a:gd name="T23" fmla="*/ 7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8">
                  <a:moveTo>
                    <a:pt x="179" y="73"/>
                  </a:moveTo>
                  <a:lnTo>
                    <a:pt x="164" y="102"/>
                  </a:lnTo>
                  <a:lnTo>
                    <a:pt x="218" y="204"/>
                  </a:lnTo>
                  <a:lnTo>
                    <a:pt x="125" y="379"/>
                  </a:lnTo>
                  <a:lnTo>
                    <a:pt x="32" y="204"/>
                  </a:lnTo>
                  <a:lnTo>
                    <a:pt x="141" y="0"/>
                  </a:lnTo>
                  <a:lnTo>
                    <a:pt x="109" y="0"/>
                  </a:lnTo>
                  <a:lnTo>
                    <a:pt x="0" y="204"/>
                  </a:lnTo>
                  <a:lnTo>
                    <a:pt x="109" y="408"/>
                  </a:lnTo>
                  <a:lnTo>
                    <a:pt x="141" y="408"/>
                  </a:lnTo>
                  <a:lnTo>
                    <a:pt x="249" y="204"/>
                  </a:lnTo>
                  <a:lnTo>
                    <a:pt x="179"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3988462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ext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1541904"/>
            <a:ext cx="143565" cy="909471"/>
          </a:xfrm>
        </p:spPr>
        <p:txBody>
          <a:bodyPr/>
          <a:lstStyle/>
          <a:p>
            <a:r>
              <a:rPr lang="fr-FR"/>
              <a:t>dd mmmm yyyy</a:t>
            </a: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548402"/>
            <a:ext cx="143565" cy="1018475"/>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a:t>Titre du chapitre</a:t>
            </a: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r>
              <a:rPr lang="fr-FR"/>
              <a:t>Presentation title</a:t>
            </a:r>
          </a:p>
        </p:txBody>
      </p:sp>
      <p:sp>
        <p:nvSpPr>
          <p:cNvPr id="3" name="Espace réservé du texte 7">
            <a:extLst>
              <a:ext uri="{FF2B5EF4-FFF2-40B4-BE49-F238E27FC236}">
                <a16:creationId xmlns:a16="http://schemas.microsoft.com/office/drawing/2014/main" id="{467C115C-8903-A84A-6CEC-8D83E8880956}"/>
              </a:ext>
            </a:extLst>
          </p:cNvPr>
          <p:cNvSpPr>
            <a:spLocks noGrp="1"/>
          </p:cNvSpPr>
          <p:nvPr>
            <p:ph type="body" sz="quarter" idx="13" hasCustomPrompt="1"/>
          </p:nvPr>
        </p:nvSpPr>
        <p:spPr>
          <a:xfrm>
            <a:off x="1007534" y="1604434"/>
            <a:ext cx="10176933" cy="1190069"/>
          </a:xfrm>
        </p:spPr>
        <p:txBody>
          <a:bodyPr/>
          <a:lstStyle>
            <a:lvl1pPr marL="0" indent="0">
              <a:buClr>
                <a:schemeClr val="tx2"/>
              </a:buClr>
              <a:buFont typeface="Wingdings" panose="05000000000000000000" pitchFamily="2" charset="2"/>
              <a:buNone/>
              <a:defRPr sz="1867" cap="none" baseline="0">
                <a:solidFill>
                  <a:schemeClr val="tx1"/>
                </a:solidFill>
              </a:defRPr>
            </a:lvl1pPr>
            <a:lvl2pPr marL="191995" indent="0">
              <a:buFont typeface="Wingdings" panose="05000000000000000000" pitchFamily="2" charset="2"/>
              <a:buNone/>
              <a:defRPr sz="1600" b="1">
                <a:solidFill>
                  <a:schemeClr val="accent4"/>
                </a:solidFill>
              </a:defRPr>
            </a:lvl2pPr>
            <a:lvl3pPr marL="383990" indent="0">
              <a:buFont typeface="Wingdings" panose="05000000000000000000" pitchFamily="2" charset="2"/>
              <a:buNone/>
              <a:defRPr sz="1600"/>
            </a:lvl3pPr>
            <a:lvl4pPr marL="527987" indent="0">
              <a:buFont typeface="Wingdings" panose="05000000000000000000" pitchFamily="2" charset="2"/>
              <a:buNone/>
              <a:defRPr sz="1333" b="1">
                <a:solidFill>
                  <a:schemeClr val="accent5"/>
                </a:solidFill>
              </a:defRPr>
            </a:lvl4pPr>
            <a:lvl5pPr marL="671983" indent="0">
              <a:spcBef>
                <a:spcPts val="0"/>
              </a:spcBef>
              <a:buFont typeface="Wingdings" panose="05000000000000000000" pitchFamily="2" charset="2"/>
              <a:buNone/>
              <a:defRPr i="0">
                <a:solidFill>
                  <a:schemeClr val="accent5"/>
                </a:solidFill>
              </a:defRPr>
            </a:lvl5pPr>
          </a:lstStyle>
          <a:p>
            <a:pPr lvl="0"/>
            <a:r>
              <a:rPr lang="en-US"/>
              <a:t>Click to add text / level 1</a:t>
            </a:r>
          </a:p>
          <a:p>
            <a:pPr lvl="1"/>
            <a:r>
              <a:rPr lang="en-US"/>
              <a:t>Click to add text / level 2</a:t>
            </a:r>
          </a:p>
          <a:p>
            <a:pPr lvl="2"/>
            <a:r>
              <a:rPr lang="en-US"/>
              <a:t>Click to add text / level 3</a:t>
            </a:r>
          </a:p>
          <a:p>
            <a:pPr lvl="3"/>
            <a:r>
              <a:rPr lang="en-US"/>
              <a:t>Click to add text / level 4</a:t>
            </a:r>
          </a:p>
          <a:p>
            <a:pPr lvl="4"/>
            <a:r>
              <a:rPr lang="en-US"/>
              <a:t>Click to add text / level 5</a:t>
            </a:r>
          </a:p>
        </p:txBody>
      </p:sp>
    </p:spTree>
    <p:extLst>
      <p:ext uri="{BB962C8B-B14F-4D97-AF65-F5344CB8AC3E}">
        <p14:creationId xmlns:p14="http://schemas.microsoft.com/office/powerpoint/2010/main" val="359569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text - 2 column - pullou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1541904"/>
            <a:ext cx="143565" cy="909471"/>
          </a:xfrm>
        </p:spPr>
        <p:txBody>
          <a:bodyPr/>
          <a:lstStyle/>
          <a:p>
            <a:r>
              <a:rPr lang="fr-FR"/>
              <a:t>dd mmmm yyyy</a:t>
            </a: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8" name="Espace réservé du texte 7">
            <a:extLst>
              <a:ext uri="{FF2B5EF4-FFF2-40B4-BE49-F238E27FC236}">
                <a16:creationId xmlns:a16="http://schemas.microsoft.com/office/drawing/2014/main" id="{95CC2C4A-250B-83B1-7193-85051EE276CD}"/>
              </a:ext>
            </a:extLst>
          </p:cNvPr>
          <p:cNvSpPr>
            <a:spLocks noGrp="1"/>
          </p:cNvSpPr>
          <p:nvPr>
            <p:ph type="body" sz="quarter" idx="13" hasCustomPrompt="1"/>
          </p:nvPr>
        </p:nvSpPr>
        <p:spPr>
          <a:xfrm>
            <a:off x="1007533" y="1604434"/>
            <a:ext cx="4896000" cy="1395253"/>
          </a:xfrm>
        </p:spPr>
        <p:txBody>
          <a:bodyPr/>
          <a:lstStyle>
            <a:lvl5pPr>
              <a:defRPr/>
            </a:lvl5p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a:p>
            <a:pPr lvl="4"/>
            <a:r>
              <a:rPr lang="en-GB" noProof="0"/>
              <a:t>Level 5</a:t>
            </a: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r>
              <a:rPr lang="fr-FR"/>
              <a:t>Presentation title</a:t>
            </a:r>
          </a:p>
        </p:txBody>
      </p:sp>
      <p:sp>
        <p:nvSpPr>
          <p:cNvPr id="11" name="Espace réservé du texte 6">
            <a:extLst>
              <a:ext uri="{FF2B5EF4-FFF2-40B4-BE49-F238E27FC236}">
                <a16:creationId xmlns:a16="http://schemas.microsoft.com/office/drawing/2014/main" id="{FD5F62A4-25B3-8D27-0A7E-3DB275E68ADB}"/>
              </a:ext>
            </a:extLst>
          </p:cNvPr>
          <p:cNvSpPr>
            <a:spLocks noGrp="1"/>
          </p:cNvSpPr>
          <p:nvPr>
            <p:ph type="body" sz="quarter" idx="17" hasCustomPrompt="1"/>
          </p:nvPr>
        </p:nvSpPr>
        <p:spPr>
          <a:xfrm>
            <a:off x="6288467" y="4383643"/>
            <a:ext cx="4896000" cy="338555"/>
          </a:xfrm>
        </p:spPr>
        <p:txBody>
          <a:bodyPr/>
          <a:lstStyle>
            <a:lvl1pPr>
              <a:buFontTx/>
              <a:buNone/>
              <a:defRPr sz="2200" b="0" cap="none" baseline="0">
                <a:solidFill>
                  <a:schemeClr val="tx2"/>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a:t>Click to </a:t>
            </a:r>
            <a:r>
              <a:rPr lang="fr-FR" err="1"/>
              <a:t>add</a:t>
            </a:r>
            <a:r>
              <a:rPr lang="fr-FR"/>
              <a:t> </a:t>
            </a:r>
            <a:r>
              <a:rPr lang="fr-FR" err="1"/>
              <a:t>text</a:t>
            </a:r>
            <a:endParaRPr lang="fr-FR"/>
          </a:p>
        </p:txBody>
      </p:sp>
      <p:sp>
        <p:nvSpPr>
          <p:cNvPr id="12" name="Espace réservé du texte 7">
            <a:extLst>
              <a:ext uri="{FF2B5EF4-FFF2-40B4-BE49-F238E27FC236}">
                <a16:creationId xmlns:a16="http://schemas.microsoft.com/office/drawing/2014/main" id="{647DA421-5379-E794-F57B-91D29182F971}"/>
              </a:ext>
            </a:extLst>
          </p:cNvPr>
          <p:cNvSpPr>
            <a:spLocks noGrp="1"/>
          </p:cNvSpPr>
          <p:nvPr>
            <p:ph type="body" sz="quarter" idx="18" hasCustomPrompt="1"/>
          </p:nvPr>
        </p:nvSpPr>
        <p:spPr>
          <a:xfrm>
            <a:off x="6288467" y="1618719"/>
            <a:ext cx="4896000" cy="1395253"/>
          </a:xfrm>
        </p:spPr>
        <p:txBody>
          <a:bodyPr/>
          <a:lstStyle>
            <a:lvl5pPr>
              <a:defRPr/>
            </a:lvl5p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a:p>
            <a:pPr lvl="4"/>
            <a:r>
              <a:rPr lang="en-GB" noProof="0"/>
              <a:t>Level 5</a:t>
            </a:r>
          </a:p>
        </p:txBody>
      </p:sp>
    </p:spTree>
    <p:extLst>
      <p:ext uri="{BB962C8B-B14F-4D97-AF65-F5344CB8AC3E}">
        <p14:creationId xmlns:p14="http://schemas.microsoft.com/office/powerpoint/2010/main" val="1571687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ext -  vertical picture - pullou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07532" y="628722"/>
            <a:ext cx="5040000" cy="451405"/>
          </a:xfrm>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1541904"/>
            <a:ext cx="143565" cy="909471"/>
          </a:xfrm>
        </p:spPr>
        <p:txBody>
          <a:bodyPr/>
          <a:lstStyle/>
          <a:p>
            <a:r>
              <a:rPr lang="fr-FR"/>
              <a:t>dd mmmm yyyy</a:t>
            </a: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8" name="Espace réservé du texte 7">
            <a:extLst>
              <a:ext uri="{FF2B5EF4-FFF2-40B4-BE49-F238E27FC236}">
                <a16:creationId xmlns:a16="http://schemas.microsoft.com/office/drawing/2014/main" id="{95CC2C4A-250B-83B1-7193-85051EE276CD}"/>
              </a:ext>
            </a:extLst>
          </p:cNvPr>
          <p:cNvSpPr>
            <a:spLocks noGrp="1"/>
          </p:cNvSpPr>
          <p:nvPr>
            <p:ph type="body" sz="quarter" idx="13" hasCustomPrompt="1"/>
          </p:nvPr>
        </p:nvSpPr>
        <p:spPr>
          <a:xfrm>
            <a:off x="1007532" y="1604434"/>
            <a:ext cx="5040000" cy="1395253"/>
          </a:xfrm>
        </p:spPr>
        <p:txBody>
          <a:bodyPr/>
          <a:lstStyle>
            <a:lvl5pPr>
              <a:defRPr/>
            </a:lvl5p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a:p>
            <a:pPr lvl="4"/>
            <a:r>
              <a:rPr lang="en-GB" noProof="0"/>
              <a:t>Level 5</a:t>
            </a: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r>
              <a:rPr lang="fr-FR"/>
              <a:t>Presentation title</a:t>
            </a:r>
          </a:p>
        </p:txBody>
      </p:sp>
      <p:sp>
        <p:nvSpPr>
          <p:cNvPr id="7" name="Espace réservé pour une image  12">
            <a:extLst>
              <a:ext uri="{FF2B5EF4-FFF2-40B4-BE49-F238E27FC236}">
                <a16:creationId xmlns:a16="http://schemas.microsoft.com/office/drawing/2014/main" id="{DB1545A1-B7BF-4089-51B4-0305F3892BCE}"/>
              </a:ext>
            </a:extLst>
          </p:cNvPr>
          <p:cNvSpPr>
            <a:spLocks noGrp="1"/>
          </p:cNvSpPr>
          <p:nvPr>
            <p:ph type="pic" sz="quarter" idx="16" hasCustomPrompt="1"/>
          </p:nvPr>
        </p:nvSpPr>
        <p:spPr>
          <a:xfrm>
            <a:off x="6384565" y="349921"/>
            <a:ext cx="4800000" cy="6240000"/>
          </a:xfrm>
          <a:prstGeom prst="rect">
            <a:avLst/>
          </a:prstGeom>
          <a:pattFill prst="openDmnd">
            <a:fgClr>
              <a:schemeClr val="accent6"/>
            </a:fgClr>
            <a:bgClr>
              <a:schemeClr val="bg1"/>
            </a:bgClr>
          </a:pattFill>
        </p:spPr>
        <p:txBody>
          <a:bodyPr wrap="square" lIns="0" rIns="0" bIns="900000" anchor="ctr">
            <a:noAutofit/>
          </a:bodyPr>
          <a:lstStyle>
            <a:lvl1pPr algn="ctr">
              <a:defRPr sz="1333" b="0" cap="none" baseline="0">
                <a:solidFill>
                  <a:schemeClr val="tx1"/>
                </a:solidFill>
                <a:sym typeface="Symbol" panose="05050102010706020507" pitchFamily="18" charset="2"/>
              </a:defRPr>
            </a:lvl1pPr>
          </a:lstStyle>
          <a:p>
            <a:r>
              <a:rPr lang="en-US"/>
              <a:t>Click here to insert an image</a:t>
            </a:r>
            <a:br>
              <a:rPr lang="fr-FR"/>
            </a:br>
            <a:r>
              <a:rPr lang="fr-FR"/>
              <a:t></a:t>
            </a:r>
          </a:p>
        </p:txBody>
      </p:sp>
      <p:sp>
        <p:nvSpPr>
          <p:cNvPr id="3" name="Espace réservé du texte 6">
            <a:extLst>
              <a:ext uri="{FF2B5EF4-FFF2-40B4-BE49-F238E27FC236}">
                <a16:creationId xmlns:a16="http://schemas.microsoft.com/office/drawing/2014/main" id="{FD218D18-E847-D09E-4C0A-B9B0B0D6E0AD}"/>
              </a:ext>
            </a:extLst>
          </p:cNvPr>
          <p:cNvSpPr>
            <a:spLocks noGrp="1"/>
          </p:cNvSpPr>
          <p:nvPr>
            <p:ph type="body" sz="quarter" idx="17" hasCustomPrompt="1"/>
          </p:nvPr>
        </p:nvSpPr>
        <p:spPr>
          <a:xfrm>
            <a:off x="1028343" y="4351215"/>
            <a:ext cx="3072243" cy="338555"/>
          </a:xfrm>
        </p:spPr>
        <p:txBody>
          <a:bodyPr/>
          <a:lstStyle>
            <a:lvl1pPr>
              <a:buFontTx/>
              <a:buNone/>
              <a:defRPr sz="2200" b="0" cap="none" baseline="0">
                <a:solidFill>
                  <a:schemeClr val="accent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a:t>Click to </a:t>
            </a:r>
            <a:r>
              <a:rPr lang="fr-FR" err="1"/>
              <a:t>add</a:t>
            </a:r>
            <a:r>
              <a:rPr lang="fr-FR"/>
              <a:t> </a:t>
            </a:r>
            <a:r>
              <a:rPr lang="fr-FR" err="1"/>
              <a:t>text</a:t>
            </a:r>
            <a:endParaRPr lang="fr-FR"/>
          </a:p>
        </p:txBody>
      </p:sp>
    </p:spTree>
    <p:extLst>
      <p:ext uri="{BB962C8B-B14F-4D97-AF65-F5344CB8AC3E}">
        <p14:creationId xmlns:p14="http://schemas.microsoft.com/office/powerpoint/2010/main" val="3181740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ext - graph ">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07531" y="628722"/>
            <a:ext cx="3360000" cy="451405"/>
          </a:xfrm>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1541904"/>
            <a:ext cx="143565" cy="909471"/>
          </a:xfrm>
        </p:spPr>
        <p:txBody>
          <a:bodyPr/>
          <a:lstStyle/>
          <a:p>
            <a:r>
              <a:rPr lang="fr-FR"/>
              <a:t>dd mmmm yyyy</a:t>
            </a: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8" name="Espace réservé du texte 7">
            <a:extLst>
              <a:ext uri="{FF2B5EF4-FFF2-40B4-BE49-F238E27FC236}">
                <a16:creationId xmlns:a16="http://schemas.microsoft.com/office/drawing/2014/main" id="{95CC2C4A-250B-83B1-7193-85051EE276CD}"/>
              </a:ext>
            </a:extLst>
          </p:cNvPr>
          <p:cNvSpPr>
            <a:spLocks noGrp="1"/>
          </p:cNvSpPr>
          <p:nvPr>
            <p:ph type="body" sz="quarter" idx="13" hasCustomPrompt="1"/>
          </p:nvPr>
        </p:nvSpPr>
        <p:spPr>
          <a:xfrm>
            <a:off x="1007531" y="1604434"/>
            <a:ext cx="3360000" cy="1723549"/>
          </a:xfrm>
        </p:spPr>
        <p:txBody>
          <a:bodyPr/>
          <a:lstStyle>
            <a:lvl5pPr>
              <a:defRPr/>
            </a:lvl5p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a:p>
            <a:pPr lvl="4"/>
            <a:r>
              <a:rPr lang="en-GB" noProof="0"/>
              <a:t>Level 5</a:t>
            </a: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r>
              <a:rPr lang="fr-FR"/>
              <a:t>Presentation title</a:t>
            </a:r>
          </a:p>
        </p:txBody>
      </p:sp>
      <p:cxnSp>
        <p:nvCxnSpPr>
          <p:cNvPr id="3" name="Connecteur droit 2">
            <a:extLst>
              <a:ext uri="{FF2B5EF4-FFF2-40B4-BE49-F238E27FC236}">
                <a16:creationId xmlns:a16="http://schemas.microsoft.com/office/drawing/2014/main" id="{3B413C7F-7D5B-BA08-FEF6-5353574A9DFC}"/>
              </a:ext>
            </a:extLst>
          </p:cNvPr>
          <p:cNvCxnSpPr>
            <a:cxnSpLocks/>
          </p:cNvCxnSpPr>
          <p:nvPr userDrawn="1"/>
        </p:nvCxnSpPr>
        <p:spPr>
          <a:xfrm>
            <a:off x="4571783" y="330263"/>
            <a:ext cx="0" cy="619200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Espace réservé du graphique 12">
            <a:extLst>
              <a:ext uri="{FF2B5EF4-FFF2-40B4-BE49-F238E27FC236}">
                <a16:creationId xmlns:a16="http://schemas.microsoft.com/office/drawing/2014/main" id="{004FB2EC-4932-466A-7C20-4E0BB864CD79}"/>
              </a:ext>
            </a:extLst>
          </p:cNvPr>
          <p:cNvSpPr>
            <a:spLocks noGrp="1"/>
          </p:cNvSpPr>
          <p:nvPr>
            <p:ph type="chart" sz="quarter" idx="16" hasCustomPrompt="1"/>
          </p:nvPr>
        </p:nvSpPr>
        <p:spPr>
          <a:xfrm>
            <a:off x="4800565" y="1604434"/>
            <a:ext cx="6384000" cy="4561417"/>
          </a:xfrm>
        </p:spPr>
        <p:txBody>
          <a:bodyPr bIns="900000" anchor="ctr">
            <a:noAutofit/>
          </a:bodyPr>
          <a:lstStyle>
            <a:lvl1pPr algn="ctr">
              <a:defRPr sz="1333" b="0" cap="none" baseline="0">
                <a:solidFill>
                  <a:schemeClr val="tx1"/>
                </a:solidFill>
                <a:sym typeface="Symbol" panose="05050102010706020507" pitchFamily="18" charset="2"/>
              </a:defRPr>
            </a:lvl1pPr>
          </a:lstStyle>
          <a:p>
            <a:r>
              <a:rPr lang="en-US"/>
              <a:t>Click here to create a graph</a:t>
            </a:r>
            <a:br>
              <a:rPr lang="fr-FR"/>
            </a:br>
            <a:r>
              <a:rPr lang="fr-FR"/>
              <a:t></a:t>
            </a:r>
          </a:p>
        </p:txBody>
      </p:sp>
    </p:spTree>
    <p:extLst>
      <p:ext uri="{BB962C8B-B14F-4D97-AF65-F5344CB8AC3E}">
        <p14:creationId xmlns:p14="http://schemas.microsoft.com/office/powerpoint/2010/main" val="2067194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text - vertical picture  ">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535632" y="628722"/>
            <a:ext cx="3648373" cy="451405"/>
          </a:xfrm>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1541904"/>
            <a:ext cx="143565" cy="909471"/>
          </a:xfrm>
        </p:spPr>
        <p:txBody>
          <a:bodyPr/>
          <a:lstStyle/>
          <a:p>
            <a:r>
              <a:rPr lang="fr-FR"/>
              <a:t>dd mmmm yyyy</a:t>
            </a: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8" name="Espace réservé du texte 7">
            <a:extLst>
              <a:ext uri="{FF2B5EF4-FFF2-40B4-BE49-F238E27FC236}">
                <a16:creationId xmlns:a16="http://schemas.microsoft.com/office/drawing/2014/main" id="{95CC2C4A-250B-83B1-7193-85051EE276CD}"/>
              </a:ext>
            </a:extLst>
          </p:cNvPr>
          <p:cNvSpPr>
            <a:spLocks noGrp="1"/>
          </p:cNvSpPr>
          <p:nvPr>
            <p:ph type="body" sz="quarter" idx="13" hasCustomPrompt="1"/>
          </p:nvPr>
        </p:nvSpPr>
        <p:spPr>
          <a:xfrm>
            <a:off x="7535632" y="1604434"/>
            <a:ext cx="3648373" cy="1723549"/>
          </a:xfrm>
        </p:spPr>
        <p:txBody>
          <a:bodyPr/>
          <a:lstStyle>
            <a:lvl5pPr>
              <a:defRPr/>
            </a:lvl5p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a:p>
            <a:pPr lvl="4"/>
            <a:r>
              <a:rPr lang="en-GB" noProof="0"/>
              <a:t>Level 5</a:t>
            </a: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r>
              <a:rPr lang="fr-FR"/>
              <a:t>Presentation title</a:t>
            </a:r>
          </a:p>
        </p:txBody>
      </p:sp>
      <p:sp>
        <p:nvSpPr>
          <p:cNvPr id="3" name="Espace réservé pour une image  2">
            <a:extLst>
              <a:ext uri="{FF2B5EF4-FFF2-40B4-BE49-F238E27FC236}">
                <a16:creationId xmlns:a16="http://schemas.microsoft.com/office/drawing/2014/main" id="{4C349927-DD59-C1DE-1FA6-71EA06C22ED2}"/>
              </a:ext>
            </a:extLst>
          </p:cNvPr>
          <p:cNvSpPr>
            <a:spLocks noGrp="1"/>
          </p:cNvSpPr>
          <p:nvPr>
            <p:ph type="pic" sz="quarter" idx="16" hasCustomPrompt="1"/>
          </p:nvPr>
        </p:nvSpPr>
        <p:spPr>
          <a:xfrm>
            <a:off x="0" y="0"/>
            <a:ext cx="7328408" cy="6858000"/>
          </a:xfrm>
          <a:custGeom>
            <a:avLst/>
            <a:gdLst>
              <a:gd name="connsiteX0" fmla="*/ 0 w 5496306"/>
              <a:gd name="connsiteY0" fmla="*/ 0 h 5143500"/>
              <a:gd name="connsiteX1" fmla="*/ 1 w 5496306"/>
              <a:gd name="connsiteY1" fmla="*/ 0 h 5143500"/>
              <a:gd name="connsiteX2" fmla="*/ 5328085 w 5496306"/>
              <a:gd name="connsiteY2" fmla="*/ 0 h 5143500"/>
              <a:gd name="connsiteX3" fmla="*/ 5336921 w 5496306"/>
              <a:gd name="connsiteY3" fmla="*/ 0 h 5143500"/>
              <a:gd name="connsiteX4" fmla="*/ 5337429 w 5496306"/>
              <a:gd name="connsiteY4" fmla="*/ 516382 h 5143500"/>
              <a:gd name="connsiteX5" fmla="*/ 5496306 w 5496306"/>
              <a:gd name="connsiteY5" fmla="*/ 813054 h 5143500"/>
              <a:gd name="connsiteX6" fmla="*/ 5337429 w 5496306"/>
              <a:gd name="connsiteY6" fmla="*/ 1109726 h 5143500"/>
              <a:gd name="connsiteX7" fmla="*/ 5335143 w 5496306"/>
              <a:gd name="connsiteY7" fmla="*/ 1109726 h 5143500"/>
              <a:gd name="connsiteX8" fmla="*/ 5335143 w 5496306"/>
              <a:gd name="connsiteY8" fmla="*/ 5143500 h 5143500"/>
              <a:gd name="connsiteX9" fmla="*/ 5328085 w 5496306"/>
              <a:gd name="connsiteY9" fmla="*/ 5143500 h 5143500"/>
              <a:gd name="connsiteX10" fmla="*/ 1 w 5496306"/>
              <a:gd name="connsiteY10" fmla="*/ 5143500 h 5143500"/>
              <a:gd name="connsiteX11" fmla="*/ 0 w 5496306"/>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96306" h="5143500">
                <a:moveTo>
                  <a:pt x="0" y="0"/>
                </a:moveTo>
                <a:lnTo>
                  <a:pt x="1" y="0"/>
                </a:lnTo>
                <a:lnTo>
                  <a:pt x="5328085" y="0"/>
                </a:lnTo>
                <a:lnTo>
                  <a:pt x="5336921" y="0"/>
                </a:lnTo>
                <a:lnTo>
                  <a:pt x="5337429" y="516382"/>
                </a:lnTo>
                <a:lnTo>
                  <a:pt x="5496306" y="813054"/>
                </a:lnTo>
                <a:lnTo>
                  <a:pt x="5337429" y="1109726"/>
                </a:lnTo>
                <a:lnTo>
                  <a:pt x="5335143" y="1109726"/>
                </a:lnTo>
                <a:lnTo>
                  <a:pt x="5335143" y="5143500"/>
                </a:lnTo>
                <a:lnTo>
                  <a:pt x="5328085" y="5143500"/>
                </a:lnTo>
                <a:lnTo>
                  <a:pt x="1" y="5143500"/>
                </a:lnTo>
                <a:lnTo>
                  <a:pt x="0" y="5143500"/>
                </a:lnTo>
                <a:close/>
              </a:path>
            </a:pathLst>
          </a:custGeom>
          <a:pattFill prst="openDmnd">
            <a:fgClr>
              <a:schemeClr val="accent6"/>
            </a:fgClr>
            <a:bgClr>
              <a:schemeClr val="bg1"/>
            </a:bgClr>
          </a:pattFill>
        </p:spPr>
        <p:txBody>
          <a:bodyPr wrap="square" lIns="0" rIns="0" bIns="900000" anchor="ctr">
            <a:noAutofit/>
          </a:bodyPr>
          <a:lstStyle>
            <a:lvl1pPr algn="ctr">
              <a:defRPr sz="1333" b="0" cap="none" baseline="0">
                <a:solidFill>
                  <a:schemeClr val="tx1"/>
                </a:solidFill>
                <a:sym typeface="Symbol" panose="05050102010706020507" pitchFamily="18" charset="2"/>
              </a:defRPr>
            </a:lvl1pPr>
          </a:lstStyle>
          <a:p>
            <a:r>
              <a:rPr lang="en-US"/>
              <a:t>Click here to insert an image</a:t>
            </a:r>
            <a:br>
              <a:rPr lang="fr-FR"/>
            </a:br>
            <a:r>
              <a:rPr lang="fr-FR"/>
              <a:t></a:t>
            </a:r>
          </a:p>
        </p:txBody>
      </p:sp>
    </p:spTree>
    <p:extLst>
      <p:ext uri="{BB962C8B-B14F-4D97-AF65-F5344CB8AC3E}">
        <p14:creationId xmlns:p14="http://schemas.microsoft.com/office/powerpoint/2010/main" val="3535240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text - left picture - 2 column - pullou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11824" y="628722"/>
            <a:ext cx="6672643" cy="451405"/>
          </a:xfrm>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1541904"/>
            <a:ext cx="143565" cy="909471"/>
          </a:xfrm>
        </p:spPr>
        <p:txBody>
          <a:bodyPr/>
          <a:lstStyle/>
          <a:p>
            <a:r>
              <a:rPr lang="fr-FR"/>
              <a:t>dd mmmm yyyy</a:t>
            </a: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8" name="Espace réservé du texte 7">
            <a:extLst>
              <a:ext uri="{FF2B5EF4-FFF2-40B4-BE49-F238E27FC236}">
                <a16:creationId xmlns:a16="http://schemas.microsoft.com/office/drawing/2014/main" id="{95CC2C4A-250B-83B1-7193-85051EE276CD}"/>
              </a:ext>
            </a:extLst>
          </p:cNvPr>
          <p:cNvSpPr>
            <a:spLocks noGrp="1"/>
          </p:cNvSpPr>
          <p:nvPr>
            <p:ph type="body" sz="quarter" idx="13" hasCustomPrompt="1"/>
          </p:nvPr>
        </p:nvSpPr>
        <p:spPr>
          <a:xfrm>
            <a:off x="4511824" y="1604434"/>
            <a:ext cx="3168352" cy="1723549"/>
          </a:xfrm>
        </p:spPr>
        <p:txBody>
          <a:bodyPr/>
          <a:lstStyle>
            <a:lvl2pPr>
              <a:defRPr>
                <a:solidFill>
                  <a:schemeClr val="tx1"/>
                </a:solidFill>
              </a:defRPr>
            </a:lvl2pPr>
            <a:lvl5pPr>
              <a:defRPr>
                <a:solidFill>
                  <a:schemeClr val="accent4"/>
                </a:solidFill>
              </a:defRPr>
            </a:lvl5p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a:p>
            <a:pPr lvl="4"/>
            <a:r>
              <a:rPr lang="en-GB" noProof="0"/>
              <a:t>Level 5</a:t>
            </a: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r>
              <a:rPr lang="fr-FR"/>
              <a:t>Presentation title</a:t>
            </a:r>
          </a:p>
        </p:txBody>
      </p:sp>
      <p:sp>
        <p:nvSpPr>
          <p:cNvPr id="11" name="Espace réservé du texte 7">
            <a:extLst>
              <a:ext uri="{FF2B5EF4-FFF2-40B4-BE49-F238E27FC236}">
                <a16:creationId xmlns:a16="http://schemas.microsoft.com/office/drawing/2014/main" id="{8BBE732C-74FC-425E-49C8-E1B2475A4038}"/>
              </a:ext>
            </a:extLst>
          </p:cNvPr>
          <p:cNvSpPr>
            <a:spLocks noGrp="1"/>
          </p:cNvSpPr>
          <p:nvPr>
            <p:ph type="body" sz="quarter" idx="17" hasCustomPrompt="1"/>
          </p:nvPr>
        </p:nvSpPr>
        <p:spPr>
          <a:xfrm>
            <a:off x="8014400" y="1618719"/>
            <a:ext cx="3168352" cy="1723549"/>
          </a:xfrm>
        </p:spPr>
        <p:txBody>
          <a:bodyPr/>
          <a:lstStyle>
            <a:lvl2pPr>
              <a:defRPr>
                <a:solidFill>
                  <a:schemeClr val="tx1"/>
                </a:solidFill>
              </a:defRPr>
            </a:lvl2pPr>
            <a:lvl5pPr>
              <a:defRPr/>
            </a:lvl5p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a:p>
            <a:pPr lvl="4"/>
            <a:r>
              <a:rPr lang="en-GB" noProof="0"/>
              <a:t>Level 5</a:t>
            </a:r>
          </a:p>
        </p:txBody>
      </p:sp>
      <p:sp>
        <p:nvSpPr>
          <p:cNvPr id="12" name="Espace réservé du texte 6">
            <a:extLst>
              <a:ext uri="{FF2B5EF4-FFF2-40B4-BE49-F238E27FC236}">
                <a16:creationId xmlns:a16="http://schemas.microsoft.com/office/drawing/2014/main" id="{F0417FB4-8515-D260-4112-5F061992C521}"/>
              </a:ext>
            </a:extLst>
          </p:cNvPr>
          <p:cNvSpPr>
            <a:spLocks noGrp="1"/>
          </p:cNvSpPr>
          <p:nvPr>
            <p:ph type="body" sz="quarter" idx="18" hasCustomPrompt="1"/>
          </p:nvPr>
        </p:nvSpPr>
        <p:spPr>
          <a:xfrm>
            <a:off x="8129387" y="4859045"/>
            <a:ext cx="3072243" cy="338555"/>
          </a:xfrm>
        </p:spPr>
        <p:txBody>
          <a:bodyPr/>
          <a:lstStyle>
            <a:lvl1pPr>
              <a:buFontTx/>
              <a:buNone/>
              <a:defRPr sz="2200" b="0" cap="none" baseline="0">
                <a:solidFill>
                  <a:schemeClr val="accent2"/>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a:t>Click to </a:t>
            </a:r>
            <a:r>
              <a:rPr lang="fr-FR" err="1"/>
              <a:t>add</a:t>
            </a:r>
            <a:r>
              <a:rPr lang="fr-FR"/>
              <a:t> </a:t>
            </a:r>
            <a:r>
              <a:rPr lang="fr-FR" err="1"/>
              <a:t>text</a:t>
            </a:r>
            <a:endParaRPr lang="fr-FR"/>
          </a:p>
        </p:txBody>
      </p:sp>
      <p:sp>
        <p:nvSpPr>
          <p:cNvPr id="3" name="Espace réservé pour une image  2">
            <a:extLst>
              <a:ext uri="{FF2B5EF4-FFF2-40B4-BE49-F238E27FC236}">
                <a16:creationId xmlns:a16="http://schemas.microsoft.com/office/drawing/2014/main" id="{F59E1C89-1576-C9B5-8144-B388A5C03442}"/>
              </a:ext>
            </a:extLst>
          </p:cNvPr>
          <p:cNvSpPr>
            <a:spLocks noGrp="1"/>
          </p:cNvSpPr>
          <p:nvPr>
            <p:ph type="pic" sz="quarter" idx="16" hasCustomPrompt="1"/>
          </p:nvPr>
        </p:nvSpPr>
        <p:spPr>
          <a:xfrm>
            <a:off x="-13109" y="-138"/>
            <a:ext cx="4340876" cy="6869609"/>
          </a:xfrm>
          <a:custGeom>
            <a:avLst/>
            <a:gdLst>
              <a:gd name="connsiteX0" fmla="*/ 3091368 w 3255657"/>
              <a:gd name="connsiteY0" fmla="*/ 0 h 5152207"/>
              <a:gd name="connsiteX1" fmla="*/ 3091368 w 3255657"/>
              <a:gd name="connsiteY1" fmla="*/ 104 h 5152207"/>
              <a:gd name="connsiteX2" fmla="*/ 3096006 w 3255657"/>
              <a:gd name="connsiteY2" fmla="*/ 104 h 5152207"/>
              <a:gd name="connsiteX3" fmla="*/ 3096515 w 3255657"/>
              <a:gd name="connsiteY3" fmla="*/ 517350 h 5152207"/>
              <a:gd name="connsiteX4" fmla="*/ 3249277 w 3255657"/>
              <a:gd name="connsiteY4" fmla="*/ 802605 h 5152207"/>
              <a:gd name="connsiteX5" fmla="*/ 3249684 w 3255657"/>
              <a:gd name="connsiteY5" fmla="*/ 803189 h 5152207"/>
              <a:gd name="connsiteX6" fmla="*/ 3249633 w 3255657"/>
              <a:gd name="connsiteY6" fmla="*/ 803269 h 5152207"/>
              <a:gd name="connsiteX7" fmla="*/ 3255657 w 3255657"/>
              <a:gd name="connsiteY7" fmla="*/ 814518 h 5152207"/>
              <a:gd name="connsiteX8" fmla="*/ 3096515 w 3255657"/>
              <a:gd name="connsiteY8" fmla="*/ 1111686 h 5152207"/>
              <a:gd name="connsiteX9" fmla="*/ 3094225 w 3255657"/>
              <a:gd name="connsiteY9" fmla="*/ 1111686 h 5152207"/>
              <a:gd name="connsiteX10" fmla="*/ 3094225 w 3255657"/>
              <a:gd name="connsiteY10" fmla="*/ 5152207 h 5152207"/>
              <a:gd name="connsiteX11" fmla="*/ 9832 w 3255657"/>
              <a:gd name="connsiteY11" fmla="*/ 5152207 h 5152207"/>
              <a:gd name="connsiteX12" fmla="*/ 9832 w 3255657"/>
              <a:gd name="connsiteY12" fmla="*/ 5152180 h 5152207"/>
              <a:gd name="connsiteX13" fmla="*/ 0 w 3255657"/>
              <a:gd name="connsiteY13" fmla="*/ 5152207 h 5152207"/>
              <a:gd name="connsiteX14" fmla="*/ 0 w 3255657"/>
              <a:gd name="connsiteY14" fmla="*/ 104 h 51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55657" h="5152207">
                <a:moveTo>
                  <a:pt x="3091368" y="0"/>
                </a:moveTo>
                <a:lnTo>
                  <a:pt x="3091368" y="104"/>
                </a:lnTo>
                <a:lnTo>
                  <a:pt x="3096006" y="104"/>
                </a:lnTo>
                <a:lnTo>
                  <a:pt x="3096515" y="517350"/>
                </a:lnTo>
                <a:lnTo>
                  <a:pt x="3249277" y="802605"/>
                </a:lnTo>
                <a:lnTo>
                  <a:pt x="3249684" y="803189"/>
                </a:lnTo>
                <a:lnTo>
                  <a:pt x="3249633" y="803269"/>
                </a:lnTo>
                <a:lnTo>
                  <a:pt x="3255657" y="814518"/>
                </a:lnTo>
                <a:lnTo>
                  <a:pt x="3096515" y="1111686"/>
                </a:lnTo>
                <a:lnTo>
                  <a:pt x="3094225" y="1111686"/>
                </a:lnTo>
                <a:lnTo>
                  <a:pt x="3094225" y="5152207"/>
                </a:lnTo>
                <a:lnTo>
                  <a:pt x="9832" y="5152207"/>
                </a:lnTo>
                <a:lnTo>
                  <a:pt x="9832" y="5152180"/>
                </a:lnTo>
                <a:lnTo>
                  <a:pt x="0" y="5152207"/>
                </a:lnTo>
                <a:lnTo>
                  <a:pt x="0" y="104"/>
                </a:lnTo>
                <a:close/>
              </a:path>
            </a:pathLst>
          </a:custGeom>
          <a:pattFill prst="openDmnd">
            <a:fgClr>
              <a:schemeClr val="accent6"/>
            </a:fgClr>
            <a:bgClr>
              <a:schemeClr val="bg1"/>
            </a:bgClr>
          </a:pattFill>
        </p:spPr>
        <p:txBody>
          <a:bodyPr wrap="square" lIns="0" rIns="0" bIns="900000" anchor="ctr">
            <a:noAutofit/>
          </a:bodyPr>
          <a:lstStyle>
            <a:lvl1pPr algn="ctr">
              <a:defRPr sz="1333" b="0" cap="none" baseline="0">
                <a:solidFill>
                  <a:schemeClr val="tx1"/>
                </a:solidFill>
                <a:sym typeface="Symbol" panose="05050102010706020507" pitchFamily="18" charset="2"/>
              </a:defRPr>
            </a:lvl1pPr>
          </a:lstStyle>
          <a:p>
            <a:r>
              <a:rPr lang="en-US"/>
              <a:t>Click here to insert an image</a:t>
            </a:r>
            <a:br>
              <a:rPr lang="fr-FR"/>
            </a:br>
            <a:r>
              <a:rPr lang="fr-FR"/>
              <a:t></a:t>
            </a:r>
          </a:p>
        </p:txBody>
      </p:sp>
    </p:spTree>
    <p:extLst>
      <p:ext uri="{BB962C8B-B14F-4D97-AF65-F5344CB8AC3E}">
        <p14:creationId xmlns:p14="http://schemas.microsoft.com/office/powerpoint/2010/main" val="1741630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text - right picture - 2 column - pullou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07533" y="628722"/>
            <a:ext cx="6769328" cy="451405"/>
          </a:xfrm>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1541904"/>
            <a:ext cx="143565" cy="909471"/>
          </a:xfrm>
        </p:spPr>
        <p:txBody>
          <a:bodyPr/>
          <a:lstStyle/>
          <a:p>
            <a:r>
              <a:rPr lang="fr-FR"/>
              <a:t>dd mmmm yyyy</a:t>
            </a: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8" name="Espace réservé du texte 7">
            <a:extLst>
              <a:ext uri="{FF2B5EF4-FFF2-40B4-BE49-F238E27FC236}">
                <a16:creationId xmlns:a16="http://schemas.microsoft.com/office/drawing/2014/main" id="{95CC2C4A-250B-83B1-7193-85051EE276CD}"/>
              </a:ext>
            </a:extLst>
          </p:cNvPr>
          <p:cNvSpPr>
            <a:spLocks noGrp="1"/>
          </p:cNvSpPr>
          <p:nvPr>
            <p:ph type="body" sz="quarter" idx="13" hasCustomPrompt="1"/>
          </p:nvPr>
        </p:nvSpPr>
        <p:spPr>
          <a:xfrm>
            <a:off x="1007534" y="1604434"/>
            <a:ext cx="3265037" cy="1723549"/>
          </a:xfrm>
        </p:spPr>
        <p:txBody>
          <a:bodyPr/>
          <a:lstStyle>
            <a:lvl2pPr>
              <a:defRPr>
                <a:solidFill>
                  <a:schemeClr val="tx1"/>
                </a:solidFill>
              </a:defRPr>
            </a:lvl2pPr>
            <a:lvl5pPr>
              <a:defRPr>
                <a:solidFill>
                  <a:schemeClr val="accent4"/>
                </a:solidFill>
              </a:defRPr>
            </a:lvl5p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a:p>
            <a:pPr lvl="4"/>
            <a:r>
              <a:rPr lang="en-GB" noProof="0"/>
              <a:t>Level 5</a:t>
            </a: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r>
              <a:rPr lang="fr-FR"/>
              <a:t>Presentation title</a:t>
            </a:r>
          </a:p>
        </p:txBody>
      </p:sp>
      <p:sp>
        <p:nvSpPr>
          <p:cNvPr id="7" name="Espace réservé pour une image  12">
            <a:extLst>
              <a:ext uri="{FF2B5EF4-FFF2-40B4-BE49-F238E27FC236}">
                <a16:creationId xmlns:a16="http://schemas.microsoft.com/office/drawing/2014/main" id="{DB1545A1-B7BF-4089-51B4-0305F3892BCE}"/>
              </a:ext>
            </a:extLst>
          </p:cNvPr>
          <p:cNvSpPr>
            <a:spLocks noGrp="1"/>
          </p:cNvSpPr>
          <p:nvPr>
            <p:ph type="pic" sz="quarter" idx="16" hasCustomPrompt="1"/>
          </p:nvPr>
        </p:nvSpPr>
        <p:spPr>
          <a:xfrm>
            <a:off x="8112224" y="356659"/>
            <a:ext cx="3072243" cy="6240000"/>
          </a:xfrm>
          <a:prstGeom prst="rect">
            <a:avLst/>
          </a:prstGeom>
          <a:pattFill prst="openDmnd">
            <a:fgClr>
              <a:schemeClr val="accent6"/>
            </a:fgClr>
            <a:bgClr>
              <a:schemeClr val="bg1"/>
            </a:bgClr>
          </a:pattFill>
        </p:spPr>
        <p:txBody>
          <a:bodyPr wrap="square" lIns="0" rIns="0" bIns="900000" anchor="ctr">
            <a:noAutofit/>
          </a:bodyPr>
          <a:lstStyle>
            <a:lvl1pPr algn="ctr">
              <a:defRPr sz="1333" b="0" cap="none" baseline="0">
                <a:solidFill>
                  <a:schemeClr val="tx1"/>
                </a:solidFill>
                <a:sym typeface="Symbol" panose="05050102010706020507" pitchFamily="18" charset="2"/>
              </a:defRPr>
            </a:lvl1pPr>
          </a:lstStyle>
          <a:p>
            <a:r>
              <a:rPr lang="en-US"/>
              <a:t>Click here to insert an image</a:t>
            </a:r>
            <a:br>
              <a:rPr lang="fr-FR"/>
            </a:br>
            <a:r>
              <a:rPr lang="fr-FR"/>
              <a:t></a:t>
            </a:r>
          </a:p>
        </p:txBody>
      </p:sp>
      <p:sp>
        <p:nvSpPr>
          <p:cNvPr id="11" name="Espace réservé du texte 6">
            <a:extLst>
              <a:ext uri="{FF2B5EF4-FFF2-40B4-BE49-F238E27FC236}">
                <a16:creationId xmlns:a16="http://schemas.microsoft.com/office/drawing/2014/main" id="{FD5F62A4-25B3-8D27-0A7E-3DB275E68ADB}"/>
              </a:ext>
            </a:extLst>
          </p:cNvPr>
          <p:cNvSpPr>
            <a:spLocks noGrp="1"/>
          </p:cNvSpPr>
          <p:nvPr>
            <p:ph type="body" sz="quarter" idx="17" hasCustomPrompt="1"/>
          </p:nvPr>
        </p:nvSpPr>
        <p:spPr>
          <a:xfrm>
            <a:off x="4511824" y="4053069"/>
            <a:ext cx="3072243" cy="338555"/>
          </a:xfrm>
        </p:spPr>
        <p:txBody>
          <a:bodyPr/>
          <a:lstStyle>
            <a:lvl1pPr>
              <a:buFontTx/>
              <a:buNone/>
              <a:defRPr sz="2200" b="0" cap="none" baseline="0">
                <a:solidFill>
                  <a:schemeClr val="accent3"/>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a:t>Click to </a:t>
            </a:r>
            <a:r>
              <a:rPr lang="fr-FR" err="1"/>
              <a:t>add</a:t>
            </a:r>
            <a:r>
              <a:rPr lang="fr-FR"/>
              <a:t> </a:t>
            </a:r>
            <a:r>
              <a:rPr lang="fr-FR" err="1"/>
              <a:t>text</a:t>
            </a:r>
            <a:endParaRPr lang="fr-FR"/>
          </a:p>
        </p:txBody>
      </p:sp>
      <p:sp>
        <p:nvSpPr>
          <p:cNvPr id="13" name="Espace réservé du texte 7">
            <a:extLst>
              <a:ext uri="{FF2B5EF4-FFF2-40B4-BE49-F238E27FC236}">
                <a16:creationId xmlns:a16="http://schemas.microsoft.com/office/drawing/2014/main" id="{F80CC962-C187-3DAC-5481-B42E77527DEB}"/>
              </a:ext>
            </a:extLst>
          </p:cNvPr>
          <p:cNvSpPr>
            <a:spLocks noGrp="1"/>
          </p:cNvSpPr>
          <p:nvPr>
            <p:ph type="body" sz="quarter" idx="19" hasCustomPrompt="1"/>
          </p:nvPr>
        </p:nvSpPr>
        <p:spPr>
          <a:xfrm>
            <a:off x="4511824" y="1618719"/>
            <a:ext cx="3265037" cy="1723549"/>
          </a:xfrm>
        </p:spPr>
        <p:txBody>
          <a:bodyPr/>
          <a:lstStyle>
            <a:lvl2pPr>
              <a:defRPr>
                <a:solidFill>
                  <a:schemeClr val="tx1"/>
                </a:solidFill>
              </a:defRPr>
            </a:lvl2pPr>
            <a:lvl5pPr>
              <a:defRPr>
                <a:solidFill>
                  <a:schemeClr val="accent4"/>
                </a:solidFill>
              </a:defRPr>
            </a:lvl5p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a:p>
            <a:pPr lvl="4"/>
            <a:r>
              <a:rPr lang="en-GB" noProof="0"/>
              <a:t>Level 5</a:t>
            </a:r>
          </a:p>
        </p:txBody>
      </p:sp>
    </p:spTree>
    <p:extLst>
      <p:ext uri="{BB962C8B-B14F-4D97-AF65-F5344CB8AC3E}">
        <p14:creationId xmlns:p14="http://schemas.microsoft.com/office/powerpoint/2010/main" val="2539577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text - horizontal picture - 2 column ">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07533" y="628722"/>
            <a:ext cx="10176000" cy="451405"/>
          </a:xfrm>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1541904"/>
            <a:ext cx="143565" cy="909471"/>
          </a:xfrm>
        </p:spPr>
        <p:txBody>
          <a:bodyPr/>
          <a:lstStyle/>
          <a:p>
            <a:r>
              <a:rPr lang="fr-FR"/>
              <a:t>dd mmmm yyyy</a:t>
            </a: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8" name="Espace réservé du texte 7">
            <a:extLst>
              <a:ext uri="{FF2B5EF4-FFF2-40B4-BE49-F238E27FC236}">
                <a16:creationId xmlns:a16="http://schemas.microsoft.com/office/drawing/2014/main" id="{95CC2C4A-250B-83B1-7193-85051EE276CD}"/>
              </a:ext>
            </a:extLst>
          </p:cNvPr>
          <p:cNvSpPr>
            <a:spLocks noGrp="1"/>
          </p:cNvSpPr>
          <p:nvPr>
            <p:ph type="body" sz="quarter" idx="13" hasCustomPrompt="1"/>
          </p:nvPr>
        </p:nvSpPr>
        <p:spPr>
          <a:xfrm>
            <a:off x="1007533" y="1604434"/>
            <a:ext cx="4800000" cy="1087477"/>
          </a:xfrm>
        </p:spPr>
        <p:txBody>
          <a:bodyPr/>
          <a:lstStyle>
            <a:lvl5pPr>
              <a:defRPr/>
            </a:lvl5p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r>
              <a:rPr lang="fr-FR"/>
              <a:t>Presentation title</a:t>
            </a:r>
          </a:p>
        </p:txBody>
      </p:sp>
      <p:sp>
        <p:nvSpPr>
          <p:cNvPr id="12" name="Espace réservé pour une image  12">
            <a:extLst>
              <a:ext uri="{FF2B5EF4-FFF2-40B4-BE49-F238E27FC236}">
                <a16:creationId xmlns:a16="http://schemas.microsoft.com/office/drawing/2014/main" id="{A32D5ADE-A697-9F38-F468-4306734B1736}"/>
              </a:ext>
            </a:extLst>
          </p:cNvPr>
          <p:cNvSpPr>
            <a:spLocks noGrp="1"/>
          </p:cNvSpPr>
          <p:nvPr>
            <p:ph type="pic" sz="quarter" idx="18" hasCustomPrompt="1"/>
          </p:nvPr>
        </p:nvSpPr>
        <p:spPr>
          <a:xfrm>
            <a:off x="1023451" y="3285304"/>
            <a:ext cx="10176000" cy="2880000"/>
          </a:xfrm>
          <a:prstGeom prst="rect">
            <a:avLst/>
          </a:prstGeom>
          <a:pattFill prst="openDmnd">
            <a:fgClr>
              <a:schemeClr val="accent6"/>
            </a:fgClr>
            <a:bgClr>
              <a:schemeClr val="bg1"/>
            </a:bgClr>
          </a:pattFill>
        </p:spPr>
        <p:txBody>
          <a:bodyPr wrap="square" lIns="0" rIns="0" bIns="900000" anchor="ctr">
            <a:noAutofit/>
          </a:bodyPr>
          <a:lstStyle>
            <a:lvl1pPr algn="ctr">
              <a:defRPr sz="1333" b="0" cap="none" baseline="0">
                <a:solidFill>
                  <a:schemeClr val="tx1"/>
                </a:solidFill>
                <a:sym typeface="Symbol" panose="05050102010706020507" pitchFamily="18" charset="2"/>
              </a:defRPr>
            </a:lvl1pPr>
          </a:lstStyle>
          <a:p>
            <a:r>
              <a:rPr lang="en-US"/>
              <a:t>Click here to insert an image</a:t>
            </a:r>
            <a:br>
              <a:rPr lang="fr-FR"/>
            </a:br>
            <a:r>
              <a:rPr lang="fr-FR"/>
              <a:t></a:t>
            </a:r>
          </a:p>
        </p:txBody>
      </p:sp>
      <p:sp>
        <p:nvSpPr>
          <p:cNvPr id="13" name="Espace réservé du texte 7">
            <a:extLst>
              <a:ext uri="{FF2B5EF4-FFF2-40B4-BE49-F238E27FC236}">
                <a16:creationId xmlns:a16="http://schemas.microsoft.com/office/drawing/2014/main" id="{F80CC962-C187-3DAC-5481-B42E77527DEB}"/>
              </a:ext>
            </a:extLst>
          </p:cNvPr>
          <p:cNvSpPr>
            <a:spLocks noGrp="1"/>
          </p:cNvSpPr>
          <p:nvPr>
            <p:ph type="body" sz="quarter" idx="19" hasCustomPrompt="1"/>
          </p:nvPr>
        </p:nvSpPr>
        <p:spPr>
          <a:xfrm>
            <a:off x="6383533" y="1589600"/>
            <a:ext cx="4800000" cy="1087477"/>
          </a:xfrm>
        </p:spPr>
        <p:txBody>
          <a:bodyPr/>
          <a:lstStyle>
            <a:lvl5pPr>
              <a:defRPr/>
            </a:lvl5p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p:txBody>
      </p:sp>
    </p:spTree>
    <p:extLst>
      <p:ext uri="{BB962C8B-B14F-4D97-AF65-F5344CB8AC3E}">
        <p14:creationId xmlns:p14="http://schemas.microsoft.com/office/powerpoint/2010/main" val="2958193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eadline + full page picture">
    <p:bg bwMode="invGray">
      <p:bgPr>
        <a:solidFill>
          <a:schemeClr val="accent4"/>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chemeClr val="bg1"/>
                </a:solidFill>
              </a:defRPr>
            </a:lvl1pPr>
          </a:lstStyle>
          <a:p>
            <a:r>
              <a:rPr lang="fr-FR"/>
              <a:t>Insert headline</a:t>
            </a:r>
          </a:p>
        </p:txBody>
      </p:sp>
      <p:sp>
        <p:nvSpPr>
          <p:cNvPr id="8" name="Espace réservé de la date 3">
            <a:extLst>
              <a:ext uri="{FF2B5EF4-FFF2-40B4-BE49-F238E27FC236}">
                <a16:creationId xmlns:a16="http://schemas.microsoft.com/office/drawing/2014/main" id="{01AF3740-3B3C-85F5-8C08-DDD4CF5EAD03}"/>
              </a:ext>
            </a:extLst>
          </p:cNvPr>
          <p:cNvSpPr>
            <a:spLocks noGrp="1"/>
          </p:cNvSpPr>
          <p:nvPr>
            <p:ph type="dt" sz="half" idx="2"/>
          </p:nvPr>
        </p:nvSpPr>
        <p:spPr>
          <a:xfrm>
            <a:off x="11808667" y="1541904"/>
            <a:ext cx="143565" cy="909471"/>
          </a:xfrm>
          <a:prstGeom prst="rect">
            <a:avLst/>
          </a:prstGeom>
        </p:spPr>
        <p:txBody>
          <a:bodyPr vert="vert270" wrap="none" lIns="0" tIns="36000" rIns="0" bIns="36000" rtlCol="0" anchor="ctr">
            <a:spAutoFit/>
          </a:bodyPr>
          <a:lstStyle>
            <a:lvl1pPr marL="0" algn="l">
              <a:lnSpc>
                <a:spcPct val="100000"/>
              </a:lnSpc>
              <a:spcBef>
                <a:spcPts val="0"/>
              </a:spcBef>
              <a:buFontTx/>
              <a:buNone/>
              <a:defRPr sz="933">
                <a:solidFill>
                  <a:schemeClr val="bg1"/>
                </a:solidFill>
              </a:defRPr>
            </a:lvl1pPr>
          </a:lstStyle>
          <a:p>
            <a:r>
              <a:rPr lang="fr-FR"/>
              <a:t>dd mmmm yyyy</a:t>
            </a:r>
          </a:p>
        </p:txBody>
      </p:sp>
      <p:sp>
        <p:nvSpPr>
          <p:cNvPr id="11" name="Espace réservé du numéro de diapositive 5">
            <a:extLst>
              <a:ext uri="{FF2B5EF4-FFF2-40B4-BE49-F238E27FC236}">
                <a16:creationId xmlns:a16="http://schemas.microsoft.com/office/drawing/2014/main" id="{598E18BE-C094-3F65-9296-5AF9EC7C9453}"/>
              </a:ext>
            </a:extLst>
          </p:cNvPr>
          <p:cNvSpPr>
            <a:spLocks noGrp="1"/>
          </p:cNvSpPr>
          <p:nvPr>
            <p:ph type="sldNum" sz="quarter" idx="4"/>
          </p:nvPr>
        </p:nvSpPr>
        <p:spPr>
          <a:xfrm>
            <a:off x="11765626" y="3216432"/>
            <a:ext cx="318924" cy="251672"/>
          </a:xfrm>
          <a:prstGeom prst="rect">
            <a:avLst/>
          </a:prstGeom>
        </p:spPr>
        <p:txBody>
          <a:bodyPr vert="vert270" wrap="none" lIns="36000" tIns="0" rIns="36000" bIns="0" rtlCol="0" anchor="ctr">
            <a:spAutoFit/>
          </a:bodyPr>
          <a:lstStyle>
            <a:lvl1pPr marL="0" algn="ctr">
              <a:lnSpc>
                <a:spcPct val="100000"/>
              </a:lnSpc>
              <a:spcBef>
                <a:spcPts val="0"/>
              </a:spcBef>
              <a:buFontTx/>
              <a:buNone/>
              <a:defRPr sz="1600">
                <a:solidFill>
                  <a:schemeClr val="bg1"/>
                </a:solidFill>
              </a:defRPr>
            </a:lvl1pPr>
          </a:lstStyle>
          <a:p>
            <a:fld id="{E8C60506-5BE4-4453-AE4B-F0F5E69C63A6}" type="slidenum">
              <a:rPr lang="fr-FR" smtClean="0"/>
              <a:pPr/>
              <a:t>‹N°›</a:t>
            </a:fld>
            <a:endParaRPr lang="fr-FR"/>
          </a:p>
        </p:txBody>
      </p:sp>
      <p:cxnSp>
        <p:nvCxnSpPr>
          <p:cNvPr id="12" name="Connecteur droit 11">
            <a:extLst>
              <a:ext uri="{FF2B5EF4-FFF2-40B4-BE49-F238E27FC236}">
                <a16:creationId xmlns:a16="http://schemas.microsoft.com/office/drawing/2014/main" id="{A2E09347-1979-BEE5-08C9-22EBA839811F}"/>
              </a:ext>
            </a:extLst>
          </p:cNvPr>
          <p:cNvCxnSpPr>
            <a:cxnSpLocks/>
          </p:cNvCxnSpPr>
          <p:nvPr userDrawn="1"/>
        </p:nvCxnSpPr>
        <p:spPr>
          <a:xfrm>
            <a:off x="11676572" y="330263"/>
            <a:ext cx="0" cy="6192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Espace réservé du texte 6">
            <a:extLst>
              <a:ext uri="{FF2B5EF4-FFF2-40B4-BE49-F238E27FC236}">
                <a16:creationId xmlns:a16="http://schemas.microsoft.com/office/drawing/2014/main" id="{248FF59C-880A-8E85-4B1B-DA7F8CEE7649}"/>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bg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4" name="Espace réservé du pied de page 9">
            <a:extLst>
              <a:ext uri="{FF2B5EF4-FFF2-40B4-BE49-F238E27FC236}">
                <a16:creationId xmlns:a16="http://schemas.microsoft.com/office/drawing/2014/main" id="{0F828308-8818-B0C5-5AF2-F648E55B063A}"/>
              </a:ext>
            </a:extLst>
          </p:cNvPr>
          <p:cNvSpPr>
            <a:spLocks noGrp="1"/>
          </p:cNvSpPr>
          <p:nvPr>
            <p:ph type="ftr" sz="quarter" idx="15"/>
          </p:nvPr>
        </p:nvSpPr>
        <p:spPr>
          <a:xfrm>
            <a:off x="11789567" y="4166877"/>
            <a:ext cx="143565" cy="2400000"/>
          </a:xfrm>
        </p:spPr>
        <p:txBody>
          <a:bodyPr/>
          <a:lstStyle>
            <a:lvl1pPr>
              <a:defRPr>
                <a:solidFill>
                  <a:schemeClr val="bg1"/>
                </a:solidFill>
              </a:defRPr>
            </a:lvl1pPr>
          </a:lstStyle>
          <a:p>
            <a:r>
              <a:rPr lang="fr-FR"/>
              <a:t>Presentation title</a:t>
            </a:r>
          </a:p>
        </p:txBody>
      </p:sp>
      <p:sp>
        <p:nvSpPr>
          <p:cNvPr id="15" name="Freeform 2">
            <a:extLst>
              <a:ext uri="{FF2B5EF4-FFF2-40B4-BE49-F238E27FC236}">
                <a16:creationId xmlns:a16="http://schemas.microsoft.com/office/drawing/2014/main" id="{0709AA2E-23DE-BFD8-5B98-0EF048CD0582}"/>
              </a:ext>
            </a:extLst>
          </p:cNvPr>
          <p:cNvSpPr>
            <a:spLocks/>
          </p:cNvSpPr>
          <p:nvPr userDrawn="1"/>
        </p:nvSpPr>
        <p:spPr bwMode="auto">
          <a:xfrm>
            <a:off x="517436" y="330263"/>
            <a:ext cx="141816" cy="6192000"/>
          </a:xfrm>
          <a:custGeom>
            <a:avLst/>
            <a:gdLst>
              <a:gd name="T0" fmla="+- 0 603 603"/>
              <a:gd name="T1" fmla="*/ T0 w 166"/>
              <a:gd name="T2" fmla="+- 0 7693 389"/>
              <a:gd name="T3" fmla="*/ 7693 h 7304"/>
              <a:gd name="T4" fmla="+- 0 603 603"/>
              <a:gd name="T5" fmla="*/ T4 w 166"/>
              <a:gd name="T6" fmla="+- 0 1320 389"/>
              <a:gd name="T7" fmla="*/ 1320 h 7304"/>
              <a:gd name="T8" fmla="+- 0 769 603"/>
              <a:gd name="T9" fmla="*/ T8 w 166"/>
              <a:gd name="T10" fmla="+- 0 1027 389"/>
              <a:gd name="T11" fmla="*/ 1027 h 7304"/>
              <a:gd name="T12" fmla="+- 0 603 603"/>
              <a:gd name="T13" fmla="*/ T12 w 166"/>
              <a:gd name="T14" fmla="+- 0 734 389"/>
              <a:gd name="T15" fmla="*/ 734 h 7304"/>
              <a:gd name="T16" fmla="+- 0 603 603"/>
              <a:gd name="T17" fmla="*/ T16 w 166"/>
              <a:gd name="T18" fmla="+- 0 389 389"/>
              <a:gd name="T19" fmla="*/ 389 h 7304"/>
            </a:gdLst>
            <a:ahLst/>
            <a:cxnLst>
              <a:cxn ang="0">
                <a:pos x="T1" y="T3"/>
              </a:cxn>
              <a:cxn ang="0">
                <a:pos x="T5" y="T7"/>
              </a:cxn>
              <a:cxn ang="0">
                <a:pos x="T9" y="T11"/>
              </a:cxn>
              <a:cxn ang="0">
                <a:pos x="T13" y="T15"/>
              </a:cxn>
              <a:cxn ang="0">
                <a:pos x="T17" y="T19"/>
              </a:cxn>
            </a:cxnLst>
            <a:rect l="0" t="0" r="r" b="b"/>
            <a:pathLst>
              <a:path w="166" h="7304">
                <a:moveTo>
                  <a:pt x="0" y="7304"/>
                </a:moveTo>
                <a:lnTo>
                  <a:pt x="0" y="931"/>
                </a:lnTo>
                <a:lnTo>
                  <a:pt x="166" y="638"/>
                </a:lnTo>
                <a:lnTo>
                  <a:pt x="0" y="345"/>
                </a:lnTo>
                <a:lnTo>
                  <a:pt x="0" y="0"/>
                </a:lnTo>
              </a:path>
            </a:pathLst>
          </a:custGeom>
          <a:noFill/>
          <a:ln w="3175">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grpSp>
        <p:nvGrpSpPr>
          <p:cNvPr id="4" name="Group 4">
            <a:extLst>
              <a:ext uri="{FF2B5EF4-FFF2-40B4-BE49-F238E27FC236}">
                <a16:creationId xmlns:a16="http://schemas.microsoft.com/office/drawing/2014/main" id="{24F63E33-15D1-F8DE-59D5-C51C7E2D698B}"/>
              </a:ext>
            </a:extLst>
          </p:cNvPr>
          <p:cNvGrpSpPr>
            <a:grpSpLocks noChangeAspect="1"/>
          </p:cNvGrpSpPr>
          <p:nvPr userDrawn="1"/>
        </p:nvGrpSpPr>
        <p:grpSpPr bwMode="auto">
          <a:xfrm>
            <a:off x="11718861" y="338911"/>
            <a:ext cx="432000" cy="454928"/>
            <a:chOff x="1694" y="371"/>
            <a:chExt cx="2374" cy="2500"/>
          </a:xfrm>
          <a:solidFill>
            <a:schemeClr val="bg1"/>
          </a:solidFill>
        </p:grpSpPr>
        <p:sp>
          <p:nvSpPr>
            <p:cNvPr id="5" name="Freeform 5">
              <a:extLst>
                <a:ext uri="{FF2B5EF4-FFF2-40B4-BE49-F238E27FC236}">
                  <a16:creationId xmlns:a16="http://schemas.microsoft.com/office/drawing/2014/main" id="{00CDF872-DC9A-7469-A25D-51DDA4016821}"/>
                </a:ext>
              </a:extLst>
            </p:cNvPr>
            <p:cNvSpPr>
              <a:spLocks noEditPoints="1"/>
            </p:cNvSpPr>
            <p:nvPr userDrawn="1"/>
          </p:nvSpPr>
          <p:spPr bwMode="auto">
            <a:xfrm>
              <a:off x="1694" y="2151"/>
              <a:ext cx="308" cy="296"/>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6" name="Freeform 6">
              <a:extLst>
                <a:ext uri="{FF2B5EF4-FFF2-40B4-BE49-F238E27FC236}">
                  <a16:creationId xmlns:a16="http://schemas.microsoft.com/office/drawing/2014/main" id="{CFBE4E2C-21ED-7A7D-93B4-FBC044B3D5B4}"/>
                </a:ext>
              </a:extLst>
            </p:cNvPr>
            <p:cNvSpPr>
              <a:spLocks/>
            </p:cNvSpPr>
            <p:nvPr userDrawn="1"/>
          </p:nvSpPr>
          <p:spPr bwMode="auto">
            <a:xfrm>
              <a:off x="3161" y="2151"/>
              <a:ext cx="304" cy="300"/>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7" name="Freeform 7">
              <a:extLst>
                <a:ext uri="{FF2B5EF4-FFF2-40B4-BE49-F238E27FC236}">
                  <a16:creationId xmlns:a16="http://schemas.microsoft.com/office/drawing/2014/main" id="{0322ACA4-4510-7AED-C344-7B2722B18118}"/>
                </a:ext>
              </a:extLst>
            </p:cNvPr>
            <p:cNvSpPr>
              <a:spLocks/>
            </p:cNvSpPr>
            <p:nvPr userDrawn="1"/>
          </p:nvSpPr>
          <p:spPr bwMode="auto">
            <a:xfrm>
              <a:off x="2075" y="2151"/>
              <a:ext cx="257" cy="296"/>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9" name="Freeform 8">
              <a:extLst>
                <a:ext uri="{FF2B5EF4-FFF2-40B4-BE49-F238E27FC236}">
                  <a16:creationId xmlns:a16="http://schemas.microsoft.com/office/drawing/2014/main" id="{912564AD-E96E-E47A-5C7E-0155B9461978}"/>
                </a:ext>
              </a:extLst>
            </p:cNvPr>
            <p:cNvSpPr>
              <a:spLocks/>
            </p:cNvSpPr>
            <p:nvPr userDrawn="1"/>
          </p:nvSpPr>
          <p:spPr bwMode="auto">
            <a:xfrm>
              <a:off x="3553" y="2151"/>
              <a:ext cx="244" cy="296"/>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0" name="Freeform 9">
              <a:extLst>
                <a:ext uri="{FF2B5EF4-FFF2-40B4-BE49-F238E27FC236}">
                  <a16:creationId xmlns:a16="http://schemas.microsoft.com/office/drawing/2014/main" id="{74F930B2-224B-CBBC-5773-A3096325C038}"/>
                </a:ext>
              </a:extLst>
            </p:cNvPr>
            <p:cNvSpPr>
              <a:spLocks noEditPoints="1"/>
            </p:cNvSpPr>
            <p:nvPr userDrawn="1"/>
          </p:nvSpPr>
          <p:spPr bwMode="auto">
            <a:xfrm>
              <a:off x="2773" y="2151"/>
              <a:ext cx="354" cy="296"/>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 name="Freeform 10">
              <a:extLst>
                <a:ext uri="{FF2B5EF4-FFF2-40B4-BE49-F238E27FC236}">
                  <a16:creationId xmlns:a16="http://schemas.microsoft.com/office/drawing/2014/main" id="{8F1DA992-D308-D719-05DC-4A841EA939CF}"/>
                </a:ext>
              </a:extLst>
            </p:cNvPr>
            <p:cNvSpPr>
              <a:spLocks/>
            </p:cNvSpPr>
            <p:nvPr userDrawn="1"/>
          </p:nvSpPr>
          <p:spPr bwMode="auto">
            <a:xfrm>
              <a:off x="3763" y="2151"/>
              <a:ext cx="305" cy="296"/>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7" name="Freeform 11">
              <a:extLst>
                <a:ext uri="{FF2B5EF4-FFF2-40B4-BE49-F238E27FC236}">
                  <a16:creationId xmlns:a16="http://schemas.microsoft.com/office/drawing/2014/main" id="{E209C52B-8489-29F2-3A93-D782C5D83E06}"/>
                </a:ext>
              </a:extLst>
            </p:cNvPr>
            <p:cNvSpPr>
              <a:spLocks/>
            </p:cNvSpPr>
            <p:nvPr userDrawn="1"/>
          </p:nvSpPr>
          <p:spPr bwMode="auto">
            <a:xfrm>
              <a:off x="2413" y="2151"/>
              <a:ext cx="309" cy="296"/>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2">
              <a:extLst>
                <a:ext uri="{FF2B5EF4-FFF2-40B4-BE49-F238E27FC236}">
                  <a16:creationId xmlns:a16="http://schemas.microsoft.com/office/drawing/2014/main" id="{E6BFD722-88E2-C2F9-1E25-2F5D16FC1026}"/>
                </a:ext>
              </a:extLst>
            </p:cNvPr>
            <p:cNvSpPr>
              <a:spLocks/>
            </p:cNvSpPr>
            <p:nvPr userDrawn="1"/>
          </p:nvSpPr>
          <p:spPr bwMode="auto">
            <a:xfrm>
              <a:off x="1800" y="2572"/>
              <a:ext cx="307" cy="295"/>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9" name="Freeform 13">
              <a:extLst>
                <a:ext uri="{FF2B5EF4-FFF2-40B4-BE49-F238E27FC236}">
                  <a16:creationId xmlns:a16="http://schemas.microsoft.com/office/drawing/2014/main" id="{B96C5756-F934-FB0D-27DC-5AADD3A459A0}"/>
                </a:ext>
              </a:extLst>
            </p:cNvPr>
            <p:cNvSpPr>
              <a:spLocks/>
            </p:cNvSpPr>
            <p:nvPr userDrawn="1"/>
          </p:nvSpPr>
          <p:spPr bwMode="auto">
            <a:xfrm>
              <a:off x="2528" y="2572"/>
              <a:ext cx="304" cy="299"/>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4">
              <a:extLst>
                <a:ext uri="{FF2B5EF4-FFF2-40B4-BE49-F238E27FC236}">
                  <a16:creationId xmlns:a16="http://schemas.microsoft.com/office/drawing/2014/main" id="{514AB808-14CB-7FE3-1137-C1C74B7C20C0}"/>
                </a:ext>
              </a:extLst>
            </p:cNvPr>
            <p:cNvSpPr>
              <a:spLocks noEditPoints="1"/>
            </p:cNvSpPr>
            <p:nvPr userDrawn="1"/>
          </p:nvSpPr>
          <p:spPr bwMode="auto">
            <a:xfrm>
              <a:off x="2166" y="2572"/>
              <a:ext cx="308" cy="295"/>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5">
              <a:extLst>
                <a:ext uri="{FF2B5EF4-FFF2-40B4-BE49-F238E27FC236}">
                  <a16:creationId xmlns:a16="http://schemas.microsoft.com/office/drawing/2014/main" id="{BBBD2F84-583F-B3D7-3C9A-D2957151F268}"/>
                </a:ext>
              </a:extLst>
            </p:cNvPr>
            <p:cNvSpPr>
              <a:spLocks/>
            </p:cNvSpPr>
            <p:nvPr userDrawn="1"/>
          </p:nvSpPr>
          <p:spPr bwMode="auto">
            <a:xfrm>
              <a:off x="3288" y="2572"/>
              <a:ext cx="311" cy="295"/>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6">
              <a:extLst>
                <a:ext uri="{FF2B5EF4-FFF2-40B4-BE49-F238E27FC236}">
                  <a16:creationId xmlns:a16="http://schemas.microsoft.com/office/drawing/2014/main" id="{37C6544B-15B3-B1E4-9B3E-47B590991C31}"/>
                </a:ext>
              </a:extLst>
            </p:cNvPr>
            <p:cNvSpPr>
              <a:spLocks/>
            </p:cNvSpPr>
            <p:nvPr userDrawn="1"/>
          </p:nvSpPr>
          <p:spPr bwMode="auto">
            <a:xfrm>
              <a:off x="3622" y="2568"/>
              <a:ext cx="295" cy="30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7">
              <a:extLst>
                <a:ext uri="{FF2B5EF4-FFF2-40B4-BE49-F238E27FC236}">
                  <a16:creationId xmlns:a16="http://schemas.microsoft.com/office/drawing/2014/main" id="{792F4557-64F9-AE79-05F9-606BCAEF5C54}"/>
                </a:ext>
              </a:extLst>
            </p:cNvPr>
            <p:cNvSpPr>
              <a:spLocks/>
            </p:cNvSpPr>
            <p:nvPr userDrawn="1"/>
          </p:nvSpPr>
          <p:spPr bwMode="auto">
            <a:xfrm>
              <a:off x="2896" y="2568"/>
              <a:ext cx="324" cy="30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18">
              <a:extLst>
                <a:ext uri="{FF2B5EF4-FFF2-40B4-BE49-F238E27FC236}">
                  <a16:creationId xmlns:a16="http://schemas.microsoft.com/office/drawing/2014/main" id="{4163C8D8-19AB-89B2-2652-E936EB5B271D}"/>
                </a:ext>
              </a:extLst>
            </p:cNvPr>
            <p:cNvSpPr>
              <a:spLocks/>
            </p:cNvSpPr>
            <p:nvPr userDrawn="1"/>
          </p:nvSpPr>
          <p:spPr bwMode="auto">
            <a:xfrm>
              <a:off x="2511" y="371"/>
              <a:ext cx="907" cy="1483"/>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5" name="Freeform 19">
              <a:extLst>
                <a:ext uri="{FF2B5EF4-FFF2-40B4-BE49-F238E27FC236}">
                  <a16:creationId xmlns:a16="http://schemas.microsoft.com/office/drawing/2014/main" id="{EF42CB56-9E69-B056-DC57-4951C98CD618}"/>
                </a:ext>
              </a:extLst>
            </p:cNvPr>
            <p:cNvSpPr>
              <a:spLocks/>
            </p:cNvSpPr>
            <p:nvPr userDrawn="1"/>
          </p:nvSpPr>
          <p:spPr bwMode="auto">
            <a:xfrm>
              <a:off x="2286" y="371"/>
              <a:ext cx="907" cy="1483"/>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268162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 pictur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1541904"/>
            <a:ext cx="143565" cy="909471"/>
          </a:xfrm>
        </p:spPr>
        <p:txBody>
          <a:bodyPr/>
          <a:lstStyle/>
          <a:p>
            <a:r>
              <a:rPr lang="fr-FR"/>
              <a:t>dd mmmm yyyy</a:t>
            </a: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r>
              <a:rPr lang="fr-FR"/>
              <a:t>Presentation title</a:t>
            </a:r>
          </a:p>
        </p:txBody>
      </p:sp>
      <p:sp>
        <p:nvSpPr>
          <p:cNvPr id="7" name="Espace réservé pour une image  12">
            <a:extLst>
              <a:ext uri="{FF2B5EF4-FFF2-40B4-BE49-F238E27FC236}">
                <a16:creationId xmlns:a16="http://schemas.microsoft.com/office/drawing/2014/main" id="{DB1545A1-B7BF-4089-51B4-0305F3892BCE}"/>
              </a:ext>
            </a:extLst>
          </p:cNvPr>
          <p:cNvSpPr>
            <a:spLocks noGrp="1"/>
          </p:cNvSpPr>
          <p:nvPr>
            <p:ph type="pic" sz="quarter" idx="16" hasCustomPrompt="1"/>
          </p:nvPr>
        </p:nvSpPr>
        <p:spPr>
          <a:xfrm>
            <a:off x="1007534" y="1364771"/>
            <a:ext cx="10176933" cy="4801080"/>
          </a:xfrm>
          <a:prstGeom prst="rect">
            <a:avLst/>
          </a:prstGeom>
          <a:pattFill prst="openDmnd">
            <a:fgClr>
              <a:schemeClr val="accent6"/>
            </a:fgClr>
            <a:bgClr>
              <a:schemeClr val="bg1"/>
            </a:bgClr>
          </a:pattFill>
        </p:spPr>
        <p:txBody>
          <a:bodyPr wrap="square" lIns="0" rIns="0" bIns="900000" anchor="ctr">
            <a:noAutofit/>
          </a:bodyPr>
          <a:lstStyle>
            <a:lvl1pPr algn="ctr">
              <a:defRPr sz="1333" b="0" cap="none" baseline="0">
                <a:solidFill>
                  <a:schemeClr val="tx1"/>
                </a:solidFill>
                <a:sym typeface="Symbol" panose="05050102010706020507" pitchFamily="18" charset="2"/>
              </a:defRPr>
            </a:lvl1pPr>
          </a:lstStyle>
          <a:p>
            <a:r>
              <a:rPr lang="en-US"/>
              <a:t>Click here to insert an image</a:t>
            </a:r>
            <a:br>
              <a:rPr lang="fr-FR"/>
            </a:br>
            <a:r>
              <a:rPr lang="fr-FR"/>
              <a:t></a:t>
            </a:r>
          </a:p>
        </p:txBody>
      </p:sp>
      <p:sp>
        <p:nvSpPr>
          <p:cNvPr id="3" name="Espace réservé du texte 6">
            <a:extLst>
              <a:ext uri="{FF2B5EF4-FFF2-40B4-BE49-F238E27FC236}">
                <a16:creationId xmlns:a16="http://schemas.microsoft.com/office/drawing/2014/main" id="{679168CE-81B5-7D73-DBE3-6AF896227FE4}"/>
              </a:ext>
            </a:extLst>
          </p:cNvPr>
          <p:cNvSpPr>
            <a:spLocks noGrp="1"/>
          </p:cNvSpPr>
          <p:nvPr>
            <p:ph type="body" sz="quarter" idx="13" hasCustomPrompt="1"/>
          </p:nvPr>
        </p:nvSpPr>
        <p:spPr>
          <a:xfrm>
            <a:off x="959430" y="6402730"/>
            <a:ext cx="5280423" cy="164148"/>
          </a:xfrm>
        </p:spPr>
        <p:txBody>
          <a:bodyPr/>
          <a:lstStyle>
            <a:lvl1pPr>
              <a:buFontTx/>
              <a:buNone/>
              <a:defRPr sz="1067"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Cick</a:t>
            </a:r>
            <a:r>
              <a:rPr lang="fr-FR"/>
              <a:t> to </a:t>
            </a:r>
            <a:r>
              <a:rPr lang="fr-FR" err="1"/>
              <a:t>add</a:t>
            </a:r>
            <a:r>
              <a:rPr lang="fr-FR"/>
              <a:t> </a:t>
            </a:r>
            <a:r>
              <a:rPr lang="fr-FR" err="1"/>
              <a:t>text</a:t>
            </a:r>
            <a:endParaRPr lang="fr-FR"/>
          </a:p>
        </p:txBody>
      </p:sp>
    </p:spTree>
    <p:extLst>
      <p:ext uri="{BB962C8B-B14F-4D97-AF65-F5344CB8AC3E}">
        <p14:creationId xmlns:p14="http://schemas.microsoft.com/office/powerpoint/2010/main" val="30510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pening layout">
    <p:bg bwMode="invGray">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967541" y="1874755"/>
            <a:ext cx="4464000" cy="1994392"/>
          </a:xfrm>
        </p:spPr>
        <p:txBody>
          <a:bodyPr anchor="t"/>
          <a:lstStyle>
            <a:lvl1pPr algn="l">
              <a:lnSpc>
                <a:spcPct val="90000"/>
              </a:lnSpc>
              <a:defRPr sz="4800">
                <a:solidFill>
                  <a:schemeClr val="bg1"/>
                </a:solidFill>
              </a:defRPr>
            </a:lvl1pPr>
          </a:lstStyle>
          <a:p>
            <a:r>
              <a:rPr lang="fr-FR"/>
              <a:t>Enter </a:t>
            </a:r>
            <a:r>
              <a:rPr lang="fr-FR" err="1"/>
              <a:t>presentation</a:t>
            </a:r>
            <a:r>
              <a:rPr lang="fr-FR"/>
              <a:t> </a:t>
            </a:r>
            <a:r>
              <a:rPr lang="fr-FR" err="1"/>
              <a:t>title</a:t>
            </a:r>
            <a:endParaRPr lang="fr-FR"/>
          </a:p>
        </p:txBody>
      </p:sp>
      <p:sp>
        <p:nvSpPr>
          <p:cNvPr id="3" name="Sous-titre 2"/>
          <p:cNvSpPr>
            <a:spLocks noGrp="1"/>
          </p:cNvSpPr>
          <p:nvPr>
            <p:ph type="subTitle" idx="1" hasCustomPrompt="1"/>
          </p:nvPr>
        </p:nvSpPr>
        <p:spPr>
          <a:xfrm>
            <a:off x="1967541" y="5013177"/>
            <a:ext cx="4464000" cy="164148"/>
          </a:xfrm>
        </p:spPr>
        <p:txBody>
          <a:bodyPr/>
          <a:lstStyle>
            <a:lvl1pPr marL="0" indent="0" algn="l">
              <a:buNone/>
              <a:defRPr sz="1067" b="0" cap="none"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Enter </a:t>
            </a:r>
            <a:r>
              <a:rPr lang="fr-FR" err="1"/>
              <a:t>presentation</a:t>
            </a:r>
            <a:r>
              <a:rPr lang="fr-FR"/>
              <a:t> </a:t>
            </a:r>
            <a:r>
              <a:rPr lang="fr-FR" err="1"/>
              <a:t>subtitle</a:t>
            </a:r>
            <a:endParaRPr lang="fr-FR"/>
          </a:p>
        </p:txBody>
      </p:sp>
      <p:sp>
        <p:nvSpPr>
          <p:cNvPr id="6" name="Freeform 2">
            <a:extLst>
              <a:ext uri="{FF2B5EF4-FFF2-40B4-BE49-F238E27FC236}">
                <a16:creationId xmlns:a16="http://schemas.microsoft.com/office/drawing/2014/main" id="{C9A4A7AA-DB6A-7753-F841-E19E28BE5886}"/>
              </a:ext>
            </a:extLst>
          </p:cNvPr>
          <p:cNvSpPr>
            <a:spLocks/>
          </p:cNvSpPr>
          <p:nvPr userDrawn="1"/>
        </p:nvSpPr>
        <p:spPr bwMode="auto">
          <a:xfrm>
            <a:off x="1535302" y="342900"/>
            <a:ext cx="213783" cy="6172200"/>
          </a:xfrm>
          <a:custGeom>
            <a:avLst/>
            <a:gdLst>
              <a:gd name="T0" fmla="+- 0 1803 1803"/>
              <a:gd name="T1" fmla="*/ T0 w 251"/>
              <a:gd name="T2" fmla="+- 0 405 405"/>
              <a:gd name="T3" fmla="*/ 405 h 7290"/>
              <a:gd name="T4" fmla="+- 0 1803 1803"/>
              <a:gd name="T5" fmla="*/ T4 w 251"/>
              <a:gd name="T6" fmla="+- 0 813 405"/>
              <a:gd name="T7" fmla="*/ 813 h 7290"/>
              <a:gd name="T8" fmla="+- 0 2054 1803"/>
              <a:gd name="T9" fmla="*/ T8 w 251"/>
              <a:gd name="T10" fmla="+- 0 1280 405"/>
              <a:gd name="T11" fmla="*/ 1280 h 7290"/>
              <a:gd name="T12" fmla="+- 0 1803 1803"/>
              <a:gd name="T13" fmla="*/ T12 w 251"/>
              <a:gd name="T14" fmla="+- 0 1748 405"/>
              <a:gd name="T15" fmla="*/ 1748 h 7290"/>
              <a:gd name="T16" fmla="+- 0 1803 1803"/>
              <a:gd name="T17" fmla="*/ T16 w 251"/>
              <a:gd name="T18" fmla="+- 0 7695 405"/>
              <a:gd name="T19" fmla="*/ 7695 h 7290"/>
            </a:gdLst>
            <a:ahLst/>
            <a:cxnLst>
              <a:cxn ang="0">
                <a:pos x="T1" y="T3"/>
              </a:cxn>
              <a:cxn ang="0">
                <a:pos x="T5" y="T7"/>
              </a:cxn>
              <a:cxn ang="0">
                <a:pos x="T9" y="T11"/>
              </a:cxn>
              <a:cxn ang="0">
                <a:pos x="T13" y="T15"/>
              </a:cxn>
              <a:cxn ang="0">
                <a:pos x="T17" y="T19"/>
              </a:cxn>
            </a:cxnLst>
            <a:rect l="0" t="0" r="r" b="b"/>
            <a:pathLst>
              <a:path w="251" h="7290">
                <a:moveTo>
                  <a:pt x="0" y="0"/>
                </a:moveTo>
                <a:lnTo>
                  <a:pt x="0" y="408"/>
                </a:lnTo>
                <a:lnTo>
                  <a:pt x="251" y="875"/>
                </a:lnTo>
                <a:lnTo>
                  <a:pt x="0" y="1343"/>
                </a:lnTo>
                <a:lnTo>
                  <a:pt x="0" y="729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grpSp>
        <p:nvGrpSpPr>
          <p:cNvPr id="5" name="Group 4">
            <a:extLst>
              <a:ext uri="{FF2B5EF4-FFF2-40B4-BE49-F238E27FC236}">
                <a16:creationId xmlns:a16="http://schemas.microsoft.com/office/drawing/2014/main" id="{38BF2ABB-A801-96CE-6AC0-645E4E8CC23D}"/>
              </a:ext>
            </a:extLst>
          </p:cNvPr>
          <p:cNvGrpSpPr>
            <a:grpSpLocks noChangeAspect="1"/>
          </p:cNvGrpSpPr>
          <p:nvPr userDrawn="1"/>
        </p:nvGrpSpPr>
        <p:grpSpPr bwMode="auto">
          <a:xfrm>
            <a:off x="1975115" y="645187"/>
            <a:ext cx="2211917" cy="863600"/>
            <a:chOff x="3672" y="1264"/>
            <a:chExt cx="1045" cy="408"/>
          </a:xfrm>
          <a:solidFill>
            <a:schemeClr val="bg1"/>
          </a:solidFill>
        </p:grpSpPr>
        <p:sp>
          <p:nvSpPr>
            <p:cNvPr id="7" name="Freeform 5">
              <a:extLst>
                <a:ext uri="{FF2B5EF4-FFF2-40B4-BE49-F238E27FC236}">
                  <a16:creationId xmlns:a16="http://schemas.microsoft.com/office/drawing/2014/main" id="{9F000197-7B27-AB42-646C-6C624C108A9F}"/>
                </a:ext>
              </a:extLst>
            </p:cNvPr>
            <p:cNvSpPr>
              <a:spLocks noEditPoints="1"/>
            </p:cNvSpPr>
            <p:nvPr userDrawn="1"/>
          </p:nvSpPr>
          <p:spPr bwMode="auto">
            <a:xfrm>
              <a:off x="4066" y="1369"/>
              <a:ext cx="84" cy="81"/>
            </a:xfrm>
            <a:custGeom>
              <a:avLst/>
              <a:gdLst>
                <a:gd name="T0" fmla="*/ 159 w 165"/>
                <a:gd name="T1" fmla="*/ 54 h 158"/>
                <a:gd name="T2" fmla="*/ 98 w 165"/>
                <a:gd name="T3" fmla="*/ 0 h 158"/>
                <a:gd name="T4" fmla="*/ 0 w 165"/>
                <a:gd name="T5" fmla="*/ 0 h 158"/>
                <a:gd name="T6" fmla="*/ 0 w 165"/>
                <a:gd name="T7" fmla="*/ 158 h 158"/>
                <a:gd name="T8" fmla="*/ 41 w 165"/>
                <a:gd name="T9" fmla="*/ 158 h 158"/>
                <a:gd name="T10" fmla="*/ 41 w 165"/>
                <a:gd name="T11" fmla="*/ 108 h 158"/>
                <a:gd name="T12" fmla="*/ 92 w 165"/>
                <a:gd name="T13" fmla="*/ 108 h 158"/>
                <a:gd name="T14" fmla="*/ 119 w 165"/>
                <a:gd name="T15" fmla="*/ 158 h 158"/>
                <a:gd name="T16" fmla="*/ 165 w 165"/>
                <a:gd name="T17" fmla="*/ 158 h 158"/>
                <a:gd name="T18" fmla="*/ 131 w 165"/>
                <a:gd name="T19" fmla="*/ 101 h 158"/>
                <a:gd name="T20" fmla="*/ 159 w 165"/>
                <a:gd name="T21" fmla="*/ 54 h 158"/>
                <a:gd name="T22" fmla="*/ 92 w 165"/>
                <a:gd name="T23" fmla="*/ 76 h 158"/>
                <a:gd name="T24" fmla="*/ 41 w 165"/>
                <a:gd name="T25" fmla="*/ 76 h 158"/>
                <a:gd name="T26" fmla="*/ 41 w 165"/>
                <a:gd name="T27" fmla="*/ 32 h 158"/>
                <a:gd name="T28" fmla="*/ 92 w 165"/>
                <a:gd name="T29" fmla="*/ 32 h 158"/>
                <a:gd name="T30" fmla="*/ 117 w 165"/>
                <a:gd name="T31" fmla="*/ 54 h 158"/>
                <a:gd name="T32" fmla="*/ 92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59" y="54"/>
                  </a:moveTo>
                  <a:cubicBezTo>
                    <a:pt x="159" y="23"/>
                    <a:pt x="138" y="0"/>
                    <a:pt x="98" y="0"/>
                  </a:cubicBezTo>
                  <a:cubicBezTo>
                    <a:pt x="0" y="0"/>
                    <a:pt x="0" y="0"/>
                    <a:pt x="0" y="0"/>
                  </a:cubicBezTo>
                  <a:cubicBezTo>
                    <a:pt x="0" y="158"/>
                    <a:pt x="0" y="158"/>
                    <a:pt x="0" y="158"/>
                  </a:cubicBezTo>
                  <a:cubicBezTo>
                    <a:pt x="41" y="158"/>
                    <a:pt x="41" y="158"/>
                    <a:pt x="41" y="158"/>
                  </a:cubicBezTo>
                  <a:cubicBezTo>
                    <a:pt x="41" y="108"/>
                    <a:pt x="41" y="108"/>
                    <a:pt x="41" y="108"/>
                  </a:cubicBezTo>
                  <a:cubicBezTo>
                    <a:pt x="92" y="108"/>
                    <a:pt x="92" y="108"/>
                    <a:pt x="92" y="108"/>
                  </a:cubicBezTo>
                  <a:cubicBezTo>
                    <a:pt x="119" y="158"/>
                    <a:pt x="119" y="158"/>
                    <a:pt x="119" y="158"/>
                  </a:cubicBezTo>
                  <a:cubicBezTo>
                    <a:pt x="165" y="158"/>
                    <a:pt x="165" y="158"/>
                    <a:pt x="165" y="158"/>
                  </a:cubicBezTo>
                  <a:cubicBezTo>
                    <a:pt x="131" y="101"/>
                    <a:pt x="131" y="101"/>
                    <a:pt x="131" y="101"/>
                  </a:cubicBezTo>
                  <a:cubicBezTo>
                    <a:pt x="150" y="92"/>
                    <a:pt x="159" y="75"/>
                    <a:pt x="159" y="54"/>
                  </a:cubicBezTo>
                  <a:close/>
                  <a:moveTo>
                    <a:pt x="92" y="76"/>
                  </a:moveTo>
                  <a:cubicBezTo>
                    <a:pt x="41" y="76"/>
                    <a:pt x="41" y="76"/>
                    <a:pt x="41" y="76"/>
                  </a:cubicBezTo>
                  <a:cubicBezTo>
                    <a:pt x="41" y="32"/>
                    <a:pt x="41" y="32"/>
                    <a:pt x="41" y="32"/>
                  </a:cubicBezTo>
                  <a:cubicBezTo>
                    <a:pt x="92" y="32"/>
                    <a:pt x="92" y="32"/>
                    <a:pt x="92" y="32"/>
                  </a:cubicBezTo>
                  <a:cubicBezTo>
                    <a:pt x="108" y="32"/>
                    <a:pt x="117" y="41"/>
                    <a:pt x="117" y="54"/>
                  </a:cubicBezTo>
                  <a:cubicBezTo>
                    <a:pt x="117" y="66"/>
                    <a:pt x="108" y="76"/>
                    <a:pt x="92"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 name="Freeform 6">
              <a:extLst>
                <a:ext uri="{FF2B5EF4-FFF2-40B4-BE49-F238E27FC236}">
                  <a16:creationId xmlns:a16="http://schemas.microsoft.com/office/drawing/2014/main" id="{84E31ECD-9E15-3C39-E356-C673ED38921F}"/>
                </a:ext>
              </a:extLst>
            </p:cNvPr>
            <p:cNvSpPr>
              <a:spLocks/>
            </p:cNvSpPr>
            <p:nvPr userDrawn="1"/>
          </p:nvSpPr>
          <p:spPr bwMode="auto">
            <a:xfrm>
              <a:off x="4468" y="1369"/>
              <a:ext cx="83" cy="82"/>
            </a:xfrm>
            <a:custGeom>
              <a:avLst/>
              <a:gdLst>
                <a:gd name="T0" fmla="*/ 82 w 163"/>
                <a:gd name="T1" fmla="*/ 161 h 161"/>
                <a:gd name="T2" fmla="*/ 163 w 163"/>
                <a:gd name="T3" fmla="*/ 93 h 161"/>
                <a:gd name="T4" fmla="*/ 163 w 163"/>
                <a:gd name="T5" fmla="*/ 0 h 161"/>
                <a:gd name="T6" fmla="*/ 122 w 163"/>
                <a:gd name="T7" fmla="*/ 0 h 161"/>
                <a:gd name="T8" fmla="*/ 122 w 163"/>
                <a:gd name="T9" fmla="*/ 93 h 161"/>
                <a:gd name="T10" fmla="*/ 82 w 163"/>
                <a:gd name="T11" fmla="*/ 128 h 161"/>
                <a:gd name="T12" fmla="*/ 42 w 163"/>
                <a:gd name="T13" fmla="*/ 93 h 161"/>
                <a:gd name="T14" fmla="*/ 42 w 163"/>
                <a:gd name="T15" fmla="*/ 0 h 161"/>
                <a:gd name="T16" fmla="*/ 0 w 163"/>
                <a:gd name="T17" fmla="*/ 0 h 161"/>
                <a:gd name="T18" fmla="*/ 0 w 163"/>
                <a:gd name="T19" fmla="*/ 93 h 161"/>
                <a:gd name="T20" fmla="*/ 82 w 163"/>
                <a:gd name="T21"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82" y="161"/>
                  </a:moveTo>
                  <a:cubicBezTo>
                    <a:pt x="128" y="161"/>
                    <a:pt x="163" y="141"/>
                    <a:pt x="163" y="93"/>
                  </a:cubicBezTo>
                  <a:cubicBezTo>
                    <a:pt x="163" y="0"/>
                    <a:pt x="163" y="0"/>
                    <a:pt x="163" y="0"/>
                  </a:cubicBezTo>
                  <a:cubicBezTo>
                    <a:pt x="122" y="0"/>
                    <a:pt x="122" y="0"/>
                    <a:pt x="122" y="0"/>
                  </a:cubicBezTo>
                  <a:cubicBezTo>
                    <a:pt x="122" y="93"/>
                    <a:pt x="122" y="93"/>
                    <a:pt x="122" y="93"/>
                  </a:cubicBezTo>
                  <a:cubicBezTo>
                    <a:pt x="122" y="109"/>
                    <a:pt x="116" y="128"/>
                    <a:pt x="82" y="128"/>
                  </a:cubicBezTo>
                  <a:cubicBezTo>
                    <a:pt x="48" y="128"/>
                    <a:pt x="42" y="109"/>
                    <a:pt x="42" y="93"/>
                  </a:cubicBezTo>
                  <a:cubicBezTo>
                    <a:pt x="42" y="0"/>
                    <a:pt x="42" y="0"/>
                    <a:pt x="42" y="0"/>
                  </a:cubicBezTo>
                  <a:cubicBezTo>
                    <a:pt x="0" y="0"/>
                    <a:pt x="0" y="0"/>
                    <a:pt x="0" y="0"/>
                  </a:cubicBezTo>
                  <a:cubicBezTo>
                    <a:pt x="0" y="93"/>
                    <a:pt x="0" y="93"/>
                    <a:pt x="0" y="93"/>
                  </a:cubicBezTo>
                  <a:cubicBezTo>
                    <a:pt x="0" y="141"/>
                    <a:pt x="35" y="161"/>
                    <a:pt x="82"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9" name="Freeform 7">
              <a:extLst>
                <a:ext uri="{FF2B5EF4-FFF2-40B4-BE49-F238E27FC236}">
                  <a16:creationId xmlns:a16="http://schemas.microsoft.com/office/drawing/2014/main" id="{74D42CC0-A85D-6D0C-CC2F-87D93E4453F2}"/>
                </a:ext>
              </a:extLst>
            </p:cNvPr>
            <p:cNvSpPr>
              <a:spLocks/>
            </p:cNvSpPr>
            <p:nvPr userDrawn="1"/>
          </p:nvSpPr>
          <p:spPr bwMode="auto">
            <a:xfrm>
              <a:off x="4170" y="1369"/>
              <a:ext cx="71" cy="81"/>
            </a:xfrm>
            <a:custGeom>
              <a:avLst/>
              <a:gdLst>
                <a:gd name="T0" fmla="*/ 71 w 71"/>
                <a:gd name="T1" fmla="*/ 64 h 81"/>
                <a:gd name="T2" fmla="*/ 21 w 71"/>
                <a:gd name="T3" fmla="*/ 64 h 81"/>
                <a:gd name="T4" fmla="*/ 21 w 71"/>
                <a:gd name="T5" fmla="*/ 48 h 81"/>
                <a:gd name="T6" fmla="*/ 65 w 71"/>
                <a:gd name="T7" fmla="*/ 48 h 81"/>
                <a:gd name="T8" fmla="*/ 65 w 71"/>
                <a:gd name="T9" fmla="*/ 32 h 81"/>
                <a:gd name="T10" fmla="*/ 21 w 71"/>
                <a:gd name="T11" fmla="*/ 32 h 81"/>
                <a:gd name="T12" fmla="*/ 21 w 71"/>
                <a:gd name="T13" fmla="*/ 16 h 81"/>
                <a:gd name="T14" fmla="*/ 69 w 71"/>
                <a:gd name="T15" fmla="*/ 16 h 81"/>
                <a:gd name="T16" fmla="*/ 69 w 71"/>
                <a:gd name="T17" fmla="*/ 0 h 81"/>
                <a:gd name="T18" fmla="*/ 0 w 71"/>
                <a:gd name="T19" fmla="*/ 0 h 81"/>
                <a:gd name="T20" fmla="*/ 0 w 71"/>
                <a:gd name="T21" fmla="*/ 81 h 81"/>
                <a:gd name="T22" fmla="*/ 71 w 71"/>
                <a:gd name="T23" fmla="*/ 81 h 81"/>
                <a:gd name="T24" fmla="*/ 71 w 71"/>
                <a:gd name="T25" fmla="*/ 6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81">
                  <a:moveTo>
                    <a:pt x="71" y="64"/>
                  </a:moveTo>
                  <a:lnTo>
                    <a:pt x="21" y="64"/>
                  </a:lnTo>
                  <a:lnTo>
                    <a:pt x="21" y="48"/>
                  </a:lnTo>
                  <a:lnTo>
                    <a:pt x="65" y="48"/>
                  </a:lnTo>
                  <a:lnTo>
                    <a:pt x="65" y="32"/>
                  </a:lnTo>
                  <a:lnTo>
                    <a:pt x="21" y="32"/>
                  </a:lnTo>
                  <a:lnTo>
                    <a:pt x="21" y="16"/>
                  </a:lnTo>
                  <a:lnTo>
                    <a:pt x="69" y="16"/>
                  </a:lnTo>
                  <a:lnTo>
                    <a:pt x="69" y="0"/>
                  </a:lnTo>
                  <a:lnTo>
                    <a:pt x="0" y="0"/>
                  </a:lnTo>
                  <a:lnTo>
                    <a:pt x="0" y="81"/>
                  </a:lnTo>
                  <a:lnTo>
                    <a:pt x="71" y="81"/>
                  </a:lnTo>
                  <a:lnTo>
                    <a:pt x="71"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0" name="Freeform 8">
              <a:extLst>
                <a:ext uri="{FF2B5EF4-FFF2-40B4-BE49-F238E27FC236}">
                  <a16:creationId xmlns:a16="http://schemas.microsoft.com/office/drawing/2014/main" id="{1BDA0133-CFFD-4A78-4E00-F65B921FDCAE}"/>
                </a:ext>
              </a:extLst>
            </p:cNvPr>
            <p:cNvSpPr>
              <a:spLocks/>
            </p:cNvSpPr>
            <p:nvPr userDrawn="1"/>
          </p:nvSpPr>
          <p:spPr bwMode="auto">
            <a:xfrm>
              <a:off x="4575" y="1369"/>
              <a:ext cx="67" cy="81"/>
            </a:xfrm>
            <a:custGeom>
              <a:avLst/>
              <a:gdLst>
                <a:gd name="T0" fmla="*/ 67 w 67"/>
                <a:gd name="T1" fmla="*/ 64 h 81"/>
                <a:gd name="T2" fmla="*/ 21 w 67"/>
                <a:gd name="T3" fmla="*/ 64 h 81"/>
                <a:gd name="T4" fmla="*/ 21 w 67"/>
                <a:gd name="T5" fmla="*/ 0 h 81"/>
                <a:gd name="T6" fmla="*/ 0 w 67"/>
                <a:gd name="T7" fmla="*/ 0 h 81"/>
                <a:gd name="T8" fmla="*/ 0 w 67"/>
                <a:gd name="T9" fmla="*/ 81 h 81"/>
                <a:gd name="T10" fmla="*/ 67 w 67"/>
                <a:gd name="T11" fmla="*/ 81 h 81"/>
                <a:gd name="T12" fmla="*/ 67 w 67"/>
                <a:gd name="T13" fmla="*/ 64 h 81"/>
              </a:gdLst>
              <a:ahLst/>
              <a:cxnLst>
                <a:cxn ang="0">
                  <a:pos x="T0" y="T1"/>
                </a:cxn>
                <a:cxn ang="0">
                  <a:pos x="T2" y="T3"/>
                </a:cxn>
                <a:cxn ang="0">
                  <a:pos x="T4" y="T5"/>
                </a:cxn>
                <a:cxn ang="0">
                  <a:pos x="T6" y="T7"/>
                </a:cxn>
                <a:cxn ang="0">
                  <a:pos x="T8" y="T9"/>
                </a:cxn>
                <a:cxn ang="0">
                  <a:pos x="T10" y="T11"/>
                </a:cxn>
                <a:cxn ang="0">
                  <a:pos x="T12" y="T13"/>
                </a:cxn>
              </a:cxnLst>
              <a:rect l="0" t="0" r="r" b="b"/>
              <a:pathLst>
                <a:path w="67" h="81">
                  <a:moveTo>
                    <a:pt x="67" y="64"/>
                  </a:moveTo>
                  <a:lnTo>
                    <a:pt x="21" y="64"/>
                  </a:lnTo>
                  <a:lnTo>
                    <a:pt x="21" y="0"/>
                  </a:lnTo>
                  <a:lnTo>
                    <a:pt x="0" y="0"/>
                  </a:lnTo>
                  <a:lnTo>
                    <a:pt x="0" y="81"/>
                  </a:lnTo>
                  <a:lnTo>
                    <a:pt x="67" y="81"/>
                  </a:lnTo>
                  <a:lnTo>
                    <a:pt x="67"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1" name="Freeform 9">
              <a:extLst>
                <a:ext uri="{FF2B5EF4-FFF2-40B4-BE49-F238E27FC236}">
                  <a16:creationId xmlns:a16="http://schemas.microsoft.com/office/drawing/2014/main" id="{66C48187-7E06-1DED-17F1-5F1C53F2B0E3}"/>
                </a:ext>
              </a:extLst>
            </p:cNvPr>
            <p:cNvSpPr>
              <a:spLocks noEditPoints="1"/>
            </p:cNvSpPr>
            <p:nvPr userDrawn="1"/>
          </p:nvSpPr>
          <p:spPr bwMode="auto">
            <a:xfrm>
              <a:off x="4362" y="1369"/>
              <a:ext cx="97" cy="81"/>
            </a:xfrm>
            <a:custGeom>
              <a:avLst/>
              <a:gdLst>
                <a:gd name="T0" fmla="*/ 34 w 97"/>
                <a:gd name="T1" fmla="*/ 0 h 81"/>
                <a:gd name="T2" fmla="*/ 0 w 97"/>
                <a:gd name="T3" fmla="*/ 81 h 81"/>
                <a:gd name="T4" fmla="*/ 21 w 97"/>
                <a:gd name="T5" fmla="*/ 81 h 81"/>
                <a:gd name="T6" fmla="*/ 28 w 97"/>
                <a:gd name="T7" fmla="*/ 66 h 81"/>
                <a:gd name="T8" fmla="*/ 69 w 97"/>
                <a:gd name="T9" fmla="*/ 66 h 81"/>
                <a:gd name="T10" fmla="*/ 75 w 97"/>
                <a:gd name="T11" fmla="*/ 81 h 81"/>
                <a:gd name="T12" fmla="*/ 97 w 97"/>
                <a:gd name="T13" fmla="*/ 81 h 81"/>
                <a:gd name="T14" fmla="*/ 62 w 97"/>
                <a:gd name="T15" fmla="*/ 0 h 81"/>
                <a:gd name="T16" fmla="*/ 34 w 97"/>
                <a:gd name="T17" fmla="*/ 0 h 81"/>
                <a:gd name="T18" fmla="*/ 34 w 97"/>
                <a:gd name="T19" fmla="*/ 49 h 81"/>
                <a:gd name="T20" fmla="*/ 48 w 97"/>
                <a:gd name="T21" fmla="*/ 17 h 81"/>
                <a:gd name="T22" fmla="*/ 62 w 97"/>
                <a:gd name="T23" fmla="*/ 49 h 81"/>
                <a:gd name="T24" fmla="*/ 34 w 97"/>
                <a:gd name="T25"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81">
                  <a:moveTo>
                    <a:pt x="34" y="0"/>
                  </a:moveTo>
                  <a:lnTo>
                    <a:pt x="0" y="81"/>
                  </a:lnTo>
                  <a:lnTo>
                    <a:pt x="21" y="81"/>
                  </a:lnTo>
                  <a:lnTo>
                    <a:pt x="28" y="66"/>
                  </a:lnTo>
                  <a:lnTo>
                    <a:pt x="69" y="66"/>
                  </a:lnTo>
                  <a:lnTo>
                    <a:pt x="75" y="81"/>
                  </a:lnTo>
                  <a:lnTo>
                    <a:pt x="97" y="81"/>
                  </a:lnTo>
                  <a:lnTo>
                    <a:pt x="62" y="0"/>
                  </a:lnTo>
                  <a:lnTo>
                    <a:pt x="34" y="0"/>
                  </a:lnTo>
                  <a:close/>
                  <a:moveTo>
                    <a:pt x="34" y="49"/>
                  </a:moveTo>
                  <a:lnTo>
                    <a:pt x="48" y="17"/>
                  </a:lnTo>
                  <a:lnTo>
                    <a:pt x="62" y="49"/>
                  </a:lnTo>
                  <a:lnTo>
                    <a:pt x="3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2" name="Freeform 10">
              <a:extLst>
                <a:ext uri="{FF2B5EF4-FFF2-40B4-BE49-F238E27FC236}">
                  <a16:creationId xmlns:a16="http://schemas.microsoft.com/office/drawing/2014/main" id="{3F8DE984-B857-F912-C18E-8BBAF3B99094}"/>
                </a:ext>
              </a:extLst>
            </p:cNvPr>
            <p:cNvSpPr>
              <a:spLocks/>
            </p:cNvSpPr>
            <p:nvPr userDrawn="1"/>
          </p:nvSpPr>
          <p:spPr bwMode="auto">
            <a:xfrm>
              <a:off x="4633" y="1369"/>
              <a:ext cx="84" cy="81"/>
            </a:xfrm>
            <a:custGeom>
              <a:avLst/>
              <a:gdLst>
                <a:gd name="T0" fmla="*/ 0 w 84"/>
                <a:gd name="T1" fmla="*/ 0 h 81"/>
                <a:gd name="T2" fmla="*/ 0 w 84"/>
                <a:gd name="T3" fmla="*/ 16 h 81"/>
                <a:gd name="T4" fmla="*/ 31 w 84"/>
                <a:gd name="T5" fmla="*/ 16 h 81"/>
                <a:gd name="T6" fmla="*/ 31 w 84"/>
                <a:gd name="T7" fmla="*/ 81 h 81"/>
                <a:gd name="T8" fmla="*/ 52 w 84"/>
                <a:gd name="T9" fmla="*/ 81 h 81"/>
                <a:gd name="T10" fmla="*/ 52 w 84"/>
                <a:gd name="T11" fmla="*/ 16 h 81"/>
                <a:gd name="T12" fmla="*/ 84 w 84"/>
                <a:gd name="T13" fmla="*/ 16 h 81"/>
                <a:gd name="T14" fmla="*/ 84 w 84"/>
                <a:gd name="T15" fmla="*/ 0 h 81"/>
                <a:gd name="T16" fmla="*/ 0 w 84"/>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1">
                  <a:moveTo>
                    <a:pt x="0" y="0"/>
                  </a:moveTo>
                  <a:lnTo>
                    <a:pt x="0" y="16"/>
                  </a:lnTo>
                  <a:lnTo>
                    <a:pt x="31" y="16"/>
                  </a:lnTo>
                  <a:lnTo>
                    <a:pt x="31" y="81"/>
                  </a:lnTo>
                  <a:lnTo>
                    <a:pt x="52" y="81"/>
                  </a:lnTo>
                  <a:lnTo>
                    <a:pt x="52" y="16"/>
                  </a:lnTo>
                  <a:lnTo>
                    <a:pt x="84" y="16"/>
                  </a:lnTo>
                  <a:lnTo>
                    <a:pt x="8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3" name="Freeform 11">
              <a:extLst>
                <a:ext uri="{FF2B5EF4-FFF2-40B4-BE49-F238E27FC236}">
                  <a16:creationId xmlns:a16="http://schemas.microsoft.com/office/drawing/2014/main" id="{8CFFBB12-56A5-7982-B06C-D1DCC147EC3D}"/>
                </a:ext>
              </a:extLst>
            </p:cNvPr>
            <p:cNvSpPr>
              <a:spLocks/>
            </p:cNvSpPr>
            <p:nvPr userDrawn="1"/>
          </p:nvSpPr>
          <p:spPr bwMode="auto">
            <a:xfrm>
              <a:off x="4262" y="1369"/>
              <a:ext cx="86" cy="81"/>
            </a:xfrm>
            <a:custGeom>
              <a:avLst/>
              <a:gdLst>
                <a:gd name="T0" fmla="*/ 19 w 86"/>
                <a:gd name="T1" fmla="*/ 28 h 81"/>
                <a:gd name="T2" fmla="*/ 67 w 86"/>
                <a:gd name="T3" fmla="*/ 81 h 81"/>
                <a:gd name="T4" fmla="*/ 86 w 86"/>
                <a:gd name="T5" fmla="*/ 81 h 81"/>
                <a:gd name="T6" fmla="*/ 86 w 86"/>
                <a:gd name="T7" fmla="*/ 0 h 81"/>
                <a:gd name="T8" fmla="*/ 67 w 86"/>
                <a:gd name="T9" fmla="*/ 0 h 81"/>
                <a:gd name="T10" fmla="*/ 67 w 86"/>
                <a:gd name="T11" fmla="*/ 53 h 81"/>
                <a:gd name="T12" fmla="*/ 19 w 86"/>
                <a:gd name="T13" fmla="*/ 0 h 81"/>
                <a:gd name="T14" fmla="*/ 0 w 86"/>
                <a:gd name="T15" fmla="*/ 0 h 81"/>
                <a:gd name="T16" fmla="*/ 0 w 86"/>
                <a:gd name="T17" fmla="*/ 81 h 81"/>
                <a:gd name="T18" fmla="*/ 19 w 86"/>
                <a:gd name="T19" fmla="*/ 81 h 81"/>
                <a:gd name="T20" fmla="*/ 19 w 86"/>
                <a:gd name="T21"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81">
                  <a:moveTo>
                    <a:pt x="19" y="28"/>
                  </a:moveTo>
                  <a:lnTo>
                    <a:pt x="67" y="81"/>
                  </a:lnTo>
                  <a:lnTo>
                    <a:pt x="86" y="81"/>
                  </a:lnTo>
                  <a:lnTo>
                    <a:pt x="86" y="0"/>
                  </a:lnTo>
                  <a:lnTo>
                    <a:pt x="67" y="0"/>
                  </a:lnTo>
                  <a:lnTo>
                    <a:pt x="67" y="53"/>
                  </a:lnTo>
                  <a:lnTo>
                    <a:pt x="19" y="0"/>
                  </a:lnTo>
                  <a:lnTo>
                    <a:pt x="0" y="0"/>
                  </a:lnTo>
                  <a:lnTo>
                    <a:pt x="0" y="81"/>
                  </a:lnTo>
                  <a:lnTo>
                    <a:pt x="19" y="81"/>
                  </a:lnTo>
                  <a:lnTo>
                    <a:pt x="19"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4" name="Freeform 12">
              <a:extLst>
                <a:ext uri="{FF2B5EF4-FFF2-40B4-BE49-F238E27FC236}">
                  <a16:creationId xmlns:a16="http://schemas.microsoft.com/office/drawing/2014/main" id="{DFDEA0F3-5A77-51DA-3CA3-D9A9B19A1755}"/>
                </a:ext>
              </a:extLst>
            </p:cNvPr>
            <p:cNvSpPr>
              <a:spLocks/>
            </p:cNvSpPr>
            <p:nvPr userDrawn="1"/>
          </p:nvSpPr>
          <p:spPr bwMode="auto">
            <a:xfrm>
              <a:off x="4066" y="1484"/>
              <a:ext cx="83" cy="81"/>
            </a:xfrm>
            <a:custGeom>
              <a:avLst/>
              <a:gdLst>
                <a:gd name="T0" fmla="*/ 0 w 83"/>
                <a:gd name="T1" fmla="*/ 17 h 81"/>
                <a:gd name="T2" fmla="*/ 31 w 83"/>
                <a:gd name="T3" fmla="*/ 17 h 81"/>
                <a:gd name="T4" fmla="*/ 31 w 83"/>
                <a:gd name="T5" fmla="*/ 81 h 81"/>
                <a:gd name="T6" fmla="*/ 52 w 83"/>
                <a:gd name="T7" fmla="*/ 81 h 81"/>
                <a:gd name="T8" fmla="*/ 52 w 83"/>
                <a:gd name="T9" fmla="*/ 17 h 81"/>
                <a:gd name="T10" fmla="*/ 83 w 83"/>
                <a:gd name="T11" fmla="*/ 17 h 81"/>
                <a:gd name="T12" fmla="*/ 83 w 83"/>
                <a:gd name="T13" fmla="*/ 0 h 81"/>
                <a:gd name="T14" fmla="*/ 0 w 83"/>
                <a:gd name="T15" fmla="*/ 0 h 81"/>
                <a:gd name="T16" fmla="*/ 0 w 83"/>
                <a:gd name="T17"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1">
                  <a:moveTo>
                    <a:pt x="0" y="17"/>
                  </a:moveTo>
                  <a:lnTo>
                    <a:pt x="31" y="17"/>
                  </a:lnTo>
                  <a:lnTo>
                    <a:pt x="31" y="81"/>
                  </a:lnTo>
                  <a:lnTo>
                    <a:pt x="52" y="81"/>
                  </a:lnTo>
                  <a:lnTo>
                    <a:pt x="52" y="17"/>
                  </a:lnTo>
                  <a:lnTo>
                    <a:pt x="83" y="17"/>
                  </a:lnTo>
                  <a:lnTo>
                    <a:pt x="83" y="0"/>
                  </a:lnTo>
                  <a:lnTo>
                    <a:pt x="0" y="0"/>
                  </a:ln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5" name="Freeform 13">
              <a:extLst>
                <a:ext uri="{FF2B5EF4-FFF2-40B4-BE49-F238E27FC236}">
                  <a16:creationId xmlns:a16="http://schemas.microsoft.com/office/drawing/2014/main" id="{94867E5A-20BD-8E71-4D0C-CF1C252E4234}"/>
                </a:ext>
              </a:extLst>
            </p:cNvPr>
            <p:cNvSpPr>
              <a:spLocks/>
            </p:cNvSpPr>
            <p:nvPr userDrawn="1"/>
          </p:nvSpPr>
          <p:spPr bwMode="auto">
            <a:xfrm>
              <a:off x="4265" y="1484"/>
              <a:ext cx="83" cy="82"/>
            </a:xfrm>
            <a:custGeom>
              <a:avLst/>
              <a:gdLst>
                <a:gd name="T0" fmla="*/ 122 w 163"/>
                <a:gd name="T1" fmla="*/ 93 h 160"/>
                <a:gd name="T2" fmla="*/ 82 w 163"/>
                <a:gd name="T3" fmla="*/ 128 h 160"/>
                <a:gd name="T4" fmla="*/ 41 w 163"/>
                <a:gd name="T5" fmla="*/ 93 h 160"/>
                <a:gd name="T6" fmla="*/ 41 w 163"/>
                <a:gd name="T7" fmla="*/ 0 h 160"/>
                <a:gd name="T8" fmla="*/ 0 w 163"/>
                <a:gd name="T9" fmla="*/ 0 h 160"/>
                <a:gd name="T10" fmla="*/ 0 w 163"/>
                <a:gd name="T11" fmla="*/ 93 h 160"/>
                <a:gd name="T12" fmla="*/ 82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2"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2" y="160"/>
                  </a:cubicBezTo>
                  <a:cubicBezTo>
                    <a:pt x="128" y="160"/>
                    <a:pt x="163" y="140"/>
                    <a:pt x="163" y="93"/>
                  </a:cubicBezTo>
                  <a:cubicBezTo>
                    <a:pt x="163" y="0"/>
                    <a:pt x="163" y="0"/>
                    <a:pt x="163" y="0"/>
                  </a:cubicBezTo>
                  <a:cubicBezTo>
                    <a:pt x="122" y="0"/>
                    <a:pt x="122" y="0"/>
                    <a:pt x="122" y="0"/>
                  </a:cubicBezTo>
                  <a:lnTo>
                    <a:pt x="12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 name="Freeform 14">
              <a:extLst>
                <a:ext uri="{FF2B5EF4-FFF2-40B4-BE49-F238E27FC236}">
                  <a16:creationId xmlns:a16="http://schemas.microsoft.com/office/drawing/2014/main" id="{5641C074-010F-A294-F0AD-FB87A2FCED64}"/>
                </a:ext>
              </a:extLst>
            </p:cNvPr>
            <p:cNvSpPr>
              <a:spLocks noEditPoints="1"/>
            </p:cNvSpPr>
            <p:nvPr userDrawn="1"/>
          </p:nvSpPr>
          <p:spPr bwMode="auto">
            <a:xfrm>
              <a:off x="4166" y="1484"/>
              <a:ext cx="84" cy="81"/>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0 h 158"/>
                <a:gd name="T20" fmla="*/ 160 w 165"/>
                <a:gd name="T21" fmla="*/ 54 h 158"/>
                <a:gd name="T22" fmla="*/ 93 w 165"/>
                <a:gd name="T23" fmla="*/ 75 h 158"/>
                <a:gd name="T24" fmla="*/ 42 w 165"/>
                <a:gd name="T25" fmla="*/ 75 h 158"/>
                <a:gd name="T26" fmla="*/ 42 w 165"/>
                <a:gd name="T27" fmla="*/ 32 h 158"/>
                <a:gd name="T28" fmla="*/ 93 w 165"/>
                <a:gd name="T29" fmla="*/ 32 h 158"/>
                <a:gd name="T30" fmla="*/ 118 w 165"/>
                <a:gd name="T31" fmla="*/ 54 h 158"/>
                <a:gd name="T32" fmla="*/ 93 w 165"/>
                <a:gd name="T33" fmla="*/ 7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0"/>
                    <a:pt x="132" y="100"/>
                    <a:pt x="132" y="100"/>
                  </a:cubicBezTo>
                  <a:cubicBezTo>
                    <a:pt x="150" y="91"/>
                    <a:pt x="160" y="74"/>
                    <a:pt x="160" y="54"/>
                  </a:cubicBezTo>
                  <a:close/>
                  <a:moveTo>
                    <a:pt x="93" y="75"/>
                  </a:moveTo>
                  <a:cubicBezTo>
                    <a:pt x="42" y="75"/>
                    <a:pt x="42" y="75"/>
                    <a:pt x="42" y="75"/>
                  </a:cubicBezTo>
                  <a:cubicBezTo>
                    <a:pt x="42" y="32"/>
                    <a:pt x="42" y="32"/>
                    <a:pt x="42" y="32"/>
                  </a:cubicBezTo>
                  <a:cubicBezTo>
                    <a:pt x="93" y="32"/>
                    <a:pt x="93" y="32"/>
                    <a:pt x="93" y="32"/>
                  </a:cubicBezTo>
                  <a:cubicBezTo>
                    <a:pt x="109" y="32"/>
                    <a:pt x="118" y="41"/>
                    <a:pt x="118" y="54"/>
                  </a:cubicBezTo>
                  <a:cubicBezTo>
                    <a:pt x="118" y="66"/>
                    <a:pt x="109" y="75"/>
                    <a:pt x="9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7" name="Freeform 15">
              <a:extLst>
                <a:ext uri="{FF2B5EF4-FFF2-40B4-BE49-F238E27FC236}">
                  <a16:creationId xmlns:a16="http://schemas.microsoft.com/office/drawing/2014/main" id="{FE5644F8-54C4-5F03-C032-0D9708FB3496}"/>
                </a:ext>
              </a:extLst>
            </p:cNvPr>
            <p:cNvSpPr>
              <a:spLocks/>
            </p:cNvSpPr>
            <p:nvPr userDrawn="1"/>
          </p:nvSpPr>
          <p:spPr bwMode="auto">
            <a:xfrm>
              <a:off x="4473" y="1484"/>
              <a:ext cx="86" cy="81"/>
            </a:xfrm>
            <a:custGeom>
              <a:avLst/>
              <a:gdLst>
                <a:gd name="T0" fmla="*/ 59 w 86"/>
                <a:gd name="T1" fmla="*/ 1 h 81"/>
                <a:gd name="T2" fmla="*/ 30 w 86"/>
                <a:gd name="T3" fmla="*/ 33 h 81"/>
                <a:gd name="T4" fmla="*/ 21 w 86"/>
                <a:gd name="T5" fmla="*/ 33 h 81"/>
                <a:gd name="T6" fmla="*/ 21 w 86"/>
                <a:gd name="T7" fmla="*/ 0 h 81"/>
                <a:gd name="T8" fmla="*/ 0 w 86"/>
                <a:gd name="T9" fmla="*/ 0 h 81"/>
                <a:gd name="T10" fmla="*/ 0 w 86"/>
                <a:gd name="T11" fmla="*/ 81 h 81"/>
                <a:gd name="T12" fmla="*/ 21 w 86"/>
                <a:gd name="T13" fmla="*/ 81 h 81"/>
                <a:gd name="T14" fmla="*/ 21 w 86"/>
                <a:gd name="T15" fmla="*/ 50 h 81"/>
                <a:gd name="T16" fmla="*/ 30 w 86"/>
                <a:gd name="T17" fmla="*/ 50 h 81"/>
                <a:gd name="T18" fmla="*/ 59 w 86"/>
                <a:gd name="T19" fmla="*/ 81 h 81"/>
                <a:gd name="T20" fmla="*/ 86 w 86"/>
                <a:gd name="T21" fmla="*/ 81 h 81"/>
                <a:gd name="T22" fmla="*/ 49 w 86"/>
                <a:gd name="T23" fmla="*/ 41 h 81"/>
                <a:gd name="T24" fmla="*/ 86 w 86"/>
                <a:gd name="T25" fmla="*/ 1 h 81"/>
                <a:gd name="T26" fmla="*/ 59 w 86"/>
                <a:gd name="T2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81">
                  <a:moveTo>
                    <a:pt x="59" y="1"/>
                  </a:moveTo>
                  <a:lnTo>
                    <a:pt x="30" y="33"/>
                  </a:lnTo>
                  <a:lnTo>
                    <a:pt x="21" y="33"/>
                  </a:lnTo>
                  <a:lnTo>
                    <a:pt x="21" y="0"/>
                  </a:lnTo>
                  <a:lnTo>
                    <a:pt x="0" y="0"/>
                  </a:lnTo>
                  <a:lnTo>
                    <a:pt x="0" y="81"/>
                  </a:lnTo>
                  <a:lnTo>
                    <a:pt x="21" y="81"/>
                  </a:lnTo>
                  <a:lnTo>
                    <a:pt x="21" y="50"/>
                  </a:lnTo>
                  <a:lnTo>
                    <a:pt x="30" y="50"/>
                  </a:lnTo>
                  <a:lnTo>
                    <a:pt x="59" y="81"/>
                  </a:lnTo>
                  <a:lnTo>
                    <a:pt x="86" y="81"/>
                  </a:lnTo>
                  <a:lnTo>
                    <a:pt x="49" y="41"/>
                  </a:lnTo>
                  <a:lnTo>
                    <a:pt x="86" y="1"/>
                  </a:lnTo>
                  <a:lnTo>
                    <a:pt x="5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6">
              <a:extLst>
                <a:ext uri="{FF2B5EF4-FFF2-40B4-BE49-F238E27FC236}">
                  <a16:creationId xmlns:a16="http://schemas.microsoft.com/office/drawing/2014/main" id="{B8BA419E-307D-6312-28FD-07D675C5DC5A}"/>
                </a:ext>
              </a:extLst>
            </p:cNvPr>
            <p:cNvSpPr>
              <a:spLocks/>
            </p:cNvSpPr>
            <p:nvPr userDrawn="1"/>
          </p:nvSpPr>
          <p:spPr bwMode="auto">
            <a:xfrm>
              <a:off x="4565" y="1483"/>
              <a:ext cx="81" cy="8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7 w 158"/>
                <a:gd name="T13" fmla="*/ 0 h 162"/>
                <a:gd name="T14" fmla="*/ 0 w 158"/>
                <a:gd name="T15" fmla="*/ 50 h 162"/>
                <a:gd name="T16" fmla="*/ 16 w 158"/>
                <a:gd name="T17" fmla="*/ 79 h 162"/>
                <a:gd name="T18" fmla="*/ 78 w 158"/>
                <a:gd name="T19" fmla="*/ 95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1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1"/>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7" y="0"/>
                  </a:cubicBezTo>
                  <a:cubicBezTo>
                    <a:pt x="26" y="0"/>
                    <a:pt x="0" y="24"/>
                    <a:pt x="0" y="50"/>
                  </a:cubicBezTo>
                  <a:cubicBezTo>
                    <a:pt x="0" y="63"/>
                    <a:pt x="6" y="72"/>
                    <a:pt x="16" y="79"/>
                  </a:cubicBezTo>
                  <a:cubicBezTo>
                    <a:pt x="27" y="87"/>
                    <a:pt x="46" y="91"/>
                    <a:pt x="78" y="95"/>
                  </a:cubicBezTo>
                  <a:cubicBezTo>
                    <a:pt x="106" y="99"/>
                    <a:pt x="118" y="102"/>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1"/>
                  </a:cubicBezTo>
                  <a:cubicBezTo>
                    <a:pt x="158" y="96"/>
                    <a:pt x="149" y="84"/>
                    <a:pt x="13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9" name="Freeform 17">
              <a:extLst>
                <a:ext uri="{FF2B5EF4-FFF2-40B4-BE49-F238E27FC236}">
                  <a16:creationId xmlns:a16="http://schemas.microsoft.com/office/drawing/2014/main" id="{12EE5648-DF33-EA76-931C-8C740E9D9BBB}"/>
                </a:ext>
              </a:extLst>
            </p:cNvPr>
            <p:cNvSpPr>
              <a:spLocks/>
            </p:cNvSpPr>
            <p:nvPr userDrawn="1"/>
          </p:nvSpPr>
          <p:spPr bwMode="auto">
            <a:xfrm>
              <a:off x="4366" y="1483"/>
              <a:ext cx="89" cy="83"/>
            </a:xfrm>
            <a:custGeom>
              <a:avLst/>
              <a:gdLst>
                <a:gd name="T0" fmla="*/ 41 w 174"/>
                <a:gd name="T1" fmla="*/ 81 h 162"/>
                <a:gd name="T2" fmla="*/ 55 w 174"/>
                <a:gd name="T3" fmla="*/ 47 h 162"/>
                <a:gd name="T4" fmla="*/ 89 w 174"/>
                <a:gd name="T5" fmla="*/ 34 h 162"/>
                <a:gd name="T6" fmla="*/ 119 w 174"/>
                <a:gd name="T7" fmla="*/ 43 h 162"/>
                <a:gd name="T8" fmla="*/ 134 w 174"/>
                <a:gd name="T9" fmla="*/ 65 h 162"/>
                <a:gd name="T10" fmla="*/ 174 w 174"/>
                <a:gd name="T11" fmla="*/ 65 h 162"/>
                <a:gd name="T12" fmla="*/ 147 w 174"/>
                <a:gd name="T13" fmla="*/ 18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3 h 162"/>
                <a:gd name="T26" fmla="*/ 174 w 174"/>
                <a:gd name="T27" fmla="*/ 97 h 162"/>
                <a:gd name="T28" fmla="*/ 134 w 174"/>
                <a:gd name="T29" fmla="*/ 97 h 162"/>
                <a:gd name="T30" fmla="*/ 119 w 174"/>
                <a:gd name="T31" fmla="*/ 118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8"/>
                    <a:pt x="75" y="34"/>
                    <a:pt x="89" y="34"/>
                  </a:cubicBezTo>
                  <a:cubicBezTo>
                    <a:pt x="101" y="34"/>
                    <a:pt x="111" y="38"/>
                    <a:pt x="119" y="43"/>
                  </a:cubicBezTo>
                  <a:cubicBezTo>
                    <a:pt x="126" y="49"/>
                    <a:pt x="131" y="56"/>
                    <a:pt x="134" y="65"/>
                  </a:cubicBezTo>
                  <a:cubicBezTo>
                    <a:pt x="174" y="65"/>
                    <a:pt x="174" y="65"/>
                    <a:pt x="174" y="65"/>
                  </a:cubicBezTo>
                  <a:cubicBezTo>
                    <a:pt x="173" y="50"/>
                    <a:pt x="163" y="30"/>
                    <a:pt x="147" y="18"/>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3"/>
                  </a:cubicBezTo>
                  <a:cubicBezTo>
                    <a:pt x="163" y="131"/>
                    <a:pt x="173" y="112"/>
                    <a:pt x="174" y="97"/>
                  </a:cubicBezTo>
                  <a:cubicBezTo>
                    <a:pt x="134" y="97"/>
                    <a:pt x="134" y="97"/>
                    <a:pt x="134" y="97"/>
                  </a:cubicBezTo>
                  <a:cubicBezTo>
                    <a:pt x="131" y="106"/>
                    <a:pt x="126" y="113"/>
                    <a:pt x="119" y="118"/>
                  </a:cubicBezTo>
                  <a:cubicBezTo>
                    <a:pt x="111" y="124"/>
                    <a:pt x="101" y="128"/>
                    <a:pt x="89" y="128"/>
                  </a:cubicBezTo>
                  <a:cubicBezTo>
                    <a:pt x="75" y="128"/>
                    <a:pt x="63" y="123"/>
                    <a:pt x="55" y="115"/>
                  </a:cubicBezTo>
                  <a:cubicBezTo>
                    <a:pt x="46" y="106"/>
                    <a:pt x="41" y="95"/>
                    <a:pt x="41" y="81"/>
                  </a:cubicBezTo>
                  <a:cubicBezTo>
                    <a:pt x="41" y="81"/>
                    <a:pt x="41" y="81"/>
                    <a:pt x="41" y="81"/>
                  </a:cubicBezTo>
                  <a:cubicBezTo>
                    <a:pt x="41" y="81"/>
                    <a:pt x="41"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8">
              <a:extLst>
                <a:ext uri="{FF2B5EF4-FFF2-40B4-BE49-F238E27FC236}">
                  <a16:creationId xmlns:a16="http://schemas.microsoft.com/office/drawing/2014/main" id="{23F8913C-09F7-3C84-D590-BDED23994A07}"/>
                </a:ext>
              </a:extLst>
            </p:cNvPr>
            <p:cNvSpPr>
              <a:spLocks/>
            </p:cNvSpPr>
            <p:nvPr userDrawn="1"/>
          </p:nvSpPr>
          <p:spPr bwMode="auto">
            <a:xfrm>
              <a:off x="3735" y="1264"/>
              <a:ext cx="248" cy="408"/>
            </a:xfrm>
            <a:custGeom>
              <a:avLst/>
              <a:gdLst>
                <a:gd name="T0" fmla="*/ 108 w 248"/>
                <a:gd name="T1" fmla="*/ 0 h 408"/>
                <a:gd name="T2" fmla="*/ 0 w 248"/>
                <a:gd name="T3" fmla="*/ 204 h 408"/>
                <a:gd name="T4" fmla="*/ 69 w 248"/>
                <a:gd name="T5" fmla="*/ 335 h 408"/>
                <a:gd name="T6" fmla="*/ 85 w 248"/>
                <a:gd name="T7" fmla="*/ 306 h 408"/>
                <a:gd name="T8" fmla="*/ 30 w 248"/>
                <a:gd name="T9" fmla="*/ 204 h 408"/>
                <a:gd name="T10" fmla="*/ 124 w 248"/>
                <a:gd name="T11" fmla="*/ 30 h 408"/>
                <a:gd name="T12" fmla="*/ 217 w 248"/>
                <a:gd name="T13" fmla="*/ 204 h 408"/>
                <a:gd name="T14" fmla="*/ 108 w 248"/>
                <a:gd name="T15" fmla="*/ 408 h 408"/>
                <a:gd name="T16" fmla="*/ 139 w 248"/>
                <a:gd name="T17" fmla="*/ 408 h 408"/>
                <a:gd name="T18" fmla="*/ 248 w 248"/>
                <a:gd name="T19" fmla="*/ 204 h 408"/>
                <a:gd name="T20" fmla="*/ 139 w 248"/>
                <a:gd name="T21" fmla="*/ 0 h 408"/>
                <a:gd name="T22" fmla="*/ 108 w 248"/>
                <a:gd name="T2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408">
                  <a:moveTo>
                    <a:pt x="108" y="0"/>
                  </a:moveTo>
                  <a:lnTo>
                    <a:pt x="0" y="204"/>
                  </a:lnTo>
                  <a:lnTo>
                    <a:pt x="69" y="335"/>
                  </a:lnTo>
                  <a:lnTo>
                    <a:pt x="85" y="306"/>
                  </a:lnTo>
                  <a:lnTo>
                    <a:pt x="30" y="204"/>
                  </a:lnTo>
                  <a:lnTo>
                    <a:pt x="124" y="30"/>
                  </a:lnTo>
                  <a:lnTo>
                    <a:pt x="217" y="204"/>
                  </a:lnTo>
                  <a:lnTo>
                    <a:pt x="108" y="408"/>
                  </a:lnTo>
                  <a:lnTo>
                    <a:pt x="139" y="408"/>
                  </a:lnTo>
                  <a:lnTo>
                    <a:pt x="248" y="204"/>
                  </a:lnTo>
                  <a:lnTo>
                    <a:pt x="139" y="0"/>
                  </a:lnTo>
                  <a:lnTo>
                    <a:pt x="1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9">
              <a:extLst>
                <a:ext uri="{FF2B5EF4-FFF2-40B4-BE49-F238E27FC236}">
                  <a16:creationId xmlns:a16="http://schemas.microsoft.com/office/drawing/2014/main" id="{0273E18A-A12B-0394-53C1-D9044562FC44}"/>
                </a:ext>
              </a:extLst>
            </p:cNvPr>
            <p:cNvSpPr>
              <a:spLocks/>
            </p:cNvSpPr>
            <p:nvPr userDrawn="1"/>
          </p:nvSpPr>
          <p:spPr bwMode="auto">
            <a:xfrm>
              <a:off x="3672" y="1264"/>
              <a:ext cx="249" cy="408"/>
            </a:xfrm>
            <a:custGeom>
              <a:avLst/>
              <a:gdLst>
                <a:gd name="T0" fmla="*/ 179 w 249"/>
                <a:gd name="T1" fmla="*/ 73 h 408"/>
                <a:gd name="T2" fmla="*/ 164 w 249"/>
                <a:gd name="T3" fmla="*/ 102 h 408"/>
                <a:gd name="T4" fmla="*/ 218 w 249"/>
                <a:gd name="T5" fmla="*/ 204 h 408"/>
                <a:gd name="T6" fmla="*/ 125 w 249"/>
                <a:gd name="T7" fmla="*/ 379 h 408"/>
                <a:gd name="T8" fmla="*/ 32 w 249"/>
                <a:gd name="T9" fmla="*/ 204 h 408"/>
                <a:gd name="T10" fmla="*/ 141 w 249"/>
                <a:gd name="T11" fmla="*/ 0 h 408"/>
                <a:gd name="T12" fmla="*/ 109 w 249"/>
                <a:gd name="T13" fmla="*/ 0 h 408"/>
                <a:gd name="T14" fmla="*/ 0 w 249"/>
                <a:gd name="T15" fmla="*/ 204 h 408"/>
                <a:gd name="T16" fmla="*/ 109 w 249"/>
                <a:gd name="T17" fmla="*/ 408 h 408"/>
                <a:gd name="T18" fmla="*/ 141 w 249"/>
                <a:gd name="T19" fmla="*/ 408 h 408"/>
                <a:gd name="T20" fmla="*/ 249 w 249"/>
                <a:gd name="T21" fmla="*/ 204 h 408"/>
                <a:gd name="T22" fmla="*/ 179 w 249"/>
                <a:gd name="T23" fmla="*/ 7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8">
                  <a:moveTo>
                    <a:pt x="179" y="73"/>
                  </a:moveTo>
                  <a:lnTo>
                    <a:pt x="164" y="102"/>
                  </a:lnTo>
                  <a:lnTo>
                    <a:pt x="218" y="204"/>
                  </a:lnTo>
                  <a:lnTo>
                    <a:pt x="125" y="379"/>
                  </a:lnTo>
                  <a:lnTo>
                    <a:pt x="32" y="204"/>
                  </a:lnTo>
                  <a:lnTo>
                    <a:pt x="141" y="0"/>
                  </a:lnTo>
                  <a:lnTo>
                    <a:pt x="109" y="0"/>
                  </a:lnTo>
                  <a:lnTo>
                    <a:pt x="0" y="204"/>
                  </a:lnTo>
                  <a:lnTo>
                    <a:pt x="109" y="408"/>
                  </a:lnTo>
                  <a:lnTo>
                    <a:pt x="141" y="408"/>
                  </a:lnTo>
                  <a:lnTo>
                    <a:pt x="249" y="204"/>
                  </a:lnTo>
                  <a:lnTo>
                    <a:pt x="179"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2190860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1541904"/>
            <a:ext cx="143565" cy="909471"/>
          </a:xfrm>
        </p:spPr>
        <p:txBody>
          <a:bodyPr/>
          <a:lstStyle/>
          <a:p>
            <a:r>
              <a:rPr lang="fr-FR"/>
              <a:t>dd mmmm yyyy</a:t>
            </a: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r>
              <a:rPr lang="fr-FR" err="1"/>
              <a:t>Presentation</a:t>
            </a:r>
            <a:r>
              <a:rPr lang="fr-FR"/>
              <a:t> </a:t>
            </a:r>
            <a:r>
              <a:rPr lang="fr-FR" err="1"/>
              <a:t>title</a:t>
            </a:r>
            <a:endParaRPr lang="fr-FR"/>
          </a:p>
        </p:txBody>
      </p:sp>
    </p:spTree>
    <p:extLst>
      <p:ext uri="{BB962C8B-B14F-4D97-AF65-F5344CB8AC3E}">
        <p14:creationId xmlns:p14="http://schemas.microsoft.com/office/powerpoint/2010/main" val="2793584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 tabl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1541904"/>
            <a:ext cx="143565" cy="909471"/>
          </a:xfrm>
        </p:spPr>
        <p:txBody>
          <a:bodyPr/>
          <a:lstStyle/>
          <a:p>
            <a:r>
              <a:rPr lang="fr-FR"/>
              <a:t>dd mmmm yyyy</a:t>
            </a: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r>
              <a:rPr lang="fr-FR"/>
              <a:t>Presentation title</a:t>
            </a:r>
          </a:p>
        </p:txBody>
      </p:sp>
      <p:sp>
        <p:nvSpPr>
          <p:cNvPr id="8" name="Espace réservé du tableau 7">
            <a:extLst>
              <a:ext uri="{FF2B5EF4-FFF2-40B4-BE49-F238E27FC236}">
                <a16:creationId xmlns:a16="http://schemas.microsoft.com/office/drawing/2014/main" id="{8243642A-E65C-BD10-0962-51B98123C44D}"/>
              </a:ext>
            </a:extLst>
          </p:cNvPr>
          <p:cNvSpPr>
            <a:spLocks noGrp="1"/>
          </p:cNvSpPr>
          <p:nvPr>
            <p:ph type="tbl" sz="quarter" idx="16" hasCustomPrompt="1"/>
          </p:nvPr>
        </p:nvSpPr>
        <p:spPr>
          <a:xfrm>
            <a:off x="1007534" y="1604434"/>
            <a:ext cx="10176933" cy="4561417"/>
          </a:xfrm>
        </p:spPr>
        <p:txBody>
          <a:bodyPr bIns="900000" anchor="ctr">
            <a:noAutofit/>
          </a:bodyPr>
          <a:lstStyle>
            <a:lvl1pPr algn="ctr">
              <a:defRPr sz="1333" b="0" cap="none" baseline="0">
                <a:solidFill>
                  <a:schemeClr val="tx1"/>
                </a:solidFill>
                <a:sym typeface="Symbol" panose="05050102010706020507" pitchFamily="18" charset="2"/>
              </a:defRPr>
            </a:lvl1pPr>
          </a:lstStyle>
          <a:p>
            <a:r>
              <a:rPr lang="en-US"/>
              <a:t>Click here to create a table</a:t>
            </a:r>
            <a:br>
              <a:rPr lang="fr-FR"/>
            </a:br>
            <a:r>
              <a:rPr lang="fr-FR"/>
              <a:t></a:t>
            </a:r>
          </a:p>
        </p:txBody>
      </p:sp>
    </p:spTree>
    <p:extLst>
      <p:ext uri="{BB962C8B-B14F-4D97-AF65-F5344CB8AC3E}">
        <p14:creationId xmlns:p14="http://schemas.microsoft.com/office/powerpoint/2010/main" val="329936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End layout">
    <p:bg bwMode="invGray">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3551717" y="763307"/>
            <a:ext cx="4464000" cy="997196"/>
          </a:xfrm>
        </p:spPr>
        <p:txBody>
          <a:bodyPr anchor="t"/>
          <a:lstStyle>
            <a:lvl1pPr algn="l">
              <a:lnSpc>
                <a:spcPct val="90000"/>
              </a:lnSpc>
              <a:defRPr sz="7200">
                <a:solidFill>
                  <a:schemeClr val="bg1"/>
                </a:solidFill>
              </a:defRPr>
            </a:lvl1pPr>
          </a:lstStyle>
          <a:p>
            <a:r>
              <a:rPr lang="fr-FR" err="1"/>
              <a:t>Thanks</a:t>
            </a:r>
            <a:endParaRPr lang="fr-FR"/>
          </a:p>
        </p:txBody>
      </p:sp>
      <p:sp>
        <p:nvSpPr>
          <p:cNvPr id="3" name="Sous-titre 2"/>
          <p:cNvSpPr>
            <a:spLocks noGrp="1"/>
          </p:cNvSpPr>
          <p:nvPr>
            <p:ph type="subTitle" idx="1" hasCustomPrompt="1"/>
          </p:nvPr>
        </p:nvSpPr>
        <p:spPr>
          <a:xfrm>
            <a:off x="3551717" y="4801023"/>
            <a:ext cx="4464000" cy="164148"/>
          </a:xfrm>
        </p:spPr>
        <p:txBody>
          <a:bodyPr/>
          <a:lstStyle>
            <a:lvl1pPr marL="0" indent="0" algn="l">
              <a:buNone/>
              <a:defRPr sz="1067" b="0" cap="none"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Click </a:t>
            </a:r>
            <a:r>
              <a:rPr lang="fr-FR" err="1"/>
              <a:t>here</a:t>
            </a:r>
            <a:r>
              <a:rPr lang="fr-FR"/>
              <a:t> to </a:t>
            </a:r>
            <a:r>
              <a:rPr lang="fr-FR" err="1"/>
              <a:t>add</a:t>
            </a:r>
            <a:r>
              <a:rPr lang="fr-FR"/>
              <a:t> </a:t>
            </a:r>
            <a:r>
              <a:rPr lang="fr-FR" err="1"/>
              <a:t>text</a:t>
            </a:r>
            <a:endParaRPr lang="fr-FR"/>
          </a:p>
        </p:txBody>
      </p:sp>
      <p:sp>
        <p:nvSpPr>
          <p:cNvPr id="4" name="Espace réservé de la date 3">
            <a:extLst>
              <a:ext uri="{FF2B5EF4-FFF2-40B4-BE49-F238E27FC236}">
                <a16:creationId xmlns:a16="http://schemas.microsoft.com/office/drawing/2014/main" id="{67DF0F64-3E39-FB8C-B677-293867886472}"/>
              </a:ext>
            </a:extLst>
          </p:cNvPr>
          <p:cNvSpPr>
            <a:spLocks noGrp="1"/>
          </p:cNvSpPr>
          <p:nvPr>
            <p:ph type="dt" sz="half" idx="2"/>
          </p:nvPr>
        </p:nvSpPr>
        <p:spPr>
          <a:xfrm>
            <a:off x="11808667" y="1541904"/>
            <a:ext cx="143565" cy="909471"/>
          </a:xfrm>
          <a:prstGeom prst="rect">
            <a:avLst/>
          </a:prstGeom>
        </p:spPr>
        <p:txBody>
          <a:bodyPr vert="vert270" wrap="none" lIns="0" tIns="36000" rIns="0" bIns="36000" rtlCol="0" anchor="ctr">
            <a:spAutoFit/>
          </a:bodyPr>
          <a:lstStyle>
            <a:lvl1pPr marL="0" algn="l">
              <a:lnSpc>
                <a:spcPct val="100000"/>
              </a:lnSpc>
              <a:spcBef>
                <a:spcPts val="0"/>
              </a:spcBef>
              <a:buFontTx/>
              <a:buNone/>
              <a:defRPr sz="933">
                <a:solidFill>
                  <a:schemeClr val="bg1"/>
                </a:solidFill>
              </a:defRPr>
            </a:lvl1pPr>
          </a:lstStyle>
          <a:p>
            <a:r>
              <a:rPr lang="fr-FR"/>
              <a:t>dd mmmm yyyy</a:t>
            </a:r>
          </a:p>
        </p:txBody>
      </p:sp>
      <p:sp>
        <p:nvSpPr>
          <p:cNvPr id="5" name="Espace réservé du pied de page 4">
            <a:extLst>
              <a:ext uri="{FF2B5EF4-FFF2-40B4-BE49-F238E27FC236}">
                <a16:creationId xmlns:a16="http://schemas.microsoft.com/office/drawing/2014/main" id="{97774F0C-8329-49FE-A0AA-42834FBC9205}"/>
              </a:ext>
            </a:extLst>
          </p:cNvPr>
          <p:cNvSpPr>
            <a:spLocks noGrp="1"/>
          </p:cNvSpPr>
          <p:nvPr>
            <p:ph type="ftr" sz="quarter" idx="3"/>
          </p:nvPr>
        </p:nvSpPr>
        <p:spPr>
          <a:xfrm>
            <a:off x="11808667" y="4166877"/>
            <a:ext cx="143565" cy="2400000"/>
          </a:xfrm>
          <a:prstGeom prst="rect">
            <a:avLst/>
          </a:prstGeom>
        </p:spPr>
        <p:txBody>
          <a:bodyPr vert="vert270" wrap="square" lIns="0" tIns="36000" rIns="0" bIns="36000" rtlCol="0" anchor="ctr">
            <a:spAutoFit/>
          </a:bodyPr>
          <a:lstStyle>
            <a:lvl1pPr marL="0" algn="l">
              <a:lnSpc>
                <a:spcPct val="100000"/>
              </a:lnSpc>
              <a:spcBef>
                <a:spcPts val="0"/>
              </a:spcBef>
              <a:buFontTx/>
              <a:buNone/>
              <a:defRPr sz="933">
                <a:solidFill>
                  <a:schemeClr val="bg1"/>
                </a:solidFill>
              </a:defRPr>
            </a:lvl1pPr>
          </a:lstStyle>
          <a:p>
            <a:r>
              <a:rPr lang="fr-FR" err="1"/>
              <a:t>Presentation</a:t>
            </a:r>
            <a:r>
              <a:rPr lang="fr-FR"/>
              <a:t> </a:t>
            </a:r>
            <a:r>
              <a:rPr lang="fr-FR" err="1"/>
              <a:t>title</a:t>
            </a:r>
            <a:endParaRPr lang="fr-FR"/>
          </a:p>
        </p:txBody>
      </p:sp>
      <p:sp>
        <p:nvSpPr>
          <p:cNvPr id="7" name="Espace réservé du numéro de diapositive 5">
            <a:extLst>
              <a:ext uri="{FF2B5EF4-FFF2-40B4-BE49-F238E27FC236}">
                <a16:creationId xmlns:a16="http://schemas.microsoft.com/office/drawing/2014/main" id="{19F7578F-40B2-D332-4E24-518E74C9BF7E}"/>
              </a:ext>
            </a:extLst>
          </p:cNvPr>
          <p:cNvSpPr>
            <a:spLocks noGrp="1"/>
          </p:cNvSpPr>
          <p:nvPr>
            <p:ph type="sldNum" sz="quarter" idx="4"/>
          </p:nvPr>
        </p:nvSpPr>
        <p:spPr>
          <a:xfrm>
            <a:off x="11765626" y="3216432"/>
            <a:ext cx="318924" cy="251672"/>
          </a:xfrm>
          <a:prstGeom prst="rect">
            <a:avLst/>
          </a:prstGeom>
        </p:spPr>
        <p:txBody>
          <a:bodyPr vert="vert270" wrap="none" lIns="36000" tIns="0" rIns="36000" bIns="0" rtlCol="0" anchor="ctr">
            <a:spAutoFit/>
          </a:bodyPr>
          <a:lstStyle>
            <a:lvl1pPr marL="0" algn="ctr">
              <a:lnSpc>
                <a:spcPct val="100000"/>
              </a:lnSpc>
              <a:spcBef>
                <a:spcPts val="0"/>
              </a:spcBef>
              <a:buFontTx/>
              <a:buNone/>
              <a:defRPr sz="1600">
                <a:solidFill>
                  <a:schemeClr val="bg1"/>
                </a:solidFill>
              </a:defRPr>
            </a:lvl1pPr>
          </a:lstStyle>
          <a:p>
            <a:fld id="{E8C60506-5BE4-4453-AE4B-F0F5E69C63A6}" type="slidenum">
              <a:rPr lang="fr-FR" smtClean="0"/>
              <a:pPr/>
              <a:t>‹N°›</a:t>
            </a:fld>
            <a:endParaRPr lang="fr-FR"/>
          </a:p>
        </p:txBody>
      </p:sp>
      <p:cxnSp>
        <p:nvCxnSpPr>
          <p:cNvPr id="9" name="Connecteur droit 8">
            <a:extLst>
              <a:ext uri="{FF2B5EF4-FFF2-40B4-BE49-F238E27FC236}">
                <a16:creationId xmlns:a16="http://schemas.microsoft.com/office/drawing/2014/main" id="{56A86AF4-FFF0-27B1-659D-8CE063D395D0}"/>
              </a:ext>
            </a:extLst>
          </p:cNvPr>
          <p:cNvCxnSpPr>
            <a:cxnSpLocks/>
          </p:cNvCxnSpPr>
          <p:nvPr userDrawn="1"/>
        </p:nvCxnSpPr>
        <p:spPr>
          <a:xfrm>
            <a:off x="11676572" y="330263"/>
            <a:ext cx="0" cy="6192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3">
            <a:extLst>
              <a:ext uri="{FF2B5EF4-FFF2-40B4-BE49-F238E27FC236}">
                <a16:creationId xmlns:a16="http://schemas.microsoft.com/office/drawing/2014/main" id="{986EA9CC-1AA0-3B2E-5085-7A80538C2753}"/>
              </a:ext>
            </a:extLst>
          </p:cNvPr>
          <p:cNvSpPr>
            <a:spLocks/>
          </p:cNvSpPr>
          <p:nvPr userDrawn="1"/>
        </p:nvSpPr>
        <p:spPr bwMode="auto">
          <a:xfrm>
            <a:off x="3053375" y="330263"/>
            <a:ext cx="139700" cy="6192000"/>
          </a:xfrm>
          <a:custGeom>
            <a:avLst/>
            <a:gdLst>
              <a:gd name="T0" fmla="+- 0 3602 3602"/>
              <a:gd name="T1" fmla="*/ T0 w 166"/>
              <a:gd name="T2" fmla="+- 0 7695 405"/>
              <a:gd name="T3" fmla="*/ 7695 h 7290"/>
              <a:gd name="T4" fmla="+- 0 3602 3602"/>
              <a:gd name="T5" fmla="*/ T4 w 166"/>
              <a:gd name="T6" fmla="+- 0 1704 405"/>
              <a:gd name="T7" fmla="*/ 1704 h 7290"/>
              <a:gd name="T8" fmla="+- 0 3768 3602"/>
              <a:gd name="T9" fmla="*/ T8 w 166"/>
              <a:gd name="T10" fmla="+- 0 1412 405"/>
              <a:gd name="T11" fmla="*/ 1412 h 7290"/>
              <a:gd name="T12" fmla="+- 0 3602 3602"/>
              <a:gd name="T13" fmla="*/ T12 w 166"/>
              <a:gd name="T14" fmla="+- 0 1119 405"/>
              <a:gd name="T15" fmla="*/ 1119 h 7290"/>
              <a:gd name="T16" fmla="+- 0 3602 3602"/>
              <a:gd name="T17" fmla="*/ T16 w 166"/>
              <a:gd name="T18" fmla="+- 0 405 405"/>
              <a:gd name="T19" fmla="*/ 405 h 7290"/>
            </a:gdLst>
            <a:ahLst/>
            <a:cxnLst>
              <a:cxn ang="0">
                <a:pos x="T1" y="T3"/>
              </a:cxn>
              <a:cxn ang="0">
                <a:pos x="T5" y="T7"/>
              </a:cxn>
              <a:cxn ang="0">
                <a:pos x="T9" y="T11"/>
              </a:cxn>
              <a:cxn ang="0">
                <a:pos x="T13" y="T15"/>
              </a:cxn>
              <a:cxn ang="0">
                <a:pos x="T17" y="T19"/>
              </a:cxn>
            </a:cxnLst>
            <a:rect l="0" t="0" r="r" b="b"/>
            <a:pathLst>
              <a:path w="166" h="7290">
                <a:moveTo>
                  <a:pt x="0" y="7290"/>
                </a:moveTo>
                <a:lnTo>
                  <a:pt x="0" y="1299"/>
                </a:lnTo>
                <a:lnTo>
                  <a:pt x="166" y="1007"/>
                </a:lnTo>
                <a:lnTo>
                  <a:pt x="0" y="714"/>
                </a:lnTo>
                <a:lnTo>
                  <a:pt x="0" y="0"/>
                </a:lnTo>
              </a:path>
            </a:pathLst>
          </a:custGeom>
          <a:noFill/>
          <a:ln w="3175">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grpSp>
        <p:nvGrpSpPr>
          <p:cNvPr id="8" name="Group 4">
            <a:extLst>
              <a:ext uri="{FF2B5EF4-FFF2-40B4-BE49-F238E27FC236}">
                <a16:creationId xmlns:a16="http://schemas.microsoft.com/office/drawing/2014/main" id="{DFF9DD06-CA15-1A11-7E26-E7714B190A57}"/>
              </a:ext>
            </a:extLst>
          </p:cNvPr>
          <p:cNvGrpSpPr>
            <a:grpSpLocks noChangeAspect="1"/>
          </p:cNvGrpSpPr>
          <p:nvPr userDrawn="1"/>
        </p:nvGrpSpPr>
        <p:grpSpPr bwMode="auto">
          <a:xfrm>
            <a:off x="11718861" y="338911"/>
            <a:ext cx="432000" cy="454928"/>
            <a:chOff x="1694" y="371"/>
            <a:chExt cx="2374" cy="2500"/>
          </a:xfrm>
          <a:solidFill>
            <a:schemeClr val="bg1"/>
          </a:solidFill>
        </p:grpSpPr>
        <p:sp>
          <p:nvSpPr>
            <p:cNvPr id="10" name="Freeform 5">
              <a:extLst>
                <a:ext uri="{FF2B5EF4-FFF2-40B4-BE49-F238E27FC236}">
                  <a16:creationId xmlns:a16="http://schemas.microsoft.com/office/drawing/2014/main" id="{9B73F5CF-500D-031E-A2B9-E27364DA5A3B}"/>
                </a:ext>
              </a:extLst>
            </p:cNvPr>
            <p:cNvSpPr>
              <a:spLocks noEditPoints="1"/>
            </p:cNvSpPr>
            <p:nvPr userDrawn="1"/>
          </p:nvSpPr>
          <p:spPr bwMode="auto">
            <a:xfrm>
              <a:off x="1694" y="2151"/>
              <a:ext cx="308" cy="296"/>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1" name="Freeform 6">
              <a:extLst>
                <a:ext uri="{FF2B5EF4-FFF2-40B4-BE49-F238E27FC236}">
                  <a16:creationId xmlns:a16="http://schemas.microsoft.com/office/drawing/2014/main" id="{1652B203-624A-29DB-C95D-FA813AD8A41A}"/>
                </a:ext>
              </a:extLst>
            </p:cNvPr>
            <p:cNvSpPr>
              <a:spLocks/>
            </p:cNvSpPr>
            <p:nvPr userDrawn="1"/>
          </p:nvSpPr>
          <p:spPr bwMode="auto">
            <a:xfrm>
              <a:off x="3161" y="2151"/>
              <a:ext cx="304" cy="300"/>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2" name="Freeform 7">
              <a:extLst>
                <a:ext uri="{FF2B5EF4-FFF2-40B4-BE49-F238E27FC236}">
                  <a16:creationId xmlns:a16="http://schemas.microsoft.com/office/drawing/2014/main" id="{D8CD3260-97CF-8B5A-214E-0AEC7DE8DDAE}"/>
                </a:ext>
              </a:extLst>
            </p:cNvPr>
            <p:cNvSpPr>
              <a:spLocks/>
            </p:cNvSpPr>
            <p:nvPr userDrawn="1"/>
          </p:nvSpPr>
          <p:spPr bwMode="auto">
            <a:xfrm>
              <a:off x="2075" y="2151"/>
              <a:ext cx="257" cy="296"/>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3" name="Freeform 8">
              <a:extLst>
                <a:ext uri="{FF2B5EF4-FFF2-40B4-BE49-F238E27FC236}">
                  <a16:creationId xmlns:a16="http://schemas.microsoft.com/office/drawing/2014/main" id="{27EC5D28-8DAC-1172-349A-43BDC156328E}"/>
                </a:ext>
              </a:extLst>
            </p:cNvPr>
            <p:cNvSpPr>
              <a:spLocks/>
            </p:cNvSpPr>
            <p:nvPr userDrawn="1"/>
          </p:nvSpPr>
          <p:spPr bwMode="auto">
            <a:xfrm>
              <a:off x="3553" y="2151"/>
              <a:ext cx="244" cy="296"/>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5" name="Freeform 9">
              <a:extLst>
                <a:ext uri="{FF2B5EF4-FFF2-40B4-BE49-F238E27FC236}">
                  <a16:creationId xmlns:a16="http://schemas.microsoft.com/office/drawing/2014/main" id="{6D0B767C-8781-4BF9-06F1-14C52698EDED}"/>
                </a:ext>
              </a:extLst>
            </p:cNvPr>
            <p:cNvSpPr>
              <a:spLocks noEditPoints="1"/>
            </p:cNvSpPr>
            <p:nvPr userDrawn="1"/>
          </p:nvSpPr>
          <p:spPr bwMode="auto">
            <a:xfrm>
              <a:off x="2773" y="2151"/>
              <a:ext cx="354" cy="296"/>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 name="Freeform 10">
              <a:extLst>
                <a:ext uri="{FF2B5EF4-FFF2-40B4-BE49-F238E27FC236}">
                  <a16:creationId xmlns:a16="http://schemas.microsoft.com/office/drawing/2014/main" id="{A53B03C6-FA64-03D7-079F-A2D070ACF843}"/>
                </a:ext>
              </a:extLst>
            </p:cNvPr>
            <p:cNvSpPr>
              <a:spLocks/>
            </p:cNvSpPr>
            <p:nvPr userDrawn="1"/>
          </p:nvSpPr>
          <p:spPr bwMode="auto">
            <a:xfrm>
              <a:off x="3763" y="2151"/>
              <a:ext cx="305" cy="296"/>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7" name="Freeform 11">
              <a:extLst>
                <a:ext uri="{FF2B5EF4-FFF2-40B4-BE49-F238E27FC236}">
                  <a16:creationId xmlns:a16="http://schemas.microsoft.com/office/drawing/2014/main" id="{2734F6A8-0E9F-8173-8532-60A077B21734}"/>
                </a:ext>
              </a:extLst>
            </p:cNvPr>
            <p:cNvSpPr>
              <a:spLocks/>
            </p:cNvSpPr>
            <p:nvPr userDrawn="1"/>
          </p:nvSpPr>
          <p:spPr bwMode="auto">
            <a:xfrm>
              <a:off x="2413" y="2151"/>
              <a:ext cx="309" cy="296"/>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2">
              <a:extLst>
                <a:ext uri="{FF2B5EF4-FFF2-40B4-BE49-F238E27FC236}">
                  <a16:creationId xmlns:a16="http://schemas.microsoft.com/office/drawing/2014/main" id="{524B4FC6-A55F-E0B5-5C49-4AEDD1C4F4AB}"/>
                </a:ext>
              </a:extLst>
            </p:cNvPr>
            <p:cNvSpPr>
              <a:spLocks/>
            </p:cNvSpPr>
            <p:nvPr userDrawn="1"/>
          </p:nvSpPr>
          <p:spPr bwMode="auto">
            <a:xfrm>
              <a:off x="1800" y="2572"/>
              <a:ext cx="307" cy="295"/>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9" name="Freeform 13">
              <a:extLst>
                <a:ext uri="{FF2B5EF4-FFF2-40B4-BE49-F238E27FC236}">
                  <a16:creationId xmlns:a16="http://schemas.microsoft.com/office/drawing/2014/main" id="{7555FB61-99A5-6697-0B1D-FADDA0FBFB71}"/>
                </a:ext>
              </a:extLst>
            </p:cNvPr>
            <p:cNvSpPr>
              <a:spLocks/>
            </p:cNvSpPr>
            <p:nvPr userDrawn="1"/>
          </p:nvSpPr>
          <p:spPr bwMode="auto">
            <a:xfrm>
              <a:off x="2528" y="2572"/>
              <a:ext cx="304" cy="299"/>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4">
              <a:extLst>
                <a:ext uri="{FF2B5EF4-FFF2-40B4-BE49-F238E27FC236}">
                  <a16:creationId xmlns:a16="http://schemas.microsoft.com/office/drawing/2014/main" id="{4DB56A6A-2421-C760-E393-873E9040BB88}"/>
                </a:ext>
              </a:extLst>
            </p:cNvPr>
            <p:cNvSpPr>
              <a:spLocks noEditPoints="1"/>
            </p:cNvSpPr>
            <p:nvPr userDrawn="1"/>
          </p:nvSpPr>
          <p:spPr bwMode="auto">
            <a:xfrm>
              <a:off x="2166" y="2572"/>
              <a:ext cx="308" cy="295"/>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5">
              <a:extLst>
                <a:ext uri="{FF2B5EF4-FFF2-40B4-BE49-F238E27FC236}">
                  <a16:creationId xmlns:a16="http://schemas.microsoft.com/office/drawing/2014/main" id="{8322B02E-A364-C4FE-E59D-640A4E480CAA}"/>
                </a:ext>
              </a:extLst>
            </p:cNvPr>
            <p:cNvSpPr>
              <a:spLocks/>
            </p:cNvSpPr>
            <p:nvPr userDrawn="1"/>
          </p:nvSpPr>
          <p:spPr bwMode="auto">
            <a:xfrm>
              <a:off x="3288" y="2572"/>
              <a:ext cx="311" cy="295"/>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6">
              <a:extLst>
                <a:ext uri="{FF2B5EF4-FFF2-40B4-BE49-F238E27FC236}">
                  <a16:creationId xmlns:a16="http://schemas.microsoft.com/office/drawing/2014/main" id="{DED100FA-C6CC-9250-87A6-E9A390F35783}"/>
                </a:ext>
              </a:extLst>
            </p:cNvPr>
            <p:cNvSpPr>
              <a:spLocks/>
            </p:cNvSpPr>
            <p:nvPr userDrawn="1"/>
          </p:nvSpPr>
          <p:spPr bwMode="auto">
            <a:xfrm>
              <a:off x="3622" y="2568"/>
              <a:ext cx="295" cy="30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7">
              <a:extLst>
                <a:ext uri="{FF2B5EF4-FFF2-40B4-BE49-F238E27FC236}">
                  <a16:creationId xmlns:a16="http://schemas.microsoft.com/office/drawing/2014/main" id="{F0294DAE-3045-812B-BD0F-BEB7EE8ED239}"/>
                </a:ext>
              </a:extLst>
            </p:cNvPr>
            <p:cNvSpPr>
              <a:spLocks/>
            </p:cNvSpPr>
            <p:nvPr userDrawn="1"/>
          </p:nvSpPr>
          <p:spPr bwMode="auto">
            <a:xfrm>
              <a:off x="2896" y="2568"/>
              <a:ext cx="324" cy="30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18">
              <a:extLst>
                <a:ext uri="{FF2B5EF4-FFF2-40B4-BE49-F238E27FC236}">
                  <a16:creationId xmlns:a16="http://schemas.microsoft.com/office/drawing/2014/main" id="{D9925837-C972-407B-4585-1DA98753A83E}"/>
                </a:ext>
              </a:extLst>
            </p:cNvPr>
            <p:cNvSpPr>
              <a:spLocks/>
            </p:cNvSpPr>
            <p:nvPr userDrawn="1"/>
          </p:nvSpPr>
          <p:spPr bwMode="auto">
            <a:xfrm>
              <a:off x="2511" y="371"/>
              <a:ext cx="907" cy="1483"/>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5" name="Freeform 19">
              <a:extLst>
                <a:ext uri="{FF2B5EF4-FFF2-40B4-BE49-F238E27FC236}">
                  <a16:creationId xmlns:a16="http://schemas.microsoft.com/office/drawing/2014/main" id="{062C3EB0-4BFD-530D-23FF-6963420269DE}"/>
                </a:ext>
              </a:extLst>
            </p:cNvPr>
            <p:cNvSpPr>
              <a:spLocks/>
            </p:cNvSpPr>
            <p:nvPr userDrawn="1"/>
          </p:nvSpPr>
          <p:spPr bwMode="auto">
            <a:xfrm>
              <a:off x="2286" y="371"/>
              <a:ext cx="907" cy="1483"/>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2662778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End layout - Illustrated">
    <p:bg bwMode="invGray">
      <p:bgPr>
        <a:solidFill>
          <a:schemeClr val="accent4"/>
        </a:solid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3551717" y="763307"/>
            <a:ext cx="4464000" cy="997196"/>
          </a:xfrm>
        </p:spPr>
        <p:txBody>
          <a:bodyPr anchor="t"/>
          <a:lstStyle>
            <a:lvl1pPr algn="l">
              <a:lnSpc>
                <a:spcPct val="90000"/>
              </a:lnSpc>
              <a:defRPr sz="7200">
                <a:solidFill>
                  <a:schemeClr val="bg1"/>
                </a:solidFill>
              </a:defRPr>
            </a:lvl1pPr>
          </a:lstStyle>
          <a:p>
            <a:r>
              <a:rPr lang="fr-FR" err="1"/>
              <a:t>Thanks</a:t>
            </a:r>
            <a:r>
              <a:rPr lang="fr-FR"/>
              <a:t> </a:t>
            </a:r>
          </a:p>
        </p:txBody>
      </p:sp>
      <p:sp>
        <p:nvSpPr>
          <p:cNvPr id="3" name="Sous-titre 2"/>
          <p:cNvSpPr>
            <a:spLocks noGrp="1"/>
          </p:cNvSpPr>
          <p:nvPr>
            <p:ph type="subTitle" idx="1" hasCustomPrompt="1"/>
          </p:nvPr>
        </p:nvSpPr>
        <p:spPr>
          <a:xfrm>
            <a:off x="3551717" y="4801023"/>
            <a:ext cx="4464000" cy="164148"/>
          </a:xfrm>
        </p:spPr>
        <p:txBody>
          <a:bodyPr/>
          <a:lstStyle>
            <a:lvl1pPr marL="0" indent="0" algn="l">
              <a:buNone/>
              <a:defRPr sz="1067" b="0" cap="none"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Click </a:t>
            </a:r>
            <a:r>
              <a:rPr lang="fr-FR" err="1"/>
              <a:t>here</a:t>
            </a:r>
            <a:r>
              <a:rPr lang="fr-FR"/>
              <a:t> to </a:t>
            </a:r>
            <a:r>
              <a:rPr lang="fr-FR" err="1"/>
              <a:t>add</a:t>
            </a:r>
            <a:r>
              <a:rPr lang="fr-FR"/>
              <a:t> </a:t>
            </a:r>
            <a:r>
              <a:rPr lang="fr-FR" err="1"/>
              <a:t>text</a:t>
            </a:r>
            <a:endParaRPr lang="fr-FR"/>
          </a:p>
        </p:txBody>
      </p:sp>
      <p:sp>
        <p:nvSpPr>
          <p:cNvPr id="4" name="Espace réservé de la date 3">
            <a:extLst>
              <a:ext uri="{FF2B5EF4-FFF2-40B4-BE49-F238E27FC236}">
                <a16:creationId xmlns:a16="http://schemas.microsoft.com/office/drawing/2014/main" id="{67DF0F64-3E39-FB8C-B677-293867886472}"/>
              </a:ext>
            </a:extLst>
          </p:cNvPr>
          <p:cNvSpPr>
            <a:spLocks noGrp="1"/>
          </p:cNvSpPr>
          <p:nvPr>
            <p:ph type="dt" sz="half" idx="2"/>
          </p:nvPr>
        </p:nvSpPr>
        <p:spPr>
          <a:xfrm>
            <a:off x="11808667" y="1541904"/>
            <a:ext cx="143565" cy="909471"/>
          </a:xfrm>
          <a:prstGeom prst="rect">
            <a:avLst/>
          </a:prstGeom>
        </p:spPr>
        <p:txBody>
          <a:bodyPr vert="vert270" wrap="none" lIns="0" tIns="36000" rIns="0" bIns="36000" rtlCol="0" anchor="ctr">
            <a:spAutoFit/>
          </a:bodyPr>
          <a:lstStyle>
            <a:lvl1pPr marL="0" algn="l">
              <a:lnSpc>
                <a:spcPct val="100000"/>
              </a:lnSpc>
              <a:spcBef>
                <a:spcPts val="0"/>
              </a:spcBef>
              <a:buFontTx/>
              <a:buNone/>
              <a:defRPr sz="933">
                <a:solidFill>
                  <a:schemeClr val="bg1"/>
                </a:solidFill>
              </a:defRPr>
            </a:lvl1pPr>
          </a:lstStyle>
          <a:p>
            <a:r>
              <a:rPr lang="fr-FR"/>
              <a:t>dd mmmm yyyy</a:t>
            </a:r>
          </a:p>
        </p:txBody>
      </p:sp>
      <p:sp>
        <p:nvSpPr>
          <p:cNvPr id="5" name="Espace réservé du pied de page 4">
            <a:extLst>
              <a:ext uri="{FF2B5EF4-FFF2-40B4-BE49-F238E27FC236}">
                <a16:creationId xmlns:a16="http://schemas.microsoft.com/office/drawing/2014/main" id="{97774F0C-8329-49FE-A0AA-42834FBC9205}"/>
              </a:ext>
            </a:extLst>
          </p:cNvPr>
          <p:cNvSpPr>
            <a:spLocks noGrp="1"/>
          </p:cNvSpPr>
          <p:nvPr>
            <p:ph type="ftr" sz="quarter" idx="3"/>
          </p:nvPr>
        </p:nvSpPr>
        <p:spPr>
          <a:xfrm>
            <a:off x="11808667" y="4166877"/>
            <a:ext cx="143565" cy="2400000"/>
          </a:xfrm>
          <a:prstGeom prst="rect">
            <a:avLst/>
          </a:prstGeom>
        </p:spPr>
        <p:txBody>
          <a:bodyPr vert="vert270" wrap="square" lIns="0" tIns="36000" rIns="0" bIns="36000" rtlCol="0" anchor="ctr">
            <a:spAutoFit/>
          </a:bodyPr>
          <a:lstStyle>
            <a:lvl1pPr marL="0" algn="l">
              <a:lnSpc>
                <a:spcPct val="100000"/>
              </a:lnSpc>
              <a:spcBef>
                <a:spcPts val="0"/>
              </a:spcBef>
              <a:buFontTx/>
              <a:buNone/>
              <a:defRPr sz="933">
                <a:solidFill>
                  <a:schemeClr val="bg1"/>
                </a:solidFill>
              </a:defRPr>
            </a:lvl1pPr>
          </a:lstStyle>
          <a:p>
            <a:r>
              <a:rPr lang="fr-FR"/>
              <a:t>Presentation title</a:t>
            </a:r>
          </a:p>
        </p:txBody>
      </p:sp>
      <p:sp>
        <p:nvSpPr>
          <p:cNvPr id="7" name="Espace réservé du numéro de diapositive 5">
            <a:extLst>
              <a:ext uri="{FF2B5EF4-FFF2-40B4-BE49-F238E27FC236}">
                <a16:creationId xmlns:a16="http://schemas.microsoft.com/office/drawing/2014/main" id="{19F7578F-40B2-D332-4E24-518E74C9BF7E}"/>
              </a:ext>
            </a:extLst>
          </p:cNvPr>
          <p:cNvSpPr>
            <a:spLocks noGrp="1"/>
          </p:cNvSpPr>
          <p:nvPr>
            <p:ph type="sldNum" sz="quarter" idx="4"/>
          </p:nvPr>
        </p:nvSpPr>
        <p:spPr>
          <a:xfrm>
            <a:off x="11765626" y="3216432"/>
            <a:ext cx="318924" cy="251672"/>
          </a:xfrm>
          <a:prstGeom prst="rect">
            <a:avLst/>
          </a:prstGeom>
        </p:spPr>
        <p:txBody>
          <a:bodyPr vert="vert270" wrap="none" lIns="36000" tIns="0" rIns="36000" bIns="0" rtlCol="0" anchor="ctr">
            <a:spAutoFit/>
          </a:bodyPr>
          <a:lstStyle>
            <a:lvl1pPr marL="0" algn="ctr">
              <a:lnSpc>
                <a:spcPct val="100000"/>
              </a:lnSpc>
              <a:spcBef>
                <a:spcPts val="0"/>
              </a:spcBef>
              <a:buFontTx/>
              <a:buNone/>
              <a:defRPr sz="1600">
                <a:solidFill>
                  <a:schemeClr val="bg1"/>
                </a:solidFill>
              </a:defRPr>
            </a:lvl1pPr>
          </a:lstStyle>
          <a:p>
            <a:fld id="{E8C60506-5BE4-4453-AE4B-F0F5E69C63A6}" type="slidenum">
              <a:rPr lang="fr-FR" smtClean="0"/>
              <a:pPr/>
              <a:t>‹N°›</a:t>
            </a:fld>
            <a:endParaRPr lang="fr-FR"/>
          </a:p>
        </p:txBody>
      </p:sp>
      <p:cxnSp>
        <p:nvCxnSpPr>
          <p:cNvPr id="9" name="Connecteur droit 8">
            <a:extLst>
              <a:ext uri="{FF2B5EF4-FFF2-40B4-BE49-F238E27FC236}">
                <a16:creationId xmlns:a16="http://schemas.microsoft.com/office/drawing/2014/main" id="{56A86AF4-FFF0-27B1-659D-8CE063D395D0}"/>
              </a:ext>
            </a:extLst>
          </p:cNvPr>
          <p:cNvCxnSpPr>
            <a:cxnSpLocks/>
          </p:cNvCxnSpPr>
          <p:nvPr userDrawn="1"/>
        </p:nvCxnSpPr>
        <p:spPr>
          <a:xfrm>
            <a:off x="11676572" y="330263"/>
            <a:ext cx="0" cy="6192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3">
            <a:extLst>
              <a:ext uri="{FF2B5EF4-FFF2-40B4-BE49-F238E27FC236}">
                <a16:creationId xmlns:a16="http://schemas.microsoft.com/office/drawing/2014/main" id="{986EA9CC-1AA0-3B2E-5085-7A80538C2753}"/>
              </a:ext>
            </a:extLst>
          </p:cNvPr>
          <p:cNvSpPr>
            <a:spLocks/>
          </p:cNvSpPr>
          <p:nvPr userDrawn="1"/>
        </p:nvSpPr>
        <p:spPr bwMode="auto">
          <a:xfrm>
            <a:off x="3053375" y="330263"/>
            <a:ext cx="139700" cy="6192000"/>
          </a:xfrm>
          <a:custGeom>
            <a:avLst/>
            <a:gdLst>
              <a:gd name="T0" fmla="+- 0 3602 3602"/>
              <a:gd name="T1" fmla="*/ T0 w 166"/>
              <a:gd name="T2" fmla="+- 0 7695 405"/>
              <a:gd name="T3" fmla="*/ 7695 h 7290"/>
              <a:gd name="T4" fmla="+- 0 3602 3602"/>
              <a:gd name="T5" fmla="*/ T4 w 166"/>
              <a:gd name="T6" fmla="+- 0 1704 405"/>
              <a:gd name="T7" fmla="*/ 1704 h 7290"/>
              <a:gd name="T8" fmla="+- 0 3768 3602"/>
              <a:gd name="T9" fmla="*/ T8 w 166"/>
              <a:gd name="T10" fmla="+- 0 1412 405"/>
              <a:gd name="T11" fmla="*/ 1412 h 7290"/>
              <a:gd name="T12" fmla="+- 0 3602 3602"/>
              <a:gd name="T13" fmla="*/ T12 w 166"/>
              <a:gd name="T14" fmla="+- 0 1119 405"/>
              <a:gd name="T15" fmla="*/ 1119 h 7290"/>
              <a:gd name="T16" fmla="+- 0 3602 3602"/>
              <a:gd name="T17" fmla="*/ T16 w 166"/>
              <a:gd name="T18" fmla="+- 0 405 405"/>
              <a:gd name="T19" fmla="*/ 405 h 7290"/>
            </a:gdLst>
            <a:ahLst/>
            <a:cxnLst>
              <a:cxn ang="0">
                <a:pos x="T1" y="T3"/>
              </a:cxn>
              <a:cxn ang="0">
                <a:pos x="T5" y="T7"/>
              </a:cxn>
              <a:cxn ang="0">
                <a:pos x="T9" y="T11"/>
              </a:cxn>
              <a:cxn ang="0">
                <a:pos x="T13" y="T15"/>
              </a:cxn>
              <a:cxn ang="0">
                <a:pos x="T17" y="T19"/>
              </a:cxn>
            </a:cxnLst>
            <a:rect l="0" t="0" r="r" b="b"/>
            <a:pathLst>
              <a:path w="166" h="7290">
                <a:moveTo>
                  <a:pt x="0" y="7290"/>
                </a:moveTo>
                <a:lnTo>
                  <a:pt x="0" y="1299"/>
                </a:lnTo>
                <a:lnTo>
                  <a:pt x="166" y="1007"/>
                </a:lnTo>
                <a:lnTo>
                  <a:pt x="0" y="714"/>
                </a:lnTo>
                <a:lnTo>
                  <a:pt x="0" y="0"/>
                </a:lnTo>
              </a:path>
            </a:pathLst>
          </a:custGeom>
          <a:noFill/>
          <a:ln w="3175">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grpSp>
        <p:nvGrpSpPr>
          <p:cNvPr id="8" name="Group 4">
            <a:extLst>
              <a:ext uri="{FF2B5EF4-FFF2-40B4-BE49-F238E27FC236}">
                <a16:creationId xmlns:a16="http://schemas.microsoft.com/office/drawing/2014/main" id="{B5C65A01-2CC7-5001-C3CD-8A93A34DCF0D}"/>
              </a:ext>
            </a:extLst>
          </p:cNvPr>
          <p:cNvGrpSpPr>
            <a:grpSpLocks noChangeAspect="1"/>
          </p:cNvGrpSpPr>
          <p:nvPr userDrawn="1"/>
        </p:nvGrpSpPr>
        <p:grpSpPr bwMode="auto">
          <a:xfrm>
            <a:off x="11718861" y="338911"/>
            <a:ext cx="432000" cy="454928"/>
            <a:chOff x="1694" y="371"/>
            <a:chExt cx="2374" cy="2500"/>
          </a:xfrm>
          <a:solidFill>
            <a:schemeClr val="bg1"/>
          </a:solidFill>
        </p:grpSpPr>
        <p:sp>
          <p:nvSpPr>
            <p:cNvPr id="10" name="Freeform 5">
              <a:extLst>
                <a:ext uri="{FF2B5EF4-FFF2-40B4-BE49-F238E27FC236}">
                  <a16:creationId xmlns:a16="http://schemas.microsoft.com/office/drawing/2014/main" id="{110EDEEA-E969-A69A-80FA-8A7A7EEC12F4}"/>
                </a:ext>
              </a:extLst>
            </p:cNvPr>
            <p:cNvSpPr>
              <a:spLocks noEditPoints="1"/>
            </p:cNvSpPr>
            <p:nvPr userDrawn="1"/>
          </p:nvSpPr>
          <p:spPr bwMode="auto">
            <a:xfrm>
              <a:off x="1694" y="2151"/>
              <a:ext cx="308" cy="296"/>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1" name="Freeform 6">
              <a:extLst>
                <a:ext uri="{FF2B5EF4-FFF2-40B4-BE49-F238E27FC236}">
                  <a16:creationId xmlns:a16="http://schemas.microsoft.com/office/drawing/2014/main" id="{ACD96086-B56F-6F6F-0787-225A14A5D667}"/>
                </a:ext>
              </a:extLst>
            </p:cNvPr>
            <p:cNvSpPr>
              <a:spLocks/>
            </p:cNvSpPr>
            <p:nvPr userDrawn="1"/>
          </p:nvSpPr>
          <p:spPr bwMode="auto">
            <a:xfrm>
              <a:off x="3161" y="2151"/>
              <a:ext cx="304" cy="300"/>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2" name="Freeform 7">
              <a:extLst>
                <a:ext uri="{FF2B5EF4-FFF2-40B4-BE49-F238E27FC236}">
                  <a16:creationId xmlns:a16="http://schemas.microsoft.com/office/drawing/2014/main" id="{910EBFF8-27C3-4F45-F80D-FA27370749CC}"/>
                </a:ext>
              </a:extLst>
            </p:cNvPr>
            <p:cNvSpPr>
              <a:spLocks/>
            </p:cNvSpPr>
            <p:nvPr userDrawn="1"/>
          </p:nvSpPr>
          <p:spPr bwMode="auto">
            <a:xfrm>
              <a:off x="2075" y="2151"/>
              <a:ext cx="257" cy="296"/>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3" name="Freeform 8">
              <a:extLst>
                <a:ext uri="{FF2B5EF4-FFF2-40B4-BE49-F238E27FC236}">
                  <a16:creationId xmlns:a16="http://schemas.microsoft.com/office/drawing/2014/main" id="{045423F7-A0EE-3806-415D-4472AFB42829}"/>
                </a:ext>
              </a:extLst>
            </p:cNvPr>
            <p:cNvSpPr>
              <a:spLocks/>
            </p:cNvSpPr>
            <p:nvPr userDrawn="1"/>
          </p:nvSpPr>
          <p:spPr bwMode="auto">
            <a:xfrm>
              <a:off x="3553" y="2151"/>
              <a:ext cx="244" cy="296"/>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5" name="Freeform 9">
              <a:extLst>
                <a:ext uri="{FF2B5EF4-FFF2-40B4-BE49-F238E27FC236}">
                  <a16:creationId xmlns:a16="http://schemas.microsoft.com/office/drawing/2014/main" id="{560A7EDE-7D8C-9499-3C28-B0EC5305406F}"/>
                </a:ext>
              </a:extLst>
            </p:cNvPr>
            <p:cNvSpPr>
              <a:spLocks noEditPoints="1"/>
            </p:cNvSpPr>
            <p:nvPr userDrawn="1"/>
          </p:nvSpPr>
          <p:spPr bwMode="auto">
            <a:xfrm>
              <a:off x="2773" y="2151"/>
              <a:ext cx="354" cy="296"/>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 name="Freeform 10">
              <a:extLst>
                <a:ext uri="{FF2B5EF4-FFF2-40B4-BE49-F238E27FC236}">
                  <a16:creationId xmlns:a16="http://schemas.microsoft.com/office/drawing/2014/main" id="{4D5288E2-9D61-6F66-671B-A3476B922383}"/>
                </a:ext>
              </a:extLst>
            </p:cNvPr>
            <p:cNvSpPr>
              <a:spLocks/>
            </p:cNvSpPr>
            <p:nvPr userDrawn="1"/>
          </p:nvSpPr>
          <p:spPr bwMode="auto">
            <a:xfrm>
              <a:off x="3763" y="2151"/>
              <a:ext cx="305" cy="296"/>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7" name="Freeform 11">
              <a:extLst>
                <a:ext uri="{FF2B5EF4-FFF2-40B4-BE49-F238E27FC236}">
                  <a16:creationId xmlns:a16="http://schemas.microsoft.com/office/drawing/2014/main" id="{B997DEEA-8FAC-FB13-803C-AABFCADAFAF6}"/>
                </a:ext>
              </a:extLst>
            </p:cNvPr>
            <p:cNvSpPr>
              <a:spLocks/>
            </p:cNvSpPr>
            <p:nvPr userDrawn="1"/>
          </p:nvSpPr>
          <p:spPr bwMode="auto">
            <a:xfrm>
              <a:off x="2413" y="2151"/>
              <a:ext cx="309" cy="296"/>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2">
              <a:extLst>
                <a:ext uri="{FF2B5EF4-FFF2-40B4-BE49-F238E27FC236}">
                  <a16:creationId xmlns:a16="http://schemas.microsoft.com/office/drawing/2014/main" id="{54FF4754-3511-9ED7-69B9-F43A0CAE1590}"/>
                </a:ext>
              </a:extLst>
            </p:cNvPr>
            <p:cNvSpPr>
              <a:spLocks/>
            </p:cNvSpPr>
            <p:nvPr userDrawn="1"/>
          </p:nvSpPr>
          <p:spPr bwMode="auto">
            <a:xfrm>
              <a:off x="1800" y="2572"/>
              <a:ext cx="307" cy="295"/>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9" name="Freeform 13">
              <a:extLst>
                <a:ext uri="{FF2B5EF4-FFF2-40B4-BE49-F238E27FC236}">
                  <a16:creationId xmlns:a16="http://schemas.microsoft.com/office/drawing/2014/main" id="{9CBCDD60-A197-8F0E-6931-E7F519F9F61B}"/>
                </a:ext>
              </a:extLst>
            </p:cNvPr>
            <p:cNvSpPr>
              <a:spLocks/>
            </p:cNvSpPr>
            <p:nvPr userDrawn="1"/>
          </p:nvSpPr>
          <p:spPr bwMode="auto">
            <a:xfrm>
              <a:off x="2528" y="2572"/>
              <a:ext cx="304" cy="299"/>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4">
              <a:extLst>
                <a:ext uri="{FF2B5EF4-FFF2-40B4-BE49-F238E27FC236}">
                  <a16:creationId xmlns:a16="http://schemas.microsoft.com/office/drawing/2014/main" id="{CEE6ED42-F927-552B-D11D-016EDF59B794}"/>
                </a:ext>
              </a:extLst>
            </p:cNvPr>
            <p:cNvSpPr>
              <a:spLocks noEditPoints="1"/>
            </p:cNvSpPr>
            <p:nvPr userDrawn="1"/>
          </p:nvSpPr>
          <p:spPr bwMode="auto">
            <a:xfrm>
              <a:off x="2166" y="2572"/>
              <a:ext cx="308" cy="295"/>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5">
              <a:extLst>
                <a:ext uri="{FF2B5EF4-FFF2-40B4-BE49-F238E27FC236}">
                  <a16:creationId xmlns:a16="http://schemas.microsoft.com/office/drawing/2014/main" id="{B5EC4447-36A9-F451-3E17-739DFB3B4512}"/>
                </a:ext>
              </a:extLst>
            </p:cNvPr>
            <p:cNvSpPr>
              <a:spLocks/>
            </p:cNvSpPr>
            <p:nvPr userDrawn="1"/>
          </p:nvSpPr>
          <p:spPr bwMode="auto">
            <a:xfrm>
              <a:off x="3288" y="2572"/>
              <a:ext cx="311" cy="295"/>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6">
              <a:extLst>
                <a:ext uri="{FF2B5EF4-FFF2-40B4-BE49-F238E27FC236}">
                  <a16:creationId xmlns:a16="http://schemas.microsoft.com/office/drawing/2014/main" id="{619DA3DA-9B28-C5DD-AE85-840D5C3B4209}"/>
                </a:ext>
              </a:extLst>
            </p:cNvPr>
            <p:cNvSpPr>
              <a:spLocks/>
            </p:cNvSpPr>
            <p:nvPr userDrawn="1"/>
          </p:nvSpPr>
          <p:spPr bwMode="auto">
            <a:xfrm>
              <a:off x="3622" y="2568"/>
              <a:ext cx="295" cy="30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7">
              <a:extLst>
                <a:ext uri="{FF2B5EF4-FFF2-40B4-BE49-F238E27FC236}">
                  <a16:creationId xmlns:a16="http://schemas.microsoft.com/office/drawing/2014/main" id="{F5DAA77B-510F-3A4F-9064-0EFDC278DF7F}"/>
                </a:ext>
              </a:extLst>
            </p:cNvPr>
            <p:cNvSpPr>
              <a:spLocks/>
            </p:cNvSpPr>
            <p:nvPr userDrawn="1"/>
          </p:nvSpPr>
          <p:spPr bwMode="auto">
            <a:xfrm>
              <a:off x="2896" y="2568"/>
              <a:ext cx="324" cy="30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18">
              <a:extLst>
                <a:ext uri="{FF2B5EF4-FFF2-40B4-BE49-F238E27FC236}">
                  <a16:creationId xmlns:a16="http://schemas.microsoft.com/office/drawing/2014/main" id="{1A0C6968-D159-9267-6078-450806D3F9E7}"/>
                </a:ext>
              </a:extLst>
            </p:cNvPr>
            <p:cNvSpPr>
              <a:spLocks/>
            </p:cNvSpPr>
            <p:nvPr userDrawn="1"/>
          </p:nvSpPr>
          <p:spPr bwMode="auto">
            <a:xfrm>
              <a:off x="2511" y="371"/>
              <a:ext cx="907" cy="1483"/>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5" name="Freeform 19">
              <a:extLst>
                <a:ext uri="{FF2B5EF4-FFF2-40B4-BE49-F238E27FC236}">
                  <a16:creationId xmlns:a16="http://schemas.microsoft.com/office/drawing/2014/main" id="{E0FA4E28-F73A-C388-3C7A-B2125411981B}"/>
                </a:ext>
              </a:extLst>
            </p:cNvPr>
            <p:cNvSpPr>
              <a:spLocks/>
            </p:cNvSpPr>
            <p:nvPr userDrawn="1"/>
          </p:nvSpPr>
          <p:spPr bwMode="auto">
            <a:xfrm>
              <a:off x="2286" y="371"/>
              <a:ext cx="907" cy="1483"/>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1742740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33" b="1" i="0">
                <a:solidFill>
                  <a:srgbClr val="E2011B"/>
                </a:solidFill>
                <a:latin typeface="Arial"/>
                <a:cs typeface="Arial"/>
              </a:defRPr>
            </a:lvl1pPr>
          </a:lstStyle>
          <a:p>
            <a:endParaRPr/>
          </a:p>
        </p:txBody>
      </p:sp>
      <p:sp>
        <p:nvSpPr>
          <p:cNvPr id="3" name="Holder 3"/>
          <p:cNvSpPr>
            <a:spLocks noGrp="1"/>
          </p:cNvSpPr>
          <p:nvPr>
            <p:ph sz="half" idx="2"/>
          </p:nvPr>
        </p:nvSpPr>
        <p:spPr>
          <a:xfrm>
            <a:off x="609600" y="1577340"/>
            <a:ext cx="5303520" cy="32823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2823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11789567" y="4166877"/>
            <a:ext cx="143565" cy="2400000"/>
          </a:xfr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11808667" y="1912766"/>
            <a:ext cx="143565" cy="538609"/>
          </a:xfrm>
        </p:spPr>
        <p:txBody>
          <a:bodyPr lIns="0" tIns="0" rIns="0" bIns="0"/>
          <a:lstStyle>
            <a:lvl1pPr algn="l">
              <a:defRPr>
                <a:solidFill>
                  <a:schemeClr val="tx1">
                    <a:tint val="75000"/>
                  </a:schemeClr>
                </a:solidFill>
              </a:defRPr>
            </a:lvl1pPr>
          </a:lstStyle>
          <a:p>
            <a:fld id="{1D8BD707-D9CF-40AE-B4C6-C98DA3205C09}" type="datetimeFigureOut">
              <a:rPr lang="en-US"/>
              <a:t>5/22/25</a:t>
            </a:fld>
            <a:endParaRPr lang="en-US"/>
          </a:p>
        </p:txBody>
      </p:sp>
      <p:sp>
        <p:nvSpPr>
          <p:cNvPr id="7" name="Holder 7"/>
          <p:cNvSpPr>
            <a:spLocks noGrp="1"/>
          </p:cNvSpPr>
          <p:nvPr>
            <p:ph type="sldNum" sz="quarter" idx="7"/>
          </p:nvPr>
        </p:nvSpPr>
        <p:spPr>
          <a:xfrm>
            <a:off x="11801977" y="3216432"/>
            <a:ext cx="246221" cy="251671"/>
          </a:xfrm>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521203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ISPO 2 OK">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4" name="Espace réservé de la date 3"/>
          <p:cNvSpPr>
            <a:spLocks noGrp="1"/>
          </p:cNvSpPr>
          <p:nvPr>
            <p:ph type="dt" sz="half" idx="10"/>
          </p:nvPr>
        </p:nvSpPr>
        <p:spPr>
          <a:xfrm>
            <a:off x="11808669" y="1479388"/>
            <a:ext cx="143565" cy="971988"/>
          </a:xfrm>
        </p:spPr>
        <p:txBody>
          <a:bodyPr/>
          <a:lstStyle/>
          <a:p>
            <a:pPr defTabSz="914377">
              <a:defRPr/>
            </a:pPr>
            <a:r>
              <a:rPr lang="fr-FR">
                <a:solidFill>
                  <a:prstClr val="black"/>
                </a:solidFill>
              </a:rPr>
              <a:t>14 October 2024</a:t>
            </a:r>
            <a:endParaRPr lang="en-US">
              <a:solidFill>
                <a:prstClr val="black"/>
              </a:solidFill>
            </a:endParaRPr>
          </a:p>
        </p:txBody>
      </p:sp>
      <p:sp>
        <p:nvSpPr>
          <p:cNvPr id="6" name="Espace réservé du numéro de diapositive 5"/>
          <p:cNvSpPr>
            <a:spLocks noGrp="1"/>
          </p:cNvSpPr>
          <p:nvPr>
            <p:ph type="sldNum" sz="quarter" idx="12"/>
          </p:nvPr>
        </p:nvSpPr>
        <p:spPr>
          <a:xfrm>
            <a:off x="11765627" y="3216433"/>
            <a:ext cx="318924" cy="251672"/>
          </a:xfrm>
        </p:spPr>
        <p:txBody>
          <a:bodyPr/>
          <a:lstStyle/>
          <a:p>
            <a:fld id="{E8C60506-5BE4-4453-AE4B-F0F5E69C63A6}" type="slidenum">
              <a:rPr lang="fr-FR" smtClean="0"/>
              <a:t>‹N°›</a:t>
            </a:fld>
            <a:endParaRPr lang="fr-F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8" y="4166877"/>
            <a:ext cx="143565" cy="2400000"/>
          </a:xfrm>
        </p:spPr>
        <p:txBody>
          <a:bodyPr/>
          <a:lstStyle/>
          <a:p>
            <a:r>
              <a:rPr lang="fr-FR"/>
              <a:t>Road </a:t>
            </a:r>
            <a:r>
              <a:rPr lang="fr-FR" err="1"/>
              <a:t>Freight</a:t>
            </a:r>
            <a:r>
              <a:rPr lang="fr-FR"/>
              <a:t> </a:t>
            </a:r>
            <a:r>
              <a:rPr lang="fr-FR" err="1"/>
              <a:t>Decarbonisation</a:t>
            </a:r>
            <a:endParaRPr lang="fr-FR"/>
          </a:p>
        </p:txBody>
      </p:sp>
      <p:sp>
        <p:nvSpPr>
          <p:cNvPr id="3" name="Freeform 2">
            <a:extLst>
              <a:ext uri="{FF2B5EF4-FFF2-40B4-BE49-F238E27FC236}">
                <a16:creationId xmlns:a16="http://schemas.microsoft.com/office/drawing/2014/main" id="{C9B1FEAD-C0E7-5B9F-A8BC-84DA44713EF7}"/>
              </a:ext>
            </a:extLst>
          </p:cNvPr>
          <p:cNvSpPr>
            <a:spLocks/>
          </p:cNvSpPr>
          <p:nvPr userDrawn="1"/>
        </p:nvSpPr>
        <p:spPr bwMode="auto">
          <a:xfrm>
            <a:off x="517436" y="330263"/>
            <a:ext cx="141816" cy="6192000"/>
          </a:xfrm>
          <a:custGeom>
            <a:avLst/>
            <a:gdLst>
              <a:gd name="T0" fmla="+- 0 603 603"/>
              <a:gd name="T1" fmla="*/ T0 w 166"/>
              <a:gd name="T2" fmla="+- 0 7693 389"/>
              <a:gd name="T3" fmla="*/ 7693 h 7304"/>
              <a:gd name="T4" fmla="+- 0 603 603"/>
              <a:gd name="T5" fmla="*/ T4 w 166"/>
              <a:gd name="T6" fmla="+- 0 1320 389"/>
              <a:gd name="T7" fmla="*/ 1320 h 7304"/>
              <a:gd name="T8" fmla="+- 0 769 603"/>
              <a:gd name="T9" fmla="*/ T8 w 166"/>
              <a:gd name="T10" fmla="+- 0 1027 389"/>
              <a:gd name="T11" fmla="*/ 1027 h 7304"/>
              <a:gd name="T12" fmla="+- 0 603 603"/>
              <a:gd name="T13" fmla="*/ T12 w 166"/>
              <a:gd name="T14" fmla="+- 0 734 389"/>
              <a:gd name="T15" fmla="*/ 734 h 7304"/>
              <a:gd name="T16" fmla="+- 0 603 603"/>
              <a:gd name="T17" fmla="*/ T16 w 166"/>
              <a:gd name="T18" fmla="+- 0 389 389"/>
              <a:gd name="T19" fmla="*/ 389 h 7304"/>
            </a:gdLst>
            <a:ahLst/>
            <a:cxnLst>
              <a:cxn ang="0">
                <a:pos x="T1" y="T3"/>
              </a:cxn>
              <a:cxn ang="0">
                <a:pos x="T5" y="T7"/>
              </a:cxn>
              <a:cxn ang="0">
                <a:pos x="T9" y="T11"/>
              </a:cxn>
              <a:cxn ang="0">
                <a:pos x="T13" y="T15"/>
              </a:cxn>
              <a:cxn ang="0">
                <a:pos x="T17" y="T19"/>
              </a:cxn>
            </a:cxnLst>
            <a:rect l="0" t="0" r="r" b="b"/>
            <a:pathLst>
              <a:path w="166" h="7304">
                <a:moveTo>
                  <a:pt x="0" y="7304"/>
                </a:moveTo>
                <a:lnTo>
                  <a:pt x="0" y="931"/>
                </a:lnTo>
                <a:lnTo>
                  <a:pt x="166" y="638"/>
                </a:lnTo>
                <a:lnTo>
                  <a:pt x="0" y="345"/>
                </a:lnTo>
                <a:lnTo>
                  <a:pt x="0" y="0"/>
                </a:lnTo>
              </a:path>
            </a:pathLst>
          </a:custGeom>
          <a:noFill/>
          <a:ln w="3175">
            <a:solidFill>
              <a:srgbClr val="E3021B"/>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grpSp>
        <p:nvGrpSpPr>
          <p:cNvPr id="5" name="Group 4">
            <a:extLst>
              <a:ext uri="{FF2B5EF4-FFF2-40B4-BE49-F238E27FC236}">
                <a16:creationId xmlns:a16="http://schemas.microsoft.com/office/drawing/2014/main" id="{55D09E71-7461-9B85-02B2-82812BFE3006}"/>
              </a:ext>
            </a:extLst>
          </p:cNvPr>
          <p:cNvGrpSpPr>
            <a:grpSpLocks noChangeAspect="1"/>
          </p:cNvGrpSpPr>
          <p:nvPr userDrawn="1"/>
        </p:nvGrpSpPr>
        <p:grpSpPr bwMode="auto">
          <a:xfrm>
            <a:off x="11718861" y="338911"/>
            <a:ext cx="432000" cy="454928"/>
            <a:chOff x="1694" y="371"/>
            <a:chExt cx="2374" cy="2500"/>
          </a:xfrm>
        </p:grpSpPr>
        <p:sp>
          <p:nvSpPr>
            <p:cNvPr id="7" name="Freeform 5">
              <a:extLst>
                <a:ext uri="{FF2B5EF4-FFF2-40B4-BE49-F238E27FC236}">
                  <a16:creationId xmlns:a16="http://schemas.microsoft.com/office/drawing/2014/main" id="{D3F43E70-F59F-FA12-1579-F8347B3B7273}"/>
                </a:ext>
              </a:extLst>
            </p:cNvPr>
            <p:cNvSpPr>
              <a:spLocks noEditPoints="1"/>
            </p:cNvSpPr>
            <p:nvPr userDrawn="1"/>
          </p:nvSpPr>
          <p:spPr bwMode="auto">
            <a:xfrm>
              <a:off x="1694" y="2151"/>
              <a:ext cx="308" cy="296"/>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1" name="Freeform 6">
              <a:extLst>
                <a:ext uri="{FF2B5EF4-FFF2-40B4-BE49-F238E27FC236}">
                  <a16:creationId xmlns:a16="http://schemas.microsoft.com/office/drawing/2014/main" id="{2F5D216C-B0C9-D698-D90D-88572AD68381}"/>
                </a:ext>
              </a:extLst>
            </p:cNvPr>
            <p:cNvSpPr>
              <a:spLocks/>
            </p:cNvSpPr>
            <p:nvPr userDrawn="1"/>
          </p:nvSpPr>
          <p:spPr bwMode="auto">
            <a:xfrm>
              <a:off x="3161" y="2151"/>
              <a:ext cx="304" cy="300"/>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2" name="Freeform 7">
              <a:extLst>
                <a:ext uri="{FF2B5EF4-FFF2-40B4-BE49-F238E27FC236}">
                  <a16:creationId xmlns:a16="http://schemas.microsoft.com/office/drawing/2014/main" id="{7755C6DE-2554-C102-4F15-E234476F7C3E}"/>
                </a:ext>
              </a:extLst>
            </p:cNvPr>
            <p:cNvSpPr>
              <a:spLocks/>
            </p:cNvSpPr>
            <p:nvPr userDrawn="1"/>
          </p:nvSpPr>
          <p:spPr bwMode="auto">
            <a:xfrm>
              <a:off x="2075" y="2151"/>
              <a:ext cx="257" cy="296"/>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3" name="Freeform 8">
              <a:extLst>
                <a:ext uri="{FF2B5EF4-FFF2-40B4-BE49-F238E27FC236}">
                  <a16:creationId xmlns:a16="http://schemas.microsoft.com/office/drawing/2014/main" id="{D6A7E238-4C4C-0974-35BE-E5075D3C8311}"/>
                </a:ext>
              </a:extLst>
            </p:cNvPr>
            <p:cNvSpPr>
              <a:spLocks/>
            </p:cNvSpPr>
            <p:nvPr userDrawn="1"/>
          </p:nvSpPr>
          <p:spPr bwMode="auto">
            <a:xfrm>
              <a:off x="3553" y="2151"/>
              <a:ext cx="244" cy="296"/>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4" name="Freeform 9">
              <a:extLst>
                <a:ext uri="{FF2B5EF4-FFF2-40B4-BE49-F238E27FC236}">
                  <a16:creationId xmlns:a16="http://schemas.microsoft.com/office/drawing/2014/main" id="{BCB3A910-FAF2-0A18-BB92-9347F9504EF1}"/>
                </a:ext>
              </a:extLst>
            </p:cNvPr>
            <p:cNvSpPr>
              <a:spLocks noEditPoints="1"/>
            </p:cNvSpPr>
            <p:nvPr userDrawn="1"/>
          </p:nvSpPr>
          <p:spPr bwMode="auto">
            <a:xfrm>
              <a:off x="2773" y="2151"/>
              <a:ext cx="354" cy="296"/>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5" name="Freeform 10">
              <a:extLst>
                <a:ext uri="{FF2B5EF4-FFF2-40B4-BE49-F238E27FC236}">
                  <a16:creationId xmlns:a16="http://schemas.microsoft.com/office/drawing/2014/main" id="{76069326-A1CA-3C45-36E3-DFC3F0EF0271}"/>
                </a:ext>
              </a:extLst>
            </p:cNvPr>
            <p:cNvSpPr>
              <a:spLocks/>
            </p:cNvSpPr>
            <p:nvPr userDrawn="1"/>
          </p:nvSpPr>
          <p:spPr bwMode="auto">
            <a:xfrm>
              <a:off x="3763" y="2151"/>
              <a:ext cx="305" cy="296"/>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 name="Freeform 11">
              <a:extLst>
                <a:ext uri="{FF2B5EF4-FFF2-40B4-BE49-F238E27FC236}">
                  <a16:creationId xmlns:a16="http://schemas.microsoft.com/office/drawing/2014/main" id="{B55E1EFB-C1B1-8937-9ADE-48B60B3B945B}"/>
                </a:ext>
              </a:extLst>
            </p:cNvPr>
            <p:cNvSpPr>
              <a:spLocks/>
            </p:cNvSpPr>
            <p:nvPr userDrawn="1"/>
          </p:nvSpPr>
          <p:spPr bwMode="auto">
            <a:xfrm>
              <a:off x="2413" y="2151"/>
              <a:ext cx="309" cy="296"/>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7" name="Freeform 12">
              <a:extLst>
                <a:ext uri="{FF2B5EF4-FFF2-40B4-BE49-F238E27FC236}">
                  <a16:creationId xmlns:a16="http://schemas.microsoft.com/office/drawing/2014/main" id="{98297714-902E-13CF-4809-83A0F2D279BD}"/>
                </a:ext>
              </a:extLst>
            </p:cNvPr>
            <p:cNvSpPr>
              <a:spLocks/>
            </p:cNvSpPr>
            <p:nvPr userDrawn="1"/>
          </p:nvSpPr>
          <p:spPr bwMode="auto">
            <a:xfrm>
              <a:off x="1800" y="2572"/>
              <a:ext cx="307" cy="295"/>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3">
              <a:extLst>
                <a:ext uri="{FF2B5EF4-FFF2-40B4-BE49-F238E27FC236}">
                  <a16:creationId xmlns:a16="http://schemas.microsoft.com/office/drawing/2014/main" id="{0268542F-C6BF-F2B5-A4F2-8F1D99C79B1F}"/>
                </a:ext>
              </a:extLst>
            </p:cNvPr>
            <p:cNvSpPr>
              <a:spLocks/>
            </p:cNvSpPr>
            <p:nvPr userDrawn="1"/>
          </p:nvSpPr>
          <p:spPr bwMode="auto">
            <a:xfrm>
              <a:off x="2528" y="2572"/>
              <a:ext cx="304" cy="299"/>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9" name="Freeform 14">
              <a:extLst>
                <a:ext uri="{FF2B5EF4-FFF2-40B4-BE49-F238E27FC236}">
                  <a16:creationId xmlns:a16="http://schemas.microsoft.com/office/drawing/2014/main" id="{EC0CA4CB-8649-87CE-1549-B9A446F42186}"/>
                </a:ext>
              </a:extLst>
            </p:cNvPr>
            <p:cNvSpPr>
              <a:spLocks noEditPoints="1"/>
            </p:cNvSpPr>
            <p:nvPr userDrawn="1"/>
          </p:nvSpPr>
          <p:spPr bwMode="auto">
            <a:xfrm>
              <a:off x="2166" y="2572"/>
              <a:ext cx="308" cy="295"/>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5">
              <a:extLst>
                <a:ext uri="{FF2B5EF4-FFF2-40B4-BE49-F238E27FC236}">
                  <a16:creationId xmlns:a16="http://schemas.microsoft.com/office/drawing/2014/main" id="{771A076B-892A-FC43-D6C1-D85239FC5574}"/>
                </a:ext>
              </a:extLst>
            </p:cNvPr>
            <p:cNvSpPr>
              <a:spLocks/>
            </p:cNvSpPr>
            <p:nvPr userDrawn="1"/>
          </p:nvSpPr>
          <p:spPr bwMode="auto">
            <a:xfrm>
              <a:off x="3288" y="2572"/>
              <a:ext cx="311" cy="295"/>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6">
              <a:extLst>
                <a:ext uri="{FF2B5EF4-FFF2-40B4-BE49-F238E27FC236}">
                  <a16:creationId xmlns:a16="http://schemas.microsoft.com/office/drawing/2014/main" id="{CC67E6EB-E489-2CB3-9FA3-8E905D541239}"/>
                </a:ext>
              </a:extLst>
            </p:cNvPr>
            <p:cNvSpPr>
              <a:spLocks/>
            </p:cNvSpPr>
            <p:nvPr userDrawn="1"/>
          </p:nvSpPr>
          <p:spPr bwMode="auto">
            <a:xfrm>
              <a:off x="3622" y="2568"/>
              <a:ext cx="295" cy="30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7">
              <a:extLst>
                <a:ext uri="{FF2B5EF4-FFF2-40B4-BE49-F238E27FC236}">
                  <a16:creationId xmlns:a16="http://schemas.microsoft.com/office/drawing/2014/main" id="{F79713B4-8EE8-5A5F-1A46-76D10047B3B7}"/>
                </a:ext>
              </a:extLst>
            </p:cNvPr>
            <p:cNvSpPr>
              <a:spLocks/>
            </p:cNvSpPr>
            <p:nvPr userDrawn="1"/>
          </p:nvSpPr>
          <p:spPr bwMode="auto">
            <a:xfrm>
              <a:off x="2896" y="2568"/>
              <a:ext cx="324" cy="30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8">
              <a:extLst>
                <a:ext uri="{FF2B5EF4-FFF2-40B4-BE49-F238E27FC236}">
                  <a16:creationId xmlns:a16="http://schemas.microsoft.com/office/drawing/2014/main" id="{47F09B9C-8843-D0B7-3937-577175619FFF}"/>
                </a:ext>
              </a:extLst>
            </p:cNvPr>
            <p:cNvSpPr>
              <a:spLocks/>
            </p:cNvSpPr>
            <p:nvPr userDrawn="1"/>
          </p:nvSpPr>
          <p:spPr bwMode="auto">
            <a:xfrm>
              <a:off x="2511" y="371"/>
              <a:ext cx="907" cy="1483"/>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19">
              <a:extLst>
                <a:ext uri="{FF2B5EF4-FFF2-40B4-BE49-F238E27FC236}">
                  <a16:creationId xmlns:a16="http://schemas.microsoft.com/office/drawing/2014/main" id="{80F6E7C9-CB10-50FA-ACAB-2CC849441BD2}"/>
                </a:ext>
              </a:extLst>
            </p:cNvPr>
            <p:cNvSpPr>
              <a:spLocks/>
            </p:cNvSpPr>
            <p:nvPr userDrawn="1"/>
          </p:nvSpPr>
          <p:spPr bwMode="auto">
            <a:xfrm>
              <a:off x="2286" y="371"/>
              <a:ext cx="907" cy="1483"/>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cxnSp>
        <p:nvCxnSpPr>
          <p:cNvPr id="25" name="Connecteur droit 24">
            <a:extLst>
              <a:ext uri="{FF2B5EF4-FFF2-40B4-BE49-F238E27FC236}">
                <a16:creationId xmlns:a16="http://schemas.microsoft.com/office/drawing/2014/main" id="{64AE5342-78E2-28B9-C32E-128B392397EB}"/>
              </a:ext>
            </a:extLst>
          </p:cNvPr>
          <p:cNvCxnSpPr>
            <a:cxnSpLocks/>
          </p:cNvCxnSpPr>
          <p:nvPr userDrawn="1"/>
        </p:nvCxnSpPr>
        <p:spPr>
          <a:xfrm>
            <a:off x="11676572" y="330263"/>
            <a:ext cx="0" cy="6192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18243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grpSp>
        <p:nvGrpSpPr>
          <p:cNvPr id="3" name="Group 4">
            <a:extLst>
              <a:ext uri="{FF2B5EF4-FFF2-40B4-BE49-F238E27FC236}">
                <a16:creationId xmlns:a16="http://schemas.microsoft.com/office/drawing/2014/main" id="{841EFDAC-DB7B-DF47-C501-7177BA9474BF}"/>
              </a:ext>
            </a:extLst>
          </p:cNvPr>
          <p:cNvGrpSpPr>
            <a:grpSpLocks noChangeAspect="1"/>
          </p:cNvGrpSpPr>
          <p:nvPr userDrawn="1"/>
        </p:nvGrpSpPr>
        <p:grpSpPr bwMode="auto">
          <a:xfrm>
            <a:off x="11581311" y="6196745"/>
            <a:ext cx="432000" cy="454928"/>
            <a:chOff x="1694" y="371"/>
            <a:chExt cx="2374" cy="2500"/>
          </a:xfrm>
        </p:grpSpPr>
        <p:sp>
          <p:nvSpPr>
            <p:cNvPr id="5" name="Freeform 5">
              <a:extLst>
                <a:ext uri="{FF2B5EF4-FFF2-40B4-BE49-F238E27FC236}">
                  <a16:creationId xmlns:a16="http://schemas.microsoft.com/office/drawing/2014/main" id="{43E453F5-AE66-7028-2F2B-0D01C7F2999B}"/>
                </a:ext>
              </a:extLst>
            </p:cNvPr>
            <p:cNvSpPr>
              <a:spLocks noEditPoints="1"/>
            </p:cNvSpPr>
            <p:nvPr userDrawn="1"/>
          </p:nvSpPr>
          <p:spPr bwMode="auto">
            <a:xfrm>
              <a:off x="1694" y="2151"/>
              <a:ext cx="308" cy="296"/>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7" name="Freeform 6">
              <a:extLst>
                <a:ext uri="{FF2B5EF4-FFF2-40B4-BE49-F238E27FC236}">
                  <a16:creationId xmlns:a16="http://schemas.microsoft.com/office/drawing/2014/main" id="{55ACCEED-DA67-FF20-CA14-D8950B19BE01}"/>
                </a:ext>
              </a:extLst>
            </p:cNvPr>
            <p:cNvSpPr>
              <a:spLocks/>
            </p:cNvSpPr>
            <p:nvPr userDrawn="1"/>
          </p:nvSpPr>
          <p:spPr bwMode="auto">
            <a:xfrm>
              <a:off x="3161" y="2151"/>
              <a:ext cx="304" cy="300"/>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1" name="Freeform 7">
              <a:extLst>
                <a:ext uri="{FF2B5EF4-FFF2-40B4-BE49-F238E27FC236}">
                  <a16:creationId xmlns:a16="http://schemas.microsoft.com/office/drawing/2014/main" id="{29A3E988-1FED-4950-39AB-A99076927CD3}"/>
                </a:ext>
              </a:extLst>
            </p:cNvPr>
            <p:cNvSpPr>
              <a:spLocks/>
            </p:cNvSpPr>
            <p:nvPr userDrawn="1"/>
          </p:nvSpPr>
          <p:spPr bwMode="auto">
            <a:xfrm>
              <a:off x="2075" y="2151"/>
              <a:ext cx="257" cy="296"/>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2" name="Freeform 8">
              <a:extLst>
                <a:ext uri="{FF2B5EF4-FFF2-40B4-BE49-F238E27FC236}">
                  <a16:creationId xmlns:a16="http://schemas.microsoft.com/office/drawing/2014/main" id="{F8DEFA36-B47E-71E5-580B-A093D0AADC6F}"/>
                </a:ext>
              </a:extLst>
            </p:cNvPr>
            <p:cNvSpPr>
              <a:spLocks/>
            </p:cNvSpPr>
            <p:nvPr userDrawn="1"/>
          </p:nvSpPr>
          <p:spPr bwMode="auto">
            <a:xfrm>
              <a:off x="3553" y="2151"/>
              <a:ext cx="244" cy="296"/>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3" name="Freeform 9">
              <a:extLst>
                <a:ext uri="{FF2B5EF4-FFF2-40B4-BE49-F238E27FC236}">
                  <a16:creationId xmlns:a16="http://schemas.microsoft.com/office/drawing/2014/main" id="{05E1BED7-30DB-DA2C-07C0-FC60D6BCCCFD}"/>
                </a:ext>
              </a:extLst>
            </p:cNvPr>
            <p:cNvSpPr>
              <a:spLocks noEditPoints="1"/>
            </p:cNvSpPr>
            <p:nvPr userDrawn="1"/>
          </p:nvSpPr>
          <p:spPr bwMode="auto">
            <a:xfrm>
              <a:off x="2773" y="2151"/>
              <a:ext cx="354" cy="296"/>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4" name="Freeform 10">
              <a:extLst>
                <a:ext uri="{FF2B5EF4-FFF2-40B4-BE49-F238E27FC236}">
                  <a16:creationId xmlns:a16="http://schemas.microsoft.com/office/drawing/2014/main" id="{5CFD19C9-80A5-FD5E-B6AC-49999BC235E8}"/>
                </a:ext>
              </a:extLst>
            </p:cNvPr>
            <p:cNvSpPr>
              <a:spLocks/>
            </p:cNvSpPr>
            <p:nvPr userDrawn="1"/>
          </p:nvSpPr>
          <p:spPr bwMode="auto">
            <a:xfrm>
              <a:off x="3763" y="2151"/>
              <a:ext cx="305" cy="296"/>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5" name="Freeform 11">
              <a:extLst>
                <a:ext uri="{FF2B5EF4-FFF2-40B4-BE49-F238E27FC236}">
                  <a16:creationId xmlns:a16="http://schemas.microsoft.com/office/drawing/2014/main" id="{2B20F66F-0EE8-59D6-708F-42BB08FFFDE1}"/>
                </a:ext>
              </a:extLst>
            </p:cNvPr>
            <p:cNvSpPr>
              <a:spLocks/>
            </p:cNvSpPr>
            <p:nvPr userDrawn="1"/>
          </p:nvSpPr>
          <p:spPr bwMode="auto">
            <a:xfrm>
              <a:off x="2413" y="2151"/>
              <a:ext cx="309" cy="296"/>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 name="Freeform 12">
              <a:extLst>
                <a:ext uri="{FF2B5EF4-FFF2-40B4-BE49-F238E27FC236}">
                  <a16:creationId xmlns:a16="http://schemas.microsoft.com/office/drawing/2014/main" id="{3A40F577-3719-5D51-9058-06FB0B61106F}"/>
                </a:ext>
              </a:extLst>
            </p:cNvPr>
            <p:cNvSpPr>
              <a:spLocks/>
            </p:cNvSpPr>
            <p:nvPr userDrawn="1"/>
          </p:nvSpPr>
          <p:spPr bwMode="auto">
            <a:xfrm>
              <a:off x="1800" y="2572"/>
              <a:ext cx="307" cy="295"/>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7" name="Freeform 13">
              <a:extLst>
                <a:ext uri="{FF2B5EF4-FFF2-40B4-BE49-F238E27FC236}">
                  <a16:creationId xmlns:a16="http://schemas.microsoft.com/office/drawing/2014/main" id="{EB695BD6-4C31-389D-DB01-2610AE3DB36E}"/>
                </a:ext>
              </a:extLst>
            </p:cNvPr>
            <p:cNvSpPr>
              <a:spLocks/>
            </p:cNvSpPr>
            <p:nvPr userDrawn="1"/>
          </p:nvSpPr>
          <p:spPr bwMode="auto">
            <a:xfrm>
              <a:off x="2528" y="2572"/>
              <a:ext cx="304" cy="299"/>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4">
              <a:extLst>
                <a:ext uri="{FF2B5EF4-FFF2-40B4-BE49-F238E27FC236}">
                  <a16:creationId xmlns:a16="http://schemas.microsoft.com/office/drawing/2014/main" id="{3F3ADACB-3C3D-6262-86C0-39464A69C6B7}"/>
                </a:ext>
              </a:extLst>
            </p:cNvPr>
            <p:cNvSpPr>
              <a:spLocks noEditPoints="1"/>
            </p:cNvSpPr>
            <p:nvPr userDrawn="1"/>
          </p:nvSpPr>
          <p:spPr bwMode="auto">
            <a:xfrm>
              <a:off x="2166" y="2572"/>
              <a:ext cx="308" cy="295"/>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9" name="Freeform 15">
              <a:extLst>
                <a:ext uri="{FF2B5EF4-FFF2-40B4-BE49-F238E27FC236}">
                  <a16:creationId xmlns:a16="http://schemas.microsoft.com/office/drawing/2014/main" id="{97DF329E-F7F4-8533-63EA-C1FB5F57452E}"/>
                </a:ext>
              </a:extLst>
            </p:cNvPr>
            <p:cNvSpPr>
              <a:spLocks/>
            </p:cNvSpPr>
            <p:nvPr userDrawn="1"/>
          </p:nvSpPr>
          <p:spPr bwMode="auto">
            <a:xfrm>
              <a:off x="3288" y="2572"/>
              <a:ext cx="311" cy="295"/>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6">
              <a:extLst>
                <a:ext uri="{FF2B5EF4-FFF2-40B4-BE49-F238E27FC236}">
                  <a16:creationId xmlns:a16="http://schemas.microsoft.com/office/drawing/2014/main" id="{B42DE95F-458E-1383-0985-429707E55F4B}"/>
                </a:ext>
              </a:extLst>
            </p:cNvPr>
            <p:cNvSpPr>
              <a:spLocks/>
            </p:cNvSpPr>
            <p:nvPr userDrawn="1"/>
          </p:nvSpPr>
          <p:spPr bwMode="auto">
            <a:xfrm>
              <a:off x="3622" y="2568"/>
              <a:ext cx="295" cy="30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7">
              <a:extLst>
                <a:ext uri="{FF2B5EF4-FFF2-40B4-BE49-F238E27FC236}">
                  <a16:creationId xmlns:a16="http://schemas.microsoft.com/office/drawing/2014/main" id="{AAC67DA0-7E15-6732-27FE-1BCBF28D6A38}"/>
                </a:ext>
              </a:extLst>
            </p:cNvPr>
            <p:cNvSpPr>
              <a:spLocks/>
            </p:cNvSpPr>
            <p:nvPr userDrawn="1"/>
          </p:nvSpPr>
          <p:spPr bwMode="auto">
            <a:xfrm>
              <a:off x="2896" y="2568"/>
              <a:ext cx="324" cy="30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8">
              <a:extLst>
                <a:ext uri="{FF2B5EF4-FFF2-40B4-BE49-F238E27FC236}">
                  <a16:creationId xmlns:a16="http://schemas.microsoft.com/office/drawing/2014/main" id="{56A1B837-801B-5BFC-D3C5-6A7542ECA7F0}"/>
                </a:ext>
              </a:extLst>
            </p:cNvPr>
            <p:cNvSpPr>
              <a:spLocks/>
            </p:cNvSpPr>
            <p:nvPr userDrawn="1"/>
          </p:nvSpPr>
          <p:spPr bwMode="auto">
            <a:xfrm>
              <a:off x="2511" y="371"/>
              <a:ext cx="907" cy="1483"/>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9">
              <a:extLst>
                <a:ext uri="{FF2B5EF4-FFF2-40B4-BE49-F238E27FC236}">
                  <a16:creationId xmlns:a16="http://schemas.microsoft.com/office/drawing/2014/main" id="{0BC7EE50-9D8E-7DEA-B80E-D8A094CD9183}"/>
                </a:ext>
              </a:extLst>
            </p:cNvPr>
            <p:cNvSpPr>
              <a:spLocks/>
            </p:cNvSpPr>
            <p:nvPr userDrawn="1"/>
          </p:nvSpPr>
          <p:spPr bwMode="auto">
            <a:xfrm>
              <a:off x="2286" y="371"/>
              <a:ext cx="907" cy="1483"/>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
        <p:nvSpPr>
          <p:cNvPr id="4" name="Freeform 2">
            <a:extLst>
              <a:ext uri="{FF2B5EF4-FFF2-40B4-BE49-F238E27FC236}">
                <a16:creationId xmlns:a16="http://schemas.microsoft.com/office/drawing/2014/main" id="{102FA9ED-B021-9877-4C7E-4199DE73E4E9}"/>
              </a:ext>
            </a:extLst>
          </p:cNvPr>
          <p:cNvSpPr>
            <a:spLocks/>
          </p:cNvSpPr>
          <p:nvPr userDrawn="1"/>
        </p:nvSpPr>
        <p:spPr bwMode="auto">
          <a:xfrm>
            <a:off x="516129" y="339785"/>
            <a:ext cx="144272" cy="6163985"/>
          </a:xfrm>
          <a:custGeom>
            <a:avLst/>
            <a:gdLst>
              <a:gd name="T0" fmla="+- 0 1803 1803"/>
              <a:gd name="T1" fmla="*/ T0 w 251"/>
              <a:gd name="T2" fmla="+- 0 405 405"/>
              <a:gd name="T3" fmla="*/ 405 h 7290"/>
              <a:gd name="T4" fmla="+- 0 1803 1803"/>
              <a:gd name="T5" fmla="*/ T4 w 251"/>
              <a:gd name="T6" fmla="+- 0 813 405"/>
              <a:gd name="T7" fmla="*/ 813 h 7290"/>
              <a:gd name="T8" fmla="+- 0 2054 1803"/>
              <a:gd name="T9" fmla="*/ T8 w 251"/>
              <a:gd name="T10" fmla="+- 0 1280 405"/>
              <a:gd name="T11" fmla="*/ 1280 h 7290"/>
              <a:gd name="T12" fmla="+- 0 1803 1803"/>
              <a:gd name="T13" fmla="*/ T12 w 251"/>
              <a:gd name="T14" fmla="+- 0 1748 405"/>
              <a:gd name="T15" fmla="*/ 1748 h 7290"/>
              <a:gd name="T16" fmla="+- 0 1803 1803"/>
              <a:gd name="T17" fmla="*/ T16 w 251"/>
              <a:gd name="T18" fmla="+- 0 7695 405"/>
              <a:gd name="T19" fmla="*/ 7695 h 7290"/>
              <a:gd name="connsiteX0" fmla="*/ 0 w 10000"/>
              <a:gd name="connsiteY0" fmla="*/ 0 h 16027"/>
              <a:gd name="connsiteX1" fmla="*/ 0 w 10000"/>
              <a:gd name="connsiteY1" fmla="*/ 560 h 16027"/>
              <a:gd name="connsiteX2" fmla="*/ 10000 w 10000"/>
              <a:gd name="connsiteY2" fmla="*/ 1200 h 16027"/>
              <a:gd name="connsiteX3" fmla="*/ 0 w 10000"/>
              <a:gd name="connsiteY3" fmla="*/ 1842 h 16027"/>
              <a:gd name="connsiteX4" fmla="*/ 0 w 10000"/>
              <a:gd name="connsiteY4" fmla="*/ 16027 h 16027"/>
              <a:gd name="connsiteX0" fmla="*/ 0 w 10000"/>
              <a:gd name="connsiteY0" fmla="*/ 0 h 16219"/>
              <a:gd name="connsiteX1" fmla="*/ 0 w 10000"/>
              <a:gd name="connsiteY1" fmla="*/ 752 h 16219"/>
              <a:gd name="connsiteX2" fmla="*/ 10000 w 10000"/>
              <a:gd name="connsiteY2" fmla="*/ 1392 h 16219"/>
              <a:gd name="connsiteX3" fmla="*/ 0 w 10000"/>
              <a:gd name="connsiteY3" fmla="*/ 2034 h 16219"/>
              <a:gd name="connsiteX4" fmla="*/ 0 w 10000"/>
              <a:gd name="connsiteY4" fmla="*/ 16219 h 16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219">
                <a:moveTo>
                  <a:pt x="0" y="0"/>
                </a:moveTo>
                <a:lnTo>
                  <a:pt x="0" y="752"/>
                </a:lnTo>
                <a:lnTo>
                  <a:pt x="10000" y="1392"/>
                </a:lnTo>
                <a:lnTo>
                  <a:pt x="0" y="2034"/>
                </a:lnTo>
                <a:lnTo>
                  <a:pt x="0" y="16219"/>
                </a:lnTo>
              </a:path>
            </a:pathLst>
          </a:custGeom>
          <a:noFill/>
          <a:ln w="3175">
            <a:solidFill>
              <a:schemeClr val="tx2"/>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Tree>
    <p:custDataLst>
      <p:tags r:id="rId1"/>
    </p:custDataLst>
    <p:extLst>
      <p:ext uri="{BB962C8B-B14F-4D97-AF65-F5344CB8AC3E}">
        <p14:creationId xmlns:p14="http://schemas.microsoft.com/office/powerpoint/2010/main" val="983707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Visuel pleine page">
    <p:bg bwMode="invGray">
      <p:bgPr>
        <a:solidFill>
          <a:schemeClr val="accent4"/>
        </a:solidFill>
        <a:effectLst/>
      </p:bgPr>
    </p:bg>
    <p:spTree>
      <p:nvGrpSpPr>
        <p:cNvPr id="1" name=""/>
        <p:cNvGrpSpPr/>
        <p:nvPr/>
      </p:nvGrpSpPr>
      <p:grpSpPr>
        <a:xfrm>
          <a:off x="0" y="0"/>
          <a:ext cx="0" cy="0"/>
          <a:chOff x="0" y="0"/>
          <a:chExt cx="0" cy="0"/>
        </a:xfrm>
      </p:grpSpPr>
      <p:sp>
        <p:nvSpPr>
          <p:cNvPr id="15" name="Freeform 2">
            <a:extLst>
              <a:ext uri="{FF2B5EF4-FFF2-40B4-BE49-F238E27FC236}">
                <a16:creationId xmlns:a16="http://schemas.microsoft.com/office/drawing/2014/main" id="{0709AA2E-23DE-BFD8-5B98-0EF048CD0582}"/>
              </a:ext>
            </a:extLst>
          </p:cNvPr>
          <p:cNvSpPr>
            <a:spLocks/>
          </p:cNvSpPr>
          <p:nvPr userDrawn="1"/>
        </p:nvSpPr>
        <p:spPr bwMode="auto">
          <a:xfrm>
            <a:off x="517436" y="330263"/>
            <a:ext cx="141816" cy="6192000"/>
          </a:xfrm>
          <a:custGeom>
            <a:avLst/>
            <a:gdLst>
              <a:gd name="T0" fmla="+- 0 603 603"/>
              <a:gd name="T1" fmla="*/ T0 w 166"/>
              <a:gd name="T2" fmla="+- 0 7693 389"/>
              <a:gd name="T3" fmla="*/ 7693 h 7304"/>
              <a:gd name="T4" fmla="+- 0 603 603"/>
              <a:gd name="T5" fmla="*/ T4 w 166"/>
              <a:gd name="T6" fmla="+- 0 1320 389"/>
              <a:gd name="T7" fmla="*/ 1320 h 7304"/>
              <a:gd name="T8" fmla="+- 0 769 603"/>
              <a:gd name="T9" fmla="*/ T8 w 166"/>
              <a:gd name="T10" fmla="+- 0 1027 389"/>
              <a:gd name="T11" fmla="*/ 1027 h 7304"/>
              <a:gd name="T12" fmla="+- 0 603 603"/>
              <a:gd name="T13" fmla="*/ T12 w 166"/>
              <a:gd name="T14" fmla="+- 0 734 389"/>
              <a:gd name="T15" fmla="*/ 734 h 7304"/>
              <a:gd name="T16" fmla="+- 0 603 603"/>
              <a:gd name="T17" fmla="*/ T16 w 166"/>
              <a:gd name="T18" fmla="+- 0 389 389"/>
              <a:gd name="T19" fmla="*/ 389 h 7304"/>
            </a:gdLst>
            <a:ahLst/>
            <a:cxnLst>
              <a:cxn ang="0">
                <a:pos x="T1" y="T3"/>
              </a:cxn>
              <a:cxn ang="0">
                <a:pos x="T5" y="T7"/>
              </a:cxn>
              <a:cxn ang="0">
                <a:pos x="T9" y="T11"/>
              </a:cxn>
              <a:cxn ang="0">
                <a:pos x="T13" y="T15"/>
              </a:cxn>
              <a:cxn ang="0">
                <a:pos x="T17" y="T19"/>
              </a:cxn>
            </a:cxnLst>
            <a:rect l="0" t="0" r="r" b="b"/>
            <a:pathLst>
              <a:path w="166" h="7304">
                <a:moveTo>
                  <a:pt x="0" y="7304"/>
                </a:moveTo>
                <a:lnTo>
                  <a:pt x="0" y="931"/>
                </a:lnTo>
                <a:lnTo>
                  <a:pt x="166" y="638"/>
                </a:lnTo>
                <a:lnTo>
                  <a:pt x="0" y="345"/>
                </a:lnTo>
                <a:lnTo>
                  <a:pt x="0" y="0"/>
                </a:lnTo>
              </a:path>
            </a:pathLst>
          </a:custGeom>
          <a:noFill/>
          <a:ln w="3175">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4" name="Groupe 3">
            <a:extLst>
              <a:ext uri="{FF2B5EF4-FFF2-40B4-BE49-F238E27FC236}">
                <a16:creationId xmlns:a16="http://schemas.microsoft.com/office/drawing/2014/main" id="{8C74AEC5-3573-4391-1CAA-8DF3DE214273}"/>
              </a:ext>
            </a:extLst>
          </p:cNvPr>
          <p:cNvGrpSpPr/>
          <p:nvPr userDrawn="1"/>
        </p:nvGrpSpPr>
        <p:grpSpPr>
          <a:xfrm>
            <a:off x="11581311" y="6196745"/>
            <a:ext cx="432000" cy="454928"/>
            <a:chOff x="8685983" y="4647559"/>
            <a:chExt cx="324000" cy="341196"/>
          </a:xfrm>
        </p:grpSpPr>
        <p:sp>
          <p:nvSpPr>
            <p:cNvPr id="26" name="Freeform 5">
              <a:extLst>
                <a:ext uri="{FF2B5EF4-FFF2-40B4-BE49-F238E27FC236}">
                  <a16:creationId xmlns:a16="http://schemas.microsoft.com/office/drawing/2014/main" id="{D643AE70-7992-4772-83DE-5647CDCF4184}"/>
                </a:ext>
              </a:extLst>
            </p:cNvPr>
            <p:cNvSpPr>
              <a:spLocks noEditPoints="1"/>
            </p:cNvSpPr>
            <p:nvPr userDrawn="1"/>
          </p:nvSpPr>
          <p:spPr bwMode="auto">
            <a:xfrm>
              <a:off x="8685983" y="4890491"/>
              <a:ext cx="42035" cy="40398"/>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 name="Freeform 6">
              <a:extLst>
                <a:ext uri="{FF2B5EF4-FFF2-40B4-BE49-F238E27FC236}">
                  <a16:creationId xmlns:a16="http://schemas.microsoft.com/office/drawing/2014/main" id="{2D0DFD3D-BD35-6724-159D-E55D136DCA88}"/>
                </a:ext>
              </a:extLst>
            </p:cNvPr>
            <p:cNvSpPr>
              <a:spLocks/>
            </p:cNvSpPr>
            <p:nvPr userDrawn="1"/>
          </p:nvSpPr>
          <p:spPr bwMode="auto">
            <a:xfrm>
              <a:off x="8886197" y="4890491"/>
              <a:ext cx="41489" cy="40944"/>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 name="Freeform 7">
              <a:extLst>
                <a:ext uri="{FF2B5EF4-FFF2-40B4-BE49-F238E27FC236}">
                  <a16:creationId xmlns:a16="http://schemas.microsoft.com/office/drawing/2014/main" id="{E9A495A7-D08D-B4D4-86CF-16E631A4560E}"/>
                </a:ext>
              </a:extLst>
            </p:cNvPr>
            <p:cNvSpPr>
              <a:spLocks/>
            </p:cNvSpPr>
            <p:nvPr userDrawn="1"/>
          </p:nvSpPr>
          <p:spPr bwMode="auto">
            <a:xfrm>
              <a:off x="8737981" y="4890491"/>
              <a:ext cx="35075" cy="40398"/>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 name="Freeform 8">
              <a:extLst>
                <a:ext uri="{FF2B5EF4-FFF2-40B4-BE49-F238E27FC236}">
                  <a16:creationId xmlns:a16="http://schemas.microsoft.com/office/drawing/2014/main" id="{70676118-D43F-F272-61F5-D0509575CC3E}"/>
                </a:ext>
              </a:extLst>
            </p:cNvPr>
            <p:cNvSpPr>
              <a:spLocks/>
            </p:cNvSpPr>
            <p:nvPr userDrawn="1"/>
          </p:nvSpPr>
          <p:spPr bwMode="auto">
            <a:xfrm>
              <a:off x="8939697" y="4890491"/>
              <a:ext cx="33301" cy="40398"/>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 name="Freeform 9">
              <a:extLst>
                <a:ext uri="{FF2B5EF4-FFF2-40B4-BE49-F238E27FC236}">
                  <a16:creationId xmlns:a16="http://schemas.microsoft.com/office/drawing/2014/main" id="{5632E305-F972-BC95-2E1E-8012257748FF}"/>
                </a:ext>
              </a:extLst>
            </p:cNvPr>
            <p:cNvSpPr>
              <a:spLocks noEditPoints="1"/>
            </p:cNvSpPr>
            <p:nvPr userDrawn="1"/>
          </p:nvSpPr>
          <p:spPr bwMode="auto">
            <a:xfrm>
              <a:off x="8833243" y="4890491"/>
              <a:ext cx="48313" cy="40398"/>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 name="Freeform 10">
              <a:extLst>
                <a:ext uri="{FF2B5EF4-FFF2-40B4-BE49-F238E27FC236}">
                  <a16:creationId xmlns:a16="http://schemas.microsoft.com/office/drawing/2014/main" id="{4A9EF3B8-FC07-F023-0579-247F38276BDD}"/>
                </a:ext>
              </a:extLst>
            </p:cNvPr>
            <p:cNvSpPr>
              <a:spLocks/>
            </p:cNvSpPr>
            <p:nvPr userDrawn="1"/>
          </p:nvSpPr>
          <p:spPr bwMode="auto">
            <a:xfrm>
              <a:off x="8968357" y="4890491"/>
              <a:ext cx="41626" cy="40398"/>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 name="Freeform 11">
              <a:extLst>
                <a:ext uri="{FF2B5EF4-FFF2-40B4-BE49-F238E27FC236}">
                  <a16:creationId xmlns:a16="http://schemas.microsoft.com/office/drawing/2014/main" id="{D77A24C7-FA47-641E-BE21-64BFAF86B88D}"/>
                </a:ext>
              </a:extLst>
            </p:cNvPr>
            <p:cNvSpPr>
              <a:spLocks/>
            </p:cNvSpPr>
            <p:nvPr userDrawn="1"/>
          </p:nvSpPr>
          <p:spPr bwMode="auto">
            <a:xfrm>
              <a:off x="8784111" y="4890491"/>
              <a:ext cx="42172" cy="40398"/>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 name="Freeform 12">
              <a:extLst>
                <a:ext uri="{FF2B5EF4-FFF2-40B4-BE49-F238E27FC236}">
                  <a16:creationId xmlns:a16="http://schemas.microsoft.com/office/drawing/2014/main" id="{6E05DE4E-29B3-544A-B963-9C805E792848}"/>
                </a:ext>
              </a:extLst>
            </p:cNvPr>
            <p:cNvSpPr>
              <a:spLocks/>
            </p:cNvSpPr>
            <p:nvPr userDrawn="1"/>
          </p:nvSpPr>
          <p:spPr bwMode="auto">
            <a:xfrm>
              <a:off x="8700450" y="4947948"/>
              <a:ext cx="41899" cy="40261"/>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 name="Freeform 13">
              <a:extLst>
                <a:ext uri="{FF2B5EF4-FFF2-40B4-BE49-F238E27FC236}">
                  <a16:creationId xmlns:a16="http://schemas.microsoft.com/office/drawing/2014/main" id="{0F5A4E85-263B-2BC9-B28F-13ECF8F55ADE}"/>
                </a:ext>
              </a:extLst>
            </p:cNvPr>
            <p:cNvSpPr>
              <a:spLocks/>
            </p:cNvSpPr>
            <p:nvPr userDrawn="1"/>
          </p:nvSpPr>
          <p:spPr bwMode="auto">
            <a:xfrm>
              <a:off x="8799806" y="4947948"/>
              <a:ext cx="41489" cy="40807"/>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 name="Freeform 14">
              <a:extLst>
                <a:ext uri="{FF2B5EF4-FFF2-40B4-BE49-F238E27FC236}">
                  <a16:creationId xmlns:a16="http://schemas.microsoft.com/office/drawing/2014/main" id="{75E886DD-2DDA-B102-A843-5E614609DB33}"/>
                </a:ext>
              </a:extLst>
            </p:cNvPr>
            <p:cNvSpPr>
              <a:spLocks noEditPoints="1"/>
            </p:cNvSpPr>
            <p:nvPr userDrawn="1"/>
          </p:nvSpPr>
          <p:spPr bwMode="auto">
            <a:xfrm>
              <a:off x="8750401" y="4947948"/>
              <a:ext cx="42035" cy="40261"/>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 name="Freeform 15">
              <a:extLst>
                <a:ext uri="{FF2B5EF4-FFF2-40B4-BE49-F238E27FC236}">
                  <a16:creationId xmlns:a16="http://schemas.microsoft.com/office/drawing/2014/main" id="{86E7A706-6918-BA0C-7A79-914EC6ED61F1}"/>
                </a:ext>
              </a:extLst>
            </p:cNvPr>
            <p:cNvSpPr>
              <a:spLocks/>
            </p:cNvSpPr>
            <p:nvPr userDrawn="1"/>
          </p:nvSpPr>
          <p:spPr bwMode="auto">
            <a:xfrm>
              <a:off x="8903530" y="4947948"/>
              <a:ext cx="42445" cy="40261"/>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 name="Freeform 16">
              <a:extLst>
                <a:ext uri="{FF2B5EF4-FFF2-40B4-BE49-F238E27FC236}">
                  <a16:creationId xmlns:a16="http://schemas.microsoft.com/office/drawing/2014/main" id="{CDA6FBE8-E28D-8BFC-D3AD-50F53D025586}"/>
                </a:ext>
              </a:extLst>
            </p:cNvPr>
            <p:cNvSpPr>
              <a:spLocks/>
            </p:cNvSpPr>
            <p:nvPr userDrawn="1"/>
          </p:nvSpPr>
          <p:spPr bwMode="auto">
            <a:xfrm>
              <a:off x="8949114" y="4947402"/>
              <a:ext cx="40261" cy="4135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 name="Freeform 17">
              <a:extLst>
                <a:ext uri="{FF2B5EF4-FFF2-40B4-BE49-F238E27FC236}">
                  <a16:creationId xmlns:a16="http://schemas.microsoft.com/office/drawing/2014/main" id="{B8633201-6B58-4BBF-B2D8-6391ED7A9723}"/>
                </a:ext>
              </a:extLst>
            </p:cNvPr>
            <p:cNvSpPr>
              <a:spLocks/>
            </p:cNvSpPr>
            <p:nvPr userDrawn="1"/>
          </p:nvSpPr>
          <p:spPr bwMode="auto">
            <a:xfrm>
              <a:off x="8850030" y="4947402"/>
              <a:ext cx="44219" cy="4135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 name="Freeform 18">
              <a:extLst>
                <a:ext uri="{FF2B5EF4-FFF2-40B4-BE49-F238E27FC236}">
                  <a16:creationId xmlns:a16="http://schemas.microsoft.com/office/drawing/2014/main" id="{D413E0EB-8C2B-2FA4-ED07-93D7AC80AE2E}"/>
                </a:ext>
              </a:extLst>
            </p:cNvPr>
            <p:cNvSpPr>
              <a:spLocks/>
            </p:cNvSpPr>
            <p:nvPr userDrawn="1"/>
          </p:nvSpPr>
          <p:spPr bwMode="auto">
            <a:xfrm>
              <a:off x="8797486" y="4647559"/>
              <a:ext cx="123786" cy="202397"/>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 name="Freeform 19">
              <a:extLst>
                <a:ext uri="{FF2B5EF4-FFF2-40B4-BE49-F238E27FC236}">
                  <a16:creationId xmlns:a16="http://schemas.microsoft.com/office/drawing/2014/main" id="{9DDDBD55-ED19-410E-DF51-87E315C79A30}"/>
                </a:ext>
              </a:extLst>
            </p:cNvPr>
            <p:cNvSpPr>
              <a:spLocks/>
            </p:cNvSpPr>
            <p:nvPr userDrawn="1"/>
          </p:nvSpPr>
          <p:spPr bwMode="auto">
            <a:xfrm>
              <a:off x="8766778" y="4647559"/>
              <a:ext cx="123786" cy="202397"/>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41" name="Titre 40">
            <a:extLst>
              <a:ext uri="{FF2B5EF4-FFF2-40B4-BE49-F238E27FC236}">
                <a16:creationId xmlns:a16="http://schemas.microsoft.com/office/drawing/2014/main" id="{802CD707-405A-DAD6-9A83-651F5BD3CD27}"/>
              </a:ext>
            </a:extLst>
          </p:cNvPr>
          <p:cNvSpPr>
            <a:spLocks noGrp="1"/>
          </p:cNvSpPr>
          <p:nvPr>
            <p:ph type="title"/>
          </p:nvPr>
        </p:nvSpPr>
        <p:spPr/>
        <p:txBody>
          <a:bodyPr/>
          <a:lstStyle>
            <a:lvl1pPr>
              <a:defRPr>
                <a:solidFill>
                  <a:schemeClr val="bg1"/>
                </a:solidFill>
              </a:defRPr>
            </a:lvl1pPr>
          </a:lstStyle>
          <a:p>
            <a:r>
              <a:rPr lang="fr-FR"/>
              <a:t>Modifiez le style du titre</a:t>
            </a:r>
          </a:p>
        </p:txBody>
      </p:sp>
    </p:spTree>
    <p:custDataLst>
      <p:tags r:id="rId1"/>
    </p:custDataLst>
    <p:extLst>
      <p:ext uri="{BB962C8B-B14F-4D97-AF65-F5344CB8AC3E}">
        <p14:creationId xmlns:p14="http://schemas.microsoft.com/office/powerpoint/2010/main" val="1205618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DISPO 2 OK">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4" name="Espace réservé de la date 3"/>
          <p:cNvSpPr>
            <a:spLocks noGrp="1"/>
          </p:cNvSpPr>
          <p:nvPr>
            <p:ph type="dt" sz="half" idx="10"/>
          </p:nvPr>
        </p:nvSpPr>
        <p:spPr>
          <a:xfrm>
            <a:off x="11808669" y="1530685"/>
            <a:ext cx="143565" cy="920692"/>
          </a:xfrm>
        </p:spPr>
        <p:txBody>
          <a:bodyPr/>
          <a:lstStyle/>
          <a:p>
            <a:pPr defTabSz="914332">
              <a:defRPr/>
            </a:pPr>
            <a:r>
              <a:rPr lang="en-US">
                <a:solidFill>
                  <a:prstClr val="black"/>
                </a:solidFill>
              </a:rPr>
              <a:t>April, 16th 2025</a:t>
            </a:r>
          </a:p>
        </p:txBody>
      </p:sp>
      <p:sp>
        <p:nvSpPr>
          <p:cNvPr id="6" name="Espace réservé du numéro de diapositive 5"/>
          <p:cNvSpPr>
            <a:spLocks noGrp="1"/>
          </p:cNvSpPr>
          <p:nvPr>
            <p:ph type="sldNum" sz="quarter" idx="12"/>
          </p:nvPr>
        </p:nvSpPr>
        <p:spPr>
          <a:xfrm>
            <a:off x="11765627" y="3216435"/>
            <a:ext cx="318924" cy="251672"/>
          </a:xfrm>
        </p:spPr>
        <p:txBody>
          <a:bodyPr/>
          <a:lstStyle/>
          <a:p>
            <a:fld id="{E8C60506-5BE4-4453-AE4B-F0F5E69C63A6}" type="slidenum">
              <a:rPr lang="fr-FR" smtClean="0"/>
              <a:t>‹N°›</a:t>
            </a:fld>
            <a:endParaRPr lang="fr-F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8" y="5548402"/>
            <a:ext cx="143565" cy="1018475"/>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a:t>Titre du chapitre</a:t>
            </a: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8" y="4166877"/>
            <a:ext cx="143565" cy="2400000"/>
          </a:xfrm>
        </p:spPr>
        <p:txBody>
          <a:bodyPr/>
          <a:lstStyle/>
          <a:p>
            <a:r>
              <a:rPr lang="fr-FR"/>
              <a:t>Emob Committee #29</a:t>
            </a:r>
          </a:p>
        </p:txBody>
      </p:sp>
      <p:sp>
        <p:nvSpPr>
          <p:cNvPr id="3" name="Freeform 2">
            <a:extLst>
              <a:ext uri="{FF2B5EF4-FFF2-40B4-BE49-F238E27FC236}">
                <a16:creationId xmlns:a16="http://schemas.microsoft.com/office/drawing/2014/main" id="{C9B1FEAD-C0E7-5B9F-A8BC-84DA44713EF7}"/>
              </a:ext>
            </a:extLst>
          </p:cNvPr>
          <p:cNvSpPr>
            <a:spLocks/>
          </p:cNvSpPr>
          <p:nvPr userDrawn="1"/>
        </p:nvSpPr>
        <p:spPr bwMode="auto">
          <a:xfrm>
            <a:off x="517436" y="330263"/>
            <a:ext cx="141816" cy="6192000"/>
          </a:xfrm>
          <a:custGeom>
            <a:avLst/>
            <a:gdLst>
              <a:gd name="T0" fmla="+- 0 603 603"/>
              <a:gd name="T1" fmla="*/ T0 w 166"/>
              <a:gd name="T2" fmla="+- 0 7693 389"/>
              <a:gd name="T3" fmla="*/ 7693 h 7304"/>
              <a:gd name="T4" fmla="+- 0 603 603"/>
              <a:gd name="T5" fmla="*/ T4 w 166"/>
              <a:gd name="T6" fmla="+- 0 1320 389"/>
              <a:gd name="T7" fmla="*/ 1320 h 7304"/>
              <a:gd name="T8" fmla="+- 0 769 603"/>
              <a:gd name="T9" fmla="*/ T8 w 166"/>
              <a:gd name="T10" fmla="+- 0 1027 389"/>
              <a:gd name="T11" fmla="*/ 1027 h 7304"/>
              <a:gd name="T12" fmla="+- 0 603 603"/>
              <a:gd name="T13" fmla="*/ T12 w 166"/>
              <a:gd name="T14" fmla="+- 0 734 389"/>
              <a:gd name="T15" fmla="*/ 734 h 7304"/>
              <a:gd name="T16" fmla="+- 0 603 603"/>
              <a:gd name="T17" fmla="*/ T16 w 166"/>
              <a:gd name="T18" fmla="+- 0 389 389"/>
              <a:gd name="T19" fmla="*/ 389 h 7304"/>
            </a:gdLst>
            <a:ahLst/>
            <a:cxnLst>
              <a:cxn ang="0">
                <a:pos x="T1" y="T3"/>
              </a:cxn>
              <a:cxn ang="0">
                <a:pos x="T5" y="T7"/>
              </a:cxn>
              <a:cxn ang="0">
                <a:pos x="T9" y="T11"/>
              </a:cxn>
              <a:cxn ang="0">
                <a:pos x="T13" y="T15"/>
              </a:cxn>
              <a:cxn ang="0">
                <a:pos x="T17" y="T19"/>
              </a:cxn>
            </a:cxnLst>
            <a:rect l="0" t="0" r="r" b="b"/>
            <a:pathLst>
              <a:path w="166" h="7304">
                <a:moveTo>
                  <a:pt x="0" y="7304"/>
                </a:moveTo>
                <a:lnTo>
                  <a:pt x="0" y="931"/>
                </a:lnTo>
                <a:lnTo>
                  <a:pt x="166" y="638"/>
                </a:lnTo>
                <a:lnTo>
                  <a:pt x="0" y="345"/>
                </a:lnTo>
                <a:lnTo>
                  <a:pt x="0" y="0"/>
                </a:lnTo>
              </a:path>
            </a:pathLst>
          </a:custGeom>
          <a:noFill/>
          <a:ln w="3175">
            <a:solidFill>
              <a:srgbClr val="E3021B"/>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grpSp>
        <p:nvGrpSpPr>
          <p:cNvPr id="5" name="Group 4">
            <a:extLst>
              <a:ext uri="{FF2B5EF4-FFF2-40B4-BE49-F238E27FC236}">
                <a16:creationId xmlns:a16="http://schemas.microsoft.com/office/drawing/2014/main" id="{55D09E71-7461-9B85-02B2-82812BFE3006}"/>
              </a:ext>
            </a:extLst>
          </p:cNvPr>
          <p:cNvGrpSpPr>
            <a:grpSpLocks noChangeAspect="1"/>
          </p:cNvGrpSpPr>
          <p:nvPr userDrawn="1"/>
        </p:nvGrpSpPr>
        <p:grpSpPr bwMode="auto">
          <a:xfrm>
            <a:off x="11718861" y="338911"/>
            <a:ext cx="432000" cy="454928"/>
            <a:chOff x="1694" y="371"/>
            <a:chExt cx="2374" cy="2500"/>
          </a:xfrm>
        </p:grpSpPr>
        <p:sp>
          <p:nvSpPr>
            <p:cNvPr id="7" name="Freeform 5">
              <a:extLst>
                <a:ext uri="{FF2B5EF4-FFF2-40B4-BE49-F238E27FC236}">
                  <a16:creationId xmlns:a16="http://schemas.microsoft.com/office/drawing/2014/main" id="{D3F43E70-F59F-FA12-1579-F8347B3B7273}"/>
                </a:ext>
              </a:extLst>
            </p:cNvPr>
            <p:cNvSpPr>
              <a:spLocks noEditPoints="1"/>
            </p:cNvSpPr>
            <p:nvPr userDrawn="1"/>
          </p:nvSpPr>
          <p:spPr bwMode="auto">
            <a:xfrm>
              <a:off x="1694" y="2151"/>
              <a:ext cx="308" cy="296"/>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1" name="Freeform 6">
              <a:extLst>
                <a:ext uri="{FF2B5EF4-FFF2-40B4-BE49-F238E27FC236}">
                  <a16:creationId xmlns:a16="http://schemas.microsoft.com/office/drawing/2014/main" id="{2F5D216C-B0C9-D698-D90D-88572AD68381}"/>
                </a:ext>
              </a:extLst>
            </p:cNvPr>
            <p:cNvSpPr>
              <a:spLocks/>
            </p:cNvSpPr>
            <p:nvPr userDrawn="1"/>
          </p:nvSpPr>
          <p:spPr bwMode="auto">
            <a:xfrm>
              <a:off x="3161" y="2151"/>
              <a:ext cx="304" cy="300"/>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2" name="Freeform 7">
              <a:extLst>
                <a:ext uri="{FF2B5EF4-FFF2-40B4-BE49-F238E27FC236}">
                  <a16:creationId xmlns:a16="http://schemas.microsoft.com/office/drawing/2014/main" id="{7755C6DE-2554-C102-4F15-E234476F7C3E}"/>
                </a:ext>
              </a:extLst>
            </p:cNvPr>
            <p:cNvSpPr>
              <a:spLocks/>
            </p:cNvSpPr>
            <p:nvPr userDrawn="1"/>
          </p:nvSpPr>
          <p:spPr bwMode="auto">
            <a:xfrm>
              <a:off x="2075" y="2151"/>
              <a:ext cx="257" cy="296"/>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3" name="Freeform 8">
              <a:extLst>
                <a:ext uri="{FF2B5EF4-FFF2-40B4-BE49-F238E27FC236}">
                  <a16:creationId xmlns:a16="http://schemas.microsoft.com/office/drawing/2014/main" id="{D6A7E238-4C4C-0974-35BE-E5075D3C8311}"/>
                </a:ext>
              </a:extLst>
            </p:cNvPr>
            <p:cNvSpPr>
              <a:spLocks/>
            </p:cNvSpPr>
            <p:nvPr userDrawn="1"/>
          </p:nvSpPr>
          <p:spPr bwMode="auto">
            <a:xfrm>
              <a:off x="3553" y="2151"/>
              <a:ext cx="244" cy="296"/>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4" name="Freeform 9">
              <a:extLst>
                <a:ext uri="{FF2B5EF4-FFF2-40B4-BE49-F238E27FC236}">
                  <a16:creationId xmlns:a16="http://schemas.microsoft.com/office/drawing/2014/main" id="{BCB3A910-FAF2-0A18-BB92-9347F9504EF1}"/>
                </a:ext>
              </a:extLst>
            </p:cNvPr>
            <p:cNvSpPr>
              <a:spLocks noEditPoints="1"/>
            </p:cNvSpPr>
            <p:nvPr userDrawn="1"/>
          </p:nvSpPr>
          <p:spPr bwMode="auto">
            <a:xfrm>
              <a:off x="2773" y="2151"/>
              <a:ext cx="354" cy="296"/>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5" name="Freeform 10">
              <a:extLst>
                <a:ext uri="{FF2B5EF4-FFF2-40B4-BE49-F238E27FC236}">
                  <a16:creationId xmlns:a16="http://schemas.microsoft.com/office/drawing/2014/main" id="{76069326-A1CA-3C45-36E3-DFC3F0EF0271}"/>
                </a:ext>
              </a:extLst>
            </p:cNvPr>
            <p:cNvSpPr>
              <a:spLocks/>
            </p:cNvSpPr>
            <p:nvPr userDrawn="1"/>
          </p:nvSpPr>
          <p:spPr bwMode="auto">
            <a:xfrm>
              <a:off x="3763" y="2151"/>
              <a:ext cx="305" cy="296"/>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 name="Freeform 11">
              <a:extLst>
                <a:ext uri="{FF2B5EF4-FFF2-40B4-BE49-F238E27FC236}">
                  <a16:creationId xmlns:a16="http://schemas.microsoft.com/office/drawing/2014/main" id="{B55E1EFB-C1B1-8937-9ADE-48B60B3B945B}"/>
                </a:ext>
              </a:extLst>
            </p:cNvPr>
            <p:cNvSpPr>
              <a:spLocks/>
            </p:cNvSpPr>
            <p:nvPr userDrawn="1"/>
          </p:nvSpPr>
          <p:spPr bwMode="auto">
            <a:xfrm>
              <a:off x="2413" y="2151"/>
              <a:ext cx="309" cy="296"/>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7" name="Freeform 12">
              <a:extLst>
                <a:ext uri="{FF2B5EF4-FFF2-40B4-BE49-F238E27FC236}">
                  <a16:creationId xmlns:a16="http://schemas.microsoft.com/office/drawing/2014/main" id="{98297714-902E-13CF-4809-83A0F2D279BD}"/>
                </a:ext>
              </a:extLst>
            </p:cNvPr>
            <p:cNvSpPr>
              <a:spLocks/>
            </p:cNvSpPr>
            <p:nvPr userDrawn="1"/>
          </p:nvSpPr>
          <p:spPr bwMode="auto">
            <a:xfrm>
              <a:off x="1800" y="2572"/>
              <a:ext cx="307" cy="295"/>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3">
              <a:extLst>
                <a:ext uri="{FF2B5EF4-FFF2-40B4-BE49-F238E27FC236}">
                  <a16:creationId xmlns:a16="http://schemas.microsoft.com/office/drawing/2014/main" id="{0268542F-C6BF-F2B5-A4F2-8F1D99C79B1F}"/>
                </a:ext>
              </a:extLst>
            </p:cNvPr>
            <p:cNvSpPr>
              <a:spLocks/>
            </p:cNvSpPr>
            <p:nvPr userDrawn="1"/>
          </p:nvSpPr>
          <p:spPr bwMode="auto">
            <a:xfrm>
              <a:off x="2528" y="2572"/>
              <a:ext cx="304" cy="299"/>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9" name="Freeform 14">
              <a:extLst>
                <a:ext uri="{FF2B5EF4-FFF2-40B4-BE49-F238E27FC236}">
                  <a16:creationId xmlns:a16="http://schemas.microsoft.com/office/drawing/2014/main" id="{EC0CA4CB-8649-87CE-1549-B9A446F42186}"/>
                </a:ext>
              </a:extLst>
            </p:cNvPr>
            <p:cNvSpPr>
              <a:spLocks noEditPoints="1"/>
            </p:cNvSpPr>
            <p:nvPr userDrawn="1"/>
          </p:nvSpPr>
          <p:spPr bwMode="auto">
            <a:xfrm>
              <a:off x="2166" y="2572"/>
              <a:ext cx="308" cy="295"/>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5">
              <a:extLst>
                <a:ext uri="{FF2B5EF4-FFF2-40B4-BE49-F238E27FC236}">
                  <a16:creationId xmlns:a16="http://schemas.microsoft.com/office/drawing/2014/main" id="{771A076B-892A-FC43-D6C1-D85239FC5574}"/>
                </a:ext>
              </a:extLst>
            </p:cNvPr>
            <p:cNvSpPr>
              <a:spLocks/>
            </p:cNvSpPr>
            <p:nvPr userDrawn="1"/>
          </p:nvSpPr>
          <p:spPr bwMode="auto">
            <a:xfrm>
              <a:off x="3288" y="2572"/>
              <a:ext cx="311" cy="295"/>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6">
              <a:extLst>
                <a:ext uri="{FF2B5EF4-FFF2-40B4-BE49-F238E27FC236}">
                  <a16:creationId xmlns:a16="http://schemas.microsoft.com/office/drawing/2014/main" id="{CC67E6EB-E489-2CB3-9FA3-8E905D541239}"/>
                </a:ext>
              </a:extLst>
            </p:cNvPr>
            <p:cNvSpPr>
              <a:spLocks/>
            </p:cNvSpPr>
            <p:nvPr userDrawn="1"/>
          </p:nvSpPr>
          <p:spPr bwMode="auto">
            <a:xfrm>
              <a:off x="3622" y="2568"/>
              <a:ext cx="295" cy="30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7">
              <a:extLst>
                <a:ext uri="{FF2B5EF4-FFF2-40B4-BE49-F238E27FC236}">
                  <a16:creationId xmlns:a16="http://schemas.microsoft.com/office/drawing/2014/main" id="{F79713B4-8EE8-5A5F-1A46-76D10047B3B7}"/>
                </a:ext>
              </a:extLst>
            </p:cNvPr>
            <p:cNvSpPr>
              <a:spLocks/>
            </p:cNvSpPr>
            <p:nvPr userDrawn="1"/>
          </p:nvSpPr>
          <p:spPr bwMode="auto">
            <a:xfrm>
              <a:off x="2896" y="2568"/>
              <a:ext cx="324" cy="30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8">
              <a:extLst>
                <a:ext uri="{FF2B5EF4-FFF2-40B4-BE49-F238E27FC236}">
                  <a16:creationId xmlns:a16="http://schemas.microsoft.com/office/drawing/2014/main" id="{47F09B9C-8843-D0B7-3937-577175619FFF}"/>
                </a:ext>
              </a:extLst>
            </p:cNvPr>
            <p:cNvSpPr>
              <a:spLocks/>
            </p:cNvSpPr>
            <p:nvPr userDrawn="1"/>
          </p:nvSpPr>
          <p:spPr bwMode="auto">
            <a:xfrm>
              <a:off x="2511" y="371"/>
              <a:ext cx="907" cy="1483"/>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19">
              <a:extLst>
                <a:ext uri="{FF2B5EF4-FFF2-40B4-BE49-F238E27FC236}">
                  <a16:creationId xmlns:a16="http://schemas.microsoft.com/office/drawing/2014/main" id="{80F6E7C9-CB10-50FA-ACAB-2CC849441BD2}"/>
                </a:ext>
              </a:extLst>
            </p:cNvPr>
            <p:cNvSpPr>
              <a:spLocks/>
            </p:cNvSpPr>
            <p:nvPr userDrawn="1"/>
          </p:nvSpPr>
          <p:spPr bwMode="auto">
            <a:xfrm>
              <a:off x="2286" y="371"/>
              <a:ext cx="907" cy="1483"/>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cxnSp>
        <p:nvCxnSpPr>
          <p:cNvPr id="25" name="Connecteur droit 24">
            <a:extLst>
              <a:ext uri="{FF2B5EF4-FFF2-40B4-BE49-F238E27FC236}">
                <a16:creationId xmlns:a16="http://schemas.microsoft.com/office/drawing/2014/main" id="{64AE5342-78E2-28B9-C32E-128B392397EB}"/>
              </a:ext>
            </a:extLst>
          </p:cNvPr>
          <p:cNvCxnSpPr>
            <a:cxnSpLocks/>
          </p:cNvCxnSpPr>
          <p:nvPr userDrawn="1"/>
        </p:nvCxnSpPr>
        <p:spPr>
          <a:xfrm>
            <a:off x="11676572" y="330263"/>
            <a:ext cx="0" cy="6192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34605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e la date 3"/>
          <p:cNvSpPr>
            <a:spLocks noGrp="1"/>
          </p:cNvSpPr>
          <p:nvPr>
            <p:ph type="dt" sz="half" idx="10"/>
          </p:nvPr>
        </p:nvSpPr>
        <p:spPr>
          <a:xfrm>
            <a:off x="11808667" y="1479387"/>
            <a:ext cx="143565" cy="971988"/>
          </a:xfrm>
        </p:spPr>
        <p:txBody>
          <a:bodyPr/>
          <a:lstStyle/>
          <a:p>
            <a:r>
              <a:rPr lang="fr-FR"/>
              <a:t>14 October 2024</a:t>
            </a: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548402"/>
            <a:ext cx="143565" cy="1018475"/>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a:t>Titre du chapitre</a:t>
            </a: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r>
              <a:rPr lang="fr-FR"/>
              <a:t>Road Freight Decarbonisation</a:t>
            </a:r>
          </a:p>
        </p:txBody>
      </p:sp>
    </p:spTree>
    <p:custDataLst>
      <p:tags r:id="rId1"/>
    </p:custDataLst>
    <p:extLst>
      <p:ext uri="{BB962C8B-B14F-4D97-AF65-F5344CB8AC3E}">
        <p14:creationId xmlns:p14="http://schemas.microsoft.com/office/powerpoint/2010/main" val="62128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ummary layout">
    <p:bg bwMode="ltGray">
      <p:bgPr>
        <a:solidFill>
          <a:schemeClr val="accent6"/>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4E342-FACD-60BA-5AFF-7804083D8C20}"/>
              </a:ext>
            </a:extLst>
          </p:cNvPr>
          <p:cNvSpPr>
            <a:spLocks noGrp="1"/>
          </p:cNvSpPr>
          <p:nvPr>
            <p:ph type="title" hasCustomPrompt="1"/>
          </p:nvPr>
        </p:nvSpPr>
        <p:spPr>
          <a:xfrm>
            <a:off x="1007533" y="629883"/>
            <a:ext cx="6720000" cy="902811"/>
          </a:xfrm>
        </p:spPr>
        <p:txBody>
          <a:bodyPr/>
          <a:lstStyle>
            <a:lvl1pPr>
              <a:defRPr sz="5867">
                <a:solidFill>
                  <a:schemeClr val="accent4"/>
                </a:solidFill>
              </a:defRPr>
            </a:lvl1pPr>
          </a:lstStyle>
          <a:p>
            <a:r>
              <a:rPr lang="fr-FR"/>
              <a:t>Click to </a:t>
            </a:r>
            <a:r>
              <a:rPr lang="fr-FR" err="1"/>
              <a:t>add</a:t>
            </a:r>
            <a:r>
              <a:rPr lang="fr-FR"/>
              <a:t> </a:t>
            </a:r>
            <a:r>
              <a:rPr lang="fr-FR" err="1"/>
              <a:t>title</a:t>
            </a:r>
            <a:endParaRPr lang="fr-FR"/>
          </a:p>
        </p:txBody>
      </p:sp>
      <p:sp>
        <p:nvSpPr>
          <p:cNvPr id="3" name="Espace réservé de la date 2">
            <a:extLst>
              <a:ext uri="{FF2B5EF4-FFF2-40B4-BE49-F238E27FC236}">
                <a16:creationId xmlns:a16="http://schemas.microsoft.com/office/drawing/2014/main" id="{E0380677-9861-0767-983D-FFD93A3063A4}"/>
              </a:ext>
            </a:extLst>
          </p:cNvPr>
          <p:cNvSpPr>
            <a:spLocks noGrp="1"/>
          </p:cNvSpPr>
          <p:nvPr>
            <p:ph type="dt" sz="half" idx="10"/>
          </p:nvPr>
        </p:nvSpPr>
        <p:spPr>
          <a:xfrm>
            <a:off x="11808667" y="1541904"/>
            <a:ext cx="143565" cy="909471"/>
          </a:xfrm>
        </p:spPr>
        <p:txBody>
          <a:bodyPr/>
          <a:lstStyle/>
          <a:p>
            <a:r>
              <a:rPr lang="fr-FR"/>
              <a:t>dd mmmm yyyy</a:t>
            </a:r>
          </a:p>
        </p:txBody>
      </p:sp>
      <p:sp>
        <p:nvSpPr>
          <p:cNvPr id="5" name="Espace réservé du numéro de diapositive 4">
            <a:extLst>
              <a:ext uri="{FF2B5EF4-FFF2-40B4-BE49-F238E27FC236}">
                <a16:creationId xmlns:a16="http://schemas.microsoft.com/office/drawing/2014/main" id="{99C1D5AC-3E8A-643B-2D7E-34526907E822}"/>
              </a:ext>
            </a:extLst>
          </p:cNvPr>
          <p:cNvSpPr>
            <a:spLocks noGrp="1"/>
          </p:cNvSpPr>
          <p:nvPr>
            <p:ph type="sldNum" sz="quarter" idx="12"/>
          </p:nvPr>
        </p:nvSpPr>
        <p:spPr>
          <a:xfrm>
            <a:off x="11765626" y="3216432"/>
            <a:ext cx="318924" cy="251672"/>
          </a:xfrm>
        </p:spPr>
        <p:txBody>
          <a:bodyPr/>
          <a:lstStyle/>
          <a:p>
            <a:fld id="{E8C60506-5BE4-4453-AE4B-F0F5E69C63A6}" type="slidenum">
              <a:rPr lang="fr-FR" smtClean="0"/>
              <a:pPr/>
              <a:t>‹N°›</a:t>
            </a:fld>
            <a:endParaRPr lang="fr-FR"/>
          </a:p>
        </p:txBody>
      </p:sp>
      <p:sp>
        <p:nvSpPr>
          <p:cNvPr id="11" name="Espace réservé du texte 6">
            <a:extLst>
              <a:ext uri="{FF2B5EF4-FFF2-40B4-BE49-F238E27FC236}">
                <a16:creationId xmlns:a16="http://schemas.microsoft.com/office/drawing/2014/main" id="{D81ABEFB-3318-ADA6-1A4F-164F3E50FD8C}"/>
              </a:ext>
            </a:extLst>
          </p:cNvPr>
          <p:cNvSpPr>
            <a:spLocks noGrp="1"/>
          </p:cNvSpPr>
          <p:nvPr>
            <p:ph type="body" sz="quarter" idx="14" hasCustomPrompt="1"/>
          </p:nvPr>
        </p:nvSpPr>
        <p:spPr>
          <a:xfrm>
            <a:off x="1007533" y="1993857"/>
            <a:ext cx="3216000" cy="738664"/>
          </a:xfrm>
        </p:spPr>
        <p:txBody>
          <a:bodyPr/>
          <a:lstStyle>
            <a:lvl1pPr>
              <a:buFontTx/>
              <a:buNone/>
              <a:tabLst>
                <a:tab pos="3102956" algn="r"/>
              </a:tabLst>
              <a:defRPr sz="1600" b="1" cap="none" baseline="0">
                <a:solidFill>
                  <a:schemeClr val="tx2"/>
                </a:solidFill>
              </a:defRPr>
            </a:lvl1pPr>
            <a:lvl2pPr>
              <a:buFontTx/>
              <a:buNone/>
              <a:tabLst>
                <a:tab pos="3102956" algn="r"/>
              </a:tabLst>
              <a:defRPr sz="1600" b="0" cap="none" baseline="0">
                <a:solidFill>
                  <a:schemeClr val="accent4"/>
                </a:solidFill>
              </a:defRPr>
            </a:lvl2pPr>
            <a:lvl3pPr>
              <a:buFontTx/>
              <a:buNone/>
              <a:tabLst>
                <a:tab pos="3102956" algn="r"/>
              </a:tabLst>
              <a:defRPr sz="1600" b="0" cap="none" baseline="0">
                <a:solidFill>
                  <a:schemeClr val="accent4"/>
                </a:solidFill>
              </a:defRPr>
            </a:lvl3pPr>
            <a:lvl4pPr>
              <a:buFontTx/>
              <a:buNone/>
              <a:defRPr sz="1600" b="0" cap="none" baseline="0">
                <a:solidFill>
                  <a:schemeClr val="tx1"/>
                </a:solidFill>
              </a:defRPr>
            </a:lvl4pPr>
            <a:lvl5pPr marL="0" indent="0">
              <a:buFontTx/>
              <a:buNone/>
              <a:defRPr sz="1600" b="0" cap="none" baseline="0">
                <a:solidFill>
                  <a:schemeClr val="tx1"/>
                </a:solidFill>
              </a:defRPr>
            </a:lvl5pPr>
          </a:lstStyle>
          <a:p>
            <a:pPr lvl="0"/>
            <a:r>
              <a:rPr lang="fr-FR"/>
              <a:t>Click to </a:t>
            </a:r>
            <a:r>
              <a:rPr lang="fr-FR" err="1"/>
              <a:t>add</a:t>
            </a:r>
            <a:r>
              <a:rPr lang="fr-FR"/>
              <a:t> </a:t>
            </a:r>
            <a:r>
              <a:rPr lang="fr-FR" err="1"/>
              <a:t>text</a:t>
            </a:r>
            <a:r>
              <a:rPr lang="fr-FR"/>
              <a:t> / </a:t>
            </a:r>
            <a:r>
              <a:rPr lang="fr-FR" err="1"/>
              <a:t>level</a:t>
            </a:r>
            <a:r>
              <a:rPr lang="fr-FR"/>
              <a:t> 1</a:t>
            </a:r>
          </a:p>
          <a:p>
            <a:pPr lvl="1"/>
            <a:r>
              <a:rPr lang="en-US"/>
              <a:t>Click to add text / level 2</a:t>
            </a:r>
          </a:p>
          <a:p>
            <a:pPr lvl="2"/>
            <a:r>
              <a:rPr lang="en-US"/>
              <a:t>Click to add text / level 2</a:t>
            </a:r>
          </a:p>
        </p:txBody>
      </p:sp>
      <p:sp>
        <p:nvSpPr>
          <p:cNvPr id="12" name="Espace réservé du texte 6">
            <a:extLst>
              <a:ext uri="{FF2B5EF4-FFF2-40B4-BE49-F238E27FC236}">
                <a16:creationId xmlns:a16="http://schemas.microsoft.com/office/drawing/2014/main" id="{9B8620A1-C5AF-B629-83AA-59783218E1C8}"/>
              </a:ext>
            </a:extLst>
          </p:cNvPr>
          <p:cNvSpPr>
            <a:spLocks noGrp="1"/>
          </p:cNvSpPr>
          <p:nvPr>
            <p:ph type="body" sz="quarter" idx="15" hasCustomPrompt="1"/>
          </p:nvPr>
        </p:nvSpPr>
        <p:spPr>
          <a:xfrm>
            <a:off x="4511533" y="1993857"/>
            <a:ext cx="3216000" cy="738664"/>
          </a:xfrm>
        </p:spPr>
        <p:txBody>
          <a:bodyPr/>
          <a:lstStyle>
            <a:lvl1pPr>
              <a:buFontTx/>
              <a:buNone/>
              <a:tabLst>
                <a:tab pos="3102956" algn="r"/>
              </a:tabLst>
              <a:defRPr sz="1600" b="1" cap="none" baseline="0">
                <a:solidFill>
                  <a:schemeClr val="tx2"/>
                </a:solidFill>
              </a:defRPr>
            </a:lvl1pPr>
            <a:lvl2pPr>
              <a:buFontTx/>
              <a:buNone/>
              <a:tabLst>
                <a:tab pos="3102956" algn="r"/>
              </a:tabLst>
              <a:defRPr sz="1600" b="0" cap="none" baseline="0">
                <a:solidFill>
                  <a:schemeClr val="accent4"/>
                </a:solidFill>
              </a:defRPr>
            </a:lvl2pPr>
            <a:lvl3pPr>
              <a:buFontTx/>
              <a:buNone/>
              <a:tabLst>
                <a:tab pos="3102956" algn="r"/>
              </a:tabLst>
              <a:defRPr sz="1600" b="0" cap="none" baseline="0">
                <a:solidFill>
                  <a:schemeClr val="accent4"/>
                </a:solidFill>
              </a:defRPr>
            </a:lvl3pPr>
            <a:lvl4pPr>
              <a:buFontTx/>
              <a:buNone/>
              <a:defRPr sz="1600" b="0" cap="none" baseline="0">
                <a:solidFill>
                  <a:schemeClr val="tx1"/>
                </a:solidFill>
              </a:defRPr>
            </a:lvl4pPr>
            <a:lvl5pPr marL="0" indent="0">
              <a:buFontTx/>
              <a:buNone/>
              <a:defRPr sz="1600" b="0" cap="none" baseline="0">
                <a:solidFill>
                  <a:schemeClr val="tx1"/>
                </a:solidFill>
              </a:defRPr>
            </a:lvl5pPr>
          </a:lstStyle>
          <a:p>
            <a:pPr lvl="0"/>
            <a:r>
              <a:rPr lang="fr-FR"/>
              <a:t>Click to </a:t>
            </a:r>
            <a:r>
              <a:rPr lang="fr-FR" err="1"/>
              <a:t>add</a:t>
            </a:r>
            <a:r>
              <a:rPr lang="fr-FR"/>
              <a:t> </a:t>
            </a:r>
            <a:r>
              <a:rPr lang="fr-FR" err="1"/>
              <a:t>text</a:t>
            </a:r>
            <a:r>
              <a:rPr lang="fr-FR"/>
              <a:t> / </a:t>
            </a:r>
            <a:r>
              <a:rPr lang="fr-FR" err="1"/>
              <a:t>level</a:t>
            </a:r>
            <a:r>
              <a:rPr lang="fr-FR"/>
              <a:t> 1</a:t>
            </a:r>
          </a:p>
          <a:p>
            <a:pPr lvl="1"/>
            <a:r>
              <a:rPr lang="en-US"/>
              <a:t>Click to add text / level 2</a:t>
            </a:r>
          </a:p>
          <a:p>
            <a:pPr lvl="2"/>
            <a:r>
              <a:rPr lang="en-US"/>
              <a:t>Click to add text / level 2</a:t>
            </a:r>
          </a:p>
        </p:txBody>
      </p:sp>
      <p:sp>
        <p:nvSpPr>
          <p:cNvPr id="13" name="Espace réservé du texte 6">
            <a:extLst>
              <a:ext uri="{FF2B5EF4-FFF2-40B4-BE49-F238E27FC236}">
                <a16:creationId xmlns:a16="http://schemas.microsoft.com/office/drawing/2014/main" id="{EE96AF5C-6E17-40F2-4E30-01F5068359D3}"/>
              </a:ext>
            </a:extLst>
          </p:cNvPr>
          <p:cNvSpPr>
            <a:spLocks noGrp="1"/>
          </p:cNvSpPr>
          <p:nvPr>
            <p:ph type="body" sz="quarter" idx="16"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4" name="Espace réservé du pied de page 9">
            <a:extLst>
              <a:ext uri="{FF2B5EF4-FFF2-40B4-BE49-F238E27FC236}">
                <a16:creationId xmlns:a16="http://schemas.microsoft.com/office/drawing/2014/main" id="{294E6482-2C69-AA44-8D4C-25C484DDBF77}"/>
              </a:ext>
            </a:extLst>
          </p:cNvPr>
          <p:cNvSpPr>
            <a:spLocks noGrp="1"/>
          </p:cNvSpPr>
          <p:nvPr>
            <p:ph type="ftr" sz="quarter" idx="17"/>
          </p:nvPr>
        </p:nvSpPr>
        <p:spPr>
          <a:xfrm>
            <a:off x="11789567" y="4166877"/>
            <a:ext cx="143565" cy="2400000"/>
          </a:xfrm>
        </p:spPr>
        <p:txBody>
          <a:bodyPr/>
          <a:lstStyle/>
          <a:p>
            <a:r>
              <a:rPr lang="fr-FR"/>
              <a:t>Presentation title</a:t>
            </a:r>
          </a:p>
        </p:txBody>
      </p:sp>
      <p:sp>
        <p:nvSpPr>
          <p:cNvPr id="15" name="Freeform 3">
            <a:extLst>
              <a:ext uri="{FF2B5EF4-FFF2-40B4-BE49-F238E27FC236}">
                <a16:creationId xmlns:a16="http://schemas.microsoft.com/office/drawing/2014/main" id="{50DAD4A3-67D0-E14D-6A85-35B7FEA08537}"/>
              </a:ext>
            </a:extLst>
          </p:cNvPr>
          <p:cNvSpPr>
            <a:spLocks/>
          </p:cNvSpPr>
          <p:nvPr userDrawn="1"/>
        </p:nvSpPr>
        <p:spPr bwMode="auto">
          <a:xfrm>
            <a:off x="515429" y="330263"/>
            <a:ext cx="139700" cy="6192000"/>
          </a:xfrm>
          <a:custGeom>
            <a:avLst/>
            <a:gdLst>
              <a:gd name="T0" fmla="+- 0 3602 3602"/>
              <a:gd name="T1" fmla="*/ T0 w 166"/>
              <a:gd name="T2" fmla="+- 0 7695 405"/>
              <a:gd name="T3" fmla="*/ 7695 h 7290"/>
              <a:gd name="T4" fmla="+- 0 3602 3602"/>
              <a:gd name="T5" fmla="*/ T4 w 166"/>
              <a:gd name="T6" fmla="+- 0 1704 405"/>
              <a:gd name="T7" fmla="*/ 1704 h 7290"/>
              <a:gd name="T8" fmla="+- 0 3768 3602"/>
              <a:gd name="T9" fmla="*/ T8 w 166"/>
              <a:gd name="T10" fmla="+- 0 1412 405"/>
              <a:gd name="T11" fmla="*/ 1412 h 7290"/>
              <a:gd name="T12" fmla="+- 0 3602 3602"/>
              <a:gd name="T13" fmla="*/ T12 w 166"/>
              <a:gd name="T14" fmla="+- 0 1119 405"/>
              <a:gd name="T15" fmla="*/ 1119 h 7290"/>
              <a:gd name="T16" fmla="+- 0 3602 3602"/>
              <a:gd name="T17" fmla="*/ T16 w 166"/>
              <a:gd name="T18" fmla="+- 0 405 405"/>
              <a:gd name="T19" fmla="*/ 405 h 7290"/>
            </a:gdLst>
            <a:ahLst/>
            <a:cxnLst>
              <a:cxn ang="0">
                <a:pos x="T1" y="T3"/>
              </a:cxn>
              <a:cxn ang="0">
                <a:pos x="T5" y="T7"/>
              </a:cxn>
              <a:cxn ang="0">
                <a:pos x="T9" y="T11"/>
              </a:cxn>
              <a:cxn ang="0">
                <a:pos x="T13" y="T15"/>
              </a:cxn>
              <a:cxn ang="0">
                <a:pos x="T17" y="T19"/>
              </a:cxn>
            </a:cxnLst>
            <a:rect l="0" t="0" r="r" b="b"/>
            <a:pathLst>
              <a:path w="166" h="7290">
                <a:moveTo>
                  <a:pt x="0" y="7290"/>
                </a:moveTo>
                <a:lnTo>
                  <a:pt x="0" y="1299"/>
                </a:lnTo>
                <a:lnTo>
                  <a:pt x="166" y="1007"/>
                </a:lnTo>
                <a:lnTo>
                  <a:pt x="0" y="714"/>
                </a:lnTo>
                <a:lnTo>
                  <a:pt x="0" y="0"/>
                </a:lnTo>
              </a:path>
            </a:pathLst>
          </a:custGeom>
          <a:noFill/>
          <a:ln w="3175">
            <a:solidFill>
              <a:schemeClr val="tx2"/>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cxnSp>
        <p:nvCxnSpPr>
          <p:cNvPr id="17" name="Connecteur droit 16">
            <a:extLst>
              <a:ext uri="{FF2B5EF4-FFF2-40B4-BE49-F238E27FC236}">
                <a16:creationId xmlns:a16="http://schemas.microsoft.com/office/drawing/2014/main" id="{0F449610-BB5D-3545-1814-DE83EC1EAAF5}"/>
              </a:ext>
            </a:extLst>
          </p:cNvPr>
          <p:cNvCxnSpPr>
            <a:cxnSpLocks/>
          </p:cNvCxnSpPr>
          <p:nvPr userDrawn="1"/>
        </p:nvCxnSpPr>
        <p:spPr>
          <a:xfrm>
            <a:off x="11676572" y="330263"/>
            <a:ext cx="0" cy="6192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4">
            <a:extLst>
              <a:ext uri="{FF2B5EF4-FFF2-40B4-BE49-F238E27FC236}">
                <a16:creationId xmlns:a16="http://schemas.microsoft.com/office/drawing/2014/main" id="{F74F0CE1-E30D-E028-898F-1ADBC19AE63B}"/>
              </a:ext>
            </a:extLst>
          </p:cNvPr>
          <p:cNvGrpSpPr>
            <a:grpSpLocks noChangeAspect="1"/>
          </p:cNvGrpSpPr>
          <p:nvPr userDrawn="1"/>
        </p:nvGrpSpPr>
        <p:grpSpPr bwMode="auto">
          <a:xfrm>
            <a:off x="11718861" y="338911"/>
            <a:ext cx="432000" cy="454928"/>
            <a:chOff x="1694" y="371"/>
            <a:chExt cx="2374" cy="2500"/>
          </a:xfrm>
        </p:grpSpPr>
        <p:sp>
          <p:nvSpPr>
            <p:cNvPr id="7" name="Freeform 5">
              <a:extLst>
                <a:ext uri="{FF2B5EF4-FFF2-40B4-BE49-F238E27FC236}">
                  <a16:creationId xmlns:a16="http://schemas.microsoft.com/office/drawing/2014/main" id="{4535D76C-88D8-0C3B-5F6C-A38895111624}"/>
                </a:ext>
              </a:extLst>
            </p:cNvPr>
            <p:cNvSpPr>
              <a:spLocks noEditPoints="1"/>
            </p:cNvSpPr>
            <p:nvPr userDrawn="1"/>
          </p:nvSpPr>
          <p:spPr bwMode="auto">
            <a:xfrm>
              <a:off x="1694" y="2151"/>
              <a:ext cx="308" cy="296"/>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 name="Freeform 6">
              <a:extLst>
                <a:ext uri="{FF2B5EF4-FFF2-40B4-BE49-F238E27FC236}">
                  <a16:creationId xmlns:a16="http://schemas.microsoft.com/office/drawing/2014/main" id="{2DD6A7BF-04E3-4FED-2C94-20328FA946B0}"/>
                </a:ext>
              </a:extLst>
            </p:cNvPr>
            <p:cNvSpPr>
              <a:spLocks/>
            </p:cNvSpPr>
            <p:nvPr userDrawn="1"/>
          </p:nvSpPr>
          <p:spPr bwMode="auto">
            <a:xfrm>
              <a:off x="3161" y="2151"/>
              <a:ext cx="304" cy="300"/>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9" name="Freeform 7">
              <a:extLst>
                <a:ext uri="{FF2B5EF4-FFF2-40B4-BE49-F238E27FC236}">
                  <a16:creationId xmlns:a16="http://schemas.microsoft.com/office/drawing/2014/main" id="{D4D71383-E20F-6874-B03D-63B55FBCDFBD}"/>
                </a:ext>
              </a:extLst>
            </p:cNvPr>
            <p:cNvSpPr>
              <a:spLocks/>
            </p:cNvSpPr>
            <p:nvPr userDrawn="1"/>
          </p:nvSpPr>
          <p:spPr bwMode="auto">
            <a:xfrm>
              <a:off x="2075" y="2151"/>
              <a:ext cx="257" cy="296"/>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0" name="Freeform 8">
              <a:extLst>
                <a:ext uri="{FF2B5EF4-FFF2-40B4-BE49-F238E27FC236}">
                  <a16:creationId xmlns:a16="http://schemas.microsoft.com/office/drawing/2014/main" id="{EDFC21EE-7F6A-D2C6-629D-03D6355E249A}"/>
                </a:ext>
              </a:extLst>
            </p:cNvPr>
            <p:cNvSpPr>
              <a:spLocks/>
            </p:cNvSpPr>
            <p:nvPr userDrawn="1"/>
          </p:nvSpPr>
          <p:spPr bwMode="auto">
            <a:xfrm>
              <a:off x="3553" y="2151"/>
              <a:ext cx="244" cy="296"/>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 name="Freeform 9">
              <a:extLst>
                <a:ext uri="{FF2B5EF4-FFF2-40B4-BE49-F238E27FC236}">
                  <a16:creationId xmlns:a16="http://schemas.microsoft.com/office/drawing/2014/main" id="{BB5E45D8-947C-A4E8-D1B0-7EA980A6B43F}"/>
                </a:ext>
              </a:extLst>
            </p:cNvPr>
            <p:cNvSpPr>
              <a:spLocks noEditPoints="1"/>
            </p:cNvSpPr>
            <p:nvPr userDrawn="1"/>
          </p:nvSpPr>
          <p:spPr bwMode="auto">
            <a:xfrm>
              <a:off x="2773" y="2151"/>
              <a:ext cx="354" cy="296"/>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0">
              <a:extLst>
                <a:ext uri="{FF2B5EF4-FFF2-40B4-BE49-F238E27FC236}">
                  <a16:creationId xmlns:a16="http://schemas.microsoft.com/office/drawing/2014/main" id="{F639E5FB-41A8-3E3C-FF37-EA0F1B83CCE1}"/>
                </a:ext>
              </a:extLst>
            </p:cNvPr>
            <p:cNvSpPr>
              <a:spLocks/>
            </p:cNvSpPr>
            <p:nvPr userDrawn="1"/>
          </p:nvSpPr>
          <p:spPr bwMode="auto">
            <a:xfrm>
              <a:off x="3763" y="2151"/>
              <a:ext cx="305" cy="296"/>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9" name="Freeform 11">
              <a:extLst>
                <a:ext uri="{FF2B5EF4-FFF2-40B4-BE49-F238E27FC236}">
                  <a16:creationId xmlns:a16="http://schemas.microsoft.com/office/drawing/2014/main" id="{2771513F-DDFB-3C49-7989-7E5663A9E902}"/>
                </a:ext>
              </a:extLst>
            </p:cNvPr>
            <p:cNvSpPr>
              <a:spLocks/>
            </p:cNvSpPr>
            <p:nvPr userDrawn="1"/>
          </p:nvSpPr>
          <p:spPr bwMode="auto">
            <a:xfrm>
              <a:off x="2413" y="2151"/>
              <a:ext cx="309" cy="296"/>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2">
              <a:extLst>
                <a:ext uri="{FF2B5EF4-FFF2-40B4-BE49-F238E27FC236}">
                  <a16:creationId xmlns:a16="http://schemas.microsoft.com/office/drawing/2014/main" id="{8C770AA8-E011-D084-385C-E76381EF63AF}"/>
                </a:ext>
              </a:extLst>
            </p:cNvPr>
            <p:cNvSpPr>
              <a:spLocks/>
            </p:cNvSpPr>
            <p:nvPr userDrawn="1"/>
          </p:nvSpPr>
          <p:spPr bwMode="auto">
            <a:xfrm>
              <a:off x="1800" y="2572"/>
              <a:ext cx="307" cy="295"/>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3">
              <a:extLst>
                <a:ext uri="{FF2B5EF4-FFF2-40B4-BE49-F238E27FC236}">
                  <a16:creationId xmlns:a16="http://schemas.microsoft.com/office/drawing/2014/main" id="{39E9E981-A030-0585-B613-7A5D78A9FF81}"/>
                </a:ext>
              </a:extLst>
            </p:cNvPr>
            <p:cNvSpPr>
              <a:spLocks/>
            </p:cNvSpPr>
            <p:nvPr userDrawn="1"/>
          </p:nvSpPr>
          <p:spPr bwMode="auto">
            <a:xfrm>
              <a:off x="2528" y="2572"/>
              <a:ext cx="304" cy="299"/>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4">
              <a:extLst>
                <a:ext uri="{FF2B5EF4-FFF2-40B4-BE49-F238E27FC236}">
                  <a16:creationId xmlns:a16="http://schemas.microsoft.com/office/drawing/2014/main" id="{0E430D47-7CCE-17BC-BCA3-3AB88053E726}"/>
                </a:ext>
              </a:extLst>
            </p:cNvPr>
            <p:cNvSpPr>
              <a:spLocks noEditPoints="1"/>
            </p:cNvSpPr>
            <p:nvPr userDrawn="1"/>
          </p:nvSpPr>
          <p:spPr bwMode="auto">
            <a:xfrm>
              <a:off x="2166" y="2572"/>
              <a:ext cx="308" cy="295"/>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5">
              <a:extLst>
                <a:ext uri="{FF2B5EF4-FFF2-40B4-BE49-F238E27FC236}">
                  <a16:creationId xmlns:a16="http://schemas.microsoft.com/office/drawing/2014/main" id="{B1C47FF5-F916-7C0A-496E-AC653AEF3EE4}"/>
                </a:ext>
              </a:extLst>
            </p:cNvPr>
            <p:cNvSpPr>
              <a:spLocks/>
            </p:cNvSpPr>
            <p:nvPr userDrawn="1"/>
          </p:nvSpPr>
          <p:spPr bwMode="auto">
            <a:xfrm>
              <a:off x="3288" y="2572"/>
              <a:ext cx="311" cy="295"/>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16">
              <a:extLst>
                <a:ext uri="{FF2B5EF4-FFF2-40B4-BE49-F238E27FC236}">
                  <a16:creationId xmlns:a16="http://schemas.microsoft.com/office/drawing/2014/main" id="{3D5068FE-9A5C-2547-62CF-2618E259A2F3}"/>
                </a:ext>
              </a:extLst>
            </p:cNvPr>
            <p:cNvSpPr>
              <a:spLocks/>
            </p:cNvSpPr>
            <p:nvPr userDrawn="1"/>
          </p:nvSpPr>
          <p:spPr bwMode="auto">
            <a:xfrm>
              <a:off x="3622" y="2568"/>
              <a:ext cx="295" cy="30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5" name="Freeform 17">
              <a:extLst>
                <a:ext uri="{FF2B5EF4-FFF2-40B4-BE49-F238E27FC236}">
                  <a16:creationId xmlns:a16="http://schemas.microsoft.com/office/drawing/2014/main" id="{14A4B235-85B8-E21A-73E8-022C6E0A3465}"/>
                </a:ext>
              </a:extLst>
            </p:cNvPr>
            <p:cNvSpPr>
              <a:spLocks/>
            </p:cNvSpPr>
            <p:nvPr userDrawn="1"/>
          </p:nvSpPr>
          <p:spPr bwMode="auto">
            <a:xfrm>
              <a:off x="2896" y="2568"/>
              <a:ext cx="324" cy="30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6" name="Freeform 18">
              <a:extLst>
                <a:ext uri="{FF2B5EF4-FFF2-40B4-BE49-F238E27FC236}">
                  <a16:creationId xmlns:a16="http://schemas.microsoft.com/office/drawing/2014/main" id="{915E39D3-0A0D-837D-04C3-3A7FA57BD891}"/>
                </a:ext>
              </a:extLst>
            </p:cNvPr>
            <p:cNvSpPr>
              <a:spLocks/>
            </p:cNvSpPr>
            <p:nvPr userDrawn="1"/>
          </p:nvSpPr>
          <p:spPr bwMode="auto">
            <a:xfrm>
              <a:off x="2511" y="371"/>
              <a:ext cx="907" cy="1483"/>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7" name="Freeform 19">
              <a:extLst>
                <a:ext uri="{FF2B5EF4-FFF2-40B4-BE49-F238E27FC236}">
                  <a16:creationId xmlns:a16="http://schemas.microsoft.com/office/drawing/2014/main" id="{E70B124E-EDA3-2888-6EED-F93DC4FB7AEF}"/>
                </a:ext>
              </a:extLst>
            </p:cNvPr>
            <p:cNvSpPr>
              <a:spLocks/>
            </p:cNvSpPr>
            <p:nvPr userDrawn="1"/>
          </p:nvSpPr>
          <p:spPr bwMode="auto">
            <a:xfrm>
              <a:off x="2286" y="371"/>
              <a:ext cx="907" cy="1483"/>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3101344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llustrated opening layout">
    <p:bg bwMode="invGray">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7542305" y="614957"/>
            <a:ext cx="4314335" cy="1772793"/>
          </a:xfrm>
        </p:spPr>
        <p:txBody>
          <a:bodyPr anchor="t"/>
          <a:lstStyle>
            <a:lvl1pPr algn="l">
              <a:lnSpc>
                <a:spcPct val="80000"/>
              </a:lnSpc>
              <a:defRPr sz="4800">
                <a:solidFill>
                  <a:schemeClr val="bg1"/>
                </a:solidFill>
              </a:defRPr>
            </a:lvl1pPr>
          </a:lstStyle>
          <a:p>
            <a:r>
              <a:rPr lang="fr-FR"/>
              <a:t>Enter </a:t>
            </a:r>
            <a:r>
              <a:rPr lang="fr-FR" err="1"/>
              <a:t>presentation</a:t>
            </a:r>
            <a:r>
              <a:rPr lang="fr-FR"/>
              <a:t> </a:t>
            </a:r>
            <a:r>
              <a:rPr lang="fr-FR" err="1"/>
              <a:t>title</a:t>
            </a:r>
            <a:endParaRPr lang="fr-FR"/>
          </a:p>
        </p:txBody>
      </p:sp>
      <p:sp>
        <p:nvSpPr>
          <p:cNvPr id="6" name="Sous-titre 2">
            <a:extLst>
              <a:ext uri="{FF2B5EF4-FFF2-40B4-BE49-F238E27FC236}">
                <a16:creationId xmlns:a16="http://schemas.microsoft.com/office/drawing/2014/main" id="{B00019C8-6B6B-D97A-EE7F-245C8D8C8A80}"/>
              </a:ext>
            </a:extLst>
          </p:cNvPr>
          <p:cNvSpPr>
            <a:spLocks noGrp="1"/>
          </p:cNvSpPr>
          <p:nvPr>
            <p:ph type="subTitle" idx="1" hasCustomPrompt="1"/>
          </p:nvPr>
        </p:nvSpPr>
        <p:spPr>
          <a:xfrm>
            <a:off x="7542305" y="4773150"/>
            <a:ext cx="4314335" cy="164148"/>
          </a:xfrm>
        </p:spPr>
        <p:txBody>
          <a:bodyPr anchor="b"/>
          <a:lstStyle>
            <a:lvl1pPr marL="0" indent="0" algn="l">
              <a:buNone/>
              <a:defRPr sz="1067" b="0" cap="none"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err="1"/>
              <a:t>Presentation</a:t>
            </a:r>
            <a:r>
              <a:rPr lang="fr-FR"/>
              <a:t> </a:t>
            </a:r>
            <a:r>
              <a:rPr lang="fr-FR" err="1"/>
              <a:t>subtitle</a:t>
            </a:r>
            <a:endParaRPr lang="fr-FR"/>
          </a:p>
        </p:txBody>
      </p:sp>
      <p:sp>
        <p:nvSpPr>
          <p:cNvPr id="3" name="Espace réservé pour une image  2">
            <a:extLst>
              <a:ext uri="{FF2B5EF4-FFF2-40B4-BE49-F238E27FC236}">
                <a16:creationId xmlns:a16="http://schemas.microsoft.com/office/drawing/2014/main" id="{DE91CE40-4CD0-98B6-CD9E-70767DA84316}"/>
              </a:ext>
            </a:extLst>
          </p:cNvPr>
          <p:cNvSpPr>
            <a:spLocks noGrp="1"/>
          </p:cNvSpPr>
          <p:nvPr>
            <p:ph type="pic" sz="quarter" idx="10" hasCustomPrompt="1"/>
          </p:nvPr>
        </p:nvSpPr>
        <p:spPr>
          <a:xfrm>
            <a:off x="0" y="0"/>
            <a:ext cx="7335859" cy="6858000"/>
          </a:xfrm>
          <a:custGeom>
            <a:avLst/>
            <a:gdLst>
              <a:gd name="connsiteX0" fmla="*/ 0 w 5501894"/>
              <a:gd name="connsiteY0" fmla="*/ 0 h 5143500"/>
              <a:gd name="connsiteX1" fmla="*/ 5340731 w 5501894"/>
              <a:gd name="connsiteY1" fmla="*/ 0 h 5143500"/>
              <a:gd name="connsiteX2" fmla="*/ 5340731 w 5501894"/>
              <a:gd name="connsiteY2" fmla="*/ 4033774 h 5143500"/>
              <a:gd name="connsiteX3" fmla="*/ 5343144 w 5501894"/>
              <a:gd name="connsiteY3" fmla="*/ 4033774 h 5143500"/>
              <a:gd name="connsiteX4" fmla="*/ 5501894 w 5501894"/>
              <a:gd name="connsiteY4" fmla="*/ 4330446 h 5143500"/>
              <a:gd name="connsiteX5" fmla="*/ 5343144 w 5501894"/>
              <a:gd name="connsiteY5" fmla="*/ 4627118 h 5143500"/>
              <a:gd name="connsiteX6" fmla="*/ 5342509 w 5501894"/>
              <a:gd name="connsiteY6" fmla="*/ 5143500 h 5143500"/>
              <a:gd name="connsiteX7" fmla="*/ 0 w 5501894"/>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1894" h="5143500">
                <a:moveTo>
                  <a:pt x="0" y="0"/>
                </a:moveTo>
                <a:lnTo>
                  <a:pt x="5340731" y="0"/>
                </a:lnTo>
                <a:lnTo>
                  <a:pt x="5340731" y="4033774"/>
                </a:lnTo>
                <a:lnTo>
                  <a:pt x="5343144" y="4033774"/>
                </a:lnTo>
                <a:lnTo>
                  <a:pt x="5501894" y="4330446"/>
                </a:lnTo>
                <a:lnTo>
                  <a:pt x="5343144" y="4627118"/>
                </a:lnTo>
                <a:lnTo>
                  <a:pt x="5342509" y="5143500"/>
                </a:lnTo>
                <a:lnTo>
                  <a:pt x="0" y="5143500"/>
                </a:lnTo>
                <a:close/>
              </a:path>
            </a:pathLst>
          </a:custGeom>
          <a:pattFill prst="openDmnd">
            <a:fgClr>
              <a:schemeClr val="accent6"/>
            </a:fgClr>
            <a:bgClr>
              <a:schemeClr val="bg1"/>
            </a:bgClr>
          </a:pattFill>
        </p:spPr>
        <p:txBody>
          <a:bodyPr wrap="square" lIns="0" rIns="0" bIns="900000" anchor="ctr">
            <a:noAutofit/>
          </a:bodyPr>
          <a:lstStyle>
            <a:lvl1pPr algn="ctr">
              <a:defRPr sz="1333" b="0" cap="none" baseline="0">
                <a:solidFill>
                  <a:schemeClr val="tx1"/>
                </a:solidFill>
                <a:sym typeface="Symbol" panose="05050102010706020507" pitchFamily="18" charset="2"/>
              </a:defRPr>
            </a:lvl1pPr>
          </a:lstStyle>
          <a:p>
            <a:r>
              <a:rPr lang="en-US"/>
              <a:t>Click here to insert an image</a:t>
            </a:r>
            <a:br>
              <a:rPr lang="fr-FR"/>
            </a:br>
            <a:r>
              <a:rPr lang="fr-FR"/>
              <a:t></a:t>
            </a:r>
          </a:p>
        </p:txBody>
      </p:sp>
      <p:grpSp>
        <p:nvGrpSpPr>
          <p:cNvPr id="4" name="Group 4">
            <a:extLst>
              <a:ext uri="{FF2B5EF4-FFF2-40B4-BE49-F238E27FC236}">
                <a16:creationId xmlns:a16="http://schemas.microsoft.com/office/drawing/2014/main" id="{DFECD3F6-0336-04B1-8C5A-A6D2CFF078B6}"/>
              </a:ext>
            </a:extLst>
          </p:cNvPr>
          <p:cNvGrpSpPr>
            <a:grpSpLocks noChangeAspect="1"/>
          </p:cNvGrpSpPr>
          <p:nvPr userDrawn="1"/>
        </p:nvGrpSpPr>
        <p:grpSpPr bwMode="auto">
          <a:xfrm>
            <a:off x="7560302" y="5337143"/>
            <a:ext cx="2211917" cy="863600"/>
            <a:chOff x="3672" y="1264"/>
            <a:chExt cx="1045" cy="408"/>
          </a:xfrm>
          <a:solidFill>
            <a:schemeClr val="bg1"/>
          </a:solidFill>
        </p:grpSpPr>
        <p:sp>
          <p:nvSpPr>
            <p:cNvPr id="5" name="Freeform 5">
              <a:extLst>
                <a:ext uri="{FF2B5EF4-FFF2-40B4-BE49-F238E27FC236}">
                  <a16:creationId xmlns:a16="http://schemas.microsoft.com/office/drawing/2014/main" id="{856A26B7-4E5D-45CE-9616-65CA9D70AFC1}"/>
                </a:ext>
              </a:extLst>
            </p:cNvPr>
            <p:cNvSpPr>
              <a:spLocks noEditPoints="1"/>
            </p:cNvSpPr>
            <p:nvPr userDrawn="1"/>
          </p:nvSpPr>
          <p:spPr bwMode="auto">
            <a:xfrm>
              <a:off x="4066" y="1369"/>
              <a:ext cx="84" cy="81"/>
            </a:xfrm>
            <a:custGeom>
              <a:avLst/>
              <a:gdLst>
                <a:gd name="T0" fmla="*/ 159 w 165"/>
                <a:gd name="T1" fmla="*/ 54 h 158"/>
                <a:gd name="T2" fmla="*/ 98 w 165"/>
                <a:gd name="T3" fmla="*/ 0 h 158"/>
                <a:gd name="T4" fmla="*/ 0 w 165"/>
                <a:gd name="T5" fmla="*/ 0 h 158"/>
                <a:gd name="T6" fmla="*/ 0 w 165"/>
                <a:gd name="T7" fmla="*/ 158 h 158"/>
                <a:gd name="T8" fmla="*/ 41 w 165"/>
                <a:gd name="T9" fmla="*/ 158 h 158"/>
                <a:gd name="T10" fmla="*/ 41 w 165"/>
                <a:gd name="T11" fmla="*/ 108 h 158"/>
                <a:gd name="T12" fmla="*/ 92 w 165"/>
                <a:gd name="T13" fmla="*/ 108 h 158"/>
                <a:gd name="T14" fmla="*/ 119 w 165"/>
                <a:gd name="T15" fmla="*/ 158 h 158"/>
                <a:gd name="T16" fmla="*/ 165 w 165"/>
                <a:gd name="T17" fmla="*/ 158 h 158"/>
                <a:gd name="T18" fmla="*/ 131 w 165"/>
                <a:gd name="T19" fmla="*/ 101 h 158"/>
                <a:gd name="T20" fmla="*/ 159 w 165"/>
                <a:gd name="T21" fmla="*/ 54 h 158"/>
                <a:gd name="T22" fmla="*/ 92 w 165"/>
                <a:gd name="T23" fmla="*/ 76 h 158"/>
                <a:gd name="T24" fmla="*/ 41 w 165"/>
                <a:gd name="T25" fmla="*/ 76 h 158"/>
                <a:gd name="T26" fmla="*/ 41 w 165"/>
                <a:gd name="T27" fmla="*/ 32 h 158"/>
                <a:gd name="T28" fmla="*/ 92 w 165"/>
                <a:gd name="T29" fmla="*/ 32 h 158"/>
                <a:gd name="T30" fmla="*/ 117 w 165"/>
                <a:gd name="T31" fmla="*/ 54 h 158"/>
                <a:gd name="T32" fmla="*/ 92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59" y="54"/>
                  </a:moveTo>
                  <a:cubicBezTo>
                    <a:pt x="159" y="23"/>
                    <a:pt x="138" y="0"/>
                    <a:pt x="98" y="0"/>
                  </a:cubicBezTo>
                  <a:cubicBezTo>
                    <a:pt x="0" y="0"/>
                    <a:pt x="0" y="0"/>
                    <a:pt x="0" y="0"/>
                  </a:cubicBezTo>
                  <a:cubicBezTo>
                    <a:pt x="0" y="158"/>
                    <a:pt x="0" y="158"/>
                    <a:pt x="0" y="158"/>
                  </a:cubicBezTo>
                  <a:cubicBezTo>
                    <a:pt x="41" y="158"/>
                    <a:pt x="41" y="158"/>
                    <a:pt x="41" y="158"/>
                  </a:cubicBezTo>
                  <a:cubicBezTo>
                    <a:pt x="41" y="108"/>
                    <a:pt x="41" y="108"/>
                    <a:pt x="41" y="108"/>
                  </a:cubicBezTo>
                  <a:cubicBezTo>
                    <a:pt x="92" y="108"/>
                    <a:pt x="92" y="108"/>
                    <a:pt x="92" y="108"/>
                  </a:cubicBezTo>
                  <a:cubicBezTo>
                    <a:pt x="119" y="158"/>
                    <a:pt x="119" y="158"/>
                    <a:pt x="119" y="158"/>
                  </a:cubicBezTo>
                  <a:cubicBezTo>
                    <a:pt x="165" y="158"/>
                    <a:pt x="165" y="158"/>
                    <a:pt x="165" y="158"/>
                  </a:cubicBezTo>
                  <a:cubicBezTo>
                    <a:pt x="131" y="101"/>
                    <a:pt x="131" y="101"/>
                    <a:pt x="131" y="101"/>
                  </a:cubicBezTo>
                  <a:cubicBezTo>
                    <a:pt x="150" y="92"/>
                    <a:pt x="159" y="75"/>
                    <a:pt x="159" y="54"/>
                  </a:cubicBezTo>
                  <a:close/>
                  <a:moveTo>
                    <a:pt x="92" y="76"/>
                  </a:moveTo>
                  <a:cubicBezTo>
                    <a:pt x="41" y="76"/>
                    <a:pt x="41" y="76"/>
                    <a:pt x="41" y="76"/>
                  </a:cubicBezTo>
                  <a:cubicBezTo>
                    <a:pt x="41" y="32"/>
                    <a:pt x="41" y="32"/>
                    <a:pt x="41" y="32"/>
                  </a:cubicBezTo>
                  <a:cubicBezTo>
                    <a:pt x="92" y="32"/>
                    <a:pt x="92" y="32"/>
                    <a:pt x="92" y="32"/>
                  </a:cubicBezTo>
                  <a:cubicBezTo>
                    <a:pt x="108" y="32"/>
                    <a:pt x="117" y="41"/>
                    <a:pt x="117" y="54"/>
                  </a:cubicBezTo>
                  <a:cubicBezTo>
                    <a:pt x="117" y="66"/>
                    <a:pt x="108" y="76"/>
                    <a:pt x="92"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 name="Freeform 6">
              <a:extLst>
                <a:ext uri="{FF2B5EF4-FFF2-40B4-BE49-F238E27FC236}">
                  <a16:creationId xmlns:a16="http://schemas.microsoft.com/office/drawing/2014/main" id="{337D8FBE-B36D-8891-DB0F-1C306E7D60E4}"/>
                </a:ext>
              </a:extLst>
            </p:cNvPr>
            <p:cNvSpPr>
              <a:spLocks/>
            </p:cNvSpPr>
            <p:nvPr userDrawn="1"/>
          </p:nvSpPr>
          <p:spPr bwMode="auto">
            <a:xfrm>
              <a:off x="4468" y="1369"/>
              <a:ext cx="83" cy="82"/>
            </a:xfrm>
            <a:custGeom>
              <a:avLst/>
              <a:gdLst>
                <a:gd name="T0" fmla="*/ 82 w 163"/>
                <a:gd name="T1" fmla="*/ 161 h 161"/>
                <a:gd name="T2" fmla="*/ 163 w 163"/>
                <a:gd name="T3" fmla="*/ 93 h 161"/>
                <a:gd name="T4" fmla="*/ 163 w 163"/>
                <a:gd name="T5" fmla="*/ 0 h 161"/>
                <a:gd name="T6" fmla="*/ 122 w 163"/>
                <a:gd name="T7" fmla="*/ 0 h 161"/>
                <a:gd name="T8" fmla="*/ 122 w 163"/>
                <a:gd name="T9" fmla="*/ 93 h 161"/>
                <a:gd name="T10" fmla="*/ 82 w 163"/>
                <a:gd name="T11" fmla="*/ 128 h 161"/>
                <a:gd name="T12" fmla="*/ 42 w 163"/>
                <a:gd name="T13" fmla="*/ 93 h 161"/>
                <a:gd name="T14" fmla="*/ 42 w 163"/>
                <a:gd name="T15" fmla="*/ 0 h 161"/>
                <a:gd name="T16" fmla="*/ 0 w 163"/>
                <a:gd name="T17" fmla="*/ 0 h 161"/>
                <a:gd name="T18" fmla="*/ 0 w 163"/>
                <a:gd name="T19" fmla="*/ 93 h 161"/>
                <a:gd name="T20" fmla="*/ 82 w 163"/>
                <a:gd name="T21"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82" y="161"/>
                  </a:moveTo>
                  <a:cubicBezTo>
                    <a:pt x="128" y="161"/>
                    <a:pt x="163" y="141"/>
                    <a:pt x="163" y="93"/>
                  </a:cubicBezTo>
                  <a:cubicBezTo>
                    <a:pt x="163" y="0"/>
                    <a:pt x="163" y="0"/>
                    <a:pt x="163" y="0"/>
                  </a:cubicBezTo>
                  <a:cubicBezTo>
                    <a:pt x="122" y="0"/>
                    <a:pt x="122" y="0"/>
                    <a:pt x="122" y="0"/>
                  </a:cubicBezTo>
                  <a:cubicBezTo>
                    <a:pt x="122" y="93"/>
                    <a:pt x="122" y="93"/>
                    <a:pt x="122" y="93"/>
                  </a:cubicBezTo>
                  <a:cubicBezTo>
                    <a:pt x="122" y="109"/>
                    <a:pt x="116" y="128"/>
                    <a:pt x="82" y="128"/>
                  </a:cubicBezTo>
                  <a:cubicBezTo>
                    <a:pt x="48" y="128"/>
                    <a:pt x="42" y="109"/>
                    <a:pt x="42" y="93"/>
                  </a:cubicBezTo>
                  <a:cubicBezTo>
                    <a:pt x="42" y="0"/>
                    <a:pt x="42" y="0"/>
                    <a:pt x="42" y="0"/>
                  </a:cubicBezTo>
                  <a:cubicBezTo>
                    <a:pt x="0" y="0"/>
                    <a:pt x="0" y="0"/>
                    <a:pt x="0" y="0"/>
                  </a:cubicBezTo>
                  <a:cubicBezTo>
                    <a:pt x="0" y="93"/>
                    <a:pt x="0" y="93"/>
                    <a:pt x="0" y="93"/>
                  </a:cubicBezTo>
                  <a:cubicBezTo>
                    <a:pt x="0" y="141"/>
                    <a:pt x="35" y="161"/>
                    <a:pt x="82"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9" name="Freeform 7">
              <a:extLst>
                <a:ext uri="{FF2B5EF4-FFF2-40B4-BE49-F238E27FC236}">
                  <a16:creationId xmlns:a16="http://schemas.microsoft.com/office/drawing/2014/main" id="{73796A50-E01E-BCB7-2EC9-438ECF24C5C4}"/>
                </a:ext>
              </a:extLst>
            </p:cNvPr>
            <p:cNvSpPr>
              <a:spLocks/>
            </p:cNvSpPr>
            <p:nvPr userDrawn="1"/>
          </p:nvSpPr>
          <p:spPr bwMode="auto">
            <a:xfrm>
              <a:off x="4170" y="1369"/>
              <a:ext cx="71" cy="81"/>
            </a:xfrm>
            <a:custGeom>
              <a:avLst/>
              <a:gdLst>
                <a:gd name="T0" fmla="*/ 71 w 71"/>
                <a:gd name="T1" fmla="*/ 64 h 81"/>
                <a:gd name="T2" fmla="*/ 21 w 71"/>
                <a:gd name="T3" fmla="*/ 64 h 81"/>
                <a:gd name="T4" fmla="*/ 21 w 71"/>
                <a:gd name="T5" fmla="*/ 48 h 81"/>
                <a:gd name="T6" fmla="*/ 65 w 71"/>
                <a:gd name="T7" fmla="*/ 48 h 81"/>
                <a:gd name="T8" fmla="*/ 65 w 71"/>
                <a:gd name="T9" fmla="*/ 32 h 81"/>
                <a:gd name="T10" fmla="*/ 21 w 71"/>
                <a:gd name="T11" fmla="*/ 32 h 81"/>
                <a:gd name="T12" fmla="*/ 21 w 71"/>
                <a:gd name="T13" fmla="*/ 16 h 81"/>
                <a:gd name="T14" fmla="*/ 69 w 71"/>
                <a:gd name="T15" fmla="*/ 16 h 81"/>
                <a:gd name="T16" fmla="*/ 69 w 71"/>
                <a:gd name="T17" fmla="*/ 0 h 81"/>
                <a:gd name="T18" fmla="*/ 0 w 71"/>
                <a:gd name="T19" fmla="*/ 0 h 81"/>
                <a:gd name="T20" fmla="*/ 0 w 71"/>
                <a:gd name="T21" fmla="*/ 81 h 81"/>
                <a:gd name="T22" fmla="*/ 71 w 71"/>
                <a:gd name="T23" fmla="*/ 81 h 81"/>
                <a:gd name="T24" fmla="*/ 71 w 71"/>
                <a:gd name="T25" fmla="*/ 6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81">
                  <a:moveTo>
                    <a:pt x="71" y="64"/>
                  </a:moveTo>
                  <a:lnTo>
                    <a:pt x="21" y="64"/>
                  </a:lnTo>
                  <a:lnTo>
                    <a:pt x="21" y="48"/>
                  </a:lnTo>
                  <a:lnTo>
                    <a:pt x="65" y="48"/>
                  </a:lnTo>
                  <a:lnTo>
                    <a:pt x="65" y="32"/>
                  </a:lnTo>
                  <a:lnTo>
                    <a:pt x="21" y="32"/>
                  </a:lnTo>
                  <a:lnTo>
                    <a:pt x="21" y="16"/>
                  </a:lnTo>
                  <a:lnTo>
                    <a:pt x="69" y="16"/>
                  </a:lnTo>
                  <a:lnTo>
                    <a:pt x="69" y="0"/>
                  </a:lnTo>
                  <a:lnTo>
                    <a:pt x="0" y="0"/>
                  </a:lnTo>
                  <a:lnTo>
                    <a:pt x="0" y="81"/>
                  </a:lnTo>
                  <a:lnTo>
                    <a:pt x="71" y="81"/>
                  </a:lnTo>
                  <a:lnTo>
                    <a:pt x="71"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0" name="Freeform 8">
              <a:extLst>
                <a:ext uri="{FF2B5EF4-FFF2-40B4-BE49-F238E27FC236}">
                  <a16:creationId xmlns:a16="http://schemas.microsoft.com/office/drawing/2014/main" id="{EEC0E1C0-A9F4-5747-11F4-00C9A14EC407}"/>
                </a:ext>
              </a:extLst>
            </p:cNvPr>
            <p:cNvSpPr>
              <a:spLocks/>
            </p:cNvSpPr>
            <p:nvPr userDrawn="1"/>
          </p:nvSpPr>
          <p:spPr bwMode="auto">
            <a:xfrm>
              <a:off x="4575" y="1369"/>
              <a:ext cx="67" cy="81"/>
            </a:xfrm>
            <a:custGeom>
              <a:avLst/>
              <a:gdLst>
                <a:gd name="T0" fmla="*/ 67 w 67"/>
                <a:gd name="T1" fmla="*/ 64 h 81"/>
                <a:gd name="T2" fmla="*/ 21 w 67"/>
                <a:gd name="T3" fmla="*/ 64 h 81"/>
                <a:gd name="T4" fmla="*/ 21 w 67"/>
                <a:gd name="T5" fmla="*/ 0 h 81"/>
                <a:gd name="T6" fmla="*/ 0 w 67"/>
                <a:gd name="T7" fmla="*/ 0 h 81"/>
                <a:gd name="T8" fmla="*/ 0 w 67"/>
                <a:gd name="T9" fmla="*/ 81 h 81"/>
                <a:gd name="T10" fmla="*/ 67 w 67"/>
                <a:gd name="T11" fmla="*/ 81 h 81"/>
                <a:gd name="T12" fmla="*/ 67 w 67"/>
                <a:gd name="T13" fmla="*/ 64 h 81"/>
              </a:gdLst>
              <a:ahLst/>
              <a:cxnLst>
                <a:cxn ang="0">
                  <a:pos x="T0" y="T1"/>
                </a:cxn>
                <a:cxn ang="0">
                  <a:pos x="T2" y="T3"/>
                </a:cxn>
                <a:cxn ang="0">
                  <a:pos x="T4" y="T5"/>
                </a:cxn>
                <a:cxn ang="0">
                  <a:pos x="T6" y="T7"/>
                </a:cxn>
                <a:cxn ang="0">
                  <a:pos x="T8" y="T9"/>
                </a:cxn>
                <a:cxn ang="0">
                  <a:pos x="T10" y="T11"/>
                </a:cxn>
                <a:cxn ang="0">
                  <a:pos x="T12" y="T13"/>
                </a:cxn>
              </a:cxnLst>
              <a:rect l="0" t="0" r="r" b="b"/>
              <a:pathLst>
                <a:path w="67" h="81">
                  <a:moveTo>
                    <a:pt x="67" y="64"/>
                  </a:moveTo>
                  <a:lnTo>
                    <a:pt x="21" y="64"/>
                  </a:lnTo>
                  <a:lnTo>
                    <a:pt x="21" y="0"/>
                  </a:lnTo>
                  <a:lnTo>
                    <a:pt x="0" y="0"/>
                  </a:lnTo>
                  <a:lnTo>
                    <a:pt x="0" y="81"/>
                  </a:lnTo>
                  <a:lnTo>
                    <a:pt x="67" y="81"/>
                  </a:lnTo>
                  <a:lnTo>
                    <a:pt x="67"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1" name="Freeform 9">
              <a:extLst>
                <a:ext uri="{FF2B5EF4-FFF2-40B4-BE49-F238E27FC236}">
                  <a16:creationId xmlns:a16="http://schemas.microsoft.com/office/drawing/2014/main" id="{40A24358-1BC6-1439-7CE6-F578D07EAD62}"/>
                </a:ext>
              </a:extLst>
            </p:cNvPr>
            <p:cNvSpPr>
              <a:spLocks noEditPoints="1"/>
            </p:cNvSpPr>
            <p:nvPr userDrawn="1"/>
          </p:nvSpPr>
          <p:spPr bwMode="auto">
            <a:xfrm>
              <a:off x="4362" y="1369"/>
              <a:ext cx="97" cy="81"/>
            </a:xfrm>
            <a:custGeom>
              <a:avLst/>
              <a:gdLst>
                <a:gd name="T0" fmla="*/ 34 w 97"/>
                <a:gd name="T1" fmla="*/ 0 h 81"/>
                <a:gd name="T2" fmla="*/ 0 w 97"/>
                <a:gd name="T3" fmla="*/ 81 h 81"/>
                <a:gd name="T4" fmla="*/ 21 w 97"/>
                <a:gd name="T5" fmla="*/ 81 h 81"/>
                <a:gd name="T6" fmla="*/ 28 w 97"/>
                <a:gd name="T7" fmla="*/ 66 h 81"/>
                <a:gd name="T8" fmla="*/ 69 w 97"/>
                <a:gd name="T9" fmla="*/ 66 h 81"/>
                <a:gd name="T10" fmla="*/ 75 w 97"/>
                <a:gd name="T11" fmla="*/ 81 h 81"/>
                <a:gd name="T12" fmla="*/ 97 w 97"/>
                <a:gd name="T13" fmla="*/ 81 h 81"/>
                <a:gd name="T14" fmla="*/ 62 w 97"/>
                <a:gd name="T15" fmla="*/ 0 h 81"/>
                <a:gd name="T16" fmla="*/ 34 w 97"/>
                <a:gd name="T17" fmla="*/ 0 h 81"/>
                <a:gd name="T18" fmla="*/ 34 w 97"/>
                <a:gd name="T19" fmla="*/ 49 h 81"/>
                <a:gd name="T20" fmla="*/ 48 w 97"/>
                <a:gd name="T21" fmla="*/ 17 h 81"/>
                <a:gd name="T22" fmla="*/ 62 w 97"/>
                <a:gd name="T23" fmla="*/ 49 h 81"/>
                <a:gd name="T24" fmla="*/ 34 w 97"/>
                <a:gd name="T25"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81">
                  <a:moveTo>
                    <a:pt x="34" y="0"/>
                  </a:moveTo>
                  <a:lnTo>
                    <a:pt x="0" y="81"/>
                  </a:lnTo>
                  <a:lnTo>
                    <a:pt x="21" y="81"/>
                  </a:lnTo>
                  <a:lnTo>
                    <a:pt x="28" y="66"/>
                  </a:lnTo>
                  <a:lnTo>
                    <a:pt x="69" y="66"/>
                  </a:lnTo>
                  <a:lnTo>
                    <a:pt x="75" y="81"/>
                  </a:lnTo>
                  <a:lnTo>
                    <a:pt x="97" y="81"/>
                  </a:lnTo>
                  <a:lnTo>
                    <a:pt x="62" y="0"/>
                  </a:lnTo>
                  <a:lnTo>
                    <a:pt x="34" y="0"/>
                  </a:lnTo>
                  <a:close/>
                  <a:moveTo>
                    <a:pt x="34" y="49"/>
                  </a:moveTo>
                  <a:lnTo>
                    <a:pt x="48" y="17"/>
                  </a:lnTo>
                  <a:lnTo>
                    <a:pt x="62" y="49"/>
                  </a:lnTo>
                  <a:lnTo>
                    <a:pt x="3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2" name="Freeform 10">
              <a:extLst>
                <a:ext uri="{FF2B5EF4-FFF2-40B4-BE49-F238E27FC236}">
                  <a16:creationId xmlns:a16="http://schemas.microsoft.com/office/drawing/2014/main" id="{5D70FBA8-535E-9EC3-B4BD-A37DE45AD6A5}"/>
                </a:ext>
              </a:extLst>
            </p:cNvPr>
            <p:cNvSpPr>
              <a:spLocks/>
            </p:cNvSpPr>
            <p:nvPr userDrawn="1"/>
          </p:nvSpPr>
          <p:spPr bwMode="auto">
            <a:xfrm>
              <a:off x="4633" y="1369"/>
              <a:ext cx="84" cy="81"/>
            </a:xfrm>
            <a:custGeom>
              <a:avLst/>
              <a:gdLst>
                <a:gd name="T0" fmla="*/ 0 w 84"/>
                <a:gd name="T1" fmla="*/ 0 h 81"/>
                <a:gd name="T2" fmla="*/ 0 w 84"/>
                <a:gd name="T3" fmla="*/ 16 h 81"/>
                <a:gd name="T4" fmla="*/ 31 w 84"/>
                <a:gd name="T5" fmla="*/ 16 h 81"/>
                <a:gd name="T6" fmla="*/ 31 w 84"/>
                <a:gd name="T7" fmla="*/ 81 h 81"/>
                <a:gd name="T8" fmla="*/ 52 w 84"/>
                <a:gd name="T9" fmla="*/ 81 h 81"/>
                <a:gd name="T10" fmla="*/ 52 w 84"/>
                <a:gd name="T11" fmla="*/ 16 h 81"/>
                <a:gd name="T12" fmla="*/ 84 w 84"/>
                <a:gd name="T13" fmla="*/ 16 h 81"/>
                <a:gd name="T14" fmla="*/ 84 w 84"/>
                <a:gd name="T15" fmla="*/ 0 h 81"/>
                <a:gd name="T16" fmla="*/ 0 w 84"/>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1">
                  <a:moveTo>
                    <a:pt x="0" y="0"/>
                  </a:moveTo>
                  <a:lnTo>
                    <a:pt x="0" y="16"/>
                  </a:lnTo>
                  <a:lnTo>
                    <a:pt x="31" y="16"/>
                  </a:lnTo>
                  <a:lnTo>
                    <a:pt x="31" y="81"/>
                  </a:lnTo>
                  <a:lnTo>
                    <a:pt x="52" y="81"/>
                  </a:lnTo>
                  <a:lnTo>
                    <a:pt x="52" y="16"/>
                  </a:lnTo>
                  <a:lnTo>
                    <a:pt x="84" y="16"/>
                  </a:lnTo>
                  <a:lnTo>
                    <a:pt x="8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3" name="Freeform 11">
              <a:extLst>
                <a:ext uri="{FF2B5EF4-FFF2-40B4-BE49-F238E27FC236}">
                  <a16:creationId xmlns:a16="http://schemas.microsoft.com/office/drawing/2014/main" id="{43E66E9C-614B-E927-F1D1-46B54881A6E3}"/>
                </a:ext>
              </a:extLst>
            </p:cNvPr>
            <p:cNvSpPr>
              <a:spLocks/>
            </p:cNvSpPr>
            <p:nvPr userDrawn="1"/>
          </p:nvSpPr>
          <p:spPr bwMode="auto">
            <a:xfrm>
              <a:off x="4262" y="1369"/>
              <a:ext cx="86" cy="81"/>
            </a:xfrm>
            <a:custGeom>
              <a:avLst/>
              <a:gdLst>
                <a:gd name="T0" fmla="*/ 19 w 86"/>
                <a:gd name="T1" fmla="*/ 28 h 81"/>
                <a:gd name="T2" fmla="*/ 67 w 86"/>
                <a:gd name="T3" fmla="*/ 81 h 81"/>
                <a:gd name="T4" fmla="*/ 86 w 86"/>
                <a:gd name="T5" fmla="*/ 81 h 81"/>
                <a:gd name="T6" fmla="*/ 86 w 86"/>
                <a:gd name="T7" fmla="*/ 0 h 81"/>
                <a:gd name="T8" fmla="*/ 67 w 86"/>
                <a:gd name="T9" fmla="*/ 0 h 81"/>
                <a:gd name="T10" fmla="*/ 67 w 86"/>
                <a:gd name="T11" fmla="*/ 53 h 81"/>
                <a:gd name="T12" fmla="*/ 19 w 86"/>
                <a:gd name="T13" fmla="*/ 0 h 81"/>
                <a:gd name="T14" fmla="*/ 0 w 86"/>
                <a:gd name="T15" fmla="*/ 0 h 81"/>
                <a:gd name="T16" fmla="*/ 0 w 86"/>
                <a:gd name="T17" fmla="*/ 81 h 81"/>
                <a:gd name="T18" fmla="*/ 19 w 86"/>
                <a:gd name="T19" fmla="*/ 81 h 81"/>
                <a:gd name="T20" fmla="*/ 19 w 86"/>
                <a:gd name="T21"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81">
                  <a:moveTo>
                    <a:pt x="19" y="28"/>
                  </a:moveTo>
                  <a:lnTo>
                    <a:pt x="67" y="81"/>
                  </a:lnTo>
                  <a:lnTo>
                    <a:pt x="86" y="81"/>
                  </a:lnTo>
                  <a:lnTo>
                    <a:pt x="86" y="0"/>
                  </a:lnTo>
                  <a:lnTo>
                    <a:pt x="67" y="0"/>
                  </a:lnTo>
                  <a:lnTo>
                    <a:pt x="67" y="53"/>
                  </a:lnTo>
                  <a:lnTo>
                    <a:pt x="19" y="0"/>
                  </a:lnTo>
                  <a:lnTo>
                    <a:pt x="0" y="0"/>
                  </a:lnTo>
                  <a:lnTo>
                    <a:pt x="0" y="81"/>
                  </a:lnTo>
                  <a:lnTo>
                    <a:pt x="19" y="81"/>
                  </a:lnTo>
                  <a:lnTo>
                    <a:pt x="19"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4" name="Freeform 12">
              <a:extLst>
                <a:ext uri="{FF2B5EF4-FFF2-40B4-BE49-F238E27FC236}">
                  <a16:creationId xmlns:a16="http://schemas.microsoft.com/office/drawing/2014/main" id="{5AE1F341-E90C-B91B-72B4-7ACA57711BA7}"/>
                </a:ext>
              </a:extLst>
            </p:cNvPr>
            <p:cNvSpPr>
              <a:spLocks/>
            </p:cNvSpPr>
            <p:nvPr userDrawn="1"/>
          </p:nvSpPr>
          <p:spPr bwMode="auto">
            <a:xfrm>
              <a:off x="4066" y="1484"/>
              <a:ext cx="83" cy="81"/>
            </a:xfrm>
            <a:custGeom>
              <a:avLst/>
              <a:gdLst>
                <a:gd name="T0" fmla="*/ 0 w 83"/>
                <a:gd name="T1" fmla="*/ 17 h 81"/>
                <a:gd name="T2" fmla="*/ 31 w 83"/>
                <a:gd name="T3" fmla="*/ 17 h 81"/>
                <a:gd name="T4" fmla="*/ 31 w 83"/>
                <a:gd name="T5" fmla="*/ 81 h 81"/>
                <a:gd name="T6" fmla="*/ 52 w 83"/>
                <a:gd name="T7" fmla="*/ 81 h 81"/>
                <a:gd name="T8" fmla="*/ 52 w 83"/>
                <a:gd name="T9" fmla="*/ 17 h 81"/>
                <a:gd name="T10" fmla="*/ 83 w 83"/>
                <a:gd name="T11" fmla="*/ 17 h 81"/>
                <a:gd name="T12" fmla="*/ 83 w 83"/>
                <a:gd name="T13" fmla="*/ 0 h 81"/>
                <a:gd name="T14" fmla="*/ 0 w 83"/>
                <a:gd name="T15" fmla="*/ 0 h 81"/>
                <a:gd name="T16" fmla="*/ 0 w 83"/>
                <a:gd name="T17"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1">
                  <a:moveTo>
                    <a:pt x="0" y="17"/>
                  </a:moveTo>
                  <a:lnTo>
                    <a:pt x="31" y="17"/>
                  </a:lnTo>
                  <a:lnTo>
                    <a:pt x="31" y="81"/>
                  </a:lnTo>
                  <a:lnTo>
                    <a:pt x="52" y="81"/>
                  </a:lnTo>
                  <a:lnTo>
                    <a:pt x="52" y="17"/>
                  </a:lnTo>
                  <a:lnTo>
                    <a:pt x="83" y="17"/>
                  </a:lnTo>
                  <a:lnTo>
                    <a:pt x="83" y="0"/>
                  </a:lnTo>
                  <a:lnTo>
                    <a:pt x="0" y="0"/>
                  </a:ln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5" name="Freeform 13">
              <a:extLst>
                <a:ext uri="{FF2B5EF4-FFF2-40B4-BE49-F238E27FC236}">
                  <a16:creationId xmlns:a16="http://schemas.microsoft.com/office/drawing/2014/main" id="{84014A79-3920-177B-DA29-6D38736D2590}"/>
                </a:ext>
              </a:extLst>
            </p:cNvPr>
            <p:cNvSpPr>
              <a:spLocks/>
            </p:cNvSpPr>
            <p:nvPr userDrawn="1"/>
          </p:nvSpPr>
          <p:spPr bwMode="auto">
            <a:xfrm>
              <a:off x="4265" y="1484"/>
              <a:ext cx="83" cy="82"/>
            </a:xfrm>
            <a:custGeom>
              <a:avLst/>
              <a:gdLst>
                <a:gd name="T0" fmla="*/ 122 w 163"/>
                <a:gd name="T1" fmla="*/ 93 h 160"/>
                <a:gd name="T2" fmla="*/ 82 w 163"/>
                <a:gd name="T3" fmla="*/ 128 h 160"/>
                <a:gd name="T4" fmla="*/ 41 w 163"/>
                <a:gd name="T5" fmla="*/ 93 h 160"/>
                <a:gd name="T6" fmla="*/ 41 w 163"/>
                <a:gd name="T7" fmla="*/ 0 h 160"/>
                <a:gd name="T8" fmla="*/ 0 w 163"/>
                <a:gd name="T9" fmla="*/ 0 h 160"/>
                <a:gd name="T10" fmla="*/ 0 w 163"/>
                <a:gd name="T11" fmla="*/ 93 h 160"/>
                <a:gd name="T12" fmla="*/ 82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2"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2" y="160"/>
                  </a:cubicBezTo>
                  <a:cubicBezTo>
                    <a:pt x="128" y="160"/>
                    <a:pt x="163" y="140"/>
                    <a:pt x="163" y="93"/>
                  </a:cubicBezTo>
                  <a:cubicBezTo>
                    <a:pt x="163" y="0"/>
                    <a:pt x="163" y="0"/>
                    <a:pt x="163" y="0"/>
                  </a:cubicBezTo>
                  <a:cubicBezTo>
                    <a:pt x="122" y="0"/>
                    <a:pt x="122" y="0"/>
                    <a:pt x="122" y="0"/>
                  </a:cubicBezTo>
                  <a:lnTo>
                    <a:pt x="12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 name="Freeform 14">
              <a:extLst>
                <a:ext uri="{FF2B5EF4-FFF2-40B4-BE49-F238E27FC236}">
                  <a16:creationId xmlns:a16="http://schemas.microsoft.com/office/drawing/2014/main" id="{6E1E1154-3000-E4AC-F884-D5326FD79D84}"/>
                </a:ext>
              </a:extLst>
            </p:cNvPr>
            <p:cNvSpPr>
              <a:spLocks noEditPoints="1"/>
            </p:cNvSpPr>
            <p:nvPr userDrawn="1"/>
          </p:nvSpPr>
          <p:spPr bwMode="auto">
            <a:xfrm>
              <a:off x="4166" y="1484"/>
              <a:ext cx="84" cy="81"/>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0 h 158"/>
                <a:gd name="T20" fmla="*/ 160 w 165"/>
                <a:gd name="T21" fmla="*/ 54 h 158"/>
                <a:gd name="T22" fmla="*/ 93 w 165"/>
                <a:gd name="T23" fmla="*/ 75 h 158"/>
                <a:gd name="T24" fmla="*/ 42 w 165"/>
                <a:gd name="T25" fmla="*/ 75 h 158"/>
                <a:gd name="T26" fmla="*/ 42 w 165"/>
                <a:gd name="T27" fmla="*/ 32 h 158"/>
                <a:gd name="T28" fmla="*/ 93 w 165"/>
                <a:gd name="T29" fmla="*/ 32 h 158"/>
                <a:gd name="T30" fmla="*/ 118 w 165"/>
                <a:gd name="T31" fmla="*/ 54 h 158"/>
                <a:gd name="T32" fmla="*/ 93 w 165"/>
                <a:gd name="T33" fmla="*/ 7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0"/>
                    <a:pt x="132" y="100"/>
                    <a:pt x="132" y="100"/>
                  </a:cubicBezTo>
                  <a:cubicBezTo>
                    <a:pt x="150" y="91"/>
                    <a:pt x="160" y="74"/>
                    <a:pt x="160" y="54"/>
                  </a:cubicBezTo>
                  <a:close/>
                  <a:moveTo>
                    <a:pt x="93" y="75"/>
                  </a:moveTo>
                  <a:cubicBezTo>
                    <a:pt x="42" y="75"/>
                    <a:pt x="42" y="75"/>
                    <a:pt x="42" y="75"/>
                  </a:cubicBezTo>
                  <a:cubicBezTo>
                    <a:pt x="42" y="32"/>
                    <a:pt x="42" y="32"/>
                    <a:pt x="42" y="32"/>
                  </a:cubicBezTo>
                  <a:cubicBezTo>
                    <a:pt x="93" y="32"/>
                    <a:pt x="93" y="32"/>
                    <a:pt x="93" y="32"/>
                  </a:cubicBezTo>
                  <a:cubicBezTo>
                    <a:pt x="109" y="32"/>
                    <a:pt x="118" y="41"/>
                    <a:pt x="118" y="54"/>
                  </a:cubicBezTo>
                  <a:cubicBezTo>
                    <a:pt x="118" y="66"/>
                    <a:pt x="109" y="75"/>
                    <a:pt x="9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7" name="Freeform 15">
              <a:extLst>
                <a:ext uri="{FF2B5EF4-FFF2-40B4-BE49-F238E27FC236}">
                  <a16:creationId xmlns:a16="http://schemas.microsoft.com/office/drawing/2014/main" id="{CC2ED085-53B0-C125-8F2F-17698E1DF836}"/>
                </a:ext>
              </a:extLst>
            </p:cNvPr>
            <p:cNvSpPr>
              <a:spLocks/>
            </p:cNvSpPr>
            <p:nvPr userDrawn="1"/>
          </p:nvSpPr>
          <p:spPr bwMode="auto">
            <a:xfrm>
              <a:off x="4473" y="1484"/>
              <a:ext cx="86" cy="81"/>
            </a:xfrm>
            <a:custGeom>
              <a:avLst/>
              <a:gdLst>
                <a:gd name="T0" fmla="*/ 59 w 86"/>
                <a:gd name="T1" fmla="*/ 1 h 81"/>
                <a:gd name="T2" fmla="*/ 30 w 86"/>
                <a:gd name="T3" fmla="*/ 33 h 81"/>
                <a:gd name="T4" fmla="*/ 21 w 86"/>
                <a:gd name="T5" fmla="*/ 33 h 81"/>
                <a:gd name="T6" fmla="*/ 21 w 86"/>
                <a:gd name="T7" fmla="*/ 0 h 81"/>
                <a:gd name="T8" fmla="*/ 0 w 86"/>
                <a:gd name="T9" fmla="*/ 0 h 81"/>
                <a:gd name="T10" fmla="*/ 0 w 86"/>
                <a:gd name="T11" fmla="*/ 81 h 81"/>
                <a:gd name="T12" fmla="*/ 21 w 86"/>
                <a:gd name="T13" fmla="*/ 81 h 81"/>
                <a:gd name="T14" fmla="*/ 21 w 86"/>
                <a:gd name="T15" fmla="*/ 50 h 81"/>
                <a:gd name="T16" fmla="*/ 30 w 86"/>
                <a:gd name="T17" fmla="*/ 50 h 81"/>
                <a:gd name="T18" fmla="*/ 59 w 86"/>
                <a:gd name="T19" fmla="*/ 81 h 81"/>
                <a:gd name="T20" fmla="*/ 86 w 86"/>
                <a:gd name="T21" fmla="*/ 81 h 81"/>
                <a:gd name="T22" fmla="*/ 49 w 86"/>
                <a:gd name="T23" fmla="*/ 41 h 81"/>
                <a:gd name="T24" fmla="*/ 86 w 86"/>
                <a:gd name="T25" fmla="*/ 1 h 81"/>
                <a:gd name="T26" fmla="*/ 59 w 86"/>
                <a:gd name="T2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81">
                  <a:moveTo>
                    <a:pt x="59" y="1"/>
                  </a:moveTo>
                  <a:lnTo>
                    <a:pt x="30" y="33"/>
                  </a:lnTo>
                  <a:lnTo>
                    <a:pt x="21" y="33"/>
                  </a:lnTo>
                  <a:lnTo>
                    <a:pt x="21" y="0"/>
                  </a:lnTo>
                  <a:lnTo>
                    <a:pt x="0" y="0"/>
                  </a:lnTo>
                  <a:lnTo>
                    <a:pt x="0" y="81"/>
                  </a:lnTo>
                  <a:lnTo>
                    <a:pt x="21" y="81"/>
                  </a:lnTo>
                  <a:lnTo>
                    <a:pt x="21" y="50"/>
                  </a:lnTo>
                  <a:lnTo>
                    <a:pt x="30" y="50"/>
                  </a:lnTo>
                  <a:lnTo>
                    <a:pt x="59" y="81"/>
                  </a:lnTo>
                  <a:lnTo>
                    <a:pt x="86" y="81"/>
                  </a:lnTo>
                  <a:lnTo>
                    <a:pt x="49" y="41"/>
                  </a:lnTo>
                  <a:lnTo>
                    <a:pt x="86" y="1"/>
                  </a:lnTo>
                  <a:lnTo>
                    <a:pt x="5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6">
              <a:extLst>
                <a:ext uri="{FF2B5EF4-FFF2-40B4-BE49-F238E27FC236}">
                  <a16:creationId xmlns:a16="http://schemas.microsoft.com/office/drawing/2014/main" id="{EE6CF358-CBC7-6A7B-2AD5-FA27B2B13B5C}"/>
                </a:ext>
              </a:extLst>
            </p:cNvPr>
            <p:cNvSpPr>
              <a:spLocks/>
            </p:cNvSpPr>
            <p:nvPr userDrawn="1"/>
          </p:nvSpPr>
          <p:spPr bwMode="auto">
            <a:xfrm>
              <a:off x="4565" y="1483"/>
              <a:ext cx="81" cy="8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7 w 158"/>
                <a:gd name="T13" fmla="*/ 0 h 162"/>
                <a:gd name="T14" fmla="*/ 0 w 158"/>
                <a:gd name="T15" fmla="*/ 50 h 162"/>
                <a:gd name="T16" fmla="*/ 16 w 158"/>
                <a:gd name="T17" fmla="*/ 79 h 162"/>
                <a:gd name="T18" fmla="*/ 78 w 158"/>
                <a:gd name="T19" fmla="*/ 95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1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1"/>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7" y="0"/>
                  </a:cubicBezTo>
                  <a:cubicBezTo>
                    <a:pt x="26" y="0"/>
                    <a:pt x="0" y="24"/>
                    <a:pt x="0" y="50"/>
                  </a:cubicBezTo>
                  <a:cubicBezTo>
                    <a:pt x="0" y="63"/>
                    <a:pt x="6" y="72"/>
                    <a:pt x="16" y="79"/>
                  </a:cubicBezTo>
                  <a:cubicBezTo>
                    <a:pt x="27" y="87"/>
                    <a:pt x="46" y="91"/>
                    <a:pt x="78" y="95"/>
                  </a:cubicBezTo>
                  <a:cubicBezTo>
                    <a:pt x="106" y="99"/>
                    <a:pt x="118" y="102"/>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1"/>
                  </a:cubicBezTo>
                  <a:cubicBezTo>
                    <a:pt x="158" y="96"/>
                    <a:pt x="149" y="84"/>
                    <a:pt x="13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9" name="Freeform 17">
              <a:extLst>
                <a:ext uri="{FF2B5EF4-FFF2-40B4-BE49-F238E27FC236}">
                  <a16:creationId xmlns:a16="http://schemas.microsoft.com/office/drawing/2014/main" id="{AE29CC6E-6B50-25D4-FE7C-7C4AB3217EED}"/>
                </a:ext>
              </a:extLst>
            </p:cNvPr>
            <p:cNvSpPr>
              <a:spLocks/>
            </p:cNvSpPr>
            <p:nvPr userDrawn="1"/>
          </p:nvSpPr>
          <p:spPr bwMode="auto">
            <a:xfrm>
              <a:off x="4366" y="1483"/>
              <a:ext cx="89" cy="83"/>
            </a:xfrm>
            <a:custGeom>
              <a:avLst/>
              <a:gdLst>
                <a:gd name="T0" fmla="*/ 41 w 174"/>
                <a:gd name="T1" fmla="*/ 81 h 162"/>
                <a:gd name="T2" fmla="*/ 55 w 174"/>
                <a:gd name="T3" fmla="*/ 47 h 162"/>
                <a:gd name="T4" fmla="*/ 89 w 174"/>
                <a:gd name="T5" fmla="*/ 34 h 162"/>
                <a:gd name="T6" fmla="*/ 119 w 174"/>
                <a:gd name="T7" fmla="*/ 43 h 162"/>
                <a:gd name="T8" fmla="*/ 134 w 174"/>
                <a:gd name="T9" fmla="*/ 65 h 162"/>
                <a:gd name="T10" fmla="*/ 174 w 174"/>
                <a:gd name="T11" fmla="*/ 65 h 162"/>
                <a:gd name="T12" fmla="*/ 147 w 174"/>
                <a:gd name="T13" fmla="*/ 18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3 h 162"/>
                <a:gd name="T26" fmla="*/ 174 w 174"/>
                <a:gd name="T27" fmla="*/ 97 h 162"/>
                <a:gd name="T28" fmla="*/ 134 w 174"/>
                <a:gd name="T29" fmla="*/ 97 h 162"/>
                <a:gd name="T30" fmla="*/ 119 w 174"/>
                <a:gd name="T31" fmla="*/ 118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8"/>
                    <a:pt x="75" y="34"/>
                    <a:pt x="89" y="34"/>
                  </a:cubicBezTo>
                  <a:cubicBezTo>
                    <a:pt x="101" y="34"/>
                    <a:pt x="111" y="38"/>
                    <a:pt x="119" y="43"/>
                  </a:cubicBezTo>
                  <a:cubicBezTo>
                    <a:pt x="126" y="49"/>
                    <a:pt x="131" y="56"/>
                    <a:pt x="134" y="65"/>
                  </a:cubicBezTo>
                  <a:cubicBezTo>
                    <a:pt x="174" y="65"/>
                    <a:pt x="174" y="65"/>
                    <a:pt x="174" y="65"/>
                  </a:cubicBezTo>
                  <a:cubicBezTo>
                    <a:pt x="173" y="50"/>
                    <a:pt x="163" y="30"/>
                    <a:pt x="147" y="18"/>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3"/>
                  </a:cubicBezTo>
                  <a:cubicBezTo>
                    <a:pt x="163" y="131"/>
                    <a:pt x="173" y="112"/>
                    <a:pt x="174" y="97"/>
                  </a:cubicBezTo>
                  <a:cubicBezTo>
                    <a:pt x="134" y="97"/>
                    <a:pt x="134" y="97"/>
                    <a:pt x="134" y="97"/>
                  </a:cubicBezTo>
                  <a:cubicBezTo>
                    <a:pt x="131" y="106"/>
                    <a:pt x="126" y="113"/>
                    <a:pt x="119" y="118"/>
                  </a:cubicBezTo>
                  <a:cubicBezTo>
                    <a:pt x="111" y="124"/>
                    <a:pt x="101" y="128"/>
                    <a:pt x="89" y="128"/>
                  </a:cubicBezTo>
                  <a:cubicBezTo>
                    <a:pt x="75" y="128"/>
                    <a:pt x="63" y="123"/>
                    <a:pt x="55" y="115"/>
                  </a:cubicBezTo>
                  <a:cubicBezTo>
                    <a:pt x="46" y="106"/>
                    <a:pt x="41" y="95"/>
                    <a:pt x="41" y="81"/>
                  </a:cubicBezTo>
                  <a:cubicBezTo>
                    <a:pt x="41" y="81"/>
                    <a:pt x="41" y="81"/>
                    <a:pt x="41" y="81"/>
                  </a:cubicBezTo>
                  <a:cubicBezTo>
                    <a:pt x="41" y="81"/>
                    <a:pt x="41"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8">
              <a:extLst>
                <a:ext uri="{FF2B5EF4-FFF2-40B4-BE49-F238E27FC236}">
                  <a16:creationId xmlns:a16="http://schemas.microsoft.com/office/drawing/2014/main" id="{D5214A80-FDEA-86A0-E8DB-AE367FADAF05}"/>
                </a:ext>
              </a:extLst>
            </p:cNvPr>
            <p:cNvSpPr>
              <a:spLocks/>
            </p:cNvSpPr>
            <p:nvPr userDrawn="1"/>
          </p:nvSpPr>
          <p:spPr bwMode="auto">
            <a:xfrm>
              <a:off x="3735" y="1264"/>
              <a:ext cx="248" cy="408"/>
            </a:xfrm>
            <a:custGeom>
              <a:avLst/>
              <a:gdLst>
                <a:gd name="T0" fmla="*/ 108 w 248"/>
                <a:gd name="T1" fmla="*/ 0 h 408"/>
                <a:gd name="T2" fmla="*/ 0 w 248"/>
                <a:gd name="T3" fmla="*/ 204 h 408"/>
                <a:gd name="T4" fmla="*/ 69 w 248"/>
                <a:gd name="T5" fmla="*/ 335 h 408"/>
                <a:gd name="T6" fmla="*/ 85 w 248"/>
                <a:gd name="T7" fmla="*/ 306 h 408"/>
                <a:gd name="T8" fmla="*/ 30 w 248"/>
                <a:gd name="T9" fmla="*/ 204 h 408"/>
                <a:gd name="T10" fmla="*/ 124 w 248"/>
                <a:gd name="T11" fmla="*/ 30 h 408"/>
                <a:gd name="T12" fmla="*/ 217 w 248"/>
                <a:gd name="T13" fmla="*/ 204 h 408"/>
                <a:gd name="T14" fmla="*/ 108 w 248"/>
                <a:gd name="T15" fmla="*/ 408 h 408"/>
                <a:gd name="T16" fmla="*/ 139 w 248"/>
                <a:gd name="T17" fmla="*/ 408 h 408"/>
                <a:gd name="T18" fmla="*/ 248 w 248"/>
                <a:gd name="T19" fmla="*/ 204 h 408"/>
                <a:gd name="T20" fmla="*/ 139 w 248"/>
                <a:gd name="T21" fmla="*/ 0 h 408"/>
                <a:gd name="T22" fmla="*/ 108 w 248"/>
                <a:gd name="T2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408">
                  <a:moveTo>
                    <a:pt x="108" y="0"/>
                  </a:moveTo>
                  <a:lnTo>
                    <a:pt x="0" y="204"/>
                  </a:lnTo>
                  <a:lnTo>
                    <a:pt x="69" y="335"/>
                  </a:lnTo>
                  <a:lnTo>
                    <a:pt x="85" y="306"/>
                  </a:lnTo>
                  <a:lnTo>
                    <a:pt x="30" y="204"/>
                  </a:lnTo>
                  <a:lnTo>
                    <a:pt x="124" y="30"/>
                  </a:lnTo>
                  <a:lnTo>
                    <a:pt x="217" y="204"/>
                  </a:lnTo>
                  <a:lnTo>
                    <a:pt x="108" y="408"/>
                  </a:lnTo>
                  <a:lnTo>
                    <a:pt x="139" y="408"/>
                  </a:lnTo>
                  <a:lnTo>
                    <a:pt x="248" y="204"/>
                  </a:lnTo>
                  <a:lnTo>
                    <a:pt x="139" y="0"/>
                  </a:lnTo>
                  <a:lnTo>
                    <a:pt x="1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9">
              <a:extLst>
                <a:ext uri="{FF2B5EF4-FFF2-40B4-BE49-F238E27FC236}">
                  <a16:creationId xmlns:a16="http://schemas.microsoft.com/office/drawing/2014/main" id="{D5271C37-D7C0-22D2-56BE-676C35C13531}"/>
                </a:ext>
              </a:extLst>
            </p:cNvPr>
            <p:cNvSpPr>
              <a:spLocks/>
            </p:cNvSpPr>
            <p:nvPr userDrawn="1"/>
          </p:nvSpPr>
          <p:spPr bwMode="auto">
            <a:xfrm>
              <a:off x="3672" y="1264"/>
              <a:ext cx="249" cy="408"/>
            </a:xfrm>
            <a:custGeom>
              <a:avLst/>
              <a:gdLst>
                <a:gd name="T0" fmla="*/ 179 w 249"/>
                <a:gd name="T1" fmla="*/ 73 h 408"/>
                <a:gd name="T2" fmla="*/ 164 w 249"/>
                <a:gd name="T3" fmla="*/ 102 h 408"/>
                <a:gd name="T4" fmla="*/ 218 w 249"/>
                <a:gd name="T5" fmla="*/ 204 h 408"/>
                <a:gd name="T6" fmla="*/ 125 w 249"/>
                <a:gd name="T7" fmla="*/ 379 h 408"/>
                <a:gd name="T8" fmla="*/ 32 w 249"/>
                <a:gd name="T9" fmla="*/ 204 h 408"/>
                <a:gd name="T10" fmla="*/ 141 w 249"/>
                <a:gd name="T11" fmla="*/ 0 h 408"/>
                <a:gd name="T12" fmla="*/ 109 w 249"/>
                <a:gd name="T13" fmla="*/ 0 h 408"/>
                <a:gd name="T14" fmla="*/ 0 w 249"/>
                <a:gd name="T15" fmla="*/ 204 h 408"/>
                <a:gd name="T16" fmla="*/ 109 w 249"/>
                <a:gd name="T17" fmla="*/ 408 h 408"/>
                <a:gd name="T18" fmla="*/ 141 w 249"/>
                <a:gd name="T19" fmla="*/ 408 h 408"/>
                <a:gd name="T20" fmla="*/ 249 w 249"/>
                <a:gd name="T21" fmla="*/ 204 h 408"/>
                <a:gd name="T22" fmla="*/ 179 w 249"/>
                <a:gd name="T23" fmla="*/ 7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8">
                  <a:moveTo>
                    <a:pt x="179" y="73"/>
                  </a:moveTo>
                  <a:lnTo>
                    <a:pt x="164" y="102"/>
                  </a:lnTo>
                  <a:lnTo>
                    <a:pt x="218" y="204"/>
                  </a:lnTo>
                  <a:lnTo>
                    <a:pt x="125" y="379"/>
                  </a:lnTo>
                  <a:lnTo>
                    <a:pt x="32" y="204"/>
                  </a:lnTo>
                  <a:lnTo>
                    <a:pt x="141" y="0"/>
                  </a:lnTo>
                  <a:lnTo>
                    <a:pt x="109" y="0"/>
                  </a:lnTo>
                  <a:lnTo>
                    <a:pt x="0" y="204"/>
                  </a:lnTo>
                  <a:lnTo>
                    <a:pt x="109" y="408"/>
                  </a:lnTo>
                  <a:lnTo>
                    <a:pt x="141" y="408"/>
                  </a:lnTo>
                  <a:lnTo>
                    <a:pt x="249" y="204"/>
                  </a:lnTo>
                  <a:lnTo>
                    <a:pt x="179"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796485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Opening layout">
    <p:bg bwMode="invGray">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967541" y="1874755"/>
            <a:ext cx="4464000" cy="1994392"/>
          </a:xfrm>
        </p:spPr>
        <p:txBody>
          <a:bodyPr anchor="t"/>
          <a:lstStyle>
            <a:lvl1pPr algn="l">
              <a:lnSpc>
                <a:spcPct val="90000"/>
              </a:lnSpc>
              <a:defRPr sz="4800">
                <a:solidFill>
                  <a:schemeClr val="bg1"/>
                </a:solidFill>
              </a:defRPr>
            </a:lvl1pPr>
          </a:lstStyle>
          <a:p>
            <a:r>
              <a:rPr lang="fr-FR"/>
              <a:t>Enter </a:t>
            </a:r>
            <a:r>
              <a:rPr lang="fr-FR" err="1"/>
              <a:t>presentation</a:t>
            </a:r>
            <a:r>
              <a:rPr lang="fr-FR"/>
              <a:t> </a:t>
            </a:r>
            <a:r>
              <a:rPr lang="fr-FR" err="1"/>
              <a:t>title</a:t>
            </a:r>
            <a:endParaRPr lang="fr-FR"/>
          </a:p>
        </p:txBody>
      </p:sp>
      <p:sp>
        <p:nvSpPr>
          <p:cNvPr id="3" name="Sous-titre 2"/>
          <p:cNvSpPr>
            <a:spLocks noGrp="1"/>
          </p:cNvSpPr>
          <p:nvPr>
            <p:ph type="subTitle" idx="1" hasCustomPrompt="1"/>
          </p:nvPr>
        </p:nvSpPr>
        <p:spPr>
          <a:xfrm>
            <a:off x="1967541" y="5013177"/>
            <a:ext cx="4464000" cy="164148"/>
          </a:xfrm>
        </p:spPr>
        <p:txBody>
          <a:bodyPr/>
          <a:lstStyle>
            <a:lvl1pPr marL="0" indent="0" algn="l">
              <a:buNone/>
              <a:defRPr sz="1067" b="0" cap="none"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Enter </a:t>
            </a:r>
            <a:r>
              <a:rPr lang="fr-FR" err="1"/>
              <a:t>presentation</a:t>
            </a:r>
            <a:r>
              <a:rPr lang="fr-FR"/>
              <a:t> </a:t>
            </a:r>
            <a:r>
              <a:rPr lang="fr-FR" err="1"/>
              <a:t>subtitle</a:t>
            </a:r>
            <a:endParaRPr lang="fr-FR"/>
          </a:p>
        </p:txBody>
      </p:sp>
      <p:sp>
        <p:nvSpPr>
          <p:cNvPr id="6" name="Freeform 2">
            <a:extLst>
              <a:ext uri="{FF2B5EF4-FFF2-40B4-BE49-F238E27FC236}">
                <a16:creationId xmlns:a16="http://schemas.microsoft.com/office/drawing/2014/main" id="{C9A4A7AA-DB6A-7753-F841-E19E28BE5886}"/>
              </a:ext>
            </a:extLst>
          </p:cNvPr>
          <p:cNvSpPr>
            <a:spLocks/>
          </p:cNvSpPr>
          <p:nvPr userDrawn="1"/>
        </p:nvSpPr>
        <p:spPr bwMode="auto">
          <a:xfrm>
            <a:off x="1535302" y="342900"/>
            <a:ext cx="213783" cy="6172200"/>
          </a:xfrm>
          <a:custGeom>
            <a:avLst/>
            <a:gdLst>
              <a:gd name="T0" fmla="+- 0 1803 1803"/>
              <a:gd name="T1" fmla="*/ T0 w 251"/>
              <a:gd name="T2" fmla="+- 0 405 405"/>
              <a:gd name="T3" fmla="*/ 405 h 7290"/>
              <a:gd name="T4" fmla="+- 0 1803 1803"/>
              <a:gd name="T5" fmla="*/ T4 w 251"/>
              <a:gd name="T6" fmla="+- 0 813 405"/>
              <a:gd name="T7" fmla="*/ 813 h 7290"/>
              <a:gd name="T8" fmla="+- 0 2054 1803"/>
              <a:gd name="T9" fmla="*/ T8 w 251"/>
              <a:gd name="T10" fmla="+- 0 1280 405"/>
              <a:gd name="T11" fmla="*/ 1280 h 7290"/>
              <a:gd name="T12" fmla="+- 0 1803 1803"/>
              <a:gd name="T13" fmla="*/ T12 w 251"/>
              <a:gd name="T14" fmla="+- 0 1748 405"/>
              <a:gd name="T15" fmla="*/ 1748 h 7290"/>
              <a:gd name="T16" fmla="+- 0 1803 1803"/>
              <a:gd name="T17" fmla="*/ T16 w 251"/>
              <a:gd name="T18" fmla="+- 0 7695 405"/>
              <a:gd name="T19" fmla="*/ 7695 h 7290"/>
            </a:gdLst>
            <a:ahLst/>
            <a:cxnLst>
              <a:cxn ang="0">
                <a:pos x="T1" y="T3"/>
              </a:cxn>
              <a:cxn ang="0">
                <a:pos x="T5" y="T7"/>
              </a:cxn>
              <a:cxn ang="0">
                <a:pos x="T9" y="T11"/>
              </a:cxn>
              <a:cxn ang="0">
                <a:pos x="T13" y="T15"/>
              </a:cxn>
              <a:cxn ang="0">
                <a:pos x="T17" y="T19"/>
              </a:cxn>
            </a:cxnLst>
            <a:rect l="0" t="0" r="r" b="b"/>
            <a:pathLst>
              <a:path w="251" h="7290">
                <a:moveTo>
                  <a:pt x="0" y="0"/>
                </a:moveTo>
                <a:lnTo>
                  <a:pt x="0" y="408"/>
                </a:lnTo>
                <a:lnTo>
                  <a:pt x="251" y="875"/>
                </a:lnTo>
                <a:lnTo>
                  <a:pt x="0" y="1343"/>
                </a:lnTo>
                <a:lnTo>
                  <a:pt x="0" y="729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grpSp>
        <p:nvGrpSpPr>
          <p:cNvPr id="5" name="Group 4">
            <a:extLst>
              <a:ext uri="{FF2B5EF4-FFF2-40B4-BE49-F238E27FC236}">
                <a16:creationId xmlns:a16="http://schemas.microsoft.com/office/drawing/2014/main" id="{38BF2ABB-A801-96CE-6AC0-645E4E8CC23D}"/>
              </a:ext>
            </a:extLst>
          </p:cNvPr>
          <p:cNvGrpSpPr>
            <a:grpSpLocks noChangeAspect="1"/>
          </p:cNvGrpSpPr>
          <p:nvPr userDrawn="1"/>
        </p:nvGrpSpPr>
        <p:grpSpPr bwMode="auto">
          <a:xfrm>
            <a:off x="1975115" y="645187"/>
            <a:ext cx="2211917" cy="863600"/>
            <a:chOff x="3672" y="1264"/>
            <a:chExt cx="1045" cy="408"/>
          </a:xfrm>
          <a:solidFill>
            <a:schemeClr val="bg1"/>
          </a:solidFill>
        </p:grpSpPr>
        <p:sp>
          <p:nvSpPr>
            <p:cNvPr id="7" name="Freeform 5">
              <a:extLst>
                <a:ext uri="{FF2B5EF4-FFF2-40B4-BE49-F238E27FC236}">
                  <a16:creationId xmlns:a16="http://schemas.microsoft.com/office/drawing/2014/main" id="{9F000197-7B27-AB42-646C-6C624C108A9F}"/>
                </a:ext>
              </a:extLst>
            </p:cNvPr>
            <p:cNvSpPr>
              <a:spLocks noEditPoints="1"/>
            </p:cNvSpPr>
            <p:nvPr userDrawn="1"/>
          </p:nvSpPr>
          <p:spPr bwMode="auto">
            <a:xfrm>
              <a:off x="4066" y="1369"/>
              <a:ext cx="84" cy="81"/>
            </a:xfrm>
            <a:custGeom>
              <a:avLst/>
              <a:gdLst>
                <a:gd name="T0" fmla="*/ 159 w 165"/>
                <a:gd name="T1" fmla="*/ 54 h 158"/>
                <a:gd name="T2" fmla="*/ 98 w 165"/>
                <a:gd name="T3" fmla="*/ 0 h 158"/>
                <a:gd name="T4" fmla="*/ 0 w 165"/>
                <a:gd name="T5" fmla="*/ 0 h 158"/>
                <a:gd name="T6" fmla="*/ 0 w 165"/>
                <a:gd name="T7" fmla="*/ 158 h 158"/>
                <a:gd name="T8" fmla="*/ 41 w 165"/>
                <a:gd name="T9" fmla="*/ 158 h 158"/>
                <a:gd name="T10" fmla="*/ 41 w 165"/>
                <a:gd name="T11" fmla="*/ 108 h 158"/>
                <a:gd name="T12" fmla="*/ 92 w 165"/>
                <a:gd name="T13" fmla="*/ 108 h 158"/>
                <a:gd name="T14" fmla="*/ 119 w 165"/>
                <a:gd name="T15" fmla="*/ 158 h 158"/>
                <a:gd name="T16" fmla="*/ 165 w 165"/>
                <a:gd name="T17" fmla="*/ 158 h 158"/>
                <a:gd name="T18" fmla="*/ 131 w 165"/>
                <a:gd name="T19" fmla="*/ 101 h 158"/>
                <a:gd name="T20" fmla="*/ 159 w 165"/>
                <a:gd name="T21" fmla="*/ 54 h 158"/>
                <a:gd name="T22" fmla="*/ 92 w 165"/>
                <a:gd name="T23" fmla="*/ 76 h 158"/>
                <a:gd name="T24" fmla="*/ 41 w 165"/>
                <a:gd name="T25" fmla="*/ 76 h 158"/>
                <a:gd name="T26" fmla="*/ 41 w 165"/>
                <a:gd name="T27" fmla="*/ 32 h 158"/>
                <a:gd name="T28" fmla="*/ 92 w 165"/>
                <a:gd name="T29" fmla="*/ 32 h 158"/>
                <a:gd name="T30" fmla="*/ 117 w 165"/>
                <a:gd name="T31" fmla="*/ 54 h 158"/>
                <a:gd name="T32" fmla="*/ 92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59" y="54"/>
                  </a:moveTo>
                  <a:cubicBezTo>
                    <a:pt x="159" y="23"/>
                    <a:pt x="138" y="0"/>
                    <a:pt x="98" y="0"/>
                  </a:cubicBezTo>
                  <a:cubicBezTo>
                    <a:pt x="0" y="0"/>
                    <a:pt x="0" y="0"/>
                    <a:pt x="0" y="0"/>
                  </a:cubicBezTo>
                  <a:cubicBezTo>
                    <a:pt x="0" y="158"/>
                    <a:pt x="0" y="158"/>
                    <a:pt x="0" y="158"/>
                  </a:cubicBezTo>
                  <a:cubicBezTo>
                    <a:pt x="41" y="158"/>
                    <a:pt x="41" y="158"/>
                    <a:pt x="41" y="158"/>
                  </a:cubicBezTo>
                  <a:cubicBezTo>
                    <a:pt x="41" y="108"/>
                    <a:pt x="41" y="108"/>
                    <a:pt x="41" y="108"/>
                  </a:cubicBezTo>
                  <a:cubicBezTo>
                    <a:pt x="92" y="108"/>
                    <a:pt x="92" y="108"/>
                    <a:pt x="92" y="108"/>
                  </a:cubicBezTo>
                  <a:cubicBezTo>
                    <a:pt x="119" y="158"/>
                    <a:pt x="119" y="158"/>
                    <a:pt x="119" y="158"/>
                  </a:cubicBezTo>
                  <a:cubicBezTo>
                    <a:pt x="165" y="158"/>
                    <a:pt x="165" y="158"/>
                    <a:pt x="165" y="158"/>
                  </a:cubicBezTo>
                  <a:cubicBezTo>
                    <a:pt x="131" y="101"/>
                    <a:pt x="131" y="101"/>
                    <a:pt x="131" y="101"/>
                  </a:cubicBezTo>
                  <a:cubicBezTo>
                    <a:pt x="150" y="92"/>
                    <a:pt x="159" y="75"/>
                    <a:pt x="159" y="54"/>
                  </a:cubicBezTo>
                  <a:close/>
                  <a:moveTo>
                    <a:pt x="92" y="76"/>
                  </a:moveTo>
                  <a:cubicBezTo>
                    <a:pt x="41" y="76"/>
                    <a:pt x="41" y="76"/>
                    <a:pt x="41" y="76"/>
                  </a:cubicBezTo>
                  <a:cubicBezTo>
                    <a:pt x="41" y="32"/>
                    <a:pt x="41" y="32"/>
                    <a:pt x="41" y="32"/>
                  </a:cubicBezTo>
                  <a:cubicBezTo>
                    <a:pt x="92" y="32"/>
                    <a:pt x="92" y="32"/>
                    <a:pt x="92" y="32"/>
                  </a:cubicBezTo>
                  <a:cubicBezTo>
                    <a:pt x="108" y="32"/>
                    <a:pt x="117" y="41"/>
                    <a:pt x="117" y="54"/>
                  </a:cubicBezTo>
                  <a:cubicBezTo>
                    <a:pt x="117" y="66"/>
                    <a:pt x="108" y="76"/>
                    <a:pt x="92"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 name="Freeform 6">
              <a:extLst>
                <a:ext uri="{FF2B5EF4-FFF2-40B4-BE49-F238E27FC236}">
                  <a16:creationId xmlns:a16="http://schemas.microsoft.com/office/drawing/2014/main" id="{84E31ECD-9E15-3C39-E356-C673ED38921F}"/>
                </a:ext>
              </a:extLst>
            </p:cNvPr>
            <p:cNvSpPr>
              <a:spLocks/>
            </p:cNvSpPr>
            <p:nvPr userDrawn="1"/>
          </p:nvSpPr>
          <p:spPr bwMode="auto">
            <a:xfrm>
              <a:off x="4468" y="1369"/>
              <a:ext cx="83" cy="82"/>
            </a:xfrm>
            <a:custGeom>
              <a:avLst/>
              <a:gdLst>
                <a:gd name="T0" fmla="*/ 82 w 163"/>
                <a:gd name="T1" fmla="*/ 161 h 161"/>
                <a:gd name="T2" fmla="*/ 163 w 163"/>
                <a:gd name="T3" fmla="*/ 93 h 161"/>
                <a:gd name="T4" fmla="*/ 163 w 163"/>
                <a:gd name="T5" fmla="*/ 0 h 161"/>
                <a:gd name="T6" fmla="*/ 122 w 163"/>
                <a:gd name="T7" fmla="*/ 0 h 161"/>
                <a:gd name="T8" fmla="*/ 122 w 163"/>
                <a:gd name="T9" fmla="*/ 93 h 161"/>
                <a:gd name="T10" fmla="*/ 82 w 163"/>
                <a:gd name="T11" fmla="*/ 128 h 161"/>
                <a:gd name="T12" fmla="*/ 42 w 163"/>
                <a:gd name="T13" fmla="*/ 93 h 161"/>
                <a:gd name="T14" fmla="*/ 42 w 163"/>
                <a:gd name="T15" fmla="*/ 0 h 161"/>
                <a:gd name="T16" fmla="*/ 0 w 163"/>
                <a:gd name="T17" fmla="*/ 0 h 161"/>
                <a:gd name="T18" fmla="*/ 0 w 163"/>
                <a:gd name="T19" fmla="*/ 93 h 161"/>
                <a:gd name="T20" fmla="*/ 82 w 163"/>
                <a:gd name="T21"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82" y="161"/>
                  </a:moveTo>
                  <a:cubicBezTo>
                    <a:pt x="128" y="161"/>
                    <a:pt x="163" y="141"/>
                    <a:pt x="163" y="93"/>
                  </a:cubicBezTo>
                  <a:cubicBezTo>
                    <a:pt x="163" y="0"/>
                    <a:pt x="163" y="0"/>
                    <a:pt x="163" y="0"/>
                  </a:cubicBezTo>
                  <a:cubicBezTo>
                    <a:pt x="122" y="0"/>
                    <a:pt x="122" y="0"/>
                    <a:pt x="122" y="0"/>
                  </a:cubicBezTo>
                  <a:cubicBezTo>
                    <a:pt x="122" y="93"/>
                    <a:pt x="122" y="93"/>
                    <a:pt x="122" y="93"/>
                  </a:cubicBezTo>
                  <a:cubicBezTo>
                    <a:pt x="122" y="109"/>
                    <a:pt x="116" y="128"/>
                    <a:pt x="82" y="128"/>
                  </a:cubicBezTo>
                  <a:cubicBezTo>
                    <a:pt x="48" y="128"/>
                    <a:pt x="42" y="109"/>
                    <a:pt x="42" y="93"/>
                  </a:cubicBezTo>
                  <a:cubicBezTo>
                    <a:pt x="42" y="0"/>
                    <a:pt x="42" y="0"/>
                    <a:pt x="42" y="0"/>
                  </a:cubicBezTo>
                  <a:cubicBezTo>
                    <a:pt x="0" y="0"/>
                    <a:pt x="0" y="0"/>
                    <a:pt x="0" y="0"/>
                  </a:cubicBezTo>
                  <a:cubicBezTo>
                    <a:pt x="0" y="93"/>
                    <a:pt x="0" y="93"/>
                    <a:pt x="0" y="93"/>
                  </a:cubicBezTo>
                  <a:cubicBezTo>
                    <a:pt x="0" y="141"/>
                    <a:pt x="35" y="161"/>
                    <a:pt x="82"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9" name="Freeform 7">
              <a:extLst>
                <a:ext uri="{FF2B5EF4-FFF2-40B4-BE49-F238E27FC236}">
                  <a16:creationId xmlns:a16="http://schemas.microsoft.com/office/drawing/2014/main" id="{74D42CC0-A85D-6D0C-CC2F-87D93E4453F2}"/>
                </a:ext>
              </a:extLst>
            </p:cNvPr>
            <p:cNvSpPr>
              <a:spLocks/>
            </p:cNvSpPr>
            <p:nvPr userDrawn="1"/>
          </p:nvSpPr>
          <p:spPr bwMode="auto">
            <a:xfrm>
              <a:off x="4170" y="1369"/>
              <a:ext cx="71" cy="81"/>
            </a:xfrm>
            <a:custGeom>
              <a:avLst/>
              <a:gdLst>
                <a:gd name="T0" fmla="*/ 71 w 71"/>
                <a:gd name="T1" fmla="*/ 64 h 81"/>
                <a:gd name="T2" fmla="*/ 21 w 71"/>
                <a:gd name="T3" fmla="*/ 64 h 81"/>
                <a:gd name="T4" fmla="*/ 21 w 71"/>
                <a:gd name="T5" fmla="*/ 48 h 81"/>
                <a:gd name="T6" fmla="*/ 65 w 71"/>
                <a:gd name="T7" fmla="*/ 48 h 81"/>
                <a:gd name="T8" fmla="*/ 65 w 71"/>
                <a:gd name="T9" fmla="*/ 32 h 81"/>
                <a:gd name="T10" fmla="*/ 21 w 71"/>
                <a:gd name="T11" fmla="*/ 32 h 81"/>
                <a:gd name="T12" fmla="*/ 21 w 71"/>
                <a:gd name="T13" fmla="*/ 16 h 81"/>
                <a:gd name="T14" fmla="*/ 69 w 71"/>
                <a:gd name="T15" fmla="*/ 16 h 81"/>
                <a:gd name="T16" fmla="*/ 69 w 71"/>
                <a:gd name="T17" fmla="*/ 0 h 81"/>
                <a:gd name="T18" fmla="*/ 0 w 71"/>
                <a:gd name="T19" fmla="*/ 0 h 81"/>
                <a:gd name="T20" fmla="*/ 0 w 71"/>
                <a:gd name="T21" fmla="*/ 81 h 81"/>
                <a:gd name="T22" fmla="*/ 71 w 71"/>
                <a:gd name="T23" fmla="*/ 81 h 81"/>
                <a:gd name="T24" fmla="*/ 71 w 71"/>
                <a:gd name="T25" fmla="*/ 6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81">
                  <a:moveTo>
                    <a:pt x="71" y="64"/>
                  </a:moveTo>
                  <a:lnTo>
                    <a:pt x="21" y="64"/>
                  </a:lnTo>
                  <a:lnTo>
                    <a:pt x="21" y="48"/>
                  </a:lnTo>
                  <a:lnTo>
                    <a:pt x="65" y="48"/>
                  </a:lnTo>
                  <a:lnTo>
                    <a:pt x="65" y="32"/>
                  </a:lnTo>
                  <a:lnTo>
                    <a:pt x="21" y="32"/>
                  </a:lnTo>
                  <a:lnTo>
                    <a:pt x="21" y="16"/>
                  </a:lnTo>
                  <a:lnTo>
                    <a:pt x="69" y="16"/>
                  </a:lnTo>
                  <a:lnTo>
                    <a:pt x="69" y="0"/>
                  </a:lnTo>
                  <a:lnTo>
                    <a:pt x="0" y="0"/>
                  </a:lnTo>
                  <a:lnTo>
                    <a:pt x="0" y="81"/>
                  </a:lnTo>
                  <a:lnTo>
                    <a:pt x="71" y="81"/>
                  </a:lnTo>
                  <a:lnTo>
                    <a:pt x="71"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0" name="Freeform 8">
              <a:extLst>
                <a:ext uri="{FF2B5EF4-FFF2-40B4-BE49-F238E27FC236}">
                  <a16:creationId xmlns:a16="http://schemas.microsoft.com/office/drawing/2014/main" id="{1BDA0133-CFFD-4A78-4E00-F65B921FDCAE}"/>
                </a:ext>
              </a:extLst>
            </p:cNvPr>
            <p:cNvSpPr>
              <a:spLocks/>
            </p:cNvSpPr>
            <p:nvPr userDrawn="1"/>
          </p:nvSpPr>
          <p:spPr bwMode="auto">
            <a:xfrm>
              <a:off x="4575" y="1369"/>
              <a:ext cx="67" cy="81"/>
            </a:xfrm>
            <a:custGeom>
              <a:avLst/>
              <a:gdLst>
                <a:gd name="T0" fmla="*/ 67 w 67"/>
                <a:gd name="T1" fmla="*/ 64 h 81"/>
                <a:gd name="T2" fmla="*/ 21 w 67"/>
                <a:gd name="T3" fmla="*/ 64 h 81"/>
                <a:gd name="T4" fmla="*/ 21 w 67"/>
                <a:gd name="T5" fmla="*/ 0 h 81"/>
                <a:gd name="T6" fmla="*/ 0 w 67"/>
                <a:gd name="T7" fmla="*/ 0 h 81"/>
                <a:gd name="T8" fmla="*/ 0 w 67"/>
                <a:gd name="T9" fmla="*/ 81 h 81"/>
                <a:gd name="T10" fmla="*/ 67 w 67"/>
                <a:gd name="T11" fmla="*/ 81 h 81"/>
                <a:gd name="T12" fmla="*/ 67 w 67"/>
                <a:gd name="T13" fmla="*/ 64 h 81"/>
              </a:gdLst>
              <a:ahLst/>
              <a:cxnLst>
                <a:cxn ang="0">
                  <a:pos x="T0" y="T1"/>
                </a:cxn>
                <a:cxn ang="0">
                  <a:pos x="T2" y="T3"/>
                </a:cxn>
                <a:cxn ang="0">
                  <a:pos x="T4" y="T5"/>
                </a:cxn>
                <a:cxn ang="0">
                  <a:pos x="T6" y="T7"/>
                </a:cxn>
                <a:cxn ang="0">
                  <a:pos x="T8" y="T9"/>
                </a:cxn>
                <a:cxn ang="0">
                  <a:pos x="T10" y="T11"/>
                </a:cxn>
                <a:cxn ang="0">
                  <a:pos x="T12" y="T13"/>
                </a:cxn>
              </a:cxnLst>
              <a:rect l="0" t="0" r="r" b="b"/>
              <a:pathLst>
                <a:path w="67" h="81">
                  <a:moveTo>
                    <a:pt x="67" y="64"/>
                  </a:moveTo>
                  <a:lnTo>
                    <a:pt x="21" y="64"/>
                  </a:lnTo>
                  <a:lnTo>
                    <a:pt x="21" y="0"/>
                  </a:lnTo>
                  <a:lnTo>
                    <a:pt x="0" y="0"/>
                  </a:lnTo>
                  <a:lnTo>
                    <a:pt x="0" y="81"/>
                  </a:lnTo>
                  <a:lnTo>
                    <a:pt x="67" y="81"/>
                  </a:lnTo>
                  <a:lnTo>
                    <a:pt x="67"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1" name="Freeform 9">
              <a:extLst>
                <a:ext uri="{FF2B5EF4-FFF2-40B4-BE49-F238E27FC236}">
                  <a16:creationId xmlns:a16="http://schemas.microsoft.com/office/drawing/2014/main" id="{66C48187-7E06-1DED-17F1-5F1C53F2B0E3}"/>
                </a:ext>
              </a:extLst>
            </p:cNvPr>
            <p:cNvSpPr>
              <a:spLocks noEditPoints="1"/>
            </p:cNvSpPr>
            <p:nvPr userDrawn="1"/>
          </p:nvSpPr>
          <p:spPr bwMode="auto">
            <a:xfrm>
              <a:off x="4362" y="1369"/>
              <a:ext cx="97" cy="81"/>
            </a:xfrm>
            <a:custGeom>
              <a:avLst/>
              <a:gdLst>
                <a:gd name="T0" fmla="*/ 34 w 97"/>
                <a:gd name="T1" fmla="*/ 0 h 81"/>
                <a:gd name="T2" fmla="*/ 0 w 97"/>
                <a:gd name="T3" fmla="*/ 81 h 81"/>
                <a:gd name="T4" fmla="*/ 21 w 97"/>
                <a:gd name="T5" fmla="*/ 81 h 81"/>
                <a:gd name="T6" fmla="*/ 28 w 97"/>
                <a:gd name="T7" fmla="*/ 66 h 81"/>
                <a:gd name="T8" fmla="*/ 69 w 97"/>
                <a:gd name="T9" fmla="*/ 66 h 81"/>
                <a:gd name="T10" fmla="*/ 75 w 97"/>
                <a:gd name="T11" fmla="*/ 81 h 81"/>
                <a:gd name="T12" fmla="*/ 97 w 97"/>
                <a:gd name="T13" fmla="*/ 81 h 81"/>
                <a:gd name="T14" fmla="*/ 62 w 97"/>
                <a:gd name="T15" fmla="*/ 0 h 81"/>
                <a:gd name="T16" fmla="*/ 34 w 97"/>
                <a:gd name="T17" fmla="*/ 0 h 81"/>
                <a:gd name="T18" fmla="*/ 34 w 97"/>
                <a:gd name="T19" fmla="*/ 49 h 81"/>
                <a:gd name="T20" fmla="*/ 48 w 97"/>
                <a:gd name="T21" fmla="*/ 17 h 81"/>
                <a:gd name="T22" fmla="*/ 62 w 97"/>
                <a:gd name="T23" fmla="*/ 49 h 81"/>
                <a:gd name="T24" fmla="*/ 34 w 97"/>
                <a:gd name="T25"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81">
                  <a:moveTo>
                    <a:pt x="34" y="0"/>
                  </a:moveTo>
                  <a:lnTo>
                    <a:pt x="0" y="81"/>
                  </a:lnTo>
                  <a:lnTo>
                    <a:pt x="21" y="81"/>
                  </a:lnTo>
                  <a:lnTo>
                    <a:pt x="28" y="66"/>
                  </a:lnTo>
                  <a:lnTo>
                    <a:pt x="69" y="66"/>
                  </a:lnTo>
                  <a:lnTo>
                    <a:pt x="75" y="81"/>
                  </a:lnTo>
                  <a:lnTo>
                    <a:pt x="97" y="81"/>
                  </a:lnTo>
                  <a:lnTo>
                    <a:pt x="62" y="0"/>
                  </a:lnTo>
                  <a:lnTo>
                    <a:pt x="34" y="0"/>
                  </a:lnTo>
                  <a:close/>
                  <a:moveTo>
                    <a:pt x="34" y="49"/>
                  </a:moveTo>
                  <a:lnTo>
                    <a:pt x="48" y="17"/>
                  </a:lnTo>
                  <a:lnTo>
                    <a:pt x="62" y="49"/>
                  </a:lnTo>
                  <a:lnTo>
                    <a:pt x="3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2" name="Freeform 10">
              <a:extLst>
                <a:ext uri="{FF2B5EF4-FFF2-40B4-BE49-F238E27FC236}">
                  <a16:creationId xmlns:a16="http://schemas.microsoft.com/office/drawing/2014/main" id="{3F8DE984-B857-F912-C18E-8BBAF3B99094}"/>
                </a:ext>
              </a:extLst>
            </p:cNvPr>
            <p:cNvSpPr>
              <a:spLocks/>
            </p:cNvSpPr>
            <p:nvPr userDrawn="1"/>
          </p:nvSpPr>
          <p:spPr bwMode="auto">
            <a:xfrm>
              <a:off x="4633" y="1369"/>
              <a:ext cx="84" cy="81"/>
            </a:xfrm>
            <a:custGeom>
              <a:avLst/>
              <a:gdLst>
                <a:gd name="T0" fmla="*/ 0 w 84"/>
                <a:gd name="T1" fmla="*/ 0 h 81"/>
                <a:gd name="T2" fmla="*/ 0 w 84"/>
                <a:gd name="T3" fmla="*/ 16 h 81"/>
                <a:gd name="T4" fmla="*/ 31 w 84"/>
                <a:gd name="T5" fmla="*/ 16 h 81"/>
                <a:gd name="T6" fmla="*/ 31 w 84"/>
                <a:gd name="T7" fmla="*/ 81 h 81"/>
                <a:gd name="T8" fmla="*/ 52 w 84"/>
                <a:gd name="T9" fmla="*/ 81 h 81"/>
                <a:gd name="T10" fmla="*/ 52 w 84"/>
                <a:gd name="T11" fmla="*/ 16 h 81"/>
                <a:gd name="T12" fmla="*/ 84 w 84"/>
                <a:gd name="T13" fmla="*/ 16 h 81"/>
                <a:gd name="T14" fmla="*/ 84 w 84"/>
                <a:gd name="T15" fmla="*/ 0 h 81"/>
                <a:gd name="T16" fmla="*/ 0 w 84"/>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1">
                  <a:moveTo>
                    <a:pt x="0" y="0"/>
                  </a:moveTo>
                  <a:lnTo>
                    <a:pt x="0" y="16"/>
                  </a:lnTo>
                  <a:lnTo>
                    <a:pt x="31" y="16"/>
                  </a:lnTo>
                  <a:lnTo>
                    <a:pt x="31" y="81"/>
                  </a:lnTo>
                  <a:lnTo>
                    <a:pt x="52" y="81"/>
                  </a:lnTo>
                  <a:lnTo>
                    <a:pt x="52" y="16"/>
                  </a:lnTo>
                  <a:lnTo>
                    <a:pt x="84" y="16"/>
                  </a:lnTo>
                  <a:lnTo>
                    <a:pt x="8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3" name="Freeform 11">
              <a:extLst>
                <a:ext uri="{FF2B5EF4-FFF2-40B4-BE49-F238E27FC236}">
                  <a16:creationId xmlns:a16="http://schemas.microsoft.com/office/drawing/2014/main" id="{8CFFBB12-56A5-7982-B06C-D1DCC147EC3D}"/>
                </a:ext>
              </a:extLst>
            </p:cNvPr>
            <p:cNvSpPr>
              <a:spLocks/>
            </p:cNvSpPr>
            <p:nvPr userDrawn="1"/>
          </p:nvSpPr>
          <p:spPr bwMode="auto">
            <a:xfrm>
              <a:off x="4262" y="1369"/>
              <a:ext cx="86" cy="81"/>
            </a:xfrm>
            <a:custGeom>
              <a:avLst/>
              <a:gdLst>
                <a:gd name="T0" fmla="*/ 19 w 86"/>
                <a:gd name="T1" fmla="*/ 28 h 81"/>
                <a:gd name="T2" fmla="*/ 67 w 86"/>
                <a:gd name="T3" fmla="*/ 81 h 81"/>
                <a:gd name="T4" fmla="*/ 86 w 86"/>
                <a:gd name="T5" fmla="*/ 81 h 81"/>
                <a:gd name="T6" fmla="*/ 86 w 86"/>
                <a:gd name="T7" fmla="*/ 0 h 81"/>
                <a:gd name="T8" fmla="*/ 67 w 86"/>
                <a:gd name="T9" fmla="*/ 0 h 81"/>
                <a:gd name="T10" fmla="*/ 67 w 86"/>
                <a:gd name="T11" fmla="*/ 53 h 81"/>
                <a:gd name="T12" fmla="*/ 19 w 86"/>
                <a:gd name="T13" fmla="*/ 0 h 81"/>
                <a:gd name="T14" fmla="*/ 0 w 86"/>
                <a:gd name="T15" fmla="*/ 0 h 81"/>
                <a:gd name="T16" fmla="*/ 0 w 86"/>
                <a:gd name="T17" fmla="*/ 81 h 81"/>
                <a:gd name="T18" fmla="*/ 19 w 86"/>
                <a:gd name="T19" fmla="*/ 81 h 81"/>
                <a:gd name="T20" fmla="*/ 19 w 86"/>
                <a:gd name="T21"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81">
                  <a:moveTo>
                    <a:pt x="19" y="28"/>
                  </a:moveTo>
                  <a:lnTo>
                    <a:pt x="67" y="81"/>
                  </a:lnTo>
                  <a:lnTo>
                    <a:pt x="86" y="81"/>
                  </a:lnTo>
                  <a:lnTo>
                    <a:pt x="86" y="0"/>
                  </a:lnTo>
                  <a:lnTo>
                    <a:pt x="67" y="0"/>
                  </a:lnTo>
                  <a:lnTo>
                    <a:pt x="67" y="53"/>
                  </a:lnTo>
                  <a:lnTo>
                    <a:pt x="19" y="0"/>
                  </a:lnTo>
                  <a:lnTo>
                    <a:pt x="0" y="0"/>
                  </a:lnTo>
                  <a:lnTo>
                    <a:pt x="0" y="81"/>
                  </a:lnTo>
                  <a:lnTo>
                    <a:pt x="19" y="81"/>
                  </a:lnTo>
                  <a:lnTo>
                    <a:pt x="19"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4" name="Freeform 12">
              <a:extLst>
                <a:ext uri="{FF2B5EF4-FFF2-40B4-BE49-F238E27FC236}">
                  <a16:creationId xmlns:a16="http://schemas.microsoft.com/office/drawing/2014/main" id="{DFDEA0F3-5A77-51DA-3CA3-D9A9B19A1755}"/>
                </a:ext>
              </a:extLst>
            </p:cNvPr>
            <p:cNvSpPr>
              <a:spLocks/>
            </p:cNvSpPr>
            <p:nvPr userDrawn="1"/>
          </p:nvSpPr>
          <p:spPr bwMode="auto">
            <a:xfrm>
              <a:off x="4066" y="1484"/>
              <a:ext cx="83" cy="81"/>
            </a:xfrm>
            <a:custGeom>
              <a:avLst/>
              <a:gdLst>
                <a:gd name="T0" fmla="*/ 0 w 83"/>
                <a:gd name="T1" fmla="*/ 17 h 81"/>
                <a:gd name="T2" fmla="*/ 31 w 83"/>
                <a:gd name="T3" fmla="*/ 17 h 81"/>
                <a:gd name="T4" fmla="*/ 31 w 83"/>
                <a:gd name="T5" fmla="*/ 81 h 81"/>
                <a:gd name="T6" fmla="*/ 52 w 83"/>
                <a:gd name="T7" fmla="*/ 81 h 81"/>
                <a:gd name="T8" fmla="*/ 52 w 83"/>
                <a:gd name="T9" fmla="*/ 17 h 81"/>
                <a:gd name="T10" fmla="*/ 83 w 83"/>
                <a:gd name="T11" fmla="*/ 17 h 81"/>
                <a:gd name="T12" fmla="*/ 83 w 83"/>
                <a:gd name="T13" fmla="*/ 0 h 81"/>
                <a:gd name="T14" fmla="*/ 0 w 83"/>
                <a:gd name="T15" fmla="*/ 0 h 81"/>
                <a:gd name="T16" fmla="*/ 0 w 83"/>
                <a:gd name="T17"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1">
                  <a:moveTo>
                    <a:pt x="0" y="17"/>
                  </a:moveTo>
                  <a:lnTo>
                    <a:pt x="31" y="17"/>
                  </a:lnTo>
                  <a:lnTo>
                    <a:pt x="31" y="81"/>
                  </a:lnTo>
                  <a:lnTo>
                    <a:pt x="52" y="81"/>
                  </a:lnTo>
                  <a:lnTo>
                    <a:pt x="52" y="17"/>
                  </a:lnTo>
                  <a:lnTo>
                    <a:pt x="83" y="17"/>
                  </a:lnTo>
                  <a:lnTo>
                    <a:pt x="83" y="0"/>
                  </a:lnTo>
                  <a:lnTo>
                    <a:pt x="0" y="0"/>
                  </a:ln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5" name="Freeform 13">
              <a:extLst>
                <a:ext uri="{FF2B5EF4-FFF2-40B4-BE49-F238E27FC236}">
                  <a16:creationId xmlns:a16="http://schemas.microsoft.com/office/drawing/2014/main" id="{94867E5A-20BD-8E71-4D0C-CF1C252E4234}"/>
                </a:ext>
              </a:extLst>
            </p:cNvPr>
            <p:cNvSpPr>
              <a:spLocks/>
            </p:cNvSpPr>
            <p:nvPr userDrawn="1"/>
          </p:nvSpPr>
          <p:spPr bwMode="auto">
            <a:xfrm>
              <a:off x="4265" y="1484"/>
              <a:ext cx="83" cy="82"/>
            </a:xfrm>
            <a:custGeom>
              <a:avLst/>
              <a:gdLst>
                <a:gd name="T0" fmla="*/ 122 w 163"/>
                <a:gd name="T1" fmla="*/ 93 h 160"/>
                <a:gd name="T2" fmla="*/ 82 w 163"/>
                <a:gd name="T3" fmla="*/ 128 h 160"/>
                <a:gd name="T4" fmla="*/ 41 w 163"/>
                <a:gd name="T5" fmla="*/ 93 h 160"/>
                <a:gd name="T6" fmla="*/ 41 w 163"/>
                <a:gd name="T7" fmla="*/ 0 h 160"/>
                <a:gd name="T8" fmla="*/ 0 w 163"/>
                <a:gd name="T9" fmla="*/ 0 h 160"/>
                <a:gd name="T10" fmla="*/ 0 w 163"/>
                <a:gd name="T11" fmla="*/ 93 h 160"/>
                <a:gd name="T12" fmla="*/ 82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2"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2" y="160"/>
                  </a:cubicBezTo>
                  <a:cubicBezTo>
                    <a:pt x="128" y="160"/>
                    <a:pt x="163" y="140"/>
                    <a:pt x="163" y="93"/>
                  </a:cubicBezTo>
                  <a:cubicBezTo>
                    <a:pt x="163" y="0"/>
                    <a:pt x="163" y="0"/>
                    <a:pt x="163" y="0"/>
                  </a:cubicBezTo>
                  <a:cubicBezTo>
                    <a:pt x="122" y="0"/>
                    <a:pt x="122" y="0"/>
                    <a:pt x="122" y="0"/>
                  </a:cubicBezTo>
                  <a:lnTo>
                    <a:pt x="12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 name="Freeform 14">
              <a:extLst>
                <a:ext uri="{FF2B5EF4-FFF2-40B4-BE49-F238E27FC236}">
                  <a16:creationId xmlns:a16="http://schemas.microsoft.com/office/drawing/2014/main" id="{5641C074-010F-A294-F0AD-FB87A2FCED64}"/>
                </a:ext>
              </a:extLst>
            </p:cNvPr>
            <p:cNvSpPr>
              <a:spLocks noEditPoints="1"/>
            </p:cNvSpPr>
            <p:nvPr userDrawn="1"/>
          </p:nvSpPr>
          <p:spPr bwMode="auto">
            <a:xfrm>
              <a:off x="4166" y="1484"/>
              <a:ext cx="84" cy="81"/>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0 h 158"/>
                <a:gd name="T20" fmla="*/ 160 w 165"/>
                <a:gd name="T21" fmla="*/ 54 h 158"/>
                <a:gd name="T22" fmla="*/ 93 w 165"/>
                <a:gd name="T23" fmla="*/ 75 h 158"/>
                <a:gd name="T24" fmla="*/ 42 w 165"/>
                <a:gd name="T25" fmla="*/ 75 h 158"/>
                <a:gd name="T26" fmla="*/ 42 w 165"/>
                <a:gd name="T27" fmla="*/ 32 h 158"/>
                <a:gd name="T28" fmla="*/ 93 w 165"/>
                <a:gd name="T29" fmla="*/ 32 h 158"/>
                <a:gd name="T30" fmla="*/ 118 w 165"/>
                <a:gd name="T31" fmla="*/ 54 h 158"/>
                <a:gd name="T32" fmla="*/ 93 w 165"/>
                <a:gd name="T33" fmla="*/ 7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0"/>
                    <a:pt x="132" y="100"/>
                    <a:pt x="132" y="100"/>
                  </a:cubicBezTo>
                  <a:cubicBezTo>
                    <a:pt x="150" y="91"/>
                    <a:pt x="160" y="74"/>
                    <a:pt x="160" y="54"/>
                  </a:cubicBezTo>
                  <a:close/>
                  <a:moveTo>
                    <a:pt x="93" y="75"/>
                  </a:moveTo>
                  <a:cubicBezTo>
                    <a:pt x="42" y="75"/>
                    <a:pt x="42" y="75"/>
                    <a:pt x="42" y="75"/>
                  </a:cubicBezTo>
                  <a:cubicBezTo>
                    <a:pt x="42" y="32"/>
                    <a:pt x="42" y="32"/>
                    <a:pt x="42" y="32"/>
                  </a:cubicBezTo>
                  <a:cubicBezTo>
                    <a:pt x="93" y="32"/>
                    <a:pt x="93" y="32"/>
                    <a:pt x="93" y="32"/>
                  </a:cubicBezTo>
                  <a:cubicBezTo>
                    <a:pt x="109" y="32"/>
                    <a:pt x="118" y="41"/>
                    <a:pt x="118" y="54"/>
                  </a:cubicBezTo>
                  <a:cubicBezTo>
                    <a:pt x="118" y="66"/>
                    <a:pt x="109" y="75"/>
                    <a:pt x="9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7" name="Freeform 15">
              <a:extLst>
                <a:ext uri="{FF2B5EF4-FFF2-40B4-BE49-F238E27FC236}">
                  <a16:creationId xmlns:a16="http://schemas.microsoft.com/office/drawing/2014/main" id="{FE5644F8-54C4-5F03-C032-0D9708FB3496}"/>
                </a:ext>
              </a:extLst>
            </p:cNvPr>
            <p:cNvSpPr>
              <a:spLocks/>
            </p:cNvSpPr>
            <p:nvPr userDrawn="1"/>
          </p:nvSpPr>
          <p:spPr bwMode="auto">
            <a:xfrm>
              <a:off x="4473" y="1484"/>
              <a:ext cx="86" cy="81"/>
            </a:xfrm>
            <a:custGeom>
              <a:avLst/>
              <a:gdLst>
                <a:gd name="T0" fmla="*/ 59 w 86"/>
                <a:gd name="T1" fmla="*/ 1 h 81"/>
                <a:gd name="T2" fmla="*/ 30 w 86"/>
                <a:gd name="T3" fmla="*/ 33 h 81"/>
                <a:gd name="T4" fmla="*/ 21 w 86"/>
                <a:gd name="T5" fmla="*/ 33 h 81"/>
                <a:gd name="T6" fmla="*/ 21 w 86"/>
                <a:gd name="T7" fmla="*/ 0 h 81"/>
                <a:gd name="T8" fmla="*/ 0 w 86"/>
                <a:gd name="T9" fmla="*/ 0 h 81"/>
                <a:gd name="T10" fmla="*/ 0 w 86"/>
                <a:gd name="T11" fmla="*/ 81 h 81"/>
                <a:gd name="T12" fmla="*/ 21 w 86"/>
                <a:gd name="T13" fmla="*/ 81 h 81"/>
                <a:gd name="T14" fmla="*/ 21 w 86"/>
                <a:gd name="T15" fmla="*/ 50 h 81"/>
                <a:gd name="T16" fmla="*/ 30 w 86"/>
                <a:gd name="T17" fmla="*/ 50 h 81"/>
                <a:gd name="T18" fmla="*/ 59 w 86"/>
                <a:gd name="T19" fmla="*/ 81 h 81"/>
                <a:gd name="T20" fmla="*/ 86 w 86"/>
                <a:gd name="T21" fmla="*/ 81 h 81"/>
                <a:gd name="T22" fmla="*/ 49 w 86"/>
                <a:gd name="T23" fmla="*/ 41 h 81"/>
                <a:gd name="T24" fmla="*/ 86 w 86"/>
                <a:gd name="T25" fmla="*/ 1 h 81"/>
                <a:gd name="T26" fmla="*/ 59 w 86"/>
                <a:gd name="T2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81">
                  <a:moveTo>
                    <a:pt x="59" y="1"/>
                  </a:moveTo>
                  <a:lnTo>
                    <a:pt x="30" y="33"/>
                  </a:lnTo>
                  <a:lnTo>
                    <a:pt x="21" y="33"/>
                  </a:lnTo>
                  <a:lnTo>
                    <a:pt x="21" y="0"/>
                  </a:lnTo>
                  <a:lnTo>
                    <a:pt x="0" y="0"/>
                  </a:lnTo>
                  <a:lnTo>
                    <a:pt x="0" y="81"/>
                  </a:lnTo>
                  <a:lnTo>
                    <a:pt x="21" y="81"/>
                  </a:lnTo>
                  <a:lnTo>
                    <a:pt x="21" y="50"/>
                  </a:lnTo>
                  <a:lnTo>
                    <a:pt x="30" y="50"/>
                  </a:lnTo>
                  <a:lnTo>
                    <a:pt x="59" y="81"/>
                  </a:lnTo>
                  <a:lnTo>
                    <a:pt x="86" y="81"/>
                  </a:lnTo>
                  <a:lnTo>
                    <a:pt x="49" y="41"/>
                  </a:lnTo>
                  <a:lnTo>
                    <a:pt x="86" y="1"/>
                  </a:lnTo>
                  <a:lnTo>
                    <a:pt x="5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6">
              <a:extLst>
                <a:ext uri="{FF2B5EF4-FFF2-40B4-BE49-F238E27FC236}">
                  <a16:creationId xmlns:a16="http://schemas.microsoft.com/office/drawing/2014/main" id="{B8BA419E-307D-6312-28FD-07D675C5DC5A}"/>
                </a:ext>
              </a:extLst>
            </p:cNvPr>
            <p:cNvSpPr>
              <a:spLocks/>
            </p:cNvSpPr>
            <p:nvPr userDrawn="1"/>
          </p:nvSpPr>
          <p:spPr bwMode="auto">
            <a:xfrm>
              <a:off x="4565" y="1483"/>
              <a:ext cx="81" cy="8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7 w 158"/>
                <a:gd name="T13" fmla="*/ 0 h 162"/>
                <a:gd name="T14" fmla="*/ 0 w 158"/>
                <a:gd name="T15" fmla="*/ 50 h 162"/>
                <a:gd name="T16" fmla="*/ 16 w 158"/>
                <a:gd name="T17" fmla="*/ 79 h 162"/>
                <a:gd name="T18" fmla="*/ 78 w 158"/>
                <a:gd name="T19" fmla="*/ 95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1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1"/>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7" y="0"/>
                  </a:cubicBezTo>
                  <a:cubicBezTo>
                    <a:pt x="26" y="0"/>
                    <a:pt x="0" y="24"/>
                    <a:pt x="0" y="50"/>
                  </a:cubicBezTo>
                  <a:cubicBezTo>
                    <a:pt x="0" y="63"/>
                    <a:pt x="6" y="72"/>
                    <a:pt x="16" y="79"/>
                  </a:cubicBezTo>
                  <a:cubicBezTo>
                    <a:pt x="27" y="87"/>
                    <a:pt x="46" y="91"/>
                    <a:pt x="78" y="95"/>
                  </a:cubicBezTo>
                  <a:cubicBezTo>
                    <a:pt x="106" y="99"/>
                    <a:pt x="118" y="102"/>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1"/>
                  </a:cubicBezTo>
                  <a:cubicBezTo>
                    <a:pt x="158" y="96"/>
                    <a:pt x="149" y="84"/>
                    <a:pt x="13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9" name="Freeform 17">
              <a:extLst>
                <a:ext uri="{FF2B5EF4-FFF2-40B4-BE49-F238E27FC236}">
                  <a16:creationId xmlns:a16="http://schemas.microsoft.com/office/drawing/2014/main" id="{12EE5648-DF33-EA76-931C-8C740E9D9BBB}"/>
                </a:ext>
              </a:extLst>
            </p:cNvPr>
            <p:cNvSpPr>
              <a:spLocks/>
            </p:cNvSpPr>
            <p:nvPr userDrawn="1"/>
          </p:nvSpPr>
          <p:spPr bwMode="auto">
            <a:xfrm>
              <a:off x="4366" y="1483"/>
              <a:ext cx="89" cy="83"/>
            </a:xfrm>
            <a:custGeom>
              <a:avLst/>
              <a:gdLst>
                <a:gd name="T0" fmla="*/ 41 w 174"/>
                <a:gd name="T1" fmla="*/ 81 h 162"/>
                <a:gd name="T2" fmla="*/ 55 w 174"/>
                <a:gd name="T3" fmla="*/ 47 h 162"/>
                <a:gd name="T4" fmla="*/ 89 w 174"/>
                <a:gd name="T5" fmla="*/ 34 h 162"/>
                <a:gd name="T6" fmla="*/ 119 w 174"/>
                <a:gd name="T7" fmla="*/ 43 h 162"/>
                <a:gd name="T8" fmla="*/ 134 w 174"/>
                <a:gd name="T9" fmla="*/ 65 h 162"/>
                <a:gd name="T10" fmla="*/ 174 w 174"/>
                <a:gd name="T11" fmla="*/ 65 h 162"/>
                <a:gd name="T12" fmla="*/ 147 w 174"/>
                <a:gd name="T13" fmla="*/ 18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3 h 162"/>
                <a:gd name="T26" fmla="*/ 174 w 174"/>
                <a:gd name="T27" fmla="*/ 97 h 162"/>
                <a:gd name="T28" fmla="*/ 134 w 174"/>
                <a:gd name="T29" fmla="*/ 97 h 162"/>
                <a:gd name="T30" fmla="*/ 119 w 174"/>
                <a:gd name="T31" fmla="*/ 118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8"/>
                    <a:pt x="75" y="34"/>
                    <a:pt x="89" y="34"/>
                  </a:cubicBezTo>
                  <a:cubicBezTo>
                    <a:pt x="101" y="34"/>
                    <a:pt x="111" y="38"/>
                    <a:pt x="119" y="43"/>
                  </a:cubicBezTo>
                  <a:cubicBezTo>
                    <a:pt x="126" y="49"/>
                    <a:pt x="131" y="56"/>
                    <a:pt x="134" y="65"/>
                  </a:cubicBezTo>
                  <a:cubicBezTo>
                    <a:pt x="174" y="65"/>
                    <a:pt x="174" y="65"/>
                    <a:pt x="174" y="65"/>
                  </a:cubicBezTo>
                  <a:cubicBezTo>
                    <a:pt x="173" y="50"/>
                    <a:pt x="163" y="30"/>
                    <a:pt x="147" y="18"/>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3"/>
                  </a:cubicBezTo>
                  <a:cubicBezTo>
                    <a:pt x="163" y="131"/>
                    <a:pt x="173" y="112"/>
                    <a:pt x="174" y="97"/>
                  </a:cubicBezTo>
                  <a:cubicBezTo>
                    <a:pt x="134" y="97"/>
                    <a:pt x="134" y="97"/>
                    <a:pt x="134" y="97"/>
                  </a:cubicBezTo>
                  <a:cubicBezTo>
                    <a:pt x="131" y="106"/>
                    <a:pt x="126" y="113"/>
                    <a:pt x="119" y="118"/>
                  </a:cubicBezTo>
                  <a:cubicBezTo>
                    <a:pt x="111" y="124"/>
                    <a:pt x="101" y="128"/>
                    <a:pt x="89" y="128"/>
                  </a:cubicBezTo>
                  <a:cubicBezTo>
                    <a:pt x="75" y="128"/>
                    <a:pt x="63" y="123"/>
                    <a:pt x="55" y="115"/>
                  </a:cubicBezTo>
                  <a:cubicBezTo>
                    <a:pt x="46" y="106"/>
                    <a:pt x="41" y="95"/>
                    <a:pt x="41" y="81"/>
                  </a:cubicBezTo>
                  <a:cubicBezTo>
                    <a:pt x="41" y="81"/>
                    <a:pt x="41" y="81"/>
                    <a:pt x="41" y="81"/>
                  </a:cubicBezTo>
                  <a:cubicBezTo>
                    <a:pt x="41" y="81"/>
                    <a:pt x="41"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8">
              <a:extLst>
                <a:ext uri="{FF2B5EF4-FFF2-40B4-BE49-F238E27FC236}">
                  <a16:creationId xmlns:a16="http://schemas.microsoft.com/office/drawing/2014/main" id="{23F8913C-09F7-3C84-D590-BDED23994A07}"/>
                </a:ext>
              </a:extLst>
            </p:cNvPr>
            <p:cNvSpPr>
              <a:spLocks/>
            </p:cNvSpPr>
            <p:nvPr userDrawn="1"/>
          </p:nvSpPr>
          <p:spPr bwMode="auto">
            <a:xfrm>
              <a:off x="3735" y="1264"/>
              <a:ext cx="248" cy="408"/>
            </a:xfrm>
            <a:custGeom>
              <a:avLst/>
              <a:gdLst>
                <a:gd name="T0" fmla="*/ 108 w 248"/>
                <a:gd name="T1" fmla="*/ 0 h 408"/>
                <a:gd name="T2" fmla="*/ 0 w 248"/>
                <a:gd name="T3" fmla="*/ 204 h 408"/>
                <a:gd name="T4" fmla="*/ 69 w 248"/>
                <a:gd name="T5" fmla="*/ 335 h 408"/>
                <a:gd name="T6" fmla="*/ 85 w 248"/>
                <a:gd name="T7" fmla="*/ 306 h 408"/>
                <a:gd name="T8" fmla="*/ 30 w 248"/>
                <a:gd name="T9" fmla="*/ 204 h 408"/>
                <a:gd name="T10" fmla="*/ 124 w 248"/>
                <a:gd name="T11" fmla="*/ 30 h 408"/>
                <a:gd name="T12" fmla="*/ 217 w 248"/>
                <a:gd name="T13" fmla="*/ 204 h 408"/>
                <a:gd name="T14" fmla="*/ 108 w 248"/>
                <a:gd name="T15" fmla="*/ 408 h 408"/>
                <a:gd name="T16" fmla="*/ 139 w 248"/>
                <a:gd name="T17" fmla="*/ 408 h 408"/>
                <a:gd name="T18" fmla="*/ 248 w 248"/>
                <a:gd name="T19" fmla="*/ 204 h 408"/>
                <a:gd name="T20" fmla="*/ 139 w 248"/>
                <a:gd name="T21" fmla="*/ 0 h 408"/>
                <a:gd name="T22" fmla="*/ 108 w 248"/>
                <a:gd name="T2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408">
                  <a:moveTo>
                    <a:pt x="108" y="0"/>
                  </a:moveTo>
                  <a:lnTo>
                    <a:pt x="0" y="204"/>
                  </a:lnTo>
                  <a:lnTo>
                    <a:pt x="69" y="335"/>
                  </a:lnTo>
                  <a:lnTo>
                    <a:pt x="85" y="306"/>
                  </a:lnTo>
                  <a:lnTo>
                    <a:pt x="30" y="204"/>
                  </a:lnTo>
                  <a:lnTo>
                    <a:pt x="124" y="30"/>
                  </a:lnTo>
                  <a:lnTo>
                    <a:pt x="217" y="204"/>
                  </a:lnTo>
                  <a:lnTo>
                    <a:pt x="108" y="408"/>
                  </a:lnTo>
                  <a:lnTo>
                    <a:pt x="139" y="408"/>
                  </a:lnTo>
                  <a:lnTo>
                    <a:pt x="248" y="204"/>
                  </a:lnTo>
                  <a:lnTo>
                    <a:pt x="139" y="0"/>
                  </a:lnTo>
                  <a:lnTo>
                    <a:pt x="1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9">
              <a:extLst>
                <a:ext uri="{FF2B5EF4-FFF2-40B4-BE49-F238E27FC236}">
                  <a16:creationId xmlns:a16="http://schemas.microsoft.com/office/drawing/2014/main" id="{0273E18A-A12B-0394-53C1-D9044562FC44}"/>
                </a:ext>
              </a:extLst>
            </p:cNvPr>
            <p:cNvSpPr>
              <a:spLocks/>
            </p:cNvSpPr>
            <p:nvPr userDrawn="1"/>
          </p:nvSpPr>
          <p:spPr bwMode="auto">
            <a:xfrm>
              <a:off x="3672" y="1264"/>
              <a:ext cx="249" cy="408"/>
            </a:xfrm>
            <a:custGeom>
              <a:avLst/>
              <a:gdLst>
                <a:gd name="T0" fmla="*/ 179 w 249"/>
                <a:gd name="T1" fmla="*/ 73 h 408"/>
                <a:gd name="T2" fmla="*/ 164 w 249"/>
                <a:gd name="T3" fmla="*/ 102 h 408"/>
                <a:gd name="T4" fmla="*/ 218 w 249"/>
                <a:gd name="T5" fmla="*/ 204 h 408"/>
                <a:gd name="T6" fmla="*/ 125 w 249"/>
                <a:gd name="T7" fmla="*/ 379 h 408"/>
                <a:gd name="T8" fmla="*/ 32 w 249"/>
                <a:gd name="T9" fmla="*/ 204 h 408"/>
                <a:gd name="T10" fmla="*/ 141 w 249"/>
                <a:gd name="T11" fmla="*/ 0 h 408"/>
                <a:gd name="T12" fmla="*/ 109 w 249"/>
                <a:gd name="T13" fmla="*/ 0 h 408"/>
                <a:gd name="T14" fmla="*/ 0 w 249"/>
                <a:gd name="T15" fmla="*/ 204 h 408"/>
                <a:gd name="T16" fmla="*/ 109 w 249"/>
                <a:gd name="T17" fmla="*/ 408 h 408"/>
                <a:gd name="T18" fmla="*/ 141 w 249"/>
                <a:gd name="T19" fmla="*/ 408 h 408"/>
                <a:gd name="T20" fmla="*/ 249 w 249"/>
                <a:gd name="T21" fmla="*/ 204 h 408"/>
                <a:gd name="T22" fmla="*/ 179 w 249"/>
                <a:gd name="T23" fmla="*/ 7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8">
                  <a:moveTo>
                    <a:pt x="179" y="73"/>
                  </a:moveTo>
                  <a:lnTo>
                    <a:pt x="164" y="102"/>
                  </a:lnTo>
                  <a:lnTo>
                    <a:pt x="218" y="204"/>
                  </a:lnTo>
                  <a:lnTo>
                    <a:pt x="125" y="379"/>
                  </a:lnTo>
                  <a:lnTo>
                    <a:pt x="32" y="204"/>
                  </a:lnTo>
                  <a:lnTo>
                    <a:pt x="141" y="0"/>
                  </a:lnTo>
                  <a:lnTo>
                    <a:pt x="109" y="0"/>
                  </a:lnTo>
                  <a:lnTo>
                    <a:pt x="0" y="204"/>
                  </a:lnTo>
                  <a:lnTo>
                    <a:pt x="109" y="408"/>
                  </a:lnTo>
                  <a:lnTo>
                    <a:pt x="141" y="408"/>
                  </a:lnTo>
                  <a:lnTo>
                    <a:pt x="249" y="204"/>
                  </a:lnTo>
                  <a:lnTo>
                    <a:pt x="179"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1112421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ummary layout">
    <p:bg bwMode="ltGray">
      <p:bgPr>
        <a:solidFill>
          <a:schemeClr val="accent6"/>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4E342-FACD-60BA-5AFF-7804083D8C20}"/>
              </a:ext>
            </a:extLst>
          </p:cNvPr>
          <p:cNvSpPr>
            <a:spLocks noGrp="1"/>
          </p:cNvSpPr>
          <p:nvPr>
            <p:ph type="title" hasCustomPrompt="1"/>
          </p:nvPr>
        </p:nvSpPr>
        <p:spPr>
          <a:xfrm>
            <a:off x="1007533" y="629883"/>
            <a:ext cx="6720000" cy="902811"/>
          </a:xfrm>
        </p:spPr>
        <p:txBody>
          <a:bodyPr/>
          <a:lstStyle>
            <a:lvl1pPr>
              <a:defRPr sz="5867">
                <a:solidFill>
                  <a:schemeClr val="accent4"/>
                </a:solidFill>
              </a:defRPr>
            </a:lvl1pPr>
          </a:lstStyle>
          <a:p>
            <a:r>
              <a:rPr lang="fr-FR"/>
              <a:t>Click to </a:t>
            </a:r>
            <a:r>
              <a:rPr lang="fr-FR" err="1"/>
              <a:t>add</a:t>
            </a:r>
            <a:r>
              <a:rPr lang="fr-FR"/>
              <a:t> </a:t>
            </a:r>
            <a:r>
              <a:rPr lang="fr-FR" err="1"/>
              <a:t>title</a:t>
            </a:r>
            <a:endParaRPr lang="fr-FR"/>
          </a:p>
        </p:txBody>
      </p:sp>
      <p:sp>
        <p:nvSpPr>
          <p:cNvPr id="3" name="Espace réservé de la date 2">
            <a:extLst>
              <a:ext uri="{FF2B5EF4-FFF2-40B4-BE49-F238E27FC236}">
                <a16:creationId xmlns:a16="http://schemas.microsoft.com/office/drawing/2014/main" id="{E0380677-9861-0767-983D-FFD93A3063A4}"/>
              </a:ext>
            </a:extLst>
          </p:cNvPr>
          <p:cNvSpPr>
            <a:spLocks noGrp="1"/>
          </p:cNvSpPr>
          <p:nvPr>
            <p:ph type="dt" sz="half" idx="10"/>
          </p:nvPr>
        </p:nvSpPr>
        <p:spPr>
          <a:xfrm>
            <a:off x="11808667" y="2378607"/>
            <a:ext cx="143565" cy="72768"/>
          </a:xfrm>
        </p:spPr>
        <p:txBody>
          <a:bodyPr/>
          <a:lstStyle/>
          <a:p>
            <a:endParaRPr lang="fr-FR"/>
          </a:p>
        </p:txBody>
      </p:sp>
      <p:sp>
        <p:nvSpPr>
          <p:cNvPr id="5" name="Espace réservé du numéro de diapositive 4">
            <a:extLst>
              <a:ext uri="{FF2B5EF4-FFF2-40B4-BE49-F238E27FC236}">
                <a16:creationId xmlns:a16="http://schemas.microsoft.com/office/drawing/2014/main" id="{99C1D5AC-3E8A-643B-2D7E-34526907E822}"/>
              </a:ext>
            </a:extLst>
          </p:cNvPr>
          <p:cNvSpPr>
            <a:spLocks noGrp="1"/>
          </p:cNvSpPr>
          <p:nvPr>
            <p:ph type="sldNum" sz="quarter" idx="12"/>
          </p:nvPr>
        </p:nvSpPr>
        <p:spPr>
          <a:xfrm>
            <a:off x="11765626" y="3216432"/>
            <a:ext cx="318924" cy="251672"/>
          </a:xfrm>
        </p:spPr>
        <p:txBody>
          <a:bodyPr/>
          <a:lstStyle/>
          <a:p>
            <a:fld id="{E8C60506-5BE4-4453-AE4B-F0F5E69C63A6}" type="slidenum">
              <a:rPr lang="fr-FR" smtClean="0"/>
              <a:pPr/>
              <a:t>‹N°›</a:t>
            </a:fld>
            <a:endParaRPr lang="fr-FR"/>
          </a:p>
        </p:txBody>
      </p:sp>
      <p:sp>
        <p:nvSpPr>
          <p:cNvPr id="11" name="Espace réservé du texte 6">
            <a:extLst>
              <a:ext uri="{FF2B5EF4-FFF2-40B4-BE49-F238E27FC236}">
                <a16:creationId xmlns:a16="http://schemas.microsoft.com/office/drawing/2014/main" id="{D81ABEFB-3318-ADA6-1A4F-164F3E50FD8C}"/>
              </a:ext>
            </a:extLst>
          </p:cNvPr>
          <p:cNvSpPr>
            <a:spLocks noGrp="1"/>
          </p:cNvSpPr>
          <p:nvPr>
            <p:ph type="body" sz="quarter" idx="14" hasCustomPrompt="1"/>
          </p:nvPr>
        </p:nvSpPr>
        <p:spPr>
          <a:xfrm>
            <a:off x="1007533" y="1993857"/>
            <a:ext cx="3216000" cy="738664"/>
          </a:xfrm>
        </p:spPr>
        <p:txBody>
          <a:bodyPr/>
          <a:lstStyle>
            <a:lvl1pPr>
              <a:buFontTx/>
              <a:buNone/>
              <a:tabLst>
                <a:tab pos="3102956" algn="r"/>
              </a:tabLst>
              <a:defRPr sz="1600" b="1" cap="none" baseline="0">
                <a:solidFill>
                  <a:schemeClr val="tx2"/>
                </a:solidFill>
              </a:defRPr>
            </a:lvl1pPr>
            <a:lvl2pPr>
              <a:buFontTx/>
              <a:buNone/>
              <a:tabLst>
                <a:tab pos="3102956" algn="r"/>
              </a:tabLst>
              <a:defRPr sz="1600" b="0" cap="none" baseline="0">
                <a:solidFill>
                  <a:schemeClr val="accent4"/>
                </a:solidFill>
              </a:defRPr>
            </a:lvl2pPr>
            <a:lvl3pPr>
              <a:buFontTx/>
              <a:buNone/>
              <a:tabLst>
                <a:tab pos="3102956" algn="r"/>
              </a:tabLst>
              <a:defRPr sz="1600" b="0" cap="none" baseline="0">
                <a:solidFill>
                  <a:schemeClr val="accent4"/>
                </a:solidFill>
              </a:defRPr>
            </a:lvl3pPr>
            <a:lvl4pPr>
              <a:buFontTx/>
              <a:buNone/>
              <a:defRPr sz="1600" b="0" cap="none" baseline="0">
                <a:solidFill>
                  <a:schemeClr val="tx1"/>
                </a:solidFill>
              </a:defRPr>
            </a:lvl4pPr>
            <a:lvl5pPr marL="0" indent="0">
              <a:buFontTx/>
              <a:buNone/>
              <a:defRPr sz="1600" b="0" cap="none" baseline="0">
                <a:solidFill>
                  <a:schemeClr val="tx1"/>
                </a:solidFill>
              </a:defRPr>
            </a:lvl5pPr>
          </a:lstStyle>
          <a:p>
            <a:pPr lvl="0"/>
            <a:r>
              <a:rPr lang="fr-FR"/>
              <a:t>Click to </a:t>
            </a:r>
            <a:r>
              <a:rPr lang="fr-FR" err="1"/>
              <a:t>add</a:t>
            </a:r>
            <a:r>
              <a:rPr lang="fr-FR"/>
              <a:t> </a:t>
            </a:r>
            <a:r>
              <a:rPr lang="fr-FR" err="1"/>
              <a:t>text</a:t>
            </a:r>
            <a:r>
              <a:rPr lang="fr-FR"/>
              <a:t> / </a:t>
            </a:r>
            <a:r>
              <a:rPr lang="fr-FR" err="1"/>
              <a:t>level</a:t>
            </a:r>
            <a:r>
              <a:rPr lang="fr-FR"/>
              <a:t> 1</a:t>
            </a:r>
          </a:p>
          <a:p>
            <a:pPr lvl="1"/>
            <a:r>
              <a:rPr lang="en-US"/>
              <a:t>Click to add text / level 2</a:t>
            </a:r>
          </a:p>
          <a:p>
            <a:pPr lvl="2"/>
            <a:r>
              <a:rPr lang="en-US"/>
              <a:t>Click to add text / level 2</a:t>
            </a:r>
          </a:p>
        </p:txBody>
      </p:sp>
      <p:sp>
        <p:nvSpPr>
          <p:cNvPr id="12" name="Espace réservé du texte 6">
            <a:extLst>
              <a:ext uri="{FF2B5EF4-FFF2-40B4-BE49-F238E27FC236}">
                <a16:creationId xmlns:a16="http://schemas.microsoft.com/office/drawing/2014/main" id="{9B8620A1-C5AF-B629-83AA-59783218E1C8}"/>
              </a:ext>
            </a:extLst>
          </p:cNvPr>
          <p:cNvSpPr>
            <a:spLocks noGrp="1"/>
          </p:cNvSpPr>
          <p:nvPr>
            <p:ph type="body" sz="quarter" idx="15" hasCustomPrompt="1"/>
          </p:nvPr>
        </p:nvSpPr>
        <p:spPr>
          <a:xfrm>
            <a:off x="4511533" y="1993857"/>
            <a:ext cx="3216000" cy="738664"/>
          </a:xfrm>
        </p:spPr>
        <p:txBody>
          <a:bodyPr/>
          <a:lstStyle>
            <a:lvl1pPr>
              <a:buFontTx/>
              <a:buNone/>
              <a:tabLst>
                <a:tab pos="3102956" algn="r"/>
              </a:tabLst>
              <a:defRPr sz="1600" b="1" cap="none" baseline="0">
                <a:solidFill>
                  <a:schemeClr val="tx2"/>
                </a:solidFill>
              </a:defRPr>
            </a:lvl1pPr>
            <a:lvl2pPr>
              <a:buFontTx/>
              <a:buNone/>
              <a:tabLst>
                <a:tab pos="3102956" algn="r"/>
              </a:tabLst>
              <a:defRPr sz="1600" b="0" cap="none" baseline="0">
                <a:solidFill>
                  <a:schemeClr val="accent4"/>
                </a:solidFill>
              </a:defRPr>
            </a:lvl2pPr>
            <a:lvl3pPr>
              <a:buFontTx/>
              <a:buNone/>
              <a:tabLst>
                <a:tab pos="3102956" algn="r"/>
              </a:tabLst>
              <a:defRPr sz="1600" b="0" cap="none" baseline="0">
                <a:solidFill>
                  <a:schemeClr val="accent4"/>
                </a:solidFill>
              </a:defRPr>
            </a:lvl3pPr>
            <a:lvl4pPr>
              <a:buFontTx/>
              <a:buNone/>
              <a:defRPr sz="1600" b="0" cap="none" baseline="0">
                <a:solidFill>
                  <a:schemeClr val="tx1"/>
                </a:solidFill>
              </a:defRPr>
            </a:lvl4pPr>
            <a:lvl5pPr marL="0" indent="0">
              <a:buFontTx/>
              <a:buNone/>
              <a:defRPr sz="1600" b="0" cap="none" baseline="0">
                <a:solidFill>
                  <a:schemeClr val="tx1"/>
                </a:solidFill>
              </a:defRPr>
            </a:lvl5pPr>
          </a:lstStyle>
          <a:p>
            <a:pPr lvl="0"/>
            <a:r>
              <a:rPr lang="fr-FR"/>
              <a:t>Click to </a:t>
            </a:r>
            <a:r>
              <a:rPr lang="fr-FR" err="1"/>
              <a:t>add</a:t>
            </a:r>
            <a:r>
              <a:rPr lang="fr-FR"/>
              <a:t> </a:t>
            </a:r>
            <a:r>
              <a:rPr lang="fr-FR" err="1"/>
              <a:t>text</a:t>
            </a:r>
            <a:r>
              <a:rPr lang="fr-FR"/>
              <a:t> / </a:t>
            </a:r>
            <a:r>
              <a:rPr lang="fr-FR" err="1"/>
              <a:t>level</a:t>
            </a:r>
            <a:r>
              <a:rPr lang="fr-FR"/>
              <a:t> 1</a:t>
            </a:r>
          </a:p>
          <a:p>
            <a:pPr lvl="1"/>
            <a:r>
              <a:rPr lang="en-US"/>
              <a:t>Click to add text / level 2</a:t>
            </a:r>
          </a:p>
          <a:p>
            <a:pPr lvl="2"/>
            <a:r>
              <a:rPr lang="en-US"/>
              <a:t>Click to add text / level 2</a:t>
            </a:r>
          </a:p>
        </p:txBody>
      </p:sp>
      <p:sp>
        <p:nvSpPr>
          <p:cNvPr id="13" name="Espace réservé du texte 6">
            <a:extLst>
              <a:ext uri="{FF2B5EF4-FFF2-40B4-BE49-F238E27FC236}">
                <a16:creationId xmlns:a16="http://schemas.microsoft.com/office/drawing/2014/main" id="{EE96AF5C-6E17-40F2-4E30-01F5068359D3}"/>
              </a:ext>
            </a:extLst>
          </p:cNvPr>
          <p:cNvSpPr>
            <a:spLocks noGrp="1"/>
          </p:cNvSpPr>
          <p:nvPr>
            <p:ph type="body" sz="quarter" idx="16"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4" name="Espace réservé du pied de page 9">
            <a:extLst>
              <a:ext uri="{FF2B5EF4-FFF2-40B4-BE49-F238E27FC236}">
                <a16:creationId xmlns:a16="http://schemas.microsoft.com/office/drawing/2014/main" id="{294E6482-2C69-AA44-8D4C-25C484DDBF77}"/>
              </a:ext>
            </a:extLst>
          </p:cNvPr>
          <p:cNvSpPr>
            <a:spLocks noGrp="1"/>
          </p:cNvSpPr>
          <p:nvPr>
            <p:ph type="ftr" sz="quarter" idx="17"/>
          </p:nvPr>
        </p:nvSpPr>
        <p:spPr>
          <a:xfrm>
            <a:off x="11789567" y="4166877"/>
            <a:ext cx="143565" cy="2400000"/>
          </a:xfrm>
        </p:spPr>
        <p:txBody>
          <a:bodyPr/>
          <a:lstStyle/>
          <a:p>
            <a:endParaRPr lang="fr-FR"/>
          </a:p>
        </p:txBody>
      </p:sp>
      <p:sp>
        <p:nvSpPr>
          <p:cNvPr id="15" name="Freeform 3">
            <a:extLst>
              <a:ext uri="{FF2B5EF4-FFF2-40B4-BE49-F238E27FC236}">
                <a16:creationId xmlns:a16="http://schemas.microsoft.com/office/drawing/2014/main" id="{50DAD4A3-67D0-E14D-6A85-35B7FEA08537}"/>
              </a:ext>
            </a:extLst>
          </p:cNvPr>
          <p:cNvSpPr>
            <a:spLocks/>
          </p:cNvSpPr>
          <p:nvPr userDrawn="1"/>
        </p:nvSpPr>
        <p:spPr bwMode="auto">
          <a:xfrm>
            <a:off x="515429" y="330263"/>
            <a:ext cx="139700" cy="6192000"/>
          </a:xfrm>
          <a:custGeom>
            <a:avLst/>
            <a:gdLst>
              <a:gd name="T0" fmla="+- 0 3602 3602"/>
              <a:gd name="T1" fmla="*/ T0 w 166"/>
              <a:gd name="T2" fmla="+- 0 7695 405"/>
              <a:gd name="T3" fmla="*/ 7695 h 7290"/>
              <a:gd name="T4" fmla="+- 0 3602 3602"/>
              <a:gd name="T5" fmla="*/ T4 w 166"/>
              <a:gd name="T6" fmla="+- 0 1704 405"/>
              <a:gd name="T7" fmla="*/ 1704 h 7290"/>
              <a:gd name="T8" fmla="+- 0 3768 3602"/>
              <a:gd name="T9" fmla="*/ T8 w 166"/>
              <a:gd name="T10" fmla="+- 0 1412 405"/>
              <a:gd name="T11" fmla="*/ 1412 h 7290"/>
              <a:gd name="T12" fmla="+- 0 3602 3602"/>
              <a:gd name="T13" fmla="*/ T12 w 166"/>
              <a:gd name="T14" fmla="+- 0 1119 405"/>
              <a:gd name="T15" fmla="*/ 1119 h 7290"/>
              <a:gd name="T16" fmla="+- 0 3602 3602"/>
              <a:gd name="T17" fmla="*/ T16 w 166"/>
              <a:gd name="T18" fmla="+- 0 405 405"/>
              <a:gd name="T19" fmla="*/ 405 h 7290"/>
            </a:gdLst>
            <a:ahLst/>
            <a:cxnLst>
              <a:cxn ang="0">
                <a:pos x="T1" y="T3"/>
              </a:cxn>
              <a:cxn ang="0">
                <a:pos x="T5" y="T7"/>
              </a:cxn>
              <a:cxn ang="0">
                <a:pos x="T9" y="T11"/>
              </a:cxn>
              <a:cxn ang="0">
                <a:pos x="T13" y="T15"/>
              </a:cxn>
              <a:cxn ang="0">
                <a:pos x="T17" y="T19"/>
              </a:cxn>
            </a:cxnLst>
            <a:rect l="0" t="0" r="r" b="b"/>
            <a:pathLst>
              <a:path w="166" h="7290">
                <a:moveTo>
                  <a:pt x="0" y="7290"/>
                </a:moveTo>
                <a:lnTo>
                  <a:pt x="0" y="1299"/>
                </a:lnTo>
                <a:lnTo>
                  <a:pt x="166" y="1007"/>
                </a:lnTo>
                <a:lnTo>
                  <a:pt x="0" y="714"/>
                </a:lnTo>
                <a:lnTo>
                  <a:pt x="0" y="0"/>
                </a:lnTo>
              </a:path>
            </a:pathLst>
          </a:custGeom>
          <a:noFill/>
          <a:ln w="3175">
            <a:solidFill>
              <a:schemeClr val="tx2"/>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cxnSp>
        <p:nvCxnSpPr>
          <p:cNvPr id="17" name="Connecteur droit 16">
            <a:extLst>
              <a:ext uri="{FF2B5EF4-FFF2-40B4-BE49-F238E27FC236}">
                <a16:creationId xmlns:a16="http://schemas.microsoft.com/office/drawing/2014/main" id="{0F449610-BB5D-3545-1814-DE83EC1EAAF5}"/>
              </a:ext>
            </a:extLst>
          </p:cNvPr>
          <p:cNvCxnSpPr>
            <a:cxnSpLocks/>
          </p:cNvCxnSpPr>
          <p:nvPr userDrawn="1"/>
        </p:nvCxnSpPr>
        <p:spPr>
          <a:xfrm>
            <a:off x="11676572" y="330263"/>
            <a:ext cx="0" cy="6192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4">
            <a:extLst>
              <a:ext uri="{FF2B5EF4-FFF2-40B4-BE49-F238E27FC236}">
                <a16:creationId xmlns:a16="http://schemas.microsoft.com/office/drawing/2014/main" id="{F74F0CE1-E30D-E028-898F-1ADBC19AE63B}"/>
              </a:ext>
            </a:extLst>
          </p:cNvPr>
          <p:cNvGrpSpPr>
            <a:grpSpLocks noChangeAspect="1"/>
          </p:cNvGrpSpPr>
          <p:nvPr userDrawn="1"/>
        </p:nvGrpSpPr>
        <p:grpSpPr bwMode="auto">
          <a:xfrm>
            <a:off x="11718861" y="338911"/>
            <a:ext cx="432000" cy="454928"/>
            <a:chOff x="1694" y="371"/>
            <a:chExt cx="2374" cy="2500"/>
          </a:xfrm>
        </p:grpSpPr>
        <p:sp>
          <p:nvSpPr>
            <p:cNvPr id="7" name="Freeform 5">
              <a:extLst>
                <a:ext uri="{FF2B5EF4-FFF2-40B4-BE49-F238E27FC236}">
                  <a16:creationId xmlns:a16="http://schemas.microsoft.com/office/drawing/2014/main" id="{4535D76C-88D8-0C3B-5F6C-A38895111624}"/>
                </a:ext>
              </a:extLst>
            </p:cNvPr>
            <p:cNvSpPr>
              <a:spLocks noEditPoints="1"/>
            </p:cNvSpPr>
            <p:nvPr userDrawn="1"/>
          </p:nvSpPr>
          <p:spPr bwMode="auto">
            <a:xfrm>
              <a:off x="1694" y="2151"/>
              <a:ext cx="308" cy="296"/>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 name="Freeform 6">
              <a:extLst>
                <a:ext uri="{FF2B5EF4-FFF2-40B4-BE49-F238E27FC236}">
                  <a16:creationId xmlns:a16="http://schemas.microsoft.com/office/drawing/2014/main" id="{2DD6A7BF-04E3-4FED-2C94-20328FA946B0}"/>
                </a:ext>
              </a:extLst>
            </p:cNvPr>
            <p:cNvSpPr>
              <a:spLocks/>
            </p:cNvSpPr>
            <p:nvPr userDrawn="1"/>
          </p:nvSpPr>
          <p:spPr bwMode="auto">
            <a:xfrm>
              <a:off x="3161" y="2151"/>
              <a:ext cx="304" cy="300"/>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9" name="Freeform 7">
              <a:extLst>
                <a:ext uri="{FF2B5EF4-FFF2-40B4-BE49-F238E27FC236}">
                  <a16:creationId xmlns:a16="http://schemas.microsoft.com/office/drawing/2014/main" id="{D4D71383-E20F-6874-B03D-63B55FBCDFBD}"/>
                </a:ext>
              </a:extLst>
            </p:cNvPr>
            <p:cNvSpPr>
              <a:spLocks/>
            </p:cNvSpPr>
            <p:nvPr userDrawn="1"/>
          </p:nvSpPr>
          <p:spPr bwMode="auto">
            <a:xfrm>
              <a:off x="2075" y="2151"/>
              <a:ext cx="257" cy="296"/>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0" name="Freeform 8">
              <a:extLst>
                <a:ext uri="{FF2B5EF4-FFF2-40B4-BE49-F238E27FC236}">
                  <a16:creationId xmlns:a16="http://schemas.microsoft.com/office/drawing/2014/main" id="{EDFC21EE-7F6A-D2C6-629D-03D6355E249A}"/>
                </a:ext>
              </a:extLst>
            </p:cNvPr>
            <p:cNvSpPr>
              <a:spLocks/>
            </p:cNvSpPr>
            <p:nvPr userDrawn="1"/>
          </p:nvSpPr>
          <p:spPr bwMode="auto">
            <a:xfrm>
              <a:off x="3553" y="2151"/>
              <a:ext cx="244" cy="296"/>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 name="Freeform 9">
              <a:extLst>
                <a:ext uri="{FF2B5EF4-FFF2-40B4-BE49-F238E27FC236}">
                  <a16:creationId xmlns:a16="http://schemas.microsoft.com/office/drawing/2014/main" id="{BB5E45D8-947C-A4E8-D1B0-7EA980A6B43F}"/>
                </a:ext>
              </a:extLst>
            </p:cNvPr>
            <p:cNvSpPr>
              <a:spLocks noEditPoints="1"/>
            </p:cNvSpPr>
            <p:nvPr userDrawn="1"/>
          </p:nvSpPr>
          <p:spPr bwMode="auto">
            <a:xfrm>
              <a:off x="2773" y="2151"/>
              <a:ext cx="354" cy="296"/>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0">
              <a:extLst>
                <a:ext uri="{FF2B5EF4-FFF2-40B4-BE49-F238E27FC236}">
                  <a16:creationId xmlns:a16="http://schemas.microsoft.com/office/drawing/2014/main" id="{F639E5FB-41A8-3E3C-FF37-EA0F1B83CCE1}"/>
                </a:ext>
              </a:extLst>
            </p:cNvPr>
            <p:cNvSpPr>
              <a:spLocks/>
            </p:cNvSpPr>
            <p:nvPr userDrawn="1"/>
          </p:nvSpPr>
          <p:spPr bwMode="auto">
            <a:xfrm>
              <a:off x="3763" y="2151"/>
              <a:ext cx="305" cy="296"/>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9" name="Freeform 11">
              <a:extLst>
                <a:ext uri="{FF2B5EF4-FFF2-40B4-BE49-F238E27FC236}">
                  <a16:creationId xmlns:a16="http://schemas.microsoft.com/office/drawing/2014/main" id="{2771513F-DDFB-3C49-7989-7E5663A9E902}"/>
                </a:ext>
              </a:extLst>
            </p:cNvPr>
            <p:cNvSpPr>
              <a:spLocks/>
            </p:cNvSpPr>
            <p:nvPr userDrawn="1"/>
          </p:nvSpPr>
          <p:spPr bwMode="auto">
            <a:xfrm>
              <a:off x="2413" y="2151"/>
              <a:ext cx="309" cy="296"/>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2">
              <a:extLst>
                <a:ext uri="{FF2B5EF4-FFF2-40B4-BE49-F238E27FC236}">
                  <a16:creationId xmlns:a16="http://schemas.microsoft.com/office/drawing/2014/main" id="{8C770AA8-E011-D084-385C-E76381EF63AF}"/>
                </a:ext>
              </a:extLst>
            </p:cNvPr>
            <p:cNvSpPr>
              <a:spLocks/>
            </p:cNvSpPr>
            <p:nvPr userDrawn="1"/>
          </p:nvSpPr>
          <p:spPr bwMode="auto">
            <a:xfrm>
              <a:off x="1800" y="2572"/>
              <a:ext cx="307" cy="295"/>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3">
              <a:extLst>
                <a:ext uri="{FF2B5EF4-FFF2-40B4-BE49-F238E27FC236}">
                  <a16:creationId xmlns:a16="http://schemas.microsoft.com/office/drawing/2014/main" id="{39E9E981-A030-0585-B613-7A5D78A9FF81}"/>
                </a:ext>
              </a:extLst>
            </p:cNvPr>
            <p:cNvSpPr>
              <a:spLocks/>
            </p:cNvSpPr>
            <p:nvPr userDrawn="1"/>
          </p:nvSpPr>
          <p:spPr bwMode="auto">
            <a:xfrm>
              <a:off x="2528" y="2572"/>
              <a:ext cx="304" cy="299"/>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4">
              <a:extLst>
                <a:ext uri="{FF2B5EF4-FFF2-40B4-BE49-F238E27FC236}">
                  <a16:creationId xmlns:a16="http://schemas.microsoft.com/office/drawing/2014/main" id="{0E430D47-7CCE-17BC-BCA3-3AB88053E726}"/>
                </a:ext>
              </a:extLst>
            </p:cNvPr>
            <p:cNvSpPr>
              <a:spLocks noEditPoints="1"/>
            </p:cNvSpPr>
            <p:nvPr userDrawn="1"/>
          </p:nvSpPr>
          <p:spPr bwMode="auto">
            <a:xfrm>
              <a:off x="2166" y="2572"/>
              <a:ext cx="308" cy="295"/>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5">
              <a:extLst>
                <a:ext uri="{FF2B5EF4-FFF2-40B4-BE49-F238E27FC236}">
                  <a16:creationId xmlns:a16="http://schemas.microsoft.com/office/drawing/2014/main" id="{B1C47FF5-F916-7C0A-496E-AC653AEF3EE4}"/>
                </a:ext>
              </a:extLst>
            </p:cNvPr>
            <p:cNvSpPr>
              <a:spLocks/>
            </p:cNvSpPr>
            <p:nvPr userDrawn="1"/>
          </p:nvSpPr>
          <p:spPr bwMode="auto">
            <a:xfrm>
              <a:off x="3288" y="2572"/>
              <a:ext cx="311" cy="295"/>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16">
              <a:extLst>
                <a:ext uri="{FF2B5EF4-FFF2-40B4-BE49-F238E27FC236}">
                  <a16:creationId xmlns:a16="http://schemas.microsoft.com/office/drawing/2014/main" id="{3D5068FE-9A5C-2547-62CF-2618E259A2F3}"/>
                </a:ext>
              </a:extLst>
            </p:cNvPr>
            <p:cNvSpPr>
              <a:spLocks/>
            </p:cNvSpPr>
            <p:nvPr userDrawn="1"/>
          </p:nvSpPr>
          <p:spPr bwMode="auto">
            <a:xfrm>
              <a:off x="3622" y="2568"/>
              <a:ext cx="295" cy="30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5" name="Freeform 17">
              <a:extLst>
                <a:ext uri="{FF2B5EF4-FFF2-40B4-BE49-F238E27FC236}">
                  <a16:creationId xmlns:a16="http://schemas.microsoft.com/office/drawing/2014/main" id="{14A4B235-85B8-E21A-73E8-022C6E0A3465}"/>
                </a:ext>
              </a:extLst>
            </p:cNvPr>
            <p:cNvSpPr>
              <a:spLocks/>
            </p:cNvSpPr>
            <p:nvPr userDrawn="1"/>
          </p:nvSpPr>
          <p:spPr bwMode="auto">
            <a:xfrm>
              <a:off x="2896" y="2568"/>
              <a:ext cx="324" cy="30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6" name="Freeform 18">
              <a:extLst>
                <a:ext uri="{FF2B5EF4-FFF2-40B4-BE49-F238E27FC236}">
                  <a16:creationId xmlns:a16="http://schemas.microsoft.com/office/drawing/2014/main" id="{915E39D3-0A0D-837D-04C3-3A7FA57BD891}"/>
                </a:ext>
              </a:extLst>
            </p:cNvPr>
            <p:cNvSpPr>
              <a:spLocks/>
            </p:cNvSpPr>
            <p:nvPr userDrawn="1"/>
          </p:nvSpPr>
          <p:spPr bwMode="auto">
            <a:xfrm>
              <a:off x="2511" y="371"/>
              <a:ext cx="907" cy="1483"/>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7" name="Freeform 19">
              <a:extLst>
                <a:ext uri="{FF2B5EF4-FFF2-40B4-BE49-F238E27FC236}">
                  <a16:creationId xmlns:a16="http://schemas.microsoft.com/office/drawing/2014/main" id="{E70B124E-EDA3-2888-6EED-F93DC4FB7AEF}"/>
                </a:ext>
              </a:extLst>
            </p:cNvPr>
            <p:cNvSpPr>
              <a:spLocks/>
            </p:cNvSpPr>
            <p:nvPr userDrawn="1"/>
          </p:nvSpPr>
          <p:spPr bwMode="auto">
            <a:xfrm>
              <a:off x="2286" y="371"/>
              <a:ext cx="907" cy="1483"/>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2563791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hapter Title - full page picture">
    <p:bg bwMode="invGray">
      <p:bgPr>
        <a:solidFill>
          <a:schemeClr val="accent4"/>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68737" y="884717"/>
            <a:ext cx="6480000" cy="590931"/>
          </a:xfrm>
        </p:spPr>
        <p:txBody>
          <a:bodyPr anchor="t"/>
          <a:lstStyle>
            <a:lvl1pPr>
              <a:lnSpc>
                <a:spcPct val="80000"/>
              </a:lnSpc>
              <a:defRPr sz="4800">
                <a:solidFill>
                  <a:schemeClr val="bg1"/>
                </a:solidFill>
              </a:defRPr>
            </a:lvl1pPr>
          </a:lstStyle>
          <a:p>
            <a:r>
              <a:rPr lang="fr-FR"/>
              <a:t>Click to </a:t>
            </a:r>
            <a:r>
              <a:rPr lang="fr-FR" err="1"/>
              <a:t>add</a:t>
            </a:r>
            <a:r>
              <a:rPr lang="fr-FR"/>
              <a:t> </a:t>
            </a:r>
            <a:r>
              <a:rPr lang="fr-FR" err="1"/>
              <a:t>title</a:t>
            </a:r>
            <a:endParaRPr lang="fr-FR"/>
          </a:p>
        </p:txBody>
      </p:sp>
      <p:sp>
        <p:nvSpPr>
          <p:cNvPr id="3" name="Espace réservé du texte 2"/>
          <p:cNvSpPr>
            <a:spLocks noGrp="1"/>
          </p:cNvSpPr>
          <p:nvPr>
            <p:ph type="body" idx="1" hasCustomPrompt="1"/>
          </p:nvPr>
        </p:nvSpPr>
        <p:spPr>
          <a:xfrm>
            <a:off x="959430" y="740701"/>
            <a:ext cx="780885" cy="738664"/>
          </a:xfrm>
        </p:spPr>
        <p:txBody>
          <a:bodyPr wrap="none">
            <a:spAutoFit/>
          </a:bodyPr>
          <a:lstStyle>
            <a:lvl1pPr marL="0" indent="0">
              <a:buNone/>
              <a:defRPr sz="4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00</a:t>
            </a:r>
          </a:p>
        </p:txBody>
      </p:sp>
      <p:sp>
        <p:nvSpPr>
          <p:cNvPr id="10" name="Espace réservé de la date 3">
            <a:extLst>
              <a:ext uri="{FF2B5EF4-FFF2-40B4-BE49-F238E27FC236}">
                <a16:creationId xmlns:a16="http://schemas.microsoft.com/office/drawing/2014/main" id="{02570C22-6EFC-3D7B-8058-F7E1FF10D15C}"/>
              </a:ext>
            </a:extLst>
          </p:cNvPr>
          <p:cNvSpPr>
            <a:spLocks noGrp="1"/>
          </p:cNvSpPr>
          <p:nvPr>
            <p:ph type="dt" sz="half" idx="2"/>
          </p:nvPr>
        </p:nvSpPr>
        <p:spPr>
          <a:xfrm>
            <a:off x="11808667" y="2378607"/>
            <a:ext cx="143565" cy="72768"/>
          </a:xfrm>
          <a:prstGeom prst="rect">
            <a:avLst/>
          </a:prstGeom>
        </p:spPr>
        <p:txBody>
          <a:bodyPr vert="vert270" wrap="none" lIns="0" tIns="36000" rIns="0" bIns="36000" rtlCol="0" anchor="ctr">
            <a:spAutoFit/>
          </a:bodyPr>
          <a:lstStyle>
            <a:lvl1pPr marL="0" algn="l">
              <a:lnSpc>
                <a:spcPct val="100000"/>
              </a:lnSpc>
              <a:spcBef>
                <a:spcPts val="0"/>
              </a:spcBef>
              <a:buFontTx/>
              <a:buNone/>
              <a:defRPr sz="933">
                <a:solidFill>
                  <a:schemeClr val="bg1"/>
                </a:solidFill>
              </a:defRPr>
            </a:lvl1pPr>
          </a:lstStyle>
          <a:p>
            <a:endParaRPr lang="fr-FR"/>
          </a:p>
        </p:txBody>
      </p:sp>
      <p:sp>
        <p:nvSpPr>
          <p:cNvPr id="12" name="Espace réservé du numéro de diapositive 5">
            <a:extLst>
              <a:ext uri="{FF2B5EF4-FFF2-40B4-BE49-F238E27FC236}">
                <a16:creationId xmlns:a16="http://schemas.microsoft.com/office/drawing/2014/main" id="{63559F2C-7E79-8AA6-15D3-66279E315DC2}"/>
              </a:ext>
            </a:extLst>
          </p:cNvPr>
          <p:cNvSpPr>
            <a:spLocks noGrp="1"/>
          </p:cNvSpPr>
          <p:nvPr>
            <p:ph type="sldNum" sz="quarter" idx="4"/>
          </p:nvPr>
        </p:nvSpPr>
        <p:spPr>
          <a:xfrm>
            <a:off x="11765626" y="3216432"/>
            <a:ext cx="318924" cy="251672"/>
          </a:xfrm>
          <a:prstGeom prst="rect">
            <a:avLst/>
          </a:prstGeom>
        </p:spPr>
        <p:txBody>
          <a:bodyPr vert="vert270" wrap="none" lIns="36000" tIns="0" rIns="36000" bIns="0" rtlCol="0" anchor="ctr">
            <a:spAutoFit/>
          </a:bodyPr>
          <a:lstStyle>
            <a:lvl1pPr marL="0" algn="ctr">
              <a:lnSpc>
                <a:spcPct val="100000"/>
              </a:lnSpc>
              <a:spcBef>
                <a:spcPts val="0"/>
              </a:spcBef>
              <a:buFontTx/>
              <a:buNone/>
              <a:defRPr sz="1600">
                <a:solidFill>
                  <a:schemeClr val="bg1"/>
                </a:solidFill>
              </a:defRPr>
            </a:lvl1pPr>
          </a:lstStyle>
          <a:p>
            <a:fld id="{E8C60506-5BE4-4453-AE4B-F0F5E69C63A6}" type="slidenum">
              <a:rPr lang="fr-FR" smtClean="0"/>
              <a:pPr/>
              <a:t>‹N°›</a:t>
            </a:fld>
            <a:endParaRPr lang="fr-FR"/>
          </a:p>
        </p:txBody>
      </p:sp>
      <p:cxnSp>
        <p:nvCxnSpPr>
          <p:cNvPr id="13" name="Connecteur droit 12">
            <a:extLst>
              <a:ext uri="{FF2B5EF4-FFF2-40B4-BE49-F238E27FC236}">
                <a16:creationId xmlns:a16="http://schemas.microsoft.com/office/drawing/2014/main" id="{C0F49AE6-D993-3705-4ECB-64BCA647768D}"/>
              </a:ext>
            </a:extLst>
          </p:cNvPr>
          <p:cNvCxnSpPr>
            <a:cxnSpLocks/>
          </p:cNvCxnSpPr>
          <p:nvPr userDrawn="1"/>
        </p:nvCxnSpPr>
        <p:spPr>
          <a:xfrm>
            <a:off x="11676572" y="330263"/>
            <a:ext cx="0" cy="6192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Espace réservé du texte 6">
            <a:extLst>
              <a:ext uri="{FF2B5EF4-FFF2-40B4-BE49-F238E27FC236}">
                <a16:creationId xmlns:a16="http://schemas.microsoft.com/office/drawing/2014/main" id="{44C421FA-A43E-E730-3585-AE44929E9711}"/>
              </a:ext>
            </a:extLst>
          </p:cNvPr>
          <p:cNvSpPr>
            <a:spLocks noGrp="1"/>
          </p:cNvSpPr>
          <p:nvPr>
            <p:ph type="body" sz="quarter" idx="13" hasCustomPrompt="1"/>
          </p:nvPr>
        </p:nvSpPr>
        <p:spPr>
          <a:xfrm>
            <a:off x="2468736" y="2066580"/>
            <a:ext cx="6480000" cy="664797"/>
          </a:xfrm>
        </p:spPr>
        <p:txBody>
          <a:bodyPr/>
          <a:lstStyle>
            <a:lvl1pPr>
              <a:lnSpc>
                <a:spcPct val="90000"/>
              </a:lnSpc>
              <a:buFontTx/>
              <a:buNone/>
              <a:defRPr sz="4800" b="0" cap="none" baseline="0">
                <a:solidFill>
                  <a:schemeClr val="bg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a:t>Click to </a:t>
            </a:r>
            <a:r>
              <a:rPr lang="fr-FR" err="1"/>
              <a:t>add</a:t>
            </a:r>
            <a:r>
              <a:rPr lang="fr-FR"/>
              <a:t> </a:t>
            </a:r>
            <a:r>
              <a:rPr lang="fr-FR" err="1"/>
              <a:t>subtitle</a:t>
            </a:r>
            <a:endParaRPr lang="fr-FR"/>
          </a:p>
        </p:txBody>
      </p:sp>
      <p:sp>
        <p:nvSpPr>
          <p:cNvPr id="15" name="Espace réservé du texte 6">
            <a:extLst>
              <a:ext uri="{FF2B5EF4-FFF2-40B4-BE49-F238E27FC236}">
                <a16:creationId xmlns:a16="http://schemas.microsoft.com/office/drawing/2014/main" id="{E919BA3C-B992-BDB3-28D5-41611C0B9CCF}"/>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bg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6" name="Espace réservé du pied de page 9">
            <a:extLst>
              <a:ext uri="{FF2B5EF4-FFF2-40B4-BE49-F238E27FC236}">
                <a16:creationId xmlns:a16="http://schemas.microsoft.com/office/drawing/2014/main" id="{C7AFE20B-4622-0210-9FD2-AD396F93F234}"/>
              </a:ext>
            </a:extLst>
          </p:cNvPr>
          <p:cNvSpPr>
            <a:spLocks noGrp="1"/>
          </p:cNvSpPr>
          <p:nvPr>
            <p:ph type="ftr" sz="quarter" idx="15"/>
          </p:nvPr>
        </p:nvSpPr>
        <p:spPr>
          <a:xfrm>
            <a:off x="11789567" y="4166877"/>
            <a:ext cx="143565" cy="2400000"/>
          </a:xfrm>
        </p:spPr>
        <p:txBody>
          <a:bodyPr/>
          <a:lstStyle>
            <a:lvl1pPr>
              <a:defRPr>
                <a:solidFill>
                  <a:schemeClr val="bg1"/>
                </a:solidFill>
              </a:defRPr>
            </a:lvl1pPr>
          </a:lstStyle>
          <a:p>
            <a:endParaRPr lang="fr-FR"/>
          </a:p>
        </p:txBody>
      </p:sp>
      <p:sp>
        <p:nvSpPr>
          <p:cNvPr id="19" name="Freeform 3">
            <a:extLst>
              <a:ext uri="{FF2B5EF4-FFF2-40B4-BE49-F238E27FC236}">
                <a16:creationId xmlns:a16="http://schemas.microsoft.com/office/drawing/2014/main" id="{616358CD-A57D-9F26-0A59-E6935220909E}"/>
              </a:ext>
            </a:extLst>
          </p:cNvPr>
          <p:cNvSpPr>
            <a:spLocks/>
          </p:cNvSpPr>
          <p:nvPr userDrawn="1"/>
        </p:nvSpPr>
        <p:spPr bwMode="auto">
          <a:xfrm>
            <a:off x="2207569" y="330263"/>
            <a:ext cx="139700" cy="6192000"/>
          </a:xfrm>
          <a:custGeom>
            <a:avLst/>
            <a:gdLst>
              <a:gd name="T0" fmla="+- 0 3602 3602"/>
              <a:gd name="T1" fmla="*/ T0 w 166"/>
              <a:gd name="T2" fmla="+- 0 7695 405"/>
              <a:gd name="T3" fmla="*/ 7695 h 7290"/>
              <a:gd name="T4" fmla="+- 0 3602 3602"/>
              <a:gd name="T5" fmla="*/ T4 w 166"/>
              <a:gd name="T6" fmla="+- 0 1704 405"/>
              <a:gd name="T7" fmla="*/ 1704 h 7290"/>
              <a:gd name="T8" fmla="+- 0 3768 3602"/>
              <a:gd name="T9" fmla="*/ T8 w 166"/>
              <a:gd name="T10" fmla="+- 0 1412 405"/>
              <a:gd name="T11" fmla="*/ 1412 h 7290"/>
              <a:gd name="T12" fmla="+- 0 3602 3602"/>
              <a:gd name="T13" fmla="*/ T12 w 166"/>
              <a:gd name="T14" fmla="+- 0 1119 405"/>
              <a:gd name="T15" fmla="*/ 1119 h 7290"/>
              <a:gd name="T16" fmla="+- 0 3602 3602"/>
              <a:gd name="T17" fmla="*/ T16 w 166"/>
              <a:gd name="T18" fmla="+- 0 405 405"/>
              <a:gd name="T19" fmla="*/ 405 h 7290"/>
            </a:gdLst>
            <a:ahLst/>
            <a:cxnLst>
              <a:cxn ang="0">
                <a:pos x="T1" y="T3"/>
              </a:cxn>
              <a:cxn ang="0">
                <a:pos x="T5" y="T7"/>
              </a:cxn>
              <a:cxn ang="0">
                <a:pos x="T9" y="T11"/>
              </a:cxn>
              <a:cxn ang="0">
                <a:pos x="T13" y="T15"/>
              </a:cxn>
              <a:cxn ang="0">
                <a:pos x="T17" y="T19"/>
              </a:cxn>
            </a:cxnLst>
            <a:rect l="0" t="0" r="r" b="b"/>
            <a:pathLst>
              <a:path w="166" h="7290">
                <a:moveTo>
                  <a:pt x="0" y="7290"/>
                </a:moveTo>
                <a:lnTo>
                  <a:pt x="0" y="1299"/>
                </a:lnTo>
                <a:lnTo>
                  <a:pt x="166" y="1007"/>
                </a:lnTo>
                <a:lnTo>
                  <a:pt x="0" y="714"/>
                </a:lnTo>
                <a:lnTo>
                  <a:pt x="0" y="0"/>
                </a:lnTo>
              </a:path>
            </a:pathLst>
          </a:custGeom>
          <a:noFill/>
          <a:ln w="3175">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grpSp>
        <p:nvGrpSpPr>
          <p:cNvPr id="4" name="Group 4">
            <a:extLst>
              <a:ext uri="{FF2B5EF4-FFF2-40B4-BE49-F238E27FC236}">
                <a16:creationId xmlns:a16="http://schemas.microsoft.com/office/drawing/2014/main" id="{E072B3EF-80CE-9E97-74C4-086E01417E18}"/>
              </a:ext>
            </a:extLst>
          </p:cNvPr>
          <p:cNvGrpSpPr>
            <a:grpSpLocks noChangeAspect="1"/>
          </p:cNvGrpSpPr>
          <p:nvPr userDrawn="1"/>
        </p:nvGrpSpPr>
        <p:grpSpPr bwMode="auto">
          <a:xfrm>
            <a:off x="11718861" y="338911"/>
            <a:ext cx="432000" cy="454928"/>
            <a:chOff x="1694" y="371"/>
            <a:chExt cx="2374" cy="2500"/>
          </a:xfrm>
          <a:solidFill>
            <a:schemeClr val="bg1"/>
          </a:solidFill>
        </p:grpSpPr>
        <p:sp>
          <p:nvSpPr>
            <p:cNvPr id="6" name="Freeform 5">
              <a:extLst>
                <a:ext uri="{FF2B5EF4-FFF2-40B4-BE49-F238E27FC236}">
                  <a16:creationId xmlns:a16="http://schemas.microsoft.com/office/drawing/2014/main" id="{6C3C9384-89AF-C57E-C369-967FC5749E72}"/>
                </a:ext>
              </a:extLst>
            </p:cNvPr>
            <p:cNvSpPr>
              <a:spLocks noEditPoints="1"/>
            </p:cNvSpPr>
            <p:nvPr userDrawn="1"/>
          </p:nvSpPr>
          <p:spPr bwMode="auto">
            <a:xfrm>
              <a:off x="1694" y="2151"/>
              <a:ext cx="308" cy="296"/>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7" name="Freeform 6">
              <a:extLst>
                <a:ext uri="{FF2B5EF4-FFF2-40B4-BE49-F238E27FC236}">
                  <a16:creationId xmlns:a16="http://schemas.microsoft.com/office/drawing/2014/main" id="{C661AA89-6588-7A4F-8F41-AD25D63BB8B1}"/>
                </a:ext>
              </a:extLst>
            </p:cNvPr>
            <p:cNvSpPr>
              <a:spLocks/>
            </p:cNvSpPr>
            <p:nvPr userDrawn="1"/>
          </p:nvSpPr>
          <p:spPr bwMode="auto">
            <a:xfrm>
              <a:off x="3161" y="2151"/>
              <a:ext cx="304" cy="300"/>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 name="Freeform 7">
              <a:extLst>
                <a:ext uri="{FF2B5EF4-FFF2-40B4-BE49-F238E27FC236}">
                  <a16:creationId xmlns:a16="http://schemas.microsoft.com/office/drawing/2014/main" id="{8C41AEB0-816F-11F1-DD65-21CB886B3675}"/>
                </a:ext>
              </a:extLst>
            </p:cNvPr>
            <p:cNvSpPr>
              <a:spLocks/>
            </p:cNvSpPr>
            <p:nvPr userDrawn="1"/>
          </p:nvSpPr>
          <p:spPr bwMode="auto">
            <a:xfrm>
              <a:off x="2075" y="2151"/>
              <a:ext cx="257" cy="296"/>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9" name="Freeform 8">
              <a:extLst>
                <a:ext uri="{FF2B5EF4-FFF2-40B4-BE49-F238E27FC236}">
                  <a16:creationId xmlns:a16="http://schemas.microsoft.com/office/drawing/2014/main" id="{F76B5730-A4E1-9872-47BC-435008CC9FAC}"/>
                </a:ext>
              </a:extLst>
            </p:cNvPr>
            <p:cNvSpPr>
              <a:spLocks/>
            </p:cNvSpPr>
            <p:nvPr userDrawn="1"/>
          </p:nvSpPr>
          <p:spPr bwMode="auto">
            <a:xfrm>
              <a:off x="3553" y="2151"/>
              <a:ext cx="244" cy="296"/>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1" name="Freeform 9">
              <a:extLst>
                <a:ext uri="{FF2B5EF4-FFF2-40B4-BE49-F238E27FC236}">
                  <a16:creationId xmlns:a16="http://schemas.microsoft.com/office/drawing/2014/main" id="{BD99D0BC-857B-D21F-E7EE-FBF7C90B6BC1}"/>
                </a:ext>
              </a:extLst>
            </p:cNvPr>
            <p:cNvSpPr>
              <a:spLocks noEditPoints="1"/>
            </p:cNvSpPr>
            <p:nvPr userDrawn="1"/>
          </p:nvSpPr>
          <p:spPr bwMode="auto">
            <a:xfrm>
              <a:off x="2773" y="2151"/>
              <a:ext cx="354" cy="296"/>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7" name="Freeform 10">
              <a:extLst>
                <a:ext uri="{FF2B5EF4-FFF2-40B4-BE49-F238E27FC236}">
                  <a16:creationId xmlns:a16="http://schemas.microsoft.com/office/drawing/2014/main" id="{F8A095B8-201C-AABF-9E20-1DF7D6CD72E0}"/>
                </a:ext>
              </a:extLst>
            </p:cNvPr>
            <p:cNvSpPr>
              <a:spLocks/>
            </p:cNvSpPr>
            <p:nvPr userDrawn="1"/>
          </p:nvSpPr>
          <p:spPr bwMode="auto">
            <a:xfrm>
              <a:off x="3763" y="2151"/>
              <a:ext cx="305" cy="296"/>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1">
              <a:extLst>
                <a:ext uri="{FF2B5EF4-FFF2-40B4-BE49-F238E27FC236}">
                  <a16:creationId xmlns:a16="http://schemas.microsoft.com/office/drawing/2014/main" id="{02547C90-EE28-C6D9-B460-C3FA7478B51C}"/>
                </a:ext>
              </a:extLst>
            </p:cNvPr>
            <p:cNvSpPr>
              <a:spLocks/>
            </p:cNvSpPr>
            <p:nvPr userDrawn="1"/>
          </p:nvSpPr>
          <p:spPr bwMode="auto">
            <a:xfrm>
              <a:off x="2413" y="2151"/>
              <a:ext cx="309" cy="296"/>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2">
              <a:extLst>
                <a:ext uri="{FF2B5EF4-FFF2-40B4-BE49-F238E27FC236}">
                  <a16:creationId xmlns:a16="http://schemas.microsoft.com/office/drawing/2014/main" id="{9C0B2040-AB5B-4257-8907-CBB6E9CCFCE9}"/>
                </a:ext>
              </a:extLst>
            </p:cNvPr>
            <p:cNvSpPr>
              <a:spLocks/>
            </p:cNvSpPr>
            <p:nvPr userDrawn="1"/>
          </p:nvSpPr>
          <p:spPr bwMode="auto">
            <a:xfrm>
              <a:off x="1800" y="2572"/>
              <a:ext cx="307" cy="295"/>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3">
              <a:extLst>
                <a:ext uri="{FF2B5EF4-FFF2-40B4-BE49-F238E27FC236}">
                  <a16:creationId xmlns:a16="http://schemas.microsoft.com/office/drawing/2014/main" id="{CFDAF200-0FF0-AE4F-E6C5-491F505A9744}"/>
                </a:ext>
              </a:extLst>
            </p:cNvPr>
            <p:cNvSpPr>
              <a:spLocks/>
            </p:cNvSpPr>
            <p:nvPr userDrawn="1"/>
          </p:nvSpPr>
          <p:spPr bwMode="auto">
            <a:xfrm>
              <a:off x="2528" y="2572"/>
              <a:ext cx="304" cy="299"/>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4">
              <a:extLst>
                <a:ext uri="{FF2B5EF4-FFF2-40B4-BE49-F238E27FC236}">
                  <a16:creationId xmlns:a16="http://schemas.microsoft.com/office/drawing/2014/main" id="{3F42BA7A-783D-6464-A26A-1155DD99E748}"/>
                </a:ext>
              </a:extLst>
            </p:cNvPr>
            <p:cNvSpPr>
              <a:spLocks noEditPoints="1"/>
            </p:cNvSpPr>
            <p:nvPr userDrawn="1"/>
          </p:nvSpPr>
          <p:spPr bwMode="auto">
            <a:xfrm>
              <a:off x="2166" y="2572"/>
              <a:ext cx="308" cy="295"/>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5">
              <a:extLst>
                <a:ext uri="{FF2B5EF4-FFF2-40B4-BE49-F238E27FC236}">
                  <a16:creationId xmlns:a16="http://schemas.microsoft.com/office/drawing/2014/main" id="{A64AE0AC-E511-65C9-CEAA-E6681AAB5052}"/>
                </a:ext>
              </a:extLst>
            </p:cNvPr>
            <p:cNvSpPr>
              <a:spLocks/>
            </p:cNvSpPr>
            <p:nvPr userDrawn="1"/>
          </p:nvSpPr>
          <p:spPr bwMode="auto">
            <a:xfrm>
              <a:off x="3288" y="2572"/>
              <a:ext cx="311" cy="295"/>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16">
              <a:extLst>
                <a:ext uri="{FF2B5EF4-FFF2-40B4-BE49-F238E27FC236}">
                  <a16:creationId xmlns:a16="http://schemas.microsoft.com/office/drawing/2014/main" id="{5B6634CE-F30A-4F37-5749-922672A2322F}"/>
                </a:ext>
              </a:extLst>
            </p:cNvPr>
            <p:cNvSpPr>
              <a:spLocks/>
            </p:cNvSpPr>
            <p:nvPr userDrawn="1"/>
          </p:nvSpPr>
          <p:spPr bwMode="auto">
            <a:xfrm>
              <a:off x="3622" y="2568"/>
              <a:ext cx="295" cy="30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5" name="Freeform 17">
              <a:extLst>
                <a:ext uri="{FF2B5EF4-FFF2-40B4-BE49-F238E27FC236}">
                  <a16:creationId xmlns:a16="http://schemas.microsoft.com/office/drawing/2014/main" id="{716815B5-7712-B830-1C42-F8B17CD3EA4D}"/>
                </a:ext>
              </a:extLst>
            </p:cNvPr>
            <p:cNvSpPr>
              <a:spLocks/>
            </p:cNvSpPr>
            <p:nvPr userDrawn="1"/>
          </p:nvSpPr>
          <p:spPr bwMode="auto">
            <a:xfrm>
              <a:off x="2896" y="2568"/>
              <a:ext cx="324" cy="30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6" name="Freeform 18">
              <a:extLst>
                <a:ext uri="{FF2B5EF4-FFF2-40B4-BE49-F238E27FC236}">
                  <a16:creationId xmlns:a16="http://schemas.microsoft.com/office/drawing/2014/main" id="{17806BE2-D121-EBA0-A1B2-77FF4AD37E52}"/>
                </a:ext>
              </a:extLst>
            </p:cNvPr>
            <p:cNvSpPr>
              <a:spLocks/>
            </p:cNvSpPr>
            <p:nvPr userDrawn="1"/>
          </p:nvSpPr>
          <p:spPr bwMode="auto">
            <a:xfrm>
              <a:off x="2511" y="371"/>
              <a:ext cx="907" cy="1483"/>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7" name="Freeform 19">
              <a:extLst>
                <a:ext uri="{FF2B5EF4-FFF2-40B4-BE49-F238E27FC236}">
                  <a16:creationId xmlns:a16="http://schemas.microsoft.com/office/drawing/2014/main" id="{FDD14283-BB08-21B1-D47E-9BD136D9A366}"/>
                </a:ext>
              </a:extLst>
            </p:cNvPr>
            <p:cNvSpPr>
              <a:spLocks/>
            </p:cNvSpPr>
            <p:nvPr userDrawn="1"/>
          </p:nvSpPr>
          <p:spPr bwMode="auto">
            <a:xfrm>
              <a:off x="2286" y="371"/>
              <a:ext cx="907" cy="1483"/>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4099127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hapter title- Coloured - Nb white">
    <p:bg bwMode="invGray">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68737" y="884717"/>
            <a:ext cx="6480000" cy="590931"/>
          </a:xfrm>
        </p:spPr>
        <p:txBody>
          <a:bodyPr anchor="t"/>
          <a:lstStyle>
            <a:lvl1pPr>
              <a:lnSpc>
                <a:spcPct val="80000"/>
              </a:lnSpc>
              <a:defRPr sz="4800">
                <a:solidFill>
                  <a:schemeClr val="bg1"/>
                </a:solidFill>
              </a:defRPr>
            </a:lvl1pPr>
          </a:lstStyle>
          <a:p>
            <a:r>
              <a:rPr lang="fr-FR"/>
              <a:t>Click to </a:t>
            </a:r>
            <a:r>
              <a:rPr lang="fr-FR" err="1"/>
              <a:t>add</a:t>
            </a:r>
            <a:r>
              <a:rPr lang="fr-FR"/>
              <a:t> </a:t>
            </a:r>
            <a:r>
              <a:rPr lang="fr-FR" err="1"/>
              <a:t>title</a:t>
            </a:r>
            <a:endParaRPr lang="fr-FR"/>
          </a:p>
        </p:txBody>
      </p:sp>
      <p:sp>
        <p:nvSpPr>
          <p:cNvPr id="3" name="Espace réservé du texte 2"/>
          <p:cNvSpPr>
            <a:spLocks noGrp="1"/>
          </p:cNvSpPr>
          <p:nvPr>
            <p:ph type="body" idx="1" hasCustomPrompt="1"/>
          </p:nvPr>
        </p:nvSpPr>
        <p:spPr>
          <a:xfrm>
            <a:off x="959430" y="740701"/>
            <a:ext cx="780885" cy="738664"/>
          </a:xfrm>
        </p:spPr>
        <p:txBody>
          <a:bodyPr wrap="none">
            <a:spAutoFit/>
          </a:bodyPr>
          <a:lstStyle>
            <a:lvl1pPr marL="0" indent="0">
              <a:buNone/>
              <a:defRPr sz="48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00</a:t>
            </a:r>
          </a:p>
        </p:txBody>
      </p:sp>
      <p:sp>
        <p:nvSpPr>
          <p:cNvPr id="10" name="Espace réservé de la date 3">
            <a:extLst>
              <a:ext uri="{FF2B5EF4-FFF2-40B4-BE49-F238E27FC236}">
                <a16:creationId xmlns:a16="http://schemas.microsoft.com/office/drawing/2014/main" id="{02570C22-6EFC-3D7B-8058-F7E1FF10D15C}"/>
              </a:ext>
            </a:extLst>
          </p:cNvPr>
          <p:cNvSpPr>
            <a:spLocks noGrp="1"/>
          </p:cNvSpPr>
          <p:nvPr>
            <p:ph type="dt" sz="half" idx="2"/>
          </p:nvPr>
        </p:nvSpPr>
        <p:spPr>
          <a:xfrm>
            <a:off x="11808667" y="2378607"/>
            <a:ext cx="143565" cy="72768"/>
          </a:xfrm>
          <a:prstGeom prst="rect">
            <a:avLst/>
          </a:prstGeom>
        </p:spPr>
        <p:txBody>
          <a:bodyPr vert="vert270" wrap="none" lIns="0" tIns="36000" rIns="0" bIns="36000" rtlCol="0" anchor="ctr">
            <a:spAutoFit/>
          </a:bodyPr>
          <a:lstStyle>
            <a:lvl1pPr marL="0" algn="l">
              <a:lnSpc>
                <a:spcPct val="100000"/>
              </a:lnSpc>
              <a:spcBef>
                <a:spcPts val="0"/>
              </a:spcBef>
              <a:buFontTx/>
              <a:buNone/>
              <a:defRPr sz="933">
                <a:solidFill>
                  <a:schemeClr val="bg1"/>
                </a:solidFill>
              </a:defRPr>
            </a:lvl1pPr>
          </a:lstStyle>
          <a:p>
            <a:endParaRPr lang="fr-FR"/>
          </a:p>
        </p:txBody>
      </p:sp>
      <p:sp>
        <p:nvSpPr>
          <p:cNvPr id="12" name="Espace réservé du numéro de diapositive 5">
            <a:extLst>
              <a:ext uri="{FF2B5EF4-FFF2-40B4-BE49-F238E27FC236}">
                <a16:creationId xmlns:a16="http://schemas.microsoft.com/office/drawing/2014/main" id="{63559F2C-7E79-8AA6-15D3-66279E315DC2}"/>
              </a:ext>
            </a:extLst>
          </p:cNvPr>
          <p:cNvSpPr>
            <a:spLocks noGrp="1"/>
          </p:cNvSpPr>
          <p:nvPr>
            <p:ph type="sldNum" sz="quarter" idx="4"/>
          </p:nvPr>
        </p:nvSpPr>
        <p:spPr>
          <a:xfrm>
            <a:off x="11765626" y="3216432"/>
            <a:ext cx="318924" cy="251672"/>
          </a:xfrm>
          <a:prstGeom prst="rect">
            <a:avLst/>
          </a:prstGeom>
        </p:spPr>
        <p:txBody>
          <a:bodyPr vert="vert270" wrap="none" lIns="36000" tIns="0" rIns="36000" bIns="0" rtlCol="0" anchor="ctr">
            <a:spAutoFit/>
          </a:bodyPr>
          <a:lstStyle>
            <a:lvl1pPr marL="0" algn="ctr">
              <a:lnSpc>
                <a:spcPct val="100000"/>
              </a:lnSpc>
              <a:spcBef>
                <a:spcPts val="0"/>
              </a:spcBef>
              <a:buFontTx/>
              <a:buNone/>
              <a:defRPr sz="1600">
                <a:solidFill>
                  <a:schemeClr val="bg1"/>
                </a:solidFill>
              </a:defRPr>
            </a:lvl1pPr>
          </a:lstStyle>
          <a:p>
            <a:fld id="{E8C60506-5BE4-4453-AE4B-F0F5E69C63A6}" type="slidenum">
              <a:rPr lang="fr-FR" smtClean="0"/>
              <a:pPr/>
              <a:t>‹N°›</a:t>
            </a:fld>
            <a:endParaRPr lang="fr-FR"/>
          </a:p>
        </p:txBody>
      </p:sp>
      <p:cxnSp>
        <p:nvCxnSpPr>
          <p:cNvPr id="13" name="Connecteur droit 12">
            <a:extLst>
              <a:ext uri="{FF2B5EF4-FFF2-40B4-BE49-F238E27FC236}">
                <a16:creationId xmlns:a16="http://schemas.microsoft.com/office/drawing/2014/main" id="{C0F49AE6-D993-3705-4ECB-64BCA647768D}"/>
              </a:ext>
            </a:extLst>
          </p:cNvPr>
          <p:cNvCxnSpPr>
            <a:cxnSpLocks/>
          </p:cNvCxnSpPr>
          <p:nvPr userDrawn="1"/>
        </p:nvCxnSpPr>
        <p:spPr>
          <a:xfrm>
            <a:off x="11676572" y="330263"/>
            <a:ext cx="0" cy="6192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Espace réservé du texte 6">
            <a:extLst>
              <a:ext uri="{FF2B5EF4-FFF2-40B4-BE49-F238E27FC236}">
                <a16:creationId xmlns:a16="http://schemas.microsoft.com/office/drawing/2014/main" id="{44C421FA-A43E-E730-3585-AE44929E9711}"/>
              </a:ext>
            </a:extLst>
          </p:cNvPr>
          <p:cNvSpPr>
            <a:spLocks noGrp="1"/>
          </p:cNvSpPr>
          <p:nvPr>
            <p:ph type="body" sz="quarter" idx="13" hasCustomPrompt="1"/>
          </p:nvPr>
        </p:nvSpPr>
        <p:spPr>
          <a:xfrm>
            <a:off x="2468736" y="2066580"/>
            <a:ext cx="6480000" cy="664797"/>
          </a:xfrm>
        </p:spPr>
        <p:txBody>
          <a:bodyPr/>
          <a:lstStyle>
            <a:lvl1pPr>
              <a:lnSpc>
                <a:spcPct val="90000"/>
              </a:lnSpc>
              <a:buFontTx/>
              <a:buNone/>
              <a:defRPr sz="4800" b="0" cap="none" baseline="0">
                <a:solidFill>
                  <a:schemeClr val="bg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a:t>Click to </a:t>
            </a:r>
            <a:r>
              <a:rPr lang="fr-FR" err="1"/>
              <a:t>add</a:t>
            </a:r>
            <a:r>
              <a:rPr lang="fr-FR"/>
              <a:t> </a:t>
            </a:r>
            <a:r>
              <a:rPr lang="fr-FR" err="1"/>
              <a:t>subtitle</a:t>
            </a:r>
            <a:endParaRPr lang="fr-FR"/>
          </a:p>
        </p:txBody>
      </p:sp>
      <p:sp>
        <p:nvSpPr>
          <p:cNvPr id="15" name="Espace réservé du texte 6">
            <a:extLst>
              <a:ext uri="{FF2B5EF4-FFF2-40B4-BE49-F238E27FC236}">
                <a16:creationId xmlns:a16="http://schemas.microsoft.com/office/drawing/2014/main" id="{E919BA3C-B992-BDB3-28D5-41611C0B9CCF}"/>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bg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6" name="Espace réservé du pied de page 9">
            <a:extLst>
              <a:ext uri="{FF2B5EF4-FFF2-40B4-BE49-F238E27FC236}">
                <a16:creationId xmlns:a16="http://schemas.microsoft.com/office/drawing/2014/main" id="{C7AFE20B-4622-0210-9FD2-AD396F93F234}"/>
              </a:ext>
            </a:extLst>
          </p:cNvPr>
          <p:cNvSpPr>
            <a:spLocks noGrp="1"/>
          </p:cNvSpPr>
          <p:nvPr>
            <p:ph type="ftr" sz="quarter" idx="15"/>
          </p:nvPr>
        </p:nvSpPr>
        <p:spPr>
          <a:xfrm>
            <a:off x="11789567" y="4166877"/>
            <a:ext cx="143565" cy="2400000"/>
          </a:xfrm>
        </p:spPr>
        <p:txBody>
          <a:bodyPr/>
          <a:lstStyle>
            <a:lvl1pPr>
              <a:defRPr>
                <a:solidFill>
                  <a:schemeClr val="bg1"/>
                </a:solidFill>
              </a:defRPr>
            </a:lvl1pPr>
          </a:lstStyle>
          <a:p>
            <a:endParaRPr lang="fr-FR"/>
          </a:p>
        </p:txBody>
      </p:sp>
      <p:sp>
        <p:nvSpPr>
          <p:cNvPr id="19" name="Freeform 3">
            <a:extLst>
              <a:ext uri="{FF2B5EF4-FFF2-40B4-BE49-F238E27FC236}">
                <a16:creationId xmlns:a16="http://schemas.microsoft.com/office/drawing/2014/main" id="{616358CD-A57D-9F26-0A59-E6935220909E}"/>
              </a:ext>
            </a:extLst>
          </p:cNvPr>
          <p:cNvSpPr>
            <a:spLocks/>
          </p:cNvSpPr>
          <p:nvPr userDrawn="1"/>
        </p:nvSpPr>
        <p:spPr bwMode="auto">
          <a:xfrm>
            <a:off x="2207569" y="330263"/>
            <a:ext cx="139700" cy="6192000"/>
          </a:xfrm>
          <a:custGeom>
            <a:avLst/>
            <a:gdLst>
              <a:gd name="T0" fmla="+- 0 3602 3602"/>
              <a:gd name="T1" fmla="*/ T0 w 166"/>
              <a:gd name="T2" fmla="+- 0 7695 405"/>
              <a:gd name="T3" fmla="*/ 7695 h 7290"/>
              <a:gd name="T4" fmla="+- 0 3602 3602"/>
              <a:gd name="T5" fmla="*/ T4 w 166"/>
              <a:gd name="T6" fmla="+- 0 1704 405"/>
              <a:gd name="T7" fmla="*/ 1704 h 7290"/>
              <a:gd name="T8" fmla="+- 0 3768 3602"/>
              <a:gd name="T9" fmla="*/ T8 w 166"/>
              <a:gd name="T10" fmla="+- 0 1412 405"/>
              <a:gd name="T11" fmla="*/ 1412 h 7290"/>
              <a:gd name="T12" fmla="+- 0 3602 3602"/>
              <a:gd name="T13" fmla="*/ T12 w 166"/>
              <a:gd name="T14" fmla="+- 0 1119 405"/>
              <a:gd name="T15" fmla="*/ 1119 h 7290"/>
              <a:gd name="T16" fmla="+- 0 3602 3602"/>
              <a:gd name="T17" fmla="*/ T16 w 166"/>
              <a:gd name="T18" fmla="+- 0 405 405"/>
              <a:gd name="T19" fmla="*/ 405 h 7290"/>
            </a:gdLst>
            <a:ahLst/>
            <a:cxnLst>
              <a:cxn ang="0">
                <a:pos x="T1" y="T3"/>
              </a:cxn>
              <a:cxn ang="0">
                <a:pos x="T5" y="T7"/>
              </a:cxn>
              <a:cxn ang="0">
                <a:pos x="T9" y="T11"/>
              </a:cxn>
              <a:cxn ang="0">
                <a:pos x="T13" y="T15"/>
              </a:cxn>
              <a:cxn ang="0">
                <a:pos x="T17" y="T19"/>
              </a:cxn>
            </a:cxnLst>
            <a:rect l="0" t="0" r="r" b="b"/>
            <a:pathLst>
              <a:path w="166" h="7290">
                <a:moveTo>
                  <a:pt x="0" y="7290"/>
                </a:moveTo>
                <a:lnTo>
                  <a:pt x="0" y="1299"/>
                </a:lnTo>
                <a:lnTo>
                  <a:pt x="166" y="1007"/>
                </a:lnTo>
                <a:lnTo>
                  <a:pt x="0" y="714"/>
                </a:lnTo>
                <a:lnTo>
                  <a:pt x="0" y="0"/>
                </a:lnTo>
              </a:path>
            </a:pathLst>
          </a:custGeom>
          <a:noFill/>
          <a:ln w="3175">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grpSp>
        <p:nvGrpSpPr>
          <p:cNvPr id="5" name="Group 4">
            <a:extLst>
              <a:ext uri="{FF2B5EF4-FFF2-40B4-BE49-F238E27FC236}">
                <a16:creationId xmlns:a16="http://schemas.microsoft.com/office/drawing/2014/main" id="{67E9D8E3-C9A9-2421-3A99-C5C2B65A6C38}"/>
              </a:ext>
            </a:extLst>
          </p:cNvPr>
          <p:cNvGrpSpPr>
            <a:grpSpLocks noChangeAspect="1"/>
          </p:cNvGrpSpPr>
          <p:nvPr userDrawn="1"/>
        </p:nvGrpSpPr>
        <p:grpSpPr bwMode="auto">
          <a:xfrm>
            <a:off x="11718861" y="338911"/>
            <a:ext cx="432000" cy="454928"/>
            <a:chOff x="1694" y="371"/>
            <a:chExt cx="2374" cy="2500"/>
          </a:xfrm>
          <a:solidFill>
            <a:schemeClr val="bg1"/>
          </a:solidFill>
        </p:grpSpPr>
        <p:sp>
          <p:nvSpPr>
            <p:cNvPr id="6" name="Freeform 5">
              <a:extLst>
                <a:ext uri="{FF2B5EF4-FFF2-40B4-BE49-F238E27FC236}">
                  <a16:creationId xmlns:a16="http://schemas.microsoft.com/office/drawing/2014/main" id="{8E36F2FD-8E5F-6EB7-1BB2-5D887EE95BD5}"/>
                </a:ext>
              </a:extLst>
            </p:cNvPr>
            <p:cNvSpPr>
              <a:spLocks noEditPoints="1"/>
            </p:cNvSpPr>
            <p:nvPr userDrawn="1"/>
          </p:nvSpPr>
          <p:spPr bwMode="auto">
            <a:xfrm>
              <a:off x="1694" y="2151"/>
              <a:ext cx="308" cy="296"/>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7" name="Freeform 6">
              <a:extLst>
                <a:ext uri="{FF2B5EF4-FFF2-40B4-BE49-F238E27FC236}">
                  <a16:creationId xmlns:a16="http://schemas.microsoft.com/office/drawing/2014/main" id="{92082EC2-7206-5B43-4039-5A5D9FF02362}"/>
                </a:ext>
              </a:extLst>
            </p:cNvPr>
            <p:cNvSpPr>
              <a:spLocks/>
            </p:cNvSpPr>
            <p:nvPr userDrawn="1"/>
          </p:nvSpPr>
          <p:spPr bwMode="auto">
            <a:xfrm>
              <a:off x="3161" y="2151"/>
              <a:ext cx="304" cy="300"/>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 name="Freeform 7">
              <a:extLst>
                <a:ext uri="{FF2B5EF4-FFF2-40B4-BE49-F238E27FC236}">
                  <a16:creationId xmlns:a16="http://schemas.microsoft.com/office/drawing/2014/main" id="{3C75D30E-01C6-BB8A-55B4-93EC3443034D}"/>
                </a:ext>
              </a:extLst>
            </p:cNvPr>
            <p:cNvSpPr>
              <a:spLocks/>
            </p:cNvSpPr>
            <p:nvPr userDrawn="1"/>
          </p:nvSpPr>
          <p:spPr bwMode="auto">
            <a:xfrm>
              <a:off x="2075" y="2151"/>
              <a:ext cx="257" cy="296"/>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9" name="Freeform 8">
              <a:extLst>
                <a:ext uri="{FF2B5EF4-FFF2-40B4-BE49-F238E27FC236}">
                  <a16:creationId xmlns:a16="http://schemas.microsoft.com/office/drawing/2014/main" id="{329CC43A-886A-3A39-1787-F867AC5CB456}"/>
                </a:ext>
              </a:extLst>
            </p:cNvPr>
            <p:cNvSpPr>
              <a:spLocks/>
            </p:cNvSpPr>
            <p:nvPr userDrawn="1"/>
          </p:nvSpPr>
          <p:spPr bwMode="auto">
            <a:xfrm>
              <a:off x="3553" y="2151"/>
              <a:ext cx="244" cy="296"/>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1" name="Freeform 9">
              <a:extLst>
                <a:ext uri="{FF2B5EF4-FFF2-40B4-BE49-F238E27FC236}">
                  <a16:creationId xmlns:a16="http://schemas.microsoft.com/office/drawing/2014/main" id="{08613868-9852-5396-674D-572337704A09}"/>
                </a:ext>
              </a:extLst>
            </p:cNvPr>
            <p:cNvSpPr>
              <a:spLocks noEditPoints="1"/>
            </p:cNvSpPr>
            <p:nvPr userDrawn="1"/>
          </p:nvSpPr>
          <p:spPr bwMode="auto">
            <a:xfrm>
              <a:off x="2773" y="2151"/>
              <a:ext cx="354" cy="296"/>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7" name="Freeform 10">
              <a:extLst>
                <a:ext uri="{FF2B5EF4-FFF2-40B4-BE49-F238E27FC236}">
                  <a16:creationId xmlns:a16="http://schemas.microsoft.com/office/drawing/2014/main" id="{140EAF04-94F8-D6E2-CA02-C909A1CC0F22}"/>
                </a:ext>
              </a:extLst>
            </p:cNvPr>
            <p:cNvSpPr>
              <a:spLocks/>
            </p:cNvSpPr>
            <p:nvPr userDrawn="1"/>
          </p:nvSpPr>
          <p:spPr bwMode="auto">
            <a:xfrm>
              <a:off x="3763" y="2151"/>
              <a:ext cx="305" cy="296"/>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1">
              <a:extLst>
                <a:ext uri="{FF2B5EF4-FFF2-40B4-BE49-F238E27FC236}">
                  <a16:creationId xmlns:a16="http://schemas.microsoft.com/office/drawing/2014/main" id="{6BC4739F-2C76-E56A-7535-D4644FBA26CE}"/>
                </a:ext>
              </a:extLst>
            </p:cNvPr>
            <p:cNvSpPr>
              <a:spLocks/>
            </p:cNvSpPr>
            <p:nvPr userDrawn="1"/>
          </p:nvSpPr>
          <p:spPr bwMode="auto">
            <a:xfrm>
              <a:off x="2413" y="2151"/>
              <a:ext cx="309" cy="296"/>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2">
              <a:extLst>
                <a:ext uri="{FF2B5EF4-FFF2-40B4-BE49-F238E27FC236}">
                  <a16:creationId xmlns:a16="http://schemas.microsoft.com/office/drawing/2014/main" id="{5625CD1E-1DD5-51B1-9811-2AF16CBAD2AB}"/>
                </a:ext>
              </a:extLst>
            </p:cNvPr>
            <p:cNvSpPr>
              <a:spLocks/>
            </p:cNvSpPr>
            <p:nvPr userDrawn="1"/>
          </p:nvSpPr>
          <p:spPr bwMode="auto">
            <a:xfrm>
              <a:off x="1800" y="2572"/>
              <a:ext cx="307" cy="295"/>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3">
              <a:extLst>
                <a:ext uri="{FF2B5EF4-FFF2-40B4-BE49-F238E27FC236}">
                  <a16:creationId xmlns:a16="http://schemas.microsoft.com/office/drawing/2014/main" id="{5EE7A741-6F91-C048-24BC-42DB3FA71942}"/>
                </a:ext>
              </a:extLst>
            </p:cNvPr>
            <p:cNvSpPr>
              <a:spLocks/>
            </p:cNvSpPr>
            <p:nvPr userDrawn="1"/>
          </p:nvSpPr>
          <p:spPr bwMode="auto">
            <a:xfrm>
              <a:off x="2528" y="2572"/>
              <a:ext cx="304" cy="299"/>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4">
              <a:extLst>
                <a:ext uri="{FF2B5EF4-FFF2-40B4-BE49-F238E27FC236}">
                  <a16:creationId xmlns:a16="http://schemas.microsoft.com/office/drawing/2014/main" id="{772BEB23-23D6-530C-2082-8041E7C869B1}"/>
                </a:ext>
              </a:extLst>
            </p:cNvPr>
            <p:cNvSpPr>
              <a:spLocks noEditPoints="1"/>
            </p:cNvSpPr>
            <p:nvPr userDrawn="1"/>
          </p:nvSpPr>
          <p:spPr bwMode="auto">
            <a:xfrm>
              <a:off x="2166" y="2572"/>
              <a:ext cx="308" cy="295"/>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5">
              <a:extLst>
                <a:ext uri="{FF2B5EF4-FFF2-40B4-BE49-F238E27FC236}">
                  <a16:creationId xmlns:a16="http://schemas.microsoft.com/office/drawing/2014/main" id="{01653D8F-8643-F5A5-4C69-89511FD485D2}"/>
                </a:ext>
              </a:extLst>
            </p:cNvPr>
            <p:cNvSpPr>
              <a:spLocks/>
            </p:cNvSpPr>
            <p:nvPr userDrawn="1"/>
          </p:nvSpPr>
          <p:spPr bwMode="auto">
            <a:xfrm>
              <a:off x="3288" y="2572"/>
              <a:ext cx="311" cy="295"/>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16">
              <a:extLst>
                <a:ext uri="{FF2B5EF4-FFF2-40B4-BE49-F238E27FC236}">
                  <a16:creationId xmlns:a16="http://schemas.microsoft.com/office/drawing/2014/main" id="{542EBEAF-FE9D-4233-89B3-24EE764672B7}"/>
                </a:ext>
              </a:extLst>
            </p:cNvPr>
            <p:cNvSpPr>
              <a:spLocks/>
            </p:cNvSpPr>
            <p:nvPr userDrawn="1"/>
          </p:nvSpPr>
          <p:spPr bwMode="auto">
            <a:xfrm>
              <a:off x="3622" y="2568"/>
              <a:ext cx="295" cy="30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5" name="Freeform 17">
              <a:extLst>
                <a:ext uri="{FF2B5EF4-FFF2-40B4-BE49-F238E27FC236}">
                  <a16:creationId xmlns:a16="http://schemas.microsoft.com/office/drawing/2014/main" id="{E4C9960F-D24A-74DB-6F90-AC575633AC28}"/>
                </a:ext>
              </a:extLst>
            </p:cNvPr>
            <p:cNvSpPr>
              <a:spLocks/>
            </p:cNvSpPr>
            <p:nvPr userDrawn="1"/>
          </p:nvSpPr>
          <p:spPr bwMode="auto">
            <a:xfrm>
              <a:off x="2896" y="2568"/>
              <a:ext cx="324" cy="30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6" name="Freeform 18">
              <a:extLst>
                <a:ext uri="{FF2B5EF4-FFF2-40B4-BE49-F238E27FC236}">
                  <a16:creationId xmlns:a16="http://schemas.microsoft.com/office/drawing/2014/main" id="{03FBA915-F825-6129-0F84-A4188EF925E9}"/>
                </a:ext>
              </a:extLst>
            </p:cNvPr>
            <p:cNvSpPr>
              <a:spLocks/>
            </p:cNvSpPr>
            <p:nvPr userDrawn="1"/>
          </p:nvSpPr>
          <p:spPr bwMode="auto">
            <a:xfrm>
              <a:off x="2511" y="371"/>
              <a:ext cx="907" cy="1483"/>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7" name="Freeform 19">
              <a:extLst>
                <a:ext uri="{FF2B5EF4-FFF2-40B4-BE49-F238E27FC236}">
                  <a16:creationId xmlns:a16="http://schemas.microsoft.com/office/drawing/2014/main" id="{0B08971D-8E50-6397-F324-62688963C5D8}"/>
                </a:ext>
              </a:extLst>
            </p:cNvPr>
            <p:cNvSpPr>
              <a:spLocks/>
            </p:cNvSpPr>
            <p:nvPr userDrawn="1"/>
          </p:nvSpPr>
          <p:spPr bwMode="auto">
            <a:xfrm>
              <a:off x="2286" y="371"/>
              <a:ext cx="907" cy="1483"/>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3182073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hapter title- Grey - Nb white">
    <p:bg bwMode="ltGray">
      <p:bgPr>
        <a:solidFill>
          <a:schemeClr val="accent5"/>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68737" y="884717"/>
            <a:ext cx="6480000" cy="590931"/>
          </a:xfrm>
        </p:spPr>
        <p:txBody>
          <a:bodyPr anchor="t"/>
          <a:lstStyle>
            <a:lvl1pPr>
              <a:lnSpc>
                <a:spcPct val="80000"/>
              </a:lnSpc>
              <a:defRPr sz="4800">
                <a:solidFill>
                  <a:schemeClr val="bg1"/>
                </a:solidFill>
              </a:defRPr>
            </a:lvl1pPr>
          </a:lstStyle>
          <a:p>
            <a:r>
              <a:rPr lang="fr-FR"/>
              <a:t>Click to </a:t>
            </a:r>
            <a:r>
              <a:rPr lang="fr-FR" err="1"/>
              <a:t>add</a:t>
            </a:r>
            <a:r>
              <a:rPr lang="fr-FR"/>
              <a:t> </a:t>
            </a:r>
            <a:r>
              <a:rPr lang="fr-FR" err="1"/>
              <a:t>title</a:t>
            </a:r>
            <a:endParaRPr lang="fr-FR"/>
          </a:p>
        </p:txBody>
      </p:sp>
      <p:sp>
        <p:nvSpPr>
          <p:cNvPr id="3" name="Espace réservé du texte 2"/>
          <p:cNvSpPr>
            <a:spLocks noGrp="1"/>
          </p:cNvSpPr>
          <p:nvPr>
            <p:ph type="body" idx="1" hasCustomPrompt="1"/>
          </p:nvPr>
        </p:nvSpPr>
        <p:spPr>
          <a:xfrm>
            <a:off x="959430" y="740701"/>
            <a:ext cx="780885" cy="738664"/>
          </a:xfrm>
        </p:spPr>
        <p:txBody>
          <a:bodyPr wrap="none">
            <a:spAutoFit/>
          </a:bodyPr>
          <a:lstStyle>
            <a:lvl1pPr marL="0" indent="0">
              <a:buNone/>
              <a:defRPr sz="48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00</a:t>
            </a:r>
          </a:p>
        </p:txBody>
      </p:sp>
      <p:sp>
        <p:nvSpPr>
          <p:cNvPr id="10" name="Espace réservé de la date 3">
            <a:extLst>
              <a:ext uri="{FF2B5EF4-FFF2-40B4-BE49-F238E27FC236}">
                <a16:creationId xmlns:a16="http://schemas.microsoft.com/office/drawing/2014/main" id="{02570C22-6EFC-3D7B-8058-F7E1FF10D15C}"/>
              </a:ext>
            </a:extLst>
          </p:cNvPr>
          <p:cNvSpPr>
            <a:spLocks noGrp="1"/>
          </p:cNvSpPr>
          <p:nvPr>
            <p:ph type="dt" sz="half" idx="2"/>
          </p:nvPr>
        </p:nvSpPr>
        <p:spPr>
          <a:xfrm>
            <a:off x="11808667" y="2378607"/>
            <a:ext cx="143565" cy="72768"/>
          </a:xfrm>
          <a:prstGeom prst="rect">
            <a:avLst/>
          </a:prstGeom>
        </p:spPr>
        <p:txBody>
          <a:bodyPr vert="vert270" wrap="none" lIns="0" tIns="36000" rIns="0" bIns="36000" rtlCol="0" anchor="ctr">
            <a:spAutoFit/>
          </a:bodyPr>
          <a:lstStyle>
            <a:lvl1pPr marL="0" algn="l">
              <a:lnSpc>
                <a:spcPct val="100000"/>
              </a:lnSpc>
              <a:spcBef>
                <a:spcPts val="0"/>
              </a:spcBef>
              <a:buFontTx/>
              <a:buNone/>
              <a:defRPr sz="933">
                <a:solidFill>
                  <a:schemeClr val="bg1"/>
                </a:solidFill>
              </a:defRPr>
            </a:lvl1pPr>
          </a:lstStyle>
          <a:p>
            <a:endParaRPr lang="fr-FR"/>
          </a:p>
        </p:txBody>
      </p:sp>
      <p:sp>
        <p:nvSpPr>
          <p:cNvPr id="12" name="Espace réservé du numéro de diapositive 5">
            <a:extLst>
              <a:ext uri="{FF2B5EF4-FFF2-40B4-BE49-F238E27FC236}">
                <a16:creationId xmlns:a16="http://schemas.microsoft.com/office/drawing/2014/main" id="{63559F2C-7E79-8AA6-15D3-66279E315DC2}"/>
              </a:ext>
            </a:extLst>
          </p:cNvPr>
          <p:cNvSpPr>
            <a:spLocks noGrp="1"/>
          </p:cNvSpPr>
          <p:nvPr>
            <p:ph type="sldNum" sz="quarter" idx="4"/>
          </p:nvPr>
        </p:nvSpPr>
        <p:spPr>
          <a:xfrm>
            <a:off x="11765626" y="3216432"/>
            <a:ext cx="318924" cy="251672"/>
          </a:xfrm>
          <a:prstGeom prst="rect">
            <a:avLst/>
          </a:prstGeom>
        </p:spPr>
        <p:txBody>
          <a:bodyPr vert="vert270" wrap="none" lIns="36000" tIns="0" rIns="36000" bIns="0" rtlCol="0" anchor="ctr">
            <a:spAutoFit/>
          </a:bodyPr>
          <a:lstStyle>
            <a:lvl1pPr marL="0" algn="ctr">
              <a:lnSpc>
                <a:spcPct val="100000"/>
              </a:lnSpc>
              <a:spcBef>
                <a:spcPts val="0"/>
              </a:spcBef>
              <a:buFontTx/>
              <a:buNone/>
              <a:defRPr sz="1600">
                <a:solidFill>
                  <a:schemeClr val="bg1"/>
                </a:solidFill>
              </a:defRPr>
            </a:lvl1pPr>
          </a:lstStyle>
          <a:p>
            <a:fld id="{E8C60506-5BE4-4453-AE4B-F0F5E69C63A6}" type="slidenum">
              <a:rPr lang="fr-FR" smtClean="0"/>
              <a:pPr/>
              <a:t>‹N°›</a:t>
            </a:fld>
            <a:endParaRPr lang="fr-FR"/>
          </a:p>
        </p:txBody>
      </p:sp>
      <p:cxnSp>
        <p:nvCxnSpPr>
          <p:cNvPr id="13" name="Connecteur droit 12">
            <a:extLst>
              <a:ext uri="{FF2B5EF4-FFF2-40B4-BE49-F238E27FC236}">
                <a16:creationId xmlns:a16="http://schemas.microsoft.com/office/drawing/2014/main" id="{C0F49AE6-D993-3705-4ECB-64BCA647768D}"/>
              </a:ext>
            </a:extLst>
          </p:cNvPr>
          <p:cNvCxnSpPr>
            <a:cxnSpLocks/>
          </p:cNvCxnSpPr>
          <p:nvPr userDrawn="1"/>
        </p:nvCxnSpPr>
        <p:spPr>
          <a:xfrm>
            <a:off x="11676572" y="330263"/>
            <a:ext cx="0" cy="6192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Espace réservé du texte 6">
            <a:extLst>
              <a:ext uri="{FF2B5EF4-FFF2-40B4-BE49-F238E27FC236}">
                <a16:creationId xmlns:a16="http://schemas.microsoft.com/office/drawing/2014/main" id="{44C421FA-A43E-E730-3585-AE44929E9711}"/>
              </a:ext>
            </a:extLst>
          </p:cNvPr>
          <p:cNvSpPr>
            <a:spLocks noGrp="1"/>
          </p:cNvSpPr>
          <p:nvPr>
            <p:ph type="body" sz="quarter" idx="13" hasCustomPrompt="1"/>
          </p:nvPr>
        </p:nvSpPr>
        <p:spPr>
          <a:xfrm>
            <a:off x="2468736" y="2066580"/>
            <a:ext cx="6480000" cy="664797"/>
          </a:xfrm>
        </p:spPr>
        <p:txBody>
          <a:bodyPr/>
          <a:lstStyle>
            <a:lvl1pPr>
              <a:lnSpc>
                <a:spcPct val="90000"/>
              </a:lnSpc>
              <a:buFontTx/>
              <a:buNone/>
              <a:defRPr sz="4800" b="0" cap="none" baseline="0">
                <a:solidFill>
                  <a:schemeClr val="bg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a:t>Click to </a:t>
            </a:r>
            <a:r>
              <a:rPr lang="fr-FR" err="1"/>
              <a:t>add</a:t>
            </a:r>
            <a:r>
              <a:rPr lang="fr-FR"/>
              <a:t> </a:t>
            </a:r>
            <a:r>
              <a:rPr lang="fr-FR" err="1"/>
              <a:t>subtitle</a:t>
            </a:r>
            <a:endParaRPr lang="fr-FR"/>
          </a:p>
        </p:txBody>
      </p:sp>
      <p:sp>
        <p:nvSpPr>
          <p:cNvPr id="15" name="Espace réservé du texte 6">
            <a:extLst>
              <a:ext uri="{FF2B5EF4-FFF2-40B4-BE49-F238E27FC236}">
                <a16:creationId xmlns:a16="http://schemas.microsoft.com/office/drawing/2014/main" id="{E919BA3C-B992-BDB3-28D5-41611C0B9CCF}"/>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bg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6" name="Espace réservé du pied de page 9">
            <a:extLst>
              <a:ext uri="{FF2B5EF4-FFF2-40B4-BE49-F238E27FC236}">
                <a16:creationId xmlns:a16="http://schemas.microsoft.com/office/drawing/2014/main" id="{C7AFE20B-4622-0210-9FD2-AD396F93F234}"/>
              </a:ext>
            </a:extLst>
          </p:cNvPr>
          <p:cNvSpPr>
            <a:spLocks noGrp="1"/>
          </p:cNvSpPr>
          <p:nvPr>
            <p:ph type="ftr" sz="quarter" idx="15"/>
          </p:nvPr>
        </p:nvSpPr>
        <p:spPr>
          <a:xfrm>
            <a:off x="11789567" y="4166877"/>
            <a:ext cx="143565" cy="2400000"/>
          </a:xfrm>
        </p:spPr>
        <p:txBody>
          <a:bodyPr/>
          <a:lstStyle>
            <a:lvl1pPr>
              <a:defRPr>
                <a:solidFill>
                  <a:schemeClr val="bg1"/>
                </a:solidFill>
              </a:defRPr>
            </a:lvl1pPr>
          </a:lstStyle>
          <a:p>
            <a:endParaRPr lang="fr-FR"/>
          </a:p>
        </p:txBody>
      </p:sp>
      <p:sp>
        <p:nvSpPr>
          <p:cNvPr id="19" name="Freeform 3">
            <a:extLst>
              <a:ext uri="{FF2B5EF4-FFF2-40B4-BE49-F238E27FC236}">
                <a16:creationId xmlns:a16="http://schemas.microsoft.com/office/drawing/2014/main" id="{616358CD-A57D-9F26-0A59-E6935220909E}"/>
              </a:ext>
            </a:extLst>
          </p:cNvPr>
          <p:cNvSpPr>
            <a:spLocks/>
          </p:cNvSpPr>
          <p:nvPr userDrawn="1"/>
        </p:nvSpPr>
        <p:spPr bwMode="auto">
          <a:xfrm>
            <a:off x="2207569" y="330263"/>
            <a:ext cx="139700" cy="6192000"/>
          </a:xfrm>
          <a:custGeom>
            <a:avLst/>
            <a:gdLst>
              <a:gd name="T0" fmla="+- 0 3602 3602"/>
              <a:gd name="T1" fmla="*/ T0 w 166"/>
              <a:gd name="T2" fmla="+- 0 7695 405"/>
              <a:gd name="T3" fmla="*/ 7695 h 7290"/>
              <a:gd name="T4" fmla="+- 0 3602 3602"/>
              <a:gd name="T5" fmla="*/ T4 w 166"/>
              <a:gd name="T6" fmla="+- 0 1704 405"/>
              <a:gd name="T7" fmla="*/ 1704 h 7290"/>
              <a:gd name="T8" fmla="+- 0 3768 3602"/>
              <a:gd name="T9" fmla="*/ T8 w 166"/>
              <a:gd name="T10" fmla="+- 0 1412 405"/>
              <a:gd name="T11" fmla="*/ 1412 h 7290"/>
              <a:gd name="T12" fmla="+- 0 3602 3602"/>
              <a:gd name="T13" fmla="*/ T12 w 166"/>
              <a:gd name="T14" fmla="+- 0 1119 405"/>
              <a:gd name="T15" fmla="*/ 1119 h 7290"/>
              <a:gd name="T16" fmla="+- 0 3602 3602"/>
              <a:gd name="T17" fmla="*/ T16 w 166"/>
              <a:gd name="T18" fmla="+- 0 405 405"/>
              <a:gd name="T19" fmla="*/ 405 h 7290"/>
            </a:gdLst>
            <a:ahLst/>
            <a:cxnLst>
              <a:cxn ang="0">
                <a:pos x="T1" y="T3"/>
              </a:cxn>
              <a:cxn ang="0">
                <a:pos x="T5" y="T7"/>
              </a:cxn>
              <a:cxn ang="0">
                <a:pos x="T9" y="T11"/>
              </a:cxn>
              <a:cxn ang="0">
                <a:pos x="T13" y="T15"/>
              </a:cxn>
              <a:cxn ang="0">
                <a:pos x="T17" y="T19"/>
              </a:cxn>
            </a:cxnLst>
            <a:rect l="0" t="0" r="r" b="b"/>
            <a:pathLst>
              <a:path w="166" h="7290">
                <a:moveTo>
                  <a:pt x="0" y="7290"/>
                </a:moveTo>
                <a:lnTo>
                  <a:pt x="0" y="1299"/>
                </a:lnTo>
                <a:lnTo>
                  <a:pt x="166" y="1007"/>
                </a:lnTo>
                <a:lnTo>
                  <a:pt x="0" y="714"/>
                </a:lnTo>
                <a:lnTo>
                  <a:pt x="0" y="0"/>
                </a:lnTo>
              </a:path>
            </a:pathLst>
          </a:custGeom>
          <a:noFill/>
          <a:ln w="3175">
            <a:solidFill>
              <a:schemeClr val="tx2"/>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grpSp>
        <p:nvGrpSpPr>
          <p:cNvPr id="5" name="Group 4">
            <a:extLst>
              <a:ext uri="{FF2B5EF4-FFF2-40B4-BE49-F238E27FC236}">
                <a16:creationId xmlns:a16="http://schemas.microsoft.com/office/drawing/2014/main" id="{18CF38DA-8891-08A4-971F-1D3ED0DB09B2}"/>
              </a:ext>
            </a:extLst>
          </p:cNvPr>
          <p:cNvGrpSpPr>
            <a:grpSpLocks noChangeAspect="1"/>
          </p:cNvGrpSpPr>
          <p:nvPr userDrawn="1"/>
        </p:nvGrpSpPr>
        <p:grpSpPr bwMode="auto">
          <a:xfrm>
            <a:off x="11718861" y="338911"/>
            <a:ext cx="432000" cy="454928"/>
            <a:chOff x="1694" y="371"/>
            <a:chExt cx="2374" cy="2500"/>
          </a:xfrm>
          <a:solidFill>
            <a:schemeClr val="bg1"/>
          </a:solidFill>
        </p:grpSpPr>
        <p:sp>
          <p:nvSpPr>
            <p:cNvPr id="6" name="Freeform 5">
              <a:extLst>
                <a:ext uri="{FF2B5EF4-FFF2-40B4-BE49-F238E27FC236}">
                  <a16:creationId xmlns:a16="http://schemas.microsoft.com/office/drawing/2014/main" id="{287338F2-D186-5B32-AC7B-DFECDBED5AE4}"/>
                </a:ext>
              </a:extLst>
            </p:cNvPr>
            <p:cNvSpPr>
              <a:spLocks noEditPoints="1"/>
            </p:cNvSpPr>
            <p:nvPr userDrawn="1"/>
          </p:nvSpPr>
          <p:spPr bwMode="auto">
            <a:xfrm>
              <a:off x="1694" y="2151"/>
              <a:ext cx="308" cy="296"/>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7" name="Freeform 6">
              <a:extLst>
                <a:ext uri="{FF2B5EF4-FFF2-40B4-BE49-F238E27FC236}">
                  <a16:creationId xmlns:a16="http://schemas.microsoft.com/office/drawing/2014/main" id="{8EFB58AE-58B5-937D-FAF3-77F77BD37F20}"/>
                </a:ext>
              </a:extLst>
            </p:cNvPr>
            <p:cNvSpPr>
              <a:spLocks/>
            </p:cNvSpPr>
            <p:nvPr userDrawn="1"/>
          </p:nvSpPr>
          <p:spPr bwMode="auto">
            <a:xfrm>
              <a:off x="3161" y="2151"/>
              <a:ext cx="304" cy="300"/>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 name="Freeform 7">
              <a:extLst>
                <a:ext uri="{FF2B5EF4-FFF2-40B4-BE49-F238E27FC236}">
                  <a16:creationId xmlns:a16="http://schemas.microsoft.com/office/drawing/2014/main" id="{A286E4B9-A8BC-381D-5A80-CA9702716391}"/>
                </a:ext>
              </a:extLst>
            </p:cNvPr>
            <p:cNvSpPr>
              <a:spLocks/>
            </p:cNvSpPr>
            <p:nvPr userDrawn="1"/>
          </p:nvSpPr>
          <p:spPr bwMode="auto">
            <a:xfrm>
              <a:off x="2075" y="2151"/>
              <a:ext cx="257" cy="296"/>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9" name="Freeform 8">
              <a:extLst>
                <a:ext uri="{FF2B5EF4-FFF2-40B4-BE49-F238E27FC236}">
                  <a16:creationId xmlns:a16="http://schemas.microsoft.com/office/drawing/2014/main" id="{99A311E7-BCAC-F12B-5D21-3512196A69FA}"/>
                </a:ext>
              </a:extLst>
            </p:cNvPr>
            <p:cNvSpPr>
              <a:spLocks/>
            </p:cNvSpPr>
            <p:nvPr userDrawn="1"/>
          </p:nvSpPr>
          <p:spPr bwMode="auto">
            <a:xfrm>
              <a:off x="3553" y="2151"/>
              <a:ext cx="244" cy="296"/>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1" name="Freeform 9">
              <a:extLst>
                <a:ext uri="{FF2B5EF4-FFF2-40B4-BE49-F238E27FC236}">
                  <a16:creationId xmlns:a16="http://schemas.microsoft.com/office/drawing/2014/main" id="{0A10CA68-EF0D-576A-A057-7CABC23D3439}"/>
                </a:ext>
              </a:extLst>
            </p:cNvPr>
            <p:cNvSpPr>
              <a:spLocks noEditPoints="1"/>
            </p:cNvSpPr>
            <p:nvPr userDrawn="1"/>
          </p:nvSpPr>
          <p:spPr bwMode="auto">
            <a:xfrm>
              <a:off x="2773" y="2151"/>
              <a:ext cx="354" cy="296"/>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7" name="Freeform 10">
              <a:extLst>
                <a:ext uri="{FF2B5EF4-FFF2-40B4-BE49-F238E27FC236}">
                  <a16:creationId xmlns:a16="http://schemas.microsoft.com/office/drawing/2014/main" id="{182E760E-21E9-B968-A302-00D02D7A59F2}"/>
                </a:ext>
              </a:extLst>
            </p:cNvPr>
            <p:cNvSpPr>
              <a:spLocks/>
            </p:cNvSpPr>
            <p:nvPr userDrawn="1"/>
          </p:nvSpPr>
          <p:spPr bwMode="auto">
            <a:xfrm>
              <a:off x="3763" y="2151"/>
              <a:ext cx="305" cy="296"/>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1">
              <a:extLst>
                <a:ext uri="{FF2B5EF4-FFF2-40B4-BE49-F238E27FC236}">
                  <a16:creationId xmlns:a16="http://schemas.microsoft.com/office/drawing/2014/main" id="{25ACAF2B-B987-7830-4E21-A04327E3DC4A}"/>
                </a:ext>
              </a:extLst>
            </p:cNvPr>
            <p:cNvSpPr>
              <a:spLocks/>
            </p:cNvSpPr>
            <p:nvPr userDrawn="1"/>
          </p:nvSpPr>
          <p:spPr bwMode="auto">
            <a:xfrm>
              <a:off x="2413" y="2151"/>
              <a:ext cx="309" cy="296"/>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2">
              <a:extLst>
                <a:ext uri="{FF2B5EF4-FFF2-40B4-BE49-F238E27FC236}">
                  <a16:creationId xmlns:a16="http://schemas.microsoft.com/office/drawing/2014/main" id="{6056E5B9-3E9C-A5C6-49A0-4F0A070472DE}"/>
                </a:ext>
              </a:extLst>
            </p:cNvPr>
            <p:cNvSpPr>
              <a:spLocks/>
            </p:cNvSpPr>
            <p:nvPr userDrawn="1"/>
          </p:nvSpPr>
          <p:spPr bwMode="auto">
            <a:xfrm>
              <a:off x="1800" y="2572"/>
              <a:ext cx="307" cy="295"/>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3">
              <a:extLst>
                <a:ext uri="{FF2B5EF4-FFF2-40B4-BE49-F238E27FC236}">
                  <a16:creationId xmlns:a16="http://schemas.microsoft.com/office/drawing/2014/main" id="{EF0F624B-4C84-8DDA-64E8-158A1325AD8F}"/>
                </a:ext>
              </a:extLst>
            </p:cNvPr>
            <p:cNvSpPr>
              <a:spLocks/>
            </p:cNvSpPr>
            <p:nvPr userDrawn="1"/>
          </p:nvSpPr>
          <p:spPr bwMode="auto">
            <a:xfrm>
              <a:off x="2528" y="2572"/>
              <a:ext cx="304" cy="299"/>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4">
              <a:extLst>
                <a:ext uri="{FF2B5EF4-FFF2-40B4-BE49-F238E27FC236}">
                  <a16:creationId xmlns:a16="http://schemas.microsoft.com/office/drawing/2014/main" id="{0793AC90-DA1F-DBE5-2B00-2A543B1A9F6D}"/>
                </a:ext>
              </a:extLst>
            </p:cNvPr>
            <p:cNvSpPr>
              <a:spLocks noEditPoints="1"/>
            </p:cNvSpPr>
            <p:nvPr userDrawn="1"/>
          </p:nvSpPr>
          <p:spPr bwMode="auto">
            <a:xfrm>
              <a:off x="2166" y="2572"/>
              <a:ext cx="308" cy="295"/>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5">
              <a:extLst>
                <a:ext uri="{FF2B5EF4-FFF2-40B4-BE49-F238E27FC236}">
                  <a16:creationId xmlns:a16="http://schemas.microsoft.com/office/drawing/2014/main" id="{A80E69A8-9FAA-B7C9-C361-227AAE2C4468}"/>
                </a:ext>
              </a:extLst>
            </p:cNvPr>
            <p:cNvSpPr>
              <a:spLocks/>
            </p:cNvSpPr>
            <p:nvPr userDrawn="1"/>
          </p:nvSpPr>
          <p:spPr bwMode="auto">
            <a:xfrm>
              <a:off x="3288" y="2572"/>
              <a:ext cx="311" cy="295"/>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16">
              <a:extLst>
                <a:ext uri="{FF2B5EF4-FFF2-40B4-BE49-F238E27FC236}">
                  <a16:creationId xmlns:a16="http://schemas.microsoft.com/office/drawing/2014/main" id="{C475AC08-FB27-B5FD-E479-D0E158CC2EF4}"/>
                </a:ext>
              </a:extLst>
            </p:cNvPr>
            <p:cNvSpPr>
              <a:spLocks/>
            </p:cNvSpPr>
            <p:nvPr userDrawn="1"/>
          </p:nvSpPr>
          <p:spPr bwMode="auto">
            <a:xfrm>
              <a:off x="3622" y="2568"/>
              <a:ext cx="295" cy="30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5" name="Freeform 17">
              <a:extLst>
                <a:ext uri="{FF2B5EF4-FFF2-40B4-BE49-F238E27FC236}">
                  <a16:creationId xmlns:a16="http://schemas.microsoft.com/office/drawing/2014/main" id="{A20E248E-3635-7339-51E2-0167737E2D86}"/>
                </a:ext>
              </a:extLst>
            </p:cNvPr>
            <p:cNvSpPr>
              <a:spLocks/>
            </p:cNvSpPr>
            <p:nvPr userDrawn="1"/>
          </p:nvSpPr>
          <p:spPr bwMode="auto">
            <a:xfrm>
              <a:off x="2896" y="2568"/>
              <a:ext cx="324" cy="30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6" name="Freeform 18">
              <a:extLst>
                <a:ext uri="{FF2B5EF4-FFF2-40B4-BE49-F238E27FC236}">
                  <a16:creationId xmlns:a16="http://schemas.microsoft.com/office/drawing/2014/main" id="{A66C2860-5A6C-6C30-63DF-6E83740B55CD}"/>
                </a:ext>
              </a:extLst>
            </p:cNvPr>
            <p:cNvSpPr>
              <a:spLocks/>
            </p:cNvSpPr>
            <p:nvPr userDrawn="1"/>
          </p:nvSpPr>
          <p:spPr bwMode="auto">
            <a:xfrm>
              <a:off x="2511" y="371"/>
              <a:ext cx="907" cy="1483"/>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7" name="Freeform 19">
              <a:extLst>
                <a:ext uri="{FF2B5EF4-FFF2-40B4-BE49-F238E27FC236}">
                  <a16:creationId xmlns:a16="http://schemas.microsoft.com/office/drawing/2014/main" id="{25C82EDF-D468-0485-0F53-9E34D8EDDF00}"/>
                </a:ext>
              </a:extLst>
            </p:cNvPr>
            <p:cNvSpPr>
              <a:spLocks/>
            </p:cNvSpPr>
            <p:nvPr userDrawn="1"/>
          </p:nvSpPr>
          <p:spPr bwMode="auto">
            <a:xfrm>
              <a:off x="2286" y="371"/>
              <a:ext cx="907" cy="1483"/>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660775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title- Coloured - Nb re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68737" y="884717"/>
            <a:ext cx="6480000" cy="590931"/>
          </a:xfrm>
        </p:spPr>
        <p:txBody>
          <a:bodyPr anchor="t"/>
          <a:lstStyle>
            <a:lvl1pPr>
              <a:lnSpc>
                <a:spcPct val="80000"/>
              </a:lnSpc>
              <a:defRPr sz="4800">
                <a:solidFill>
                  <a:schemeClr val="accent4"/>
                </a:solidFill>
              </a:defRPr>
            </a:lvl1pPr>
          </a:lstStyle>
          <a:p>
            <a:r>
              <a:rPr lang="fr-FR"/>
              <a:t>Click to </a:t>
            </a:r>
            <a:r>
              <a:rPr lang="fr-FR" err="1"/>
              <a:t>add</a:t>
            </a:r>
            <a:r>
              <a:rPr lang="fr-FR"/>
              <a:t> </a:t>
            </a:r>
            <a:r>
              <a:rPr lang="fr-FR" err="1"/>
              <a:t>title</a:t>
            </a:r>
            <a:endParaRPr lang="fr-FR"/>
          </a:p>
        </p:txBody>
      </p:sp>
      <p:sp>
        <p:nvSpPr>
          <p:cNvPr id="3" name="Espace réservé du texte 2"/>
          <p:cNvSpPr>
            <a:spLocks noGrp="1"/>
          </p:cNvSpPr>
          <p:nvPr>
            <p:ph type="body" idx="1" hasCustomPrompt="1"/>
          </p:nvPr>
        </p:nvSpPr>
        <p:spPr>
          <a:xfrm>
            <a:off x="959430" y="740701"/>
            <a:ext cx="780885" cy="738664"/>
          </a:xfrm>
        </p:spPr>
        <p:txBody>
          <a:bodyPr wrap="none">
            <a:spAutoFit/>
          </a:bodyPr>
          <a:lstStyle>
            <a:lvl1pPr marL="0" indent="0">
              <a:buNone/>
              <a:defRPr sz="4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00</a:t>
            </a:r>
          </a:p>
        </p:txBody>
      </p:sp>
      <p:sp>
        <p:nvSpPr>
          <p:cNvPr id="14" name="Espace réservé du texte 6">
            <a:extLst>
              <a:ext uri="{FF2B5EF4-FFF2-40B4-BE49-F238E27FC236}">
                <a16:creationId xmlns:a16="http://schemas.microsoft.com/office/drawing/2014/main" id="{44C421FA-A43E-E730-3585-AE44929E9711}"/>
              </a:ext>
            </a:extLst>
          </p:cNvPr>
          <p:cNvSpPr>
            <a:spLocks noGrp="1"/>
          </p:cNvSpPr>
          <p:nvPr>
            <p:ph type="body" sz="quarter" idx="13" hasCustomPrompt="1"/>
          </p:nvPr>
        </p:nvSpPr>
        <p:spPr>
          <a:xfrm>
            <a:off x="2468736" y="2066580"/>
            <a:ext cx="6480000" cy="664797"/>
          </a:xfrm>
        </p:spPr>
        <p:txBody>
          <a:bodyPr/>
          <a:lstStyle>
            <a:lvl1pPr>
              <a:lnSpc>
                <a:spcPct val="90000"/>
              </a:lnSpc>
              <a:buFontTx/>
              <a:buNone/>
              <a:defRPr sz="4800" b="0" cap="none" baseline="0">
                <a:solidFill>
                  <a:schemeClr val="accent4"/>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a:t>Click to </a:t>
            </a:r>
            <a:r>
              <a:rPr lang="fr-FR" err="1"/>
              <a:t>add</a:t>
            </a:r>
            <a:r>
              <a:rPr lang="fr-FR"/>
              <a:t> </a:t>
            </a:r>
            <a:r>
              <a:rPr lang="fr-FR" err="1"/>
              <a:t>subtitle</a:t>
            </a:r>
            <a:endParaRPr lang="fr-FR"/>
          </a:p>
        </p:txBody>
      </p:sp>
      <p:sp>
        <p:nvSpPr>
          <p:cNvPr id="19" name="Freeform 3">
            <a:extLst>
              <a:ext uri="{FF2B5EF4-FFF2-40B4-BE49-F238E27FC236}">
                <a16:creationId xmlns:a16="http://schemas.microsoft.com/office/drawing/2014/main" id="{616358CD-A57D-9F26-0A59-E6935220909E}"/>
              </a:ext>
            </a:extLst>
          </p:cNvPr>
          <p:cNvSpPr>
            <a:spLocks/>
          </p:cNvSpPr>
          <p:nvPr userDrawn="1"/>
        </p:nvSpPr>
        <p:spPr bwMode="auto">
          <a:xfrm>
            <a:off x="2207569" y="330263"/>
            <a:ext cx="139700" cy="6192000"/>
          </a:xfrm>
          <a:custGeom>
            <a:avLst/>
            <a:gdLst>
              <a:gd name="T0" fmla="+- 0 3602 3602"/>
              <a:gd name="T1" fmla="*/ T0 w 166"/>
              <a:gd name="T2" fmla="+- 0 7695 405"/>
              <a:gd name="T3" fmla="*/ 7695 h 7290"/>
              <a:gd name="T4" fmla="+- 0 3602 3602"/>
              <a:gd name="T5" fmla="*/ T4 w 166"/>
              <a:gd name="T6" fmla="+- 0 1704 405"/>
              <a:gd name="T7" fmla="*/ 1704 h 7290"/>
              <a:gd name="T8" fmla="+- 0 3768 3602"/>
              <a:gd name="T9" fmla="*/ T8 w 166"/>
              <a:gd name="T10" fmla="+- 0 1412 405"/>
              <a:gd name="T11" fmla="*/ 1412 h 7290"/>
              <a:gd name="T12" fmla="+- 0 3602 3602"/>
              <a:gd name="T13" fmla="*/ T12 w 166"/>
              <a:gd name="T14" fmla="+- 0 1119 405"/>
              <a:gd name="T15" fmla="*/ 1119 h 7290"/>
              <a:gd name="T16" fmla="+- 0 3602 3602"/>
              <a:gd name="T17" fmla="*/ T16 w 166"/>
              <a:gd name="T18" fmla="+- 0 405 405"/>
              <a:gd name="T19" fmla="*/ 405 h 7290"/>
            </a:gdLst>
            <a:ahLst/>
            <a:cxnLst>
              <a:cxn ang="0">
                <a:pos x="T1" y="T3"/>
              </a:cxn>
              <a:cxn ang="0">
                <a:pos x="T5" y="T7"/>
              </a:cxn>
              <a:cxn ang="0">
                <a:pos x="T9" y="T11"/>
              </a:cxn>
              <a:cxn ang="0">
                <a:pos x="T13" y="T15"/>
              </a:cxn>
              <a:cxn ang="0">
                <a:pos x="T17" y="T19"/>
              </a:cxn>
            </a:cxnLst>
            <a:rect l="0" t="0" r="r" b="b"/>
            <a:pathLst>
              <a:path w="166" h="7290">
                <a:moveTo>
                  <a:pt x="0" y="7290"/>
                </a:moveTo>
                <a:lnTo>
                  <a:pt x="0" y="1299"/>
                </a:lnTo>
                <a:lnTo>
                  <a:pt x="166" y="1007"/>
                </a:lnTo>
                <a:lnTo>
                  <a:pt x="0" y="714"/>
                </a:lnTo>
                <a:lnTo>
                  <a:pt x="0" y="0"/>
                </a:lnTo>
              </a:path>
            </a:pathLst>
          </a:custGeom>
          <a:noFill/>
          <a:ln w="3175">
            <a:solidFill>
              <a:schemeClr val="tx2"/>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sp>
        <p:nvSpPr>
          <p:cNvPr id="5" name="Espace réservé de la date 3">
            <a:extLst>
              <a:ext uri="{FF2B5EF4-FFF2-40B4-BE49-F238E27FC236}">
                <a16:creationId xmlns:a16="http://schemas.microsoft.com/office/drawing/2014/main" id="{AFDF42C8-02C3-E2F9-2C52-1532F2B0EED8}"/>
              </a:ext>
            </a:extLst>
          </p:cNvPr>
          <p:cNvSpPr>
            <a:spLocks noGrp="1"/>
          </p:cNvSpPr>
          <p:nvPr>
            <p:ph type="dt" sz="half" idx="2"/>
          </p:nvPr>
        </p:nvSpPr>
        <p:spPr>
          <a:xfrm>
            <a:off x="11808667" y="2378607"/>
            <a:ext cx="143565" cy="72768"/>
          </a:xfrm>
          <a:prstGeom prst="rect">
            <a:avLst/>
          </a:prstGeom>
        </p:spPr>
        <p:txBody>
          <a:bodyPr vert="vert270" wrap="none" lIns="0" tIns="36000" rIns="0" bIns="36000" rtlCol="0" anchor="ctr">
            <a:spAutoFit/>
          </a:bodyPr>
          <a:lstStyle>
            <a:lvl1pPr marL="0" algn="l">
              <a:lnSpc>
                <a:spcPct val="100000"/>
              </a:lnSpc>
              <a:spcBef>
                <a:spcPts val="0"/>
              </a:spcBef>
              <a:buFontTx/>
              <a:buNone/>
              <a:defRPr sz="933">
                <a:solidFill>
                  <a:schemeClr val="tx1"/>
                </a:solidFill>
              </a:defRPr>
            </a:lvl1pPr>
          </a:lstStyle>
          <a:p>
            <a:endParaRPr lang="fr-FR"/>
          </a:p>
        </p:txBody>
      </p:sp>
      <p:sp>
        <p:nvSpPr>
          <p:cNvPr id="7" name="Espace réservé du numéro de diapositive 5">
            <a:extLst>
              <a:ext uri="{FF2B5EF4-FFF2-40B4-BE49-F238E27FC236}">
                <a16:creationId xmlns:a16="http://schemas.microsoft.com/office/drawing/2014/main" id="{C53E5D84-A07A-5C09-C373-C6E0B892BFC1}"/>
              </a:ext>
            </a:extLst>
          </p:cNvPr>
          <p:cNvSpPr>
            <a:spLocks noGrp="1"/>
          </p:cNvSpPr>
          <p:nvPr>
            <p:ph type="sldNum" sz="quarter" idx="4"/>
          </p:nvPr>
        </p:nvSpPr>
        <p:spPr>
          <a:xfrm>
            <a:off x="11765626" y="3216432"/>
            <a:ext cx="318924" cy="251672"/>
          </a:xfrm>
          <a:prstGeom prst="rect">
            <a:avLst/>
          </a:prstGeom>
        </p:spPr>
        <p:txBody>
          <a:bodyPr vert="vert270" wrap="none" lIns="36000" tIns="0" rIns="36000" bIns="0" rtlCol="0" anchor="ctr">
            <a:spAutoFit/>
          </a:bodyPr>
          <a:lstStyle>
            <a:lvl1pPr marL="0" algn="ctr">
              <a:lnSpc>
                <a:spcPct val="100000"/>
              </a:lnSpc>
              <a:spcBef>
                <a:spcPts val="0"/>
              </a:spcBef>
              <a:buFontTx/>
              <a:buNone/>
              <a:defRPr sz="1600">
                <a:solidFill>
                  <a:schemeClr val="tx1"/>
                </a:solidFill>
              </a:defRPr>
            </a:lvl1pPr>
          </a:lstStyle>
          <a:p>
            <a:fld id="{E8C60506-5BE4-4453-AE4B-F0F5E69C63A6}" type="slidenum">
              <a:rPr lang="fr-FR" smtClean="0"/>
              <a:pPr/>
              <a:t>‹N°›</a:t>
            </a:fld>
            <a:endParaRPr lang="fr-FR"/>
          </a:p>
        </p:txBody>
      </p:sp>
      <p:cxnSp>
        <p:nvCxnSpPr>
          <p:cNvPr id="8" name="Connecteur droit 7">
            <a:extLst>
              <a:ext uri="{FF2B5EF4-FFF2-40B4-BE49-F238E27FC236}">
                <a16:creationId xmlns:a16="http://schemas.microsoft.com/office/drawing/2014/main" id="{1BAFA72C-971D-B1EA-F924-DCDE61D54578}"/>
              </a:ext>
            </a:extLst>
          </p:cNvPr>
          <p:cNvCxnSpPr>
            <a:cxnSpLocks/>
          </p:cNvCxnSpPr>
          <p:nvPr userDrawn="1"/>
        </p:nvCxnSpPr>
        <p:spPr>
          <a:xfrm>
            <a:off x="11676572" y="330263"/>
            <a:ext cx="0" cy="6192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texte 6">
            <a:extLst>
              <a:ext uri="{FF2B5EF4-FFF2-40B4-BE49-F238E27FC236}">
                <a16:creationId xmlns:a16="http://schemas.microsoft.com/office/drawing/2014/main" id="{8E42A2FD-4767-8825-8CF7-06E299904FF2}"/>
              </a:ext>
            </a:extLst>
          </p:cNvPr>
          <p:cNvSpPr>
            <a:spLocks noGrp="1"/>
          </p:cNvSpPr>
          <p:nvPr>
            <p:ph type="body" sz="quarter" idx="14" hasCustomPrompt="1"/>
          </p:nvPr>
        </p:nvSpPr>
        <p:spPr>
          <a:xfrm>
            <a:off x="11947287" y="5756793"/>
            <a:ext cx="143565" cy="810084"/>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tiitle</a:t>
            </a:r>
            <a:endParaRPr lang="fr-FR"/>
          </a:p>
        </p:txBody>
      </p:sp>
      <p:sp>
        <p:nvSpPr>
          <p:cNvPr id="17" name="Espace réservé du pied de page 9">
            <a:extLst>
              <a:ext uri="{FF2B5EF4-FFF2-40B4-BE49-F238E27FC236}">
                <a16:creationId xmlns:a16="http://schemas.microsoft.com/office/drawing/2014/main" id="{85DC2DFE-471F-92A1-1C06-98B3B29DC49E}"/>
              </a:ext>
            </a:extLst>
          </p:cNvPr>
          <p:cNvSpPr>
            <a:spLocks noGrp="1"/>
          </p:cNvSpPr>
          <p:nvPr>
            <p:ph type="ftr" sz="quarter" idx="15"/>
          </p:nvPr>
        </p:nvSpPr>
        <p:spPr>
          <a:xfrm>
            <a:off x="11789567" y="4166877"/>
            <a:ext cx="143565" cy="2400000"/>
          </a:xfrm>
        </p:spPr>
        <p:txBody>
          <a:bodyPr/>
          <a:lstStyle/>
          <a:p>
            <a:endParaRPr lang="fr-FR"/>
          </a:p>
        </p:txBody>
      </p:sp>
      <p:grpSp>
        <p:nvGrpSpPr>
          <p:cNvPr id="6" name="Group 4">
            <a:extLst>
              <a:ext uri="{FF2B5EF4-FFF2-40B4-BE49-F238E27FC236}">
                <a16:creationId xmlns:a16="http://schemas.microsoft.com/office/drawing/2014/main" id="{54130C75-9F99-D1FE-CCCD-789F03ACE2EF}"/>
              </a:ext>
            </a:extLst>
          </p:cNvPr>
          <p:cNvGrpSpPr>
            <a:grpSpLocks noChangeAspect="1"/>
          </p:cNvGrpSpPr>
          <p:nvPr userDrawn="1"/>
        </p:nvGrpSpPr>
        <p:grpSpPr bwMode="auto">
          <a:xfrm>
            <a:off x="11718861" y="338911"/>
            <a:ext cx="432000" cy="454928"/>
            <a:chOff x="1694" y="371"/>
            <a:chExt cx="2374" cy="2500"/>
          </a:xfrm>
          <a:solidFill>
            <a:schemeClr val="tx1"/>
          </a:solidFill>
        </p:grpSpPr>
        <p:sp>
          <p:nvSpPr>
            <p:cNvPr id="9" name="Freeform 5">
              <a:extLst>
                <a:ext uri="{FF2B5EF4-FFF2-40B4-BE49-F238E27FC236}">
                  <a16:creationId xmlns:a16="http://schemas.microsoft.com/office/drawing/2014/main" id="{036AA831-EBEB-F006-9EFB-04C561DCF9E4}"/>
                </a:ext>
              </a:extLst>
            </p:cNvPr>
            <p:cNvSpPr>
              <a:spLocks noEditPoints="1"/>
            </p:cNvSpPr>
            <p:nvPr userDrawn="1"/>
          </p:nvSpPr>
          <p:spPr bwMode="auto">
            <a:xfrm>
              <a:off x="1694" y="2151"/>
              <a:ext cx="308" cy="296"/>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0" name="Freeform 6">
              <a:extLst>
                <a:ext uri="{FF2B5EF4-FFF2-40B4-BE49-F238E27FC236}">
                  <a16:creationId xmlns:a16="http://schemas.microsoft.com/office/drawing/2014/main" id="{6BDCCE9F-FD9A-125F-C3CB-639A045DF12E}"/>
                </a:ext>
              </a:extLst>
            </p:cNvPr>
            <p:cNvSpPr>
              <a:spLocks/>
            </p:cNvSpPr>
            <p:nvPr userDrawn="1"/>
          </p:nvSpPr>
          <p:spPr bwMode="auto">
            <a:xfrm>
              <a:off x="3161" y="2151"/>
              <a:ext cx="304" cy="300"/>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2" name="Freeform 7">
              <a:extLst>
                <a:ext uri="{FF2B5EF4-FFF2-40B4-BE49-F238E27FC236}">
                  <a16:creationId xmlns:a16="http://schemas.microsoft.com/office/drawing/2014/main" id="{BEFEF830-6BA1-72E3-D2D9-02C96BAD4566}"/>
                </a:ext>
              </a:extLst>
            </p:cNvPr>
            <p:cNvSpPr>
              <a:spLocks/>
            </p:cNvSpPr>
            <p:nvPr userDrawn="1"/>
          </p:nvSpPr>
          <p:spPr bwMode="auto">
            <a:xfrm>
              <a:off x="2075" y="2151"/>
              <a:ext cx="257" cy="296"/>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3" name="Freeform 8">
              <a:extLst>
                <a:ext uri="{FF2B5EF4-FFF2-40B4-BE49-F238E27FC236}">
                  <a16:creationId xmlns:a16="http://schemas.microsoft.com/office/drawing/2014/main" id="{E0AE94B7-88EA-4C92-92DF-EBB63B479F9D}"/>
                </a:ext>
              </a:extLst>
            </p:cNvPr>
            <p:cNvSpPr>
              <a:spLocks/>
            </p:cNvSpPr>
            <p:nvPr userDrawn="1"/>
          </p:nvSpPr>
          <p:spPr bwMode="auto">
            <a:xfrm>
              <a:off x="3553" y="2151"/>
              <a:ext cx="244" cy="296"/>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5" name="Freeform 9">
              <a:extLst>
                <a:ext uri="{FF2B5EF4-FFF2-40B4-BE49-F238E27FC236}">
                  <a16:creationId xmlns:a16="http://schemas.microsoft.com/office/drawing/2014/main" id="{68B89E24-B068-30A9-038A-1C49934FB65B}"/>
                </a:ext>
              </a:extLst>
            </p:cNvPr>
            <p:cNvSpPr>
              <a:spLocks noEditPoints="1"/>
            </p:cNvSpPr>
            <p:nvPr userDrawn="1"/>
          </p:nvSpPr>
          <p:spPr bwMode="auto">
            <a:xfrm>
              <a:off x="2773" y="2151"/>
              <a:ext cx="354" cy="296"/>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 name="Freeform 10">
              <a:extLst>
                <a:ext uri="{FF2B5EF4-FFF2-40B4-BE49-F238E27FC236}">
                  <a16:creationId xmlns:a16="http://schemas.microsoft.com/office/drawing/2014/main" id="{5FC98FEA-25B5-5427-FAA0-5A44D74DBF6B}"/>
                </a:ext>
              </a:extLst>
            </p:cNvPr>
            <p:cNvSpPr>
              <a:spLocks/>
            </p:cNvSpPr>
            <p:nvPr userDrawn="1"/>
          </p:nvSpPr>
          <p:spPr bwMode="auto">
            <a:xfrm>
              <a:off x="3763" y="2151"/>
              <a:ext cx="305" cy="296"/>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1">
              <a:extLst>
                <a:ext uri="{FF2B5EF4-FFF2-40B4-BE49-F238E27FC236}">
                  <a16:creationId xmlns:a16="http://schemas.microsoft.com/office/drawing/2014/main" id="{7124906B-3253-A0ED-7CFE-3EBB1B074B83}"/>
                </a:ext>
              </a:extLst>
            </p:cNvPr>
            <p:cNvSpPr>
              <a:spLocks/>
            </p:cNvSpPr>
            <p:nvPr userDrawn="1"/>
          </p:nvSpPr>
          <p:spPr bwMode="auto">
            <a:xfrm>
              <a:off x="2413" y="2151"/>
              <a:ext cx="309" cy="296"/>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2">
              <a:extLst>
                <a:ext uri="{FF2B5EF4-FFF2-40B4-BE49-F238E27FC236}">
                  <a16:creationId xmlns:a16="http://schemas.microsoft.com/office/drawing/2014/main" id="{8BEB01AE-1ADD-CF69-65E7-F52BAE50835F}"/>
                </a:ext>
              </a:extLst>
            </p:cNvPr>
            <p:cNvSpPr>
              <a:spLocks/>
            </p:cNvSpPr>
            <p:nvPr userDrawn="1"/>
          </p:nvSpPr>
          <p:spPr bwMode="auto">
            <a:xfrm>
              <a:off x="1800" y="2572"/>
              <a:ext cx="307" cy="295"/>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3">
              <a:extLst>
                <a:ext uri="{FF2B5EF4-FFF2-40B4-BE49-F238E27FC236}">
                  <a16:creationId xmlns:a16="http://schemas.microsoft.com/office/drawing/2014/main" id="{C1595905-7986-92A1-D4DC-CDDA9A13384C}"/>
                </a:ext>
              </a:extLst>
            </p:cNvPr>
            <p:cNvSpPr>
              <a:spLocks/>
            </p:cNvSpPr>
            <p:nvPr userDrawn="1"/>
          </p:nvSpPr>
          <p:spPr bwMode="auto">
            <a:xfrm>
              <a:off x="2528" y="2572"/>
              <a:ext cx="304" cy="299"/>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4">
              <a:extLst>
                <a:ext uri="{FF2B5EF4-FFF2-40B4-BE49-F238E27FC236}">
                  <a16:creationId xmlns:a16="http://schemas.microsoft.com/office/drawing/2014/main" id="{58D78FBF-6388-4080-3D68-7E5C940844BE}"/>
                </a:ext>
              </a:extLst>
            </p:cNvPr>
            <p:cNvSpPr>
              <a:spLocks noEditPoints="1"/>
            </p:cNvSpPr>
            <p:nvPr userDrawn="1"/>
          </p:nvSpPr>
          <p:spPr bwMode="auto">
            <a:xfrm>
              <a:off x="2166" y="2572"/>
              <a:ext cx="308" cy="295"/>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5">
              <a:extLst>
                <a:ext uri="{FF2B5EF4-FFF2-40B4-BE49-F238E27FC236}">
                  <a16:creationId xmlns:a16="http://schemas.microsoft.com/office/drawing/2014/main" id="{78F82E46-1B51-7EFD-2575-92A4A05AB13C}"/>
                </a:ext>
              </a:extLst>
            </p:cNvPr>
            <p:cNvSpPr>
              <a:spLocks/>
            </p:cNvSpPr>
            <p:nvPr userDrawn="1"/>
          </p:nvSpPr>
          <p:spPr bwMode="auto">
            <a:xfrm>
              <a:off x="3288" y="2572"/>
              <a:ext cx="311" cy="295"/>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16">
              <a:extLst>
                <a:ext uri="{FF2B5EF4-FFF2-40B4-BE49-F238E27FC236}">
                  <a16:creationId xmlns:a16="http://schemas.microsoft.com/office/drawing/2014/main" id="{93FB8AD0-981D-6CFE-EBA7-1B446C3DA733}"/>
                </a:ext>
              </a:extLst>
            </p:cNvPr>
            <p:cNvSpPr>
              <a:spLocks/>
            </p:cNvSpPr>
            <p:nvPr userDrawn="1"/>
          </p:nvSpPr>
          <p:spPr bwMode="auto">
            <a:xfrm>
              <a:off x="3622" y="2568"/>
              <a:ext cx="295" cy="30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5" name="Freeform 17">
              <a:extLst>
                <a:ext uri="{FF2B5EF4-FFF2-40B4-BE49-F238E27FC236}">
                  <a16:creationId xmlns:a16="http://schemas.microsoft.com/office/drawing/2014/main" id="{FBCFB66B-60A8-4304-462B-D10A2C6DC25D}"/>
                </a:ext>
              </a:extLst>
            </p:cNvPr>
            <p:cNvSpPr>
              <a:spLocks/>
            </p:cNvSpPr>
            <p:nvPr userDrawn="1"/>
          </p:nvSpPr>
          <p:spPr bwMode="auto">
            <a:xfrm>
              <a:off x="2896" y="2568"/>
              <a:ext cx="324" cy="30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6" name="Freeform 18">
              <a:extLst>
                <a:ext uri="{FF2B5EF4-FFF2-40B4-BE49-F238E27FC236}">
                  <a16:creationId xmlns:a16="http://schemas.microsoft.com/office/drawing/2014/main" id="{F9AAAF0F-5CC9-8328-46D0-6AE12B949B68}"/>
                </a:ext>
              </a:extLst>
            </p:cNvPr>
            <p:cNvSpPr>
              <a:spLocks/>
            </p:cNvSpPr>
            <p:nvPr userDrawn="1"/>
          </p:nvSpPr>
          <p:spPr bwMode="auto">
            <a:xfrm>
              <a:off x="2511" y="371"/>
              <a:ext cx="907" cy="1483"/>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7" name="Freeform 19">
              <a:extLst>
                <a:ext uri="{FF2B5EF4-FFF2-40B4-BE49-F238E27FC236}">
                  <a16:creationId xmlns:a16="http://schemas.microsoft.com/office/drawing/2014/main" id="{69233FA3-CD5E-BA9E-B0A2-58D1D43C855E}"/>
                </a:ext>
              </a:extLst>
            </p:cNvPr>
            <p:cNvSpPr>
              <a:spLocks/>
            </p:cNvSpPr>
            <p:nvPr userDrawn="1"/>
          </p:nvSpPr>
          <p:spPr bwMode="auto">
            <a:xfrm>
              <a:off x="2286" y="371"/>
              <a:ext cx="907" cy="1483"/>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37019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hapter title- Coloured - Nb blac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68737" y="884717"/>
            <a:ext cx="6480000" cy="590931"/>
          </a:xfrm>
        </p:spPr>
        <p:txBody>
          <a:bodyPr anchor="t"/>
          <a:lstStyle>
            <a:lvl1pPr>
              <a:lnSpc>
                <a:spcPct val="80000"/>
              </a:lnSpc>
              <a:defRPr sz="4800">
                <a:solidFill>
                  <a:schemeClr val="accent4"/>
                </a:solidFill>
              </a:defRPr>
            </a:lvl1pPr>
          </a:lstStyle>
          <a:p>
            <a:r>
              <a:rPr lang="fr-FR"/>
              <a:t>Click to </a:t>
            </a:r>
            <a:r>
              <a:rPr lang="fr-FR" err="1"/>
              <a:t>add</a:t>
            </a:r>
            <a:r>
              <a:rPr lang="fr-FR"/>
              <a:t> </a:t>
            </a:r>
            <a:r>
              <a:rPr lang="fr-FR" err="1"/>
              <a:t>title</a:t>
            </a:r>
            <a:endParaRPr lang="fr-FR"/>
          </a:p>
        </p:txBody>
      </p:sp>
      <p:sp>
        <p:nvSpPr>
          <p:cNvPr id="3" name="Espace réservé du texte 2"/>
          <p:cNvSpPr>
            <a:spLocks noGrp="1"/>
          </p:cNvSpPr>
          <p:nvPr>
            <p:ph type="body" idx="1" hasCustomPrompt="1"/>
          </p:nvPr>
        </p:nvSpPr>
        <p:spPr>
          <a:xfrm>
            <a:off x="959430" y="740701"/>
            <a:ext cx="780885" cy="738664"/>
          </a:xfrm>
        </p:spPr>
        <p:txBody>
          <a:bodyPr wrap="none">
            <a:spAutoFit/>
          </a:bodyPr>
          <a:lstStyle>
            <a:lvl1pPr marL="0" indent="0">
              <a:buNone/>
              <a:defRPr sz="4800">
                <a:solidFill>
                  <a:schemeClr val="accent4"/>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00</a:t>
            </a:r>
          </a:p>
        </p:txBody>
      </p:sp>
      <p:sp>
        <p:nvSpPr>
          <p:cNvPr id="14" name="Espace réservé du texte 6">
            <a:extLst>
              <a:ext uri="{FF2B5EF4-FFF2-40B4-BE49-F238E27FC236}">
                <a16:creationId xmlns:a16="http://schemas.microsoft.com/office/drawing/2014/main" id="{44C421FA-A43E-E730-3585-AE44929E9711}"/>
              </a:ext>
            </a:extLst>
          </p:cNvPr>
          <p:cNvSpPr>
            <a:spLocks noGrp="1"/>
          </p:cNvSpPr>
          <p:nvPr>
            <p:ph type="body" sz="quarter" idx="13" hasCustomPrompt="1"/>
          </p:nvPr>
        </p:nvSpPr>
        <p:spPr>
          <a:xfrm>
            <a:off x="2468736" y="2066580"/>
            <a:ext cx="6480000" cy="664797"/>
          </a:xfrm>
        </p:spPr>
        <p:txBody>
          <a:bodyPr/>
          <a:lstStyle>
            <a:lvl1pPr>
              <a:lnSpc>
                <a:spcPct val="90000"/>
              </a:lnSpc>
              <a:buFontTx/>
              <a:buNone/>
              <a:defRPr sz="4800" b="0" cap="none" baseline="0">
                <a:solidFill>
                  <a:schemeClr val="accent4"/>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a:t>Click to </a:t>
            </a:r>
            <a:r>
              <a:rPr lang="fr-FR" err="1"/>
              <a:t>add</a:t>
            </a:r>
            <a:r>
              <a:rPr lang="fr-FR"/>
              <a:t> </a:t>
            </a:r>
            <a:r>
              <a:rPr lang="fr-FR" err="1"/>
              <a:t>subtitle</a:t>
            </a:r>
            <a:endParaRPr lang="fr-FR"/>
          </a:p>
        </p:txBody>
      </p:sp>
      <p:sp>
        <p:nvSpPr>
          <p:cNvPr id="19" name="Freeform 3">
            <a:extLst>
              <a:ext uri="{FF2B5EF4-FFF2-40B4-BE49-F238E27FC236}">
                <a16:creationId xmlns:a16="http://schemas.microsoft.com/office/drawing/2014/main" id="{616358CD-A57D-9F26-0A59-E6935220909E}"/>
              </a:ext>
            </a:extLst>
          </p:cNvPr>
          <p:cNvSpPr>
            <a:spLocks/>
          </p:cNvSpPr>
          <p:nvPr userDrawn="1"/>
        </p:nvSpPr>
        <p:spPr bwMode="auto">
          <a:xfrm>
            <a:off x="2207569" y="330263"/>
            <a:ext cx="139700" cy="6192000"/>
          </a:xfrm>
          <a:custGeom>
            <a:avLst/>
            <a:gdLst>
              <a:gd name="T0" fmla="+- 0 3602 3602"/>
              <a:gd name="T1" fmla="*/ T0 w 166"/>
              <a:gd name="T2" fmla="+- 0 7695 405"/>
              <a:gd name="T3" fmla="*/ 7695 h 7290"/>
              <a:gd name="T4" fmla="+- 0 3602 3602"/>
              <a:gd name="T5" fmla="*/ T4 w 166"/>
              <a:gd name="T6" fmla="+- 0 1704 405"/>
              <a:gd name="T7" fmla="*/ 1704 h 7290"/>
              <a:gd name="T8" fmla="+- 0 3768 3602"/>
              <a:gd name="T9" fmla="*/ T8 w 166"/>
              <a:gd name="T10" fmla="+- 0 1412 405"/>
              <a:gd name="T11" fmla="*/ 1412 h 7290"/>
              <a:gd name="T12" fmla="+- 0 3602 3602"/>
              <a:gd name="T13" fmla="*/ T12 w 166"/>
              <a:gd name="T14" fmla="+- 0 1119 405"/>
              <a:gd name="T15" fmla="*/ 1119 h 7290"/>
              <a:gd name="T16" fmla="+- 0 3602 3602"/>
              <a:gd name="T17" fmla="*/ T16 w 166"/>
              <a:gd name="T18" fmla="+- 0 405 405"/>
              <a:gd name="T19" fmla="*/ 405 h 7290"/>
            </a:gdLst>
            <a:ahLst/>
            <a:cxnLst>
              <a:cxn ang="0">
                <a:pos x="T1" y="T3"/>
              </a:cxn>
              <a:cxn ang="0">
                <a:pos x="T5" y="T7"/>
              </a:cxn>
              <a:cxn ang="0">
                <a:pos x="T9" y="T11"/>
              </a:cxn>
              <a:cxn ang="0">
                <a:pos x="T13" y="T15"/>
              </a:cxn>
              <a:cxn ang="0">
                <a:pos x="T17" y="T19"/>
              </a:cxn>
            </a:cxnLst>
            <a:rect l="0" t="0" r="r" b="b"/>
            <a:pathLst>
              <a:path w="166" h="7290">
                <a:moveTo>
                  <a:pt x="0" y="7290"/>
                </a:moveTo>
                <a:lnTo>
                  <a:pt x="0" y="1299"/>
                </a:lnTo>
                <a:lnTo>
                  <a:pt x="166" y="1007"/>
                </a:lnTo>
                <a:lnTo>
                  <a:pt x="0" y="714"/>
                </a:lnTo>
                <a:lnTo>
                  <a:pt x="0" y="0"/>
                </a:lnTo>
              </a:path>
            </a:pathLst>
          </a:custGeom>
          <a:noFill/>
          <a:ln w="317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sp>
        <p:nvSpPr>
          <p:cNvPr id="5" name="Espace réservé de la date 3">
            <a:extLst>
              <a:ext uri="{FF2B5EF4-FFF2-40B4-BE49-F238E27FC236}">
                <a16:creationId xmlns:a16="http://schemas.microsoft.com/office/drawing/2014/main" id="{AFDF42C8-02C3-E2F9-2C52-1532F2B0EED8}"/>
              </a:ext>
            </a:extLst>
          </p:cNvPr>
          <p:cNvSpPr>
            <a:spLocks noGrp="1"/>
          </p:cNvSpPr>
          <p:nvPr>
            <p:ph type="dt" sz="half" idx="2"/>
          </p:nvPr>
        </p:nvSpPr>
        <p:spPr>
          <a:xfrm>
            <a:off x="11808667" y="2378607"/>
            <a:ext cx="143565" cy="72768"/>
          </a:xfrm>
          <a:prstGeom prst="rect">
            <a:avLst/>
          </a:prstGeom>
        </p:spPr>
        <p:txBody>
          <a:bodyPr vert="vert270" wrap="none" lIns="0" tIns="36000" rIns="0" bIns="36000" rtlCol="0" anchor="ctr">
            <a:spAutoFit/>
          </a:bodyPr>
          <a:lstStyle>
            <a:lvl1pPr marL="0" algn="l">
              <a:lnSpc>
                <a:spcPct val="100000"/>
              </a:lnSpc>
              <a:spcBef>
                <a:spcPts val="0"/>
              </a:spcBef>
              <a:buFontTx/>
              <a:buNone/>
              <a:defRPr sz="933">
                <a:solidFill>
                  <a:schemeClr val="tx1"/>
                </a:solidFill>
              </a:defRPr>
            </a:lvl1pPr>
          </a:lstStyle>
          <a:p>
            <a:endParaRPr lang="fr-FR"/>
          </a:p>
        </p:txBody>
      </p:sp>
      <p:sp>
        <p:nvSpPr>
          <p:cNvPr id="7" name="Espace réservé du numéro de diapositive 5">
            <a:extLst>
              <a:ext uri="{FF2B5EF4-FFF2-40B4-BE49-F238E27FC236}">
                <a16:creationId xmlns:a16="http://schemas.microsoft.com/office/drawing/2014/main" id="{C53E5D84-A07A-5C09-C373-C6E0B892BFC1}"/>
              </a:ext>
            </a:extLst>
          </p:cNvPr>
          <p:cNvSpPr>
            <a:spLocks noGrp="1"/>
          </p:cNvSpPr>
          <p:nvPr>
            <p:ph type="sldNum" sz="quarter" idx="4"/>
          </p:nvPr>
        </p:nvSpPr>
        <p:spPr>
          <a:xfrm>
            <a:off x="11765626" y="3216432"/>
            <a:ext cx="318924" cy="251672"/>
          </a:xfrm>
          <a:prstGeom prst="rect">
            <a:avLst/>
          </a:prstGeom>
        </p:spPr>
        <p:txBody>
          <a:bodyPr vert="vert270" wrap="none" lIns="36000" tIns="0" rIns="36000" bIns="0" rtlCol="0" anchor="ctr">
            <a:spAutoFit/>
          </a:bodyPr>
          <a:lstStyle>
            <a:lvl1pPr marL="0" algn="ctr">
              <a:lnSpc>
                <a:spcPct val="100000"/>
              </a:lnSpc>
              <a:spcBef>
                <a:spcPts val="0"/>
              </a:spcBef>
              <a:buFontTx/>
              <a:buNone/>
              <a:defRPr sz="1600">
                <a:solidFill>
                  <a:schemeClr val="tx1"/>
                </a:solidFill>
              </a:defRPr>
            </a:lvl1pPr>
          </a:lstStyle>
          <a:p>
            <a:fld id="{E8C60506-5BE4-4453-AE4B-F0F5E69C63A6}" type="slidenum">
              <a:rPr lang="fr-FR" smtClean="0"/>
              <a:pPr/>
              <a:t>‹N°›</a:t>
            </a:fld>
            <a:endParaRPr lang="fr-FR"/>
          </a:p>
        </p:txBody>
      </p:sp>
      <p:cxnSp>
        <p:nvCxnSpPr>
          <p:cNvPr id="8" name="Connecteur droit 7">
            <a:extLst>
              <a:ext uri="{FF2B5EF4-FFF2-40B4-BE49-F238E27FC236}">
                <a16:creationId xmlns:a16="http://schemas.microsoft.com/office/drawing/2014/main" id="{1BAFA72C-971D-B1EA-F924-DCDE61D54578}"/>
              </a:ext>
            </a:extLst>
          </p:cNvPr>
          <p:cNvCxnSpPr>
            <a:cxnSpLocks/>
          </p:cNvCxnSpPr>
          <p:nvPr userDrawn="1"/>
        </p:nvCxnSpPr>
        <p:spPr>
          <a:xfrm>
            <a:off x="11676572" y="330263"/>
            <a:ext cx="0" cy="6192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texte 6">
            <a:extLst>
              <a:ext uri="{FF2B5EF4-FFF2-40B4-BE49-F238E27FC236}">
                <a16:creationId xmlns:a16="http://schemas.microsoft.com/office/drawing/2014/main" id="{8E42A2FD-4767-8825-8CF7-06E299904FF2}"/>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7" name="Espace réservé du pied de page 9">
            <a:extLst>
              <a:ext uri="{FF2B5EF4-FFF2-40B4-BE49-F238E27FC236}">
                <a16:creationId xmlns:a16="http://schemas.microsoft.com/office/drawing/2014/main" id="{85DC2DFE-471F-92A1-1C06-98B3B29DC49E}"/>
              </a:ext>
            </a:extLst>
          </p:cNvPr>
          <p:cNvSpPr>
            <a:spLocks noGrp="1"/>
          </p:cNvSpPr>
          <p:nvPr>
            <p:ph type="ftr" sz="quarter" idx="15"/>
          </p:nvPr>
        </p:nvSpPr>
        <p:spPr>
          <a:xfrm>
            <a:off x="11789567" y="4166877"/>
            <a:ext cx="143565" cy="2400000"/>
          </a:xfrm>
        </p:spPr>
        <p:txBody>
          <a:bodyPr/>
          <a:lstStyle/>
          <a:p>
            <a:endParaRPr lang="fr-FR"/>
          </a:p>
        </p:txBody>
      </p:sp>
      <p:grpSp>
        <p:nvGrpSpPr>
          <p:cNvPr id="6" name="Group 4">
            <a:extLst>
              <a:ext uri="{FF2B5EF4-FFF2-40B4-BE49-F238E27FC236}">
                <a16:creationId xmlns:a16="http://schemas.microsoft.com/office/drawing/2014/main" id="{8ED166B7-327F-A710-FA4A-C5BCFFCE0A98}"/>
              </a:ext>
            </a:extLst>
          </p:cNvPr>
          <p:cNvGrpSpPr>
            <a:grpSpLocks noChangeAspect="1"/>
          </p:cNvGrpSpPr>
          <p:nvPr userDrawn="1"/>
        </p:nvGrpSpPr>
        <p:grpSpPr bwMode="auto">
          <a:xfrm>
            <a:off x="11718861" y="338911"/>
            <a:ext cx="432000" cy="454928"/>
            <a:chOff x="1694" y="371"/>
            <a:chExt cx="2374" cy="2500"/>
          </a:xfrm>
          <a:solidFill>
            <a:schemeClr val="tx1"/>
          </a:solidFill>
        </p:grpSpPr>
        <p:sp>
          <p:nvSpPr>
            <p:cNvPr id="9" name="Freeform 5">
              <a:extLst>
                <a:ext uri="{FF2B5EF4-FFF2-40B4-BE49-F238E27FC236}">
                  <a16:creationId xmlns:a16="http://schemas.microsoft.com/office/drawing/2014/main" id="{50B0975B-837C-EEA9-8610-69038260CACB}"/>
                </a:ext>
              </a:extLst>
            </p:cNvPr>
            <p:cNvSpPr>
              <a:spLocks noEditPoints="1"/>
            </p:cNvSpPr>
            <p:nvPr userDrawn="1"/>
          </p:nvSpPr>
          <p:spPr bwMode="auto">
            <a:xfrm>
              <a:off x="1694" y="2151"/>
              <a:ext cx="308" cy="296"/>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0" name="Freeform 6">
              <a:extLst>
                <a:ext uri="{FF2B5EF4-FFF2-40B4-BE49-F238E27FC236}">
                  <a16:creationId xmlns:a16="http://schemas.microsoft.com/office/drawing/2014/main" id="{75EDCC8E-A874-8069-3988-669BB252EC0E}"/>
                </a:ext>
              </a:extLst>
            </p:cNvPr>
            <p:cNvSpPr>
              <a:spLocks/>
            </p:cNvSpPr>
            <p:nvPr userDrawn="1"/>
          </p:nvSpPr>
          <p:spPr bwMode="auto">
            <a:xfrm>
              <a:off x="3161" y="2151"/>
              <a:ext cx="304" cy="300"/>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2" name="Freeform 7">
              <a:extLst>
                <a:ext uri="{FF2B5EF4-FFF2-40B4-BE49-F238E27FC236}">
                  <a16:creationId xmlns:a16="http://schemas.microsoft.com/office/drawing/2014/main" id="{10AFFC3D-8E8E-BF1D-D414-114E5F98ED3B}"/>
                </a:ext>
              </a:extLst>
            </p:cNvPr>
            <p:cNvSpPr>
              <a:spLocks/>
            </p:cNvSpPr>
            <p:nvPr userDrawn="1"/>
          </p:nvSpPr>
          <p:spPr bwMode="auto">
            <a:xfrm>
              <a:off x="2075" y="2151"/>
              <a:ext cx="257" cy="296"/>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3" name="Freeform 8">
              <a:extLst>
                <a:ext uri="{FF2B5EF4-FFF2-40B4-BE49-F238E27FC236}">
                  <a16:creationId xmlns:a16="http://schemas.microsoft.com/office/drawing/2014/main" id="{97F4909E-071A-6C6A-297A-B1C1041A0359}"/>
                </a:ext>
              </a:extLst>
            </p:cNvPr>
            <p:cNvSpPr>
              <a:spLocks/>
            </p:cNvSpPr>
            <p:nvPr userDrawn="1"/>
          </p:nvSpPr>
          <p:spPr bwMode="auto">
            <a:xfrm>
              <a:off x="3553" y="2151"/>
              <a:ext cx="244" cy="296"/>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5" name="Freeform 9">
              <a:extLst>
                <a:ext uri="{FF2B5EF4-FFF2-40B4-BE49-F238E27FC236}">
                  <a16:creationId xmlns:a16="http://schemas.microsoft.com/office/drawing/2014/main" id="{A1EB92BA-BF65-F91D-39FA-9F454B5CEEDC}"/>
                </a:ext>
              </a:extLst>
            </p:cNvPr>
            <p:cNvSpPr>
              <a:spLocks noEditPoints="1"/>
            </p:cNvSpPr>
            <p:nvPr userDrawn="1"/>
          </p:nvSpPr>
          <p:spPr bwMode="auto">
            <a:xfrm>
              <a:off x="2773" y="2151"/>
              <a:ext cx="354" cy="296"/>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 name="Freeform 10">
              <a:extLst>
                <a:ext uri="{FF2B5EF4-FFF2-40B4-BE49-F238E27FC236}">
                  <a16:creationId xmlns:a16="http://schemas.microsoft.com/office/drawing/2014/main" id="{E5BE419C-D675-D19D-4059-93D46DBB4697}"/>
                </a:ext>
              </a:extLst>
            </p:cNvPr>
            <p:cNvSpPr>
              <a:spLocks/>
            </p:cNvSpPr>
            <p:nvPr userDrawn="1"/>
          </p:nvSpPr>
          <p:spPr bwMode="auto">
            <a:xfrm>
              <a:off x="3763" y="2151"/>
              <a:ext cx="305" cy="296"/>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1">
              <a:extLst>
                <a:ext uri="{FF2B5EF4-FFF2-40B4-BE49-F238E27FC236}">
                  <a16:creationId xmlns:a16="http://schemas.microsoft.com/office/drawing/2014/main" id="{FE2FB3F4-BAB8-0081-DE1D-2C141E95BB23}"/>
                </a:ext>
              </a:extLst>
            </p:cNvPr>
            <p:cNvSpPr>
              <a:spLocks/>
            </p:cNvSpPr>
            <p:nvPr userDrawn="1"/>
          </p:nvSpPr>
          <p:spPr bwMode="auto">
            <a:xfrm>
              <a:off x="2413" y="2151"/>
              <a:ext cx="309" cy="296"/>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2">
              <a:extLst>
                <a:ext uri="{FF2B5EF4-FFF2-40B4-BE49-F238E27FC236}">
                  <a16:creationId xmlns:a16="http://schemas.microsoft.com/office/drawing/2014/main" id="{2B6ABE1D-A236-9A5B-6A99-66ADE874EB69}"/>
                </a:ext>
              </a:extLst>
            </p:cNvPr>
            <p:cNvSpPr>
              <a:spLocks/>
            </p:cNvSpPr>
            <p:nvPr userDrawn="1"/>
          </p:nvSpPr>
          <p:spPr bwMode="auto">
            <a:xfrm>
              <a:off x="1800" y="2572"/>
              <a:ext cx="307" cy="295"/>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3">
              <a:extLst>
                <a:ext uri="{FF2B5EF4-FFF2-40B4-BE49-F238E27FC236}">
                  <a16:creationId xmlns:a16="http://schemas.microsoft.com/office/drawing/2014/main" id="{53E3CDAF-B7A7-3D6C-9363-B922FEEB0986}"/>
                </a:ext>
              </a:extLst>
            </p:cNvPr>
            <p:cNvSpPr>
              <a:spLocks/>
            </p:cNvSpPr>
            <p:nvPr userDrawn="1"/>
          </p:nvSpPr>
          <p:spPr bwMode="auto">
            <a:xfrm>
              <a:off x="2528" y="2572"/>
              <a:ext cx="304" cy="299"/>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4">
              <a:extLst>
                <a:ext uri="{FF2B5EF4-FFF2-40B4-BE49-F238E27FC236}">
                  <a16:creationId xmlns:a16="http://schemas.microsoft.com/office/drawing/2014/main" id="{B0AC45F4-F265-5A20-999E-E4444208BED6}"/>
                </a:ext>
              </a:extLst>
            </p:cNvPr>
            <p:cNvSpPr>
              <a:spLocks noEditPoints="1"/>
            </p:cNvSpPr>
            <p:nvPr userDrawn="1"/>
          </p:nvSpPr>
          <p:spPr bwMode="auto">
            <a:xfrm>
              <a:off x="2166" y="2572"/>
              <a:ext cx="308" cy="295"/>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5">
              <a:extLst>
                <a:ext uri="{FF2B5EF4-FFF2-40B4-BE49-F238E27FC236}">
                  <a16:creationId xmlns:a16="http://schemas.microsoft.com/office/drawing/2014/main" id="{A9A3C699-A00D-A1D1-71F6-8B919ED3F892}"/>
                </a:ext>
              </a:extLst>
            </p:cNvPr>
            <p:cNvSpPr>
              <a:spLocks/>
            </p:cNvSpPr>
            <p:nvPr userDrawn="1"/>
          </p:nvSpPr>
          <p:spPr bwMode="auto">
            <a:xfrm>
              <a:off x="3288" y="2572"/>
              <a:ext cx="311" cy="295"/>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16">
              <a:extLst>
                <a:ext uri="{FF2B5EF4-FFF2-40B4-BE49-F238E27FC236}">
                  <a16:creationId xmlns:a16="http://schemas.microsoft.com/office/drawing/2014/main" id="{646E43A9-EC3D-1615-9023-0C7418AD61A5}"/>
                </a:ext>
              </a:extLst>
            </p:cNvPr>
            <p:cNvSpPr>
              <a:spLocks/>
            </p:cNvSpPr>
            <p:nvPr userDrawn="1"/>
          </p:nvSpPr>
          <p:spPr bwMode="auto">
            <a:xfrm>
              <a:off x="3622" y="2568"/>
              <a:ext cx="295" cy="30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5" name="Freeform 17">
              <a:extLst>
                <a:ext uri="{FF2B5EF4-FFF2-40B4-BE49-F238E27FC236}">
                  <a16:creationId xmlns:a16="http://schemas.microsoft.com/office/drawing/2014/main" id="{5E67D378-819A-75B2-C6EF-96DB095383B8}"/>
                </a:ext>
              </a:extLst>
            </p:cNvPr>
            <p:cNvSpPr>
              <a:spLocks/>
            </p:cNvSpPr>
            <p:nvPr userDrawn="1"/>
          </p:nvSpPr>
          <p:spPr bwMode="auto">
            <a:xfrm>
              <a:off x="2896" y="2568"/>
              <a:ext cx="324" cy="30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6" name="Freeform 18">
              <a:extLst>
                <a:ext uri="{FF2B5EF4-FFF2-40B4-BE49-F238E27FC236}">
                  <a16:creationId xmlns:a16="http://schemas.microsoft.com/office/drawing/2014/main" id="{5B7FCE46-2098-147B-E738-D4CBAD8D7857}"/>
                </a:ext>
              </a:extLst>
            </p:cNvPr>
            <p:cNvSpPr>
              <a:spLocks/>
            </p:cNvSpPr>
            <p:nvPr userDrawn="1"/>
          </p:nvSpPr>
          <p:spPr bwMode="auto">
            <a:xfrm>
              <a:off x="2511" y="371"/>
              <a:ext cx="907" cy="1483"/>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7" name="Freeform 19">
              <a:extLst>
                <a:ext uri="{FF2B5EF4-FFF2-40B4-BE49-F238E27FC236}">
                  <a16:creationId xmlns:a16="http://schemas.microsoft.com/office/drawing/2014/main" id="{1A5CF926-F2DF-5FE7-6509-3B185E530492}"/>
                </a:ext>
              </a:extLst>
            </p:cNvPr>
            <p:cNvSpPr>
              <a:spLocks/>
            </p:cNvSpPr>
            <p:nvPr userDrawn="1"/>
          </p:nvSpPr>
          <p:spPr bwMode="auto">
            <a:xfrm>
              <a:off x="2286" y="371"/>
              <a:ext cx="907" cy="1483"/>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3047385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Text - Bullet point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2378607"/>
            <a:ext cx="143565" cy="72768"/>
          </a:xfrm>
        </p:spPr>
        <p:txBody>
          <a:bodyPr/>
          <a:lstStyle/>
          <a:p>
            <a:endParaRPr lang="fr-F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8" name="Espace réservé du texte 7">
            <a:extLst>
              <a:ext uri="{FF2B5EF4-FFF2-40B4-BE49-F238E27FC236}">
                <a16:creationId xmlns:a16="http://schemas.microsoft.com/office/drawing/2014/main" id="{95CC2C4A-250B-83B1-7193-85051EE276CD}"/>
              </a:ext>
            </a:extLst>
          </p:cNvPr>
          <p:cNvSpPr>
            <a:spLocks noGrp="1"/>
          </p:cNvSpPr>
          <p:nvPr>
            <p:ph type="body" sz="quarter" idx="13" hasCustomPrompt="1"/>
          </p:nvPr>
        </p:nvSpPr>
        <p:spPr>
          <a:xfrm>
            <a:off x="1007534" y="1604434"/>
            <a:ext cx="10176933" cy="1190069"/>
          </a:xfrm>
        </p:spPr>
        <p:txBody>
          <a:bodyPr/>
          <a:lstStyle>
            <a:lvl1pPr marL="191995" indent="-191995">
              <a:buClr>
                <a:schemeClr val="tx2"/>
              </a:buClr>
              <a:buFont typeface="Wingdings" panose="05000000000000000000" pitchFamily="2" charset="2"/>
              <a:buChar char="§"/>
              <a:defRPr sz="1867" cap="none" baseline="0">
                <a:solidFill>
                  <a:schemeClr val="tx1"/>
                </a:solidFill>
              </a:defRPr>
            </a:lvl1pPr>
            <a:lvl2pPr marL="383990" indent="-191995">
              <a:buFont typeface="Wingdings" panose="05000000000000000000" pitchFamily="2" charset="2"/>
              <a:buChar char="§"/>
              <a:defRPr sz="1600" b="1">
                <a:solidFill>
                  <a:schemeClr val="accent4"/>
                </a:solidFill>
              </a:defRPr>
            </a:lvl2pPr>
            <a:lvl3pPr marL="527987" indent="-143996">
              <a:buFont typeface="Wingdings" panose="05000000000000000000" pitchFamily="2" charset="2"/>
              <a:buChar char="§"/>
              <a:defRPr sz="1600"/>
            </a:lvl3pPr>
            <a:lvl4pPr marL="671983" indent="-143996">
              <a:buFont typeface="Wingdings" panose="05000000000000000000" pitchFamily="2" charset="2"/>
              <a:buChar char="§"/>
              <a:defRPr sz="1333" b="1">
                <a:solidFill>
                  <a:schemeClr val="accent5"/>
                </a:solidFill>
              </a:defRPr>
            </a:lvl4pPr>
            <a:lvl5pPr marL="815980" indent="-143996">
              <a:spcBef>
                <a:spcPts val="0"/>
              </a:spcBef>
              <a:buFont typeface="Wingdings" panose="05000000000000000000" pitchFamily="2" charset="2"/>
              <a:buChar char="§"/>
              <a:defRPr i="0">
                <a:solidFill>
                  <a:schemeClr val="accent5"/>
                </a:solidFill>
              </a:defRPr>
            </a:lvl5pPr>
          </a:lstStyle>
          <a:p>
            <a:pPr lvl="0"/>
            <a:r>
              <a:rPr lang="en-US"/>
              <a:t>Click to add text / level 1</a:t>
            </a:r>
          </a:p>
          <a:p>
            <a:pPr lvl="1"/>
            <a:r>
              <a:rPr lang="en-US"/>
              <a:t>Click to add text / level 2</a:t>
            </a:r>
          </a:p>
          <a:p>
            <a:pPr lvl="2"/>
            <a:r>
              <a:rPr lang="en-US"/>
              <a:t>Click to add text / level 3</a:t>
            </a:r>
          </a:p>
          <a:p>
            <a:pPr lvl="3"/>
            <a:r>
              <a:rPr lang="en-US"/>
              <a:t>Click to add text / level 4</a:t>
            </a:r>
          </a:p>
          <a:p>
            <a:pPr lvl="4"/>
            <a:r>
              <a:rPr lang="en-US"/>
              <a:t>Click to add text / level 5</a:t>
            </a: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endParaRPr lang="fr-FR"/>
          </a:p>
        </p:txBody>
      </p:sp>
    </p:spTree>
    <p:extLst>
      <p:ext uri="{BB962C8B-B14F-4D97-AF65-F5344CB8AC3E}">
        <p14:creationId xmlns:p14="http://schemas.microsoft.com/office/powerpoint/2010/main" val="35992634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Text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2378607"/>
            <a:ext cx="143565" cy="72768"/>
          </a:xfrm>
        </p:spPr>
        <p:txBody>
          <a:bodyPr/>
          <a:lstStyle/>
          <a:p>
            <a:endParaRPr lang="fr-F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548402"/>
            <a:ext cx="143565" cy="1018475"/>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a:t>Titre du chapitre</a:t>
            </a: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endParaRPr lang="fr-FR"/>
          </a:p>
        </p:txBody>
      </p:sp>
      <p:sp>
        <p:nvSpPr>
          <p:cNvPr id="3" name="Espace réservé du texte 7">
            <a:extLst>
              <a:ext uri="{FF2B5EF4-FFF2-40B4-BE49-F238E27FC236}">
                <a16:creationId xmlns:a16="http://schemas.microsoft.com/office/drawing/2014/main" id="{467C115C-8903-A84A-6CEC-8D83E8880956}"/>
              </a:ext>
            </a:extLst>
          </p:cNvPr>
          <p:cNvSpPr>
            <a:spLocks noGrp="1"/>
          </p:cNvSpPr>
          <p:nvPr>
            <p:ph type="body" sz="quarter" idx="13" hasCustomPrompt="1"/>
          </p:nvPr>
        </p:nvSpPr>
        <p:spPr>
          <a:xfrm>
            <a:off x="1007534" y="1604434"/>
            <a:ext cx="10176933" cy="1190069"/>
          </a:xfrm>
        </p:spPr>
        <p:txBody>
          <a:bodyPr/>
          <a:lstStyle>
            <a:lvl1pPr marL="0" indent="0">
              <a:buClr>
                <a:schemeClr val="tx2"/>
              </a:buClr>
              <a:buFont typeface="Wingdings" panose="05000000000000000000" pitchFamily="2" charset="2"/>
              <a:buNone/>
              <a:defRPr sz="1867" cap="none" baseline="0">
                <a:solidFill>
                  <a:schemeClr val="tx1"/>
                </a:solidFill>
              </a:defRPr>
            </a:lvl1pPr>
            <a:lvl2pPr marL="191995" indent="0">
              <a:buFont typeface="Wingdings" panose="05000000000000000000" pitchFamily="2" charset="2"/>
              <a:buNone/>
              <a:defRPr sz="1600" b="1">
                <a:solidFill>
                  <a:schemeClr val="accent4"/>
                </a:solidFill>
              </a:defRPr>
            </a:lvl2pPr>
            <a:lvl3pPr marL="383990" indent="0">
              <a:buFont typeface="Wingdings" panose="05000000000000000000" pitchFamily="2" charset="2"/>
              <a:buNone/>
              <a:defRPr sz="1600"/>
            </a:lvl3pPr>
            <a:lvl4pPr marL="527987" indent="0">
              <a:buFont typeface="Wingdings" panose="05000000000000000000" pitchFamily="2" charset="2"/>
              <a:buNone/>
              <a:defRPr sz="1333" b="1">
                <a:solidFill>
                  <a:schemeClr val="accent5"/>
                </a:solidFill>
              </a:defRPr>
            </a:lvl4pPr>
            <a:lvl5pPr marL="671983" indent="0">
              <a:spcBef>
                <a:spcPts val="0"/>
              </a:spcBef>
              <a:buFont typeface="Wingdings" panose="05000000000000000000" pitchFamily="2" charset="2"/>
              <a:buNone/>
              <a:defRPr i="0">
                <a:solidFill>
                  <a:schemeClr val="accent5"/>
                </a:solidFill>
              </a:defRPr>
            </a:lvl5pPr>
          </a:lstStyle>
          <a:p>
            <a:pPr lvl="0"/>
            <a:r>
              <a:rPr lang="en-US"/>
              <a:t>Click to add text / level 1</a:t>
            </a:r>
          </a:p>
          <a:p>
            <a:pPr lvl="1"/>
            <a:r>
              <a:rPr lang="en-US"/>
              <a:t>Click to add text / level 2</a:t>
            </a:r>
          </a:p>
          <a:p>
            <a:pPr lvl="2"/>
            <a:r>
              <a:rPr lang="en-US"/>
              <a:t>Click to add text / level 3</a:t>
            </a:r>
          </a:p>
          <a:p>
            <a:pPr lvl="3"/>
            <a:r>
              <a:rPr lang="en-US"/>
              <a:t>Click to add text / level 4</a:t>
            </a:r>
          </a:p>
          <a:p>
            <a:pPr lvl="4"/>
            <a:r>
              <a:rPr lang="en-US"/>
              <a:t>Click to add text / level 5</a:t>
            </a:r>
          </a:p>
        </p:txBody>
      </p:sp>
    </p:spTree>
    <p:extLst>
      <p:ext uri="{BB962C8B-B14F-4D97-AF65-F5344CB8AC3E}">
        <p14:creationId xmlns:p14="http://schemas.microsoft.com/office/powerpoint/2010/main" val="1851956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Title - full page picture">
    <p:bg bwMode="invGray">
      <p:bgPr>
        <a:solidFill>
          <a:schemeClr val="accent4"/>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68737" y="884717"/>
            <a:ext cx="6480000" cy="590931"/>
          </a:xfrm>
        </p:spPr>
        <p:txBody>
          <a:bodyPr anchor="t"/>
          <a:lstStyle>
            <a:lvl1pPr>
              <a:lnSpc>
                <a:spcPct val="80000"/>
              </a:lnSpc>
              <a:defRPr sz="4800">
                <a:solidFill>
                  <a:schemeClr val="bg1"/>
                </a:solidFill>
              </a:defRPr>
            </a:lvl1pPr>
          </a:lstStyle>
          <a:p>
            <a:r>
              <a:rPr lang="fr-FR"/>
              <a:t>Click to </a:t>
            </a:r>
            <a:r>
              <a:rPr lang="fr-FR" err="1"/>
              <a:t>add</a:t>
            </a:r>
            <a:r>
              <a:rPr lang="fr-FR"/>
              <a:t> </a:t>
            </a:r>
            <a:r>
              <a:rPr lang="fr-FR" err="1"/>
              <a:t>title</a:t>
            </a:r>
            <a:endParaRPr lang="fr-FR"/>
          </a:p>
        </p:txBody>
      </p:sp>
      <p:sp>
        <p:nvSpPr>
          <p:cNvPr id="3" name="Espace réservé du texte 2"/>
          <p:cNvSpPr>
            <a:spLocks noGrp="1"/>
          </p:cNvSpPr>
          <p:nvPr>
            <p:ph type="body" idx="1" hasCustomPrompt="1"/>
          </p:nvPr>
        </p:nvSpPr>
        <p:spPr>
          <a:xfrm>
            <a:off x="959430" y="740701"/>
            <a:ext cx="780885" cy="738664"/>
          </a:xfrm>
        </p:spPr>
        <p:txBody>
          <a:bodyPr wrap="none">
            <a:spAutoFit/>
          </a:bodyPr>
          <a:lstStyle>
            <a:lvl1pPr marL="0" indent="0">
              <a:buNone/>
              <a:defRPr sz="4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00</a:t>
            </a:r>
          </a:p>
        </p:txBody>
      </p:sp>
      <p:sp>
        <p:nvSpPr>
          <p:cNvPr id="10" name="Espace réservé de la date 3">
            <a:extLst>
              <a:ext uri="{FF2B5EF4-FFF2-40B4-BE49-F238E27FC236}">
                <a16:creationId xmlns:a16="http://schemas.microsoft.com/office/drawing/2014/main" id="{02570C22-6EFC-3D7B-8058-F7E1FF10D15C}"/>
              </a:ext>
            </a:extLst>
          </p:cNvPr>
          <p:cNvSpPr>
            <a:spLocks noGrp="1"/>
          </p:cNvSpPr>
          <p:nvPr>
            <p:ph type="dt" sz="half" idx="2"/>
          </p:nvPr>
        </p:nvSpPr>
        <p:spPr>
          <a:xfrm>
            <a:off x="11808667" y="1541904"/>
            <a:ext cx="143565" cy="909471"/>
          </a:xfrm>
          <a:prstGeom prst="rect">
            <a:avLst/>
          </a:prstGeom>
        </p:spPr>
        <p:txBody>
          <a:bodyPr vert="vert270" wrap="none" lIns="0" tIns="36000" rIns="0" bIns="36000" rtlCol="0" anchor="ctr">
            <a:spAutoFit/>
          </a:bodyPr>
          <a:lstStyle>
            <a:lvl1pPr marL="0" algn="l">
              <a:lnSpc>
                <a:spcPct val="100000"/>
              </a:lnSpc>
              <a:spcBef>
                <a:spcPts val="0"/>
              </a:spcBef>
              <a:buFontTx/>
              <a:buNone/>
              <a:defRPr sz="933">
                <a:solidFill>
                  <a:schemeClr val="bg1"/>
                </a:solidFill>
              </a:defRPr>
            </a:lvl1pPr>
          </a:lstStyle>
          <a:p>
            <a:r>
              <a:rPr lang="fr-FR"/>
              <a:t>dd mmmm yyyy</a:t>
            </a:r>
          </a:p>
        </p:txBody>
      </p:sp>
      <p:sp>
        <p:nvSpPr>
          <p:cNvPr id="12" name="Espace réservé du numéro de diapositive 5">
            <a:extLst>
              <a:ext uri="{FF2B5EF4-FFF2-40B4-BE49-F238E27FC236}">
                <a16:creationId xmlns:a16="http://schemas.microsoft.com/office/drawing/2014/main" id="{63559F2C-7E79-8AA6-15D3-66279E315DC2}"/>
              </a:ext>
            </a:extLst>
          </p:cNvPr>
          <p:cNvSpPr>
            <a:spLocks noGrp="1"/>
          </p:cNvSpPr>
          <p:nvPr>
            <p:ph type="sldNum" sz="quarter" idx="4"/>
          </p:nvPr>
        </p:nvSpPr>
        <p:spPr>
          <a:xfrm>
            <a:off x="11765626" y="3216432"/>
            <a:ext cx="318924" cy="251672"/>
          </a:xfrm>
          <a:prstGeom prst="rect">
            <a:avLst/>
          </a:prstGeom>
        </p:spPr>
        <p:txBody>
          <a:bodyPr vert="vert270" wrap="none" lIns="36000" tIns="0" rIns="36000" bIns="0" rtlCol="0" anchor="ctr">
            <a:spAutoFit/>
          </a:bodyPr>
          <a:lstStyle>
            <a:lvl1pPr marL="0" algn="ctr">
              <a:lnSpc>
                <a:spcPct val="100000"/>
              </a:lnSpc>
              <a:spcBef>
                <a:spcPts val="0"/>
              </a:spcBef>
              <a:buFontTx/>
              <a:buNone/>
              <a:defRPr sz="1600">
                <a:solidFill>
                  <a:schemeClr val="bg1"/>
                </a:solidFill>
              </a:defRPr>
            </a:lvl1pPr>
          </a:lstStyle>
          <a:p>
            <a:fld id="{E8C60506-5BE4-4453-AE4B-F0F5E69C63A6}" type="slidenum">
              <a:rPr lang="fr-FR" smtClean="0"/>
              <a:pPr/>
              <a:t>‹N°›</a:t>
            </a:fld>
            <a:endParaRPr lang="fr-FR"/>
          </a:p>
        </p:txBody>
      </p:sp>
      <p:cxnSp>
        <p:nvCxnSpPr>
          <p:cNvPr id="13" name="Connecteur droit 12">
            <a:extLst>
              <a:ext uri="{FF2B5EF4-FFF2-40B4-BE49-F238E27FC236}">
                <a16:creationId xmlns:a16="http://schemas.microsoft.com/office/drawing/2014/main" id="{C0F49AE6-D993-3705-4ECB-64BCA647768D}"/>
              </a:ext>
            </a:extLst>
          </p:cNvPr>
          <p:cNvCxnSpPr>
            <a:cxnSpLocks/>
          </p:cNvCxnSpPr>
          <p:nvPr userDrawn="1"/>
        </p:nvCxnSpPr>
        <p:spPr>
          <a:xfrm>
            <a:off x="11676572" y="330263"/>
            <a:ext cx="0" cy="6192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Espace réservé du texte 6">
            <a:extLst>
              <a:ext uri="{FF2B5EF4-FFF2-40B4-BE49-F238E27FC236}">
                <a16:creationId xmlns:a16="http://schemas.microsoft.com/office/drawing/2014/main" id="{44C421FA-A43E-E730-3585-AE44929E9711}"/>
              </a:ext>
            </a:extLst>
          </p:cNvPr>
          <p:cNvSpPr>
            <a:spLocks noGrp="1"/>
          </p:cNvSpPr>
          <p:nvPr>
            <p:ph type="body" sz="quarter" idx="13" hasCustomPrompt="1"/>
          </p:nvPr>
        </p:nvSpPr>
        <p:spPr>
          <a:xfrm>
            <a:off x="2468736" y="2066580"/>
            <a:ext cx="6480000" cy="664797"/>
          </a:xfrm>
        </p:spPr>
        <p:txBody>
          <a:bodyPr/>
          <a:lstStyle>
            <a:lvl1pPr>
              <a:lnSpc>
                <a:spcPct val="90000"/>
              </a:lnSpc>
              <a:buFontTx/>
              <a:buNone/>
              <a:defRPr sz="4800" b="0" cap="none" baseline="0">
                <a:solidFill>
                  <a:schemeClr val="bg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a:t>Click to </a:t>
            </a:r>
            <a:r>
              <a:rPr lang="fr-FR" err="1"/>
              <a:t>add</a:t>
            </a:r>
            <a:r>
              <a:rPr lang="fr-FR"/>
              <a:t> </a:t>
            </a:r>
            <a:r>
              <a:rPr lang="fr-FR" err="1"/>
              <a:t>subtitle</a:t>
            </a:r>
            <a:endParaRPr lang="fr-FR"/>
          </a:p>
        </p:txBody>
      </p:sp>
      <p:sp>
        <p:nvSpPr>
          <p:cNvPr id="15" name="Espace réservé du texte 6">
            <a:extLst>
              <a:ext uri="{FF2B5EF4-FFF2-40B4-BE49-F238E27FC236}">
                <a16:creationId xmlns:a16="http://schemas.microsoft.com/office/drawing/2014/main" id="{E919BA3C-B992-BDB3-28D5-41611C0B9CCF}"/>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bg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6" name="Espace réservé du pied de page 9">
            <a:extLst>
              <a:ext uri="{FF2B5EF4-FFF2-40B4-BE49-F238E27FC236}">
                <a16:creationId xmlns:a16="http://schemas.microsoft.com/office/drawing/2014/main" id="{C7AFE20B-4622-0210-9FD2-AD396F93F234}"/>
              </a:ext>
            </a:extLst>
          </p:cNvPr>
          <p:cNvSpPr>
            <a:spLocks noGrp="1"/>
          </p:cNvSpPr>
          <p:nvPr>
            <p:ph type="ftr" sz="quarter" idx="15"/>
          </p:nvPr>
        </p:nvSpPr>
        <p:spPr>
          <a:xfrm>
            <a:off x="11789567" y="4166877"/>
            <a:ext cx="143565" cy="2400000"/>
          </a:xfrm>
        </p:spPr>
        <p:txBody>
          <a:bodyPr/>
          <a:lstStyle>
            <a:lvl1pPr>
              <a:defRPr>
                <a:solidFill>
                  <a:schemeClr val="bg1"/>
                </a:solidFill>
              </a:defRPr>
            </a:lvl1pPr>
          </a:lstStyle>
          <a:p>
            <a:r>
              <a:rPr lang="fr-FR"/>
              <a:t>Presentation title</a:t>
            </a:r>
          </a:p>
        </p:txBody>
      </p:sp>
      <p:sp>
        <p:nvSpPr>
          <p:cNvPr id="19" name="Freeform 3">
            <a:extLst>
              <a:ext uri="{FF2B5EF4-FFF2-40B4-BE49-F238E27FC236}">
                <a16:creationId xmlns:a16="http://schemas.microsoft.com/office/drawing/2014/main" id="{616358CD-A57D-9F26-0A59-E6935220909E}"/>
              </a:ext>
            </a:extLst>
          </p:cNvPr>
          <p:cNvSpPr>
            <a:spLocks/>
          </p:cNvSpPr>
          <p:nvPr userDrawn="1"/>
        </p:nvSpPr>
        <p:spPr bwMode="auto">
          <a:xfrm>
            <a:off x="2207569" y="330263"/>
            <a:ext cx="139700" cy="6192000"/>
          </a:xfrm>
          <a:custGeom>
            <a:avLst/>
            <a:gdLst>
              <a:gd name="T0" fmla="+- 0 3602 3602"/>
              <a:gd name="T1" fmla="*/ T0 w 166"/>
              <a:gd name="T2" fmla="+- 0 7695 405"/>
              <a:gd name="T3" fmla="*/ 7695 h 7290"/>
              <a:gd name="T4" fmla="+- 0 3602 3602"/>
              <a:gd name="T5" fmla="*/ T4 w 166"/>
              <a:gd name="T6" fmla="+- 0 1704 405"/>
              <a:gd name="T7" fmla="*/ 1704 h 7290"/>
              <a:gd name="T8" fmla="+- 0 3768 3602"/>
              <a:gd name="T9" fmla="*/ T8 w 166"/>
              <a:gd name="T10" fmla="+- 0 1412 405"/>
              <a:gd name="T11" fmla="*/ 1412 h 7290"/>
              <a:gd name="T12" fmla="+- 0 3602 3602"/>
              <a:gd name="T13" fmla="*/ T12 w 166"/>
              <a:gd name="T14" fmla="+- 0 1119 405"/>
              <a:gd name="T15" fmla="*/ 1119 h 7290"/>
              <a:gd name="T16" fmla="+- 0 3602 3602"/>
              <a:gd name="T17" fmla="*/ T16 w 166"/>
              <a:gd name="T18" fmla="+- 0 405 405"/>
              <a:gd name="T19" fmla="*/ 405 h 7290"/>
            </a:gdLst>
            <a:ahLst/>
            <a:cxnLst>
              <a:cxn ang="0">
                <a:pos x="T1" y="T3"/>
              </a:cxn>
              <a:cxn ang="0">
                <a:pos x="T5" y="T7"/>
              </a:cxn>
              <a:cxn ang="0">
                <a:pos x="T9" y="T11"/>
              </a:cxn>
              <a:cxn ang="0">
                <a:pos x="T13" y="T15"/>
              </a:cxn>
              <a:cxn ang="0">
                <a:pos x="T17" y="T19"/>
              </a:cxn>
            </a:cxnLst>
            <a:rect l="0" t="0" r="r" b="b"/>
            <a:pathLst>
              <a:path w="166" h="7290">
                <a:moveTo>
                  <a:pt x="0" y="7290"/>
                </a:moveTo>
                <a:lnTo>
                  <a:pt x="0" y="1299"/>
                </a:lnTo>
                <a:lnTo>
                  <a:pt x="166" y="1007"/>
                </a:lnTo>
                <a:lnTo>
                  <a:pt x="0" y="714"/>
                </a:lnTo>
                <a:lnTo>
                  <a:pt x="0" y="0"/>
                </a:lnTo>
              </a:path>
            </a:pathLst>
          </a:custGeom>
          <a:noFill/>
          <a:ln w="3175">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grpSp>
        <p:nvGrpSpPr>
          <p:cNvPr id="4" name="Group 4">
            <a:extLst>
              <a:ext uri="{FF2B5EF4-FFF2-40B4-BE49-F238E27FC236}">
                <a16:creationId xmlns:a16="http://schemas.microsoft.com/office/drawing/2014/main" id="{E072B3EF-80CE-9E97-74C4-086E01417E18}"/>
              </a:ext>
            </a:extLst>
          </p:cNvPr>
          <p:cNvGrpSpPr>
            <a:grpSpLocks noChangeAspect="1"/>
          </p:cNvGrpSpPr>
          <p:nvPr userDrawn="1"/>
        </p:nvGrpSpPr>
        <p:grpSpPr bwMode="auto">
          <a:xfrm>
            <a:off x="11718861" y="338911"/>
            <a:ext cx="432000" cy="454928"/>
            <a:chOff x="1694" y="371"/>
            <a:chExt cx="2374" cy="2500"/>
          </a:xfrm>
          <a:solidFill>
            <a:schemeClr val="bg1"/>
          </a:solidFill>
        </p:grpSpPr>
        <p:sp>
          <p:nvSpPr>
            <p:cNvPr id="6" name="Freeform 5">
              <a:extLst>
                <a:ext uri="{FF2B5EF4-FFF2-40B4-BE49-F238E27FC236}">
                  <a16:creationId xmlns:a16="http://schemas.microsoft.com/office/drawing/2014/main" id="{6C3C9384-89AF-C57E-C369-967FC5749E72}"/>
                </a:ext>
              </a:extLst>
            </p:cNvPr>
            <p:cNvSpPr>
              <a:spLocks noEditPoints="1"/>
            </p:cNvSpPr>
            <p:nvPr userDrawn="1"/>
          </p:nvSpPr>
          <p:spPr bwMode="auto">
            <a:xfrm>
              <a:off x="1694" y="2151"/>
              <a:ext cx="308" cy="296"/>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7" name="Freeform 6">
              <a:extLst>
                <a:ext uri="{FF2B5EF4-FFF2-40B4-BE49-F238E27FC236}">
                  <a16:creationId xmlns:a16="http://schemas.microsoft.com/office/drawing/2014/main" id="{C661AA89-6588-7A4F-8F41-AD25D63BB8B1}"/>
                </a:ext>
              </a:extLst>
            </p:cNvPr>
            <p:cNvSpPr>
              <a:spLocks/>
            </p:cNvSpPr>
            <p:nvPr userDrawn="1"/>
          </p:nvSpPr>
          <p:spPr bwMode="auto">
            <a:xfrm>
              <a:off x="3161" y="2151"/>
              <a:ext cx="304" cy="300"/>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 name="Freeform 7">
              <a:extLst>
                <a:ext uri="{FF2B5EF4-FFF2-40B4-BE49-F238E27FC236}">
                  <a16:creationId xmlns:a16="http://schemas.microsoft.com/office/drawing/2014/main" id="{8C41AEB0-816F-11F1-DD65-21CB886B3675}"/>
                </a:ext>
              </a:extLst>
            </p:cNvPr>
            <p:cNvSpPr>
              <a:spLocks/>
            </p:cNvSpPr>
            <p:nvPr userDrawn="1"/>
          </p:nvSpPr>
          <p:spPr bwMode="auto">
            <a:xfrm>
              <a:off x="2075" y="2151"/>
              <a:ext cx="257" cy="296"/>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9" name="Freeform 8">
              <a:extLst>
                <a:ext uri="{FF2B5EF4-FFF2-40B4-BE49-F238E27FC236}">
                  <a16:creationId xmlns:a16="http://schemas.microsoft.com/office/drawing/2014/main" id="{F76B5730-A4E1-9872-47BC-435008CC9FAC}"/>
                </a:ext>
              </a:extLst>
            </p:cNvPr>
            <p:cNvSpPr>
              <a:spLocks/>
            </p:cNvSpPr>
            <p:nvPr userDrawn="1"/>
          </p:nvSpPr>
          <p:spPr bwMode="auto">
            <a:xfrm>
              <a:off x="3553" y="2151"/>
              <a:ext cx="244" cy="296"/>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1" name="Freeform 9">
              <a:extLst>
                <a:ext uri="{FF2B5EF4-FFF2-40B4-BE49-F238E27FC236}">
                  <a16:creationId xmlns:a16="http://schemas.microsoft.com/office/drawing/2014/main" id="{BD99D0BC-857B-D21F-E7EE-FBF7C90B6BC1}"/>
                </a:ext>
              </a:extLst>
            </p:cNvPr>
            <p:cNvSpPr>
              <a:spLocks noEditPoints="1"/>
            </p:cNvSpPr>
            <p:nvPr userDrawn="1"/>
          </p:nvSpPr>
          <p:spPr bwMode="auto">
            <a:xfrm>
              <a:off x="2773" y="2151"/>
              <a:ext cx="354" cy="296"/>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7" name="Freeform 10">
              <a:extLst>
                <a:ext uri="{FF2B5EF4-FFF2-40B4-BE49-F238E27FC236}">
                  <a16:creationId xmlns:a16="http://schemas.microsoft.com/office/drawing/2014/main" id="{F8A095B8-201C-AABF-9E20-1DF7D6CD72E0}"/>
                </a:ext>
              </a:extLst>
            </p:cNvPr>
            <p:cNvSpPr>
              <a:spLocks/>
            </p:cNvSpPr>
            <p:nvPr userDrawn="1"/>
          </p:nvSpPr>
          <p:spPr bwMode="auto">
            <a:xfrm>
              <a:off x="3763" y="2151"/>
              <a:ext cx="305" cy="296"/>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1">
              <a:extLst>
                <a:ext uri="{FF2B5EF4-FFF2-40B4-BE49-F238E27FC236}">
                  <a16:creationId xmlns:a16="http://schemas.microsoft.com/office/drawing/2014/main" id="{02547C90-EE28-C6D9-B460-C3FA7478B51C}"/>
                </a:ext>
              </a:extLst>
            </p:cNvPr>
            <p:cNvSpPr>
              <a:spLocks/>
            </p:cNvSpPr>
            <p:nvPr userDrawn="1"/>
          </p:nvSpPr>
          <p:spPr bwMode="auto">
            <a:xfrm>
              <a:off x="2413" y="2151"/>
              <a:ext cx="309" cy="296"/>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2">
              <a:extLst>
                <a:ext uri="{FF2B5EF4-FFF2-40B4-BE49-F238E27FC236}">
                  <a16:creationId xmlns:a16="http://schemas.microsoft.com/office/drawing/2014/main" id="{9C0B2040-AB5B-4257-8907-CBB6E9CCFCE9}"/>
                </a:ext>
              </a:extLst>
            </p:cNvPr>
            <p:cNvSpPr>
              <a:spLocks/>
            </p:cNvSpPr>
            <p:nvPr userDrawn="1"/>
          </p:nvSpPr>
          <p:spPr bwMode="auto">
            <a:xfrm>
              <a:off x="1800" y="2572"/>
              <a:ext cx="307" cy="295"/>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3">
              <a:extLst>
                <a:ext uri="{FF2B5EF4-FFF2-40B4-BE49-F238E27FC236}">
                  <a16:creationId xmlns:a16="http://schemas.microsoft.com/office/drawing/2014/main" id="{CFDAF200-0FF0-AE4F-E6C5-491F505A9744}"/>
                </a:ext>
              </a:extLst>
            </p:cNvPr>
            <p:cNvSpPr>
              <a:spLocks/>
            </p:cNvSpPr>
            <p:nvPr userDrawn="1"/>
          </p:nvSpPr>
          <p:spPr bwMode="auto">
            <a:xfrm>
              <a:off x="2528" y="2572"/>
              <a:ext cx="304" cy="299"/>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4">
              <a:extLst>
                <a:ext uri="{FF2B5EF4-FFF2-40B4-BE49-F238E27FC236}">
                  <a16:creationId xmlns:a16="http://schemas.microsoft.com/office/drawing/2014/main" id="{3F42BA7A-783D-6464-A26A-1155DD99E748}"/>
                </a:ext>
              </a:extLst>
            </p:cNvPr>
            <p:cNvSpPr>
              <a:spLocks noEditPoints="1"/>
            </p:cNvSpPr>
            <p:nvPr userDrawn="1"/>
          </p:nvSpPr>
          <p:spPr bwMode="auto">
            <a:xfrm>
              <a:off x="2166" y="2572"/>
              <a:ext cx="308" cy="295"/>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5">
              <a:extLst>
                <a:ext uri="{FF2B5EF4-FFF2-40B4-BE49-F238E27FC236}">
                  <a16:creationId xmlns:a16="http://schemas.microsoft.com/office/drawing/2014/main" id="{A64AE0AC-E511-65C9-CEAA-E6681AAB5052}"/>
                </a:ext>
              </a:extLst>
            </p:cNvPr>
            <p:cNvSpPr>
              <a:spLocks/>
            </p:cNvSpPr>
            <p:nvPr userDrawn="1"/>
          </p:nvSpPr>
          <p:spPr bwMode="auto">
            <a:xfrm>
              <a:off x="3288" y="2572"/>
              <a:ext cx="311" cy="295"/>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16">
              <a:extLst>
                <a:ext uri="{FF2B5EF4-FFF2-40B4-BE49-F238E27FC236}">
                  <a16:creationId xmlns:a16="http://schemas.microsoft.com/office/drawing/2014/main" id="{5B6634CE-F30A-4F37-5749-922672A2322F}"/>
                </a:ext>
              </a:extLst>
            </p:cNvPr>
            <p:cNvSpPr>
              <a:spLocks/>
            </p:cNvSpPr>
            <p:nvPr userDrawn="1"/>
          </p:nvSpPr>
          <p:spPr bwMode="auto">
            <a:xfrm>
              <a:off x="3622" y="2568"/>
              <a:ext cx="295" cy="30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5" name="Freeform 17">
              <a:extLst>
                <a:ext uri="{FF2B5EF4-FFF2-40B4-BE49-F238E27FC236}">
                  <a16:creationId xmlns:a16="http://schemas.microsoft.com/office/drawing/2014/main" id="{716815B5-7712-B830-1C42-F8B17CD3EA4D}"/>
                </a:ext>
              </a:extLst>
            </p:cNvPr>
            <p:cNvSpPr>
              <a:spLocks/>
            </p:cNvSpPr>
            <p:nvPr userDrawn="1"/>
          </p:nvSpPr>
          <p:spPr bwMode="auto">
            <a:xfrm>
              <a:off x="2896" y="2568"/>
              <a:ext cx="324" cy="30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6" name="Freeform 18">
              <a:extLst>
                <a:ext uri="{FF2B5EF4-FFF2-40B4-BE49-F238E27FC236}">
                  <a16:creationId xmlns:a16="http://schemas.microsoft.com/office/drawing/2014/main" id="{17806BE2-D121-EBA0-A1B2-77FF4AD37E52}"/>
                </a:ext>
              </a:extLst>
            </p:cNvPr>
            <p:cNvSpPr>
              <a:spLocks/>
            </p:cNvSpPr>
            <p:nvPr userDrawn="1"/>
          </p:nvSpPr>
          <p:spPr bwMode="auto">
            <a:xfrm>
              <a:off x="2511" y="371"/>
              <a:ext cx="907" cy="1483"/>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7" name="Freeform 19">
              <a:extLst>
                <a:ext uri="{FF2B5EF4-FFF2-40B4-BE49-F238E27FC236}">
                  <a16:creationId xmlns:a16="http://schemas.microsoft.com/office/drawing/2014/main" id="{FDD14283-BB08-21B1-D47E-9BD136D9A366}"/>
                </a:ext>
              </a:extLst>
            </p:cNvPr>
            <p:cNvSpPr>
              <a:spLocks/>
            </p:cNvSpPr>
            <p:nvPr userDrawn="1"/>
          </p:nvSpPr>
          <p:spPr bwMode="auto">
            <a:xfrm>
              <a:off x="2286" y="371"/>
              <a:ext cx="907" cy="1483"/>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1212302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text - 2 column - pullou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2378607"/>
            <a:ext cx="143565" cy="72768"/>
          </a:xfrm>
        </p:spPr>
        <p:txBody>
          <a:bodyPr/>
          <a:lstStyle/>
          <a:p>
            <a:endParaRPr lang="fr-F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8" name="Espace réservé du texte 7">
            <a:extLst>
              <a:ext uri="{FF2B5EF4-FFF2-40B4-BE49-F238E27FC236}">
                <a16:creationId xmlns:a16="http://schemas.microsoft.com/office/drawing/2014/main" id="{95CC2C4A-250B-83B1-7193-85051EE276CD}"/>
              </a:ext>
            </a:extLst>
          </p:cNvPr>
          <p:cNvSpPr>
            <a:spLocks noGrp="1"/>
          </p:cNvSpPr>
          <p:nvPr>
            <p:ph type="body" sz="quarter" idx="13" hasCustomPrompt="1"/>
          </p:nvPr>
        </p:nvSpPr>
        <p:spPr>
          <a:xfrm>
            <a:off x="1007533" y="1604434"/>
            <a:ext cx="4896000" cy="1395253"/>
          </a:xfrm>
        </p:spPr>
        <p:txBody>
          <a:bodyPr/>
          <a:lstStyle>
            <a:lvl5pPr>
              <a:defRPr/>
            </a:lvl5p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a:p>
            <a:pPr lvl="4"/>
            <a:r>
              <a:rPr lang="en-GB" noProof="0"/>
              <a:t>Level 5</a:t>
            </a: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endParaRPr lang="fr-FR"/>
          </a:p>
        </p:txBody>
      </p:sp>
      <p:sp>
        <p:nvSpPr>
          <p:cNvPr id="11" name="Espace réservé du texte 6">
            <a:extLst>
              <a:ext uri="{FF2B5EF4-FFF2-40B4-BE49-F238E27FC236}">
                <a16:creationId xmlns:a16="http://schemas.microsoft.com/office/drawing/2014/main" id="{FD5F62A4-25B3-8D27-0A7E-3DB275E68ADB}"/>
              </a:ext>
            </a:extLst>
          </p:cNvPr>
          <p:cNvSpPr>
            <a:spLocks noGrp="1"/>
          </p:cNvSpPr>
          <p:nvPr>
            <p:ph type="body" sz="quarter" idx="17" hasCustomPrompt="1"/>
          </p:nvPr>
        </p:nvSpPr>
        <p:spPr>
          <a:xfrm>
            <a:off x="6288467" y="4383643"/>
            <a:ext cx="4896000" cy="338555"/>
          </a:xfrm>
        </p:spPr>
        <p:txBody>
          <a:bodyPr/>
          <a:lstStyle>
            <a:lvl1pPr>
              <a:buFontTx/>
              <a:buNone/>
              <a:defRPr sz="2200" b="0" cap="none" baseline="0">
                <a:solidFill>
                  <a:schemeClr val="tx2"/>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a:t>Click to </a:t>
            </a:r>
            <a:r>
              <a:rPr lang="fr-FR" err="1"/>
              <a:t>add</a:t>
            </a:r>
            <a:r>
              <a:rPr lang="fr-FR"/>
              <a:t> </a:t>
            </a:r>
            <a:r>
              <a:rPr lang="fr-FR" err="1"/>
              <a:t>text</a:t>
            </a:r>
            <a:endParaRPr lang="fr-FR"/>
          </a:p>
        </p:txBody>
      </p:sp>
      <p:sp>
        <p:nvSpPr>
          <p:cNvPr id="12" name="Espace réservé du texte 7">
            <a:extLst>
              <a:ext uri="{FF2B5EF4-FFF2-40B4-BE49-F238E27FC236}">
                <a16:creationId xmlns:a16="http://schemas.microsoft.com/office/drawing/2014/main" id="{647DA421-5379-E794-F57B-91D29182F971}"/>
              </a:ext>
            </a:extLst>
          </p:cNvPr>
          <p:cNvSpPr>
            <a:spLocks noGrp="1"/>
          </p:cNvSpPr>
          <p:nvPr>
            <p:ph type="body" sz="quarter" idx="18" hasCustomPrompt="1"/>
          </p:nvPr>
        </p:nvSpPr>
        <p:spPr>
          <a:xfrm>
            <a:off x="6288467" y="1618719"/>
            <a:ext cx="4896000" cy="1395253"/>
          </a:xfrm>
        </p:spPr>
        <p:txBody>
          <a:bodyPr/>
          <a:lstStyle>
            <a:lvl5pPr>
              <a:defRPr/>
            </a:lvl5p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a:p>
            <a:pPr lvl="4"/>
            <a:r>
              <a:rPr lang="en-GB" noProof="0"/>
              <a:t>Level 5</a:t>
            </a:r>
          </a:p>
        </p:txBody>
      </p:sp>
    </p:spTree>
    <p:extLst>
      <p:ext uri="{BB962C8B-B14F-4D97-AF65-F5344CB8AC3E}">
        <p14:creationId xmlns:p14="http://schemas.microsoft.com/office/powerpoint/2010/main" val="15000622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text -  vertical picture - pullou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07532" y="628722"/>
            <a:ext cx="5040000" cy="451405"/>
          </a:xfrm>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2378607"/>
            <a:ext cx="143565" cy="72768"/>
          </a:xfrm>
        </p:spPr>
        <p:txBody>
          <a:bodyPr/>
          <a:lstStyle/>
          <a:p>
            <a:endParaRPr lang="fr-F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8" name="Espace réservé du texte 7">
            <a:extLst>
              <a:ext uri="{FF2B5EF4-FFF2-40B4-BE49-F238E27FC236}">
                <a16:creationId xmlns:a16="http://schemas.microsoft.com/office/drawing/2014/main" id="{95CC2C4A-250B-83B1-7193-85051EE276CD}"/>
              </a:ext>
            </a:extLst>
          </p:cNvPr>
          <p:cNvSpPr>
            <a:spLocks noGrp="1"/>
          </p:cNvSpPr>
          <p:nvPr>
            <p:ph type="body" sz="quarter" idx="13" hasCustomPrompt="1"/>
          </p:nvPr>
        </p:nvSpPr>
        <p:spPr>
          <a:xfrm>
            <a:off x="1007532" y="1604434"/>
            <a:ext cx="5040000" cy="1395253"/>
          </a:xfrm>
        </p:spPr>
        <p:txBody>
          <a:bodyPr/>
          <a:lstStyle>
            <a:lvl5pPr>
              <a:defRPr/>
            </a:lvl5p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a:p>
            <a:pPr lvl="4"/>
            <a:r>
              <a:rPr lang="en-GB" noProof="0"/>
              <a:t>Level 5</a:t>
            </a: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endParaRPr lang="fr-FR"/>
          </a:p>
        </p:txBody>
      </p:sp>
      <p:sp>
        <p:nvSpPr>
          <p:cNvPr id="7" name="Espace réservé pour une image  12">
            <a:extLst>
              <a:ext uri="{FF2B5EF4-FFF2-40B4-BE49-F238E27FC236}">
                <a16:creationId xmlns:a16="http://schemas.microsoft.com/office/drawing/2014/main" id="{DB1545A1-B7BF-4089-51B4-0305F3892BCE}"/>
              </a:ext>
            </a:extLst>
          </p:cNvPr>
          <p:cNvSpPr>
            <a:spLocks noGrp="1"/>
          </p:cNvSpPr>
          <p:nvPr>
            <p:ph type="pic" sz="quarter" idx="16" hasCustomPrompt="1"/>
          </p:nvPr>
        </p:nvSpPr>
        <p:spPr>
          <a:xfrm>
            <a:off x="6384565" y="349921"/>
            <a:ext cx="4800000" cy="6240000"/>
          </a:xfrm>
          <a:prstGeom prst="rect">
            <a:avLst/>
          </a:prstGeom>
          <a:pattFill prst="openDmnd">
            <a:fgClr>
              <a:schemeClr val="accent6"/>
            </a:fgClr>
            <a:bgClr>
              <a:schemeClr val="bg1"/>
            </a:bgClr>
          </a:pattFill>
        </p:spPr>
        <p:txBody>
          <a:bodyPr wrap="square" lIns="0" rIns="0" bIns="900000" anchor="ctr">
            <a:noAutofit/>
          </a:bodyPr>
          <a:lstStyle>
            <a:lvl1pPr algn="ctr">
              <a:defRPr sz="1333" b="0" cap="none" baseline="0">
                <a:solidFill>
                  <a:schemeClr val="tx1"/>
                </a:solidFill>
                <a:sym typeface="Symbol" panose="05050102010706020507" pitchFamily="18" charset="2"/>
              </a:defRPr>
            </a:lvl1pPr>
          </a:lstStyle>
          <a:p>
            <a:r>
              <a:rPr lang="en-US"/>
              <a:t>Click here to insert an image</a:t>
            </a:r>
            <a:br>
              <a:rPr lang="fr-FR"/>
            </a:br>
            <a:r>
              <a:rPr lang="fr-FR"/>
              <a:t></a:t>
            </a:r>
          </a:p>
        </p:txBody>
      </p:sp>
      <p:sp>
        <p:nvSpPr>
          <p:cNvPr id="3" name="Espace réservé du texte 6">
            <a:extLst>
              <a:ext uri="{FF2B5EF4-FFF2-40B4-BE49-F238E27FC236}">
                <a16:creationId xmlns:a16="http://schemas.microsoft.com/office/drawing/2014/main" id="{FD218D18-E847-D09E-4C0A-B9B0B0D6E0AD}"/>
              </a:ext>
            </a:extLst>
          </p:cNvPr>
          <p:cNvSpPr>
            <a:spLocks noGrp="1"/>
          </p:cNvSpPr>
          <p:nvPr>
            <p:ph type="body" sz="quarter" idx="17" hasCustomPrompt="1"/>
          </p:nvPr>
        </p:nvSpPr>
        <p:spPr>
          <a:xfrm>
            <a:off x="1028343" y="4351215"/>
            <a:ext cx="3072243" cy="338555"/>
          </a:xfrm>
        </p:spPr>
        <p:txBody>
          <a:bodyPr/>
          <a:lstStyle>
            <a:lvl1pPr>
              <a:buFontTx/>
              <a:buNone/>
              <a:defRPr sz="2200" b="0" cap="none" baseline="0">
                <a:solidFill>
                  <a:schemeClr val="accent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a:t>Click to </a:t>
            </a:r>
            <a:r>
              <a:rPr lang="fr-FR" err="1"/>
              <a:t>add</a:t>
            </a:r>
            <a:r>
              <a:rPr lang="fr-FR"/>
              <a:t> </a:t>
            </a:r>
            <a:r>
              <a:rPr lang="fr-FR" err="1"/>
              <a:t>text</a:t>
            </a:r>
            <a:endParaRPr lang="fr-FR"/>
          </a:p>
        </p:txBody>
      </p:sp>
    </p:spTree>
    <p:extLst>
      <p:ext uri="{BB962C8B-B14F-4D97-AF65-F5344CB8AC3E}">
        <p14:creationId xmlns:p14="http://schemas.microsoft.com/office/powerpoint/2010/main" val="23664413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text - graph ">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07531" y="628722"/>
            <a:ext cx="3360000" cy="451405"/>
          </a:xfrm>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2378607"/>
            <a:ext cx="143565" cy="72768"/>
          </a:xfrm>
        </p:spPr>
        <p:txBody>
          <a:bodyPr/>
          <a:lstStyle/>
          <a:p>
            <a:endParaRPr lang="fr-F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8" name="Espace réservé du texte 7">
            <a:extLst>
              <a:ext uri="{FF2B5EF4-FFF2-40B4-BE49-F238E27FC236}">
                <a16:creationId xmlns:a16="http://schemas.microsoft.com/office/drawing/2014/main" id="{95CC2C4A-250B-83B1-7193-85051EE276CD}"/>
              </a:ext>
            </a:extLst>
          </p:cNvPr>
          <p:cNvSpPr>
            <a:spLocks noGrp="1"/>
          </p:cNvSpPr>
          <p:nvPr>
            <p:ph type="body" sz="quarter" idx="13" hasCustomPrompt="1"/>
          </p:nvPr>
        </p:nvSpPr>
        <p:spPr>
          <a:xfrm>
            <a:off x="1007531" y="1604434"/>
            <a:ext cx="3360000" cy="1723549"/>
          </a:xfrm>
        </p:spPr>
        <p:txBody>
          <a:bodyPr/>
          <a:lstStyle>
            <a:lvl5pPr>
              <a:defRPr/>
            </a:lvl5p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a:p>
            <a:pPr lvl="4"/>
            <a:r>
              <a:rPr lang="en-GB" noProof="0"/>
              <a:t>Level 5</a:t>
            </a: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endParaRPr lang="fr-FR"/>
          </a:p>
        </p:txBody>
      </p:sp>
      <p:cxnSp>
        <p:nvCxnSpPr>
          <p:cNvPr id="3" name="Connecteur droit 2">
            <a:extLst>
              <a:ext uri="{FF2B5EF4-FFF2-40B4-BE49-F238E27FC236}">
                <a16:creationId xmlns:a16="http://schemas.microsoft.com/office/drawing/2014/main" id="{3B413C7F-7D5B-BA08-FEF6-5353574A9DFC}"/>
              </a:ext>
            </a:extLst>
          </p:cNvPr>
          <p:cNvCxnSpPr>
            <a:cxnSpLocks/>
          </p:cNvCxnSpPr>
          <p:nvPr userDrawn="1"/>
        </p:nvCxnSpPr>
        <p:spPr>
          <a:xfrm>
            <a:off x="4571783" y="330263"/>
            <a:ext cx="0" cy="619200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Espace réservé du graphique 12">
            <a:extLst>
              <a:ext uri="{FF2B5EF4-FFF2-40B4-BE49-F238E27FC236}">
                <a16:creationId xmlns:a16="http://schemas.microsoft.com/office/drawing/2014/main" id="{004FB2EC-4932-466A-7C20-4E0BB864CD79}"/>
              </a:ext>
            </a:extLst>
          </p:cNvPr>
          <p:cNvSpPr>
            <a:spLocks noGrp="1"/>
          </p:cNvSpPr>
          <p:nvPr>
            <p:ph type="chart" sz="quarter" idx="16" hasCustomPrompt="1"/>
          </p:nvPr>
        </p:nvSpPr>
        <p:spPr>
          <a:xfrm>
            <a:off x="4800565" y="1604434"/>
            <a:ext cx="6384000" cy="4561417"/>
          </a:xfrm>
        </p:spPr>
        <p:txBody>
          <a:bodyPr bIns="900000" anchor="ctr">
            <a:noAutofit/>
          </a:bodyPr>
          <a:lstStyle>
            <a:lvl1pPr algn="ctr">
              <a:defRPr sz="1333" b="0" cap="none" baseline="0">
                <a:solidFill>
                  <a:schemeClr val="tx1"/>
                </a:solidFill>
                <a:sym typeface="Symbol" panose="05050102010706020507" pitchFamily="18" charset="2"/>
              </a:defRPr>
            </a:lvl1pPr>
          </a:lstStyle>
          <a:p>
            <a:r>
              <a:rPr lang="en-US"/>
              <a:t>Click here to create a graph</a:t>
            </a:r>
            <a:br>
              <a:rPr lang="fr-FR"/>
            </a:br>
            <a:r>
              <a:rPr lang="fr-FR"/>
              <a:t></a:t>
            </a:r>
          </a:p>
        </p:txBody>
      </p:sp>
    </p:spTree>
    <p:extLst>
      <p:ext uri="{BB962C8B-B14F-4D97-AF65-F5344CB8AC3E}">
        <p14:creationId xmlns:p14="http://schemas.microsoft.com/office/powerpoint/2010/main" val="20105120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text - vertical picture  ">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535632" y="628722"/>
            <a:ext cx="3648373" cy="451405"/>
          </a:xfrm>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2378607"/>
            <a:ext cx="143565" cy="72768"/>
          </a:xfrm>
        </p:spPr>
        <p:txBody>
          <a:bodyPr/>
          <a:lstStyle/>
          <a:p>
            <a:endParaRPr lang="fr-F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8" name="Espace réservé du texte 7">
            <a:extLst>
              <a:ext uri="{FF2B5EF4-FFF2-40B4-BE49-F238E27FC236}">
                <a16:creationId xmlns:a16="http://schemas.microsoft.com/office/drawing/2014/main" id="{95CC2C4A-250B-83B1-7193-85051EE276CD}"/>
              </a:ext>
            </a:extLst>
          </p:cNvPr>
          <p:cNvSpPr>
            <a:spLocks noGrp="1"/>
          </p:cNvSpPr>
          <p:nvPr>
            <p:ph type="body" sz="quarter" idx="13" hasCustomPrompt="1"/>
          </p:nvPr>
        </p:nvSpPr>
        <p:spPr>
          <a:xfrm>
            <a:off x="7535632" y="1604434"/>
            <a:ext cx="3648373" cy="1723549"/>
          </a:xfrm>
        </p:spPr>
        <p:txBody>
          <a:bodyPr/>
          <a:lstStyle>
            <a:lvl5pPr>
              <a:defRPr/>
            </a:lvl5p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a:p>
            <a:pPr lvl="4"/>
            <a:r>
              <a:rPr lang="en-GB" noProof="0"/>
              <a:t>Level 5</a:t>
            </a: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endParaRPr lang="fr-FR"/>
          </a:p>
        </p:txBody>
      </p:sp>
      <p:sp>
        <p:nvSpPr>
          <p:cNvPr id="3" name="Espace réservé pour une image  2">
            <a:extLst>
              <a:ext uri="{FF2B5EF4-FFF2-40B4-BE49-F238E27FC236}">
                <a16:creationId xmlns:a16="http://schemas.microsoft.com/office/drawing/2014/main" id="{4C349927-DD59-C1DE-1FA6-71EA06C22ED2}"/>
              </a:ext>
            </a:extLst>
          </p:cNvPr>
          <p:cNvSpPr>
            <a:spLocks noGrp="1"/>
          </p:cNvSpPr>
          <p:nvPr>
            <p:ph type="pic" sz="quarter" idx="16" hasCustomPrompt="1"/>
          </p:nvPr>
        </p:nvSpPr>
        <p:spPr>
          <a:xfrm>
            <a:off x="0" y="0"/>
            <a:ext cx="7328408" cy="6858000"/>
          </a:xfrm>
          <a:custGeom>
            <a:avLst/>
            <a:gdLst>
              <a:gd name="connsiteX0" fmla="*/ 0 w 5496306"/>
              <a:gd name="connsiteY0" fmla="*/ 0 h 5143500"/>
              <a:gd name="connsiteX1" fmla="*/ 1 w 5496306"/>
              <a:gd name="connsiteY1" fmla="*/ 0 h 5143500"/>
              <a:gd name="connsiteX2" fmla="*/ 5328085 w 5496306"/>
              <a:gd name="connsiteY2" fmla="*/ 0 h 5143500"/>
              <a:gd name="connsiteX3" fmla="*/ 5336921 w 5496306"/>
              <a:gd name="connsiteY3" fmla="*/ 0 h 5143500"/>
              <a:gd name="connsiteX4" fmla="*/ 5337429 w 5496306"/>
              <a:gd name="connsiteY4" fmla="*/ 516382 h 5143500"/>
              <a:gd name="connsiteX5" fmla="*/ 5496306 w 5496306"/>
              <a:gd name="connsiteY5" fmla="*/ 813054 h 5143500"/>
              <a:gd name="connsiteX6" fmla="*/ 5337429 w 5496306"/>
              <a:gd name="connsiteY6" fmla="*/ 1109726 h 5143500"/>
              <a:gd name="connsiteX7" fmla="*/ 5335143 w 5496306"/>
              <a:gd name="connsiteY7" fmla="*/ 1109726 h 5143500"/>
              <a:gd name="connsiteX8" fmla="*/ 5335143 w 5496306"/>
              <a:gd name="connsiteY8" fmla="*/ 5143500 h 5143500"/>
              <a:gd name="connsiteX9" fmla="*/ 5328085 w 5496306"/>
              <a:gd name="connsiteY9" fmla="*/ 5143500 h 5143500"/>
              <a:gd name="connsiteX10" fmla="*/ 1 w 5496306"/>
              <a:gd name="connsiteY10" fmla="*/ 5143500 h 5143500"/>
              <a:gd name="connsiteX11" fmla="*/ 0 w 5496306"/>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96306" h="5143500">
                <a:moveTo>
                  <a:pt x="0" y="0"/>
                </a:moveTo>
                <a:lnTo>
                  <a:pt x="1" y="0"/>
                </a:lnTo>
                <a:lnTo>
                  <a:pt x="5328085" y="0"/>
                </a:lnTo>
                <a:lnTo>
                  <a:pt x="5336921" y="0"/>
                </a:lnTo>
                <a:lnTo>
                  <a:pt x="5337429" y="516382"/>
                </a:lnTo>
                <a:lnTo>
                  <a:pt x="5496306" y="813054"/>
                </a:lnTo>
                <a:lnTo>
                  <a:pt x="5337429" y="1109726"/>
                </a:lnTo>
                <a:lnTo>
                  <a:pt x="5335143" y="1109726"/>
                </a:lnTo>
                <a:lnTo>
                  <a:pt x="5335143" y="5143500"/>
                </a:lnTo>
                <a:lnTo>
                  <a:pt x="5328085" y="5143500"/>
                </a:lnTo>
                <a:lnTo>
                  <a:pt x="1" y="5143500"/>
                </a:lnTo>
                <a:lnTo>
                  <a:pt x="0" y="5143500"/>
                </a:lnTo>
                <a:close/>
              </a:path>
            </a:pathLst>
          </a:custGeom>
          <a:pattFill prst="openDmnd">
            <a:fgClr>
              <a:schemeClr val="accent6"/>
            </a:fgClr>
            <a:bgClr>
              <a:schemeClr val="bg1"/>
            </a:bgClr>
          </a:pattFill>
        </p:spPr>
        <p:txBody>
          <a:bodyPr wrap="square" lIns="0" rIns="0" bIns="900000" anchor="ctr">
            <a:noAutofit/>
          </a:bodyPr>
          <a:lstStyle>
            <a:lvl1pPr algn="ctr">
              <a:defRPr sz="1333" b="0" cap="none" baseline="0">
                <a:solidFill>
                  <a:schemeClr val="tx1"/>
                </a:solidFill>
                <a:sym typeface="Symbol" panose="05050102010706020507" pitchFamily="18" charset="2"/>
              </a:defRPr>
            </a:lvl1pPr>
          </a:lstStyle>
          <a:p>
            <a:r>
              <a:rPr lang="en-US"/>
              <a:t>Click here to insert an image</a:t>
            </a:r>
            <a:br>
              <a:rPr lang="fr-FR"/>
            </a:br>
            <a:r>
              <a:rPr lang="fr-FR"/>
              <a:t></a:t>
            </a:r>
          </a:p>
        </p:txBody>
      </p:sp>
    </p:spTree>
    <p:extLst>
      <p:ext uri="{BB962C8B-B14F-4D97-AF65-F5344CB8AC3E}">
        <p14:creationId xmlns:p14="http://schemas.microsoft.com/office/powerpoint/2010/main" val="2158367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text - left picture - 2 column - pullou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11824" y="628722"/>
            <a:ext cx="6672643" cy="451405"/>
          </a:xfrm>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2378607"/>
            <a:ext cx="143565" cy="72768"/>
          </a:xfrm>
        </p:spPr>
        <p:txBody>
          <a:bodyPr/>
          <a:lstStyle/>
          <a:p>
            <a:endParaRPr lang="fr-F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8" name="Espace réservé du texte 7">
            <a:extLst>
              <a:ext uri="{FF2B5EF4-FFF2-40B4-BE49-F238E27FC236}">
                <a16:creationId xmlns:a16="http://schemas.microsoft.com/office/drawing/2014/main" id="{95CC2C4A-250B-83B1-7193-85051EE276CD}"/>
              </a:ext>
            </a:extLst>
          </p:cNvPr>
          <p:cNvSpPr>
            <a:spLocks noGrp="1"/>
          </p:cNvSpPr>
          <p:nvPr>
            <p:ph type="body" sz="quarter" idx="13" hasCustomPrompt="1"/>
          </p:nvPr>
        </p:nvSpPr>
        <p:spPr>
          <a:xfrm>
            <a:off x="4511824" y="1604434"/>
            <a:ext cx="3168352" cy="1723549"/>
          </a:xfrm>
        </p:spPr>
        <p:txBody>
          <a:bodyPr/>
          <a:lstStyle>
            <a:lvl2pPr>
              <a:defRPr>
                <a:solidFill>
                  <a:schemeClr val="tx1"/>
                </a:solidFill>
              </a:defRPr>
            </a:lvl2pPr>
            <a:lvl5pPr>
              <a:defRPr>
                <a:solidFill>
                  <a:schemeClr val="accent4"/>
                </a:solidFill>
              </a:defRPr>
            </a:lvl5p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a:p>
            <a:pPr lvl="4"/>
            <a:r>
              <a:rPr lang="en-GB" noProof="0"/>
              <a:t>Level 5</a:t>
            </a: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endParaRPr lang="fr-FR"/>
          </a:p>
        </p:txBody>
      </p:sp>
      <p:sp>
        <p:nvSpPr>
          <p:cNvPr id="11" name="Espace réservé du texte 7">
            <a:extLst>
              <a:ext uri="{FF2B5EF4-FFF2-40B4-BE49-F238E27FC236}">
                <a16:creationId xmlns:a16="http://schemas.microsoft.com/office/drawing/2014/main" id="{8BBE732C-74FC-425E-49C8-E1B2475A4038}"/>
              </a:ext>
            </a:extLst>
          </p:cNvPr>
          <p:cNvSpPr>
            <a:spLocks noGrp="1"/>
          </p:cNvSpPr>
          <p:nvPr>
            <p:ph type="body" sz="quarter" idx="17" hasCustomPrompt="1"/>
          </p:nvPr>
        </p:nvSpPr>
        <p:spPr>
          <a:xfrm>
            <a:off x="8014400" y="1618719"/>
            <a:ext cx="3168352" cy="1723549"/>
          </a:xfrm>
        </p:spPr>
        <p:txBody>
          <a:bodyPr/>
          <a:lstStyle>
            <a:lvl2pPr>
              <a:defRPr>
                <a:solidFill>
                  <a:schemeClr val="tx1"/>
                </a:solidFill>
              </a:defRPr>
            </a:lvl2pPr>
            <a:lvl5pPr>
              <a:defRPr/>
            </a:lvl5p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a:p>
            <a:pPr lvl="4"/>
            <a:r>
              <a:rPr lang="en-GB" noProof="0"/>
              <a:t>Level 5</a:t>
            </a:r>
          </a:p>
        </p:txBody>
      </p:sp>
      <p:sp>
        <p:nvSpPr>
          <p:cNvPr id="12" name="Espace réservé du texte 6">
            <a:extLst>
              <a:ext uri="{FF2B5EF4-FFF2-40B4-BE49-F238E27FC236}">
                <a16:creationId xmlns:a16="http://schemas.microsoft.com/office/drawing/2014/main" id="{F0417FB4-8515-D260-4112-5F061992C521}"/>
              </a:ext>
            </a:extLst>
          </p:cNvPr>
          <p:cNvSpPr>
            <a:spLocks noGrp="1"/>
          </p:cNvSpPr>
          <p:nvPr>
            <p:ph type="body" sz="quarter" idx="18" hasCustomPrompt="1"/>
          </p:nvPr>
        </p:nvSpPr>
        <p:spPr>
          <a:xfrm>
            <a:off x="8129387" y="4859045"/>
            <a:ext cx="3072243" cy="338555"/>
          </a:xfrm>
        </p:spPr>
        <p:txBody>
          <a:bodyPr/>
          <a:lstStyle>
            <a:lvl1pPr>
              <a:buFontTx/>
              <a:buNone/>
              <a:defRPr sz="2200" b="0" cap="none" baseline="0">
                <a:solidFill>
                  <a:schemeClr val="accent2"/>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a:t>Click to </a:t>
            </a:r>
            <a:r>
              <a:rPr lang="fr-FR" err="1"/>
              <a:t>add</a:t>
            </a:r>
            <a:r>
              <a:rPr lang="fr-FR"/>
              <a:t> </a:t>
            </a:r>
            <a:r>
              <a:rPr lang="fr-FR" err="1"/>
              <a:t>text</a:t>
            </a:r>
            <a:endParaRPr lang="fr-FR"/>
          </a:p>
        </p:txBody>
      </p:sp>
      <p:sp>
        <p:nvSpPr>
          <p:cNvPr id="3" name="Espace réservé pour une image  2">
            <a:extLst>
              <a:ext uri="{FF2B5EF4-FFF2-40B4-BE49-F238E27FC236}">
                <a16:creationId xmlns:a16="http://schemas.microsoft.com/office/drawing/2014/main" id="{F59E1C89-1576-C9B5-8144-B388A5C03442}"/>
              </a:ext>
            </a:extLst>
          </p:cNvPr>
          <p:cNvSpPr>
            <a:spLocks noGrp="1"/>
          </p:cNvSpPr>
          <p:nvPr>
            <p:ph type="pic" sz="quarter" idx="16" hasCustomPrompt="1"/>
          </p:nvPr>
        </p:nvSpPr>
        <p:spPr>
          <a:xfrm>
            <a:off x="-13109" y="-138"/>
            <a:ext cx="4340876" cy="6869609"/>
          </a:xfrm>
          <a:custGeom>
            <a:avLst/>
            <a:gdLst>
              <a:gd name="connsiteX0" fmla="*/ 3091368 w 3255657"/>
              <a:gd name="connsiteY0" fmla="*/ 0 h 5152207"/>
              <a:gd name="connsiteX1" fmla="*/ 3091368 w 3255657"/>
              <a:gd name="connsiteY1" fmla="*/ 104 h 5152207"/>
              <a:gd name="connsiteX2" fmla="*/ 3096006 w 3255657"/>
              <a:gd name="connsiteY2" fmla="*/ 104 h 5152207"/>
              <a:gd name="connsiteX3" fmla="*/ 3096515 w 3255657"/>
              <a:gd name="connsiteY3" fmla="*/ 517350 h 5152207"/>
              <a:gd name="connsiteX4" fmla="*/ 3249277 w 3255657"/>
              <a:gd name="connsiteY4" fmla="*/ 802605 h 5152207"/>
              <a:gd name="connsiteX5" fmla="*/ 3249684 w 3255657"/>
              <a:gd name="connsiteY5" fmla="*/ 803189 h 5152207"/>
              <a:gd name="connsiteX6" fmla="*/ 3249633 w 3255657"/>
              <a:gd name="connsiteY6" fmla="*/ 803269 h 5152207"/>
              <a:gd name="connsiteX7" fmla="*/ 3255657 w 3255657"/>
              <a:gd name="connsiteY7" fmla="*/ 814518 h 5152207"/>
              <a:gd name="connsiteX8" fmla="*/ 3096515 w 3255657"/>
              <a:gd name="connsiteY8" fmla="*/ 1111686 h 5152207"/>
              <a:gd name="connsiteX9" fmla="*/ 3094225 w 3255657"/>
              <a:gd name="connsiteY9" fmla="*/ 1111686 h 5152207"/>
              <a:gd name="connsiteX10" fmla="*/ 3094225 w 3255657"/>
              <a:gd name="connsiteY10" fmla="*/ 5152207 h 5152207"/>
              <a:gd name="connsiteX11" fmla="*/ 9832 w 3255657"/>
              <a:gd name="connsiteY11" fmla="*/ 5152207 h 5152207"/>
              <a:gd name="connsiteX12" fmla="*/ 9832 w 3255657"/>
              <a:gd name="connsiteY12" fmla="*/ 5152180 h 5152207"/>
              <a:gd name="connsiteX13" fmla="*/ 0 w 3255657"/>
              <a:gd name="connsiteY13" fmla="*/ 5152207 h 5152207"/>
              <a:gd name="connsiteX14" fmla="*/ 0 w 3255657"/>
              <a:gd name="connsiteY14" fmla="*/ 104 h 51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55657" h="5152207">
                <a:moveTo>
                  <a:pt x="3091368" y="0"/>
                </a:moveTo>
                <a:lnTo>
                  <a:pt x="3091368" y="104"/>
                </a:lnTo>
                <a:lnTo>
                  <a:pt x="3096006" y="104"/>
                </a:lnTo>
                <a:lnTo>
                  <a:pt x="3096515" y="517350"/>
                </a:lnTo>
                <a:lnTo>
                  <a:pt x="3249277" y="802605"/>
                </a:lnTo>
                <a:lnTo>
                  <a:pt x="3249684" y="803189"/>
                </a:lnTo>
                <a:lnTo>
                  <a:pt x="3249633" y="803269"/>
                </a:lnTo>
                <a:lnTo>
                  <a:pt x="3255657" y="814518"/>
                </a:lnTo>
                <a:lnTo>
                  <a:pt x="3096515" y="1111686"/>
                </a:lnTo>
                <a:lnTo>
                  <a:pt x="3094225" y="1111686"/>
                </a:lnTo>
                <a:lnTo>
                  <a:pt x="3094225" y="5152207"/>
                </a:lnTo>
                <a:lnTo>
                  <a:pt x="9832" y="5152207"/>
                </a:lnTo>
                <a:lnTo>
                  <a:pt x="9832" y="5152180"/>
                </a:lnTo>
                <a:lnTo>
                  <a:pt x="0" y="5152207"/>
                </a:lnTo>
                <a:lnTo>
                  <a:pt x="0" y="104"/>
                </a:lnTo>
                <a:close/>
              </a:path>
            </a:pathLst>
          </a:custGeom>
          <a:pattFill prst="openDmnd">
            <a:fgClr>
              <a:schemeClr val="accent6"/>
            </a:fgClr>
            <a:bgClr>
              <a:schemeClr val="bg1"/>
            </a:bgClr>
          </a:pattFill>
        </p:spPr>
        <p:txBody>
          <a:bodyPr wrap="square" lIns="0" rIns="0" bIns="900000" anchor="ctr">
            <a:noAutofit/>
          </a:bodyPr>
          <a:lstStyle>
            <a:lvl1pPr algn="ctr">
              <a:defRPr sz="1333" b="0" cap="none" baseline="0">
                <a:solidFill>
                  <a:schemeClr val="tx1"/>
                </a:solidFill>
                <a:sym typeface="Symbol" panose="05050102010706020507" pitchFamily="18" charset="2"/>
              </a:defRPr>
            </a:lvl1pPr>
          </a:lstStyle>
          <a:p>
            <a:r>
              <a:rPr lang="en-US"/>
              <a:t>Click here to insert an image</a:t>
            </a:r>
            <a:br>
              <a:rPr lang="fr-FR"/>
            </a:br>
            <a:r>
              <a:rPr lang="fr-FR"/>
              <a:t></a:t>
            </a:r>
          </a:p>
        </p:txBody>
      </p:sp>
    </p:spTree>
    <p:extLst>
      <p:ext uri="{BB962C8B-B14F-4D97-AF65-F5344CB8AC3E}">
        <p14:creationId xmlns:p14="http://schemas.microsoft.com/office/powerpoint/2010/main" val="34463024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text - right picture - 2 column - pullou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07533" y="628722"/>
            <a:ext cx="6769328" cy="451405"/>
          </a:xfrm>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2378607"/>
            <a:ext cx="143565" cy="72768"/>
          </a:xfrm>
        </p:spPr>
        <p:txBody>
          <a:bodyPr/>
          <a:lstStyle/>
          <a:p>
            <a:endParaRPr lang="fr-F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8" name="Espace réservé du texte 7">
            <a:extLst>
              <a:ext uri="{FF2B5EF4-FFF2-40B4-BE49-F238E27FC236}">
                <a16:creationId xmlns:a16="http://schemas.microsoft.com/office/drawing/2014/main" id="{95CC2C4A-250B-83B1-7193-85051EE276CD}"/>
              </a:ext>
            </a:extLst>
          </p:cNvPr>
          <p:cNvSpPr>
            <a:spLocks noGrp="1"/>
          </p:cNvSpPr>
          <p:nvPr>
            <p:ph type="body" sz="quarter" idx="13" hasCustomPrompt="1"/>
          </p:nvPr>
        </p:nvSpPr>
        <p:spPr>
          <a:xfrm>
            <a:off x="1007534" y="1604434"/>
            <a:ext cx="3265037" cy="1723549"/>
          </a:xfrm>
        </p:spPr>
        <p:txBody>
          <a:bodyPr/>
          <a:lstStyle>
            <a:lvl2pPr>
              <a:defRPr>
                <a:solidFill>
                  <a:schemeClr val="tx1"/>
                </a:solidFill>
              </a:defRPr>
            </a:lvl2pPr>
            <a:lvl5pPr>
              <a:defRPr>
                <a:solidFill>
                  <a:schemeClr val="accent4"/>
                </a:solidFill>
              </a:defRPr>
            </a:lvl5p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a:p>
            <a:pPr lvl="4"/>
            <a:r>
              <a:rPr lang="en-GB" noProof="0"/>
              <a:t>Level 5</a:t>
            </a: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endParaRPr lang="fr-FR"/>
          </a:p>
        </p:txBody>
      </p:sp>
      <p:sp>
        <p:nvSpPr>
          <p:cNvPr id="7" name="Espace réservé pour une image  12">
            <a:extLst>
              <a:ext uri="{FF2B5EF4-FFF2-40B4-BE49-F238E27FC236}">
                <a16:creationId xmlns:a16="http://schemas.microsoft.com/office/drawing/2014/main" id="{DB1545A1-B7BF-4089-51B4-0305F3892BCE}"/>
              </a:ext>
            </a:extLst>
          </p:cNvPr>
          <p:cNvSpPr>
            <a:spLocks noGrp="1"/>
          </p:cNvSpPr>
          <p:nvPr>
            <p:ph type="pic" sz="quarter" idx="16" hasCustomPrompt="1"/>
          </p:nvPr>
        </p:nvSpPr>
        <p:spPr>
          <a:xfrm>
            <a:off x="8112224" y="356659"/>
            <a:ext cx="3072243" cy="6240000"/>
          </a:xfrm>
          <a:prstGeom prst="rect">
            <a:avLst/>
          </a:prstGeom>
          <a:pattFill prst="openDmnd">
            <a:fgClr>
              <a:schemeClr val="accent6"/>
            </a:fgClr>
            <a:bgClr>
              <a:schemeClr val="bg1"/>
            </a:bgClr>
          </a:pattFill>
        </p:spPr>
        <p:txBody>
          <a:bodyPr wrap="square" lIns="0" rIns="0" bIns="900000" anchor="ctr">
            <a:noAutofit/>
          </a:bodyPr>
          <a:lstStyle>
            <a:lvl1pPr algn="ctr">
              <a:defRPr sz="1333" b="0" cap="none" baseline="0">
                <a:solidFill>
                  <a:schemeClr val="tx1"/>
                </a:solidFill>
                <a:sym typeface="Symbol" panose="05050102010706020507" pitchFamily="18" charset="2"/>
              </a:defRPr>
            </a:lvl1pPr>
          </a:lstStyle>
          <a:p>
            <a:r>
              <a:rPr lang="en-US"/>
              <a:t>Click here to insert an image</a:t>
            </a:r>
            <a:br>
              <a:rPr lang="fr-FR"/>
            </a:br>
            <a:r>
              <a:rPr lang="fr-FR"/>
              <a:t></a:t>
            </a:r>
          </a:p>
        </p:txBody>
      </p:sp>
      <p:sp>
        <p:nvSpPr>
          <p:cNvPr id="11" name="Espace réservé du texte 6">
            <a:extLst>
              <a:ext uri="{FF2B5EF4-FFF2-40B4-BE49-F238E27FC236}">
                <a16:creationId xmlns:a16="http://schemas.microsoft.com/office/drawing/2014/main" id="{FD5F62A4-25B3-8D27-0A7E-3DB275E68ADB}"/>
              </a:ext>
            </a:extLst>
          </p:cNvPr>
          <p:cNvSpPr>
            <a:spLocks noGrp="1"/>
          </p:cNvSpPr>
          <p:nvPr>
            <p:ph type="body" sz="quarter" idx="17" hasCustomPrompt="1"/>
          </p:nvPr>
        </p:nvSpPr>
        <p:spPr>
          <a:xfrm>
            <a:off x="4511824" y="4053069"/>
            <a:ext cx="3072243" cy="338555"/>
          </a:xfrm>
        </p:spPr>
        <p:txBody>
          <a:bodyPr/>
          <a:lstStyle>
            <a:lvl1pPr>
              <a:buFontTx/>
              <a:buNone/>
              <a:defRPr sz="2200" b="0" cap="none" baseline="0">
                <a:solidFill>
                  <a:schemeClr val="accent3"/>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a:t>Click to </a:t>
            </a:r>
            <a:r>
              <a:rPr lang="fr-FR" err="1"/>
              <a:t>add</a:t>
            </a:r>
            <a:r>
              <a:rPr lang="fr-FR"/>
              <a:t> </a:t>
            </a:r>
            <a:r>
              <a:rPr lang="fr-FR" err="1"/>
              <a:t>text</a:t>
            </a:r>
            <a:endParaRPr lang="fr-FR"/>
          </a:p>
        </p:txBody>
      </p:sp>
      <p:sp>
        <p:nvSpPr>
          <p:cNvPr id="13" name="Espace réservé du texte 7">
            <a:extLst>
              <a:ext uri="{FF2B5EF4-FFF2-40B4-BE49-F238E27FC236}">
                <a16:creationId xmlns:a16="http://schemas.microsoft.com/office/drawing/2014/main" id="{F80CC962-C187-3DAC-5481-B42E77527DEB}"/>
              </a:ext>
            </a:extLst>
          </p:cNvPr>
          <p:cNvSpPr>
            <a:spLocks noGrp="1"/>
          </p:cNvSpPr>
          <p:nvPr>
            <p:ph type="body" sz="quarter" idx="19" hasCustomPrompt="1"/>
          </p:nvPr>
        </p:nvSpPr>
        <p:spPr>
          <a:xfrm>
            <a:off x="4511824" y="1618719"/>
            <a:ext cx="3265037" cy="1723549"/>
          </a:xfrm>
        </p:spPr>
        <p:txBody>
          <a:bodyPr/>
          <a:lstStyle>
            <a:lvl2pPr>
              <a:defRPr>
                <a:solidFill>
                  <a:schemeClr val="tx1"/>
                </a:solidFill>
              </a:defRPr>
            </a:lvl2pPr>
            <a:lvl5pPr>
              <a:defRPr>
                <a:solidFill>
                  <a:schemeClr val="accent4"/>
                </a:solidFill>
              </a:defRPr>
            </a:lvl5p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a:p>
            <a:pPr lvl="4"/>
            <a:r>
              <a:rPr lang="en-GB" noProof="0"/>
              <a:t>Level 5</a:t>
            </a:r>
          </a:p>
        </p:txBody>
      </p:sp>
    </p:spTree>
    <p:extLst>
      <p:ext uri="{BB962C8B-B14F-4D97-AF65-F5344CB8AC3E}">
        <p14:creationId xmlns:p14="http://schemas.microsoft.com/office/powerpoint/2010/main" val="3545209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text - horizontal picture - 2 column ">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07533" y="628722"/>
            <a:ext cx="10176000" cy="451405"/>
          </a:xfrm>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2378607"/>
            <a:ext cx="143565" cy="72768"/>
          </a:xfrm>
        </p:spPr>
        <p:txBody>
          <a:bodyPr/>
          <a:lstStyle/>
          <a:p>
            <a:endParaRPr lang="fr-F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8" name="Espace réservé du texte 7">
            <a:extLst>
              <a:ext uri="{FF2B5EF4-FFF2-40B4-BE49-F238E27FC236}">
                <a16:creationId xmlns:a16="http://schemas.microsoft.com/office/drawing/2014/main" id="{95CC2C4A-250B-83B1-7193-85051EE276CD}"/>
              </a:ext>
            </a:extLst>
          </p:cNvPr>
          <p:cNvSpPr>
            <a:spLocks noGrp="1"/>
          </p:cNvSpPr>
          <p:nvPr>
            <p:ph type="body" sz="quarter" idx="13" hasCustomPrompt="1"/>
          </p:nvPr>
        </p:nvSpPr>
        <p:spPr>
          <a:xfrm>
            <a:off x="1007533" y="1604434"/>
            <a:ext cx="4800000" cy="1087477"/>
          </a:xfrm>
        </p:spPr>
        <p:txBody>
          <a:bodyPr/>
          <a:lstStyle>
            <a:lvl5pPr>
              <a:defRPr/>
            </a:lvl5p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endParaRPr lang="fr-FR"/>
          </a:p>
        </p:txBody>
      </p:sp>
      <p:sp>
        <p:nvSpPr>
          <p:cNvPr id="12" name="Espace réservé pour une image  12">
            <a:extLst>
              <a:ext uri="{FF2B5EF4-FFF2-40B4-BE49-F238E27FC236}">
                <a16:creationId xmlns:a16="http://schemas.microsoft.com/office/drawing/2014/main" id="{A32D5ADE-A697-9F38-F468-4306734B1736}"/>
              </a:ext>
            </a:extLst>
          </p:cNvPr>
          <p:cNvSpPr>
            <a:spLocks noGrp="1"/>
          </p:cNvSpPr>
          <p:nvPr>
            <p:ph type="pic" sz="quarter" idx="18" hasCustomPrompt="1"/>
          </p:nvPr>
        </p:nvSpPr>
        <p:spPr>
          <a:xfrm>
            <a:off x="1023451" y="3285304"/>
            <a:ext cx="10176000" cy="2880000"/>
          </a:xfrm>
          <a:prstGeom prst="rect">
            <a:avLst/>
          </a:prstGeom>
          <a:pattFill prst="openDmnd">
            <a:fgClr>
              <a:schemeClr val="accent6"/>
            </a:fgClr>
            <a:bgClr>
              <a:schemeClr val="bg1"/>
            </a:bgClr>
          </a:pattFill>
        </p:spPr>
        <p:txBody>
          <a:bodyPr wrap="square" lIns="0" rIns="0" bIns="900000" anchor="ctr">
            <a:noAutofit/>
          </a:bodyPr>
          <a:lstStyle>
            <a:lvl1pPr algn="ctr">
              <a:defRPr sz="1333" b="0" cap="none" baseline="0">
                <a:solidFill>
                  <a:schemeClr val="tx1"/>
                </a:solidFill>
                <a:sym typeface="Symbol" panose="05050102010706020507" pitchFamily="18" charset="2"/>
              </a:defRPr>
            </a:lvl1pPr>
          </a:lstStyle>
          <a:p>
            <a:r>
              <a:rPr lang="en-US"/>
              <a:t>Click here to insert an image</a:t>
            </a:r>
            <a:br>
              <a:rPr lang="fr-FR"/>
            </a:br>
            <a:r>
              <a:rPr lang="fr-FR"/>
              <a:t></a:t>
            </a:r>
          </a:p>
        </p:txBody>
      </p:sp>
      <p:sp>
        <p:nvSpPr>
          <p:cNvPr id="13" name="Espace réservé du texte 7">
            <a:extLst>
              <a:ext uri="{FF2B5EF4-FFF2-40B4-BE49-F238E27FC236}">
                <a16:creationId xmlns:a16="http://schemas.microsoft.com/office/drawing/2014/main" id="{F80CC962-C187-3DAC-5481-B42E77527DEB}"/>
              </a:ext>
            </a:extLst>
          </p:cNvPr>
          <p:cNvSpPr>
            <a:spLocks noGrp="1"/>
          </p:cNvSpPr>
          <p:nvPr>
            <p:ph type="body" sz="quarter" idx="19" hasCustomPrompt="1"/>
          </p:nvPr>
        </p:nvSpPr>
        <p:spPr>
          <a:xfrm>
            <a:off x="6383533" y="1589600"/>
            <a:ext cx="4800000" cy="1087477"/>
          </a:xfrm>
        </p:spPr>
        <p:txBody>
          <a:bodyPr/>
          <a:lstStyle>
            <a:lvl5pPr>
              <a:defRPr/>
            </a:lvl5p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p:txBody>
      </p:sp>
    </p:spTree>
    <p:extLst>
      <p:ext uri="{BB962C8B-B14F-4D97-AF65-F5344CB8AC3E}">
        <p14:creationId xmlns:p14="http://schemas.microsoft.com/office/powerpoint/2010/main" val="36532890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Headline + full page picture">
    <p:bg bwMode="invGray">
      <p:bgPr>
        <a:solidFill>
          <a:schemeClr val="accent4"/>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chemeClr val="bg1"/>
                </a:solidFill>
              </a:defRPr>
            </a:lvl1pPr>
          </a:lstStyle>
          <a:p>
            <a:r>
              <a:rPr lang="fr-FR"/>
              <a:t>Insert headline</a:t>
            </a:r>
          </a:p>
        </p:txBody>
      </p:sp>
      <p:sp>
        <p:nvSpPr>
          <p:cNvPr id="8" name="Espace réservé de la date 3">
            <a:extLst>
              <a:ext uri="{FF2B5EF4-FFF2-40B4-BE49-F238E27FC236}">
                <a16:creationId xmlns:a16="http://schemas.microsoft.com/office/drawing/2014/main" id="{01AF3740-3B3C-85F5-8C08-DDD4CF5EAD03}"/>
              </a:ext>
            </a:extLst>
          </p:cNvPr>
          <p:cNvSpPr>
            <a:spLocks noGrp="1"/>
          </p:cNvSpPr>
          <p:nvPr>
            <p:ph type="dt" sz="half" idx="2"/>
          </p:nvPr>
        </p:nvSpPr>
        <p:spPr>
          <a:xfrm>
            <a:off x="11808667" y="2378607"/>
            <a:ext cx="143565" cy="72768"/>
          </a:xfrm>
          <a:prstGeom prst="rect">
            <a:avLst/>
          </a:prstGeom>
        </p:spPr>
        <p:txBody>
          <a:bodyPr vert="vert270" wrap="none" lIns="0" tIns="36000" rIns="0" bIns="36000" rtlCol="0" anchor="ctr">
            <a:spAutoFit/>
          </a:bodyPr>
          <a:lstStyle>
            <a:lvl1pPr marL="0" algn="l">
              <a:lnSpc>
                <a:spcPct val="100000"/>
              </a:lnSpc>
              <a:spcBef>
                <a:spcPts val="0"/>
              </a:spcBef>
              <a:buFontTx/>
              <a:buNone/>
              <a:defRPr sz="933">
                <a:solidFill>
                  <a:schemeClr val="bg1"/>
                </a:solidFill>
              </a:defRPr>
            </a:lvl1pPr>
          </a:lstStyle>
          <a:p>
            <a:endParaRPr lang="fr-FR"/>
          </a:p>
        </p:txBody>
      </p:sp>
      <p:sp>
        <p:nvSpPr>
          <p:cNvPr id="11" name="Espace réservé du numéro de diapositive 5">
            <a:extLst>
              <a:ext uri="{FF2B5EF4-FFF2-40B4-BE49-F238E27FC236}">
                <a16:creationId xmlns:a16="http://schemas.microsoft.com/office/drawing/2014/main" id="{598E18BE-C094-3F65-9296-5AF9EC7C9453}"/>
              </a:ext>
            </a:extLst>
          </p:cNvPr>
          <p:cNvSpPr>
            <a:spLocks noGrp="1"/>
          </p:cNvSpPr>
          <p:nvPr>
            <p:ph type="sldNum" sz="quarter" idx="4"/>
          </p:nvPr>
        </p:nvSpPr>
        <p:spPr>
          <a:xfrm>
            <a:off x="11765626" y="3216432"/>
            <a:ext cx="318924" cy="251672"/>
          </a:xfrm>
          <a:prstGeom prst="rect">
            <a:avLst/>
          </a:prstGeom>
        </p:spPr>
        <p:txBody>
          <a:bodyPr vert="vert270" wrap="none" lIns="36000" tIns="0" rIns="36000" bIns="0" rtlCol="0" anchor="ctr">
            <a:spAutoFit/>
          </a:bodyPr>
          <a:lstStyle>
            <a:lvl1pPr marL="0" algn="ctr">
              <a:lnSpc>
                <a:spcPct val="100000"/>
              </a:lnSpc>
              <a:spcBef>
                <a:spcPts val="0"/>
              </a:spcBef>
              <a:buFontTx/>
              <a:buNone/>
              <a:defRPr sz="1600">
                <a:solidFill>
                  <a:schemeClr val="bg1"/>
                </a:solidFill>
              </a:defRPr>
            </a:lvl1pPr>
          </a:lstStyle>
          <a:p>
            <a:fld id="{E8C60506-5BE4-4453-AE4B-F0F5E69C63A6}" type="slidenum">
              <a:rPr lang="fr-FR" smtClean="0"/>
              <a:pPr/>
              <a:t>‹N°›</a:t>
            </a:fld>
            <a:endParaRPr lang="fr-FR"/>
          </a:p>
        </p:txBody>
      </p:sp>
      <p:cxnSp>
        <p:nvCxnSpPr>
          <p:cNvPr id="12" name="Connecteur droit 11">
            <a:extLst>
              <a:ext uri="{FF2B5EF4-FFF2-40B4-BE49-F238E27FC236}">
                <a16:creationId xmlns:a16="http://schemas.microsoft.com/office/drawing/2014/main" id="{A2E09347-1979-BEE5-08C9-22EBA839811F}"/>
              </a:ext>
            </a:extLst>
          </p:cNvPr>
          <p:cNvCxnSpPr>
            <a:cxnSpLocks/>
          </p:cNvCxnSpPr>
          <p:nvPr userDrawn="1"/>
        </p:nvCxnSpPr>
        <p:spPr>
          <a:xfrm>
            <a:off x="11676572" y="330263"/>
            <a:ext cx="0" cy="6192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Espace réservé du texte 6">
            <a:extLst>
              <a:ext uri="{FF2B5EF4-FFF2-40B4-BE49-F238E27FC236}">
                <a16:creationId xmlns:a16="http://schemas.microsoft.com/office/drawing/2014/main" id="{248FF59C-880A-8E85-4B1B-DA7F8CEE7649}"/>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bg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4" name="Espace réservé du pied de page 9">
            <a:extLst>
              <a:ext uri="{FF2B5EF4-FFF2-40B4-BE49-F238E27FC236}">
                <a16:creationId xmlns:a16="http://schemas.microsoft.com/office/drawing/2014/main" id="{0F828308-8818-B0C5-5AF2-F648E55B063A}"/>
              </a:ext>
            </a:extLst>
          </p:cNvPr>
          <p:cNvSpPr>
            <a:spLocks noGrp="1"/>
          </p:cNvSpPr>
          <p:nvPr>
            <p:ph type="ftr" sz="quarter" idx="15"/>
          </p:nvPr>
        </p:nvSpPr>
        <p:spPr>
          <a:xfrm>
            <a:off x="11789567" y="4166877"/>
            <a:ext cx="143565" cy="2400000"/>
          </a:xfrm>
        </p:spPr>
        <p:txBody>
          <a:bodyPr/>
          <a:lstStyle>
            <a:lvl1pPr>
              <a:defRPr>
                <a:solidFill>
                  <a:schemeClr val="bg1"/>
                </a:solidFill>
              </a:defRPr>
            </a:lvl1pPr>
          </a:lstStyle>
          <a:p>
            <a:endParaRPr lang="fr-FR"/>
          </a:p>
        </p:txBody>
      </p:sp>
      <p:sp>
        <p:nvSpPr>
          <p:cNvPr id="15" name="Freeform 2">
            <a:extLst>
              <a:ext uri="{FF2B5EF4-FFF2-40B4-BE49-F238E27FC236}">
                <a16:creationId xmlns:a16="http://schemas.microsoft.com/office/drawing/2014/main" id="{0709AA2E-23DE-BFD8-5B98-0EF048CD0582}"/>
              </a:ext>
            </a:extLst>
          </p:cNvPr>
          <p:cNvSpPr>
            <a:spLocks/>
          </p:cNvSpPr>
          <p:nvPr userDrawn="1"/>
        </p:nvSpPr>
        <p:spPr bwMode="auto">
          <a:xfrm>
            <a:off x="517436" y="330263"/>
            <a:ext cx="141816" cy="6192000"/>
          </a:xfrm>
          <a:custGeom>
            <a:avLst/>
            <a:gdLst>
              <a:gd name="T0" fmla="+- 0 603 603"/>
              <a:gd name="T1" fmla="*/ T0 w 166"/>
              <a:gd name="T2" fmla="+- 0 7693 389"/>
              <a:gd name="T3" fmla="*/ 7693 h 7304"/>
              <a:gd name="T4" fmla="+- 0 603 603"/>
              <a:gd name="T5" fmla="*/ T4 w 166"/>
              <a:gd name="T6" fmla="+- 0 1320 389"/>
              <a:gd name="T7" fmla="*/ 1320 h 7304"/>
              <a:gd name="T8" fmla="+- 0 769 603"/>
              <a:gd name="T9" fmla="*/ T8 w 166"/>
              <a:gd name="T10" fmla="+- 0 1027 389"/>
              <a:gd name="T11" fmla="*/ 1027 h 7304"/>
              <a:gd name="T12" fmla="+- 0 603 603"/>
              <a:gd name="T13" fmla="*/ T12 w 166"/>
              <a:gd name="T14" fmla="+- 0 734 389"/>
              <a:gd name="T15" fmla="*/ 734 h 7304"/>
              <a:gd name="T16" fmla="+- 0 603 603"/>
              <a:gd name="T17" fmla="*/ T16 w 166"/>
              <a:gd name="T18" fmla="+- 0 389 389"/>
              <a:gd name="T19" fmla="*/ 389 h 7304"/>
            </a:gdLst>
            <a:ahLst/>
            <a:cxnLst>
              <a:cxn ang="0">
                <a:pos x="T1" y="T3"/>
              </a:cxn>
              <a:cxn ang="0">
                <a:pos x="T5" y="T7"/>
              </a:cxn>
              <a:cxn ang="0">
                <a:pos x="T9" y="T11"/>
              </a:cxn>
              <a:cxn ang="0">
                <a:pos x="T13" y="T15"/>
              </a:cxn>
              <a:cxn ang="0">
                <a:pos x="T17" y="T19"/>
              </a:cxn>
            </a:cxnLst>
            <a:rect l="0" t="0" r="r" b="b"/>
            <a:pathLst>
              <a:path w="166" h="7304">
                <a:moveTo>
                  <a:pt x="0" y="7304"/>
                </a:moveTo>
                <a:lnTo>
                  <a:pt x="0" y="931"/>
                </a:lnTo>
                <a:lnTo>
                  <a:pt x="166" y="638"/>
                </a:lnTo>
                <a:lnTo>
                  <a:pt x="0" y="345"/>
                </a:lnTo>
                <a:lnTo>
                  <a:pt x="0" y="0"/>
                </a:lnTo>
              </a:path>
            </a:pathLst>
          </a:custGeom>
          <a:noFill/>
          <a:ln w="3175">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grpSp>
        <p:nvGrpSpPr>
          <p:cNvPr id="4" name="Group 4">
            <a:extLst>
              <a:ext uri="{FF2B5EF4-FFF2-40B4-BE49-F238E27FC236}">
                <a16:creationId xmlns:a16="http://schemas.microsoft.com/office/drawing/2014/main" id="{24F63E33-15D1-F8DE-59D5-C51C7E2D698B}"/>
              </a:ext>
            </a:extLst>
          </p:cNvPr>
          <p:cNvGrpSpPr>
            <a:grpSpLocks noChangeAspect="1"/>
          </p:cNvGrpSpPr>
          <p:nvPr userDrawn="1"/>
        </p:nvGrpSpPr>
        <p:grpSpPr bwMode="auto">
          <a:xfrm>
            <a:off x="11718861" y="338911"/>
            <a:ext cx="432000" cy="454928"/>
            <a:chOff x="1694" y="371"/>
            <a:chExt cx="2374" cy="2500"/>
          </a:xfrm>
          <a:solidFill>
            <a:schemeClr val="bg1"/>
          </a:solidFill>
        </p:grpSpPr>
        <p:sp>
          <p:nvSpPr>
            <p:cNvPr id="5" name="Freeform 5">
              <a:extLst>
                <a:ext uri="{FF2B5EF4-FFF2-40B4-BE49-F238E27FC236}">
                  <a16:creationId xmlns:a16="http://schemas.microsoft.com/office/drawing/2014/main" id="{00CDF872-DC9A-7469-A25D-51DDA4016821}"/>
                </a:ext>
              </a:extLst>
            </p:cNvPr>
            <p:cNvSpPr>
              <a:spLocks noEditPoints="1"/>
            </p:cNvSpPr>
            <p:nvPr userDrawn="1"/>
          </p:nvSpPr>
          <p:spPr bwMode="auto">
            <a:xfrm>
              <a:off x="1694" y="2151"/>
              <a:ext cx="308" cy="296"/>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6" name="Freeform 6">
              <a:extLst>
                <a:ext uri="{FF2B5EF4-FFF2-40B4-BE49-F238E27FC236}">
                  <a16:creationId xmlns:a16="http://schemas.microsoft.com/office/drawing/2014/main" id="{CFBE4E2C-21ED-7A7D-93B4-FBC044B3D5B4}"/>
                </a:ext>
              </a:extLst>
            </p:cNvPr>
            <p:cNvSpPr>
              <a:spLocks/>
            </p:cNvSpPr>
            <p:nvPr userDrawn="1"/>
          </p:nvSpPr>
          <p:spPr bwMode="auto">
            <a:xfrm>
              <a:off x="3161" y="2151"/>
              <a:ext cx="304" cy="300"/>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7" name="Freeform 7">
              <a:extLst>
                <a:ext uri="{FF2B5EF4-FFF2-40B4-BE49-F238E27FC236}">
                  <a16:creationId xmlns:a16="http://schemas.microsoft.com/office/drawing/2014/main" id="{0322ACA4-4510-7AED-C344-7B2722B18118}"/>
                </a:ext>
              </a:extLst>
            </p:cNvPr>
            <p:cNvSpPr>
              <a:spLocks/>
            </p:cNvSpPr>
            <p:nvPr userDrawn="1"/>
          </p:nvSpPr>
          <p:spPr bwMode="auto">
            <a:xfrm>
              <a:off x="2075" y="2151"/>
              <a:ext cx="257" cy="296"/>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9" name="Freeform 8">
              <a:extLst>
                <a:ext uri="{FF2B5EF4-FFF2-40B4-BE49-F238E27FC236}">
                  <a16:creationId xmlns:a16="http://schemas.microsoft.com/office/drawing/2014/main" id="{912564AD-E96E-E47A-5C7E-0155B9461978}"/>
                </a:ext>
              </a:extLst>
            </p:cNvPr>
            <p:cNvSpPr>
              <a:spLocks/>
            </p:cNvSpPr>
            <p:nvPr userDrawn="1"/>
          </p:nvSpPr>
          <p:spPr bwMode="auto">
            <a:xfrm>
              <a:off x="3553" y="2151"/>
              <a:ext cx="244" cy="296"/>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0" name="Freeform 9">
              <a:extLst>
                <a:ext uri="{FF2B5EF4-FFF2-40B4-BE49-F238E27FC236}">
                  <a16:creationId xmlns:a16="http://schemas.microsoft.com/office/drawing/2014/main" id="{74F930B2-224B-CBBC-5773-A3096325C038}"/>
                </a:ext>
              </a:extLst>
            </p:cNvPr>
            <p:cNvSpPr>
              <a:spLocks noEditPoints="1"/>
            </p:cNvSpPr>
            <p:nvPr userDrawn="1"/>
          </p:nvSpPr>
          <p:spPr bwMode="auto">
            <a:xfrm>
              <a:off x="2773" y="2151"/>
              <a:ext cx="354" cy="296"/>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 name="Freeform 10">
              <a:extLst>
                <a:ext uri="{FF2B5EF4-FFF2-40B4-BE49-F238E27FC236}">
                  <a16:creationId xmlns:a16="http://schemas.microsoft.com/office/drawing/2014/main" id="{8F1DA992-D308-D719-05DC-4A841EA939CF}"/>
                </a:ext>
              </a:extLst>
            </p:cNvPr>
            <p:cNvSpPr>
              <a:spLocks/>
            </p:cNvSpPr>
            <p:nvPr userDrawn="1"/>
          </p:nvSpPr>
          <p:spPr bwMode="auto">
            <a:xfrm>
              <a:off x="3763" y="2151"/>
              <a:ext cx="305" cy="296"/>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7" name="Freeform 11">
              <a:extLst>
                <a:ext uri="{FF2B5EF4-FFF2-40B4-BE49-F238E27FC236}">
                  <a16:creationId xmlns:a16="http://schemas.microsoft.com/office/drawing/2014/main" id="{E209C52B-8489-29F2-3A93-D782C5D83E06}"/>
                </a:ext>
              </a:extLst>
            </p:cNvPr>
            <p:cNvSpPr>
              <a:spLocks/>
            </p:cNvSpPr>
            <p:nvPr userDrawn="1"/>
          </p:nvSpPr>
          <p:spPr bwMode="auto">
            <a:xfrm>
              <a:off x="2413" y="2151"/>
              <a:ext cx="309" cy="296"/>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2">
              <a:extLst>
                <a:ext uri="{FF2B5EF4-FFF2-40B4-BE49-F238E27FC236}">
                  <a16:creationId xmlns:a16="http://schemas.microsoft.com/office/drawing/2014/main" id="{E6BFD722-88E2-C2F9-1E25-2F5D16FC1026}"/>
                </a:ext>
              </a:extLst>
            </p:cNvPr>
            <p:cNvSpPr>
              <a:spLocks/>
            </p:cNvSpPr>
            <p:nvPr userDrawn="1"/>
          </p:nvSpPr>
          <p:spPr bwMode="auto">
            <a:xfrm>
              <a:off x="1800" y="2572"/>
              <a:ext cx="307" cy="295"/>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9" name="Freeform 13">
              <a:extLst>
                <a:ext uri="{FF2B5EF4-FFF2-40B4-BE49-F238E27FC236}">
                  <a16:creationId xmlns:a16="http://schemas.microsoft.com/office/drawing/2014/main" id="{B96C5756-F934-FB0D-27DC-5AADD3A459A0}"/>
                </a:ext>
              </a:extLst>
            </p:cNvPr>
            <p:cNvSpPr>
              <a:spLocks/>
            </p:cNvSpPr>
            <p:nvPr userDrawn="1"/>
          </p:nvSpPr>
          <p:spPr bwMode="auto">
            <a:xfrm>
              <a:off x="2528" y="2572"/>
              <a:ext cx="304" cy="299"/>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4">
              <a:extLst>
                <a:ext uri="{FF2B5EF4-FFF2-40B4-BE49-F238E27FC236}">
                  <a16:creationId xmlns:a16="http://schemas.microsoft.com/office/drawing/2014/main" id="{514AB808-14CB-7FE3-1137-C1C74B7C20C0}"/>
                </a:ext>
              </a:extLst>
            </p:cNvPr>
            <p:cNvSpPr>
              <a:spLocks noEditPoints="1"/>
            </p:cNvSpPr>
            <p:nvPr userDrawn="1"/>
          </p:nvSpPr>
          <p:spPr bwMode="auto">
            <a:xfrm>
              <a:off x="2166" y="2572"/>
              <a:ext cx="308" cy="295"/>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5">
              <a:extLst>
                <a:ext uri="{FF2B5EF4-FFF2-40B4-BE49-F238E27FC236}">
                  <a16:creationId xmlns:a16="http://schemas.microsoft.com/office/drawing/2014/main" id="{BBBD2F84-583F-B3D7-3C9A-D2957151F268}"/>
                </a:ext>
              </a:extLst>
            </p:cNvPr>
            <p:cNvSpPr>
              <a:spLocks/>
            </p:cNvSpPr>
            <p:nvPr userDrawn="1"/>
          </p:nvSpPr>
          <p:spPr bwMode="auto">
            <a:xfrm>
              <a:off x="3288" y="2572"/>
              <a:ext cx="311" cy="295"/>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6">
              <a:extLst>
                <a:ext uri="{FF2B5EF4-FFF2-40B4-BE49-F238E27FC236}">
                  <a16:creationId xmlns:a16="http://schemas.microsoft.com/office/drawing/2014/main" id="{37C6544B-15B3-B1E4-9B3E-47B590991C31}"/>
                </a:ext>
              </a:extLst>
            </p:cNvPr>
            <p:cNvSpPr>
              <a:spLocks/>
            </p:cNvSpPr>
            <p:nvPr userDrawn="1"/>
          </p:nvSpPr>
          <p:spPr bwMode="auto">
            <a:xfrm>
              <a:off x="3622" y="2568"/>
              <a:ext cx="295" cy="30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7">
              <a:extLst>
                <a:ext uri="{FF2B5EF4-FFF2-40B4-BE49-F238E27FC236}">
                  <a16:creationId xmlns:a16="http://schemas.microsoft.com/office/drawing/2014/main" id="{792F4557-64F9-AE79-05F9-606BCAEF5C54}"/>
                </a:ext>
              </a:extLst>
            </p:cNvPr>
            <p:cNvSpPr>
              <a:spLocks/>
            </p:cNvSpPr>
            <p:nvPr userDrawn="1"/>
          </p:nvSpPr>
          <p:spPr bwMode="auto">
            <a:xfrm>
              <a:off x="2896" y="2568"/>
              <a:ext cx="324" cy="30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18">
              <a:extLst>
                <a:ext uri="{FF2B5EF4-FFF2-40B4-BE49-F238E27FC236}">
                  <a16:creationId xmlns:a16="http://schemas.microsoft.com/office/drawing/2014/main" id="{4163C8D8-19AB-89B2-2652-E936EB5B271D}"/>
                </a:ext>
              </a:extLst>
            </p:cNvPr>
            <p:cNvSpPr>
              <a:spLocks/>
            </p:cNvSpPr>
            <p:nvPr userDrawn="1"/>
          </p:nvSpPr>
          <p:spPr bwMode="auto">
            <a:xfrm>
              <a:off x="2511" y="371"/>
              <a:ext cx="907" cy="1483"/>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5" name="Freeform 19">
              <a:extLst>
                <a:ext uri="{FF2B5EF4-FFF2-40B4-BE49-F238E27FC236}">
                  <a16:creationId xmlns:a16="http://schemas.microsoft.com/office/drawing/2014/main" id="{EF42CB56-9E69-B056-DC57-4951C98CD618}"/>
                </a:ext>
              </a:extLst>
            </p:cNvPr>
            <p:cNvSpPr>
              <a:spLocks/>
            </p:cNvSpPr>
            <p:nvPr userDrawn="1"/>
          </p:nvSpPr>
          <p:spPr bwMode="auto">
            <a:xfrm>
              <a:off x="2286" y="371"/>
              <a:ext cx="907" cy="1483"/>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33776105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line + pictur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2378607"/>
            <a:ext cx="143565" cy="72768"/>
          </a:xfrm>
        </p:spPr>
        <p:txBody>
          <a:bodyPr/>
          <a:lstStyle/>
          <a:p>
            <a:endParaRPr lang="fr-F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endParaRPr lang="fr-FR"/>
          </a:p>
        </p:txBody>
      </p:sp>
      <p:sp>
        <p:nvSpPr>
          <p:cNvPr id="7" name="Espace réservé pour une image  12">
            <a:extLst>
              <a:ext uri="{FF2B5EF4-FFF2-40B4-BE49-F238E27FC236}">
                <a16:creationId xmlns:a16="http://schemas.microsoft.com/office/drawing/2014/main" id="{DB1545A1-B7BF-4089-51B4-0305F3892BCE}"/>
              </a:ext>
            </a:extLst>
          </p:cNvPr>
          <p:cNvSpPr>
            <a:spLocks noGrp="1"/>
          </p:cNvSpPr>
          <p:nvPr>
            <p:ph type="pic" sz="quarter" idx="16" hasCustomPrompt="1"/>
          </p:nvPr>
        </p:nvSpPr>
        <p:spPr>
          <a:xfrm>
            <a:off x="1007534" y="1364771"/>
            <a:ext cx="10176933" cy="4801080"/>
          </a:xfrm>
          <a:prstGeom prst="rect">
            <a:avLst/>
          </a:prstGeom>
          <a:pattFill prst="openDmnd">
            <a:fgClr>
              <a:schemeClr val="accent6"/>
            </a:fgClr>
            <a:bgClr>
              <a:schemeClr val="bg1"/>
            </a:bgClr>
          </a:pattFill>
        </p:spPr>
        <p:txBody>
          <a:bodyPr wrap="square" lIns="0" rIns="0" bIns="900000" anchor="ctr">
            <a:noAutofit/>
          </a:bodyPr>
          <a:lstStyle>
            <a:lvl1pPr algn="ctr">
              <a:defRPr sz="1333" b="0" cap="none" baseline="0">
                <a:solidFill>
                  <a:schemeClr val="tx1"/>
                </a:solidFill>
                <a:sym typeface="Symbol" panose="05050102010706020507" pitchFamily="18" charset="2"/>
              </a:defRPr>
            </a:lvl1pPr>
          </a:lstStyle>
          <a:p>
            <a:r>
              <a:rPr lang="en-US"/>
              <a:t>Click here to insert an image</a:t>
            </a:r>
            <a:br>
              <a:rPr lang="fr-FR"/>
            </a:br>
            <a:r>
              <a:rPr lang="fr-FR"/>
              <a:t></a:t>
            </a:r>
          </a:p>
        </p:txBody>
      </p:sp>
      <p:sp>
        <p:nvSpPr>
          <p:cNvPr id="3" name="Espace réservé du texte 6">
            <a:extLst>
              <a:ext uri="{FF2B5EF4-FFF2-40B4-BE49-F238E27FC236}">
                <a16:creationId xmlns:a16="http://schemas.microsoft.com/office/drawing/2014/main" id="{679168CE-81B5-7D73-DBE3-6AF896227FE4}"/>
              </a:ext>
            </a:extLst>
          </p:cNvPr>
          <p:cNvSpPr>
            <a:spLocks noGrp="1"/>
          </p:cNvSpPr>
          <p:nvPr>
            <p:ph type="body" sz="quarter" idx="13" hasCustomPrompt="1"/>
          </p:nvPr>
        </p:nvSpPr>
        <p:spPr>
          <a:xfrm>
            <a:off x="959430" y="6402730"/>
            <a:ext cx="5280423" cy="164148"/>
          </a:xfrm>
        </p:spPr>
        <p:txBody>
          <a:bodyPr/>
          <a:lstStyle>
            <a:lvl1pPr>
              <a:buFontTx/>
              <a:buNone/>
              <a:defRPr sz="1067"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Cick</a:t>
            </a:r>
            <a:r>
              <a:rPr lang="fr-FR"/>
              <a:t> to </a:t>
            </a:r>
            <a:r>
              <a:rPr lang="fr-FR" err="1"/>
              <a:t>add</a:t>
            </a:r>
            <a:r>
              <a:rPr lang="fr-FR"/>
              <a:t> </a:t>
            </a:r>
            <a:r>
              <a:rPr lang="fr-FR" err="1"/>
              <a:t>text</a:t>
            </a:r>
            <a:endParaRPr lang="fr-FR"/>
          </a:p>
        </p:txBody>
      </p:sp>
    </p:spTree>
    <p:extLst>
      <p:ext uri="{BB962C8B-B14F-4D97-AF65-F5344CB8AC3E}">
        <p14:creationId xmlns:p14="http://schemas.microsoft.com/office/powerpoint/2010/main" val="27457003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2378607"/>
            <a:ext cx="143565" cy="72768"/>
          </a:xfrm>
        </p:spPr>
        <p:txBody>
          <a:bodyPr/>
          <a:lstStyle/>
          <a:p>
            <a:endParaRPr lang="fr-F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endParaRPr lang="fr-FR"/>
          </a:p>
        </p:txBody>
      </p:sp>
    </p:spTree>
    <p:extLst>
      <p:ext uri="{BB962C8B-B14F-4D97-AF65-F5344CB8AC3E}">
        <p14:creationId xmlns:p14="http://schemas.microsoft.com/office/powerpoint/2010/main" val="797827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title- Coloured - Nb white">
    <p:bg bwMode="invGray">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68737" y="884717"/>
            <a:ext cx="6480000" cy="590931"/>
          </a:xfrm>
        </p:spPr>
        <p:txBody>
          <a:bodyPr anchor="t"/>
          <a:lstStyle>
            <a:lvl1pPr>
              <a:lnSpc>
                <a:spcPct val="80000"/>
              </a:lnSpc>
              <a:defRPr sz="4800">
                <a:solidFill>
                  <a:schemeClr val="bg1"/>
                </a:solidFill>
              </a:defRPr>
            </a:lvl1pPr>
          </a:lstStyle>
          <a:p>
            <a:r>
              <a:rPr lang="fr-FR"/>
              <a:t>Click to </a:t>
            </a:r>
            <a:r>
              <a:rPr lang="fr-FR" err="1"/>
              <a:t>add</a:t>
            </a:r>
            <a:r>
              <a:rPr lang="fr-FR"/>
              <a:t> </a:t>
            </a:r>
            <a:r>
              <a:rPr lang="fr-FR" err="1"/>
              <a:t>title</a:t>
            </a:r>
            <a:endParaRPr lang="fr-FR"/>
          </a:p>
        </p:txBody>
      </p:sp>
      <p:sp>
        <p:nvSpPr>
          <p:cNvPr id="3" name="Espace réservé du texte 2"/>
          <p:cNvSpPr>
            <a:spLocks noGrp="1"/>
          </p:cNvSpPr>
          <p:nvPr>
            <p:ph type="body" idx="1" hasCustomPrompt="1"/>
          </p:nvPr>
        </p:nvSpPr>
        <p:spPr>
          <a:xfrm>
            <a:off x="959430" y="740701"/>
            <a:ext cx="780885" cy="738664"/>
          </a:xfrm>
        </p:spPr>
        <p:txBody>
          <a:bodyPr wrap="none">
            <a:spAutoFit/>
          </a:bodyPr>
          <a:lstStyle>
            <a:lvl1pPr marL="0" indent="0">
              <a:buNone/>
              <a:defRPr sz="48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00</a:t>
            </a:r>
          </a:p>
        </p:txBody>
      </p:sp>
      <p:sp>
        <p:nvSpPr>
          <p:cNvPr id="10" name="Espace réservé de la date 3">
            <a:extLst>
              <a:ext uri="{FF2B5EF4-FFF2-40B4-BE49-F238E27FC236}">
                <a16:creationId xmlns:a16="http://schemas.microsoft.com/office/drawing/2014/main" id="{02570C22-6EFC-3D7B-8058-F7E1FF10D15C}"/>
              </a:ext>
            </a:extLst>
          </p:cNvPr>
          <p:cNvSpPr>
            <a:spLocks noGrp="1"/>
          </p:cNvSpPr>
          <p:nvPr>
            <p:ph type="dt" sz="half" idx="2"/>
          </p:nvPr>
        </p:nvSpPr>
        <p:spPr>
          <a:xfrm>
            <a:off x="11808667" y="1541904"/>
            <a:ext cx="143565" cy="909471"/>
          </a:xfrm>
          <a:prstGeom prst="rect">
            <a:avLst/>
          </a:prstGeom>
        </p:spPr>
        <p:txBody>
          <a:bodyPr vert="vert270" wrap="none" lIns="0" tIns="36000" rIns="0" bIns="36000" rtlCol="0" anchor="ctr">
            <a:spAutoFit/>
          </a:bodyPr>
          <a:lstStyle>
            <a:lvl1pPr marL="0" algn="l">
              <a:lnSpc>
                <a:spcPct val="100000"/>
              </a:lnSpc>
              <a:spcBef>
                <a:spcPts val="0"/>
              </a:spcBef>
              <a:buFontTx/>
              <a:buNone/>
              <a:defRPr sz="933">
                <a:solidFill>
                  <a:schemeClr val="bg1"/>
                </a:solidFill>
              </a:defRPr>
            </a:lvl1pPr>
          </a:lstStyle>
          <a:p>
            <a:r>
              <a:rPr lang="fr-FR"/>
              <a:t>dd mmmm yyyy</a:t>
            </a:r>
          </a:p>
        </p:txBody>
      </p:sp>
      <p:sp>
        <p:nvSpPr>
          <p:cNvPr id="12" name="Espace réservé du numéro de diapositive 5">
            <a:extLst>
              <a:ext uri="{FF2B5EF4-FFF2-40B4-BE49-F238E27FC236}">
                <a16:creationId xmlns:a16="http://schemas.microsoft.com/office/drawing/2014/main" id="{63559F2C-7E79-8AA6-15D3-66279E315DC2}"/>
              </a:ext>
            </a:extLst>
          </p:cNvPr>
          <p:cNvSpPr>
            <a:spLocks noGrp="1"/>
          </p:cNvSpPr>
          <p:nvPr>
            <p:ph type="sldNum" sz="quarter" idx="4"/>
          </p:nvPr>
        </p:nvSpPr>
        <p:spPr>
          <a:xfrm>
            <a:off x="11765626" y="3216432"/>
            <a:ext cx="318924" cy="251672"/>
          </a:xfrm>
          <a:prstGeom prst="rect">
            <a:avLst/>
          </a:prstGeom>
        </p:spPr>
        <p:txBody>
          <a:bodyPr vert="vert270" wrap="none" lIns="36000" tIns="0" rIns="36000" bIns="0" rtlCol="0" anchor="ctr">
            <a:spAutoFit/>
          </a:bodyPr>
          <a:lstStyle>
            <a:lvl1pPr marL="0" algn="ctr">
              <a:lnSpc>
                <a:spcPct val="100000"/>
              </a:lnSpc>
              <a:spcBef>
                <a:spcPts val="0"/>
              </a:spcBef>
              <a:buFontTx/>
              <a:buNone/>
              <a:defRPr sz="1600">
                <a:solidFill>
                  <a:schemeClr val="bg1"/>
                </a:solidFill>
              </a:defRPr>
            </a:lvl1pPr>
          </a:lstStyle>
          <a:p>
            <a:fld id="{E8C60506-5BE4-4453-AE4B-F0F5E69C63A6}" type="slidenum">
              <a:rPr lang="fr-FR" smtClean="0"/>
              <a:pPr/>
              <a:t>‹N°›</a:t>
            </a:fld>
            <a:endParaRPr lang="fr-FR"/>
          </a:p>
        </p:txBody>
      </p:sp>
      <p:cxnSp>
        <p:nvCxnSpPr>
          <p:cNvPr id="13" name="Connecteur droit 12">
            <a:extLst>
              <a:ext uri="{FF2B5EF4-FFF2-40B4-BE49-F238E27FC236}">
                <a16:creationId xmlns:a16="http://schemas.microsoft.com/office/drawing/2014/main" id="{C0F49AE6-D993-3705-4ECB-64BCA647768D}"/>
              </a:ext>
            </a:extLst>
          </p:cNvPr>
          <p:cNvCxnSpPr>
            <a:cxnSpLocks/>
          </p:cNvCxnSpPr>
          <p:nvPr userDrawn="1"/>
        </p:nvCxnSpPr>
        <p:spPr>
          <a:xfrm>
            <a:off x="11676572" y="330263"/>
            <a:ext cx="0" cy="6192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Espace réservé du texte 6">
            <a:extLst>
              <a:ext uri="{FF2B5EF4-FFF2-40B4-BE49-F238E27FC236}">
                <a16:creationId xmlns:a16="http://schemas.microsoft.com/office/drawing/2014/main" id="{44C421FA-A43E-E730-3585-AE44929E9711}"/>
              </a:ext>
            </a:extLst>
          </p:cNvPr>
          <p:cNvSpPr>
            <a:spLocks noGrp="1"/>
          </p:cNvSpPr>
          <p:nvPr>
            <p:ph type="body" sz="quarter" idx="13" hasCustomPrompt="1"/>
          </p:nvPr>
        </p:nvSpPr>
        <p:spPr>
          <a:xfrm>
            <a:off x="2468736" y="2066580"/>
            <a:ext cx="6480000" cy="664797"/>
          </a:xfrm>
        </p:spPr>
        <p:txBody>
          <a:bodyPr/>
          <a:lstStyle>
            <a:lvl1pPr>
              <a:lnSpc>
                <a:spcPct val="90000"/>
              </a:lnSpc>
              <a:buFontTx/>
              <a:buNone/>
              <a:defRPr sz="4800" b="0" cap="none" baseline="0">
                <a:solidFill>
                  <a:schemeClr val="bg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a:t>Click to </a:t>
            </a:r>
            <a:r>
              <a:rPr lang="fr-FR" err="1"/>
              <a:t>add</a:t>
            </a:r>
            <a:r>
              <a:rPr lang="fr-FR"/>
              <a:t> </a:t>
            </a:r>
            <a:r>
              <a:rPr lang="fr-FR" err="1"/>
              <a:t>subtitle</a:t>
            </a:r>
            <a:endParaRPr lang="fr-FR"/>
          </a:p>
        </p:txBody>
      </p:sp>
      <p:sp>
        <p:nvSpPr>
          <p:cNvPr id="15" name="Espace réservé du texte 6">
            <a:extLst>
              <a:ext uri="{FF2B5EF4-FFF2-40B4-BE49-F238E27FC236}">
                <a16:creationId xmlns:a16="http://schemas.microsoft.com/office/drawing/2014/main" id="{E919BA3C-B992-BDB3-28D5-41611C0B9CCF}"/>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bg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6" name="Espace réservé du pied de page 9">
            <a:extLst>
              <a:ext uri="{FF2B5EF4-FFF2-40B4-BE49-F238E27FC236}">
                <a16:creationId xmlns:a16="http://schemas.microsoft.com/office/drawing/2014/main" id="{C7AFE20B-4622-0210-9FD2-AD396F93F234}"/>
              </a:ext>
            </a:extLst>
          </p:cNvPr>
          <p:cNvSpPr>
            <a:spLocks noGrp="1"/>
          </p:cNvSpPr>
          <p:nvPr>
            <p:ph type="ftr" sz="quarter" idx="15"/>
          </p:nvPr>
        </p:nvSpPr>
        <p:spPr>
          <a:xfrm>
            <a:off x="11789567" y="4166877"/>
            <a:ext cx="143565" cy="2400000"/>
          </a:xfrm>
        </p:spPr>
        <p:txBody>
          <a:bodyPr/>
          <a:lstStyle>
            <a:lvl1pPr>
              <a:defRPr>
                <a:solidFill>
                  <a:schemeClr val="bg1"/>
                </a:solidFill>
              </a:defRPr>
            </a:lvl1pPr>
          </a:lstStyle>
          <a:p>
            <a:r>
              <a:rPr lang="fr-FR"/>
              <a:t>Presentation title</a:t>
            </a:r>
          </a:p>
        </p:txBody>
      </p:sp>
      <p:sp>
        <p:nvSpPr>
          <p:cNvPr id="19" name="Freeform 3">
            <a:extLst>
              <a:ext uri="{FF2B5EF4-FFF2-40B4-BE49-F238E27FC236}">
                <a16:creationId xmlns:a16="http://schemas.microsoft.com/office/drawing/2014/main" id="{616358CD-A57D-9F26-0A59-E6935220909E}"/>
              </a:ext>
            </a:extLst>
          </p:cNvPr>
          <p:cNvSpPr>
            <a:spLocks/>
          </p:cNvSpPr>
          <p:nvPr userDrawn="1"/>
        </p:nvSpPr>
        <p:spPr bwMode="auto">
          <a:xfrm>
            <a:off x="2207569" y="330263"/>
            <a:ext cx="139700" cy="6192000"/>
          </a:xfrm>
          <a:custGeom>
            <a:avLst/>
            <a:gdLst>
              <a:gd name="T0" fmla="+- 0 3602 3602"/>
              <a:gd name="T1" fmla="*/ T0 w 166"/>
              <a:gd name="T2" fmla="+- 0 7695 405"/>
              <a:gd name="T3" fmla="*/ 7695 h 7290"/>
              <a:gd name="T4" fmla="+- 0 3602 3602"/>
              <a:gd name="T5" fmla="*/ T4 w 166"/>
              <a:gd name="T6" fmla="+- 0 1704 405"/>
              <a:gd name="T7" fmla="*/ 1704 h 7290"/>
              <a:gd name="T8" fmla="+- 0 3768 3602"/>
              <a:gd name="T9" fmla="*/ T8 w 166"/>
              <a:gd name="T10" fmla="+- 0 1412 405"/>
              <a:gd name="T11" fmla="*/ 1412 h 7290"/>
              <a:gd name="T12" fmla="+- 0 3602 3602"/>
              <a:gd name="T13" fmla="*/ T12 w 166"/>
              <a:gd name="T14" fmla="+- 0 1119 405"/>
              <a:gd name="T15" fmla="*/ 1119 h 7290"/>
              <a:gd name="T16" fmla="+- 0 3602 3602"/>
              <a:gd name="T17" fmla="*/ T16 w 166"/>
              <a:gd name="T18" fmla="+- 0 405 405"/>
              <a:gd name="T19" fmla="*/ 405 h 7290"/>
            </a:gdLst>
            <a:ahLst/>
            <a:cxnLst>
              <a:cxn ang="0">
                <a:pos x="T1" y="T3"/>
              </a:cxn>
              <a:cxn ang="0">
                <a:pos x="T5" y="T7"/>
              </a:cxn>
              <a:cxn ang="0">
                <a:pos x="T9" y="T11"/>
              </a:cxn>
              <a:cxn ang="0">
                <a:pos x="T13" y="T15"/>
              </a:cxn>
              <a:cxn ang="0">
                <a:pos x="T17" y="T19"/>
              </a:cxn>
            </a:cxnLst>
            <a:rect l="0" t="0" r="r" b="b"/>
            <a:pathLst>
              <a:path w="166" h="7290">
                <a:moveTo>
                  <a:pt x="0" y="7290"/>
                </a:moveTo>
                <a:lnTo>
                  <a:pt x="0" y="1299"/>
                </a:lnTo>
                <a:lnTo>
                  <a:pt x="166" y="1007"/>
                </a:lnTo>
                <a:lnTo>
                  <a:pt x="0" y="714"/>
                </a:lnTo>
                <a:lnTo>
                  <a:pt x="0" y="0"/>
                </a:lnTo>
              </a:path>
            </a:pathLst>
          </a:custGeom>
          <a:noFill/>
          <a:ln w="3175">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grpSp>
        <p:nvGrpSpPr>
          <p:cNvPr id="5" name="Group 4">
            <a:extLst>
              <a:ext uri="{FF2B5EF4-FFF2-40B4-BE49-F238E27FC236}">
                <a16:creationId xmlns:a16="http://schemas.microsoft.com/office/drawing/2014/main" id="{67E9D8E3-C9A9-2421-3A99-C5C2B65A6C38}"/>
              </a:ext>
            </a:extLst>
          </p:cNvPr>
          <p:cNvGrpSpPr>
            <a:grpSpLocks noChangeAspect="1"/>
          </p:cNvGrpSpPr>
          <p:nvPr userDrawn="1"/>
        </p:nvGrpSpPr>
        <p:grpSpPr bwMode="auto">
          <a:xfrm>
            <a:off x="11718861" y="338911"/>
            <a:ext cx="432000" cy="454928"/>
            <a:chOff x="1694" y="371"/>
            <a:chExt cx="2374" cy="2500"/>
          </a:xfrm>
          <a:solidFill>
            <a:schemeClr val="bg1"/>
          </a:solidFill>
        </p:grpSpPr>
        <p:sp>
          <p:nvSpPr>
            <p:cNvPr id="6" name="Freeform 5">
              <a:extLst>
                <a:ext uri="{FF2B5EF4-FFF2-40B4-BE49-F238E27FC236}">
                  <a16:creationId xmlns:a16="http://schemas.microsoft.com/office/drawing/2014/main" id="{8E36F2FD-8E5F-6EB7-1BB2-5D887EE95BD5}"/>
                </a:ext>
              </a:extLst>
            </p:cNvPr>
            <p:cNvSpPr>
              <a:spLocks noEditPoints="1"/>
            </p:cNvSpPr>
            <p:nvPr userDrawn="1"/>
          </p:nvSpPr>
          <p:spPr bwMode="auto">
            <a:xfrm>
              <a:off x="1694" y="2151"/>
              <a:ext cx="308" cy="296"/>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7" name="Freeform 6">
              <a:extLst>
                <a:ext uri="{FF2B5EF4-FFF2-40B4-BE49-F238E27FC236}">
                  <a16:creationId xmlns:a16="http://schemas.microsoft.com/office/drawing/2014/main" id="{92082EC2-7206-5B43-4039-5A5D9FF02362}"/>
                </a:ext>
              </a:extLst>
            </p:cNvPr>
            <p:cNvSpPr>
              <a:spLocks/>
            </p:cNvSpPr>
            <p:nvPr userDrawn="1"/>
          </p:nvSpPr>
          <p:spPr bwMode="auto">
            <a:xfrm>
              <a:off x="3161" y="2151"/>
              <a:ext cx="304" cy="300"/>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 name="Freeform 7">
              <a:extLst>
                <a:ext uri="{FF2B5EF4-FFF2-40B4-BE49-F238E27FC236}">
                  <a16:creationId xmlns:a16="http://schemas.microsoft.com/office/drawing/2014/main" id="{3C75D30E-01C6-BB8A-55B4-93EC3443034D}"/>
                </a:ext>
              </a:extLst>
            </p:cNvPr>
            <p:cNvSpPr>
              <a:spLocks/>
            </p:cNvSpPr>
            <p:nvPr userDrawn="1"/>
          </p:nvSpPr>
          <p:spPr bwMode="auto">
            <a:xfrm>
              <a:off x="2075" y="2151"/>
              <a:ext cx="257" cy="296"/>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9" name="Freeform 8">
              <a:extLst>
                <a:ext uri="{FF2B5EF4-FFF2-40B4-BE49-F238E27FC236}">
                  <a16:creationId xmlns:a16="http://schemas.microsoft.com/office/drawing/2014/main" id="{329CC43A-886A-3A39-1787-F867AC5CB456}"/>
                </a:ext>
              </a:extLst>
            </p:cNvPr>
            <p:cNvSpPr>
              <a:spLocks/>
            </p:cNvSpPr>
            <p:nvPr userDrawn="1"/>
          </p:nvSpPr>
          <p:spPr bwMode="auto">
            <a:xfrm>
              <a:off x="3553" y="2151"/>
              <a:ext cx="244" cy="296"/>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1" name="Freeform 9">
              <a:extLst>
                <a:ext uri="{FF2B5EF4-FFF2-40B4-BE49-F238E27FC236}">
                  <a16:creationId xmlns:a16="http://schemas.microsoft.com/office/drawing/2014/main" id="{08613868-9852-5396-674D-572337704A09}"/>
                </a:ext>
              </a:extLst>
            </p:cNvPr>
            <p:cNvSpPr>
              <a:spLocks noEditPoints="1"/>
            </p:cNvSpPr>
            <p:nvPr userDrawn="1"/>
          </p:nvSpPr>
          <p:spPr bwMode="auto">
            <a:xfrm>
              <a:off x="2773" y="2151"/>
              <a:ext cx="354" cy="296"/>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7" name="Freeform 10">
              <a:extLst>
                <a:ext uri="{FF2B5EF4-FFF2-40B4-BE49-F238E27FC236}">
                  <a16:creationId xmlns:a16="http://schemas.microsoft.com/office/drawing/2014/main" id="{140EAF04-94F8-D6E2-CA02-C909A1CC0F22}"/>
                </a:ext>
              </a:extLst>
            </p:cNvPr>
            <p:cNvSpPr>
              <a:spLocks/>
            </p:cNvSpPr>
            <p:nvPr userDrawn="1"/>
          </p:nvSpPr>
          <p:spPr bwMode="auto">
            <a:xfrm>
              <a:off x="3763" y="2151"/>
              <a:ext cx="305" cy="296"/>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1">
              <a:extLst>
                <a:ext uri="{FF2B5EF4-FFF2-40B4-BE49-F238E27FC236}">
                  <a16:creationId xmlns:a16="http://schemas.microsoft.com/office/drawing/2014/main" id="{6BC4739F-2C76-E56A-7535-D4644FBA26CE}"/>
                </a:ext>
              </a:extLst>
            </p:cNvPr>
            <p:cNvSpPr>
              <a:spLocks/>
            </p:cNvSpPr>
            <p:nvPr userDrawn="1"/>
          </p:nvSpPr>
          <p:spPr bwMode="auto">
            <a:xfrm>
              <a:off x="2413" y="2151"/>
              <a:ext cx="309" cy="296"/>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2">
              <a:extLst>
                <a:ext uri="{FF2B5EF4-FFF2-40B4-BE49-F238E27FC236}">
                  <a16:creationId xmlns:a16="http://schemas.microsoft.com/office/drawing/2014/main" id="{5625CD1E-1DD5-51B1-9811-2AF16CBAD2AB}"/>
                </a:ext>
              </a:extLst>
            </p:cNvPr>
            <p:cNvSpPr>
              <a:spLocks/>
            </p:cNvSpPr>
            <p:nvPr userDrawn="1"/>
          </p:nvSpPr>
          <p:spPr bwMode="auto">
            <a:xfrm>
              <a:off x="1800" y="2572"/>
              <a:ext cx="307" cy="295"/>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3">
              <a:extLst>
                <a:ext uri="{FF2B5EF4-FFF2-40B4-BE49-F238E27FC236}">
                  <a16:creationId xmlns:a16="http://schemas.microsoft.com/office/drawing/2014/main" id="{5EE7A741-6F91-C048-24BC-42DB3FA71942}"/>
                </a:ext>
              </a:extLst>
            </p:cNvPr>
            <p:cNvSpPr>
              <a:spLocks/>
            </p:cNvSpPr>
            <p:nvPr userDrawn="1"/>
          </p:nvSpPr>
          <p:spPr bwMode="auto">
            <a:xfrm>
              <a:off x="2528" y="2572"/>
              <a:ext cx="304" cy="299"/>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4">
              <a:extLst>
                <a:ext uri="{FF2B5EF4-FFF2-40B4-BE49-F238E27FC236}">
                  <a16:creationId xmlns:a16="http://schemas.microsoft.com/office/drawing/2014/main" id="{772BEB23-23D6-530C-2082-8041E7C869B1}"/>
                </a:ext>
              </a:extLst>
            </p:cNvPr>
            <p:cNvSpPr>
              <a:spLocks noEditPoints="1"/>
            </p:cNvSpPr>
            <p:nvPr userDrawn="1"/>
          </p:nvSpPr>
          <p:spPr bwMode="auto">
            <a:xfrm>
              <a:off x="2166" y="2572"/>
              <a:ext cx="308" cy="295"/>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5">
              <a:extLst>
                <a:ext uri="{FF2B5EF4-FFF2-40B4-BE49-F238E27FC236}">
                  <a16:creationId xmlns:a16="http://schemas.microsoft.com/office/drawing/2014/main" id="{01653D8F-8643-F5A5-4C69-89511FD485D2}"/>
                </a:ext>
              </a:extLst>
            </p:cNvPr>
            <p:cNvSpPr>
              <a:spLocks/>
            </p:cNvSpPr>
            <p:nvPr userDrawn="1"/>
          </p:nvSpPr>
          <p:spPr bwMode="auto">
            <a:xfrm>
              <a:off x="3288" y="2572"/>
              <a:ext cx="311" cy="295"/>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16">
              <a:extLst>
                <a:ext uri="{FF2B5EF4-FFF2-40B4-BE49-F238E27FC236}">
                  <a16:creationId xmlns:a16="http://schemas.microsoft.com/office/drawing/2014/main" id="{542EBEAF-FE9D-4233-89B3-24EE764672B7}"/>
                </a:ext>
              </a:extLst>
            </p:cNvPr>
            <p:cNvSpPr>
              <a:spLocks/>
            </p:cNvSpPr>
            <p:nvPr userDrawn="1"/>
          </p:nvSpPr>
          <p:spPr bwMode="auto">
            <a:xfrm>
              <a:off x="3622" y="2568"/>
              <a:ext cx="295" cy="30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5" name="Freeform 17">
              <a:extLst>
                <a:ext uri="{FF2B5EF4-FFF2-40B4-BE49-F238E27FC236}">
                  <a16:creationId xmlns:a16="http://schemas.microsoft.com/office/drawing/2014/main" id="{E4C9960F-D24A-74DB-6F90-AC575633AC28}"/>
                </a:ext>
              </a:extLst>
            </p:cNvPr>
            <p:cNvSpPr>
              <a:spLocks/>
            </p:cNvSpPr>
            <p:nvPr userDrawn="1"/>
          </p:nvSpPr>
          <p:spPr bwMode="auto">
            <a:xfrm>
              <a:off x="2896" y="2568"/>
              <a:ext cx="324" cy="30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6" name="Freeform 18">
              <a:extLst>
                <a:ext uri="{FF2B5EF4-FFF2-40B4-BE49-F238E27FC236}">
                  <a16:creationId xmlns:a16="http://schemas.microsoft.com/office/drawing/2014/main" id="{03FBA915-F825-6129-0F84-A4188EF925E9}"/>
                </a:ext>
              </a:extLst>
            </p:cNvPr>
            <p:cNvSpPr>
              <a:spLocks/>
            </p:cNvSpPr>
            <p:nvPr userDrawn="1"/>
          </p:nvSpPr>
          <p:spPr bwMode="auto">
            <a:xfrm>
              <a:off x="2511" y="371"/>
              <a:ext cx="907" cy="1483"/>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7" name="Freeform 19">
              <a:extLst>
                <a:ext uri="{FF2B5EF4-FFF2-40B4-BE49-F238E27FC236}">
                  <a16:creationId xmlns:a16="http://schemas.microsoft.com/office/drawing/2014/main" id="{0B08971D-8E50-6397-F324-62688963C5D8}"/>
                </a:ext>
              </a:extLst>
            </p:cNvPr>
            <p:cNvSpPr>
              <a:spLocks/>
            </p:cNvSpPr>
            <p:nvPr userDrawn="1"/>
          </p:nvSpPr>
          <p:spPr bwMode="auto">
            <a:xfrm>
              <a:off x="2286" y="371"/>
              <a:ext cx="907" cy="1483"/>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22489600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line + tabl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2378607"/>
            <a:ext cx="143565" cy="72768"/>
          </a:xfrm>
        </p:spPr>
        <p:txBody>
          <a:bodyPr/>
          <a:lstStyle/>
          <a:p>
            <a:endParaRPr lang="fr-F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endParaRPr lang="fr-FR"/>
          </a:p>
        </p:txBody>
      </p:sp>
      <p:sp>
        <p:nvSpPr>
          <p:cNvPr id="8" name="Espace réservé du tableau 7">
            <a:extLst>
              <a:ext uri="{FF2B5EF4-FFF2-40B4-BE49-F238E27FC236}">
                <a16:creationId xmlns:a16="http://schemas.microsoft.com/office/drawing/2014/main" id="{8243642A-E65C-BD10-0962-51B98123C44D}"/>
              </a:ext>
            </a:extLst>
          </p:cNvPr>
          <p:cNvSpPr>
            <a:spLocks noGrp="1"/>
          </p:cNvSpPr>
          <p:nvPr>
            <p:ph type="tbl" sz="quarter" idx="16" hasCustomPrompt="1"/>
          </p:nvPr>
        </p:nvSpPr>
        <p:spPr>
          <a:xfrm>
            <a:off x="1007534" y="1604434"/>
            <a:ext cx="10176933" cy="4561417"/>
          </a:xfrm>
        </p:spPr>
        <p:txBody>
          <a:bodyPr bIns="900000" anchor="ctr">
            <a:noAutofit/>
          </a:bodyPr>
          <a:lstStyle>
            <a:lvl1pPr algn="ctr">
              <a:defRPr sz="1333" b="0" cap="none" baseline="0">
                <a:solidFill>
                  <a:schemeClr val="tx1"/>
                </a:solidFill>
                <a:sym typeface="Symbol" panose="05050102010706020507" pitchFamily="18" charset="2"/>
              </a:defRPr>
            </a:lvl1pPr>
          </a:lstStyle>
          <a:p>
            <a:r>
              <a:rPr lang="en-US"/>
              <a:t>Click here to create a table</a:t>
            </a:r>
            <a:br>
              <a:rPr lang="fr-FR"/>
            </a:br>
            <a:r>
              <a:rPr lang="fr-FR"/>
              <a:t></a:t>
            </a:r>
          </a:p>
        </p:txBody>
      </p:sp>
    </p:spTree>
    <p:extLst>
      <p:ext uri="{BB962C8B-B14F-4D97-AF65-F5344CB8AC3E}">
        <p14:creationId xmlns:p14="http://schemas.microsoft.com/office/powerpoint/2010/main" val="946531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End layout">
    <p:bg bwMode="invGray">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3551717" y="763307"/>
            <a:ext cx="4464000" cy="997196"/>
          </a:xfrm>
        </p:spPr>
        <p:txBody>
          <a:bodyPr anchor="t"/>
          <a:lstStyle>
            <a:lvl1pPr algn="l">
              <a:lnSpc>
                <a:spcPct val="90000"/>
              </a:lnSpc>
              <a:defRPr sz="7200">
                <a:solidFill>
                  <a:schemeClr val="bg1"/>
                </a:solidFill>
              </a:defRPr>
            </a:lvl1pPr>
          </a:lstStyle>
          <a:p>
            <a:r>
              <a:rPr lang="fr-FR" err="1"/>
              <a:t>Thanks</a:t>
            </a:r>
            <a:endParaRPr lang="fr-FR"/>
          </a:p>
        </p:txBody>
      </p:sp>
      <p:sp>
        <p:nvSpPr>
          <p:cNvPr id="3" name="Sous-titre 2"/>
          <p:cNvSpPr>
            <a:spLocks noGrp="1"/>
          </p:cNvSpPr>
          <p:nvPr>
            <p:ph type="subTitle" idx="1" hasCustomPrompt="1"/>
          </p:nvPr>
        </p:nvSpPr>
        <p:spPr>
          <a:xfrm>
            <a:off x="3551717" y="4801023"/>
            <a:ext cx="4464000" cy="164148"/>
          </a:xfrm>
        </p:spPr>
        <p:txBody>
          <a:bodyPr/>
          <a:lstStyle>
            <a:lvl1pPr marL="0" indent="0" algn="l">
              <a:buNone/>
              <a:defRPr sz="1067" b="0" cap="none"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Click </a:t>
            </a:r>
            <a:r>
              <a:rPr lang="fr-FR" err="1"/>
              <a:t>here</a:t>
            </a:r>
            <a:r>
              <a:rPr lang="fr-FR"/>
              <a:t> to </a:t>
            </a:r>
            <a:r>
              <a:rPr lang="fr-FR" err="1"/>
              <a:t>add</a:t>
            </a:r>
            <a:r>
              <a:rPr lang="fr-FR"/>
              <a:t> </a:t>
            </a:r>
            <a:r>
              <a:rPr lang="fr-FR" err="1"/>
              <a:t>text</a:t>
            </a:r>
            <a:endParaRPr lang="fr-FR"/>
          </a:p>
        </p:txBody>
      </p:sp>
      <p:sp>
        <p:nvSpPr>
          <p:cNvPr id="4" name="Espace réservé de la date 3">
            <a:extLst>
              <a:ext uri="{FF2B5EF4-FFF2-40B4-BE49-F238E27FC236}">
                <a16:creationId xmlns:a16="http://schemas.microsoft.com/office/drawing/2014/main" id="{67DF0F64-3E39-FB8C-B677-293867886472}"/>
              </a:ext>
            </a:extLst>
          </p:cNvPr>
          <p:cNvSpPr>
            <a:spLocks noGrp="1"/>
          </p:cNvSpPr>
          <p:nvPr>
            <p:ph type="dt" sz="half" idx="2"/>
          </p:nvPr>
        </p:nvSpPr>
        <p:spPr>
          <a:xfrm>
            <a:off x="11808667" y="2378607"/>
            <a:ext cx="143565" cy="72768"/>
          </a:xfrm>
          <a:prstGeom prst="rect">
            <a:avLst/>
          </a:prstGeom>
        </p:spPr>
        <p:txBody>
          <a:bodyPr vert="vert270" wrap="none" lIns="0" tIns="36000" rIns="0" bIns="36000" rtlCol="0" anchor="ctr">
            <a:spAutoFit/>
          </a:bodyPr>
          <a:lstStyle>
            <a:lvl1pPr marL="0" algn="l">
              <a:lnSpc>
                <a:spcPct val="100000"/>
              </a:lnSpc>
              <a:spcBef>
                <a:spcPts val="0"/>
              </a:spcBef>
              <a:buFontTx/>
              <a:buNone/>
              <a:defRPr sz="933">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97774F0C-8329-49FE-A0AA-42834FBC9205}"/>
              </a:ext>
            </a:extLst>
          </p:cNvPr>
          <p:cNvSpPr>
            <a:spLocks noGrp="1"/>
          </p:cNvSpPr>
          <p:nvPr>
            <p:ph type="ftr" sz="quarter" idx="3"/>
          </p:nvPr>
        </p:nvSpPr>
        <p:spPr>
          <a:xfrm>
            <a:off x="11808667" y="4166877"/>
            <a:ext cx="143565" cy="2400000"/>
          </a:xfrm>
          <a:prstGeom prst="rect">
            <a:avLst/>
          </a:prstGeom>
        </p:spPr>
        <p:txBody>
          <a:bodyPr vert="vert270" wrap="square" lIns="0" tIns="36000" rIns="0" bIns="36000" rtlCol="0" anchor="ctr">
            <a:spAutoFit/>
          </a:bodyPr>
          <a:lstStyle>
            <a:lvl1pPr marL="0" algn="l">
              <a:lnSpc>
                <a:spcPct val="100000"/>
              </a:lnSpc>
              <a:spcBef>
                <a:spcPts val="0"/>
              </a:spcBef>
              <a:buFontTx/>
              <a:buNone/>
              <a:defRPr sz="933">
                <a:solidFill>
                  <a:schemeClr val="bg1"/>
                </a:solidFill>
              </a:defRPr>
            </a:lvl1pPr>
          </a:lstStyle>
          <a:p>
            <a:endParaRPr lang="fr-FR"/>
          </a:p>
        </p:txBody>
      </p:sp>
      <p:sp>
        <p:nvSpPr>
          <p:cNvPr id="7" name="Espace réservé du numéro de diapositive 5">
            <a:extLst>
              <a:ext uri="{FF2B5EF4-FFF2-40B4-BE49-F238E27FC236}">
                <a16:creationId xmlns:a16="http://schemas.microsoft.com/office/drawing/2014/main" id="{19F7578F-40B2-D332-4E24-518E74C9BF7E}"/>
              </a:ext>
            </a:extLst>
          </p:cNvPr>
          <p:cNvSpPr>
            <a:spLocks noGrp="1"/>
          </p:cNvSpPr>
          <p:nvPr>
            <p:ph type="sldNum" sz="quarter" idx="4"/>
          </p:nvPr>
        </p:nvSpPr>
        <p:spPr>
          <a:xfrm>
            <a:off x="11765626" y="3216432"/>
            <a:ext cx="318924" cy="251672"/>
          </a:xfrm>
          <a:prstGeom prst="rect">
            <a:avLst/>
          </a:prstGeom>
        </p:spPr>
        <p:txBody>
          <a:bodyPr vert="vert270" wrap="none" lIns="36000" tIns="0" rIns="36000" bIns="0" rtlCol="0" anchor="ctr">
            <a:spAutoFit/>
          </a:bodyPr>
          <a:lstStyle>
            <a:lvl1pPr marL="0" algn="ctr">
              <a:lnSpc>
                <a:spcPct val="100000"/>
              </a:lnSpc>
              <a:spcBef>
                <a:spcPts val="0"/>
              </a:spcBef>
              <a:buFontTx/>
              <a:buNone/>
              <a:defRPr sz="1600">
                <a:solidFill>
                  <a:schemeClr val="bg1"/>
                </a:solidFill>
              </a:defRPr>
            </a:lvl1pPr>
          </a:lstStyle>
          <a:p>
            <a:fld id="{E8C60506-5BE4-4453-AE4B-F0F5E69C63A6}" type="slidenum">
              <a:rPr lang="fr-FR" smtClean="0"/>
              <a:pPr/>
              <a:t>‹N°›</a:t>
            </a:fld>
            <a:endParaRPr lang="fr-FR"/>
          </a:p>
        </p:txBody>
      </p:sp>
      <p:cxnSp>
        <p:nvCxnSpPr>
          <p:cNvPr id="9" name="Connecteur droit 8">
            <a:extLst>
              <a:ext uri="{FF2B5EF4-FFF2-40B4-BE49-F238E27FC236}">
                <a16:creationId xmlns:a16="http://schemas.microsoft.com/office/drawing/2014/main" id="{56A86AF4-FFF0-27B1-659D-8CE063D395D0}"/>
              </a:ext>
            </a:extLst>
          </p:cNvPr>
          <p:cNvCxnSpPr>
            <a:cxnSpLocks/>
          </p:cNvCxnSpPr>
          <p:nvPr userDrawn="1"/>
        </p:nvCxnSpPr>
        <p:spPr>
          <a:xfrm>
            <a:off x="11676572" y="330263"/>
            <a:ext cx="0" cy="6192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3">
            <a:extLst>
              <a:ext uri="{FF2B5EF4-FFF2-40B4-BE49-F238E27FC236}">
                <a16:creationId xmlns:a16="http://schemas.microsoft.com/office/drawing/2014/main" id="{986EA9CC-1AA0-3B2E-5085-7A80538C2753}"/>
              </a:ext>
            </a:extLst>
          </p:cNvPr>
          <p:cNvSpPr>
            <a:spLocks/>
          </p:cNvSpPr>
          <p:nvPr userDrawn="1"/>
        </p:nvSpPr>
        <p:spPr bwMode="auto">
          <a:xfrm>
            <a:off x="3053375" y="330263"/>
            <a:ext cx="139700" cy="6192000"/>
          </a:xfrm>
          <a:custGeom>
            <a:avLst/>
            <a:gdLst>
              <a:gd name="T0" fmla="+- 0 3602 3602"/>
              <a:gd name="T1" fmla="*/ T0 w 166"/>
              <a:gd name="T2" fmla="+- 0 7695 405"/>
              <a:gd name="T3" fmla="*/ 7695 h 7290"/>
              <a:gd name="T4" fmla="+- 0 3602 3602"/>
              <a:gd name="T5" fmla="*/ T4 w 166"/>
              <a:gd name="T6" fmla="+- 0 1704 405"/>
              <a:gd name="T7" fmla="*/ 1704 h 7290"/>
              <a:gd name="T8" fmla="+- 0 3768 3602"/>
              <a:gd name="T9" fmla="*/ T8 w 166"/>
              <a:gd name="T10" fmla="+- 0 1412 405"/>
              <a:gd name="T11" fmla="*/ 1412 h 7290"/>
              <a:gd name="T12" fmla="+- 0 3602 3602"/>
              <a:gd name="T13" fmla="*/ T12 w 166"/>
              <a:gd name="T14" fmla="+- 0 1119 405"/>
              <a:gd name="T15" fmla="*/ 1119 h 7290"/>
              <a:gd name="T16" fmla="+- 0 3602 3602"/>
              <a:gd name="T17" fmla="*/ T16 w 166"/>
              <a:gd name="T18" fmla="+- 0 405 405"/>
              <a:gd name="T19" fmla="*/ 405 h 7290"/>
            </a:gdLst>
            <a:ahLst/>
            <a:cxnLst>
              <a:cxn ang="0">
                <a:pos x="T1" y="T3"/>
              </a:cxn>
              <a:cxn ang="0">
                <a:pos x="T5" y="T7"/>
              </a:cxn>
              <a:cxn ang="0">
                <a:pos x="T9" y="T11"/>
              </a:cxn>
              <a:cxn ang="0">
                <a:pos x="T13" y="T15"/>
              </a:cxn>
              <a:cxn ang="0">
                <a:pos x="T17" y="T19"/>
              </a:cxn>
            </a:cxnLst>
            <a:rect l="0" t="0" r="r" b="b"/>
            <a:pathLst>
              <a:path w="166" h="7290">
                <a:moveTo>
                  <a:pt x="0" y="7290"/>
                </a:moveTo>
                <a:lnTo>
                  <a:pt x="0" y="1299"/>
                </a:lnTo>
                <a:lnTo>
                  <a:pt x="166" y="1007"/>
                </a:lnTo>
                <a:lnTo>
                  <a:pt x="0" y="714"/>
                </a:lnTo>
                <a:lnTo>
                  <a:pt x="0" y="0"/>
                </a:lnTo>
              </a:path>
            </a:pathLst>
          </a:custGeom>
          <a:noFill/>
          <a:ln w="3175">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grpSp>
        <p:nvGrpSpPr>
          <p:cNvPr id="8" name="Group 4">
            <a:extLst>
              <a:ext uri="{FF2B5EF4-FFF2-40B4-BE49-F238E27FC236}">
                <a16:creationId xmlns:a16="http://schemas.microsoft.com/office/drawing/2014/main" id="{DFF9DD06-CA15-1A11-7E26-E7714B190A57}"/>
              </a:ext>
            </a:extLst>
          </p:cNvPr>
          <p:cNvGrpSpPr>
            <a:grpSpLocks noChangeAspect="1"/>
          </p:cNvGrpSpPr>
          <p:nvPr userDrawn="1"/>
        </p:nvGrpSpPr>
        <p:grpSpPr bwMode="auto">
          <a:xfrm>
            <a:off x="11718861" y="338911"/>
            <a:ext cx="432000" cy="454928"/>
            <a:chOff x="1694" y="371"/>
            <a:chExt cx="2374" cy="2500"/>
          </a:xfrm>
          <a:solidFill>
            <a:schemeClr val="bg1"/>
          </a:solidFill>
        </p:grpSpPr>
        <p:sp>
          <p:nvSpPr>
            <p:cNvPr id="10" name="Freeform 5">
              <a:extLst>
                <a:ext uri="{FF2B5EF4-FFF2-40B4-BE49-F238E27FC236}">
                  <a16:creationId xmlns:a16="http://schemas.microsoft.com/office/drawing/2014/main" id="{9B73F5CF-500D-031E-A2B9-E27364DA5A3B}"/>
                </a:ext>
              </a:extLst>
            </p:cNvPr>
            <p:cNvSpPr>
              <a:spLocks noEditPoints="1"/>
            </p:cNvSpPr>
            <p:nvPr userDrawn="1"/>
          </p:nvSpPr>
          <p:spPr bwMode="auto">
            <a:xfrm>
              <a:off x="1694" y="2151"/>
              <a:ext cx="308" cy="296"/>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1" name="Freeform 6">
              <a:extLst>
                <a:ext uri="{FF2B5EF4-FFF2-40B4-BE49-F238E27FC236}">
                  <a16:creationId xmlns:a16="http://schemas.microsoft.com/office/drawing/2014/main" id="{1652B203-624A-29DB-C95D-FA813AD8A41A}"/>
                </a:ext>
              </a:extLst>
            </p:cNvPr>
            <p:cNvSpPr>
              <a:spLocks/>
            </p:cNvSpPr>
            <p:nvPr userDrawn="1"/>
          </p:nvSpPr>
          <p:spPr bwMode="auto">
            <a:xfrm>
              <a:off x="3161" y="2151"/>
              <a:ext cx="304" cy="300"/>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2" name="Freeform 7">
              <a:extLst>
                <a:ext uri="{FF2B5EF4-FFF2-40B4-BE49-F238E27FC236}">
                  <a16:creationId xmlns:a16="http://schemas.microsoft.com/office/drawing/2014/main" id="{D8CD3260-97CF-8B5A-214E-0AEC7DE8DDAE}"/>
                </a:ext>
              </a:extLst>
            </p:cNvPr>
            <p:cNvSpPr>
              <a:spLocks/>
            </p:cNvSpPr>
            <p:nvPr userDrawn="1"/>
          </p:nvSpPr>
          <p:spPr bwMode="auto">
            <a:xfrm>
              <a:off x="2075" y="2151"/>
              <a:ext cx="257" cy="296"/>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3" name="Freeform 8">
              <a:extLst>
                <a:ext uri="{FF2B5EF4-FFF2-40B4-BE49-F238E27FC236}">
                  <a16:creationId xmlns:a16="http://schemas.microsoft.com/office/drawing/2014/main" id="{27EC5D28-8DAC-1172-349A-43BDC156328E}"/>
                </a:ext>
              </a:extLst>
            </p:cNvPr>
            <p:cNvSpPr>
              <a:spLocks/>
            </p:cNvSpPr>
            <p:nvPr userDrawn="1"/>
          </p:nvSpPr>
          <p:spPr bwMode="auto">
            <a:xfrm>
              <a:off x="3553" y="2151"/>
              <a:ext cx="244" cy="296"/>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5" name="Freeform 9">
              <a:extLst>
                <a:ext uri="{FF2B5EF4-FFF2-40B4-BE49-F238E27FC236}">
                  <a16:creationId xmlns:a16="http://schemas.microsoft.com/office/drawing/2014/main" id="{6D0B767C-8781-4BF9-06F1-14C52698EDED}"/>
                </a:ext>
              </a:extLst>
            </p:cNvPr>
            <p:cNvSpPr>
              <a:spLocks noEditPoints="1"/>
            </p:cNvSpPr>
            <p:nvPr userDrawn="1"/>
          </p:nvSpPr>
          <p:spPr bwMode="auto">
            <a:xfrm>
              <a:off x="2773" y="2151"/>
              <a:ext cx="354" cy="296"/>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 name="Freeform 10">
              <a:extLst>
                <a:ext uri="{FF2B5EF4-FFF2-40B4-BE49-F238E27FC236}">
                  <a16:creationId xmlns:a16="http://schemas.microsoft.com/office/drawing/2014/main" id="{A53B03C6-FA64-03D7-079F-A2D070ACF843}"/>
                </a:ext>
              </a:extLst>
            </p:cNvPr>
            <p:cNvSpPr>
              <a:spLocks/>
            </p:cNvSpPr>
            <p:nvPr userDrawn="1"/>
          </p:nvSpPr>
          <p:spPr bwMode="auto">
            <a:xfrm>
              <a:off x="3763" y="2151"/>
              <a:ext cx="305" cy="296"/>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7" name="Freeform 11">
              <a:extLst>
                <a:ext uri="{FF2B5EF4-FFF2-40B4-BE49-F238E27FC236}">
                  <a16:creationId xmlns:a16="http://schemas.microsoft.com/office/drawing/2014/main" id="{2734F6A8-0E9F-8173-8532-60A077B21734}"/>
                </a:ext>
              </a:extLst>
            </p:cNvPr>
            <p:cNvSpPr>
              <a:spLocks/>
            </p:cNvSpPr>
            <p:nvPr userDrawn="1"/>
          </p:nvSpPr>
          <p:spPr bwMode="auto">
            <a:xfrm>
              <a:off x="2413" y="2151"/>
              <a:ext cx="309" cy="296"/>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2">
              <a:extLst>
                <a:ext uri="{FF2B5EF4-FFF2-40B4-BE49-F238E27FC236}">
                  <a16:creationId xmlns:a16="http://schemas.microsoft.com/office/drawing/2014/main" id="{524B4FC6-A55F-E0B5-5C49-4AEDD1C4F4AB}"/>
                </a:ext>
              </a:extLst>
            </p:cNvPr>
            <p:cNvSpPr>
              <a:spLocks/>
            </p:cNvSpPr>
            <p:nvPr userDrawn="1"/>
          </p:nvSpPr>
          <p:spPr bwMode="auto">
            <a:xfrm>
              <a:off x="1800" y="2572"/>
              <a:ext cx="307" cy="295"/>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9" name="Freeform 13">
              <a:extLst>
                <a:ext uri="{FF2B5EF4-FFF2-40B4-BE49-F238E27FC236}">
                  <a16:creationId xmlns:a16="http://schemas.microsoft.com/office/drawing/2014/main" id="{7555FB61-99A5-6697-0B1D-FADDA0FBFB71}"/>
                </a:ext>
              </a:extLst>
            </p:cNvPr>
            <p:cNvSpPr>
              <a:spLocks/>
            </p:cNvSpPr>
            <p:nvPr userDrawn="1"/>
          </p:nvSpPr>
          <p:spPr bwMode="auto">
            <a:xfrm>
              <a:off x="2528" y="2572"/>
              <a:ext cx="304" cy="299"/>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4">
              <a:extLst>
                <a:ext uri="{FF2B5EF4-FFF2-40B4-BE49-F238E27FC236}">
                  <a16:creationId xmlns:a16="http://schemas.microsoft.com/office/drawing/2014/main" id="{4DB56A6A-2421-C760-E393-873E9040BB88}"/>
                </a:ext>
              </a:extLst>
            </p:cNvPr>
            <p:cNvSpPr>
              <a:spLocks noEditPoints="1"/>
            </p:cNvSpPr>
            <p:nvPr userDrawn="1"/>
          </p:nvSpPr>
          <p:spPr bwMode="auto">
            <a:xfrm>
              <a:off x="2166" y="2572"/>
              <a:ext cx="308" cy="295"/>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5">
              <a:extLst>
                <a:ext uri="{FF2B5EF4-FFF2-40B4-BE49-F238E27FC236}">
                  <a16:creationId xmlns:a16="http://schemas.microsoft.com/office/drawing/2014/main" id="{8322B02E-A364-C4FE-E59D-640A4E480CAA}"/>
                </a:ext>
              </a:extLst>
            </p:cNvPr>
            <p:cNvSpPr>
              <a:spLocks/>
            </p:cNvSpPr>
            <p:nvPr userDrawn="1"/>
          </p:nvSpPr>
          <p:spPr bwMode="auto">
            <a:xfrm>
              <a:off x="3288" y="2572"/>
              <a:ext cx="311" cy="295"/>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6">
              <a:extLst>
                <a:ext uri="{FF2B5EF4-FFF2-40B4-BE49-F238E27FC236}">
                  <a16:creationId xmlns:a16="http://schemas.microsoft.com/office/drawing/2014/main" id="{DED100FA-C6CC-9250-87A6-E9A390F35783}"/>
                </a:ext>
              </a:extLst>
            </p:cNvPr>
            <p:cNvSpPr>
              <a:spLocks/>
            </p:cNvSpPr>
            <p:nvPr userDrawn="1"/>
          </p:nvSpPr>
          <p:spPr bwMode="auto">
            <a:xfrm>
              <a:off x="3622" y="2568"/>
              <a:ext cx="295" cy="30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7">
              <a:extLst>
                <a:ext uri="{FF2B5EF4-FFF2-40B4-BE49-F238E27FC236}">
                  <a16:creationId xmlns:a16="http://schemas.microsoft.com/office/drawing/2014/main" id="{F0294DAE-3045-812B-BD0F-BEB7EE8ED239}"/>
                </a:ext>
              </a:extLst>
            </p:cNvPr>
            <p:cNvSpPr>
              <a:spLocks/>
            </p:cNvSpPr>
            <p:nvPr userDrawn="1"/>
          </p:nvSpPr>
          <p:spPr bwMode="auto">
            <a:xfrm>
              <a:off x="2896" y="2568"/>
              <a:ext cx="324" cy="30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18">
              <a:extLst>
                <a:ext uri="{FF2B5EF4-FFF2-40B4-BE49-F238E27FC236}">
                  <a16:creationId xmlns:a16="http://schemas.microsoft.com/office/drawing/2014/main" id="{D9925837-C972-407B-4585-1DA98753A83E}"/>
                </a:ext>
              </a:extLst>
            </p:cNvPr>
            <p:cNvSpPr>
              <a:spLocks/>
            </p:cNvSpPr>
            <p:nvPr userDrawn="1"/>
          </p:nvSpPr>
          <p:spPr bwMode="auto">
            <a:xfrm>
              <a:off x="2511" y="371"/>
              <a:ext cx="907" cy="1483"/>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5" name="Freeform 19">
              <a:extLst>
                <a:ext uri="{FF2B5EF4-FFF2-40B4-BE49-F238E27FC236}">
                  <a16:creationId xmlns:a16="http://schemas.microsoft.com/office/drawing/2014/main" id="{062C3EB0-4BFD-530D-23FF-6963420269DE}"/>
                </a:ext>
              </a:extLst>
            </p:cNvPr>
            <p:cNvSpPr>
              <a:spLocks/>
            </p:cNvSpPr>
            <p:nvPr userDrawn="1"/>
          </p:nvSpPr>
          <p:spPr bwMode="auto">
            <a:xfrm>
              <a:off x="2286" y="371"/>
              <a:ext cx="907" cy="1483"/>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33686911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End layout - Illustrated">
    <p:bg bwMode="invGray">
      <p:bgPr>
        <a:solidFill>
          <a:schemeClr val="accent4"/>
        </a:solid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3551717" y="763307"/>
            <a:ext cx="4464000" cy="997196"/>
          </a:xfrm>
        </p:spPr>
        <p:txBody>
          <a:bodyPr anchor="t"/>
          <a:lstStyle>
            <a:lvl1pPr algn="l">
              <a:lnSpc>
                <a:spcPct val="90000"/>
              </a:lnSpc>
              <a:defRPr sz="7200">
                <a:solidFill>
                  <a:schemeClr val="bg1"/>
                </a:solidFill>
              </a:defRPr>
            </a:lvl1pPr>
          </a:lstStyle>
          <a:p>
            <a:r>
              <a:rPr lang="fr-FR" err="1"/>
              <a:t>Thanks</a:t>
            </a:r>
            <a:r>
              <a:rPr lang="fr-FR"/>
              <a:t> </a:t>
            </a:r>
          </a:p>
        </p:txBody>
      </p:sp>
      <p:sp>
        <p:nvSpPr>
          <p:cNvPr id="3" name="Sous-titre 2"/>
          <p:cNvSpPr>
            <a:spLocks noGrp="1"/>
          </p:cNvSpPr>
          <p:nvPr>
            <p:ph type="subTitle" idx="1" hasCustomPrompt="1"/>
          </p:nvPr>
        </p:nvSpPr>
        <p:spPr>
          <a:xfrm>
            <a:off x="3551717" y="4801023"/>
            <a:ext cx="4464000" cy="164148"/>
          </a:xfrm>
        </p:spPr>
        <p:txBody>
          <a:bodyPr/>
          <a:lstStyle>
            <a:lvl1pPr marL="0" indent="0" algn="l">
              <a:buNone/>
              <a:defRPr sz="1067" b="0" cap="none"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Click </a:t>
            </a:r>
            <a:r>
              <a:rPr lang="fr-FR" err="1"/>
              <a:t>here</a:t>
            </a:r>
            <a:r>
              <a:rPr lang="fr-FR"/>
              <a:t> to </a:t>
            </a:r>
            <a:r>
              <a:rPr lang="fr-FR" err="1"/>
              <a:t>add</a:t>
            </a:r>
            <a:r>
              <a:rPr lang="fr-FR"/>
              <a:t> </a:t>
            </a:r>
            <a:r>
              <a:rPr lang="fr-FR" err="1"/>
              <a:t>text</a:t>
            </a:r>
            <a:endParaRPr lang="fr-FR"/>
          </a:p>
        </p:txBody>
      </p:sp>
      <p:sp>
        <p:nvSpPr>
          <p:cNvPr id="4" name="Espace réservé de la date 3">
            <a:extLst>
              <a:ext uri="{FF2B5EF4-FFF2-40B4-BE49-F238E27FC236}">
                <a16:creationId xmlns:a16="http://schemas.microsoft.com/office/drawing/2014/main" id="{67DF0F64-3E39-FB8C-B677-293867886472}"/>
              </a:ext>
            </a:extLst>
          </p:cNvPr>
          <p:cNvSpPr>
            <a:spLocks noGrp="1"/>
          </p:cNvSpPr>
          <p:nvPr>
            <p:ph type="dt" sz="half" idx="2"/>
          </p:nvPr>
        </p:nvSpPr>
        <p:spPr>
          <a:xfrm>
            <a:off x="11808667" y="2378607"/>
            <a:ext cx="143565" cy="72768"/>
          </a:xfrm>
          <a:prstGeom prst="rect">
            <a:avLst/>
          </a:prstGeom>
        </p:spPr>
        <p:txBody>
          <a:bodyPr vert="vert270" wrap="none" lIns="0" tIns="36000" rIns="0" bIns="36000" rtlCol="0" anchor="ctr">
            <a:spAutoFit/>
          </a:bodyPr>
          <a:lstStyle>
            <a:lvl1pPr marL="0" algn="l">
              <a:lnSpc>
                <a:spcPct val="100000"/>
              </a:lnSpc>
              <a:spcBef>
                <a:spcPts val="0"/>
              </a:spcBef>
              <a:buFontTx/>
              <a:buNone/>
              <a:defRPr sz="933">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97774F0C-8329-49FE-A0AA-42834FBC9205}"/>
              </a:ext>
            </a:extLst>
          </p:cNvPr>
          <p:cNvSpPr>
            <a:spLocks noGrp="1"/>
          </p:cNvSpPr>
          <p:nvPr>
            <p:ph type="ftr" sz="quarter" idx="3"/>
          </p:nvPr>
        </p:nvSpPr>
        <p:spPr>
          <a:xfrm>
            <a:off x="11808667" y="4166877"/>
            <a:ext cx="143565" cy="2400000"/>
          </a:xfrm>
          <a:prstGeom prst="rect">
            <a:avLst/>
          </a:prstGeom>
        </p:spPr>
        <p:txBody>
          <a:bodyPr vert="vert270" wrap="square" lIns="0" tIns="36000" rIns="0" bIns="36000" rtlCol="0" anchor="ctr">
            <a:spAutoFit/>
          </a:bodyPr>
          <a:lstStyle>
            <a:lvl1pPr marL="0" algn="l">
              <a:lnSpc>
                <a:spcPct val="100000"/>
              </a:lnSpc>
              <a:spcBef>
                <a:spcPts val="0"/>
              </a:spcBef>
              <a:buFontTx/>
              <a:buNone/>
              <a:defRPr sz="933">
                <a:solidFill>
                  <a:schemeClr val="bg1"/>
                </a:solidFill>
              </a:defRPr>
            </a:lvl1pPr>
          </a:lstStyle>
          <a:p>
            <a:endParaRPr lang="fr-FR"/>
          </a:p>
        </p:txBody>
      </p:sp>
      <p:sp>
        <p:nvSpPr>
          <p:cNvPr id="7" name="Espace réservé du numéro de diapositive 5">
            <a:extLst>
              <a:ext uri="{FF2B5EF4-FFF2-40B4-BE49-F238E27FC236}">
                <a16:creationId xmlns:a16="http://schemas.microsoft.com/office/drawing/2014/main" id="{19F7578F-40B2-D332-4E24-518E74C9BF7E}"/>
              </a:ext>
            </a:extLst>
          </p:cNvPr>
          <p:cNvSpPr>
            <a:spLocks noGrp="1"/>
          </p:cNvSpPr>
          <p:nvPr>
            <p:ph type="sldNum" sz="quarter" idx="4"/>
          </p:nvPr>
        </p:nvSpPr>
        <p:spPr>
          <a:xfrm>
            <a:off x="11765626" y="3216432"/>
            <a:ext cx="318924" cy="251672"/>
          </a:xfrm>
          <a:prstGeom prst="rect">
            <a:avLst/>
          </a:prstGeom>
        </p:spPr>
        <p:txBody>
          <a:bodyPr vert="vert270" wrap="none" lIns="36000" tIns="0" rIns="36000" bIns="0" rtlCol="0" anchor="ctr">
            <a:spAutoFit/>
          </a:bodyPr>
          <a:lstStyle>
            <a:lvl1pPr marL="0" algn="ctr">
              <a:lnSpc>
                <a:spcPct val="100000"/>
              </a:lnSpc>
              <a:spcBef>
                <a:spcPts val="0"/>
              </a:spcBef>
              <a:buFontTx/>
              <a:buNone/>
              <a:defRPr sz="1600">
                <a:solidFill>
                  <a:schemeClr val="bg1"/>
                </a:solidFill>
              </a:defRPr>
            </a:lvl1pPr>
          </a:lstStyle>
          <a:p>
            <a:fld id="{E8C60506-5BE4-4453-AE4B-F0F5E69C63A6}" type="slidenum">
              <a:rPr lang="fr-FR" smtClean="0"/>
              <a:pPr/>
              <a:t>‹N°›</a:t>
            </a:fld>
            <a:endParaRPr lang="fr-FR"/>
          </a:p>
        </p:txBody>
      </p:sp>
      <p:cxnSp>
        <p:nvCxnSpPr>
          <p:cNvPr id="9" name="Connecteur droit 8">
            <a:extLst>
              <a:ext uri="{FF2B5EF4-FFF2-40B4-BE49-F238E27FC236}">
                <a16:creationId xmlns:a16="http://schemas.microsoft.com/office/drawing/2014/main" id="{56A86AF4-FFF0-27B1-659D-8CE063D395D0}"/>
              </a:ext>
            </a:extLst>
          </p:cNvPr>
          <p:cNvCxnSpPr>
            <a:cxnSpLocks/>
          </p:cNvCxnSpPr>
          <p:nvPr userDrawn="1"/>
        </p:nvCxnSpPr>
        <p:spPr>
          <a:xfrm>
            <a:off x="11676572" y="330263"/>
            <a:ext cx="0" cy="6192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3">
            <a:extLst>
              <a:ext uri="{FF2B5EF4-FFF2-40B4-BE49-F238E27FC236}">
                <a16:creationId xmlns:a16="http://schemas.microsoft.com/office/drawing/2014/main" id="{986EA9CC-1AA0-3B2E-5085-7A80538C2753}"/>
              </a:ext>
            </a:extLst>
          </p:cNvPr>
          <p:cNvSpPr>
            <a:spLocks/>
          </p:cNvSpPr>
          <p:nvPr userDrawn="1"/>
        </p:nvSpPr>
        <p:spPr bwMode="auto">
          <a:xfrm>
            <a:off x="3053375" y="330263"/>
            <a:ext cx="139700" cy="6192000"/>
          </a:xfrm>
          <a:custGeom>
            <a:avLst/>
            <a:gdLst>
              <a:gd name="T0" fmla="+- 0 3602 3602"/>
              <a:gd name="T1" fmla="*/ T0 w 166"/>
              <a:gd name="T2" fmla="+- 0 7695 405"/>
              <a:gd name="T3" fmla="*/ 7695 h 7290"/>
              <a:gd name="T4" fmla="+- 0 3602 3602"/>
              <a:gd name="T5" fmla="*/ T4 w 166"/>
              <a:gd name="T6" fmla="+- 0 1704 405"/>
              <a:gd name="T7" fmla="*/ 1704 h 7290"/>
              <a:gd name="T8" fmla="+- 0 3768 3602"/>
              <a:gd name="T9" fmla="*/ T8 w 166"/>
              <a:gd name="T10" fmla="+- 0 1412 405"/>
              <a:gd name="T11" fmla="*/ 1412 h 7290"/>
              <a:gd name="T12" fmla="+- 0 3602 3602"/>
              <a:gd name="T13" fmla="*/ T12 w 166"/>
              <a:gd name="T14" fmla="+- 0 1119 405"/>
              <a:gd name="T15" fmla="*/ 1119 h 7290"/>
              <a:gd name="T16" fmla="+- 0 3602 3602"/>
              <a:gd name="T17" fmla="*/ T16 w 166"/>
              <a:gd name="T18" fmla="+- 0 405 405"/>
              <a:gd name="T19" fmla="*/ 405 h 7290"/>
            </a:gdLst>
            <a:ahLst/>
            <a:cxnLst>
              <a:cxn ang="0">
                <a:pos x="T1" y="T3"/>
              </a:cxn>
              <a:cxn ang="0">
                <a:pos x="T5" y="T7"/>
              </a:cxn>
              <a:cxn ang="0">
                <a:pos x="T9" y="T11"/>
              </a:cxn>
              <a:cxn ang="0">
                <a:pos x="T13" y="T15"/>
              </a:cxn>
              <a:cxn ang="0">
                <a:pos x="T17" y="T19"/>
              </a:cxn>
            </a:cxnLst>
            <a:rect l="0" t="0" r="r" b="b"/>
            <a:pathLst>
              <a:path w="166" h="7290">
                <a:moveTo>
                  <a:pt x="0" y="7290"/>
                </a:moveTo>
                <a:lnTo>
                  <a:pt x="0" y="1299"/>
                </a:lnTo>
                <a:lnTo>
                  <a:pt x="166" y="1007"/>
                </a:lnTo>
                <a:lnTo>
                  <a:pt x="0" y="714"/>
                </a:lnTo>
                <a:lnTo>
                  <a:pt x="0" y="0"/>
                </a:lnTo>
              </a:path>
            </a:pathLst>
          </a:custGeom>
          <a:noFill/>
          <a:ln w="3175">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grpSp>
        <p:nvGrpSpPr>
          <p:cNvPr id="8" name="Group 4">
            <a:extLst>
              <a:ext uri="{FF2B5EF4-FFF2-40B4-BE49-F238E27FC236}">
                <a16:creationId xmlns:a16="http://schemas.microsoft.com/office/drawing/2014/main" id="{B5C65A01-2CC7-5001-C3CD-8A93A34DCF0D}"/>
              </a:ext>
            </a:extLst>
          </p:cNvPr>
          <p:cNvGrpSpPr>
            <a:grpSpLocks noChangeAspect="1"/>
          </p:cNvGrpSpPr>
          <p:nvPr userDrawn="1"/>
        </p:nvGrpSpPr>
        <p:grpSpPr bwMode="auto">
          <a:xfrm>
            <a:off x="11718861" y="338911"/>
            <a:ext cx="432000" cy="454928"/>
            <a:chOff x="1694" y="371"/>
            <a:chExt cx="2374" cy="2500"/>
          </a:xfrm>
          <a:solidFill>
            <a:schemeClr val="bg1"/>
          </a:solidFill>
        </p:grpSpPr>
        <p:sp>
          <p:nvSpPr>
            <p:cNvPr id="10" name="Freeform 5">
              <a:extLst>
                <a:ext uri="{FF2B5EF4-FFF2-40B4-BE49-F238E27FC236}">
                  <a16:creationId xmlns:a16="http://schemas.microsoft.com/office/drawing/2014/main" id="{110EDEEA-E969-A69A-80FA-8A7A7EEC12F4}"/>
                </a:ext>
              </a:extLst>
            </p:cNvPr>
            <p:cNvSpPr>
              <a:spLocks noEditPoints="1"/>
            </p:cNvSpPr>
            <p:nvPr userDrawn="1"/>
          </p:nvSpPr>
          <p:spPr bwMode="auto">
            <a:xfrm>
              <a:off x="1694" y="2151"/>
              <a:ext cx="308" cy="296"/>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1" name="Freeform 6">
              <a:extLst>
                <a:ext uri="{FF2B5EF4-FFF2-40B4-BE49-F238E27FC236}">
                  <a16:creationId xmlns:a16="http://schemas.microsoft.com/office/drawing/2014/main" id="{ACD96086-B56F-6F6F-0787-225A14A5D667}"/>
                </a:ext>
              </a:extLst>
            </p:cNvPr>
            <p:cNvSpPr>
              <a:spLocks/>
            </p:cNvSpPr>
            <p:nvPr userDrawn="1"/>
          </p:nvSpPr>
          <p:spPr bwMode="auto">
            <a:xfrm>
              <a:off x="3161" y="2151"/>
              <a:ext cx="304" cy="300"/>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2" name="Freeform 7">
              <a:extLst>
                <a:ext uri="{FF2B5EF4-FFF2-40B4-BE49-F238E27FC236}">
                  <a16:creationId xmlns:a16="http://schemas.microsoft.com/office/drawing/2014/main" id="{910EBFF8-27C3-4F45-F80D-FA27370749CC}"/>
                </a:ext>
              </a:extLst>
            </p:cNvPr>
            <p:cNvSpPr>
              <a:spLocks/>
            </p:cNvSpPr>
            <p:nvPr userDrawn="1"/>
          </p:nvSpPr>
          <p:spPr bwMode="auto">
            <a:xfrm>
              <a:off x="2075" y="2151"/>
              <a:ext cx="257" cy="296"/>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3" name="Freeform 8">
              <a:extLst>
                <a:ext uri="{FF2B5EF4-FFF2-40B4-BE49-F238E27FC236}">
                  <a16:creationId xmlns:a16="http://schemas.microsoft.com/office/drawing/2014/main" id="{045423F7-A0EE-3806-415D-4472AFB42829}"/>
                </a:ext>
              </a:extLst>
            </p:cNvPr>
            <p:cNvSpPr>
              <a:spLocks/>
            </p:cNvSpPr>
            <p:nvPr userDrawn="1"/>
          </p:nvSpPr>
          <p:spPr bwMode="auto">
            <a:xfrm>
              <a:off x="3553" y="2151"/>
              <a:ext cx="244" cy="296"/>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5" name="Freeform 9">
              <a:extLst>
                <a:ext uri="{FF2B5EF4-FFF2-40B4-BE49-F238E27FC236}">
                  <a16:creationId xmlns:a16="http://schemas.microsoft.com/office/drawing/2014/main" id="{560A7EDE-7D8C-9499-3C28-B0EC5305406F}"/>
                </a:ext>
              </a:extLst>
            </p:cNvPr>
            <p:cNvSpPr>
              <a:spLocks noEditPoints="1"/>
            </p:cNvSpPr>
            <p:nvPr userDrawn="1"/>
          </p:nvSpPr>
          <p:spPr bwMode="auto">
            <a:xfrm>
              <a:off x="2773" y="2151"/>
              <a:ext cx="354" cy="296"/>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 name="Freeform 10">
              <a:extLst>
                <a:ext uri="{FF2B5EF4-FFF2-40B4-BE49-F238E27FC236}">
                  <a16:creationId xmlns:a16="http://schemas.microsoft.com/office/drawing/2014/main" id="{4D5288E2-9D61-6F66-671B-A3476B922383}"/>
                </a:ext>
              </a:extLst>
            </p:cNvPr>
            <p:cNvSpPr>
              <a:spLocks/>
            </p:cNvSpPr>
            <p:nvPr userDrawn="1"/>
          </p:nvSpPr>
          <p:spPr bwMode="auto">
            <a:xfrm>
              <a:off x="3763" y="2151"/>
              <a:ext cx="305" cy="296"/>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7" name="Freeform 11">
              <a:extLst>
                <a:ext uri="{FF2B5EF4-FFF2-40B4-BE49-F238E27FC236}">
                  <a16:creationId xmlns:a16="http://schemas.microsoft.com/office/drawing/2014/main" id="{B997DEEA-8FAC-FB13-803C-AABFCADAFAF6}"/>
                </a:ext>
              </a:extLst>
            </p:cNvPr>
            <p:cNvSpPr>
              <a:spLocks/>
            </p:cNvSpPr>
            <p:nvPr userDrawn="1"/>
          </p:nvSpPr>
          <p:spPr bwMode="auto">
            <a:xfrm>
              <a:off x="2413" y="2151"/>
              <a:ext cx="309" cy="296"/>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2">
              <a:extLst>
                <a:ext uri="{FF2B5EF4-FFF2-40B4-BE49-F238E27FC236}">
                  <a16:creationId xmlns:a16="http://schemas.microsoft.com/office/drawing/2014/main" id="{54FF4754-3511-9ED7-69B9-F43A0CAE1590}"/>
                </a:ext>
              </a:extLst>
            </p:cNvPr>
            <p:cNvSpPr>
              <a:spLocks/>
            </p:cNvSpPr>
            <p:nvPr userDrawn="1"/>
          </p:nvSpPr>
          <p:spPr bwMode="auto">
            <a:xfrm>
              <a:off x="1800" y="2572"/>
              <a:ext cx="307" cy="295"/>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9" name="Freeform 13">
              <a:extLst>
                <a:ext uri="{FF2B5EF4-FFF2-40B4-BE49-F238E27FC236}">
                  <a16:creationId xmlns:a16="http://schemas.microsoft.com/office/drawing/2014/main" id="{9CBCDD60-A197-8F0E-6931-E7F519F9F61B}"/>
                </a:ext>
              </a:extLst>
            </p:cNvPr>
            <p:cNvSpPr>
              <a:spLocks/>
            </p:cNvSpPr>
            <p:nvPr userDrawn="1"/>
          </p:nvSpPr>
          <p:spPr bwMode="auto">
            <a:xfrm>
              <a:off x="2528" y="2572"/>
              <a:ext cx="304" cy="299"/>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4">
              <a:extLst>
                <a:ext uri="{FF2B5EF4-FFF2-40B4-BE49-F238E27FC236}">
                  <a16:creationId xmlns:a16="http://schemas.microsoft.com/office/drawing/2014/main" id="{CEE6ED42-F927-552B-D11D-016EDF59B794}"/>
                </a:ext>
              </a:extLst>
            </p:cNvPr>
            <p:cNvSpPr>
              <a:spLocks noEditPoints="1"/>
            </p:cNvSpPr>
            <p:nvPr userDrawn="1"/>
          </p:nvSpPr>
          <p:spPr bwMode="auto">
            <a:xfrm>
              <a:off x="2166" y="2572"/>
              <a:ext cx="308" cy="295"/>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5">
              <a:extLst>
                <a:ext uri="{FF2B5EF4-FFF2-40B4-BE49-F238E27FC236}">
                  <a16:creationId xmlns:a16="http://schemas.microsoft.com/office/drawing/2014/main" id="{B5EC4447-36A9-F451-3E17-739DFB3B4512}"/>
                </a:ext>
              </a:extLst>
            </p:cNvPr>
            <p:cNvSpPr>
              <a:spLocks/>
            </p:cNvSpPr>
            <p:nvPr userDrawn="1"/>
          </p:nvSpPr>
          <p:spPr bwMode="auto">
            <a:xfrm>
              <a:off x="3288" y="2572"/>
              <a:ext cx="311" cy="295"/>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6">
              <a:extLst>
                <a:ext uri="{FF2B5EF4-FFF2-40B4-BE49-F238E27FC236}">
                  <a16:creationId xmlns:a16="http://schemas.microsoft.com/office/drawing/2014/main" id="{619DA3DA-9B28-C5DD-AE85-840D5C3B4209}"/>
                </a:ext>
              </a:extLst>
            </p:cNvPr>
            <p:cNvSpPr>
              <a:spLocks/>
            </p:cNvSpPr>
            <p:nvPr userDrawn="1"/>
          </p:nvSpPr>
          <p:spPr bwMode="auto">
            <a:xfrm>
              <a:off x="3622" y="2568"/>
              <a:ext cx="295" cy="30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7">
              <a:extLst>
                <a:ext uri="{FF2B5EF4-FFF2-40B4-BE49-F238E27FC236}">
                  <a16:creationId xmlns:a16="http://schemas.microsoft.com/office/drawing/2014/main" id="{F5DAA77B-510F-3A4F-9064-0EFDC278DF7F}"/>
                </a:ext>
              </a:extLst>
            </p:cNvPr>
            <p:cNvSpPr>
              <a:spLocks/>
            </p:cNvSpPr>
            <p:nvPr userDrawn="1"/>
          </p:nvSpPr>
          <p:spPr bwMode="auto">
            <a:xfrm>
              <a:off x="2896" y="2568"/>
              <a:ext cx="324" cy="30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18">
              <a:extLst>
                <a:ext uri="{FF2B5EF4-FFF2-40B4-BE49-F238E27FC236}">
                  <a16:creationId xmlns:a16="http://schemas.microsoft.com/office/drawing/2014/main" id="{1A0C6968-D159-9267-6078-450806D3F9E7}"/>
                </a:ext>
              </a:extLst>
            </p:cNvPr>
            <p:cNvSpPr>
              <a:spLocks/>
            </p:cNvSpPr>
            <p:nvPr userDrawn="1"/>
          </p:nvSpPr>
          <p:spPr bwMode="auto">
            <a:xfrm>
              <a:off x="2511" y="371"/>
              <a:ext cx="907" cy="1483"/>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5" name="Freeform 19">
              <a:extLst>
                <a:ext uri="{FF2B5EF4-FFF2-40B4-BE49-F238E27FC236}">
                  <a16:creationId xmlns:a16="http://schemas.microsoft.com/office/drawing/2014/main" id="{E0FA4E28-F73A-C388-3C7A-B2125411981B}"/>
                </a:ext>
              </a:extLst>
            </p:cNvPr>
            <p:cNvSpPr>
              <a:spLocks/>
            </p:cNvSpPr>
            <p:nvPr userDrawn="1"/>
          </p:nvSpPr>
          <p:spPr bwMode="auto">
            <a:xfrm>
              <a:off x="2286" y="371"/>
              <a:ext cx="907" cy="1483"/>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12144910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4" name="Espace réservé de la date 3"/>
          <p:cNvSpPr>
            <a:spLocks noGrp="1"/>
          </p:cNvSpPr>
          <p:nvPr>
            <p:ph type="dt" sz="half" idx="10"/>
          </p:nvPr>
        </p:nvSpPr>
        <p:spPr>
          <a:xfrm>
            <a:off x="11808668" y="2378608"/>
            <a:ext cx="143565" cy="72768"/>
          </a:xfrm>
        </p:spPr>
        <p:txBody>
          <a:bodyPr/>
          <a:lstStyle/>
          <a:p>
            <a:endParaRPr lang="fr-FR"/>
          </a:p>
        </p:txBody>
      </p:sp>
      <p:sp>
        <p:nvSpPr>
          <p:cNvPr id="6" name="Espace réservé du numéro de diapositive 5"/>
          <p:cNvSpPr>
            <a:spLocks noGrp="1"/>
          </p:cNvSpPr>
          <p:nvPr>
            <p:ph type="sldNum" sz="quarter" idx="12"/>
          </p:nvPr>
        </p:nvSpPr>
        <p:spPr>
          <a:xfrm>
            <a:off x="11765627" y="3216433"/>
            <a:ext cx="318924" cy="251672"/>
          </a:xfrm>
        </p:spPr>
        <p:txBody>
          <a:bodyPr/>
          <a:lstStyle/>
          <a:p>
            <a:fld id="{E8C60506-5BE4-4453-AE4B-F0F5E69C63A6}" type="slidenum">
              <a:rPr lang="fr-FR" smtClean="0"/>
              <a:t>‹N°›</a:t>
            </a:fld>
            <a:endParaRPr lang="fr-F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8" y="5548402"/>
            <a:ext cx="143565" cy="1018475"/>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a:t>Titre du chapitre</a:t>
            </a: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8" y="4166877"/>
            <a:ext cx="143565" cy="2400000"/>
          </a:xfrm>
        </p:spPr>
        <p:txBody>
          <a:bodyPr/>
          <a:lstStyle/>
          <a:p>
            <a:endParaRPr lang="fr-FR"/>
          </a:p>
        </p:txBody>
      </p:sp>
    </p:spTree>
    <p:custDataLst>
      <p:tags r:id="rId1"/>
    </p:custDataLst>
    <p:extLst>
      <p:ext uri="{BB962C8B-B14F-4D97-AF65-F5344CB8AC3E}">
        <p14:creationId xmlns:p14="http://schemas.microsoft.com/office/powerpoint/2010/main" val="146587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DF85E18-CA9F-B03D-A399-C42D38C9032E}"/>
              </a:ext>
            </a:extLst>
          </p:cNvPr>
          <p:cNvSpPr txBox="1"/>
          <p:nvPr userDrawn="1"/>
        </p:nvSpPr>
        <p:spPr>
          <a:xfrm>
            <a:off x="6520667" y="95625"/>
            <a:ext cx="4685019" cy="461665"/>
          </a:xfrm>
          <a:prstGeom prst="rect">
            <a:avLst/>
          </a:prstGeom>
          <a:solidFill>
            <a:schemeClr val="bg1"/>
          </a:solidFill>
        </p:spPr>
        <p:txBody>
          <a:bodyPr wrap="square" rtlCol="0">
            <a:spAutoFit/>
          </a:bodyPr>
          <a:lstStyle/>
          <a:p>
            <a:r>
              <a:rPr lang="fr-FR" sz="2400" b="1" dirty="0"/>
              <a:t>PNF 15 MAI 2025 Saint </a:t>
            </a:r>
            <a:r>
              <a:rPr lang="fr-FR" sz="2400" b="1" dirty="0" err="1"/>
              <a:t>Priest</a:t>
            </a:r>
            <a:endParaRPr lang="fr-FR" sz="2400" b="1" dirty="0"/>
          </a:p>
        </p:txBody>
      </p:sp>
    </p:spTree>
    <p:extLst>
      <p:ext uri="{BB962C8B-B14F-4D97-AF65-F5344CB8AC3E}">
        <p14:creationId xmlns:p14="http://schemas.microsoft.com/office/powerpoint/2010/main" val="38491150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63315" y="3283200"/>
            <a:ext cx="7863635" cy="2108160"/>
          </a:xfrm>
          <a:prstGeom prst="rect">
            <a:avLst/>
          </a:prstGeom>
        </p:spPr>
        <p:txBody>
          <a:bodyPr anchor="t" anchorCtr="0">
            <a:normAutofit/>
          </a:bodyPr>
          <a:lstStyle>
            <a:lvl1pPr>
              <a:defRPr sz="2000" baseline="0"/>
            </a:lvl1pPr>
          </a:lstStyle>
          <a:p>
            <a:r>
              <a:rPr lang="fr-FR" dirty="0"/>
              <a:t>Contacts :</a:t>
            </a:r>
          </a:p>
        </p:txBody>
      </p:sp>
      <p:sp>
        <p:nvSpPr>
          <p:cNvPr id="4" name="ZoneTexte 3">
            <a:extLst>
              <a:ext uri="{FF2B5EF4-FFF2-40B4-BE49-F238E27FC236}">
                <a16:creationId xmlns:a16="http://schemas.microsoft.com/office/drawing/2014/main" id="{BDF85E18-CA9F-B03D-A399-C42D38C9032E}"/>
              </a:ext>
            </a:extLst>
          </p:cNvPr>
          <p:cNvSpPr txBox="1"/>
          <p:nvPr userDrawn="1"/>
        </p:nvSpPr>
        <p:spPr>
          <a:xfrm>
            <a:off x="6520667" y="95625"/>
            <a:ext cx="4685019" cy="461665"/>
          </a:xfrm>
          <a:prstGeom prst="rect">
            <a:avLst/>
          </a:prstGeom>
          <a:solidFill>
            <a:schemeClr val="bg1"/>
          </a:solidFill>
        </p:spPr>
        <p:txBody>
          <a:bodyPr wrap="square" rtlCol="0">
            <a:spAutoFit/>
          </a:bodyPr>
          <a:lstStyle/>
          <a:p>
            <a:r>
              <a:rPr lang="fr-FR" sz="2400" b="1" dirty="0"/>
              <a:t>PNF 15 MAI 2025 Saint </a:t>
            </a:r>
            <a:r>
              <a:rPr lang="fr-FR" sz="2400" b="1" dirty="0" err="1"/>
              <a:t>Priest</a:t>
            </a:r>
            <a:endParaRPr lang="fr-FR" sz="2400" b="1" dirty="0"/>
          </a:p>
        </p:txBody>
      </p:sp>
    </p:spTree>
    <p:extLst>
      <p:ext uri="{BB962C8B-B14F-4D97-AF65-F5344CB8AC3E}">
        <p14:creationId xmlns:p14="http://schemas.microsoft.com/office/powerpoint/2010/main" val="14126178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sp>
        <p:nvSpPr>
          <p:cNvPr id="8" name="Espace réservé du numéro de diapositive 7"/>
          <p:cNvSpPr>
            <a:spLocks noGrp="1"/>
          </p:cNvSpPr>
          <p:nvPr>
            <p:ph type="sldNum" sz="quarter" idx="12"/>
          </p:nvPr>
        </p:nvSpPr>
        <p:spPr bwMode="gray">
          <a:xfrm>
            <a:off x="9912000" y="6395348"/>
            <a:ext cx="1800000" cy="480000"/>
          </a:xfrm>
        </p:spPr>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80000" y="3128061"/>
            <a:ext cx="11232000" cy="2769600"/>
          </a:xfrm>
        </p:spPr>
        <p:txBody>
          <a:bodyPr/>
          <a:lstStyle>
            <a:lvl1pPr>
              <a:lnSpc>
                <a:spcPct val="90000"/>
              </a:lnSpc>
              <a:spcAft>
                <a:spcPts val="0"/>
              </a:spcAft>
              <a:defRPr sz="4333" b="1" cap="all" baseline="0"/>
            </a:lvl1pPr>
            <a:lvl2pPr marL="0" indent="0">
              <a:spcBef>
                <a:spcPts val="667"/>
              </a:spcBef>
              <a:spcAft>
                <a:spcPts val="0"/>
              </a:spcAft>
              <a:buNone/>
              <a:defRPr sz="2467"/>
            </a:lvl2pPr>
          </a:lstStyle>
          <a:p>
            <a:pPr lvl="0"/>
            <a:r>
              <a:rPr lang="fr-FR" dirty="0"/>
              <a:t>Titre</a:t>
            </a:r>
          </a:p>
          <a:p>
            <a:pPr lvl="1"/>
            <a:r>
              <a:rPr lang="fr-FR" dirty="0"/>
              <a:t>Sous-titre</a:t>
            </a:r>
          </a:p>
        </p:txBody>
      </p:sp>
      <p:pic>
        <p:nvPicPr>
          <p:cNvPr id="14" name="Image 13">
            <a:extLst>
              <a:ext uri="{FF2B5EF4-FFF2-40B4-BE49-F238E27FC236}">
                <a16:creationId xmlns:a16="http://schemas.microsoft.com/office/drawing/2014/main" id="{D87260C3-EF3A-0B48-9C85-9F85D7A88D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0002" y="240001"/>
            <a:ext cx="1409201" cy="1278024"/>
          </a:xfrm>
          <a:prstGeom prst="rect">
            <a:avLst/>
          </a:prstGeom>
        </p:spPr>
      </p:pic>
    </p:spTree>
    <p:extLst>
      <p:ext uri="{BB962C8B-B14F-4D97-AF65-F5344CB8AC3E}">
        <p14:creationId xmlns:p14="http://schemas.microsoft.com/office/powerpoint/2010/main" val="40353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title- Grey - Nb white">
    <p:bg bwMode="ltGray">
      <p:bgPr>
        <a:solidFill>
          <a:schemeClr val="accent5"/>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68737" y="884717"/>
            <a:ext cx="6480000" cy="590931"/>
          </a:xfrm>
        </p:spPr>
        <p:txBody>
          <a:bodyPr anchor="t"/>
          <a:lstStyle>
            <a:lvl1pPr>
              <a:lnSpc>
                <a:spcPct val="80000"/>
              </a:lnSpc>
              <a:defRPr sz="4800">
                <a:solidFill>
                  <a:schemeClr val="bg1"/>
                </a:solidFill>
              </a:defRPr>
            </a:lvl1pPr>
          </a:lstStyle>
          <a:p>
            <a:r>
              <a:rPr lang="fr-FR"/>
              <a:t>Click to </a:t>
            </a:r>
            <a:r>
              <a:rPr lang="fr-FR" err="1"/>
              <a:t>add</a:t>
            </a:r>
            <a:r>
              <a:rPr lang="fr-FR"/>
              <a:t> </a:t>
            </a:r>
            <a:r>
              <a:rPr lang="fr-FR" err="1"/>
              <a:t>title</a:t>
            </a:r>
            <a:endParaRPr lang="fr-FR"/>
          </a:p>
        </p:txBody>
      </p:sp>
      <p:sp>
        <p:nvSpPr>
          <p:cNvPr id="3" name="Espace réservé du texte 2"/>
          <p:cNvSpPr>
            <a:spLocks noGrp="1"/>
          </p:cNvSpPr>
          <p:nvPr>
            <p:ph type="body" idx="1" hasCustomPrompt="1"/>
          </p:nvPr>
        </p:nvSpPr>
        <p:spPr>
          <a:xfrm>
            <a:off x="959430" y="740701"/>
            <a:ext cx="780885" cy="738664"/>
          </a:xfrm>
        </p:spPr>
        <p:txBody>
          <a:bodyPr wrap="none">
            <a:spAutoFit/>
          </a:bodyPr>
          <a:lstStyle>
            <a:lvl1pPr marL="0" indent="0">
              <a:buNone/>
              <a:defRPr sz="48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00</a:t>
            </a:r>
          </a:p>
        </p:txBody>
      </p:sp>
      <p:sp>
        <p:nvSpPr>
          <p:cNvPr id="10" name="Espace réservé de la date 3">
            <a:extLst>
              <a:ext uri="{FF2B5EF4-FFF2-40B4-BE49-F238E27FC236}">
                <a16:creationId xmlns:a16="http://schemas.microsoft.com/office/drawing/2014/main" id="{02570C22-6EFC-3D7B-8058-F7E1FF10D15C}"/>
              </a:ext>
            </a:extLst>
          </p:cNvPr>
          <p:cNvSpPr>
            <a:spLocks noGrp="1"/>
          </p:cNvSpPr>
          <p:nvPr>
            <p:ph type="dt" sz="half" idx="2"/>
          </p:nvPr>
        </p:nvSpPr>
        <p:spPr>
          <a:xfrm>
            <a:off x="11808667" y="1541904"/>
            <a:ext cx="143565" cy="909471"/>
          </a:xfrm>
          <a:prstGeom prst="rect">
            <a:avLst/>
          </a:prstGeom>
        </p:spPr>
        <p:txBody>
          <a:bodyPr vert="vert270" wrap="none" lIns="0" tIns="36000" rIns="0" bIns="36000" rtlCol="0" anchor="ctr">
            <a:spAutoFit/>
          </a:bodyPr>
          <a:lstStyle>
            <a:lvl1pPr marL="0" algn="l">
              <a:lnSpc>
                <a:spcPct val="100000"/>
              </a:lnSpc>
              <a:spcBef>
                <a:spcPts val="0"/>
              </a:spcBef>
              <a:buFontTx/>
              <a:buNone/>
              <a:defRPr sz="933">
                <a:solidFill>
                  <a:schemeClr val="bg1"/>
                </a:solidFill>
              </a:defRPr>
            </a:lvl1pPr>
          </a:lstStyle>
          <a:p>
            <a:r>
              <a:rPr lang="fr-FR"/>
              <a:t>dd mmmm yyyy</a:t>
            </a:r>
          </a:p>
        </p:txBody>
      </p:sp>
      <p:sp>
        <p:nvSpPr>
          <p:cNvPr id="12" name="Espace réservé du numéro de diapositive 5">
            <a:extLst>
              <a:ext uri="{FF2B5EF4-FFF2-40B4-BE49-F238E27FC236}">
                <a16:creationId xmlns:a16="http://schemas.microsoft.com/office/drawing/2014/main" id="{63559F2C-7E79-8AA6-15D3-66279E315DC2}"/>
              </a:ext>
            </a:extLst>
          </p:cNvPr>
          <p:cNvSpPr>
            <a:spLocks noGrp="1"/>
          </p:cNvSpPr>
          <p:nvPr>
            <p:ph type="sldNum" sz="quarter" idx="4"/>
          </p:nvPr>
        </p:nvSpPr>
        <p:spPr>
          <a:xfrm>
            <a:off x="11765626" y="3216432"/>
            <a:ext cx="318924" cy="251672"/>
          </a:xfrm>
          <a:prstGeom prst="rect">
            <a:avLst/>
          </a:prstGeom>
        </p:spPr>
        <p:txBody>
          <a:bodyPr vert="vert270" wrap="none" lIns="36000" tIns="0" rIns="36000" bIns="0" rtlCol="0" anchor="ctr">
            <a:spAutoFit/>
          </a:bodyPr>
          <a:lstStyle>
            <a:lvl1pPr marL="0" algn="ctr">
              <a:lnSpc>
                <a:spcPct val="100000"/>
              </a:lnSpc>
              <a:spcBef>
                <a:spcPts val="0"/>
              </a:spcBef>
              <a:buFontTx/>
              <a:buNone/>
              <a:defRPr sz="1600">
                <a:solidFill>
                  <a:schemeClr val="bg1"/>
                </a:solidFill>
              </a:defRPr>
            </a:lvl1pPr>
          </a:lstStyle>
          <a:p>
            <a:fld id="{E8C60506-5BE4-4453-AE4B-F0F5E69C63A6}" type="slidenum">
              <a:rPr lang="fr-FR" smtClean="0"/>
              <a:pPr/>
              <a:t>‹N°›</a:t>
            </a:fld>
            <a:endParaRPr lang="fr-FR"/>
          </a:p>
        </p:txBody>
      </p:sp>
      <p:cxnSp>
        <p:nvCxnSpPr>
          <p:cNvPr id="13" name="Connecteur droit 12">
            <a:extLst>
              <a:ext uri="{FF2B5EF4-FFF2-40B4-BE49-F238E27FC236}">
                <a16:creationId xmlns:a16="http://schemas.microsoft.com/office/drawing/2014/main" id="{C0F49AE6-D993-3705-4ECB-64BCA647768D}"/>
              </a:ext>
            </a:extLst>
          </p:cNvPr>
          <p:cNvCxnSpPr>
            <a:cxnSpLocks/>
          </p:cNvCxnSpPr>
          <p:nvPr userDrawn="1"/>
        </p:nvCxnSpPr>
        <p:spPr>
          <a:xfrm>
            <a:off x="11676572" y="330263"/>
            <a:ext cx="0" cy="6192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Espace réservé du texte 6">
            <a:extLst>
              <a:ext uri="{FF2B5EF4-FFF2-40B4-BE49-F238E27FC236}">
                <a16:creationId xmlns:a16="http://schemas.microsoft.com/office/drawing/2014/main" id="{44C421FA-A43E-E730-3585-AE44929E9711}"/>
              </a:ext>
            </a:extLst>
          </p:cNvPr>
          <p:cNvSpPr>
            <a:spLocks noGrp="1"/>
          </p:cNvSpPr>
          <p:nvPr>
            <p:ph type="body" sz="quarter" idx="13" hasCustomPrompt="1"/>
          </p:nvPr>
        </p:nvSpPr>
        <p:spPr>
          <a:xfrm>
            <a:off x="2468736" y="2066580"/>
            <a:ext cx="6480000" cy="664797"/>
          </a:xfrm>
        </p:spPr>
        <p:txBody>
          <a:bodyPr/>
          <a:lstStyle>
            <a:lvl1pPr>
              <a:lnSpc>
                <a:spcPct val="90000"/>
              </a:lnSpc>
              <a:buFontTx/>
              <a:buNone/>
              <a:defRPr sz="4800" b="0" cap="none" baseline="0">
                <a:solidFill>
                  <a:schemeClr val="bg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a:t>Click to </a:t>
            </a:r>
            <a:r>
              <a:rPr lang="fr-FR" err="1"/>
              <a:t>add</a:t>
            </a:r>
            <a:r>
              <a:rPr lang="fr-FR"/>
              <a:t> </a:t>
            </a:r>
            <a:r>
              <a:rPr lang="fr-FR" err="1"/>
              <a:t>subtitle</a:t>
            </a:r>
            <a:endParaRPr lang="fr-FR"/>
          </a:p>
        </p:txBody>
      </p:sp>
      <p:sp>
        <p:nvSpPr>
          <p:cNvPr id="15" name="Espace réservé du texte 6">
            <a:extLst>
              <a:ext uri="{FF2B5EF4-FFF2-40B4-BE49-F238E27FC236}">
                <a16:creationId xmlns:a16="http://schemas.microsoft.com/office/drawing/2014/main" id="{E919BA3C-B992-BDB3-28D5-41611C0B9CCF}"/>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bg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6" name="Espace réservé du pied de page 9">
            <a:extLst>
              <a:ext uri="{FF2B5EF4-FFF2-40B4-BE49-F238E27FC236}">
                <a16:creationId xmlns:a16="http://schemas.microsoft.com/office/drawing/2014/main" id="{C7AFE20B-4622-0210-9FD2-AD396F93F234}"/>
              </a:ext>
            </a:extLst>
          </p:cNvPr>
          <p:cNvSpPr>
            <a:spLocks noGrp="1"/>
          </p:cNvSpPr>
          <p:nvPr>
            <p:ph type="ftr" sz="quarter" idx="15"/>
          </p:nvPr>
        </p:nvSpPr>
        <p:spPr>
          <a:xfrm>
            <a:off x="11789567" y="4166877"/>
            <a:ext cx="143565" cy="2400000"/>
          </a:xfrm>
        </p:spPr>
        <p:txBody>
          <a:bodyPr/>
          <a:lstStyle>
            <a:lvl1pPr>
              <a:defRPr>
                <a:solidFill>
                  <a:schemeClr val="bg1"/>
                </a:solidFill>
              </a:defRPr>
            </a:lvl1pPr>
          </a:lstStyle>
          <a:p>
            <a:r>
              <a:rPr lang="fr-FR"/>
              <a:t>Presentation title</a:t>
            </a:r>
          </a:p>
        </p:txBody>
      </p:sp>
      <p:sp>
        <p:nvSpPr>
          <p:cNvPr id="19" name="Freeform 3">
            <a:extLst>
              <a:ext uri="{FF2B5EF4-FFF2-40B4-BE49-F238E27FC236}">
                <a16:creationId xmlns:a16="http://schemas.microsoft.com/office/drawing/2014/main" id="{616358CD-A57D-9F26-0A59-E6935220909E}"/>
              </a:ext>
            </a:extLst>
          </p:cNvPr>
          <p:cNvSpPr>
            <a:spLocks/>
          </p:cNvSpPr>
          <p:nvPr userDrawn="1"/>
        </p:nvSpPr>
        <p:spPr bwMode="auto">
          <a:xfrm>
            <a:off x="2207569" y="330263"/>
            <a:ext cx="139700" cy="6192000"/>
          </a:xfrm>
          <a:custGeom>
            <a:avLst/>
            <a:gdLst>
              <a:gd name="T0" fmla="+- 0 3602 3602"/>
              <a:gd name="T1" fmla="*/ T0 w 166"/>
              <a:gd name="T2" fmla="+- 0 7695 405"/>
              <a:gd name="T3" fmla="*/ 7695 h 7290"/>
              <a:gd name="T4" fmla="+- 0 3602 3602"/>
              <a:gd name="T5" fmla="*/ T4 w 166"/>
              <a:gd name="T6" fmla="+- 0 1704 405"/>
              <a:gd name="T7" fmla="*/ 1704 h 7290"/>
              <a:gd name="T8" fmla="+- 0 3768 3602"/>
              <a:gd name="T9" fmla="*/ T8 w 166"/>
              <a:gd name="T10" fmla="+- 0 1412 405"/>
              <a:gd name="T11" fmla="*/ 1412 h 7290"/>
              <a:gd name="T12" fmla="+- 0 3602 3602"/>
              <a:gd name="T13" fmla="*/ T12 w 166"/>
              <a:gd name="T14" fmla="+- 0 1119 405"/>
              <a:gd name="T15" fmla="*/ 1119 h 7290"/>
              <a:gd name="T16" fmla="+- 0 3602 3602"/>
              <a:gd name="T17" fmla="*/ T16 w 166"/>
              <a:gd name="T18" fmla="+- 0 405 405"/>
              <a:gd name="T19" fmla="*/ 405 h 7290"/>
            </a:gdLst>
            <a:ahLst/>
            <a:cxnLst>
              <a:cxn ang="0">
                <a:pos x="T1" y="T3"/>
              </a:cxn>
              <a:cxn ang="0">
                <a:pos x="T5" y="T7"/>
              </a:cxn>
              <a:cxn ang="0">
                <a:pos x="T9" y="T11"/>
              </a:cxn>
              <a:cxn ang="0">
                <a:pos x="T13" y="T15"/>
              </a:cxn>
              <a:cxn ang="0">
                <a:pos x="T17" y="T19"/>
              </a:cxn>
            </a:cxnLst>
            <a:rect l="0" t="0" r="r" b="b"/>
            <a:pathLst>
              <a:path w="166" h="7290">
                <a:moveTo>
                  <a:pt x="0" y="7290"/>
                </a:moveTo>
                <a:lnTo>
                  <a:pt x="0" y="1299"/>
                </a:lnTo>
                <a:lnTo>
                  <a:pt x="166" y="1007"/>
                </a:lnTo>
                <a:lnTo>
                  <a:pt x="0" y="714"/>
                </a:lnTo>
                <a:lnTo>
                  <a:pt x="0" y="0"/>
                </a:lnTo>
              </a:path>
            </a:pathLst>
          </a:custGeom>
          <a:noFill/>
          <a:ln w="3175">
            <a:solidFill>
              <a:schemeClr val="tx2"/>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grpSp>
        <p:nvGrpSpPr>
          <p:cNvPr id="5" name="Group 4">
            <a:extLst>
              <a:ext uri="{FF2B5EF4-FFF2-40B4-BE49-F238E27FC236}">
                <a16:creationId xmlns:a16="http://schemas.microsoft.com/office/drawing/2014/main" id="{18CF38DA-8891-08A4-971F-1D3ED0DB09B2}"/>
              </a:ext>
            </a:extLst>
          </p:cNvPr>
          <p:cNvGrpSpPr>
            <a:grpSpLocks noChangeAspect="1"/>
          </p:cNvGrpSpPr>
          <p:nvPr userDrawn="1"/>
        </p:nvGrpSpPr>
        <p:grpSpPr bwMode="auto">
          <a:xfrm>
            <a:off x="11718861" y="338911"/>
            <a:ext cx="432000" cy="454928"/>
            <a:chOff x="1694" y="371"/>
            <a:chExt cx="2374" cy="2500"/>
          </a:xfrm>
          <a:solidFill>
            <a:schemeClr val="bg1"/>
          </a:solidFill>
        </p:grpSpPr>
        <p:sp>
          <p:nvSpPr>
            <p:cNvPr id="6" name="Freeform 5">
              <a:extLst>
                <a:ext uri="{FF2B5EF4-FFF2-40B4-BE49-F238E27FC236}">
                  <a16:creationId xmlns:a16="http://schemas.microsoft.com/office/drawing/2014/main" id="{287338F2-D186-5B32-AC7B-DFECDBED5AE4}"/>
                </a:ext>
              </a:extLst>
            </p:cNvPr>
            <p:cNvSpPr>
              <a:spLocks noEditPoints="1"/>
            </p:cNvSpPr>
            <p:nvPr userDrawn="1"/>
          </p:nvSpPr>
          <p:spPr bwMode="auto">
            <a:xfrm>
              <a:off x="1694" y="2151"/>
              <a:ext cx="308" cy="296"/>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7" name="Freeform 6">
              <a:extLst>
                <a:ext uri="{FF2B5EF4-FFF2-40B4-BE49-F238E27FC236}">
                  <a16:creationId xmlns:a16="http://schemas.microsoft.com/office/drawing/2014/main" id="{8EFB58AE-58B5-937D-FAF3-77F77BD37F20}"/>
                </a:ext>
              </a:extLst>
            </p:cNvPr>
            <p:cNvSpPr>
              <a:spLocks/>
            </p:cNvSpPr>
            <p:nvPr userDrawn="1"/>
          </p:nvSpPr>
          <p:spPr bwMode="auto">
            <a:xfrm>
              <a:off x="3161" y="2151"/>
              <a:ext cx="304" cy="300"/>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 name="Freeform 7">
              <a:extLst>
                <a:ext uri="{FF2B5EF4-FFF2-40B4-BE49-F238E27FC236}">
                  <a16:creationId xmlns:a16="http://schemas.microsoft.com/office/drawing/2014/main" id="{A286E4B9-A8BC-381D-5A80-CA9702716391}"/>
                </a:ext>
              </a:extLst>
            </p:cNvPr>
            <p:cNvSpPr>
              <a:spLocks/>
            </p:cNvSpPr>
            <p:nvPr userDrawn="1"/>
          </p:nvSpPr>
          <p:spPr bwMode="auto">
            <a:xfrm>
              <a:off x="2075" y="2151"/>
              <a:ext cx="257" cy="296"/>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9" name="Freeform 8">
              <a:extLst>
                <a:ext uri="{FF2B5EF4-FFF2-40B4-BE49-F238E27FC236}">
                  <a16:creationId xmlns:a16="http://schemas.microsoft.com/office/drawing/2014/main" id="{99A311E7-BCAC-F12B-5D21-3512196A69FA}"/>
                </a:ext>
              </a:extLst>
            </p:cNvPr>
            <p:cNvSpPr>
              <a:spLocks/>
            </p:cNvSpPr>
            <p:nvPr userDrawn="1"/>
          </p:nvSpPr>
          <p:spPr bwMode="auto">
            <a:xfrm>
              <a:off x="3553" y="2151"/>
              <a:ext cx="244" cy="296"/>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1" name="Freeform 9">
              <a:extLst>
                <a:ext uri="{FF2B5EF4-FFF2-40B4-BE49-F238E27FC236}">
                  <a16:creationId xmlns:a16="http://schemas.microsoft.com/office/drawing/2014/main" id="{0A10CA68-EF0D-576A-A057-7CABC23D3439}"/>
                </a:ext>
              </a:extLst>
            </p:cNvPr>
            <p:cNvSpPr>
              <a:spLocks noEditPoints="1"/>
            </p:cNvSpPr>
            <p:nvPr userDrawn="1"/>
          </p:nvSpPr>
          <p:spPr bwMode="auto">
            <a:xfrm>
              <a:off x="2773" y="2151"/>
              <a:ext cx="354" cy="296"/>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7" name="Freeform 10">
              <a:extLst>
                <a:ext uri="{FF2B5EF4-FFF2-40B4-BE49-F238E27FC236}">
                  <a16:creationId xmlns:a16="http://schemas.microsoft.com/office/drawing/2014/main" id="{182E760E-21E9-B968-A302-00D02D7A59F2}"/>
                </a:ext>
              </a:extLst>
            </p:cNvPr>
            <p:cNvSpPr>
              <a:spLocks/>
            </p:cNvSpPr>
            <p:nvPr userDrawn="1"/>
          </p:nvSpPr>
          <p:spPr bwMode="auto">
            <a:xfrm>
              <a:off x="3763" y="2151"/>
              <a:ext cx="305" cy="296"/>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1">
              <a:extLst>
                <a:ext uri="{FF2B5EF4-FFF2-40B4-BE49-F238E27FC236}">
                  <a16:creationId xmlns:a16="http://schemas.microsoft.com/office/drawing/2014/main" id="{25ACAF2B-B987-7830-4E21-A04327E3DC4A}"/>
                </a:ext>
              </a:extLst>
            </p:cNvPr>
            <p:cNvSpPr>
              <a:spLocks/>
            </p:cNvSpPr>
            <p:nvPr userDrawn="1"/>
          </p:nvSpPr>
          <p:spPr bwMode="auto">
            <a:xfrm>
              <a:off x="2413" y="2151"/>
              <a:ext cx="309" cy="296"/>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2">
              <a:extLst>
                <a:ext uri="{FF2B5EF4-FFF2-40B4-BE49-F238E27FC236}">
                  <a16:creationId xmlns:a16="http://schemas.microsoft.com/office/drawing/2014/main" id="{6056E5B9-3E9C-A5C6-49A0-4F0A070472DE}"/>
                </a:ext>
              </a:extLst>
            </p:cNvPr>
            <p:cNvSpPr>
              <a:spLocks/>
            </p:cNvSpPr>
            <p:nvPr userDrawn="1"/>
          </p:nvSpPr>
          <p:spPr bwMode="auto">
            <a:xfrm>
              <a:off x="1800" y="2572"/>
              <a:ext cx="307" cy="295"/>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3">
              <a:extLst>
                <a:ext uri="{FF2B5EF4-FFF2-40B4-BE49-F238E27FC236}">
                  <a16:creationId xmlns:a16="http://schemas.microsoft.com/office/drawing/2014/main" id="{EF0F624B-4C84-8DDA-64E8-158A1325AD8F}"/>
                </a:ext>
              </a:extLst>
            </p:cNvPr>
            <p:cNvSpPr>
              <a:spLocks/>
            </p:cNvSpPr>
            <p:nvPr userDrawn="1"/>
          </p:nvSpPr>
          <p:spPr bwMode="auto">
            <a:xfrm>
              <a:off x="2528" y="2572"/>
              <a:ext cx="304" cy="299"/>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4">
              <a:extLst>
                <a:ext uri="{FF2B5EF4-FFF2-40B4-BE49-F238E27FC236}">
                  <a16:creationId xmlns:a16="http://schemas.microsoft.com/office/drawing/2014/main" id="{0793AC90-DA1F-DBE5-2B00-2A543B1A9F6D}"/>
                </a:ext>
              </a:extLst>
            </p:cNvPr>
            <p:cNvSpPr>
              <a:spLocks noEditPoints="1"/>
            </p:cNvSpPr>
            <p:nvPr userDrawn="1"/>
          </p:nvSpPr>
          <p:spPr bwMode="auto">
            <a:xfrm>
              <a:off x="2166" y="2572"/>
              <a:ext cx="308" cy="295"/>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5">
              <a:extLst>
                <a:ext uri="{FF2B5EF4-FFF2-40B4-BE49-F238E27FC236}">
                  <a16:creationId xmlns:a16="http://schemas.microsoft.com/office/drawing/2014/main" id="{A80E69A8-9FAA-B7C9-C361-227AAE2C4468}"/>
                </a:ext>
              </a:extLst>
            </p:cNvPr>
            <p:cNvSpPr>
              <a:spLocks/>
            </p:cNvSpPr>
            <p:nvPr userDrawn="1"/>
          </p:nvSpPr>
          <p:spPr bwMode="auto">
            <a:xfrm>
              <a:off x="3288" y="2572"/>
              <a:ext cx="311" cy="295"/>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16">
              <a:extLst>
                <a:ext uri="{FF2B5EF4-FFF2-40B4-BE49-F238E27FC236}">
                  <a16:creationId xmlns:a16="http://schemas.microsoft.com/office/drawing/2014/main" id="{C475AC08-FB27-B5FD-E479-D0E158CC2EF4}"/>
                </a:ext>
              </a:extLst>
            </p:cNvPr>
            <p:cNvSpPr>
              <a:spLocks/>
            </p:cNvSpPr>
            <p:nvPr userDrawn="1"/>
          </p:nvSpPr>
          <p:spPr bwMode="auto">
            <a:xfrm>
              <a:off x="3622" y="2568"/>
              <a:ext cx="295" cy="30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5" name="Freeform 17">
              <a:extLst>
                <a:ext uri="{FF2B5EF4-FFF2-40B4-BE49-F238E27FC236}">
                  <a16:creationId xmlns:a16="http://schemas.microsoft.com/office/drawing/2014/main" id="{A20E248E-3635-7339-51E2-0167737E2D86}"/>
                </a:ext>
              </a:extLst>
            </p:cNvPr>
            <p:cNvSpPr>
              <a:spLocks/>
            </p:cNvSpPr>
            <p:nvPr userDrawn="1"/>
          </p:nvSpPr>
          <p:spPr bwMode="auto">
            <a:xfrm>
              <a:off x="2896" y="2568"/>
              <a:ext cx="324" cy="30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6" name="Freeform 18">
              <a:extLst>
                <a:ext uri="{FF2B5EF4-FFF2-40B4-BE49-F238E27FC236}">
                  <a16:creationId xmlns:a16="http://schemas.microsoft.com/office/drawing/2014/main" id="{A66C2860-5A6C-6C30-63DF-6E83740B55CD}"/>
                </a:ext>
              </a:extLst>
            </p:cNvPr>
            <p:cNvSpPr>
              <a:spLocks/>
            </p:cNvSpPr>
            <p:nvPr userDrawn="1"/>
          </p:nvSpPr>
          <p:spPr bwMode="auto">
            <a:xfrm>
              <a:off x="2511" y="371"/>
              <a:ext cx="907" cy="1483"/>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7" name="Freeform 19">
              <a:extLst>
                <a:ext uri="{FF2B5EF4-FFF2-40B4-BE49-F238E27FC236}">
                  <a16:creationId xmlns:a16="http://schemas.microsoft.com/office/drawing/2014/main" id="{25C82EDF-D468-0485-0F53-9E34D8EDDF00}"/>
                </a:ext>
              </a:extLst>
            </p:cNvPr>
            <p:cNvSpPr>
              <a:spLocks/>
            </p:cNvSpPr>
            <p:nvPr userDrawn="1"/>
          </p:nvSpPr>
          <p:spPr bwMode="auto">
            <a:xfrm>
              <a:off x="2286" y="371"/>
              <a:ext cx="907" cy="1483"/>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4068960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title- Coloured - Nb re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68737" y="884717"/>
            <a:ext cx="6480000" cy="590931"/>
          </a:xfrm>
        </p:spPr>
        <p:txBody>
          <a:bodyPr anchor="t"/>
          <a:lstStyle>
            <a:lvl1pPr>
              <a:lnSpc>
                <a:spcPct val="80000"/>
              </a:lnSpc>
              <a:defRPr sz="4800">
                <a:solidFill>
                  <a:schemeClr val="accent4"/>
                </a:solidFill>
              </a:defRPr>
            </a:lvl1pPr>
          </a:lstStyle>
          <a:p>
            <a:r>
              <a:rPr lang="fr-FR"/>
              <a:t>Click to </a:t>
            </a:r>
            <a:r>
              <a:rPr lang="fr-FR" err="1"/>
              <a:t>add</a:t>
            </a:r>
            <a:r>
              <a:rPr lang="fr-FR"/>
              <a:t> </a:t>
            </a:r>
            <a:r>
              <a:rPr lang="fr-FR" err="1"/>
              <a:t>title</a:t>
            </a:r>
            <a:endParaRPr lang="fr-FR"/>
          </a:p>
        </p:txBody>
      </p:sp>
      <p:sp>
        <p:nvSpPr>
          <p:cNvPr id="3" name="Espace réservé du texte 2"/>
          <p:cNvSpPr>
            <a:spLocks noGrp="1"/>
          </p:cNvSpPr>
          <p:nvPr>
            <p:ph type="body" idx="1" hasCustomPrompt="1"/>
          </p:nvPr>
        </p:nvSpPr>
        <p:spPr>
          <a:xfrm>
            <a:off x="959430" y="740701"/>
            <a:ext cx="780885" cy="738664"/>
          </a:xfrm>
        </p:spPr>
        <p:txBody>
          <a:bodyPr wrap="none">
            <a:spAutoFit/>
          </a:bodyPr>
          <a:lstStyle>
            <a:lvl1pPr marL="0" indent="0">
              <a:buNone/>
              <a:defRPr sz="4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00</a:t>
            </a:r>
          </a:p>
        </p:txBody>
      </p:sp>
      <p:sp>
        <p:nvSpPr>
          <p:cNvPr id="14" name="Espace réservé du texte 6">
            <a:extLst>
              <a:ext uri="{FF2B5EF4-FFF2-40B4-BE49-F238E27FC236}">
                <a16:creationId xmlns:a16="http://schemas.microsoft.com/office/drawing/2014/main" id="{44C421FA-A43E-E730-3585-AE44929E9711}"/>
              </a:ext>
            </a:extLst>
          </p:cNvPr>
          <p:cNvSpPr>
            <a:spLocks noGrp="1"/>
          </p:cNvSpPr>
          <p:nvPr>
            <p:ph type="body" sz="quarter" idx="13" hasCustomPrompt="1"/>
          </p:nvPr>
        </p:nvSpPr>
        <p:spPr>
          <a:xfrm>
            <a:off x="2468736" y="2066580"/>
            <a:ext cx="6480000" cy="664797"/>
          </a:xfrm>
        </p:spPr>
        <p:txBody>
          <a:bodyPr/>
          <a:lstStyle>
            <a:lvl1pPr>
              <a:lnSpc>
                <a:spcPct val="90000"/>
              </a:lnSpc>
              <a:buFontTx/>
              <a:buNone/>
              <a:defRPr sz="4800" b="0" cap="none" baseline="0">
                <a:solidFill>
                  <a:schemeClr val="accent4"/>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a:t>Click to </a:t>
            </a:r>
            <a:r>
              <a:rPr lang="fr-FR" err="1"/>
              <a:t>add</a:t>
            </a:r>
            <a:r>
              <a:rPr lang="fr-FR"/>
              <a:t> </a:t>
            </a:r>
            <a:r>
              <a:rPr lang="fr-FR" err="1"/>
              <a:t>subtitle</a:t>
            </a:r>
            <a:endParaRPr lang="fr-FR"/>
          </a:p>
        </p:txBody>
      </p:sp>
      <p:sp>
        <p:nvSpPr>
          <p:cNvPr id="19" name="Freeform 3">
            <a:extLst>
              <a:ext uri="{FF2B5EF4-FFF2-40B4-BE49-F238E27FC236}">
                <a16:creationId xmlns:a16="http://schemas.microsoft.com/office/drawing/2014/main" id="{616358CD-A57D-9F26-0A59-E6935220909E}"/>
              </a:ext>
            </a:extLst>
          </p:cNvPr>
          <p:cNvSpPr>
            <a:spLocks/>
          </p:cNvSpPr>
          <p:nvPr userDrawn="1"/>
        </p:nvSpPr>
        <p:spPr bwMode="auto">
          <a:xfrm>
            <a:off x="719403" y="330263"/>
            <a:ext cx="139700" cy="6192000"/>
          </a:xfrm>
          <a:custGeom>
            <a:avLst/>
            <a:gdLst>
              <a:gd name="T0" fmla="+- 0 3602 3602"/>
              <a:gd name="T1" fmla="*/ T0 w 166"/>
              <a:gd name="T2" fmla="+- 0 7695 405"/>
              <a:gd name="T3" fmla="*/ 7695 h 7290"/>
              <a:gd name="T4" fmla="+- 0 3602 3602"/>
              <a:gd name="T5" fmla="*/ T4 w 166"/>
              <a:gd name="T6" fmla="+- 0 1704 405"/>
              <a:gd name="T7" fmla="*/ 1704 h 7290"/>
              <a:gd name="T8" fmla="+- 0 3768 3602"/>
              <a:gd name="T9" fmla="*/ T8 w 166"/>
              <a:gd name="T10" fmla="+- 0 1412 405"/>
              <a:gd name="T11" fmla="*/ 1412 h 7290"/>
              <a:gd name="T12" fmla="+- 0 3602 3602"/>
              <a:gd name="T13" fmla="*/ T12 w 166"/>
              <a:gd name="T14" fmla="+- 0 1119 405"/>
              <a:gd name="T15" fmla="*/ 1119 h 7290"/>
              <a:gd name="T16" fmla="+- 0 3602 3602"/>
              <a:gd name="T17" fmla="*/ T16 w 166"/>
              <a:gd name="T18" fmla="+- 0 405 405"/>
              <a:gd name="T19" fmla="*/ 405 h 7290"/>
            </a:gdLst>
            <a:ahLst/>
            <a:cxnLst>
              <a:cxn ang="0">
                <a:pos x="T1" y="T3"/>
              </a:cxn>
              <a:cxn ang="0">
                <a:pos x="T5" y="T7"/>
              </a:cxn>
              <a:cxn ang="0">
                <a:pos x="T9" y="T11"/>
              </a:cxn>
              <a:cxn ang="0">
                <a:pos x="T13" y="T15"/>
              </a:cxn>
              <a:cxn ang="0">
                <a:pos x="T17" y="T19"/>
              </a:cxn>
            </a:cxnLst>
            <a:rect l="0" t="0" r="r" b="b"/>
            <a:pathLst>
              <a:path w="166" h="7290">
                <a:moveTo>
                  <a:pt x="0" y="7290"/>
                </a:moveTo>
                <a:lnTo>
                  <a:pt x="0" y="1299"/>
                </a:lnTo>
                <a:lnTo>
                  <a:pt x="166" y="1007"/>
                </a:lnTo>
                <a:lnTo>
                  <a:pt x="0" y="714"/>
                </a:lnTo>
                <a:lnTo>
                  <a:pt x="0" y="0"/>
                </a:lnTo>
              </a:path>
            </a:pathLst>
          </a:custGeom>
          <a:noFill/>
          <a:ln w="3175">
            <a:solidFill>
              <a:schemeClr val="tx2"/>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sp>
        <p:nvSpPr>
          <p:cNvPr id="5" name="Espace réservé de la date 3">
            <a:extLst>
              <a:ext uri="{FF2B5EF4-FFF2-40B4-BE49-F238E27FC236}">
                <a16:creationId xmlns:a16="http://schemas.microsoft.com/office/drawing/2014/main" id="{AFDF42C8-02C3-E2F9-2C52-1532F2B0EED8}"/>
              </a:ext>
            </a:extLst>
          </p:cNvPr>
          <p:cNvSpPr>
            <a:spLocks noGrp="1"/>
          </p:cNvSpPr>
          <p:nvPr>
            <p:ph type="dt" sz="half" idx="2"/>
          </p:nvPr>
        </p:nvSpPr>
        <p:spPr>
          <a:xfrm>
            <a:off x="11808667" y="1541904"/>
            <a:ext cx="143565" cy="909471"/>
          </a:xfrm>
          <a:prstGeom prst="rect">
            <a:avLst/>
          </a:prstGeom>
        </p:spPr>
        <p:txBody>
          <a:bodyPr vert="vert270" wrap="none" lIns="0" tIns="36000" rIns="0" bIns="36000" rtlCol="0" anchor="ctr">
            <a:spAutoFit/>
          </a:bodyPr>
          <a:lstStyle>
            <a:lvl1pPr marL="0" algn="l">
              <a:lnSpc>
                <a:spcPct val="100000"/>
              </a:lnSpc>
              <a:spcBef>
                <a:spcPts val="0"/>
              </a:spcBef>
              <a:buFontTx/>
              <a:buNone/>
              <a:defRPr sz="933">
                <a:solidFill>
                  <a:schemeClr val="tx1"/>
                </a:solidFill>
              </a:defRPr>
            </a:lvl1pPr>
          </a:lstStyle>
          <a:p>
            <a:r>
              <a:rPr lang="fr-FR"/>
              <a:t>dd mmmm yyyy</a:t>
            </a:r>
          </a:p>
        </p:txBody>
      </p:sp>
      <p:sp>
        <p:nvSpPr>
          <p:cNvPr id="7" name="Espace réservé du numéro de diapositive 5">
            <a:extLst>
              <a:ext uri="{FF2B5EF4-FFF2-40B4-BE49-F238E27FC236}">
                <a16:creationId xmlns:a16="http://schemas.microsoft.com/office/drawing/2014/main" id="{C53E5D84-A07A-5C09-C373-C6E0B892BFC1}"/>
              </a:ext>
            </a:extLst>
          </p:cNvPr>
          <p:cNvSpPr>
            <a:spLocks noGrp="1"/>
          </p:cNvSpPr>
          <p:nvPr>
            <p:ph type="sldNum" sz="quarter" idx="4"/>
          </p:nvPr>
        </p:nvSpPr>
        <p:spPr>
          <a:xfrm>
            <a:off x="11765626" y="3216432"/>
            <a:ext cx="318924" cy="251672"/>
          </a:xfrm>
          <a:prstGeom prst="rect">
            <a:avLst/>
          </a:prstGeom>
        </p:spPr>
        <p:txBody>
          <a:bodyPr vert="vert270" wrap="none" lIns="36000" tIns="0" rIns="36000" bIns="0" rtlCol="0" anchor="ctr">
            <a:spAutoFit/>
          </a:bodyPr>
          <a:lstStyle>
            <a:lvl1pPr marL="0" algn="ctr">
              <a:lnSpc>
                <a:spcPct val="100000"/>
              </a:lnSpc>
              <a:spcBef>
                <a:spcPts val="0"/>
              </a:spcBef>
              <a:buFontTx/>
              <a:buNone/>
              <a:defRPr sz="1600">
                <a:solidFill>
                  <a:schemeClr val="tx1"/>
                </a:solidFill>
              </a:defRPr>
            </a:lvl1pPr>
          </a:lstStyle>
          <a:p>
            <a:fld id="{E8C60506-5BE4-4453-AE4B-F0F5E69C63A6}" type="slidenum">
              <a:rPr lang="fr-FR" smtClean="0"/>
              <a:pPr/>
              <a:t>‹N°›</a:t>
            </a:fld>
            <a:endParaRPr lang="fr-FR"/>
          </a:p>
        </p:txBody>
      </p:sp>
      <p:cxnSp>
        <p:nvCxnSpPr>
          <p:cNvPr id="8" name="Connecteur droit 7">
            <a:extLst>
              <a:ext uri="{FF2B5EF4-FFF2-40B4-BE49-F238E27FC236}">
                <a16:creationId xmlns:a16="http://schemas.microsoft.com/office/drawing/2014/main" id="{1BAFA72C-971D-B1EA-F924-DCDE61D54578}"/>
              </a:ext>
            </a:extLst>
          </p:cNvPr>
          <p:cNvCxnSpPr>
            <a:cxnSpLocks/>
          </p:cNvCxnSpPr>
          <p:nvPr userDrawn="1"/>
        </p:nvCxnSpPr>
        <p:spPr>
          <a:xfrm>
            <a:off x="11676572" y="330263"/>
            <a:ext cx="0" cy="6192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texte 6">
            <a:extLst>
              <a:ext uri="{FF2B5EF4-FFF2-40B4-BE49-F238E27FC236}">
                <a16:creationId xmlns:a16="http://schemas.microsoft.com/office/drawing/2014/main" id="{8E42A2FD-4767-8825-8CF7-06E299904FF2}"/>
              </a:ext>
            </a:extLst>
          </p:cNvPr>
          <p:cNvSpPr>
            <a:spLocks noGrp="1"/>
          </p:cNvSpPr>
          <p:nvPr>
            <p:ph type="body" sz="quarter" idx="14" hasCustomPrompt="1"/>
          </p:nvPr>
        </p:nvSpPr>
        <p:spPr>
          <a:xfrm>
            <a:off x="11947287" y="5756793"/>
            <a:ext cx="143565" cy="810084"/>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tiitle</a:t>
            </a:r>
            <a:endParaRPr lang="fr-FR"/>
          </a:p>
        </p:txBody>
      </p:sp>
      <p:sp>
        <p:nvSpPr>
          <p:cNvPr id="17" name="Espace réservé du pied de page 9">
            <a:extLst>
              <a:ext uri="{FF2B5EF4-FFF2-40B4-BE49-F238E27FC236}">
                <a16:creationId xmlns:a16="http://schemas.microsoft.com/office/drawing/2014/main" id="{85DC2DFE-471F-92A1-1C06-98B3B29DC49E}"/>
              </a:ext>
            </a:extLst>
          </p:cNvPr>
          <p:cNvSpPr>
            <a:spLocks noGrp="1"/>
          </p:cNvSpPr>
          <p:nvPr>
            <p:ph type="ftr" sz="quarter" idx="15"/>
          </p:nvPr>
        </p:nvSpPr>
        <p:spPr>
          <a:xfrm>
            <a:off x="11789567" y="4166877"/>
            <a:ext cx="143565" cy="2400000"/>
          </a:xfrm>
        </p:spPr>
        <p:txBody>
          <a:bodyPr/>
          <a:lstStyle/>
          <a:p>
            <a:r>
              <a:rPr lang="fr-FR"/>
              <a:t>Presentation title</a:t>
            </a:r>
          </a:p>
        </p:txBody>
      </p:sp>
      <p:grpSp>
        <p:nvGrpSpPr>
          <p:cNvPr id="6" name="Group 4">
            <a:extLst>
              <a:ext uri="{FF2B5EF4-FFF2-40B4-BE49-F238E27FC236}">
                <a16:creationId xmlns:a16="http://schemas.microsoft.com/office/drawing/2014/main" id="{54130C75-9F99-D1FE-CCCD-789F03ACE2EF}"/>
              </a:ext>
            </a:extLst>
          </p:cNvPr>
          <p:cNvGrpSpPr>
            <a:grpSpLocks noChangeAspect="1"/>
          </p:cNvGrpSpPr>
          <p:nvPr userDrawn="1"/>
        </p:nvGrpSpPr>
        <p:grpSpPr bwMode="auto">
          <a:xfrm>
            <a:off x="11718861" y="338911"/>
            <a:ext cx="432000" cy="454928"/>
            <a:chOff x="1694" y="371"/>
            <a:chExt cx="2374" cy="2500"/>
          </a:xfrm>
          <a:solidFill>
            <a:schemeClr val="tx1"/>
          </a:solidFill>
        </p:grpSpPr>
        <p:sp>
          <p:nvSpPr>
            <p:cNvPr id="9" name="Freeform 5">
              <a:extLst>
                <a:ext uri="{FF2B5EF4-FFF2-40B4-BE49-F238E27FC236}">
                  <a16:creationId xmlns:a16="http://schemas.microsoft.com/office/drawing/2014/main" id="{036AA831-EBEB-F006-9EFB-04C561DCF9E4}"/>
                </a:ext>
              </a:extLst>
            </p:cNvPr>
            <p:cNvSpPr>
              <a:spLocks noEditPoints="1"/>
            </p:cNvSpPr>
            <p:nvPr userDrawn="1"/>
          </p:nvSpPr>
          <p:spPr bwMode="auto">
            <a:xfrm>
              <a:off x="1694" y="2151"/>
              <a:ext cx="308" cy="296"/>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0" name="Freeform 6">
              <a:extLst>
                <a:ext uri="{FF2B5EF4-FFF2-40B4-BE49-F238E27FC236}">
                  <a16:creationId xmlns:a16="http://schemas.microsoft.com/office/drawing/2014/main" id="{6BDCCE9F-FD9A-125F-C3CB-639A045DF12E}"/>
                </a:ext>
              </a:extLst>
            </p:cNvPr>
            <p:cNvSpPr>
              <a:spLocks/>
            </p:cNvSpPr>
            <p:nvPr userDrawn="1"/>
          </p:nvSpPr>
          <p:spPr bwMode="auto">
            <a:xfrm>
              <a:off x="3161" y="2151"/>
              <a:ext cx="304" cy="300"/>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2" name="Freeform 7">
              <a:extLst>
                <a:ext uri="{FF2B5EF4-FFF2-40B4-BE49-F238E27FC236}">
                  <a16:creationId xmlns:a16="http://schemas.microsoft.com/office/drawing/2014/main" id="{BEFEF830-6BA1-72E3-D2D9-02C96BAD4566}"/>
                </a:ext>
              </a:extLst>
            </p:cNvPr>
            <p:cNvSpPr>
              <a:spLocks/>
            </p:cNvSpPr>
            <p:nvPr userDrawn="1"/>
          </p:nvSpPr>
          <p:spPr bwMode="auto">
            <a:xfrm>
              <a:off x="2075" y="2151"/>
              <a:ext cx="257" cy="296"/>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3" name="Freeform 8">
              <a:extLst>
                <a:ext uri="{FF2B5EF4-FFF2-40B4-BE49-F238E27FC236}">
                  <a16:creationId xmlns:a16="http://schemas.microsoft.com/office/drawing/2014/main" id="{E0AE94B7-88EA-4C92-92DF-EBB63B479F9D}"/>
                </a:ext>
              </a:extLst>
            </p:cNvPr>
            <p:cNvSpPr>
              <a:spLocks/>
            </p:cNvSpPr>
            <p:nvPr userDrawn="1"/>
          </p:nvSpPr>
          <p:spPr bwMode="auto">
            <a:xfrm>
              <a:off x="3553" y="2151"/>
              <a:ext cx="244" cy="296"/>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5" name="Freeform 9">
              <a:extLst>
                <a:ext uri="{FF2B5EF4-FFF2-40B4-BE49-F238E27FC236}">
                  <a16:creationId xmlns:a16="http://schemas.microsoft.com/office/drawing/2014/main" id="{68B89E24-B068-30A9-038A-1C49934FB65B}"/>
                </a:ext>
              </a:extLst>
            </p:cNvPr>
            <p:cNvSpPr>
              <a:spLocks noEditPoints="1"/>
            </p:cNvSpPr>
            <p:nvPr userDrawn="1"/>
          </p:nvSpPr>
          <p:spPr bwMode="auto">
            <a:xfrm>
              <a:off x="2773" y="2151"/>
              <a:ext cx="354" cy="296"/>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 name="Freeform 10">
              <a:extLst>
                <a:ext uri="{FF2B5EF4-FFF2-40B4-BE49-F238E27FC236}">
                  <a16:creationId xmlns:a16="http://schemas.microsoft.com/office/drawing/2014/main" id="{5FC98FEA-25B5-5427-FAA0-5A44D74DBF6B}"/>
                </a:ext>
              </a:extLst>
            </p:cNvPr>
            <p:cNvSpPr>
              <a:spLocks/>
            </p:cNvSpPr>
            <p:nvPr userDrawn="1"/>
          </p:nvSpPr>
          <p:spPr bwMode="auto">
            <a:xfrm>
              <a:off x="3763" y="2151"/>
              <a:ext cx="305" cy="296"/>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1">
              <a:extLst>
                <a:ext uri="{FF2B5EF4-FFF2-40B4-BE49-F238E27FC236}">
                  <a16:creationId xmlns:a16="http://schemas.microsoft.com/office/drawing/2014/main" id="{7124906B-3253-A0ED-7CFE-3EBB1B074B83}"/>
                </a:ext>
              </a:extLst>
            </p:cNvPr>
            <p:cNvSpPr>
              <a:spLocks/>
            </p:cNvSpPr>
            <p:nvPr userDrawn="1"/>
          </p:nvSpPr>
          <p:spPr bwMode="auto">
            <a:xfrm>
              <a:off x="2413" y="2151"/>
              <a:ext cx="309" cy="296"/>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2">
              <a:extLst>
                <a:ext uri="{FF2B5EF4-FFF2-40B4-BE49-F238E27FC236}">
                  <a16:creationId xmlns:a16="http://schemas.microsoft.com/office/drawing/2014/main" id="{8BEB01AE-1ADD-CF69-65E7-F52BAE50835F}"/>
                </a:ext>
              </a:extLst>
            </p:cNvPr>
            <p:cNvSpPr>
              <a:spLocks/>
            </p:cNvSpPr>
            <p:nvPr userDrawn="1"/>
          </p:nvSpPr>
          <p:spPr bwMode="auto">
            <a:xfrm>
              <a:off x="1800" y="2572"/>
              <a:ext cx="307" cy="295"/>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3">
              <a:extLst>
                <a:ext uri="{FF2B5EF4-FFF2-40B4-BE49-F238E27FC236}">
                  <a16:creationId xmlns:a16="http://schemas.microsoft.com/office/drawing/2014/main" id="{C1595905-7986-92A1-D4DC-CDDA9A13384C}"/>
                </a:ext>
              </a:extLst>
            </p:cNvPr>
            <p:cNvSpPr>
              <a:spLocks/>
            </p:cNvSpPr>
            <p:nvPr userDrawn="1"/>
          </p:nvSpPr>
          <p:spPr bwMode="auto">
            <a:xfrm>
              <a:off x="2528" y="2572"/>
              <a:ext cx="304" cy="299"/>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4">
              <a:extLst>
                <a:ext uri="{FF2B5EF4-FFF2-40B4-BE49-F238E27FC236}">
                  <a16:creationId xmlns:a16="http://schemas.microsoft.com/office/drawing/2014/main" id="{58D78FBF-6388-4080-3D68-7E5C940844BE}"/>
                </a:ext>
              </a:extLst>
            </p:cNvPr>
            <p:cNvSpPr>
              <a:spLocks noEditPoints="1"/>
            </p:cNvSpPr>
            <p:nvPr userDrawn="1"/>
          </p:nvSpPr>
          <p:spPr bwMode="auto">
            <a:xfrm>
              <a:off x="2166" y="2572"/>
              <a:ext cx="308" cy="295"/>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5">
              <a:extLst>
                <a:ext uri="{FF2B5EF4-FFF2-40B4-BE49-F238E27FC236}">
                  <a16:creationId xmlns:a16="http://schemas.microsoft.com/office/drawing/2014/main" id="{78F82E46-1B51-7EFD-2575-92A4A05AB13C}"/>
                </a:ext>
              </a:extLst>
            </p:cNvPr>
            <p:cNvSpPr>
              <a:spLocks/>
            </p:cNvSpPr>
            <p:nvPr userDrawn="1"/>
          </p:nvSpPr>
          <p:spPr bwMode="auto">
            <a:xfrm>
              <a:off x="3288" y="2572"/>
              <a:ext cx="311" cy="295"/>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16">
              <a:extLst>
                <a:ext uri="{FF2B5EF4-FFF2-40B4-BE49-F238E27FC236}">
                  <a16:creationId xmlns:a16="http://schemas.microsoft.com/office/drawing/2014/main" id="{93FB8AD0-981D-6CFE-EBA7-1B446C3DA733}"/>
                </a:ext>
              </a:extLst>
            </p:cNvPr>
            <p:cNvSpPr>
              <a:spLocks/>
            </p:cNvSpPr>
            <p:nvPr userDrawn="1"/>
          </p:nvSpPr>
          <p:spPr bwMode="auto">
            <a:xfrm>
              <a:off x="3622" y="2568"/>
              <a:ext cx="295" cy="30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5" name="Freeform 17">
              <a:extLst>
                <a:ext uri="{FF2B5EF4-FFF2-40B4-BE49-F238E27FC236}">
                  <a16:creationId xmlns:a16="http://schemas.microsoft.com/office/drawing/2014/main" id="{FBCFB66B-60A8-4304-462B-D10A2C6DC25D}"/>
                </a:ext>
              </a:extLst>
            </p:cNvPr>
            <p:cNvSpPr>
              <a:spLocks/>
            </p:cNvSpPr>
            <p:nvPr userDrawn="1"/>
          </p:nvSpPr>
          <p:spPr bwMode="auto">
            <a:xfrm>
              <a:off x="2896" y="2568"/>
              <a:ext cx="324" cy="30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6" name="Freeform 18">
              <a:extLst>
                <a:ext uri="{FF2B5EF4-FFF2-40B4-BE49-F238E27FC236}">
                  <a16:creationId xmlns:a16="http://schemas.microsoft.com/office/drawing/2014/main" id="{F9AAAF0F-5CC9-8328-46D0-6AE12B949B68}"/>
                </a:ext>
              </a:extLst>
            </p:cNvPr>
            <p:cNvSpPr>
              <a:spLocks/>
            </p:cNvSpPr>
            <p:nvPr userDrawn="1"/>
          </p:nvSpPr>
          <p:spPr bwMode="auto">
            <a:xfrm>
              <a:off x="2511" y="371"/>
              <a:ext cx="907" cy="1483"/>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7" name="Freeform 19">
              <a:extLst>
                <a:ext uri="{FF2B5EF4-FFF2-40B4-BE49-F238E27FC236}">
                  <a16:creationId xmlns:a16="http://schemas.microsoft.com/office/drawing/2014/main" id="{69233FA3-CD5E-BA9E-B0A2-58D1D43C855E}"/>
                </a:ext>
              </a:extLst>
            </p:cNvPr>
            <p:cNvSpPr>
              <a:spLocks/>
            </p:cNvSpPr>
            <p:nvPr userDrawn="1"/>
          </p:nvSpPr>
          <p:spPr bwMode="auto">
            <a:xfrm>
              <a:off x="2286" y="371"/>
              <a:ext cx="907" cy="1483"/>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302182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ter title- Coloured - Nb blac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68737" y="884717"/>
            <a:ext cx="6480000" cy="590931"/>
          </a:xfrm>
        </p:spPr>
        <p:txBody>
          <a:bodyPr anchor="t"/>
          <a:lstStyle>
            <a:lvl1pPr>
              <a:lnSpc>
                <a:spcPct val="80000"/>
              </a:lnSpc>
              <a:defRPr sz="4800">
                <a:solidFill>
                  <a:schemeClr val="accent4"/>
                </a:solidFill>
              </a:defRPr>
            </a:lvl1pPr>
          </a:lstStyle>
          <a:p>
            <a:r>
              <a:rPr lang="fr-FR"/>
              <a:t>Click to </a:t>
            </a:r>
            <a:r>
              <a:rPr lang="fr-FR" err="1"/>
              <a:t>add</a:t>
            </a:r>
            <a:r>
              <a:rPr lang="fr-FR"/>
              <a:t> </a:t>
            </a:r>
            <a:r>
              <a:rPr lang="fr-FR" err="1"/>
              <a:t>title</a:t>
            </a:r>
            <a:endParaRPr lang="fr-FR"/>
          </a:p>
        </p:txBody>
      </p:sp>
      <p:sp>
        <p:nvSpPr>
          <p:cNvPr id="3" name="Espace réservé du texte 2"/>
          <p:cNvSpPr>
            <a:spLocks noGrp="1"/>
          </p:cNvSpPr>
          <p:nvPr>
            <p:ph type="body" idx="1" hasCustomPrompt="1"/>
          </p:nvPr>
        </p:nvSpPr>
        <p:spPr>
          <a:xfrm>
            <a:off x="959430" y="740701"/>
            <a:ext cx="780885" cy="738664"/>
          </a:xfrm>
        </p:spPr>
        <p:txBody>
          <a:bodyPr wrap="none">
            <a:spAutoFit/>
          </a:bodyPr>
          <a:lstStyle>
            <a:lvl1pPr marL="0" indent="0">
              <a:buNone/>
              <a:defRPr sz="4800">
                <a:solidFill>
                  <a:schemeClr val="accent4"/>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00</a:t>
            </a:r>
          </a:p>
        </p:txBody>
      </p:sp>
      <p:sp>
        <p:nvSpPr>
          <p:cNvPr id="14" name="Espace réservé du texte 6">
            <a:extLst>
              <a:ext uri="{FF2B5EF4-FFF2-40B4-BE49-F238E27FC236}">
                <a16:creationId xmlns:a16="http://schemas.microsoft.com/office/drawing/2014/main" id="{44C421FA-A43E-E730-3585-AE44929E9711}"/>
              </a:ext>
            </a:extLst>
          </p:cNvPr>
          <p:cNvSpPr>
            <a:spLocks noGrp="1"/>
          </p:cNvSpPr>
          <p:nvPr>
            <p:ph type="body" sz="quarter" idx="13" hasCustomPrompt="1"/>
          </p:nvPr>
        </p:nvSpPr>
        <p:spPr>
          <a:xfrm>
            <a:off x="2468736" y="2066580"/>
            <a:ext cx="6480000" cy="664797"/>
          </a:xfrm>
        </p:spPr>
        <p:txBody>
          <a:bodyPr/>
          <a:lstStyle>
            <a:lvl1pPr>
              <a:lnSpc>
                <a:spcPct val="90000"/>
              </a:lnSpc>
              <a:buFontTx/>
              <a:buNone/>
              <a:defRPr sz="4800" b="0" cap="none" baseline="0">
                <a:solidFill>
                  <a:schemeClr val="accent4"/>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a:t>Click to </a:t>
            </a:r>
            <a:r>
              <a:rPr lang="fr-FR" err="1"/>
              <a:t>add</a:t>
            </a:r>
            <a:r>
              <a:rPr lang="fr-FR"/>
              <a:t> </a:t>
            </a:r>
            <a:r>
              <a:rPr lang="fr-FR" err="1"/>
              <a:t>subtitle</a:t>
            </a:r>
            <a:endParaRPr lang="fr-FR"/>
          </a:p>
        </p:txBody>
      </p:sp>
      <p:sp>
        <p:nvSpPr>
          <p:cNvPr id="19" name="Freeform 3">
            <a:extLst>
              <a:ext uri="{FF2B5EF4-FFF2-40B4-BE49-F238E27FC236}">
                <a16:creationId xmlns:a16="http://schemas.microsoft.com/office/drawing/2014/main" id="{616358CD-A57D-9F26-0A59-E6935220909E}"/>
              </a:ext>
            </a:extLst>
          </p:cNvPr>
          <p:cNvSpPr>
            <a:spLocks/>
          </p:cNvSpPr>
          <p:nvPr userDrawn="1"/>
        </p:nvSpPr>
        <p:spPr bwMode="auto">
          <a:xfrm>
            <a:off x="2207569" y="330263"/>
            <a:ext cx="139700" cy="6192000"/>
          </a:xfrm>
          <a:custGeom>
            <a:avLst/>
            <a:gdLst>
              <a:gd name="T0" fmla="+- 0 3602 3602"/>
              <a:gd name="T1" fmla="*/ T0 w 166"/>
              <a:gd name="T2" fmla="+- 0 7695 405"/>
              <a:gd name="T3" fmla="*/ 7695 h 7290"/>
              <a:gd name="T4" fmla="+- 0 3602 3602"/>
              <a:gd name="T5" fmla="*/ T4 w 166"/>
              <a:gd name="T6" fmla="+- 0 1704 405"/>
              <a:gd name="T7" fmla="*/ 1704 h 7290"/>
              <a:gd name="T8" fmla="+- 0 3768 3602"/>
              <a:gd name="T9" fmla="*/ T8 w 166"/>
              <a:gd name="T10" fmla="+- 0 1412 405"/>
              <a:gd name="T11" fmla="*/ 1412 h 7290"/>
              <a:gd name="T12" fmla="+- 0 3602 3602"/>
              <a:gd name="T13" fmla="*/ T12 w 166"/>
              <a:gd name="T14" fmla="+- 0 1119 405"/>
              <a:gd name="T15" fmla="*/ 1119 h 7290"/>
              <a:gd name="T16" fmla="+- 0 3602 3602"/>
              <a:gd name="T17" fmla="*/ T16 w 166"/>
              <a:gd name="T18" fmla="+- 0 405 405"/>
              <a:gd name="T19" fmla="*/ 405 h 7290"/>
            </a:gdLst>
            <a:ahLst/>
            <a:cxnLst>
              <a:cxn ang="0">
                <a:pos x="T1" y="T3"/>
              </a:cxn>
              <a:cxn ang="0">
                <a:pos x="T5" y="T7"/>
              </a:cxn>
              <a:cxn ang="0">
                <a:pos x="T9" y="T11"/>
              </a:cxn>
              <a:cxn ang="0">
                <a:pos x="T13" y="T15"/>
              </a:cxn>
              <a:cxn ang="0">
                <a:pos x="T17" y="T19"/>
              </a:cxn>
            </a:cxnLst>
            <a:rect l="0" t="0" r="r" b="b"/>
            <a:pathLst>
              <a:path w="166" h="7290">
                <a:moveTo>
                  <a:pt x="0" y="7290"/>
                </a:moveTo>
                <a:lnTo>
                  <a:pt x="0" y="1299"/>
                </a:lnTo>
                <a:lnTo>
                  <a:pt x="166" y="1007"/>
                </a:lnTo>
                <a:lnTo>
                  <a:pt x="0" y="714"/>
                </a:lnTo>
                <a:lnTo>
                  <a:pt x="0" y="0"/>
                </a:lnTo>
              </a:path>
            </a:pathLst>
          </a:custGeom>
          <a:noFill/>
          <a:ln w="317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sp>
        <p:nvSpPr>
          <p:cNvPr id="5" name="Espace réservé de la date 3">
            <a:extLst>
              <a:ext uri="{FF2B5EF4-FFF2-40B4-BE49-F238E27FC236}">
                <a16:creationId xmlns:a16="http://schemas.microsoft.com/office/drawing/2014/main" id="{AFDF42C8-02C3-E2F9-2C52-1532F2B0EED8}"/>
              </a:ext>
            </a:extLst>
          </p:cNvPr>
          <p:cNvSpPr>
            <a:spLocks noGrp="1"/>
          </p:cNvSpPr>
          <p:nvPr>
            <p:ph type="dt" sz="half" idx="2"/>
          </p:nvPr>
        </p:nvSpPr>
        <p:spPr>
          <a:xfrm>
            <a:off x="11808667" y="1541904"/>
            <a:ext cx="143565" cy="909471"/>
          </a:xfrm>
          <a:prstGeom prst="rect">
            <a:avLst/>
          </a:prstGeom>
        </p:spPr>
        <p:txBody>
          <a:bodyPr vert="vert270" wrap="none" lIns="0" tIns="36000" rIns="0" bIns="36000" rtlCol="0" anchor="ctr">
            <a:spAutoFit/>
          </a:bodyPr>
          <a:lstStyle>
            <a:lvl1pPr marL="0" algn="l">
              <a:lnSpc>
                <a:spcPct val="100000"/>
              </a:lnSpc>
              <a:spcBef>
                <a:spcPts val="0"/>
              </a:spcBef>
              <a:buFontTx/>
              <a:buNone/>
              <a:defRPr sz="933">
                <a:solidFill>
                  <a:schemeClr val="tx1"/>
                </a:solidFill>
              </a:defRPr>
            </a:lvl1pPr>
          </a:lstStyle>
          <a:p>
            <a:r>
              <a:rPr lang="fr-FR"/>
              <a:t>dd mmmm yyyy</a:t>
            </a:r>
          </a:p>
        </p:txBody>
      </p:sp>
      <p:sp>
        <p:nvSpPr>
          <p:cNvPr id="7" name="Espace réservé du numéro de diapositive 5">
            <a:extLst>
              <a:ext uri="{FF2B5EF4-FFF2-40B4-BE49-F238E27FC236}">
                <a16:creationId xmlns:a16="http://schemas.microsoft.com/office/drawing/2014/main" id="{C53E5D84-A07A-5C09-C373-C6E0B892BFC1}"/>
              </a:ext>
            </a:extLst>
          </p:cNvPr>
          <p:cNvSpPr>
            <a:spLocks noGrp="1"/>
          </p:cNvSpPr>
          <p:nvPr>
            <p:ph type="sldNum" sz="quarter" idx="4"/>
          </p:nvPr>
        </p:nvSpPr>
        <p:spPr>
          <a:xfrm>
            <a:off x="11765626" y="3216432"/>
            <a:ext cx="318924" cy="251672"/>
          </a:xfrm>
          <a:prstGeom prst="rect">
            <a:avLst/>
          </a:prstGeom>
        </p:spPr>
        <p:txBody>
          <a:bodyPr vert="vert270" wrap="none" lIns="36000" tIns="0" rIns="36000" bIns="0" rtlCol="0" anchor="ctr">
            <a:spAutoFit/>
          </a:bodyPr>
          <a:lstStyle>
            <a:lvl1pPr marL="0" algn="ctr">
              <a:lnSpc>
                <a:spcPct val="100000"/>
              </a:lnSpc>
              <a:spcBef>
                <a:spcPts val="0"/>
              </a:spcBef>
              <a:buFontTx/>
              <a:buNone/>
              <a:defRPr sz="1600">
                <a:solidFill>
                  <a:schemeClr val="tx1"/>
                </a:solidFill>
              </a:defRPr>
            </a:lvl1pPr>
          </a:lstStyle>
          <a:p>
            <a:fld id="{E8C60506-5BE4-4453-AE4B-F0F5E69C63A6}" type="slidenum">
              <a:rPr lang="fr-FR" smtClean="0"/>
              <a:pPr/>
              <a:t>‹N°›</a:t>
            </a:fld>
            <a:endParaRPr lang="fr-FR"/>
          </a:p>
        </p:txBody>
      </p:sp>
      <p:cxnSp>
        <p:nvCxnSpPr>
          <p:cNvPr id="8" name="Connecteur droit 7">
            <a:extLst>
              <a:ext uri="{FF2B5EF4-FFF2-40B4-BE49-F238E27FC236}">
                <a16:creationId xmlns:a16="http://schemas.microsoft.com/office/drawing/2014/main" id="{1BAFA72C-971D-B1EA-F924-DCDE61D54578}"/>
              </a:ext>
            </a:extLst>
          </p:cNvPr>
          <p:cNvCxnSpPr>
            <a:cxnSpLocks/>
          </p:cNvCxnSpPr>
          <p:nvPr userDrawn="1"/>
        </p:nvCxnSpPr>
        <p:spPr>
          <a:xfrm>
            <a:off x="11676572" y="330263"/>
            <a:ext cx="0" cy="6192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texte 6">
            <a:extLst>
              <a:ext uri="{FF2B5EF4-FFF2-40B4-BE49-F238E27FC236}">
                <a16:creationId xmlns:a16="http://schemas.microsoft.com/office/drawing/2014/main" id="{8E42A2FD-4767-8825-8CF7-06E299904FF2}"/>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7" name="Espace réservé du pied de page 9">
            <a:extLst>
              <a:ext uri="{FF2B5EF4-FFF2-40B4-BE49-F238E27FC236}">
                <a16:creationId xmlns:a16="http://schemas.microsoft.com/office/drawing/2014/main" id="{85DC2DFE-471F-92A1-1C06-98B3B29DC49E}"/>
              </a:ext>
            </a:extLst>
          </p:cNvPr>
          <p:cNvSpPr>
            <a:spLocks noGrp="1"/>
          </p:cNvSpPr>
          <p:nvPr>
            <p:ph type="ftr" sz="quarter" idx="15"/>
          </p:nvPr>
        </p:nvSpPr>
        <p:spPr>
          <a:xfrm>
            <a:off x="11789567" y="4166877"/>
            <a:ext cx="143565" cy="2400000"/>
          </a:xfrm>
        </p:spPr>
        <p:txBody>
          <a:bodyPr/>
          <a:lstStyle/>
          <a:p>
            <a:r>
              <a:rPr lang="fr-FR" err="1"/>
              <a:t>Presentation</a:t>
            </a:r>
            <a:r>
              <a:rPr lang="fr-FR"/>
              <a:t> </a:t>
            </a:r>
            <a:r>
              <a:rPr lang="fr-FR" err="1"/>
              <a:t>title</a:t>
            </a:r>
            <a:endParaRPr lang="fr-FR"/>
          </a:p>
        </p:txBody>
      </p:sp>
      <p:grpSp>
        <p:nvGrpSpPr>
          <p:cNvPr id="6" name="Group 4">
            <a:extLst>
              <a:ext uri="{FF2B5EF4-FFF2-40B4-BE49-F238E27FC236}">
                <a16:creationId xmlns:a16="http://schemas.microsoft.com/office/drawing/2014/main" id="{8ED166B7-327F-A710-FA4A-C5BCFFCE0A98}"/>
              </a:ext>
            </a:extLst>
          </p:cNvPr>
          <p:cNvGrpSpPr>
            <a:grpSpLocks noChangeAspect="1"/>
          </p:cNvGrpSpPr>
          <p:nvPr userDrawn="1"/>
        </p:nvGrpSpPr>
        <p:grpSpPr bwMode="auto">
          <a:xfrm>
            <a:off x="11718861" y="338911"/>
            <a:ext cx="432000" cy="454928"/>
            <a:chOff x="1694" y="371"/>
            <a:chExt cx="2374" cy="2500"/>
          </a:xfrm>
          <a:solidFill>
            <a:schemeClr val="tx1"/>
          </a:solidFill>
        </p:grpSpPr>
        <p:sp>
          <p:nvSpPr>
            <p:cNvPr id="9" name="Freeform 5">
              <a:extLst>
                <a:ext uri="{FF2B5EF4-FFF2-40B4-BE49-F238E27FC236}">
                  <a16:creationId xmlns:a16="http://schemas.microsoft.com/office/drawing/2014/main" id="{50B0975B-837C-EEA9-8610-69038260CACB}"/>
                </a:ext>
              </a:extLst>
            </p:cNvPr>
            <p:cNvSpPr>
              <a:spLocks noEditPoints="1"/>
            </p:cNvSpPr>
            <p:nvPr userDrawn="1"/>
          </p:nvSpPr>
          <p:spPr bwMode="auto">
            <a:xfrm>
              <a:off x="1694" y="2151"/>
              <a:ext cx="308" cy="296"/>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0" name="Freeform 6">
              <a:extLst>
                <a:ext uri="{FF2B5EF4-FFF2-40B4-BE49-F238E27FC236}">
                  <a16:creationId xmlns:a16="http://schemas.microsoft.com/office/drawing/2014/main" id="{75EDCC8E-A874-8069-3988-669BB252EC0E}"/>
                </a:ext>
              </a:extLst>
            </p:cNvPr>
            <p:cNvSpPr>
              <a:spLocks/>
            </p:cNvSpPr>
            <p:nvPr userDrawn="1"/>
          </p:nvSpPr>
          <p:spPr bwMode="auto">
            <a:xfrm>
              <a:off x="3161" y="2151"/>
              <a:ext cx="304" cy="300"/>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2" name="Freeform 7">
              <a:extLst>
                <a:ext uri="{FF2B5EF4-FFF2-40B4-BE49-F238E27FC236}">
                  <a16:creationId xmlns:a16="http://schemas.microsoft.com/office/drawing/2014/main" id="{10AFFC3D-8E8E-BF1D-D414-114E5F98ED3B}"/>
                </a:ext>
              </a:extLst>
            </p:cNvPr>
            <p:cNvSpPr>
              <a:spLocks/>
            </p:cNvSpPr>
            <p:nvPr userDrawn="1"/>
          </p:nvSpPr>
          <p:spPr bwMode="auto">
            <a:xfrm>
              <a:off x="2075" y="2151"/>
              <a:ext cx="257" cy="296"/>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3" name="Freeform 8">
              <a:extLst>
                <a:ext uri="{FF2B5EF4-FFF2-40B4-BE49-F238E27FC236}">
                  <a16:creationId xmlns:a16="http://schemas.microsoft.com/office/drawing/2014/main" id="{97F4909E-071A-6C6A-297A-B1C1041A0359}"/>
                </a:ext>
              </a:extLst>
            </p:cNvPr>
            <p:cNvSpPr>
              <a:spLocks/>
            </p:cNvSpPr>
            <p:nvPr userDrawn="1"/>
          </p:nvSpPr>
          <p:spPr bwMode="auto">
            <a:xfrm>
              <a:off x="3553" y="2151"/>
              <a:ext cx="244" cy="296"/>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5" name="Freeform 9">
              <a:extLst>
                <a:ext uri="{FF2B5EF4-FFF2-40B4-BE49-F238E27FC236}">
                  <a16:creationId xmlns:a16="http://schemas.microsoft.com/office/drawing/2014/main" id="{A1EB92BA-BF65-F91D-39FA-9F454B5CEEDC}"/>
                </a:ext>
              </a:extLst>
            </p:cNvPr>
            <p:cNvSpPr>
              <a:spLocks noEditPoints="1"/>
            </p:cNvSpPr>
            <p:nvPr userDrawn="1"/>
          </p:nvSpPr>
          <p:spPr bwMode="auto">
            <a:xfrm>
              <a:off x="2773" y="2151"/>
              <a:ext cx="354" cy="296"/>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 name="Freeform 10">
              <a:extLst>
                <a:ext uri="{FF2B5EF4-FFF2-40B4-BE49-F238E27FC236}">
                  <a16:creationId xmlns:a16="http://schemas.microsoft.com/office/drawing/2014/main" id="{E5BE419C-D675-D19D-4059-93D46DBB4697}"/>
                </a:ext>
              </a:extLst>
            </p:cNvPr>
            <p:cNvSpPr>
              <a:spLocks/>
            </p:cNvSpPr>
            <p:nvPr userDrawn="1"/>
          </p:nvSpPr>
          <p:spPr bwMode="auto">
            <a:xfrm>
              <a:off x="3763" y="2151"/>
              <a:ext cx="305" cy="296"/>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1">
              <a:extLst>
                <a:ext uri="{FF2B5EF4-FFF2-40B4-BE49-F238E27FC236}">
                  <a16:creationId xmlns:a16="http://schemas.microsoft.com/office/drawing/2014/main" id="{FE2FB3F4-BAB8-0081-DE1D-2C141E95BB23}"/>
                </a:ext>
              </a:extLst>
            </p:cNvPr>
            <p:cNvSpPr>
              <a:spLocks/>
            </p:cNvSpPr>
            <p:nvPr userDrawn="1"/>
          </p:nvSpPr>
          <p:spPr bwMode="auto">
            <a:xfrm>
              <a:off x="2413" y="2151"/>
              <a:ext cx="309" cy="296"/>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2">
              <a:extLst>
                <a:ext uri="{FF2B5EF4-FFF2-40B4-BE49-F238E27FC236}">
                  <a16:creationId xmlns:a16="http://schemas.microsoft.com/office/drawing/2014/main" id="{2B6ABE1D-A236-9A5B-6A99-66ADE874EB69}"/>
                </a:ext>
              </a:extLst>
            </p:cNvPr>
            <p:cNvSpPr>
              <a:spLocks/>
            </p:cNvSpPr>
            <p:nvPr userDrawn="1"/>
          </p:nvSpPr>
          <p:spPr bwMode="auto">
            <a:xfrm>
              <a:off x="1800" y="2572"/>
              <a:ext cx="307" cy="295"/>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3">
              <a:extLst>
                <a:ext uri="{FF2B5EF4-FFF2-40B4-BE49-F238E27FC236}">
                  <a16:creationId xmlns:a16="http://schemas.microsoft.com/office/drawing/2014/main" id="{53E3CDAF-B7A7-3D6C-9363-B922FEEB0986}"/>
                </a:ext>
              </a:extLst>
            </p:cNvPr>
            <p:cNvSpPr>
              <a:spLocks/>
            </p:cNvSpPr>
            <p:nvPr userDrawn="1"/>
          </p:nvSpPr>
          <p:spPr bwMode="auto">
            <a:xfrm>
              <a:off x="2528" y="2572"/>
              <a:ext cx="304" cy="299"/>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4">
              <a:extLst>
                <a:ext uri="{FF2B5EF4-FFF2-40B4-BE49-F238E27FC236}">
                  <a16:creationId xmlns:a16="http://schemas.microsoft.com/office/drawing/2014/main" id="{B0AC45F4-F265-5A20-999E-E4444208BED6}"/>
                </a:ext>
              </a:extLst>
            </p:cNvPr>
            <p:cNvSpPr>
              <a:spLocks noEditPoints="1"/>
            </p:cNvSpPr>
            <p:nvPr userDrawn="1"/>
          </p:nvSpPr>
          <p:spPr bwMode="auto">
            <a:xfrm>
              <a:off x="2166" y="2572"/>
              <a:ext cx="308" cy="295"/>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5">
              <a:extLst>
                <a:ext uri="{FF2B5EF4-FFF2-40B4-BE49-F238E27FC236}">
                  <a16:creationId xmlns:a16="http://schemas.microsoft.com/office/drawing/2014/main" id="{A9A3C699-A00D-A1D1-71F6-8B919ED3F892}"/>
                </a:ext>
              </a:extLst>
            </p:cNvPr>
            <p:cNvSpPr>
              <a:spLocks/>
            </p:cNvSpPr>
            <p:nvPr userDrawn="1"/>
          </p:nvSpPr>
          <p:spPr bwMode="auto">
            <a:xfrm>
              <a:off x="3288" y="2572"/>
              <a:ext cx="311" cy="295"/>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16">
              <a:extLst>
                <a:ext uri="{FF2B5EF4-FFF2-40B4-BE49-F238E27FC236}">
                  <a16:creationId xmlns:a16="http://schemas.microsoft.com/office/drawing/2014/main" id="{646E43A9-EC3D-1615-9023-0C7418AD61A5}"/>
                </a:ext>
              </a:extLst>
            </p:cNvPr>
            <p:cNvSpPr>
              <a:spLocks/>
            </p:cNvSpPr>
            <p:nvPr userDrawn="1"/>
          </p:nvSpPr>
          <p:spPr bwMode="auto">
            <a:xfrm>
              <a:off x="3622" y="2568"/>
              <a:ext cx="295" cy="30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5" name="Freeform 17">
              <a:extLst>
                <a:ext uri="{FF2B5EF4-FFF2-40B4-BE49-F238E27FC236}">
                  <a16:creationId xmlns:a16="http://schemas.microsoft.com/office/drawing/2014/main" id="{5E67D378-819A-75B2-C6EF-96DB095383B8}"/>
                </a:ext>
              </a:extLst>
            </p:cNvPr>
            <p:cNvSpPr>
              <a:spLocks/>
            </p:cNvSpPr>
            <p:nvPr userDrawn="1"/>
          </p:nvSpPr>
          <p:spPr bwMode="auto">
            <a:xfrm>
              <a:off x="2896" y="2568"/>
              <a:ext cx="324" cy="30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6" name="Freeform 18">
              <a:extLst>
                <a:ext uri="{FF2B5EF4-FFF2-40B4-BE49-F238E27FC236}">
                  <a16:creationId xmlns:a16="http://schemas.microsoft.com/office/drawing/2014/main" id="{5B7FCE46-2098-147B-E738-D4CBAD8D7857}"/>
                </a:ext>
              </a:extLst>
            </p:cNvPr>
            <p:cNvSpPr>
              <a:spLocks/>
            </p:cNvSpPr>
            <p:nvPr userDrawn="1"/>
          </p:nvSpPr>
          <p:spPr bwMode="auto">
            <a:xfrm>
              <a:off x="2511" y="371"/>
              <a:ext cx="907" cy="1483"/>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7" name="Freeform 19">
              <a:extLst>
                <a:ext uri="{FF2B5EF4-FFF2-40B4-BE49-F238E27FC236}">
                  <a16:creationId xmlns:a16="http://schemas.microsoft.com/office/drawing/2014/main" id="{1A5CF926-F2DF-5FE7-6509-3B185E530492}"/>
                </a:ext>
              </a:extLst>
            </p:cNvPr>
            <p:cNvSpPr>
              <a:spLocks/>
            </p:cNvSpPr>
            <p:nvPr userDrawn="1"/>
          </p:nvSpPr>
          <p:spPr bwMode="auto">
            <a:xfrm>
              <a:off x="2286" y="371"/>
              <a:ext cx="907" cy="1483"/>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85525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Text - Bullet point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Insert headline</a:t>
            </a:r>
          </a:p>
        </p:txBody>
      </p:sp>
      <p:sp>
        <p:nvSpPr>
          <p:cNvPr id="4" name="Espace réservé de la date 3"/>
          <p:cNvSpPr>
            <a:spLocks noGrp="1"/>
          </p:cNvSpPr>
          <p:nvPr>
            <p:ph type="dt" sz="half" idx="10"/>
          </p:nvPr>
        </p:nvSpPr>
        <p:spPr>
          <a:xfrm>
            <a:off x="11808667" y="1541904"/>
            <a:ext cx="143565" cy="909471"/>
          </a:xfrm>
        </p:spPr>
        <p:txBody>
          <a:bodyPr/>
          <a:lstStyle/>
          <a:p>
            <a:r>
              <a:rPr lang="fr-FR"/>
              <a:t>dd mmmm yyyy</a:t>
            </a:r>
          </a:p>
        </p:txBody>
      </p:sp>
      <p:sp>
        <p:nvSpPr>
          <p:cNvPr id="6" name="Espace réservé du numéro de diapositive 5"/>
          <p:cNvSpPr>
            <a:spLocks noGrp="1"/>
          </p:cNvSpPr>
          <p:nvPr>
            <p:ph type="sldNum" sz="quarter" idx="12"/>
          </p:nvPr>
        </p:nvSpPr>
        <p:spPr>
          <a:xfrm>
            <a:off x="11765626" y="3216432"/>
            <a:ext cx="318924" cy="251672"/>
          </a:xfrm>
        </p:spPr>
        <p:txBody>
          <a:bodyPr/>
          <a:lstStyle/>
          <a:p>
            <a:fld id="{E8C60506-5BE4-4453-AE4B-F0F5E69C63A6}" type="slidenum">
              <a:rPr lang="fr-FR" smtClean="0"/>
              <a:t>‹N°›</a:t>
            </a:fld>
            <a:endParaRPr lang="fr-FR"/>
          </a:p>
        </p:txBody>
      </p:sp>
      <p:sp>
        <p:nvSpPr>
          <p:cNvPr id="8" name="Espace réservé du texte 7">
            <a:extLst>
              <a:ext uri="{FF2B5EF4-FFF2-40B4-BE49-F238E27FC236}">
                <a16:creationId xmlns:a16="http://schemas.microsoft.com/office/drawing/2014/main" id="{95CC2C4A-250B-83B1-7193-85051EE276CD}"/>
              </a:ext>
            </a:extLst>
          </p:cNvPr>
          <p:cNvSpPr>
            <a:spLocks noGrp="1"/>
          </p:cNvSpPr>
          <p:nvPr>
            <p:ph type="body" sz="quarter" idx="13" hasCustomPrompt="1"/>
          </p:nvPr>
        </p:nvSpPr>
        <p:spPr>
          <a:xfrm>
            <a:off x="1007534" y="1604434"/>
            <a:ext cx="10176933" cy="1190069"/>
          </a:xfrm>
        </p:spPr>
        <p:txBody>
          <a:bodyPr/>
          <a:lstStyle>
            <a:lvl1pPr marL="191995" indent="-191995">
              <a:buClr>
                <a:schemeClr val="tx2"/>
              </a:buClr>
              <a:buFont typeface="Wingdings" panose="05000000000000000000" pitchFamily="2" charset="2"/>
              <a:buChar char="§"/>
              <a:defRPr sz="1867" cap="none" baseline="0">
                <a:solidFill>
                  <a:schemeClr val="tx1"/>
                </a:solidFill>
              </a:defRPr>
            </a:lvl1pPr>
            <a:lvl2pPr marL="383990" indent="-191995">
              <a:buFont typeface="Wingdings" panose="05000000000000000000" pitchFamily="2" charset="2"/>
              <a:buChar char="§"/>
              <a:defRPr sz="1600" b="1">
                <a:solidFill>
                  <a:schemeClr val="accent4"/>
                </a:solidFill>
              </a:defRPr>
            </a:lvl2pPr>
            <a:lvl3pPr marL="527987" indent="-143996">
              <a:buFont typeface="Wingdings" panose="05000000000000000000" pitchFamily="2" charset="2"/>
              <a:buChar char="§"/>
              <a:defRPr sz="1600"/>
            </a:lvl3pPr>
            <a:lvl4pPr marL="671983" indent="-143996">
              <a:buFont typeface="Wingdings" panose="05000000000000000000" pitchFamily="2" charset="2"/>
              <a:buChar char="§"/>
              <a:defRPr sz="1333" b="1">
                <a:solidFill>
                  <a:schemeClr val="accent5"/>
                </a:solidFill>
              </a:defRPr>
            </a:lvl4pPr>
            <a:lvl5pPr marL="815980" indent="-143996">
              <a:spcBef>
                <a:spcPts val="0"/>
              </a:spcBef>
              <a:buFont typeface="Wingdings" panose="05000000000000000000" pitchFamily="2" charset="2"/>
              <a:buChar char="§"/>
              <a:defRPr i="0">
                <a:solidFill>
                  <a:schemeClr val="accent5"/>
                </a:solidFill>
              </a:defRPr>
            </a:lvl5pPr>
          </a:lstStyle>
          <a:p>
            <a:pPr lvl="0"/>
            <a:r>
              <a:rPr lang="en-US"/>
              <a:t>Click to add text / level 1</a:t>
            </a:r>
          </a:p>
          <a:p>
            <a:pPr lvl="1"/>
            <a:r>
              <a:rPr lang="en-US"/>
              <a:t>Click to add text / level 2</a:t>
            </a:r>
          </a:p>
          <a:p>
            <a:pPr lvl="2"/>
            <a:r>
              <a:rPr lang="en-US"/>
              <a:t>Click to add text / level 3</a:t>
            </a:r>
          </a:p>
          <a:p>
            <a:pPr lvl="3"/>
            <a:r>
              <a:rPr lang="en-US"/>
              <a:t>Click to add text / level 4</a:t>
            </a:r>
          </a:p>
          <a:p>
            <a:pPr lvl="4"/>
            <a:r>
              <a:rPr lang="en-US"/>
              <a:t>Click to add text / level 5</a:t>
            </a:r>
          </a:p>
        </p:txBody>
      </p:sp>
      <p:sp>
        <p:nvSpPr>
          <p:cNvPr id="9" name="Espace réservé du texte 6">
            <a:extLst>
              <a:ext uri="{FF2B5EF4-FFF2-40B4-BE49-F238E27FC236}">
                <a16:creationId xmlns:a16="http://schemas.microsoft.com/office/drawing/2014/main" id="{84FD4834-1880-0641-CE52-97B173CB7AA3}"/>
              </a:ext>
            </a:extLst>
          </p:cNvPr>
          <p:cNvSpPr>
            <a:spLocks noGrp="1"/>
          </p:cNvSpPr>
          <p:nvPr>
            <p:ph type="body" sz="quarter" idx="14" hasCustomPrompt="1"/>
          </p:nvPr>
        </p:nvSpPr>
        <p:spPr>
          <a:xfrm>
            <a:off x="11947287" y="5790455"/>
            <a:ext cx="143565" cy="776422"/>
          </a:xfrm>
        </p:spPr>
        <p:txBody>
          <a:bodyPr vert="vert270" wrap="none" lIns="0" tIns="36000" rIns="0" bIns="36000" anchor="t"/>
          <a:lstStyle>
            <a:lvl1pPr>
              <a:buFontTx/>
              <a:buNone/>
              <a:defRPr sz="933" b="1" cap="none" baseline="0">
                <a:solidFill>
                  <a:schemeClr val="tx1"/>
                </a:solidFill>
              </a:defRPr>
            </a:lvl1pPr>
            <a:lvl2pPr>
              <a:buFontTx/>
              <a:buNone/>
              <a:defRPr sz="1667" b="0" cap="none" baseline="0">
                <a:solidFill>
                  <a:schemeClr val="tx1"/>
                </a:solidFill>
              </a:defRPr>
            </a:lvl2pPr>
            <a:lvl3pPr>
              <a:buFontTx/>
              <a:buNone/>
              <a:defRPr sz="1667" b="0" cap="none" baseline="0">
                <a:solidFill>
                  <a:schemeClr val="tx1"/>
                </a:solidFill>
              </a:defRPr>
            </a:lvl3pPr>
            <a:lvl4pPr>
              <a:buFontTx/>
              <a:buNone/>
              <a:defRPr sz="1667" b="0" cap="none" baseline="0">
                <a:solidFill>
                  <a:schemeClr val="tx1"/>
                </a:solidFill>
              </a:defRPr>
            </a:lvl4pPr>
            <a:lvl5pPr marL="0" indent="0">
              <a:buFontTx/>
              <a:buNone/>
              <a:defRPr sz="1667" b="0" cap="none" baseline="0">
                <a:solidFill>
                  <a:schemeClr val="tx1"/>
                </a:solidFill>
              </a:defRPr>
            </a:lvl5pPr>
          </a:lstStyle>
          <a:p>
            <a:pPr lvl="0"/>
            <a:r>
              <a:rPr lang="fr-FR" err="1"/>
              <a:t>Chapter</a:t>
            </a:r>
            <a:r>
              <a:rPr lang="fr-FR"/>
              <a:t> </a:t>
            </a:r>
            <a:r>
              <a:rPr lang="fr-FR" err="1"/>
              <a:t>title</a:t>
            </a:r>
            <a:endParaRPr lang="fr-FR"/>
          </a:p>
        </p:txBody>
      </p:sp>
      <p:sp>
        <p:nvSpPr>
          <p:cNvPr id="10" name="Espace réservé du pied de page 9">
            <a:extLst>
              <a:ext uri="{FF2B5EF4-FFF2-40B4-BE49-F238E27FC236}">
                <a16:creationId xmlns:a16="http://schemas.microsoft.com/office/drawing/2014/main" id="{DAEBFBCF-3694-58EC-F93F-4F6B9DCA9ED3}"/>
              </a:ext>
            </a:extLst>
          </p:cNvPr>
          <p:cNvSpPr>
            <a:spLocks noGrp="1"/>
          </p:cNvSpPr>
          <p:nvPr>
            <p:ph type="ftr" sz="quarter" idx="15"/>
          </p:nvPr>
        </p:nvSpPr>
        <p:spPr>
          <a:xfrm>
            <a:off x="11789567" y="4166877"/>
            <a:ext cx="143565" cy="2400000"/>
          </a:xfrm>
        </p:spPr>
        <p:txBody>
          <a:bodyPr/>
          <a:lstStyle/>
          <a:p>
            <a:r>
              <a:rPr lang="fr-FR"/>
              <a:t>Presentation title</a:t>
            </a:r>
          </a:p>
        </p:txBody>
      </p:sp>
    </p:spTree>
    <p:extLst>
      <p:ext uri="{BB962C8B-B14F-4D97-AF65-F5344CB8AC3E}">
        <p14:creationId xmlns:p14="http://schemas.microsoft.com/office/powerpoint/2010/main" val="3671873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theme" Target="../theme/theme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07533" y="628722"/>
            <a:ext cx="10176000" cy="451405"/>
          </a:xfrm>
          <a:prstGeom prst="rect">
            <a:avLst/>
          </a:prstGeom>
        </p:spPr>
        <p:txBody>
          <a:bodyPr vert="horz" wrap="square" lIns="36000" tIns="0" rIns="36000" bIns="0" rtlCol="0" anchor="ctr">
            <a:spAutoFit/>
          </a:bodyPr>
          <a:lstStyle/>
          <a:p>
            <a:r>
              <a:rPr lang="en-GB" noProof="0"/>
              <a:t>Insert headline</a:t>
            </a:r>
          </a:p>
        </p:txBody>
      </p:sp>
      <p:sp>
        <p:nvSpPr>
          <p:cNvPr id="3" name="Espace réservé du texte 2"/>
          <p:cNvSpPr>
            <a:spLocks noGrp="1"/>
          </p:cNvSpPr>
          <p:nvPr>
            <p:ph type="body" idx="1"/>
          </p:nvPr>
        </p:nvSpPr>
        <p:spPr>
          <a:xfrm>
            <a:off x="1007533" y="1606938"/>
            <a:ext cx="10176000" cy="1395253"/>
          </a:xfrm>
          <a:prstGeom prst="rect">
            <a:avLst/>
          </a:prstGeom>
        </p:spPr>
        <p:txBody>
          <a:bodyPr vert="horz" wrap="square" lIns="36000" tIns="0" rIns="36000" bIns="0" rtlCol="0">
            <a:spAutoFit/>
          </a:body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a:p>
            <a:pPr lvl="4"/>
            <a:r>
              <a:rPr lang="en-GB" noProof="0"/>
              <a:t>Level 5</a:t>
            </a:r>
          </a:p>
        </p:txBody>
      </p:sp>
      <p:sp>
        <p:nvSpPr>
          <p:cNvPr id="4" name="Espace réservé de la date 3"/>
          <p:cNvSpPr>
            <a:spLocks noGrp="1"/>
          </p:cNvSpPr>
          <p:nvPr>
            <p:ph type="dt" sz="half" idx="2"/>
          </p:nvPr>
        </p:nvSpPr>
        <p:spPr>
          <a:xfrm>
            <a:off x="11808667" y="1541904"/>
            <a:ext cx="143565" cy="909471"/>
          </a:xfrm>
          <a:prstGeom prst="rect">
            <a:avLst/>
          </a:prstGeom>
        </p:spPr>
        <p:txBody>
          <a:bodyPr vert="vert270" wrap="none" lIns="0" tIns="36000" rIns="0" bIns="36000" rtlCol="0" anchor="ctr">
            <a:spAutoFit/>
          </a:bodyPr>
          <a:lstStyle>
            <a:lvl1pPr marL="0" algn="l">
              <a:lnSpc>
                <a:spcPct val="100000"/>
              </a:lnSpc>
              <a:spcBef>
                <a:spcPts val="0"/>
              </a:spcBef>
              <a:buFontTx/>
              <a:buNone/>
              <a:defRPr sz="933">
                <a:solidFill>
                  <a:schemeClr val="tx1"/>
                </a:solidFill>
              </a:defRPr>
            </a:lvl1pPr>
          </a:lstStyle>
          <a:p>
            <a:r>
              <a:rPr lang="fr-FR"/>
              <a:t>dd mmmm yyyy</a:t>
            </a:r>
          </a:p>
        </p:txBody>
      </p:sp>
      <p:sp>
        <p:nvSpPr>
          <p:cNvPr id="5" name="Espace réservé du pied de page 4"/>
          <p:cNvSpPr>
            <a:spLocks noGrp="1"/>
          </p:cNvSpPr>
          <p:nvPr>
            <p:ph type="ftr" sz="quarter" idx="3"/>
          </p:nvPr>
        </p:nvSpPr>
        <p:spPr>
          <a:xfrm>
            <a:off x="11789567" y="4166877"/>
            <a:ext cx="143565" cy="2400000"/>
          </a:xfrm>
          <a:prstGeom prst="rect">
            <a:avLst/>
          </a:prstGeom>
        </p:spPr>
        <p:txBody>
          <a:bodyPr vert="vert270" wrap="square" lIns="0" tIns="36000" rIns="0" bIns="36000" rtlCol="0" anchor="ctr">
            <a:spAutoFit/>
          </a:bodyPr>
          <a:lstStyle>
            <a:lvl1pPr marL="0" algn="l">
              <a:lnSpc>
                <a:spcPct val="100000"/>
              </a:lnSpc>
              <a:spcBef>
                <a:spcPts val="0"/>
              </a:spcBef>
              <a:buFontTx/>
              <a:buNone/>
              <a:defRPr sz="933">
                <a:solidFill>
                  <a:schemeClr val="tx1"/>
                </a:solidFill>
              </a:defRPr>
            </a:lvl1pPr>
          </a:lstStyle>
          <a:p>
            <a:r>
              <a:rPr lang="en-GB" noProof="0"/>
              <a:t>Presentation title</a:t>
            </a:r>
          </a:p>
        </p:txBody>
      </p:sp>
      <p:sp>
        <p:nvSpPr>
          <p:cNvPr id="6" name="Espace réservé du numéro de diapositive 5"/>
          <p:cNvSpPr>
            <a:spLocks noGrp="1"/>
          </p:cNvSpPr>
          <p:nvPr>
            <p:ph type="sldNum" sz="quarter" idx="4"/>
          </p:nvPr>
        </p:nvSpPr>
        <p:spPr>
          <a:xfrm>
            <a:off x="11765626" y="3216432"/>
            <a:ext cx="318924" cy="251672"/>
          </a:xfrm>
          <a:prstGeom prst="rect">
            <a:avLst/>
          </a:prstGeom>
        </p:spPr>
        <p:txBody>
          <a:bodyPr vert="vert270" wrap="none" lIns="36000" tIns="0" rIns="36000" bIns="0" rtlCol="0" anchor="ctr">
            <a:spAutoFit/>
          </a:bodyPr>
          <a:lstStyle>
            <a:lvl1pPr marL="0" algn="ctr">
              <a:lnSpc>
                <a:spcPct val="100000"/>
              </a:lnSpc>
              <a:spcBef>
                <a:spcPts val="0"/>
              </a:spcBef>
              <a:buFontTx/>
              <a:buNone/>
              <a:defRPr sz="1600">
                <a:solidFill>
                  <a:schemeClr val="tx1"/>
                </a:solidFill>
              </a:defRPr>
            </a:lvl1pPr>
          </a:lstStyle>
          <a:p>
            <a:fld id="{E8C60506-5BE4-4453-AE4B-F0F5E69C63A6}" type="slidenum">
              <a:rPr lang="fr-FR" smtClean="0"/>
              <a:pPr/>
              <a:t>‹N°›</a:t>
            </a:fld>
            <a:endParaRPr lang="fr-FR"/>
          </a:p>
        </p:txBody>
      </p:sp>
      <p:cxnSp>
        <p:nvCxnSpPr>
          <p:cNvPr id="10" name="Connecteur droit 9">
            <a:extLst>
              <a:ext uri="{FF2B5EF4-FFF2-40B4-BE49-F238E27FC236}">
                <a16:creationId xmlns:a16="http://schemas.microsoft.com/office/drawing/2014/main" id="{261CAC0C-ECD7-DDCF-E91E-87FFA193C472}"/>
              </a:ext>
            </a:extLst>
          </p:cNvPr>
          <p:cNvCxnSpPr>
            <a:cxnSpLocks/>
          </p:cNvCxnSpPr>
          <p:nvPr userDrawn="1"/>
        </p:nvCxnSpPr>
        <p:spPr>
          <a:xfrm>
            <a:off x="11676572" y="330263"/>
            <a:ext cx="0" cy="6192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reeform 2">
            <a:extLst>
              <a:ext uri="{FF2B5EF4-FFF2-40B4-BE49-F238E27FC236}">
                <a16:creationId xmlns:a16="http://schemas.microsoft.com/office/drawing/2014/main" id="{A2CF3086-3C43-461D-38EE-6D9AA0B951CD}"/>
              </a:ext>
            </a:extLst>
          </p:cNvPr>
          <p:cNvSpPr>
            <a:spLocks/>
          </p:cNvSpPr>
          <p:nvPr userDrawn="1"/>
        </p:nvSpPr>
        <p:spPr bwMode="auto">
          <a:xfrm>
            <a:off x="517436" y="330263"/>
            <a:ext cx="141816" cy="6192000"/>
          </a:xfrm>
          <a:custGeom>
            <a:avLst/>
            <a:gdLst>
              <a:gd name="T0" fmla="+- 0 603 603"/>
              <a:gd name="T1" fmla="*/ T0 w 166"/>
              <a:gd name="T2" fmla="+- 0 7693 389"/>
              <a:gd name="T3" fmla="*/ 7693 h 7304"/>
              <a:gd name="T4" fmla="+- 0 603 603"/>
              <a:gd name="T5" fmla="*/ T4 w 166"/>
              <a:gd name="T6" fmla="+- 0 1320 389"/>
              <a:gd name="T7" fmla="*/ 1320 h 7304"/>
              <a:gd name="T8" fmla="+- 0 769 603"/>
              <a:gd name="T9" fmla="*/ T8 w 166"/>
              <a:gd name="T10" fmla="+- 0 1027 389"/>
              <a:gd name="T11" fmla="*/ 1027 h 7304"/>
              <a:gd name="T12" fmla="+- 0 603 603"/>
              <a:gd name="T13" fmla="*/ T12 w 166"/>
              <a:gd name="T14" fmla="+- 0 734 389"/>
              <a:gd name="T15" fmla="*/ 734 h 7304"/>
              <a:gd name="T16" fmla="+- 0 603 603"/>
              <a:gd name="T17" fmla="*/ T16 w 166"/>
              <a:gd name="T18" fmla="+- 0 389 389"/>
              <a:gd name="T19" fmla="*/ 389 h 7304"/>
            </a:gdLst>
            <a:ahLst/>
            <a:cxnLst>
              <a:cxn ang="0">
                <a:pos x="T1" y="T3"/>
              </a:cxn>
              <a:cxn ang="0">
                <a:pos x="T5" y="T7"/>
              </a:cxn>
              <a:cxn ang="0">
                <a:pos x="T9" y="T11"/>
              </a:cxn>
              <a:cxn ang="0">
                <a:pos x="T13" y="T15"/>
              </a:cxn>
              <a:cxn ang="0">
                <a:pos x="T17" y="T19"/>
              </a:cxn>
            </a:cxnLst>
            <a:rect l="0" t="0" r="r" b="b"/>
            <a:pathLst>
              <a:path w="166" h="7304">
                <a:moveTo>
                  <a:pt x="0" y="7304"/>
                </a:moveTo>
                <a:lnTo>
                  <a:pt x="0" y="931"/>
                </a:lnTo>
                <a:lnTo>
                  <a:pt x="166" y="638"/>
                </a:lnTo>
                <a:lnTo>
                  <a:pt x="0" y="345"/>
                </a:lnTo>
                <a:lnTo>
                  <a:pt x="0" y="0"/>
                </a:lnTo>
              </a:path>
            </a:pathLst>
          </a:custGeom>
          <a:noFill/>
          <a:ln w="3175">
            <a:solidFill>
              <a:srgbClr val="E3021B"/>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grpSp>
        <p:nvGrpSpPr>
          <p:cNvPr id="7" name="Group 4">
            <a:extLst>
              <a:ext uri="{FF2B5EF4-FFF2-40B4-BE49-F238E27FC236}">
                <a16:creationId xmlns:a16="http://schemas.microsoft.com/office/drawing/2014/main" id="{49DD527C-FFF6-9832-A578-897A6875B3F1}"/>
              </a:ext>
            </a:extLst>
          </p:cNvPr>
          <p:cNvGrpSpPr>
            <a:grpSpLocks noChangeAspect="1"/>
          </p:cNvGrpSpPr>
          <p:nvPr userDrawn="1"/>
        </p:nvGrpSpPr>
        <p:grpSpPr bwMode="auto">
          <a:xfrm>
            <a:off x="11718861" y="338911"/>
            <a:ext cx="432000" cy="454927"/>
            <a:chOff x="1694" y="371"/>
            <a:chExt cx="2374" cy="2500"/>
          </a:xfrm>
        </p:grpSpPr>
        <p:sp>
          <p:nvSpPr>
            <p:cNvPr id="9" name="Freeform 5">
              <a:extLst>
                <a:ext uri="{FF2B5EF4-FFF2-40B4-BE49-F238E27FC236}">
                  <a16:creationId xmlns:a16="http://schemas.microsoft.com/office/drawing/2014/main" id="{79E086B1-E148-96DD-518A-33D435D2DC63}"/>
                </a:ext>
              </a:extLst>
            </p:cNvPr>
            <p:cNvSpPr>
              <a:spLocks noEditPoints="1"/>
            </p:cNvSpPr>
            <p:nvPr userDrawn="1"/>
          </p:nvSpPr>
          <p:spPr bwMode="auto">
            <a:xfrm>
              <a:off x="1694" y="2151"/>
              <a:ext cx="308" cy="296"/>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2" name="Freeform 6">
              <a:extLst>
                <a:ext uri="{FF2B5EF4-FFF2-40B4-BE49-F238E27FC236}">
                  <a16:creationId xmlns:a16="http://schemas.microsoft.com/office/drawing/2014/main" id="{3995FEF2-17CD-E554-CCB4-02F1FB67F74B}"/>
                </a:ext>
              </a:extLst>
            </p:cNvPr>
            <p:cNvSpPr>
              <a:spLocks/>
            </p:cNvSpPr>
            <p:nvPr userDrawn="1"/>
          </p:nvSpPr>
          <p:spPr bwMode="auto">
            <a:xfrm>
              <a:off x="3161" y="2151"/>
              <a:ext cx="304" cy="300"/>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3" name="Freeform 7">
              <a:extLst>
                <a:ext uri="{FF2B5EF4-FFF2-40B4-BE49-F238E27FC236}">
                  <a16:creationId xmlns:a16="http://schemas.microsoft.com/office/drawing/2014/main" id="{B6AFF330-203F-48FE-B2B8-D73CF7F94D7D}"/>
                </a:ext>
              </a:extLst>
            </p:cNvPr>
            <p:cNvSpPr>
              <a:spLocks/>
            </p:cNvSpPr>
            <p:nvPr userDrawn="1"/>
          </p:nvSpPr>
          <p:spPr bwMode="auto">
            <a:xfrm>
              <a:off x="2075" y="2151"/>
              <a:ext cx="257" cy="296"/>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4" name="Freeform 8">
              <a:extLst>
                <a:ext uri="{FF2B5EF4-FFF2-40B4-BE49-F238E27FC236}">
                  <a16:creationId xmlns:a16="http://schemas.microsoft.com/office/drawing/2014/main" id="{AFCA5FC2-8307-ACAD-7E43-0AA9B278B260}"/>
                </a:ext>
              </a:extLst>
            </p:cNvPr>
            <p:cNvSpPr>
              <a:spLocks/>
            </p:cNvSpPr>
            <p:nvPr userDrawn="1"/>
          </p:nvSpPr>
          <p:spPr bwMode="auto">
            <a:xfrm>
              <a:off x="3553" y="2151"/>
              <a:ext cx="244" cy="296"/>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5" name="Freeform 9">
              <a:extLst>
                <a:ext uri="{FF2B5EF4-FFF2-40B4-BE49-F238E27FC236}">
                  <a16:creationId xmlns:a16="http://schemas.microsoft.com/office/drawing/2014/main" id="{8DFB4BC0-FAF2-5667-66A3-660EEC31580F}"/>
                </a:ext>
              </a:extLst>
            </p:cNvPr>
            <p:cNvSpPr>
              <a:spLocks noEditPoints="1"/>
            </p:cNvSpPr>
            <p:nvPr userDrawn="1"/>
          </p:nvSpPr>
          <p:spPr bwMode="auto">
            <a:xfrm>
              <a:off x="2773" y="2151"/>
              <a:ext cx="354" cy="296"/>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 name="Freeform 10">
              <a:extLst>
                <a:ext uri="{FF2B5EF4-FFF2-40B4-BE49-F238E27FC236}">
                  <a16:creationId xmlns:a16="http://schemas.microsoft.com/office/drawing/2014/main" id="{ECC54326-3144-204D-B36B-F7027F7F2833}"/>
                </a:ext>
              </a:extLst>
            </p:cNvPr>
            <p:cNvSpPr>
              <a:spLocks/>
            </p:cNvSpPr>
            <p:nvPr userDrawn="1"/>
          </p:nvSpPr>
          <p:spPr bwMode="auto">
            <a:xfrm>
              <a:off x="3763" y="2151"/>
              <a:ext cx="305" cy="296"/>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7" name="Freeform 11">
              <a:extLst>
                <a:ext uri="{FF2B5EF4-FFF2-40B4-BE49-F238E27FC236}">
                  <a16:creationId xmlns:a16="http://schemas.microsoft.com/office/drawing/2014/main" id="{C8C1DBD0-922E-4C69-6273-632D97EA966D}"/>
                </a:ext>
              </a:extLst>
            </p:cNvPr>
            <p:cNvSpPr>
              <a:spLocks/>
            </p:cNvSpPr>
            <p:nvPr userDrawn="1"/>
          </p:nvSpPr>
          <p:spPr bwMode="auto">
            <a:xfrm>
              <a:off x="2413" y="2151"/>
              <a:ext cx="309" cy="296"/>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2">
              <a:extLst>
                <a:ext uri="{FF2B5EF4-FFF2-40B4-BE49-F238E27FC236}">
                  <a16:creationId xmlns:a16="http://schemas.microsoft.com/office/drawing/2014/main" id="{CE44CBB7-37F5-151D-F1FD-4DE5D0586E5A}"/>
                </a:ext>
              </a:extLst>
            </p:cNvPr>
            <p:cNvSpPr>
              <a:spLocks/>
            </p:cNvSpPr>
            <p:nvPr userDrawn="1"/>
          </p:nvSpPr>
          <p:spPr bwMode="auto">
            <a:xfrm>
              <a:off x="1800" y="2572"/>
              <a:ext cx="307" cy="295"/>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9" name="Freeform 13">
              <a:extLst>
                <a:ext uri="{FF2B5EF4-FFF2-40B4-BE49-F238E27FC236}">
                  <a16:creationId xmlns:a16="http://schemas.microsoft.com/office/drawing/2014/main" id="{E25825CC-FCFD-0442-1B9A-C3A6548587C0}"/>
                </a:ext>
              </a:extLst>
            </p:cNvPr>
            <p:cNvSpPr>
              <a:spLocks/>
            </p:cNvSpPr>
            <p:nvPr userDrawn="1"/>
          </p:nvSpPr>
          <p:spPr bwMode="auto">
            <a:xfrm>
              <a:off x="2528" y="2572"/>
              <a:ext cx="304" cy="299"/>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4">
              <a:extLst>
                <a:ext uri="{FF2B5EF4-FFF2-40B4-BE49-F238E27FC236}">
                  <a16:creationId xmlns:a16="http://schemas.microsoft.com/office/drawing/2014/main" id="{757291BE-97F6-6625-EC46-58D300D040C4}"/>
                </a:ext>
              </a:extLst>
            </p:cNvPr>
            <p:cNvSpPr>
              <a:spLocks noEditPoints="1"/>
            </p:cNvSpPr>
            <p:nvPr userDrawn="1"/>
          </p:nvSpPr>
          <p:spPr bwMode="auto">
            <a:xfrm>
              <a:off x="2166" y="2572"/>
              <a:ext cx="308" cy="295"/>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5">
              <a:extLst>
                <a:ext uri="{FF2B5EF4-FFF2-40B4-BE49-F238E27FC236}">
                  <a16:creationId xmlns:a16="http://schemas.microsoft.com/office/drawing/2014/main" id="{F9FE5895-2477-01B7-CE58-6372611FF6A3}"/>
                </a:ext>
              </a:extLst>
            </p:cNvPr>
            <p:cNvSpPr>
              <a:spLocks/>
            </p:cNvSpPr>
            <p:nvPr userDrawn="1"/>
          </p:nvSpPr>
          <p:spPr bwMode="auto">
            <a:xfrm>
              <a:off x="3288" y="2572"/>
              <a:ext cx="311" cy="295"/>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6">
              <a:extLst>
                <a:ext uri="{FF2B5EF4-FFF2-40B4-BE49-F238E27FC236}">
                  <a16:creationId xmlns:a16="http://schemas.microsoft.com/office/drawing/2014/main" id="{84893844-12B3-87E9-4BCF-1C3E00E924CE}"/>
                </a:ext>
              </a:extLst>
            </p:cNvPr>
            <p:cNvSpPr>
              <a:spLocks/>
            </p:cNvSpPr>
            <p:nvPr userDrawn="1"/>
          </p:nvSpPr>
          <p:spPr bwMode="auto">
            <a:xfrm>
              <a:off x="3622" y="2568"/>
              <a:ext cx="295" cy="30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7">
              <a:extLst>
                <a:ext uri="{FF2B5EF4-FFF2-40B4-BE49-F238E27FC236}">
                  <a16:creationId xmlns:a16="http://schemas.microsoft.com/office/drawing/2014/main" id="{86AEF3C1-7A97-CCF7-9DA7-9DAE97AD2D6A}"/>
                </a:ext>
              </a:extLst>
            </p:cNvPr>
            <p:cNvSpPr>
              <a:spLocks/>
            </p:cNvSpPr>
            <p:nvPr userDrawn="1"/>
          </p:nvSpPr>
          <p:spPr bwMode="auto">
            <a:xfrm>
              <a:off x="2896" y="2568"/>
              <a:ext cx="324" cy="30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18">
              <a:extLst>
                <a:ext uri="{FF2B5EF4-FFF2-40B4-BE49-F238E27FC236}">
                  <a16:creationId xmlns:a16="http://schemas.microsoft.com/office/drawing/2014/main" id="{B7FAA92A-589E-F899-E1A7-E33F4DD0A4B1}"/>
                </a:ext>
              </a:extLst>
            </p:cNvPr>
            <p:cNvSpPr>
              <a:spLocks/>
            </p:cNvSpPr>
            <p:nvPr userDrawn="1"/>
          </p:nvSpPr>
          <p:spPr bwMode="auto">
            <a:xfrm>
              <a:off x="2511" y="371"/>
              <a:ext cx="907" cy="1483"/>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5" name="Freeform 19">
              <a:extLst>
                <a:ext uri="{FF2B5EF4-FFF2-40B4-BE49-F238E27FC236}">
                  <a16:creationId xmlns:a16="http://schemas.microsoft.com/office/drawing/2014/main" id="{E7098D75-B960-7CAE-17F5-5E947B59F602}"/>
                </a:ext>
              </a:extLst>
            </p:cNvPr>
            <p:cNvSpPr>
              <a:spLocks/>
            </p:cNvSpPr>
            <p:nvPr userDrawn="1"/>
          </p:nvSpPr>
          <p:spPr bwMode="auto">
            <a:xfrm>
              <a:off x="2286" y="371"/>
              <a:ext cx="907" cy="1483"/>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3863807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hf hdr="0"/>
  <p:txStyles>
    <p:titleStyle>
      <a:lvl1pPr marL="0" algn="l" defTabSz="914377" rtl="0" eaLnBrk="1" latinLnBrk="0" hangingPunct="1">
        <a:lnSpc>
          <a:spcPct val="100000"/>
        </a:lnSpc>
        <a:spcBef>
          <a:spcPts val="0"/>
        </a:spcBef>
        <a:buFontTx/>
        <a:buNone/>
        <a:defRPr sz="2933" b="1" kern="1200">
          <a:solidFill>
            <a:schemeClr val="tx2"/>
          </a:solidFill>
          <a:latin typeface="+mj-lt"/>
          <a:ea typeface="+mj-ea"/>
          <a:cs typeface="+mj-cs"/>
        </a:defRPr>
      </a:lvl1pPr>
    </p:titleStyle>
    <p:bodyStyle>
      <a:lvl1pPr marL="0" indent="0" algn="l" defTabSz="914377" rtl="0" eaLnBrk="1" latinLnBrk="0" hangingPunct="1">
        <a:lnSpc>
          <a:spcPct val="100000"/>
        </a:lnSpc>
        <a:spcBef>
          <a:spcPts val="0"/>
        </a:spcBef>
        <a:buFontTx/>
        <a:buNone/>
        <a:defRPr sz="2133" b="1" kern="1200" cap="all" baseline="0">
          <a:solidFill>
            <a:schemeClr val="tx2"/>
          </a:solidFill>
          <a:latin typeface="+mn-lt"/>
          <a:ea typeface="+mn-ea"/>
          <a:cs typeface="+mn-cs"/>
        </a:defRPr>
      </a:lvl1pPr>
      <a:lvl2pPr marL="0" indent="0" algn="l" defTabSz="914377" rtl="0" eaLnBrk="1" latinLnBrk="0" hangingPunct="1">
        <a:lnSpc>
          <a:spcPct val="100000"/>
        </a:lnSpc>
        <a:spcBef>
          <a:spcPts val="0"/>
        </a:spcBef>
        <a:buFontTx/>
        <a:buNone/>
        <a:defRPr sz="1733" b="1" kern="1200" cap="none" baseline="0">
          <a:solidFill>
            <a:schemeClr val="tx1"/>
          </a:solidFill>
          <a:latin typeface="+mn-lt"/>
          <a:ea typeface="+mn-ea"/>
          <a:cs typeface="+mn-cs"/>
        </a:defRPr>
      </a:lvl2pPr>
      <a:lvl3pPr marL="0" indent="0" algn="l" defTabSz="914377" rtl="0" eaLnBrk="1" latinLnBrk="0" hangingPunct="1">
        <a:lnSpc>
          <a:spcPct val="100000"/>
        </a:lnSpc>
        <a:spcBef>
          <a:spcPts val="0"/>
        </a:spcBef>
        <a:buFontTx/>
        <a:buNone/>
        <a:defRPr sz="1600" b="0" kern="1200">
          <a:solidFill>
            <a:schemeClr val="accent4"/>
          </a:solidFill>
          <a:latin typeface="+mn-lt"/>
          <a:ea typeface="+mn-ea"/>
          <a:cs typeface="+mn-cs"/>
        </a:defRPr>
      </a:lvl3pPr>
      <a:lvl4pPr marL="191995" indent="-191995" algn="l" defTabSz="914377" rtl="0" eaLnBrk="1" latinLnBrk="0" hangingPunct="1">
        <a:lnSpc>
          <a:spcPct val="100000"/>
        </a:lnSpc>
        <a:spcBef>
          <a:spcPts val="0"/>
        </a:spcBef>
        <a:buFont typeface="Symbol" panose="05050102010706020507" pitchFamily="18" charset="2"/>
        <a:buChar char="·"/>
        <a:defRPr sz="1600" kern="1200">
          <a:solidFill>
            <a:schemeClr val="tx1"/>
          </a:solidFill>
          <a:latin typeface="+mn-lt"/>
          <a:ea typeface="+mn-ea"/>
          <a:cs typeface="+mn-cs"/>
        </a:defRPr>
      </a:lvl4pPr>
      <a:lvl5pPr marL="0" indent="0" algn="l" defTabSz="914377" rtl="0" eaLnBrk="1" latinLnBrk="0" hangingPunct="1">
        <a:lnSpc>
          <a:spcPct val="100000"/>
        </a:lnSpc>
        <a:spcBef>
          <a:spcPts val="800"/>
        </a:spcBef>
        <a:buFontTx/>
        <a:buNone/>
        <a:defRPr sz="1333" b="0" i="1" kern="1200">
          <a:solidFill>
            <a:schemeClr val="accent4"/>
          </a:solidFill>
          <a:latin typeface="+mn-lt"/>
          <a:ea typeface="+mn-ea"/>
          <a:cs typeface="+mn-cs"/>
        </a:defRPr>
      </a:lvl5pPr>
      <a:lvl6pPr marL="0" indent="0" algn="l" defTabSz="914377" rtl="0" eaLnBrk="1" latinLnBrk="0" hangingPunct="1">
        <a:lnSpc>
          <a:spcPct val="100000"/>
        </a:lnSpc>
        <a:spcBef>
          <a:spcPts val="0"/>
        </a:spcBef>
        <a:buFontTx/>
        <a:buNone/>
        <a:defRPr sz="1333" b="0" kern="1200">
          <a:solidFill>
            <a:schemeClr val="tx1"/>
          </a:solidFill>
          <a:latin typeface="+mn-lt"/>
          <a:ea typeface="+mn-ea"/>
          <a:cs typeface="+mn-cs"/>
        </a:defRPr>
      </a:lvl6pPr>
      <a:lvl7pPr marL="0" indent="0" algn="l" defTabSz="914377" rtl="0" eaLnBrk="1" latinLnBrk="0" hangingPunct="1">
        <a:lnSpc>
          <a:spcPct val="100000"/>
        </a:lnSpc>
        <a:spcBef>
          <a:spcPts val="0"/>
        </a:spcBef>
        <a:buFontTx/>
        <a:buNone/>
        <a:defRPr sz="1333" b="0" kern="1200">
          <a:solidFill>
            <a:schemeClr val="tx1"/>
          </a:solidFill>
          <a:latin typeface="+mn-lt"/>
          <a:ea typeface="+mn-ea"/>
          <a:cs typeface="+mn-cs"/>
        </a:defRPr>
      </a:lvl7pPr>
      <a:lvl8pPr marL="0" indent="0" algn="l" defTabSz="914377" rtl="0" eaLnBrk="1" latinLnBrk="0" hangingPunct="1">
        <a:lnSpc>
          <a:spcPct val="100000"/>
        </a:lnSpc>
        <a:spcBef>
          <a:spcPts val="0"/>
        </a:spcBef>
        <a:buFontTx/>
        <a:buNone/>
        <a:defRPr sz="1333" b="0" kern="1200">
          <a:solidFill>
            <a:schemeClr val="tx1"/>
          </a:solidFill>
          <a:latin typeface="+mn-lt"/>
          <a:ea typeface="+mn-ea"/>
          <a:cs typeface="+mn-cs"/>
        </a:defRPr>
      </a:lvl8pPr>
      <a:lvl9pPr marL="0" indent="0" algn="l" defTabSz="914377" rtl="0" eaLnBrk="1" latinLnBrk="0" hangingPunct="1">
        <a:lnSpc>
          <a:spcPct val="100000"/>
        </a:lnSpc>
        <a:spcBef>
          <a:spcPts val="0"/>
        </a:spcBef>
        <a:buFontTx/>
        <a:buNone/>
        <a:defRPr sz="1333" b="0" i="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76">
          <p15:clr>
            <a:srgbClr val="F26B43"/>
          </p15:clr>
        </p15:guide>
        <p15:guide id="2" orient="horz" pos="2913">
          <p15:clr>
            <a:srgbClr val="F26B43"/>
          </p15:clr>
        </p15:guide>
        <p15:guide id="3" pos="5284">
          <p15:clr>
            <a:srgbClr val="F26B43"/>
          </p15:clr>
        </p15:guide>
        <p15:guide id="4" orient="horz" pos="282">
          <p15:clr>
            <a:srgbClr val="F26B43"/>
          </p15:clr>
        </p15:guide>
        <p15:guide id="5" orient="horz" pos="75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07533" y="628722"/>
            <a:ext cx="10176000" cy="451405"/>
          </a:xfrm>
          <a:prstGeom prst="rect">
            <a:avLst/>
          </a:prstGeom>
        </p:spPr>
        <p:txBody>
          <a:bodyPr vert="horz" wrap="square" lIns="36000" tIns="0" rIns="36000" bIns="0" rtlCol="0" anchor="ctr">
            <a:spAutoFit/>
          </a:bodyPr>
          <a:lstStyle/>
          <a:p>
            <a:r>
              <a:rPr lang="en-GB" noProof="0"/>
              <a:t>Insert headline</a:t>
            </a:r>
          </a:p>
        </p:txBody>
      </p:sp>
      <p:sp>
        <p:nvSpPr>
          <p:cNvPr id="3" name="Espace réservé du texte 2"/>
          <p:cNvSpPr>
            <a:spLocks noGrp="1"/>
          </p:cNvSpPr>
          <p:nvPr>
            <p:ph type="body" idx="1"/>
          </p:nvPr>
        </p:nvSpPr>
        <p:spPr>
          <a:xfrm>
            <a:off x="1007533" y="1606938"/>
            <a:ext cx="10176000" cy="1395253"/>
          </a:xfrm>
          <a:prstGeom prst="rect">
            <a:avLst/>
          </a:prstGeom>
        </p:spPr>
        <p:txBody>
          <a:bodyPr vert="horz" wrap="square" lIns="36000" tIns="0" rIns="36000" bIns="0" rtlCol="0">
            <a:spAutoFit/>
          </a:bodyPr>
          <a:lstStyle/>
          <a:p>
            <a:pPr lvl="0"/>
            <a:r>
              <a:rPr lang="en-GB" noProof="0"/>
              <a:t>Click to add text / level 1</a:t>
            </a:r>
          </a:p>
          <a:p>
            <a:pPr lvl="1"/>
            <a:r>
              <a:rPr lang="en-GB" noProof="0"/>
              <a:t>Click to add text / level 2</a:t>
            </a:r>
          </a:p>
          <a:p>
            <a:pPr lvl="2"/>
            <a:r>
              <a:rPr lang="en-GB" noProof="0"/>
              <a:t>Click to add text / level 3</a:t>
            </a:r>
          </a:p>
          <a:p>
            <a:pPr lvl="3"/>
            <a:r>
              <a:rPr lang="en-GB" noProof="0"/>
              <a:t>Click to add text level 4</a:t>
            </a:r>
          </a:p>
          <a:p>
            <a:pPr lvl="4"/>
            <a:r>
              <a:rPr lang="en-GB" noProof="0"/>
              <a:t>Level 5</a:t>
            </a:r>
          </a:p>
        </p:txBody>
      </p:sp>
      <p:sp>
        <p:nvSpPr>
          <p:cNvPr id="4" name="Espace réservé de la date 3"/>
          <p:cNvSpPr>
            <a:spLocks noGrp="1"/>
          </p:cNvSpPr>
          <p:nvPr>
            <p:ph type="dt" sz="half" idx="2"/>
          </p:nvPr>
        </p:nvSpPr>
        <p:spPr>
          <a:xfrm>
            <a:off x="11808667" y="2378607"/>
            <a:ext cx="143565" cy="72768"/>
          </a:xfrm>
          <a:prstGeom prst="rect">
            <a:avLst/>
          </a:prstGeom>
        </p:spPr>
        <p:txBody>
          <a:bodyPr vert="vert270" wrap="none" lIns="0" tIns="36000" rIns="0" bIns="36000" rtlCol="0" anchor="ctr">
            <a:spAutoFit/>
          </a:bodyPr>
          <a:lstStyle>
            <a:lvl1pPr marL="0" algn="l">
              <a:lnSpc>
                <a:spcPct val="100000"/>
              </a:lnSpc>
              <a:spcBef>
                <a:spcPts val="0"/>
              </a:spcBef>
              <a:buFontTx/>
              <a:buNone/>
              <a:defRPr sz="933">
                <a:solidFill>
                  <a:schemeClr val="tx1"/>
                </a:solidFill>
              </a:defRPr>
            </a:lvl1pPr>
          </a:lstStyle>
          <a:p>
            <a:endParaRPr lang="fr-FR"/>
          </a:p>
        </p:txBody>
      </p:sp>
      <p:sp>
        <p:nvSpPr>
          <p:cNvPr id="5" name="Espace réservé du pied de page 4"/>
          <p:cNvSpPr>
            <a:spLocks noGrp="1"/>
          </p:cNvSpPr>
          <p:nvPr>
            <p:ph type="ftr" sz="quarter" idx="3"/>
          </p:nvPr>
        </p:nvSpPr>
        <p:spPr>
          <a:xfrm>
            <a:off x="11789567" y="4166877"/>
            <a:ext cx="143565" cy="2400000"/>
          </a:xfrm>
          <a:prstGeom prst="rect">
            <a:avLst/>
          </a:prstGeom>
        </p:spPr>
        <p:txBody>
          <a:bodyPr vert="vert270" wrap="square" lIns="0" tIns="36000" rIns="0" bIns="36000" rtlCol="0" anchor="ctr">
            <a:spAutoFit/>
          </a:bodyPr>
          <a:lstStyle>
            <a:lvl1pPr marL="0" algn="l">
              <a:lnSpc>
                <a:spcPct val="100000"/>
              </a:lnSpc>
              <a:spcBef>
                <a:spcPts val="0"/>
              </a:spcBef>
              <a:buFontTx/>
              <a:buNone/>
              <a:defRPr sz="933">
                <a:solidFill>
                  <a:schemeClr val="tx1"/>
                </a:solidFill>
              </a:defRPr>
            </a:lvl1pPr>
          </a:lstStyle>
          <a:p>
            <a:endParaRPr lang="en-GB" noProof="0"/>
          </a:p>
        </p:txBody>
      </p:sp>
      <p:sp>
        <p:nvSpPr>
          <p:cNvPr id="6" name="Espace réservé du numéro de diapositive 5"/>
          <p:cNvSpPr>
            <a:spLocks noGrp="1"/>
          </p:cNvSpPr>
          <p:nvPr>
            <p:ph type="sldNum" sz="quarter" idx="4"/>
          </p:nvPr>
        </p:nvSpPr>
        <p:spPr>
          <a:xfrm>
            <a:off x="11765626" y="3216432"/>
            <a:ext cx="318924" cy="251672"/>
          </a:xfrm>
          <a:prstGeom prst="rect">
            <a:avLst/>
          </a:prstGeom>
        </p:spPr>
        <p:txBody>
          <a:bodyPr vert="vert270" wrap="none" lIns="36000" tIns="0" rIns="36000" bIns="0" rtlCol="0" anchor="ctr">
            <a:spAutoFit/>
          </a:bodyPr>
          <a:lstStyle>
            <a:lvl1pPr marL="0" algn="ctr">
              <a:lnSpc>
                <a:spcPct val="100000"/>
              </a:lnSpc>
              <a:spcBef>
                <a:spcPts val="0"/>
              </a:spcBef>
              <a:buFontTx/>
              <a:buNone/>
              <a:defRPr sz="1600">
                <a:solidFill>
                  <a:schemeClr val="tx1"/>
                </a:solidFill>
              </a:defRPr>
            </a:lvl1pPr>
          </a:lstStyle>
          <a:p>
            <a:fld id="{E8C60506-5BE4-4453-AE4B-F0F5E69C63A6}" type="slidenum">
              <a:rPr lang="fr-FR" smtClean="0"/>
              <a:pPr/>
              <a:t>‹N°›</a:t>
            </a:fld>
            <a:endParaRPr lang="fr-FR"/>
          </a:p>
        </p:txBody>
      </p:sp>
      <p:cxnSp>
        <p:nvCxnSpPr>
          <p:cNvPr id="10" name="Connecteur droit 9">
            <a:extLst>
              <a:ext uri="{FF2B5EF4-FFF2-40B4-BE49-F238E27FC236}">
                <a16:creationId xmlns:a16="http://schemas.microsoft.com/office/drawing/2014/main" id="{261CAC0C-ECD7-DDCF-E91E-87FFA193C472}"/>
              </a:ext>
            </a:extLst>
          </p:cNvPr>
          <p:cNvCxnSpPr>
            <a:cxnSpLocks/>
          </p:cNvCxnSpPr>
          <p:nvPr userDrawn="1"/>
        </p:nvCxnSpPr>
        <p:spPr>
          <a:xfrm>
            <a:off x="11676572" y="330263"/>
            <a:ext cx="0" cy="6192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reeform 2">
            <a:extLst>
              <a:ext uri="{FF2B5EF4-FFF2-40B4-BE49-F238E27FC236}">
                <a16:creationId xmlns:a16="http://schemas.microsoft.com/office/drawing/2014/main" id="{A2CF3086-3C43-461D-38EE-6D9AA0B951CD}"/>
              </a:ext>
            </a:extLst>
          </p:cNvPr>
          <p:cNvSpPr>
            <a:spLocks/>
          </p:cNvSpPr>
          <p:nvPr userDrawn="1"/>
        </p:nvSpPr>
        <p:spPr bwMode="auto">
          <a:xfrm>
            <a:off x="517436" y="330263"/>
            <a:ext cx="141816" cy="6192000"/>
          </a:xfrm>
          <a:custGeom>
            <a:avLst/>
            <a:gdLst>
              <a:gd name="T0" fmla="+- 0 603 603"/>
              <a:gd name="T1" fmla="*/ T0 w 166"/>
              <a:gd name="T2" fmla="+- 0 7693 389"/>
              <a:gd name="T3" fmla="*/ 7693 h 7304"/>
              <a:gd name="T4" fmla="+- 0 603 603"/>
              <a:gd name="T5" fmla="*/ T4 w 166"/>
              <a:gd name="T6" fmla="+- 0 1320 389"/>
              <a:gd name="T7" fmla="*/ 1320 h 7304"/>
              <a:gd name="T8" fmla="+- 0 769 603"/>
              <a:gd name="T9" fmla="*/ T8 w 166"/>
              <a:gd name="T10" fmla="+- 0 1027 389"/>
              <a:gd name="T11" fmla="*/ 1027 h 7304"/>
              <a:gd name="T12" fmla="+- 0 603 603"/>
              <a:gd name="T13" fmla="*/ T12 w 166"/>
              <a:gd name="T14" fmla="+- 0 734 389"/>
              <a:gd name="T15" fmla="*/ 734 h 7304"/>
              <a:gd name="T16" fmla="+- 0 603 603"/>
              <a:gd name="T17" fmla="*/ T16 w 166"/>
              <a:gd name="T18" fmla="+- 0 389 389"/>
              <a:gd name="T19" fmla="*/ 389 h 7304"/>
            </a:gdLst>
            <a:ahLst/>
            <a:cxnLst>
              <a:cxn ang="0">
                <a:pos x="T1" y="T3"/>
              </a:cxn>
              <a:cxn ang="0">
                <a:pos x="T5" y="T7"/>
              </a:cxn>
              <a:cxn ang="0">
                <a:pos x="T9" y="T11"/>
              </a:cxn>
              <a:cxn ang="0">
                <a:pos x="T13" y="T15"/>
              </a:cxn>
              <a:cxn ang="0">
                <a:pos x="T17" y="T19"/>
              </a:cxn>
            </a:cxnLst>
            <a:rect l="0" t="0" r="r" b="b"/>
            <a:pathLst>
              <a:path w="166" h="7304">
                <a:moveTo>
                  <a:pt x="0" y="7304"/>
                </a:moveTo>
                <a:lnTo>
                  <a:pt x="0" y="931"/>
                </a:lnTo>
                <a:lnTo>
                  <a:pt x="166" y="638"/>
                </a:lnTo>
                <a:lnTo>
                  <a:pt x="0" y="345"/>
                </a:lnTo>
                <a:lnTo>
                  <a:pt x="0" y="0"/>
                </a:lnTo>
              </a:path>
            </a:pathLst>
          </a:custGeom>
          <a:noFill/>
          <a:ln w="3175">
            <a:solidFill>
              <a:srgbClr val="E3021B"/>
            </a:solidFill>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grpSp>
        <p:nvGrpSpPr>
          <p:cNvPr id="7" name="Group 4">
            <a:extLst>
              <a:ext uri="{FF2B5EF4-FFF2-40B4-BE49-F238E27FC236}">
                <a16:creationId xmlns:a16="http://schemas.microsoft.com/office/drawing/2014/main" id="{49DD527C-FFF6-9832-A578-897A6875B3F1}"/>
              </a:ext>
            </a:extLst>
          </p:cNvPr>
          <p:cNvGrpSpPr>
            <a:grpSpLocks noChangeAspect="1"/>
          </p:cNvGrpSpPr>
          <p:nvPr userDrawn="1"/>
        </p:nvGrpSpPr>
        <p:grpSpPr bwMode="auto">
          <a:xfrm>
            <a:off x="11718861" y="338911"/>
            <a:ext cx="432000" cy="454927"/>
            <a:chOff x="1694" y="371"/>
            <a:chExt cx="2374" cy="2500"/>
          </a:xfrm>
        </p:grpSpPr>
        <p:sp>
          <p:nvSpPr>
            <p:cNvPr id="9" name="Freeform 5">
              <a:extLst>
                <a:ext uri="{FF2B5EF4-FFF2-40B4-BE49-F238E27FC236}">
                  <a16:creationId xmlns:a16="http://schemas.microsoft.com/office/drawing/2014/main" id="{79E086B1-E148-96DD-518A-33D435D2DC63}"/>
                </a:ext>
              </a:extLst>
            </p:cNvPr>
            <p:cNvSpPr>
              <a:spLocks noEditPoints="1"/>
            </p:cNvSpPr>
            <p:nvPr userDrawn="1"/>
          </p:nvSpPr>
          <p:spPr bwMode="auto">
            <a:xfrm>
              <a:off x="1694" y="2151"/>
              <a:ext cx="308" cy="296"/>
            </a:xfrm>
            <a:custGeom>
              <a:avLst/>
              <a:gdLst>
                <a:gd name="T0" fmla="*/ 119 w 165"/>
                <a:gd name="T1" fmla="*/ 159 h 159"/>
                <a:gd name="T2" fmla="*/ 165 w 165"/>
                <a:gd name="T3" fmla="*/ 159 h 159"/>
                <a:gd name="T4" fmla="*/ 131 w 165"/>
                <a:gd name="T5" fmla="*/ 101 h 159"/>
                <a:gd name="T6" fmla="*/ 159 w 165"/>
                <a:gd name="T7" fmla="*/ 54 h 159"/>
                <a:gd name="T8" fmla="*/ 98 w 165"/>
                <a:gd name="T9" fmla="*/ 0 h 159"/>
                <a:gd name="T10" fmla="*/ 0 w 165"/>
                <a:gd name="T11" fmla="*/ 0 h 159"/>
                <a:gd name="T12" fmla="*/ 0 w 165"/>
                <a:gd name="T13" fmla="*/ 159 h 159"/>
                <a:gd name="T14" fmla="*/ 41 w 165"/>
                <a:gd name="T15" fmla="*/ 159 h 159"/>
                <a:gd name="T16" fmla="*/ 41 w 165"/>
                <a:gd name="T17" fmla="*/ 108 h 159"/>
                <a:gd name="T18" fmla="*/ 92 w 165"/>
                <a:gd name="T19" fmla="*/ 108 h 159"/>
                <a:gd name="T20" fmla="*/ 119 w 165"/>
                <a:gd name="T21" fmla="*/ 159 h 159"/>
                <a:gd name="T22" fmla="*/ 41 w 165"/>
                <a:gd name="T23" fmla="*/ 32 h 159"/>
                <a:gd name="T24" fmla="*/ 92 w 165"/>
                <a:gd name="T25" fmla="*/ 32 h 159"/>
                <a:gd name="T26" fmla="*/ 117 w 165"/>
                <a:gd name="T27" fmla="*/ 54 h 159"/>
                <a:gd name="T28" fmla="*/ 92 w 165"/>
                <a:gd name="T29" fmla="*/ 76 h 159"/>
                <a:gd name="T30" fmla="*/ 41 w 165"/>
                <a:gd name="T31" fmla="*/ 76 h 159"/>
                <a:gd name="T32" fmla="*/ 41 w 165"/>
                <a:gd name="T33"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9">
                  <a:moveTo>
                    <a:pt x="119" y="159"/>
                  </a:moveTo>
                  <a:cubicBezTo>
                    <a:pt x="165" y="159"/>
                    <a:pt x="165" y="159"/>
                    <a:pt x="165" y="159"/>
                  </a:cubicBezTo>
                  <a:cubicBezTo>
                    <a:pt x="131" y="101"/>
                    <a:pt x="131" y="101"/>
                    <a:pt x="131" y="101"/>
                  </a:cubicBezTo>
                  <a:cubicBezTo>
                    <a:pt x="150" y="92"/>
                    <a:pt x="159" y="75"/>
                    <a:pt x="159" y="54"/>
                  </a:cubicBezTo>
                  <a:cubicBezTo>
                    <a:pt x="159" y="23"/>
                    <a:pt x="138" y="0"/>
                    <a:pt x="98" y="0"/>
                  </a:cubicBezTo>
                  <a:cubicBezTo>
                    <a:pt x="0" y="0"/>
                    <a:pt x="0" y="0"/>
                    <a:pt x="0" y="0"/>
                  </a:cubicBezTo>
                  <a:cubicBezTo>
                    <a:pt x="0" y="159"/>
                    <a:pt x="0" y="159"/>
                    <a:pt x="0" y="159"/>
                  </a:cubicBezTo>
                  <a:cubicBezTo>
                    <a:pt x="41" y="159"/>
                    <a:pt x="41" y="159"/>
                    <a:pt x="41" y="159"/>
                  </a:cubicBezTo>
                  <a:cubicBezTo>
                    <a:pt x="41" y="108"/>
                    <a:pt x="41" y="108"/>
                    <a:pt x="41" y="108"/>
                  </a:cubicBezTo>
                  <a:cubicBezTo>
                    <a:pt x="92" y="108"/>
                    <a:pt x="92" y="108"/>
                    <a:pt x="92" y="108"/>
                  </a:cubicBezTo>
                  <a:lnTo>
                    <a:pt x="119" y="159"/>
                  </a:lnTo>
                  <a:close/>
                  <a:moveTo>
                    <a:pt x="41" y="32"/>
                  </a:moveTo>
                  <a:cubicBezTo>
                    <a:pt x="92" y="32"/>
                    <a:pt x="92" y="32"/>
                    <a:pt x="92" y="32"/>
                  </a:cubicBezTo>
                  <a:cubicBezTo>
                    <a:pt x="108" y="32"/>
                    <a:pt x="117" y="42"/>
                    <a:pt x="117" y="54"/>
                  </a:cubicBezTo>
                  <a:cubicBezTo>
                    <a:pt x="117" y="67"/>
                    <a:pt x="108" y="76"/>
                    <a:pt x="92" y="76"/>
                  </a:cubicBezTo>
                  <a:cubicBezTo>
                    <a:pt x="41" y="76"/>
                    <a:pt x="41" y="76"/>
                    <a:pt x="41" y="76"/>
                  </a:cubicBezTo>
                  <a:lnTo>
                    <a:pt x="4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2" name="Freeform 6">
              <a:extLst>
                <a:ext uri="{FF2B5EF4-FFF2-40B4-BE49-F238E27FC236}">
                  <a16:creationId xmlns:a16="http://schemas.microsoft.com/office/drawing/2014/main" id="{3995FEF2-17CD-E554-CCB4-02F1FB67F74B}"/>
                </a:ext>
              </a:extLst>
            </p:cNvPr>
            <p:cNvSpPr>
              <a:spLocks/>
            </p:cNvSpPr>
            <p:nvPr userDrawn="1"/>
          </p:nvSpPr>
          <p:spPr bwMode="auto">
            <a:xfrm>
              <a:off x="3161" y="2151"/>
              <a:ext cx="304" cy="300"/>
            </a:xfrm>
            <a:custGeom>
              <a:avLst/>
              <a:gdLst>
                <a:gd name="T0" fmla="*/ 0 w 163"/>
                <a:gd name="T1" fmla="*/ 0 h 161"/>
                <a:gd name="T2" fmla="*/ 0 w 163"/>
                <a:gd name="T3" fmla="*/ 93 h 161"/>
                <a:gd name="T4" fmla="*/ 82 w 163"/>
                <a:gd name="T5" fmla="*/ 161 h 161"/>
                <a:gd name="T6" fmla="*/ 163 w 163"/>
                <a:gd name="T7" fmla="*/ 93 h 161"/>
                <a:gd name="T8" fmla="*/ 163 w 163"/>
                <a:gd name="T9" fmla="*/ 0 h 161"/>
                <a:gd name="T10" fmla="*/ 122 w 163"/>
                <a:gd name="T11" fmla="*/ 0 h 161"/>
                <a:gd name="T12" fmla="*/ 122 w 163"/>
                <a:gd name="T13" fmla="*/ 93 h 161"/>
                <a:gd name="T14" fmla="*/ 82 w 163"/>
                <a:gd name="T15" fmla="*/ 128 h 161"/>
                <a:gd name="T16" fmla="*/ 42 w 163"/>
                <a:gd name="T17" fmla="*/ 93 h 161"/>
                <a:gd name="T18" fmla="*/ 42 w 163"/>
                <a:gd name="T19" fmla="*/ 0 h 161"/>
                <a:gd name="T20" fmla="*/ 0 w 163"/>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1">
                  <a:moveTo>
                    <a:pt x="0" y="0"/>
                  </a:moveTo>
                  <a:cubicBezTo>
                    <a:pt x="0" y="93"/>
                    <a:pt x="0" y="93"/>
                    <a:pt x="0" y="93"/>
                  </a:cubicBezTo>
                  <a:cubicBezTo>
                    <a:pt x="0" y="141"/>
                    <a:pt x="35" y="161"/>
                    <a:pt x="82" y="161"/>
                  </a:cubicBezTo>
                  <a:cubicBezTo>
                    <a:pt x="128" y="161"/>
                    <a:pt x="163" y="141"/>
                    <a:pt x="163" y="93"/>
                  </a:cubicBezTo>
                  <a:cubicBezTo>
                    <a:pt x="163" y="0"/>
                    <a:pt x="163" y="0"/>
                    <a:pt x="163" y="0"/>
                  </a:cubicBezTo>
                  <a:cubicBezTo>
                    <a:pt x="122" y="0"/>
                    <a:pt x="122" y="0"/>
                    <a:pt x="122" y="0"/>
                  </a:cubicBezTo>
                  <a:cubicBezTo>
                    <a:pt x="122" y="93"/>
                    <a:pt x="122" y="93"/>
                    <a:pt x="122" y="93"/>
                  </a:cubicBezTo>
                  <a:cubicBezTo>
                    <a:pt x="122" y="110"/>
                    <a:pt x="116" y="128"/>
                    <a:pt x="82" y="128"/>
                  </a:cubicBezTo>
                  <a:cubicBezTo>
                    <a:pt x="48" y="128"/>
                    <a:pt x="42" y="110"/>
                    <a:pt x="42" y="93"/>
                  </a:cubicBezTo>
                  <a:cubicBezTo>
                    <a:pt x="42" y="0"/>
                    <a:pt x="42" y="0"/>
                    <a:pt x="42"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3" name="Freeform 7">
              <a:extLst>
                <a:ext uri="{FF2B5EF4-FFF2-40B4-BE49-F238E27FC236}">
                  <a16:creationId xmlns:a16="http://schemas.microsoft.com/office/drawing/2014/main" id="{B6AFF330-203F-48FE-B2B8-D73CF7F94D7D}"/>
                </a:ext>
              </a:extLst>
            </p:cNvPr>
            <p:cNvSpPr>
              <a:spLocks/>
            </p:cNvSpPr>
            <p:nvPr userDrawn="1"/>
          </p:nvSpPr>
          <p:spPr bwMode="auto">
            <a:xfrm>
              <a:off x="2075" y="2151"/>
              <a:ext cx="257" cy="296"/>
            </a:xfrm>
            <a:custGeom>
              <a:avLst/>
              <a:gdLst>
                <a:gd name="T0" fmla="*/ 257 w 257"/>
                <a:gd name="T1" fmla="*/ 235 h 296"/>
                <a:gd name="T2" fmla="*/ 76 w 257"/>
                <a:gd name="T3" fmla="*/ 235 h 296"/>
                <a:gd name="T4" fmla="*/ 76 w 257"/>
                <a:gd name="T5" fmla="*/ 175 h 296"/>
                <a:gd name="T6" fmla="*/ 237 w 257"/>
                <a:gd name="T7" fmla="*/ 175 h 296"/>
                <a:gd name="T8" fmla="*/ 237 w 257"/>
                <a:gd name="T9" fmla="*/ 117 h 296"/>
                <a:gd name="T10" fmla="*/ 76 w 257"/>
                <a:gd name="T11" fmla="*/ 117 h 296"/>
                <a:gd name="T12" fmla="*/ 76 w 257"/>
                <a:gd name="T13" fmla="*/ 61 h 296"/>
                <a:gd name="T14" fmla="*/ 252 w 257"/>
                <a:gd name="T15" fmla="*/ 61 h 296"/>
                <a:gd name="T16" fmla="*/ 252 w 257"/>
                <a:gd name="T17" fmla="*/ 0 h 296"/>
                <a:gd name="T18" fmla="*/ 0 w 257"/>
                <a:gd name="T19" fmla="*/ 0 h 296"/>
                <a:gd name="T20" fmla="*/ 0 w 257"/>
                <a:gd name="T21" fmla="*/ 296 h 296"/>
                <a:gd name="T22" fmla="*/ 257 w 257"/>
                <a:gd name="T23" fmla="*/ 296 h 296"/>
                <a:gd name="T24" fmla="*/ 257 w 257"/>
                <a:gd name="T25"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96">
                  <a:moveTo>
                    <a:pt x="257" y="235"/>
                  </a:moveTo>
                  <a:lnTo>
                    <a:pt x="76" y="235"/>
                  </a:lnTo>
                  <a:lnTo>
                    <a:pt x="76" y="175"/>
                  </a:lnTo>
                  <a:lnTo>
                    <a:pt x="237" y="175"/>
                  </a:lnTo>
                  <a:lnTo>
                    <a:pt x="237" y="117"/>
                  </a:lnTo>
                  <a:lnTo>
                    <a:pt x="76" y="117"/>
                  </a:lnTo>
                  <a:lnTo>
                    <a:pt x="76" y="61"/>
                  </a:lnTo>
                  <a:lnTo>
                    <a:pt x="252" y="61"/>
                  </a:lnTo>
                  <a:lnTo>
                    <a:pt x="252" y="0"/>
                  </a:lnTo>
                  <a:lnTo>
                    <a:pt x="0" y="0"/>
                  </a:lnTo>
                  <a:lnTo>
                    <a:pt x="0" y="296"/>
                  </a:lnTo>
                  <a:lnTo>
                    <a:pt x="257" y="296"/>
                  </a:lnTo>
                  <a:lnTo>
                    <a:pt x="257"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4" name="Freeform 8">
              <a:extLst>
                <a:ext uri="{FF2B5EF4-FFF2-40B4-BE49-F238E27FC236}">
                  <a16:creationId xmlns:a16="http://schemas.microsoft.com/office/drawing/2014/main" id="{AFCA5FC2-8307-ACAD-7E43-0AA9B278B260}"/>
                </a:ext>
              </a:extLst>
            </p:cNvPr>
            <p:cNvSpPr>
              <a:spLocks/>
            </p:cNvSpPr>
            <p:nvPr userDrawn="1"/>
          </p:nvSpPr>
          <p:spPr bwMode="auto">
            <a:xfrm>
              <a:off x="3553" y="2151"/>
              <a:ext cx="244" cy="296"/>
            </a:xfrm>
            <a:custGeom>
              <a:avLst/>
              <a:gdLst>
                <a:gd name="T0" fmla="*/ 244 w 244"/>
                <a:gd name="T1" fmla="*/ 235 h 296"/>
                <a:gd name="T2" fmla="*/ 76 w 244"/>
                <a:gd name="T3" fmla="*/ 235 h 296"/>
                <a:gd name="T4" fmla="*/ 76 w 244"/>
                <a:gd name="T5" fmla="*/ 0 h 296"/>
                <a:gd name="T6" fmla="*/ 0 w 244"/>
                <a:gd name="T7" fmla="*/ 0 h 296"/>
                <a:gd name="T8" fmla="*/ 0 w 244"/>
                <a:gd name="T9" fmla="*/ 296 h 296"/>
                <a:gd name="T10" fmla="*/ 244 w 244"/>
                <a:gd name="T11" fmla="*/ 296 h 296"/>
                <a:gd name="T12" fmla="*/ 244 w 244"/>
                <a:gd name="T13" fmla="*/ 235 h 296"/>
              </a:gdLst>
              <a:ahLst/>
              <a:cxnLst>
                <a:cxn ang="0">
                  <a:pos x="T0" y="T1"/>
                </a:cxn>
                <a:cxn ang="0">
                  <a:pos x="T2" y="T3"/>
                </a:cxn>
                <a:cxn ang="0">
                  <a:pos x="T4" y="T5"/>
                </a:cxn>
                <a:cxn ang="0">
                  <a:pos x="T6" y="T7"/>
                </a:cxn>
                <a:cxn ang="0">
                  <a:pos x="T8" y="T9"/>
                </a:cxn>
                <a:cxn ang="0">
                  <a:pos x="T10" y="T11"/>
                </a:cxn>
                <a:cxn ang="0">
                  <a:pos x="T12" y="T13"/>
                </a:cxn>
              </a:cxnLst>
              <a:rect l="0" t="0" r="r" b="b"/>
              <a:pathLst>
                <a:path w="244" h="296">
                  <a:moveTo>
                    <a:pt x="244" y="235"/>
                  </a:moveTo>
                  <a:lnTo>
                    <a:pt x="76" y="235"/>
                  </a:lnTo>
                  <a:lnTo>
                    <a:pt x="76" y="0"/>
                  </a:lnTo>
                  <a:lnTo>
                    <a:pt x="0" y="0"/>
                  </a:lnTo>
                  <a:lnTo>
                    <a:pt x="0" y="296"/>
                  </a:lnTo>
                  <a:lnTo>
                    <a:pt x="244" y="296"/>
                  </a:lnTo>
                  <a:lnTo>
                    <a:pt x="244"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5" name="Freeform 9">
              <a:extLst>
                <a:ext uri="{FF2B5EF4-FFF2-40B4-BE49-F238E27FC236}">
                  <a16:creationId xmlns:a16="http://schemas.microsoft.com/office/drawing/2014/main" id="{8DFB4BC0-FAF2-5667-66A3-660EEC31580F}"/>
                </a:ext>
              </a:extLst>
            </p:cNvPr>
            <p:cNvSpPr>
              <a:spLocks noEditPoints="1"/>
            </p:cNvSpPr>
            <p:nvPr userDrawn="1"/>
          </p:nvSpPr>
          <p:spPr bwMode="auto">
            <a:xfrm>
              <a:off x="2773" y="2151"/>
              <a:ext cx="354" cy="296"/>
            </a:xfrm>
            <a:custGeom>
              <a:avLst/>
              <a:gdLst>
                <a:gd name="T0" fmla="*/ 274 w 354"/>
                <a:gd name="T1" fmla="*/ 296 h 296"/>
                <a:gd name="T2" fmla="*/ 354 w 354"/>
                <a:gd name="T3" fmla="*/ 296 h 296"/>
                <a:gd name="T4" fmla="*/ 227 w 354"/>
                <a:gd name="T5" fmla="*/ 0 h 296"/>
                <a:gd name="T6" fmla="*/ 127 w 354"/>
                <a:gd name="T7" fmla="*/ 0 h 296"/>
                <a:gd name="T8" fmla="*/ 0 w 354"/>
                <a:gd name="T9" fmla="*/ 296 h 296"/>
                <a:gd name="T10" fmla="*/ 78 w 354"/>
                <a:gd name="T11" fmla="*/ 296 h 296"/>
                <a:gd name="T12" fmla="*/ 102 w 354"/>
                <a:gd name="T13" fmla="*/ 240 h 296"/>
                <a:gd name="T14" fmla="*/ 252 w 354"/>
                <a:gd name="T15" fmla="*/ 240 h 296"/>
                <a:gd name="T16" fmla="*/ 274 w 354"/>
                <a:gd name="T17" fmla="*/ 296 h 296"/>
                <a:gd name="T18" fmla="*/ 127 w 354"/>
                <a:gd name="T19" fmla="*/ 181 h 296"/>
                <a:gd name="T20" fmla="*/ 177 w 354"/>
                <a:gd name="T21" fmla="*/ 61 h 296"/>
                <a:gd name="T22" fmla="*/ 227 w 354"/>
                <a:gd name="T23" fmla="*/ 181 h 296"/>
                <a:gd name="T24" fmla="*/ 127 w 354"/>
                <a:gd name="T25" fmla="*/ 1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96">
                  <a:moveTo>
                    <a:pt x="274" y="296"/>
                  </a:moveTo>
                  <a:lnTo>
                    <a:pt x="354" y="296"/>
                  </a:lnTo>
                  <a:lnTo>
                    <a:pt x="227" y="0"/>
                  </a:lnTo>
                  <a:lnTo>
                    <a:pt x="127" y="0"/>
                  </a:lnTo>
                  <a:lnTo>
                    <a:pt x="0" y="296"/>
                  </a:lnTo>
                  <a:lnTo>
                    <a:pt x="78" y="296"/>
                  </a:lnTo>
                  <a:lnTo>
                    <a:pt x="102" y="240"/>
                  </a:lnTo>
                  <a:lnTo>
                    <a:pt x="252" y="240"/>
                  </a:lnTo>
                  <a:lnTo>
                    <a:pt x="274" y="296"/>
                  </a:lnTo>
                  <a:close/>
                  <a:moveTo>
                    <a:pt x="127" y="181"/>
                  </a:moveTo>
                  <a:lnTo>
                    <a:pt x="177" y="61"/>
                  </a:lnTo>
                  <a:lnTo>
                    <a:pt x="227" y="181"/>
                  </a:lnTo>
                  <a:lnTo>
                    <a:pt x="127"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 name="Freeform 10">
              <a:extLst>
                <a:ext uri="{FF2B5EF4-FFF2-40B4-BE49-F238E27FC236}">
                  <a16:creationId xmlns:a16="http://schemas.microsoft.com/office/drawing/2014/main" id="{ECC54326-3144-204D-B36B-F7027F7F2833}"/>
                </a:ext>
              </a:extLst>
            </p:cNvPr>
            <p:cNvSpPr>
              <a:spLocks/>
            </p:cNvSpPr>
            <p:nvPr userDrawn="1"/>
          </p:nvSpPr>
          <p:spPr bwMode="auto">
            <a:xfrm>
              <a:off x="3763" y="2151"/>
              <a:ext cx="305" cy="296"/>
            </a:xfrm>
            <a:custGeom>
              <a:avLst/>
              <a:gdLst>
                <a:gd name="T0" fmla="*/ 0 w 305"/>
                <a:gd name="T1" fmla="*/ 0 h 296"/>
                <a:gd name="T2" fmla="*/ 0 w 305"/>
                <a:gd name="T3" fmla="*/ 61 h 296"/>
                <a:gd name="T4" fmla="*/ 114 w 305"/>
                <a:gd name="T5" fmla="*/ 61 h 296"/>
                <a:gd name="T6" fmla="*/ 114 w 305"/>
                <a:gd name="T7" fmla="*/ 296 h 296"/>
                <a:gd name="T8" fmla="*/ 191 w 305"/>
                <a:gd name="T9" fmla="*/ 296 h 296"/>
                <a:gd name="T10" fmla="*/ 191 w 305"/>
                <a:gd name="T11" fmla="*/ 61 h 296"/>
                <a:gd name="T12" fmla="*/ 305 w 305"/>
                <a:gd name="T13" fmla="*/ 61 h 296"/>
                <a:gd name="T14" fmla="*/ 305 w 305"/>
                <a:gd name="T15" fmla="*/ 0 h 296"/>
                <a:gd name="T16" fmla="*/ 0 w 30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6">
                  <a:moveTo>
                    <a:pt x="0" y="0"/>
                  </a:moveTo>
                  <a:lnTo>
                    <a:pt x="0" y="61"/>
                  </a:lnTo>
                  <a:lnTo>
                    <a:pt x="114" y="61"/>
                  </a:lnTo>
                  <a:lnTo>
                    <a:pt x="114" y="296"/>
                  </a:lnTo>
                  <a:lnTo>
                    <a:pt x="191" y="296"/>
                  </a:lnTo>
                  <a:lnTo>
                    <a:pt x="191" y="61"/>
                  </a:lnTo>
                  <a:lnTo>
                    <a:pt x="305" y="61"/>
                  </a:lnTo>
                  <a:lnTo>
                    <a:pt x="30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7" name="Freeform 11">
              <a:extLst>
                <a:ext uri="{FF2B5EF4-FFF2-40B4-BE49-F238E27FC236}">
                  <a16:creationId xmlns:a16="http://schemas.microsoft.com/office/drawing/2014/main" id="{C8C1DBD0-922E-4C69-6273-632D97EA966D}"/>
                </a:ext>
              </a:extLst>
            </p:cNvPr>
            <p:cNvSpPr>
              <a:spLocks/>
            </p:cNvSpPr>
            <p:nvPr userDrawn="1"/>
          </p:nvSpPr>
          <p:spPr bwMode="auto">
            <a:xfrm>
              <a:off x="2413" y="2151"/>
              <a:ext cx="309" cy="296"/>
            </a:xfrm>
            <a:custGeom>
              <a:avLst/>
              <a:gdLst>
                <a:gd name="T0" fmla="*/ 309 w 309"/>
                <a:gd name="T1" fmla="*/ 296 h 296"/>
                <a:gd name="T2" fmla="*/ 309 w 309"/>
                <a:gd name="T3" fmla="*/ 0 h 296"/>
                <a:gd name="T4" fmla="*/ 240 w 309"/>
                <a:gd name="T5" fmla="*/ 0 h 296"/>
                <a:gd name="T6" fmla="*/ 240 w 309"/>
                <a:gd name="T7" fmla="*/ 194 h 296"/>
                <a:gd name="T8" fmla="*/ 65 w 309"/>
                <a:gd name="T9" fmla="*/ 0 h 296"/>
                <a:gd name="T10" fmla="*/ 0 w 309"/>
                <a:gd name="T11" fmla="*/ 0 h 296"/>
                <a:gd name="T12" fmla="*/ 0 w 309"/>
                <a:gd name="T13" fmla="*/ 296 h 296"/>
                <a:gd name="T14" fmla="*/ 69 w 309"/>
                <a:gd name="T15" fmla="*/ 296 h 296"/>
                <a:gd name="T16" fmla="*/ 69 w 309"/>
                <a:gd name="T17" fmla="*/ 102 h 296"/>
                <a:gd name="T18" fmla="*/ 242 w 309"/>
                <a:gd name="T19" fmla="*/ 296 h 296"/>
                <a:gd name="T20" fmla="*/ 309 w 309"/>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296">
                  <a:moveTo>
                    <a:pt x="309" y="296"/>
                  </a:moveTo>
                  <a:lnTo>
                    <a:pt x="309" y="0"/>
                  </a:lnTo>
                  <a:lnTo>
                    <a:pt x="240" y="0"/>
                  </a:lnTo>
                  <a:lnTo>
                    <a:pt x="240" y="194"/>
                  </a:lnTo>
                  <a:lnTo>
                    <a:pt x="65" y="0"/>
                  </a:lnTo>
                  <a:lnTo>
                    <a:pt x="0" y="0"/>
                  </a:lnTo>
                  <a:lnTo>
                    <a:pt x="0" y="296"/>
                  </a:lnTo>
                  <a:lnTo>
                    <a:pt x="69" y="296"/>
                  </a:lnTo>
                  <a:lnTo>
                    <a:pt x="69" y="102"/>
                  </a:lnTo>
                  <a:lnTo>
                    <a:pt x="242" y="296"/>
                  </a:lnTo>
                  <a:lnTo>
                    <a:pt x="309" y="2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Freeform 12">
              <a:extLst>
                <a:ext uri="{FF2B5EF4-FFF2-40B4-BE49-F238E27FC236}">
                  <a16:creationId xmlns:a16="http://schemas.microsoft.com/office/drawing/2014/main" id="{CE44CBB7-37F5-151D-F1FD-4DE5D0586E5A}"/>
                </a:ext>
              </a:extLst>
            </p:cNvPr>
            <p:cNvSpPr>
              <a:spLocks/>
            </p:cNvSpPr>
            <p:nvPr userDrawn="1"/>
          </p:nvSpPr>
          <p:spPr bwMode="auto">
            <a:xfrm>
              <a:off x="1800" y="2572"/>
              <a:ext cx="307" cy="295"/>
            </a:xfrm>
            <a:custGeom>
              <a:avLst/>
              <a:gdLst>
                <a:gd name="T0" fmla="*/ 0 w 307"/>
                <a:gd name="T1" fmla="*/ 60 h 295"/>
                <a:gd name="T2" fmla="*/ 114 w 307"/>
                <a:gd name="T3" fmla="*/ 60 h 295"/>
                <a:gd name="T4" fmla="*/ 114 w 307"/>
                <a:gd name="T5" fmla="*/ 295 h 295"/>
                <a:gd name="T6" fmla="*/ 193 w 307"/>
                <a:gd name="T7" fmla="*/ 295 h 295"/>
                <a:gd name="T8" fmla="*/ 193 w 307"/>
                <a:gd name="T9" fmla="*/ 60 h 295"/>
                <a:gd name="T10" fmla="*/ 307 w 307"/>
                <a:gd name="T11" fmla="*/ 60 h 295"/>
                <a:gd name="T12" fmla="*/ 307 w 307"/>
                <a:gd name="T13" fmla="*/ 0 h 295"/>
                <a:gd name="T14" fmla="*/ 0 w 307"/>
                <a:gd name="T15" fmla="*/ 0 h 295"/>
                <a:gd name="T16" fmla="*/ 0 w 307"/>
                <a:gd name="T17"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95">
                  <a:moveTo>
                    <a:pt x="0" y="60"/>
                  </a:moveTo>
                  <a:lnTo>
                    <a:pt x="114" y="60"/>
                  </a:lnTo>
                  <a:lnTo>
                    <a:pt x="114" y="295"/>
                  </a:lnTo>
                  <a:lnTo>
                    <a:pt x="193" y="295"/>
                  </a:lnTo>
                  <a:lnTo>
                    <a:pt x="193" y="60"/>
                  </a:lnTo>
                  <a:lnTo>
                    <a:pt x="307" y="60"/>
                  </a:lnTo>
                  <a:lnTo>
                    <a:pt x="307" y="0"/>
                  </a:lnTo>
                  <a:lnTo>
                    <a:pt x="0" y="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9" name="Freeform 13">
              <a:extLst>
                <a:ext uri="{FF2B5EF4-FFF2-40B4-BE49-F238E27FC236}">
                  <a16:creationId xmlns:a16="http://schemas.microsoft.com/office/drawing/2014/main" id="{E25825CC-FCFD-0442-1B9A-C3A6548587C0}"/>
                </a:ext>
              </a:extLst>
            </p:cNvPr>
            <p:cNvSpPr>
              <a:spLocks/>
            </p:cNvSpPr>
            <p:nvPr userDrawn="1"/>
          </p:nvSpPr>
          <p:spPr bwMode="auto">
            <a:xfrm>
              <a:off x="2528" y="2572"/>
              <a:ext cx="304" cy="299"/>
            </a:xfrm>
            <a:custGeom>
              <a:avLst/>
              <a:gdLst>
                <a:gd name="T0" fmla="*/ 122 w 163"/>
                <a:gd name="T1" fmla="*/ 93 h 160"/>
                <a:gd name="T2" fmla="*/ 81 w 163"/>
                <a:gd name="T3" fmla="*/ 128 h 160"/>
                <a:gd name="T4" fmla="*/ 41 w 163"/>
                <a:gd name="T5" fmla="*/ 93 h 160"/>
                <a:gd name="T6" fmla="*/ 41 w 163"/>
                <a:gd name="T7" fmla="*/ 0 h 160"/>
                <a:gd name="T8" fmla="*/ 0 w 163"/>
                <a:gd name="T9" fmla="*/ 0 h 160"/>
                <a:gd name="T10" fmla="*/ 0 w 163"/>
                <a:gd name="T11" fmla="*/ 93 h 160"/>
                <a:gd name="T12" fmla="*/ 81 w 163"/>
                <a:gd name="T13" fmla="*/ 160 h 160"/>
                <a:gd name="T14" fmla="*/ 163 w 163"/>
                <a:gd name="T15" fmla="*/ 93 h 160"/>
                <a:gd name="T16" fmla="*/ 163 w 163"/>
                <a:gd name="T17" fmla="*/ 0 h 160"/>
                <a:gd name="T18" fmla="*/ 122 w 163"/>
                <a:gd name="T19" fmla="*/ 0 h 160"/>
                <a:gd name="T20" fmla="*/ 122 w 163"/>
                <a:gd name="T21" fmla="*/ 9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60">
                  <a:moveTo>
                    <a:pt x="122" y="93"/>
                  </a:moveTo>
                  <a:cubicBezTo>
                    <a:pt x="122" y="109"/>
                    <a:pt x="116" y="128"/>
                    <a:pt x="81" y="128"/>
                  </a:cubicBezTo>
                  <a:cubicBezTo>
                    <a:pt x="47" y="128"/>
                    <a:pt x="41" y="109"/>
                    <a:pt x="41" y="93"/>
                  </a:cubicBezTo>
                  <a:cubicBezTo>
                    <a:pt x="41" y="0"/>
                    <a:pt x="41" y="0"/>
                    <a:pt x="41" y="0"/>
                  </a:cubicBezTo>
                  <a:cubicBezTo>
                    <a:pt x="0" y="0"/>
                    <a:pt x="0" y="0"/>
                    <a:pt x="0" y="0"/>
                  </a:cubicBezTo>
                  <a:cubicBezTo>
                    <a:pt x="0" y="93"/>
                    <a:pt x="0" y="93"/>
                    <a:pt x="0" y="93"/>
                  </a:cubicBezTo>
                  <a:cubicBezTo>
                    <a:pt x="0" y="140"/>
                    <a:pt x="35" y="160"/>
                    <a:pt x="81" y="160"/>
                  </a:cubicBezTo>
                  <a:cubicBezTo>
                    <a:pt x="128" y="160"/>
                    <a:pt x="163" y="140"/>
                    <a:pt x="163" y="93"/>
                  </a:cubicBezTo>
                  <a:cubicBezTo>
                    <a:pt x="163" y="0"/>
                    <a:pt x="163" y="0"/>
                    <a:pt x="163" y="0"/>
                  </a:cubicBezTo>
                  <a:cubicBezTo>
                    <a:pt x="122" y="0"/>
                    <a:pt x="122" y="0"/>
                    <a:pt x="122" y="0"/>
                  </a:cubicBezTo>
                  <a:lnTo>
                    <a:pt x="122"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0" name="Freeform 14">
              <a:extLst>
                <a:ext uri="{FF2B5EF4-FFF2-40B4-BE49-F238E27FC236}">
                  <a16:creationId xmlns:a16="http://schemas.microsoft.com/office/drawing/2014/main" id="{757291BE-97F6-6625-EC46-58D300D040C4}"/>
                </a:ext>
              </a:extLst>
            </p:cNvPr>
            <p:cNvSpPr>
              <a:spLocks noEditPoints="1"/>
            </p:cNvSpPr>
            <p:nvPr userDrawn="1"/>
          </p:nvSpPr>
          <p:spPr bwMode="auto">
            <a:xfrm>
              <a:off x="2166" y="2572"/>
              <a:ext cx="308" cy="295"/>
            </a:xfrm>
            <a:custGeom>
              <a:avLst/>
              <a:gdLst>
                <a:gd name="T0" fmla="*/ 160 w 165"/>
                <a:gd name="T1" fmla="*/ 54 h 158"/>
                <a:gd name="T2" fmla="*/ 98 w 165"/>
                <a:gd name="T3" fmla="*/ 0 h 158"/>
                <a:gd name="T4" fmla="*/ 0 w 165"/>
                <a:gd name="T5" fmla="*/ 0 h 158"/>
                <a:gd name="T6" fmla="*/ 0 w 165"/>
                <a:gd name="T7" fmla="*/ 158 h 158"/>
                <a:gd name="T8" fmla="*/ 42 w 165"/>
                <a:gd name="T9" fmla="*/ 158 h 158"/>
                <a:gd name="T10" fmla="*/ 42 w 165"/>
                <a:gd name="T11" fmla="*/ 107 h 158"/>
                <a:gd name="T12" fmla="*/ 93 w 165"/>
                <a:gd name="T13" fmla="*/ 107 h 158"/>
                <a:gd name="T14" fmla="*/ 120 w 165"/>
                <a:gd name="T15" fmla="*/ 158 h 158"/>
                <a:gd name="T16" fmla="*/ 165 w 165"/>
                <a:gd name="T17" fmla="*/ 158 h 158"/>
                <a:gd name="T18" fmla="*/ 132 w 165"/>
                <a:gd name="T19" fmla="*/ 101 h 158"/>
                <a:gd name="T20" fmla="*/ 160 w 165"/>
                <a:gd name="T21" fmla="*/ 54 h 158"/>
                <a:gd name="T22" fmla="*/ 93 w 165"/>
                <a:gd name="T23" fmla="*/ 76 h 158"/>
                <a:gd name="T24" fmla="*/ 42 w 165"/>
                <a:gd name="T25" fmla="*/ 76 h 158"/>
                <a:gd name="T26" fmla="*/ 42 w 165"/>
                <a:gd name="T27" fmla="*/ 32 h 158"/>
                <a:gd name="T28" fmla="*/ 93 w 165"/>
                <a:gd name="T29" fmla="*/ 32 h 158"/>
                <a:gd name="T30" fmla="*/ 118 w 165"/>
                <a:gd name="T31" fmla="*/ 54 h 158"/>
                <a:gd name="T32" fmla="*/ 93 w 165"/>
                <a:gd name="T33" fmla="*/ 7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8">
                  <a:moveTo>
                    <a:pt x="160" y="54"/>
                  </a:moveTo>
                  <a:cubicBezTo>
                    <a:pt x="160" y="23"/>
                    <a:pt x="138" y="0"/>
                    <a:pt x="98" y="0"/>
                  </a:cubicBezTo>
                  <a:cubicBezTo>
                    <a:pt x="0" y="0"/>
                    <a:pt x="0" y="0"/>
                    <a:pt x="0" y="0"/>
                  </a:cubicBezTo>
                  <a:cubicBezTo>
                    <a:pt x="0" y="158"/>
                    <a:pt x="0" y="158"/>
                    <a:pt x="0" y="158"/>
                  </a:cubicBezTo>
                  <a:cubicBezTo>
                    <a:pt x="42" y="158"/>
                    <a:pt x="42" y="158"/>
                    <a:pt x="42" y="158"/>
                  </a:cubicBezTo>
                  <a:cubicBezTo>
                    <a:pt x="42" y="107"/>
                    <a:pt x="42" y="107"/>
                    <a:pt x="42" y="107"/>
                  </a:cubicBezTo>
                  <a:cubicBezTo>
                    <a:pt x="93" y="107"/>
                    <a:pt x="93" y="107"/>
                    <a:pt x="93" y="107"/>
                  </a:cubicBezTo>
                  <a:cubicBezTo>
                    <a:pt x="120" y="158"/>
                    <a:pt x="120" y="158"/>
                    <a:pt x="120" y="158"/>
                  </a:cubicBezTo>
                  <a:cubicBezTo>
                    <a:pt x="165" y="158"/>
                    <a:pt x="165" y="158"/>
                    <a:pt x="165" y="158"/>
                  </a:cubicBezTo>
                  <a:cubicBezTo>
                    <a:pt x="132" y="101"/>
                    <a:pt x="132" y="101"/>
                    <a:pt x="132" y="101"/>
                  </a:cubicBezTo>
                  <a:cubicBezTo>
                    <a:pt x="150" y="92"/>
                    <a:pt x="160" y="75"/>
                    <a:pt x="160" y="54"/>
                  </a:cubicBezTo>
                  <a:close/>
                  <a:moveTo>
                    <a:pt x="93" y="76"/>
                  </a:moveTo>
                  <a:cubicBezTo>
                    <a:pt x="42" y="76"/>
                    <a:pt x="42" y="76"/>
                    <a:pt x="42" y="76"/>
                  </a:cubicBezTo>
                  <a:cubicBezTo>
                    <a:pt x="42" y="32"/>
                    <a:pt x="42" y="32"/>
                    <a:pt x="42" y="32"/>
                  </a:cubicBezTo>
                  <a:cubicBezTo>
                    <a:pt x="93" y="32"/>
                    <a:pt x="93" y="32"/>
                    <a:pt x="93" y="32"/>
                  </a:cubicBezTo>
                  <a:cubicBezTo>
                    <a:pt x="109" y="32"/>
                    <a:pt x="118" y="42"/>
                    <a:pt x="118" y="54"/>
                  </a:cubicBezTo>
                  <a:cubicBezTo>
                    <a:pt x="118" y="66"/>
                    <a:pt x="109" y="76"/>
                    <a:pt x="93" y="7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1" name="Freeform 15">
              <a:extLst>
                <a:ext uri="{FF2B5EF4-FFF2-40B4-BE49-F238E27FC236}">
                  <a16:creationId xmlns:a16="http://schemas.microsoft.com/office/drawing/2014/main" id="{F9FE5895-2477-01B7-CE58-6372611FF6A3}"/>
                </a:ext>
              </a:extLst>
            </p:cNvPr>
            <p:cNvSpPr>
              <a:spLocks/>
            </p:cNvSpPr>
            <p:nvPr userDrawn="1"/>
          </p:nvSpPr>
          <p:spPr bwMode="auto">
            <a:xfrm>
              <a:off x="3288" y="2572"/>
              <a:ext cx="311" cy="295"/>
            </a:xfrm>
            <a:custGeom>
              <a:avLst/>
              <a:gdLst>
                <a:gd name="T0" fmla="*/ 216 w 311"/>
                <a:gd name="T1" fmla="*/ 4 h 295"/>
                <a:gd name="T2" fmla="*/ 108 w 311"/>
                <a:gd name="T3" fmla="*/ 120 h 295"/>
                <a:gd name="T4" fmla="*/ 76 w 311"/>
                <a:gd name="T5" fmla="*/ 120 h 295"/>
                <a:gd name="T6" fmla="*/ 76 w 311"/>
                <a:gd name="T7" fmla="*/ 0 h 295"/>
                <a:gd name="T8" fmla="*/ 0 w 311"/>
                <a:gd name="T9" fmla="*/ 0 h 295"/>
                <a:gd name="T10" fmla="*/ 0 w 311"/>
                <a:gd name="T11" fmla="*/ 295 h 295"/>
                <a:gd name="T12" fmla="*/ 76 w 311"/>
                <a:gd name="T13" fmla="*/ 295 h 295"/>
                <a:gd name="T14" fmla="*/ 76 w 311"/>
                <a:gd name="T15" fmla="*/ 179 h 295"/>
                <a:gd name="T16" fmla="*/ 108 w 311"/>
                <a:gd name="T17" fmla="*/ 179 h 295"/>
                <a:gd name="T18" fmla="*/ 216 w 311"/>
                <a:gd name="T19" fmla="*/ 295 h 295"/>
                <a:gd name="T20" fmla="*/ 311 w 311"/>
                <a:gd name="T21" fmla="*/ 295 h 295"/>
                <a:gd name="T22" fmla="*/ 177 w 311"/>
                <a:gd name="T23" fmla="*/ 149 h 295"/>
                <a:gd name="T24" fmla="*/ 311 w 311"/>
                <a:gd name="T25" fmla="*/ 4 h 295"/>
                <a:gd name="T26" fmla="*/ 216 w 311"/>
                <a:gd name="T27"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 h="295">
                  <a:moveTo>
                    <a:pt x="216" y="4"/>
                  </a:moveTo>
                  <a:lnTo>
                    <a:pt x="108" y="120"/>
                  </a:lnTo>
                  <a:lnTo>
                    <a:pt x="76" y="120"/>
                  </a:lnTo>
                  <a:lnTo>
                    <a:pt x="76" y="0"/>
                  </a:lnTo>
                  <a:lnTo>
                    <a:pt x="0" y="0"/>
                  </a:lnTo>
                  <a:lnTo>
                    <a:pt x="0" y="295"/>
                  </a:lnTo>
                  <a:lnTo>
                    <a:pt x="76" y="295"/>
                  </a:lnTo>
                  <a:lnTo>
                    <a:pt x="76" y="179"/>
                  </a:lnTo>
                  <a:lnTo>
                    <a:pt x="108" y="179"/>
                  </a:lnTo>
                  <a:lnTo>
                    <a:pt x="216" y="295"/>
                  </a:lnTo>
                  <a:lnTo>
                    <a:pt x="311" y="295"/>
                  </a:lnTo>
                  <a:lnTo>
                    <a:pt x="177" y="149"/>
                  </a:lnTo>
                  <a:lnTo>
                    <a:pt x="311" y="4"/>
                  </a:lnTo>
                  <a:lnTo>
                    <a:pt x="2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2" name="Freeform 16">
              <a:extLst>
                <a:ext uri="{FF2B5EF4-FFF2-40B4-BE49-F238E27FC236}">
                  <a16:creationId xmlns:a16="http://schemas.microsoft.com/office/drawing/2014/main" id="{84893844-12B3-87E9-4BCF-1C3E00E924CE}"/>
                </a:ext>
              </a:extLst>
            </p:cNvPr>
            <p:cNvSpPr>
              <a:spLocks/>
            </p:cNvSpPr>
            <p:nvPr userDrawn="1"/>
          </p:nvSpPr>
          <p:spPr bwMode="auto">
            <a:xfrm>
              <a:off x="3622" y="2568"/>
              <a:ext cx="295" cy="303"/>
            </a:xfrm>
            <a:custGeom>
              <a:avLst/>
              <a:gdLst>
                <a:gd name="T0" fmla="*/ 136 w 158"/>
                <a:gd name="T1" fmla="*/ 78 h 162"/>
                <a:gd name="T2" fmla="*/ 79 w 158"/>
                <a:gd name="T3" fmla="*/ 65 h 162"/>
                <a:gd name="T4" fmla="*/ 42 w 158"/>
                <a:gd name="T5" fmla="*/ 47 h 162"/>
                <a:gd name="T6" fmla="*/ 77 w 158"/>
                <a:gd name="T7" fmla="*/ 32 h 162"/>
                <a:gd name="T8" fmla="*/ 113 w 158"/>
                <a:gd name="T9" fmla="*/ 50 h 162"/>
                <a:gd name="T10" fmla="*/ 153 w 158"/>
                <a:gd name="T11" fmla="*/ 50 h 162"/>
                <a:gd name="T12" fmla="*/ 76 w 158"/>
                <a:gd name="T13" fmla="*/ 0 h 162"/>
                <a:gd name="T14" fmla="*/ 0 w 158"/>
                <a:gd name="T15" fmla="*/ 51 h 162"/>
                <a:gd name="T16" fmla="*/ 16 w 158"/>
                <a:gd name="T17" fmla="*/ 79 h 162"/>
                <a:gd name="T18" fmla="*/ 78 w 158"/>
                <a:gd name="T19" fmla="*/ 96 h 162"/>
                <a:gd name="T20" fmla="*/ 118 w 158"/>
                <a:gd name="T21" fmla="*/ 114 h 162"/>
                <a:gd name="T22" fmla="*/ 82 w 158"/>
                <a:gd name="T23" fmla="*/ 130 h 162"/>
                <a:gd name="T24" fmla="*/ 43 w 158"/>
                <a:gd name="T25" fmla="*/ 110 h 162"/>
                <a:gd name="T26" fmla="*/ 0 w 158"/>
                <a:gd name="T27" fmla="*/ 110 h 162"/>
                <a:gd name="T28" fmla="*/ 82 w 158"/>
                <a:gd name="T29" fmla="*/ 162 h 162"/>
                <a:gd name="T30" fmla="*/ 158 w 158"/>
                <a:gd name="T31" fmla="*/ 112 h 162"/>
                <a:gd name="T32" fmla="*/ 136 w 158"/>
                <a:gd name="T33"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2">
                  <a:moveTo>
                    <a:pt x="136" y="78"/>
                  </a:moveTo>
                  <a:cubicBezTo>
                    <a:pt x="123" y="72"/>
                    <a:pt x="97" y="67"/>
                    <a:pt x="79" y="65"/>
                  </a:cubicBezTo>
                  <a:cubicBezTo>
                    <a:pt x="65" y="62"/>
                    <a:pt x="42" y="59"/>
                    <a:pt x="42" y="47"/>
                  </a:cubicBezTo>
                  <a:cubicBezTo>
                    <a:pt x="42" y="38"/>
                    <a:pt x="53" y="32"/>
                    <a:pt x="77" y="32"/>
                  </a:cubicBezTo>
                  <a:cubicBezTo>
                    <a:pt x="103" y="32"/>
                    <a:pt x="113" y="41"/>
                    <a:pt x="113" y="50"/>
                  </a:cubicBezTo>
                  <a:cubicBezTo>
                    <a:pt x="153" y="50"/>
                    <a:pt x="153" y="50"/>
                    <a:pt x="153" y="50"/>
                  </a:cubicBezTo>
                  <a:cubicBezTo>
                    <a:pt x="153" y="23"/>
                    <a:pt x="127" y="0"/>
                    <a:pt x="76" y="0"/>
                  </a:cubicBezTo>
                  <a:cubicBezTo>
                    <a:pt x="26" y="0"/>
                    <a:pt x="0" y="24"/>
                    <a:pt x="0" y="51"/>
                  </a:cubicBezTo>
                  <a:cubicBezTo>
                    <a:pt x="0" y="63"/>
                    <a:pt x="6" y="72"/>
                    <a:pt x="16" y="79"/>
                  </a:cubicBezTo>
                  <a:cubicBezTo>
                    <a:pt x="27" y="87"/>
                    <a:pt x="46" y="91"/>
                    <a:pt x="78" y="96"/>
                  </a:cubicBezTo>
                  <a:cubicBezTo>
                    <a:pt x="106" y="99"/>
                    <a:pt x="118" y="103"/>
                    <a:pt x="118" y="114"/>
                  </a:cubicBezTo>
                  <a:cubicBezTo>
                    <a:pt x="118" y="122"/>
                    <a:pt x="109" y="130"/>
                    <a:pt x="82" y="130"/>
                  </a:cubicBezTo>
                  <a:cubicBezTo>
                    <a:pt x="56" y="130"/>
                    <a:pt x="43" y="122"/>
                    <a:pt x="43" y="110"/>
                  </a:cubicBezTo>
                  <a:cubicBezTo>
                    <a:pt x="0" y="110"/>
                    <a:pt x="0" y="110"/>
                    <a:pt x="0" y="110"/>
                  </a:cubicBezTo>
                  <a:cubicBezTo>
                    <a:pt x="0" y="137"/>
                    <a:pt x="23" y="162"/>
                    <a:pt x="82" y="162"/>
                  </a:cubicBezTo>
                  <a:cubicBezTo>
                    <a:pt x="137" y="162"/>
                    <a:pt x="158" y="139"/>
                    <a:pt x="158" y="112"/>
                  </a:cubicBezTo>
                  <a:cubicBezTo>
                    <a:pt x="158" y="96"/>
                    <a:pt x="149" y="84"/>
                    <a:pt x="136"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3" name="Freeform 17">
              <a:extLst>
                <a:ext uri="{FF2B5EF4-FFF2-40B4-BE49-F238E27FC236}">
                  <a16:creationId xmlns:a16="http://schemas.microsoft.com/office/drawing/2014/main" id="{86AEF3C1-7A97-CCF7-9DA7-9DAE97AD2D6A}"/>
                </a:ext>
              </a:extLst>
            </p:cNvPr>
            <p:cNvSpPr>
              <a:spLocks/>
            </p:cNvSpPr>
            <p:nvPr userDrawn="1"/>
          </p:nvSpPr>
          <p:spPr bwMode="auto">
            <a:xfrm>
              <a:off x="2896" y="2568"/>
              <a:ext cx="324" cy="303"/>
            </a:xfrm>
            <a:custGeom>
              <a:avLst/>
              <a:gdLst>
                <a:gd name="T0" fmla="*/ 41 w 174"/>
                <a:gd name="T1" fmla="*/ 81 h 162"/>
                <a:gd name="T2" fmla="*/ 55 w 174"/>
                <a:gd name="T3" fmla="*/ 47 h 162"/>
                <a:gd name="T4" fmla="*/ 89 w 174"/>
                <a:gd name="T5" fmla="*/ 34 h 162"/>
                <a:gd name="T6" fmla="*/ 119 w 174"/>
                <a:gd name="T7" fmla="*/ 44 h 162"/>
                <a:gd name="T8" fmla="*/ 134 w 174"/>
                <a:gd name="T9" fmla="*/ 65 h 162"/>
                <a:gd name="T10" fmla="*/ 174 w 174"/>
                <a:gd name="T11" fmla="*/ 65 h 162"/>
                <a:gd name="T12" fmla="*/ 147 w 174"/>
                <a:gd name="T13" fmla="*/ 19 h 162"/>
                <a:gd name="T14" fmla="*/ 89 w 174"/>
                <a:gd name="T15" fmla="*/ 0 h 162"/>
                <a:gd name="T16" fmla="*/ 25 w 174"/>
                <a:gd name="T17" fmla="*/ 23 h 162"/>
                <a:gd name="T18" fmla="*/ 0 w 174"/>
                <a:gd name="T19" fmla="*/ 81 h 162"/>
                <a:gd name="T20" fmla="*/ 25 w 174"/>
                <a:gd name="T21" fmla="*/ 139 h 162"/>
                <a:gd name="T22" fmla="*/ 89 w 174"/>
                <a:gd name="T23" fmla="*/ 162 h 162"/>
                <a:gd name="T24" fmla="*/ 147 w 174"/>
                <a:gd name="T25" fmla="*/ 144 h 162"/>
                <a:gd name="T26" fmla="*/ 174 w 174"/>
                <a:gd name="T27" fmla="*/ 97 h 162"/>
                <a:gd name="T28" fmla="*/ 134 w 174"/>
                <a:gd name="T29" fmla="*/ 97 h 162"/>
                <a:gd name="T30" fmla="*/ 119 w 174"/>
                <a:gd name="T31" fmla="*/ 119 h 162"/>
                <a:gd name="T32" fmla="*/ 89 w 174"/>
                <a:gd name="T33" fmla="*/ 128 h 162"/>
                <a:gd name="T34" fmla="*/ 55 w 174"/>
                <a:gd name="T35" fmla="*/ 115 h 162"/>
                <a:gd name="T36" fmla="*/ 41 w 174"/>
                <a:gd name="T37" fmla="*/ 81 h 162"/>
                <a:gd name="T38" fmla="*/ 41 w 174"/>
                <a:gd name="T39" fmla="*/ 81 h 162"/>
                <a:gd name="T40" fmla="*/ 41 w 174"/>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2">
                  <a:moveTo>
                    <a:pt x="41" y="81"/>
                  </a:moveTo>
                  <a:cubicBezTo>
                    <a:pt x="41" y="67"/>
                    <a:pt x="46" y="56"/>
                    <a:pt x="55" y="47"/>
                  </a:cubicBezTo>
                  <a:cubicBezTo>
                    <a:pt x="63" y="39"/>
                    <a:pt x="75" y="34"/>
                    <a:pt x="89" y="34"/>
                  </a:cubicBezTo>
                  <a:cubicBezTo>
                    <a:pt x="101" y="34"/>
                    <a:pt x="111" y="38"/>
                    <a:pt x="119" y="44"/>
                  </a:cubicBezTo>
                  <a:cubicBezTo>
                    <a:pt x="126" y="49"/>
                    <a:pt x="131" y="56"/>
                    <a:pt x="134" y="65"/>
                  </a:cubicBezTo>
                  <a:cubicBezTo>
                    <a:pt x="174" y="65"/>
                    <a:pt x="174" y="65"/>
                    <a:pt x="174" y="65"/>
                  </a:cubicBezTo>
                  <a:cubicBezTo>
                    <a:pt x="173" y="50"/>
                    <a:pt x="163" y="31"/>
                    <a:pt x="147" y="19"/>
                  </a:cubicBezTo>
                  <a:cubicBezTo>
                    <a:pt x="131" y="6"/>
                    <a:pt x="112" y="0"/>
                    <a:pt x="89" y="0"/>
                  </a:cubicBezTo>
                  <a:cubicBezTo>
                    <a:pt x="64" y="0"/>
                    <a:pt x="42" y="8"/>
                    <a:pt x="25" y="23"/>
                  </a:cubicBezTo>
                  <a:cubicBezTo>
                    <a:pt x="8" y="39"/>
                    <a:pt x="0" y="58"/>
                    <a:pt x="0" y="81"/>
                  </a:cubicBezTo>
                  <a:cubicBezTo>
                    <a:pt x="0" y="104"/>
                    <a:pt x="8" y="123"/>
                    <a:pt x="25" y="139"/>
                  </a:cubicBezTo>
                  <a:cubicBezTo>
                    <a:pt x="42" y="154"/>
                    <a:pt x="64" y="162"/>
                    <a:pt x="89" y="162"/>
                  </a:cubicBezTo>
                  <a:cubicBezTo>
                    <a:pt x="112" y="162"/>
                    <a:pt x="131" y="156"/>
                    <a:pt x="147" y="144"/>
                  </a:cubicBezTo>
                  <a:cubicBezTo>
                    <a:pt x="163" y="132"/>
                    <a:pt x="173" y="112"/>
                    <a:pt x="174" y="97"/>
                  </a:cubicBezTo>
                  <a:cubicBezTo>
                    <a:pt x="134" y="97"/>
                    <a:pt x="134" y="97"/>
                    <a:pt x="134" y="97"/>
                  </a:cubicBezTo>
                  <a:cubicBezTo>
                    <a:pt x="131" y="106"/>
                    <a:pt x="126" y="113"/>
                    <a:pt x="119" y="119"/>
                  </a:cubicBezTo>
                  <a:cubicBezTo>
                    <a:pt x="111" y="124"/>
                    <a:pt x="101" y="128"/>
                    <a:pt x="89" y="128"/>
                  </a:cubicBezTo>
                  <a:cubicBezTo>
                    <a:pt x="75" y="128"/>
                    <a:pt x="63" y="124"/>
                    <a:pt x="55" y="115"/>
                  </a:cubicBezTo>
                  <a:cubicBezTo>
                    <a:pt x="46" y="106"/>
                    <a:pt x="41" y="95"/>
                    <a:pt x="41" y="81"/>
                  </a:cubicBezTo>
                  <a:cubicBezTo>
                    <a:pt x="41" y="81"/>
                    <a:pt x="41" y="81"/>
                    <a:pt x="41" y="81"/>
                  </a:cubicBezTo>
                  <a:cubicBezTo>
                    <a:pt x="41" y="81"/>
                    <a:pt x="41" y="81"/>
                    <a:pt x="41"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4" name="Freeform 18">
              <a:extLst>
                <a:ext uri="{FF2B5EF4-FFF2-40B4-BE49-F238E27FC236}">
                  <a16:creationId xmlns:a16="http://schemas.microsoft.com/office/drawing/2014/main" id="{B7FAA92A-589E-F899-E1A7-E33F4DD0A4B1}"/>
                </a:ext>
              </a:extLst>
            </p:cNvPr>
            <p:cNvSpPr>
              <a:spLocks/>
            </p:cNvSpPr>
            <p:nvPr userDrawn="1"/>
          </p:nvSpPr>
          <p:spPr bwMode="auto">
            <a:xfrm>
              <a:off x="2511" y="371"/>
              <a:ext cx="907" cy="1483"/>
            </a:xfrm>
            <a:custGeom>
              <a:avLst/>
              <a:gdLst>
                <a:gd name="T0" fmla="*/ 256 w 907"/>
                <a:gd name="T1" fmla="*/ 1218 h 1483"/>
                <a:gd name="T2" fmla="*/ 312 w 907"/>
                <a:gd name="T3" fmla="*/ 1112 h 1483"/>
                <a:gd name="T4" fmla="*/ 114 w 907"/>
                <a:gd name="T5" fmla="*/ 743 h 1483"/>
                <a:gd name="T6" fmla="*/ 454 w 907"/>
                <a:gd name="T7" fmla="*/ 106 h 1483"/>
                <a:gd name="T8" fmla="*/ 795 w 907"/>
                <a:gd name="T9" fmla="*/ 743 h 1483"/>
                <a:gd name="T10" fmla="*/ 398 w 907"/>
                <a:gd name="T11" fmla="*/ 1483 h 1483"/>
                <a:gd name="T12" fmla="*/ 512 w 907"/>
                <a:gd name="T13" fmla="*/ 1483 h 1483"/>
                <a:gd name="T14" fmla="*/ 907 w 907"/>
                <a:gd name="T15" fmla="*/ 743 h 1483"/>
                <a:gd name="T16" fmla="*/ 512 w 907"/>
                <a:gd name="T17" fmla="*/ 0 h 1483"/>
                <a:gd name="T18" fmla="*/ 398 w 907"/>
                <a:gd name="T19" fmla="*/ 0 h 1483"/>
                <a:gd name="T20" fmla="*/ 0 w 907"/>
                <a:gd name="T21" fmla="*/ 743 h 1483"/>
                <a:gd name="T22" fmla="*/ 256 w 907"/>
                <a:gd name="T23" fmla="*/ 1218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256" y="1218"/>
                  </a:moveTo>
                  <a:lnTo>
                    <a:pt x="312" y="1112"/>
                  </a:lnTo>
                  <a:lnTo>
                    <a:pt x="114" y="743"/>
                  </a:lnTo>
                  <a:lnTo>
                    <a:pt x="454" y="106"/>
                  </a:lnTo>
                  <a:lnTo>
                    <a:pt x="795" y="743"/>
                  </a:lnTo>
                  <a:lnTo>
                    <a:pt x="398" y="1483"/>
                  </a:lnTo>
                  <a:lnTo>
                    <a:pt x="512" y="1483"/>
                  </a:lnTo>
                  <a:lnTo>
                    <a:pt x="907" y="743"/>
                  </a:lnTo>
                  <a:lnTo>
                    <a:pt x="512" y="0"/>
                  </a:lnTo>
                  <a:lnTo>
                    <a:pt x="398" y="0"/>
                  </a:lnTo>
                  <a:lnTo>
                    <a:pt x="0" y="743"/>
                  </a:lnTo>
                  <a:lnTo>
                    <a:pt x="256" y="1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5" name="Freeform 19">
              <a:extLst>
                <a:ext uri="{FF2B5EF4-FFF2-40B4-BE49-F238E27FC236}">
                  <a16:creationId xmlns:a16="http://schemas.microsoft.com/office/drawing/2014/main" id="{E7098D75-B960-7CAE-17F5-5E947B59F602}"/>
                </a:ext>
              </a:extLst>
            </p:cNvPr>
            <p:cNvSpPr>
              <a:spLocks/>
            </p:cNvSpPr>
            <p:nvPr userDrawn="1"/>
          </p:nvSpPr>
          <p:spPr bwMode="auto">
            <a:xfrm>
              <a:off x="2286" y="371"/>
              <a:ext cx="907" cy="1483"/>
            </a:xfrm>
            <a:custGeom>
              <a:avLst/>
              <a:gdLst>
                <a:gd name="T0" fmla="*/ 509 w 907"/>
                <a:gd name="T1" fmla="*/ 1483 h 1483"/>
                <a:gd name="T2" fmla="*/ 907 w 907"/>
                <a:gd name="T3" fmla="*/ 743 h 1483"/>
                <a:gd name="T4" fmla="*/ 651 w 907"/>
                <a:gd name="T5" fmla="*/ 265 h 1483"/>
                <a:gd name="T6" fmla="*/ 595 w 907"/>
                <a:gd name="T7" fmla="*/ 371 h 1483"/>
                <a:gd name="T8" fmla="*/ 793 w 907"/>
                <a:gd name="T9" fmla="*/ 743 h 1483"/>
                <a:gd name="T10" fmla="*/ 453 w 907"/>
                <a:gd name="T11" fmla="*/ 1377 h 1483"/>
                <a:gd name="T12" fmla="*/ 112 w 907"/>
                <a:gd name="T13" fmla="*/ 743 h 1483"/>
                <a:gd name="T14" fmla="*/ 509 w 907"/>
                <a:gd name="T15" fmla="*/ 0 h 1483"/>
                <a:gd name="T16" fmla="*/ 395 w 907"/>
                <a:gd name="T17" fmla="*/ 0 h 1483"/>
                <a:gd name="T18" fmla="*/ 0 w 907"/>
                <a:gd name="T19" fmla="*/ 743 h 1483"/>
                <a:gd name="T20" fmla="*/ 395 w 907"/>
                <a:gd name="T21" fmla="*/ 1483 h 1483"/>
                <a:gd name="T22" fmla="*/ 509 w 907"/>
                <a:gd name="T23"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483">
                  <a:moveTo>
                    <a:pt x="509" y="1483"/>
                  </a:moveTo>
                  <a:lnTo>
                    <a:pt x="907" y="743"/>
                  </a:lnTo>
                  <a:lnTo>
                    <a:pt x="651" y="265"/>
                  </a:lnTo>
                  <a:lnTo>
                    <a:pt x="595" y="371"/>
                  </a:lnTo>
                  <a:lnTo>
                    <a:pt x="793" y="743"/>
                  </a:lnTo>
                  <a:lnTo>
                    <a:pt x="453" y="1377"/>
                  </a:lnTo>
                  <a:lnTo>
                    <a:pt x="112" y="743"/>
                  </a:lnTo>
                  <a:lnTo>
                    <a:pt x="509" y="0"/>
                  </a:lnTo>
                  <a:lnTo>
                    <a:pt x="395" y="0"/>
                  </a:lnTo>
                  <a:lnTo>
                    <a:pt x="0" y="743"/>
                  </a:lnTo>
                  <a:lnTo>
                    <a:pt x="395" y="1483"/>
                  </a:lnTo>
                  <a:lnTo>
                    <a:pt x="509" y="14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34776164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Lst>
  <p:hf hdr="0" ftr="0" dt="0"/>
  <p:txStyles>
    <p:titleStyle>
      <a:lvl1pPr marL="0" algn="l" defTabSz="914377" rtl="0" eaLnBrk="1" latinLnBrk="0" hangingPunct="1">
        <a:lnSpc>
          <a:spcPct val="100000"/>
        </a:lnSpc>
        <a:spcBef>
          <a:spcPts val="0"/>
        </a:spcBef>
        <a:buFontTx/>
        <a:buNone/>
        <a:defRPr sz="2933" b="1" kern="1200">
          <a:solidFill>
            <a:schemeClr val="tx2"/>
          </a:solidFill>
          <a:latin typeface="+mj-lt"/>
          <a:ea typeface="+mj-ea"/>
          <a:cs typeface="+mj-cs"/>
        </a:defRPr>
      </a:lvl1pPr>
    </p:titleStyle>
    <p:bodyStyle>
      <a:lvl1pPr marL="0" indent="0" algn="l" defTabSz="914377" rtl="0" eaLnBrk="1" latinLnBrk="0" hangingPunct="1">
        <a:lnSpc>
          <a:spcPct val="100000"/>
        </a:lnSpc>
        <a:spcBef>
          <a:spcPts val="0"/>
        </a:spcBef>
        <a:buFontTx/>
        <a:buNone/>
        <a:defRPr sz="2133" b="1" kern="1200" cap="all" baseline="0">
          <a:solidFill>
            <a:schemeClr val="tx2"/>
          </a:solidFill>
          <a:latin typeface="+mn-lt"/>
          <a:ea typeface="+mn-ea"/>
          <a:cs typeface="+mn-cs"/>
        </a:defRPr>
      </a:lvl1pPr>
      <a:lvl2pPr marL="0" indent="0" algn="l" defTabSz="914377" rtl="0" eaLnBrk="1" latinLnBrk="0" hangingPunct="1">
        <a:lnSpc>
          <a:spcPct val="100000"/>
        </a:lnSpc>
        <a:spcBef>
          <a:spcPts val="0"/>
        </a:spcBef>
        <a:buFontTx/>
        <a:buNone/>
        <a:defRPr sz="1733" b="1" kern="1200" cap="none" baseline="0">
          <a:solidFill>
            <a:schemeClr val="tx1"/>
          </a:solidFill>
          <a:latin typeface="+mn-lt"/>
          <a:ea typeface="+mn-ea"/>
          <a:cs typeface="+mn-cs"/>
        </a:defRPr>
      </a:lvl2pPr>
      <a:lvl3pPr marL="0" indent="0" algn="l" defTabSz="914377" rtl="0" eaLnBrk="1" latinLnBrk="0" hangingPunct="1">
        <a:lnSpc>
          <a:spcPct val="100000"/>
        </a:lnSpc>
        <a:spcBef>
          <a:spcPts val="0"/>
        </a:spcBef>
        <a:buFontTx/>
        <a:buNone/>
        <a:defRPr sz="1600" b="0" kern="1200">
          <a:solidFill>
            <a:schemeClr val="accent4"/>
          </a:solidFill>
          <a:latin typeface="+mn-lt"/>
          <a:ea typeface="+mn-ea"/>
          <a:cs typeface="+mn-cs"/>
        </a:defRPr>
      </a:lvl3pPr>
      <a:lvl4pPr marL="191995" indent="-191995" algn="l" defTabSz="914377" rtl="0" eaLnBrk="1" latinLnBrk="0" hangingPunct="1">
        <a:lnSpc>
          <a:spcPct val="100000"/>
        </a:lnSpc>
        <a:spcBef>
          <a:spcPts val="0"/>
        </a:spcBef>
        <a:buFont typeface="Symbol" panose="05050102010706020507" pitchFamily="18" charset="2"/>
        <a:buChar char="·"/>
        <a:defRPr sz="1600" kern="1200">
          <a:solidFill>
            <a:schemeClr val="tx1"/>
          </a:solidFill>
          <a:latin typeface="+mn-lt"/>
          <a:ea typeface="+mn-ea"/>
          <a:cs typeface="+mn-cs"/>
        </a:defRPr>
      </a:lvl4pPr>
      <a:lvl5pPr marL="0" indent="0" algn="l" defTabSz="914377" rtl="0" eaLnBrk="1" latinLnBrk="0" hangingPunct="1">
        <a:lnSpc>
          <a:spcPct val="100000"/>
        </a:lnSpc>
        <a:spcBef>
          <a:spcPts val="800"/>
        </a:spcBef>
        <a:buFontTx/>
        <a:buNone/>
        <a:defRPr sz="1333" b="0" i="1" kern="1200">
          <a:solidFill>
            <a:schemeClr val="accent4"/>
          </a:solidFill>
          <a:latin typeface="+mn-lt"/>
          <a:ea typeface="+mn-ea"/>
          <a:cs typeface="+mn-cs"/>
        </a:defRPr>
      </a:lvl5pPr>
      <a:lvl6pPr marL="0" indent="0" algn="l" defTabSz="914377" rtl="0" eaLnBrk="1" latinLnBrk="0" hangingPunct="1">
        <a:lnSpc>
          <a:spcPct val="100000"/>
        </a:lnSpc>
        <a:spcBef>
          <a:spcPts val="0"/>
        </a:spcBef>
        <a:buFontTx/>
        <a:buNone/>
        <a:defRPr sz="1333" b="0" kern="1200">
          <a:solidFill>
            <a:schemeClr val="tx1"/>
          </a:solidFill>
          <a:latin typeface="+mn-lt"/>
          <a:ea typeface="+mn-ea"/>
          <a:cs typeface="+mn-cs"/>
        </a:defRPr>
      </a:lvl6pPr>
      <a:lvl7pPr marL="0" indent="0" algn="l" defTabSz="914377" rtl="0" eaLnBrk="1" latinLnBrk="0" hangingPunct="1">
        <a:lnSpc>
          <a:spcPct val="100000"/>
        </a:lnSpc>
        <a:spcBef>
          <a:spcPts val="0"/>
        </a:spcBef>
        <a:buFontTx/>
        <a:buNone/>
        <a:defRPr sz="1333" b="0" kern="1200">
          <a:solidFill>
            <a:schemeClr val="tx1"/>
          </a:solidFill>
          <a:latin typeface="+mn-lt"/>
          <a:ea typeface="+mn-ea"/>
          <a:cs typeface="+mn-cs"/>
        </a:defRPr>
      </a:lvl7pPr>
      <a:lvl8pPr marL="0" indent="0" algn="l" defTabSz="914377" rtl="0" eaLnBrk="1" latinLnBrk="0" hangingPunct="1">
        <a:lnSpc>
          <a:spcPct val="100000"/>
        </a:lnSpc>
        <a:spcBef>
          <a:spcPts val="0"/>
        </a:spcBef>
        <a:buFontTx/>
        <a:buNone/>
        <a:defRPr sz="1333" b="0" kern="1200">
          <a:solidFill>
            <a:schemeClr val="tx1"/>
          </a:solidFill>
          <a:latin typeface="+mn-lt"/>
          <a:ea typeface="+mn-ea"/>
          <a:cs typeface="+mn-cs"/>
        </a:defRPr>
      </a:lvl8pPr>
      <a:lvl9pPr marL="0" indent="0" algn="l" defTabSz="914377" rtl="0" eaLnBrk="1" latinLnBrk="0" hangingPunct="1">
        <a:lnSpc>
          <a:spcPct val="100000"/>
        </a:lnSpc>
        <a:spcBef>
          <a:spcPts val="0"/>
        </a:spcBef>
        <a:buFontTx/>
        <a:buNone/>
        <a:defRPr sz="1333" b="0" i="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76">
          <p15:clr>
            <a:srgbClr val="F26B43"/>
          </p15:clr>
        </p15:guide>
        <p15:guide id="2" orient="horz" pos="2913">
          <p15:clr>
            <a:srgbClr val="F26B43"/>
          </p15:clr>
        </p15:guide>
        <p15:guide id="3" pos="5284">
          <p15:clr>
            <a:srgbClr val="F26B43"/>
          </p15:clr>
        </p15:guide>
        <p15:guide id="4" orient="horz" pos="282">
          <p15:clr>
            <a:srgbClr val="F26B43"/>
          </p15:clr>
        </p15:guide>
        <p15:guide id="5" orient="horz" pos="75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Zone de texte 39">
            <a:extLst>
              <a:ext uri="{FF2B5EF4-FFF2-40B4-BE49-F238E27FC236}">
                <a16:creationId xmlns:a16="http://schemas.microsoft.com/office/drawing/2014/main" id="{32627B64-766E-F047-97D6-D5A544058ED3}"/>
              </a:ext>
            </a:extLst>
          </p:cNvPr>
          <p:cNvSpPr txBox="1"/>
          <p:nvPr userDrawn="1"/>
        </p:nvSpPr>
        <p:spPr>
          <a:xfrm>
            <a:off x="1" y="0"/>
            <a:ext cx="5663555" cy="714315"/>
          </a:xfrm>
          <a:prstGeom prst="rect">
            <a:avLst/>
          </a:prstGeom>
          <a:solidFill>
            <a:srgbClr val="BDD6EE"/>
          </a:solid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a:spcAft>
                <a:spcPts val="0"/>
              </a:spcAft>
            </a:pPr>
            <a:endParaRPr lang="fr-FR" sz="1867"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867"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867"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Image 4"/>
          <p:cNvPicPr>
            <a:picLocks noChangeAspect="1"/>
          </p:cNvPicPr>
          <p:nvPr userDrawn="1"/>
        </p:nvPicPr>
        <p:blipFill>
          <a:blip r:embed="rId5"/>
          <a:stretch>
            <a:fillRect/>
          </a:stretch>
        </p:blipFill>
        <p:spPr>
          <a:xfrm>
            <a:off x="5719789" y="1"/>
            <a:ext cx="6472211" cy="767137"/>
          </a:xfrm>
          <a:prstGeom prst="rect">
            <a:avLst/>
          </a:prstGeom>
        </p:spPr>
      </p:pic>
    </p:spTree>
    <p:extLst>
      <p:ext uri="{BB962C8B-B14F-4D97-AF65-F5344CB8AC3E}">
        <p14:creationId xmlns:p14="http://schemas.microsoft.com/office/powerpoint/2010/main" val="44858193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hf hdr="0"/>
  <p:txStyles>
    <p:titleStyle>
      <a:lvl1pPr algn="l" defTabSz="609585" rtl="0" eaLnBrk="1" latinLnBrk="0" hangingPunct="1">
        <a:spcBef>
          <a:spcPct val="0"/>
        </a:spcBef>
        <a:buNone/>
        <a:defRPr sz="6667" kern="1200">
          <a:solidFill>
            <a:schemeClr val="tx1">
              <a:lumMod val="75000"/>
              <a:lumOff val="25000"/>
            </a:schemeClr>
          </a:solidFill>
          <a:latin typeface="+mj-lt"/>
          <a:ea typeface="+mj-ea"/>
          <a:cs typeface="+mj-cs"/>
        </a:defRPr>
      </a:lvl1pPr>
    </p:titleStyle>
    <p:bodyStyle>
      <a:lvl1pPr marL="0" indent="0" algn="l" defTabSz="609585" rtl="0" eaLnBrk="1" latinLnBrk="0" hangingPunct="1">
        <a:spcBef>
          <a:spcPct val="20000"/>
        </a:spcBef>
        <a:buFont typeface="Arial"/>
        <a:buNone/>
        <a:defRPr sz="4267" kern="1200" baseline="0">
          <a:solidFill>
            <a:srgbClr val="407CC9"/>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1.xml"/><Relationship Id="rId1" Type="http://schemas.openxmlformats.org/officeDocument/2006/relationships/tags" Target="../tags/tag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1.xml"/><Relationship Id="rId1" Type="http://schemas.openxmlformats.org/officeDocument/2006/relationships/video" Target="https://www.youtube.com/embed/yECt77qrXB0?feature=oembed" TargetMode="External"/><Relationship Id="rId5" Type="http://schemas.openxmlformats.org/officeDocument/2006/relationships/image" Target="../media/image6.jpeg"/><Relationship Id="rId4" Type="http://schemas.openxmlformats.org/officeDocument/2006/relationships/hyperlink" Target="https://www.youtube.com/watch?v=yECt77qrXB0"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B57E05-05B2-5FAA-802E-2154D052AC46}"/>
              </a:ext>
            </a:extLst>
          </p:cNvPr>
          <p:cNvSpPr/>
          <p:nvPr/>
        </p:nvSpPr>
        <p:spPr>
          <a:xfrm>
            <a:off x="6645188" y="-1"/>
            <a:ext cx="5546811"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fr-FR" sz="2400">
              <a:solidFill>
                <a:prstClr val="white"/>
              </a:solidFill>
              <a:latin typeface="Calibri"/>
            </a:endParaRPr>
          </a:p>
        </p:txBody>
      </p:sp>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4294967295"/>
          </p:nvPr>
        </p:nvSpPr>
        <p:spPr>
          <a:xfrm>
            <a:off x="6645186" y="1745677"/>
            <a:ext cx="5468717" cy="3848851"/>
          </a:xfrm>
        </p:spPr>
        <p:txBody>
          <a:bodyPr>
            <a:normAutofit/>
          </a:bodyPr>
          <a:lstStyle/>
          <a:p>
            <a:pPr algn="ctr"/>
            <a:r>
              <a:rPr lang="fr-FR" sz="2667" b="1" dirty="0">
                <a:solidFill>
                  <a:schemeClr val="tx1"/>
                </a:solidFill>
              </a:rPr>
              <a:t>CAP MAINTENANCE DES VÉHICULES</a:t>
            </a:r>
          </a:p>
          <a:p>
            <a:pPr algn="ctr"/>
            <a:br>
              <a:rPr lang="fr-FR" sz="2667" b="1" dirty="0">
                <a:solidFill>
                  <a:schemeClr val="tx1"/>
                </a:solidFill>
              </a:rPr>
            </a:br>
            <a:r>
              <a:rPr lang="fr-FR" sz="2667" b="1" dirty="0">
                <a:solidFill>
                  <a:schemeClr val="tx1"/>
                </a:solidFill>
              </a:rPr>
              <a:t>Baccalauréat Professionnel MAINTENANCE DES VÉHICULES</a:t>
            </a:r>
          </a:p>
          <a:p>
            <a:pPr algn="ctr"/>
            <a:endParaRPr lang="fr-FR" sz="2667" b="1" dirty="0">
              <a:solidFill>
                <a:schemeClr val="tx1"/>
              </a:solidFill>
            </a:endParaRPr>
          </a:p>
        </p:txBody>
      </p:sp>
      <p:sp>
        <p:nvSpPr>
          <p:cNvPr id="8" name="ZoneTexte 7">
            <a:extLst>
              <a:ext uri="{FF2B5EF4-FFF2-40B4-BE49-F238E27FC236}">
                <a16:creationId xmlns:a16="http://schemas.microsoft.com/office/drawing/2014/main" id="{58AF6970-0B9C-929F-612F-A37A27720777}"/>
              </a:ext>
            </a:extLst>
          </p:cNvPr>
          <p:cNvSpPr txBox="1"/>
          <p:nvPr/>
        </p:nvSpPr>
        <p:spPr>
          <a:xfrm>
            <a:off x="656929" y="1055064"/>
            <a:ext cx="5379308" cy="3703450"/>
          </a:xfrm>
          <a:prstGeom prst="rect">
            <a:avLst/>
          </a:prstGeom>
          <a:noFill/>
        </p:spPr>
        <p:txBody>
          <a:bodyPr wrap="square">
            <a:spAutoFit/>
          </a:bodyPr>
          <a:lstStyle/>
          <a:p>
            <a:pPr algn="ctr" defTabSz="609585"/>
            <a:r>
              <a:rPr lang="fr-FR" sz="3200" b="1" dirty="0">
                <a:solidFill>
                  <a:prstClr val="black"/>
                </a:solidFill>
                <a:latin typeface="Calibri"/>
              </a:rPr>
              <a:t>PLAN NATIONAL DE FORMATION</a:t>
            </a:r>
          </a:p>
          <a:p>
            <a:pPr algn="ctr" defTabSz="609585"/>
            <a:endParaRPr lang="fr-FR" sz="3200" b="1" dirty="0">
              <a:solidFill>
                <a:prstClr val="black"/>
              </a:solidFill>
              <a:latin typeface="Calibri"/>
            </a:endParaRPr>
          </a:p>
          <a:p>
            <a:pPr algn="ctr" defTabSz="609585"/>
            <a:r>
              <a:rPr lang="fr-FR" sz="3200" b="1" dirty="0">
                <a:solidFill>
                  <a:prstClr val="black"/>
                </a:solidFill>
                <a:latin typeface="Calibri"/>
              </a:rPr>
              <a:t> JEUDI 15 MAI 2025</a:t>
            </a:r>
          </a:p>
          <a:p>
            <a:pPr algn="ctr" defTabSz="609585"/>
            <a:endParaRPr lang="fr-FR" sz="3200" b="1" dirty="0">
              <a:solidFill>
                <a:prstClr val="black"/>
              </a:solidFill>
              <a:latin typeface="Calibri"/>
            </a:endParaRPr>
          </a:p>
          <a:p>
            <a:pPr algn="ctr" defTabSz="609585"/>
            <a:r>
              <a:rPr lang="fr-FR" sz="3733" b="1" dirty="0">
                <a:solidFill>
                  <a:srgbClr val="0070C0"/>
                </a:solidFill>
                <a:latin typeface="Calibri"/>
              </a:rPr>
              <a:t>Renault-Trucks</a:t>
            </a:r>
          </a:p>
          <a:p>
            <a:pPr algn="ctr" defTabSz="609585"/>
            <a:r>
              <a:rPr lang="fr-FR" sz="3733" i="1" dirty="0">
                <a:solidFill>
                  <a:srgbClr val="0070C0"/>
                </a:solidFill>
                <a:latin typeface="Calibri"/>
              </a:rPr>
              <a:t>Saint-Priest</a:t>
            </a:r>
            <a:endParaRPr lang="fr-FR" sz="4800" dirty="0">
              <a:solidFill>
                <a:srgbClr val="0070C0"/>
              </a:solidFill>
              <a:latin typeface="Calibri"/>
            </a:endParaRPr>
          </a:p>
        </p:txBody>
      </p:sp>
      <p:sp>
        <p:nvSpPr>
          <p:cNvPr id="18" name="ZoneTexte 17">
            <a:extLst>
              <a:ext uri="{FF2B5EF4-FFF2-40B4-BE49-F238E27FC236}">
                <a16:creationId xmlns:a16="http://schemas.microsoft.com/office/drawing/2014/main" id="{1B4902D0-BA20-6D17-D953-E0C610A4CA84}"/>
              </a:ext>
            </a:extLst>
          </p:cNvPr>
          <p:cNvSpPr txBox="1"/>
          <p:nvPr/>
        </p:nvSpPr>
        <p:spPr>
          <a:xfrm>
            <a:off x="6340711" y="120000"/>
            <a:ext cx="6155763" cy="1077218"/>
          </a:xfrm>
          <a:prstGeom prst="rect">
            <a:avLst/>
          </a:prstGeom>
          <a:noFill/>
        </p:spPr>
        <p:txBody>
          <a:bodyPr wrap="square">
            <a:spAutoFit/>
          </a:bodyPr>
          <a:lstStyle/>
          <a:p>
            <a:pPr algn="ctr" defTabSz="609585"/>
            <a:r>
              <a:rPr lang="fr-FR" sz="3200" b="1" dirty="0">
                <a:solidFill>
                  <a:srgbClr val="4F81BD">
                    <a:lumMod val="75000"/>
                  </a:srgbClr>
                </a:solidFill>
                <a:latin typeface="Calibri"/>
              </a:rPr>
              <a:t>RÉNOVATION DE LA FILIÈRE Automobiles</a:t>
            </a:r>
          </a:p>
        </p:txBody>
      </p:sp>
    </p:spTree>
    <p:extLst>
      <p:ext uri="{BB962C8B-B14F-4D97-AF65-F5344CB8AC3E}">
        <p14:creationId xmlns:p14="http://schemas.microsoft.com/office/powerpoint/2010/main" val="4181515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43C1D-D5B2-FEC1-586B-9F47393E6090}"/>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18761E86-1424-4677-8EDC-4ECF04424455}"/>
              </a:ext>
            </a:extLst>
          </p:cNvPr>
          <p:cNvPicPr>
            <a:picLocks noChangeAspect="1"/>
          </p:cNvPicPr>
          <p:nvPr/>
        </p:nvPicPr>
        <p:blipFill>
          <a:blip r:embed="rId2"/>
          <a:stretch>
            <a:fillRect/>
          </a:stretch>
        </p:blipFill>
        <p:spPr>
          <a:xfrm>
            <a:off x="1" y="5739927"/>
            <a:ext cx="11859780" cy="1089247"/>
          </a:xfrm>
          <a:prstGeom prst="rect">
            <a:avLst/>
          </a:prstGeom>
        </p:spPr>
      </p:pic>
      <p:sp>
        <p:nvSpPr>
          <p:cNvPr id="11" name="Rectangle 10">
            <a:extLst>
              <a:ext uri="{FF2B5EF4-FFF2-40B4-BE49-F238E27FC236}">
                <a16:creationId xmlns:a16="http://schemas.microsoft.com/office/drawing/2014/main" id="{6387092F-0A3D-32DF-5775-1D9397827008}"/>
              </a:ext>
            </a:extLst>
          </p:cNvPr>
          <p:cNvSpPr/>
          <p:nvPr/>
        </p:nvSpPr>
        <p:spPr>
          <a:xfrm>
            <a:off x="-18383" y="1429620"/>
            <a:ext cx="12210380" cy="2879835"/>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fr-FR" sz="2400" dirty="0">
              <a:solidFill>
                <a:prstClr val="white"/>
              </a:solidFill>
              <a:latin typeface="Calibri"/>
            </a:endParaRPr>
          </a:p>
        </p:txBody>
      </p:sp>
      <p:sp>
        <p:nvSpPr>
          <p:cNvPr id="2" name="Titre 1">
            <a:extLst>
              <a:ext uri="{FF2B5EF4-FFF2-40B4-BE49-F238E27FC236}">
                <a16:creationId xmlns:a16="http://schemas.microsoft.com/office/drawing/2014/main" id="{8977D91E-B600-EC36-9640-CCFAC7AEE875}"/>
              </a:ext>
            </a:extLst>
          </p:cNvPr>
          <p:cNvSpPr>
            <a:spLocks noGrp="1"/>
          </p:cNvSpPr>
          <p:nvPr>
            <p:ph type="title"/>
          </p:nvPr>
        </p:nvSpPr>
        <p:spPr/>
        <p:txBody>
          <a:bodyPr/>
          <a:lstStyle/>
          <a:p>
            <a:endParaRPr lang="fr-FR"/>
          </a:p>
        </p:txBody>
      </p:sp>
      <p:sp>
        <p:nvSpPr>
          <p:cNvPr id="6" name="Espace réservé du texte 5">
            <a:extLst>
              <a:ext uri="{FF2B5EF4-FFF2-40B4-BE49-F238E27FC236}">
                <a16:creationId xmlns:a16="http://schemas.microsoft.com/office/drawing/2014/main" id="{5FD9B92B-C37E-0E0D-E14C-470A8E66D37A}"/>
              </a:ext>
            </a:extLst>
          </p:cNvPr>
          <p:cNvSpPr>
            <a:spLocks noGrp="1"/>
          </p:cNvSpPr>
          <p:nvPr>
            <p:ph type="body" sz="quarter" idx="4294967295"/>
          </p:nvPr>
        </p:nvSpPr>
        <p:spPr>
          <a:xfrm>
            <a:off x="2249215" y="2652443"/>
            <a:ext cx="8065752" cy="1151632"/>
          </a:xfrm>
        </p:spPr>
        <p:txBody>
          <a:bodyPr>
            <a:normAutofit fontScale="92500"/>
          </a:bodyPr>
          <a:lstStyle/>
          <a:p>
            <a:pPr algn="ctr"/>
            <a:r>
              <a:rPr lang="fr-FR" b="1">
                <a:solidFill>
                  <a:schemeClr val="tx1"/>
                </a:solidFill>
              </a:rPr>
              <a:t>Accueil par </a:t>
            </a:r>
            <a:r>
              <a:rPr lang="fr-FR" b="1" dirty="0">
                <a:solidFill>
                  <a:schemeClr val="tx1"/>
                </a:solidFill>
              </a:rPr>
              <a:t>l’entreprise Renault Trucks</a:t>
            </a:r>
          </a:p>
          <a:p>
            <a:pPr algn="ctr"/>
            <a:endParaRPr lang="fr-FR" b="1" dirty="0">
              <a:solidFill>
                <a:schemeClr val="tx1"/>
              </a:solidFill>
            </a:endParaRPr>
          </a:p>
        </p:txBody>
      </p:sp>
      <p:sp>
        <p:nvSpPr>
          <p:cNvPr id="4" name="ZoneTexte 3">
            <a:extLst>
              <a:ext uri="{FF2B5EF4-FFF2-40B4-BE49-F238E27FC236}">
                <a16:creationId xmlns:a16="http://schemas.microsoft.com/office/drawing/2014/main" id="{9FE0A9E2-623B-BE89-155D-4E026B2B9DFB}"/>
              </a:ext>
            </a:extLst>
          </p:cNvPr>
          <p:cNvSpPr txBox="1"/>
          <p:nvPr/>
        </p:nvSpPr>
        <p:spPr>
          <a:xfrm>
            <a:off x="120000" y="6112810"/>
            <a:ext cx="4146688" cy="461665"/>
          </a:xfrm>
          <a:prstGeom prst="rect">
            <a:avLst/>
          </a:prstGeom>
          <a:solidFill>
            <a:schemeClr val="bg1"/>
          </a:solidFill>
        </p:spPr>
        <p:txBody>
          <a:bodyPr wrap="square" rtlCol="0">
            <a:spAutoFit/>
          </a:bodyPr>
          <a:lstStyle/>
          <a:p>
            <a:pPr defTabSz="609585"/>
            <a:r>
              <a:rPr lang="fr-FR" sz="2400" b="1" dirty="0">
                <a:solidFill>
                  <a:prstClr val="black"/>
                </a:solidFill>
                <a:latin typeface="Calibri"/>
              </a:rPr>
              <a:t>PNF 15 MAI 2025 Saint-Priest</a:t>
            </a:r>
          </a:p>
        </p:txBody>
      </p:sp>
      <p:sp>
        <p:nvSpPr>
          <p:cNvPr id="8" name="ZoneTexte 7">
            <a:extLst>
              <a:ext uri="{FF2B5EF4-FFF2-40B4-BE49-F238E27FC236}">
                <a16:creationId xmlns:a16="http://schemas.microsoft.com/office/drawing/2014/main" id="{70C30130-D2F4-B635-B03A-1FEA07F415CA}"/>
              </a:ext>
            </a:extLst>
          </p:cNvPr>
          <p:cNvSpPr txBox="1"/>
          <p:nvPr/>
        </p:nvSpPr>
        <p:spPr>
          <a:xfrm>
            <a:off x="1863986" y="4534456"/>
            <a:ext cx="8464028" cy="461665"/>
          </a:xfrm>
          <a:prstGeom prst="rect">
            <a:avLst/>
          </a:prstGeom>
          <a:noFill/>
        </p:spPr>
        <p:txBody>
          <a:bodyPr wrap="square">
            <a:spAutoFit/>
          </a:bodyPr>
          <a:lstStyle/>
          <a:p>
            <a:pPr defTabSz="609585"/>
            <a:r>
              <a:rPr lang="fr-FR" sz="2400" b="1" dirty="0">
                <a:solidFill>
                  <a:prstClr val="black"/>
                </a:solidFill>
                <a:latin typeface="Calibri"/>
              </a:rPr>
              <a:t>Nathalie Fontaine</a:t>
            </a:r>
            <a:r>
              <a:rPr lang="fr-FR" sz="2400" dirty="0">
                <a:solidFill>
                  <a:prstClr val="black"/>
                </a:solidFill>
                <a:latin typeface="Calibri"/>
              </a:rPr>
              <a:t>, DRH de Renault Trucks France</a:t>
            </a:r>
          </a:p>
        </p:txBody>
      </p:sp>
    </p:spTree>
    <p:extLst>
      <p:ext uri="{BB962C8B-B14F-4D97-AF65-F5344CB8AC3E}">
        <p14:creationId xmlns:p14="http://schemas.microsoft.com/office/powerpoint/2010/main" val="302398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B84E032-0497-E308-0B85-BC1B5DA700E7}"/>
              </a:ext>
            </a:extLst>
          </p:cNvPr>
          <p:cNvSpPr>
            <a:spLocks noGrp="1"/>
          </p:cNvSpPr>
          <p:nvPr>
            <p:ph type="dt" sz="half" idx="10"/>
          </p:nvPr>
        </p:nvSpPr>
        <p:spPr>
          <a:xfrm>
            <a:off x="11808668" y="1713425"/>
            <a:ext cx="143565" cy="737950"/>
          </a:xfrm>
        </p:spPr>
        <p:txBody>
          <a:bodyPr/>
          <a:lstStyle/>
          <a:p>
            <a:pPr defTabSz="914377"/>
            <a:r>
              <a:rPr lang="fr-FR">
                <a:solidFill>
                  <a:prstClr val="black"/>
                </a:solidFill>
                <a:latin typeface="Arial" panose="020B0604020202020204"/>
              </a:rPr>
              <a:t>15 mai 2025</a:t>
            </a:r>
          </a:p>
        </p:txBody>
      </p:sp>
      <p:sp>
        <p:nvSpPr>
          <p:cNvPr id="11" name="Espace réservé du numéro de diapositive 10">
            <a:extLst>
              <a:ext uri="{FF2B5EF4-FFF2-40B4-BE49-F238E27FC236}">
                <a16:creationId xmlns:a16="http://schemas.microsoft.com/office/drawing/2014/main" id="{4D0A7F08-2150-B9B4-C641-209BAA419DCB}"/>
              </a:ext>
            </a:extLst>
          </p:cNvPr>
          <p:cNvSpPr>
            <a:spLocks noGrp="1"/>
          </p:cNvSpPr>
          <p:nvPr>
            <p:ph type="sldNum" sz="quarter" idx="12"/>
          </p:nvPr>
        </p:nvSpPr>
        <p:spPr>
          <a:xfrm>
            <a:off x="15740655" y="4399450"/>
            <a:ext cx="318924" cy="113814"/>
          </a:xfrm>
        </p:spPr>
        <p:txBody>
          <a:bodyPr/>
          <a:lstStyle/>
          <a:p>
            <a:pPr defTabSz="914377"/>
            <a:fld id="{E8C60506-5BE4-4453-AE4B-F0F5E69C63A6}" type="slidenum">
              <a:rPr lang="fr-FR">
                <a:solidFill>
                  <a:prstClr val="black"/>
                </a:solidFill>
                <a:latin typeface="Arial" panose="020B0604020202020204"/>
              </a:rPr>
              <a:pPr defTabSz="914377"/>
              <a:t>3</a:t>
            </a:fld>
            <a:endParaRPr lang="fr-FR">
              <a:solidFill>
                <a:prstClr val="black"/>
              </a:solidFill>
              <a:latin typeface="Arial" panose="020B0604020202020204"/>
            </a:endParaRPr>
          </a:p>
        </p:txBody>
      </p:sp>
      <p:sp>
        <p:nvSpPr>
          <p:cNvPr id="5" name="Espace réservé du pied de page 4">
            <a:extLst>
              <a:ext uri="{FF2B5EF4-FFF2-40B4-BE49-F238E27FC236}">
                <a16:creationId xmlns:a16="http://schemas.microsoft.com/office/drawing/2014/main" id="{6EB3B43E-8BCA-B8CB-850B-682E06F2852C}"/>
              </a:ext>
            </a:extLst>
          </p:cNvPr>
          <p:cNvSpPr>
            <a:spLocks noGrp="1"/>
          </p:cNvSpPr>
          <p:nvPr>
            <p:ph type="ftr" sz="quarter" idx="15"/>
          </p:nvPr>
        </p:nvSpPr>
        <p:spPr>
          <a:xfrm>
            <a:off x="11861381" y="4187095"/>
            <a:ext cx="143565" cy="2400000"/>
          </a:xfrm>
        </p:spPr>
        <p:txBody>
          <a:bodyPr/>
          <a:lstStyle/>
          <a:p>
            <a:pPr defTabSz="914377"/>
            <a:r>
              <a:rPr lang="fr-FR">
                <a:solidFill>
                  <a:prstClr val="black"/>
                </a:solidFill>
                <a:latin typeface="Arial" panose="020B0604020202020204"/>
              </a:rPr>
              <a:t>Séminaire inspecteurs d’académie</a:t>
            </a:r>
          </a:p>
        </p:txBody>
      </p:sp>
      <p:sp>
        <p:nvSpPr>
          <p:cNvPr id="2" name="Titre 6">
            <a:extLst>
              <a:ext uri="{FF2B5EF4-FFF2-40B4-BE49-F238E27FC236}">
                <a16:creationId xmlns:a16="http://schemas.microsoft.com/office/drawing/2014/main" id="{24738503-FDE8-DB6D-2C7F-DB79A861C3FF}"/>
              </a:ext>
            </a:extLst>
          </p:cNvPr>
          <p:cNvSpPr txBox="1">
            <a:spLocks/>
          </p:cNvSpPr>
          <p:nvPr/>
        </p:nvSpPr>
        <p:spPr>
          <a:xfrm>
            <a:off x="784048" y="2051529"/>
            <a:ext cx="5957793" cy="2215991"/>
          </a:xfrm>
          <a:prstGeom prst="rect">
            <a:avLst/>
          </a:prstGeom>
        </p:spPr>
        <p:txBody>
          <a:bodyPr vert="horz" wrap="square" lIns="48000" tIns="0" rIns="48000" bIns="0" rtlCol="0" anchor="ctr">
            <a:spAutoFit/>
          </a:bodyPr>
          <a:lstStyle>
            <a:lvl1pPr marL="0" algn="l" defTabSz="685800" rtl="0" eaLnBrk="1" latinLnBrk="0" hangingPunct="1">
              <a:lnSpc>
                <a:spcPct val="100000"/>
              </a:lnSpc>
              <a:spcBef>
                <a:spcPts val="0"/>
              </a:spcBef>
              <a:buFontTx/>
              <a:buNone/>
              <a:defRPr sz="2200" b="1" kern="1200">
                <a:solidFill>
                  <a:schemeClr val="tx2"/>
                </a:solidFill>
                <a:latin typeface="+mj-lt"/>
                <a:ea typeface="+mj-ea"/>
                <a:cs typeface="+mj-cs"/>
              </a:defRPr>
            </a:lvl1pPr>
          </a:lstStyle>
          <a:p>
            <a:pPr defTabSz="914377"/>
            <a:r>
              <a:rPr lang="fr-FR" sz="4800">
                <a:solidFill>
                  <a:srgbClr val="E3021B"/>
                </a:solidFill>
                <a:latin typeface="Arial" panose="020B0604020202020204"/>
              </a:rPr>
              <a:t>BIENVENUE </a:t>
            </a:r>
          </a:p>
          <a:p>
            <a:pPr defTabSz="914377"/>
            <a:r>
              <a:rPr lang="fr-FR" sz="4800">
                <a:solidFill>
                  <a:srgbClr val="E3021B"/>
                </a:solidFill>
                <a:latin typeface="Arial" panose="020B0604020202020204"/>
              </a:rPr>
              <a:t>CHEZ </a:t>
            </a:r>
          </a:p>
          <a:p>
            <a:pPr defTabSz="914377"/>
            <a:r>
              <a:rPr lang="fr-FR" sz="4800">
                <a:solidFill>
                  <a:srgbClr val="E3021B"/>
                </a:solidFill>
                <a:latin typeface="Arial" panose="020B0604020202020204"/>
              </a:rPr>
              <a:t>RENAULT TRUCKS! </a:t>
            </a:r>
          </a:p>
        </p:txBody>
      </p:sp>
      <p:pic>
        <p:nvPicPr>
          <p:cNvPr id="8" name="Picture Placeholder 7" descr="A blue truck on the road&#10;&#10;AI-generated content may be incorrect.">
            <a:extLst>
              <a:ext uri="{FF2B5EF4-FFF2-40B4-BE49-F238E27FC236}">
                <a16:creationId xmlns:a16="http://schemas.microsoft.com/office/drawing/2014/main" id="{158909CE-BF48-579F-4AEC-029DE65304A2}"/>
              </a:ext>
            </a:extLst>
          </p:cNvPr>
          <p:cNvPicPr>
            <a:picLocks noGrp="1" noChangeAspect="1"/>
          </p:cNvPicPr>
          <p:nvPr>
            <p:ph type="pic" sz="quarter" idx="16"/>
          </p:nvPr>
        </p:nvPicPr>
        <p:blipFill>
          <a:blip r:embed="rId3"/>
          <a:srcRect l="31809" t="-883" r="16901" b="883"/>
          <a:stretch/>
        </p:blipFill>
        <p:spPr>
          <a:xfrm>
            <a:off x="6820111" y="-94952"/>
            <a:ext cx="4800000" cy="6981395"/>
          </a:xfrm>
        </p:spPr>
      </p:pic>
    </p:spTree>
    <p:extLst>
      <p:ext uri="{BB962C8B-B14F-4D97-AF65-F5344CB8AC3E}">
        <p14:creationId xmlns:p14="http://schemas.microsoft.com/office/powerpoint/2010/main" val="455232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343243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0AE86-2545-2129-D32D-44B6EB23F7FD}"/>
            </a:ext>
          </a:extLst>
        </p:cNvPr>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6A464997-F848-7D6B-3241-E0F90F5C68D8}"/>
              </a:ext>
            </a:extLst>
          </p:cNvPr>
          <p:cNvSpPr>
            <a:spLocks noGrp="1"/>
          </p:cNvSpPr>
          <p:nvPr>
            <p:ph type="dt" sz="half" idx="10"/>
          </p:nvPr>
        </p:nvSpPr>
        <p:spPr>
          <a:xfrm>
            <a:off x="11808668" y="1713425"/>
            <a:ext cx="143565" cy="737950"/>
          </a:xfrm>
        </p:spPr>
        <p:txBody>
          <a:bodyPr/>
          <a:lstStyle/>
          <a:p>
            <a:pPr defTabSz="914377"/>
            <a:r>
              <a:rPr lang="fr-FR">
                <a:solidFill>
                  <a:prstClr val="black"/>
                </a:solidFill>
                <a:latin typeface="Arial" panose="020B0604020202020204"/>
              </a:rPr>
              <a:t>15 mai 2025</a:t>
            </a:r>
          </a:p>
        </p:txBody>
      </p:sp>
      <p:sp>
        <p:nvSpPr>
          <p:cNvPr id="11" name="Espace réservé du numéro de diapositive 10">
            <a:extLst>
              <a:ext uri="{FF2B5EF4-FFF2-40B4-BE49-F238E27FC236}">
                <a16:creationId xmlns:a16="http://schemas.microsoft.com/office/drawing/2014/main" id="{B6B6ECFD-B5A2-ACC2-E8C9-F25A07E79EEC}"/>
              </a:ext>
            </a:extLst>
          </p:cNvPr>
          <p:cNvSpPr>
            <a:spLocks noGrp="1"/>
          </p:cNvSpPr>
          <p:nvPr>
            <p:ph type="sldNum" sz="quarter" idx="12"/>
          </p:nvPr>
        </p:nvSpPr>
        <p:spPr>
          <a:xfrm>
            <a:off x="15740655" y="4399450"/>
            <a:ext cx="318924" cy="113814"/>
          </a:xfrm>
        </p:spPr>
        <p:txBody>
          <a:bodyPr/>
          <a:lstStyle/>
          <a:p>
            <a:pPr defTabSz="914377"/>
            <a:fld id="{E8C60506-5BE4-4453-AE4B-F0F5E69C63A6}" type="slidenum">
              <a:rPr lang="fr-FR">
                <a:solidFill>
                  <a:prstClr val="black"/>
                </a:solidFill>
                <a:latin typeface="Arial" panose="020B0604020202020204"/>
              </a:rPr>
              <a:pPr defTabSz="914377"/>
              <a:t>5</a:t>
            </a:fld>
            <a:endParaRPr lang="fr-FR">
              <a:solidFill>
                <a:prstClr val="black"/>
              </a:solidFill>
              <a:latin typeface="Arial" panose="020B0604020202020204"/>
            </a:endParaRPr>
          </a:p>
        </p:txBody>
      </p:sp>
      <p:sp>
        <p:nvSpPr>
          <p:cNvPr id="5" name="Espace réservé du pied de page 4">
            <a:extLst>
              <a:ext uri="{FF2B5EF4-FFF2-40B4-BE49-F238E27FC236}">
                <a16:creationId xmlns:a16="http://schemas.microsoft.com/office/drawing/2014/main" id="{6DB8B89A-C19E-B96B-2FE7-8166327D3B78}"/>
              </a:ext>
            </a:extLst>
          </p:cNvPr>
          <p:cNvSpPr>
            <a:spLocks noGrp="1"/>
          </p:cNvSpPr>
          <p:nvPr>
            <p:ph type="ftr" sz="quarter" idx="15"/>
          </p:nvPr>
        </p:nvSpPr>
        <p:spPr>
          <a:xfrm>
            <a:off x="11861381" y="4187095"/>
            <a:ext cx="143565" cy="2400000"/>
          </a:xfrm>
        </p:spPr>
        <p:txBody>
          <a:bodyPr/>
          <a:lstStyle/>
          <a:p>
            <a:pPr defTabSz="914377"/>
            <a:r>
              <a:rPr lang="fr-FR">
                <a:solidFill>
                  <a:prstClr val="black"/>
                </a:solidFill>
                <a:latin typeface="Arial" panose="020B0604020202020204"/>
              </a:rPr>
              <a:t>Séminaire inspecteurs d’académie</a:t>
            </a:r>
          </a:p>
        </p:txBody>
      </p:sp>
      <p:pic>
        <p:nvPicPr>
          <p:cNvPr id="9" name="Online Media 8" title="Le nouveau film corporate pour incarner la transformation de Renault Trucks">
            <a:hlinkClick r:id="rId4"/>
            <a:extLst>
              <a:ext uri="{FF2B5EF4-FFF2-40B4-BE49-F238E27FC236}">
                <a16:creationId xmlns:a16="http://schemas.microsoft.com/office/drawing/2014/main" id="{1730170D-5ACC-C15D-B21E-61FBDE0A9D6B}"/>
              </a:ext>
            </a:extLst>
          </p:cNvPr>
          <p:cNvPicPr>
            <a:picLocks noRot="1" noChangeAspect="1"/>
          </p:cNvPicPr>
          <p:nvPr>
            <a:videoFile r:link="rId1"/>
          </p:nvPr>
        </p:nvPicPr>
        <p:blipFill>
          <a:blip r:embed="rId5"/>
          <a:stretch>
            <a:fillRect/>
          </a:stretch>
        </p:blipFill>
        <p:spPr>
          <a:xfrm>
            <a:off x="2613104" y="1988841"/>
            <a:ext cx="6639024" cy="3750729"/>
          </a:xfrm>
          <a:prstGeom prst="rect">
            <a:avLst/>
          </a:prstGeom>
        </p:spPr>
      </p:pic>
      <p:sp>
        <p:nvSpPr>
          <p:cNvPr id="10" name="Titre 6">
            <a:extLst>
              <a:ext uri="{FF2B5EF4-FFF2-40B4-BE49-F238E27FC236}">
                <a16:creationId xmlns:a16="http://schemas.microsoft.com/office/drawing/2014/main" id="{FA0096E3-F7AB-CB6B-5983-4A72D4FB6017}"/>
              </a:ext>
            </a:extLst>
          </p:cNvPr>
          <p:cNvSpPr txBox="1">
            <a:spLocks/>
          </p:cNvSpPr>
          <p:nvPr/>
        </p:nvSpPr>
        <p:spPr>
          <a:xfrm>
            <a:off x="911424" y="830400"/>
            <a:ext cx="8352928" cy="492443"/>
          </a:xfrm>
          <a:prstGeom prst="rect">
            <a:avLst/>
          </a:prstGeom>
        </p:spPr>
        <p:txBody>
          <a:bodyPr vert="horz" wrap="square" lIns="48000" tIns="0" rIns="48000" bIns="0" rtlCol="0" anchor="ctr">
            <a:spAutoFit/>
          </a:bodyPr>
          <a:lstStyle>
            <a:lvl1pPr marL="0" algn="l" defTabSz="685800" rtl="0" eaLnBrk="1" latinLnBrk="0" hangingPunct="1">
              <a:lnSpc>
                <a:spcPct val="100000"/>
              </a:lnSpc>
              <a:spcBef>
                <a:spcPts val="0"/>
              </a:spcBef>
              <a:buFontTx/>
              <a:buNone/>
              <a:defRPr sz="2200" b="1" kern="1200">
                <a:solidFill>
                  <a:schemeClr val="tx2"/>
                </a:solidFill>
                <a:latin typeface="+mj-lt"/>
                <a:ea typeface="+mj-ea"/>
                <a:cs typeface="+mj-cs"/>
              </a:defRPr>
            </a:lvl1pPr>
          </a:lstStyle>
          <a:p>
            <a:pPr defTabSz="914377"/>
            <a:r>
              <a:rPr lang="fr-FR" sz="3200">
                <a:solidFill>
                  <a:srgbClr val="E3021B"/>
                </a:solidFill>
                <a:latin typeface="Arial" panose="020B0604020202020204"/>
              </a:rPr>
              <a:t>Renault Trucks en quelques mots…</a:t>
            </a:r>
          </a:p>
        </p:txBody>
      </p:sp>
      <p:sp>
        <p:nvSpPr>
          <p:cNvPr id="2" name="TextBox 1">
            <a:extLst>
              <a:ext uri="{FF2B5EF4-FFF2-40B4-BE49-F238E27FC236}">
                <a16:creationId xmlns:a16="http://schemas.microsoft.com/office/drawing/2014/main" id="{48283F96-D8B5-632C-A662-062FA5EA5AB1}"/>
              </a:ext>
            </a:extLst>
          </p:cNvPr>
          <p:cNvSpPr txBox="1"/>
          <p:nvPr/>
        </p:nvSpPr>
        <p:spPr>
          <a:xfrm>
            <a:off x="4149365" y="1636481"/>
            <a:ext cx="3893270" cy="153888"/>
          </a:xfrm>
          <a:prstGeom prst="rect">
            <a:avLst/>
          </a:prstGeom>
          <a:noFill/>
        </p:spPr>
        <p:txBody>
          <a:bodyPr wrap="square" lIns="36000" tIns="0" rIns="36000" bIns="0" rtlCol="0">
            <a:spAutoFit/>
          </a:bodyPr>
          <a:lstStyle/>
          <a:p>
            <a:pPr algn="l"/>
            <a:r>
              <a:rPr lang="en-US" sz="1000"/>
              <a:t>https://www.youtube.com/watch?v=yECt77qrXB0</a:t>
            </a:r>
            <a:endParaRPr lang="en-US" sz="1000" dirty="0" err="1"/>
          </a:p>
        </p:txBody>
      </p:sp>
    </p:spTree>
    <p:extLst>
      <p:ext uri="{BB962C8B-B14F-4D97-AF65-F5344CB8AC3E}">
        <p14:creationId xmlns:p14="http://schemas.microsoft.com/office/powerpoint/2010/main" val="232352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B5A1E5DD-85F7-4A0E-D03E-5E0FACF98EA0}"/>
              </a:ext>
            </a:extLst>
          </p:cNvPr>
          <p:cNvSpPr>
            <a:spLocks noGrp="1"/>
          </p:cNvSpPr>
          <p:nvPr>
            <p:ph type="title"/>
          </p:nvPr>
        </p:nvSpPr>
        <p:spPr>
          <a:xfrm>
            <a:off x="1110077" y="1022869"/>
            <a:ext cx="6891625" cy="361061"/>
          </a:xfrm>
        </p:spPr>
        <p:txBody>
          <a:bodyPr/>
          <a:lstStyle/>
          <a:p>
            <a:r>
              <a:rPr lang="fr-FR" sz="2933">
                <a:solidFill>
                  <a:schemeClr val="tx2"/>
                </a:solidFill>
              </a:rPr>
              <a:t>Nos écoles partenaires</a:t>
            </a:r>
          </a:p>
        </p:txBody>
      </p:sp>
      <p:sp>
        <p:nvSpPr>
          <p:cNvPr id="4" name="Espace réservé de la date 3">
            <a:extLst>
              <a:ext uri="{FF2B5EF4-FFF2-40B4-BE49-F238E27FC236}">
                <a16:creationId xmlns:a16="http://schemas.microsoft.com/office/drawing/2014/main" id="{7B84E032-0497-E308-0B85-BC1B5DA700E7}"/>
              </a:ext>
            </a:extLst>
          </p:cNvPr>
          <p:cNvSpPr>
            <a:spLocks noGrp="1"/>
          </p:cNvSpPr>
          <p:nvPr>
            <p:ph type="dt" sz="half" idx="2"/>
          </p:nvPr>
        </p:nvSpPr>
        <p:spPr>
          <a:xfrm>
            <a:off x="11808668" y="1713425"/>
            <a:ext cx="143565" cy="737950"/>
          </a:xfrm>
        </p:spPr>
        <p:txBody>
          <a:bodyPr/>
          <a:lstStyle/>
          <a:p>
            <a:pPr defTabSz="914377"/>
            <a:r>
              <a:rPr lang="fr-FR">
                <a:solidFill>
                  <a:prstClr val="black"/>
                </a:solidFill>
                <a:latin typeface="Arial" panose="020B0604020202020204"/>
              </a:rPr>
              <a:t>15 mai 2025</a:t>
            </a:r>
          </a:p>
        </p:txBody>
      </p:sp>
      <p:sp>
        <p:nvSpPr>
          <p:cNvPr id="11" name="Espace réservé du numéro de diapositive 10">
            <a:extLst>
              <a:ext uri="{FF2B5EF4-FFF2-40B4-BE49-F238E27FC236}">
                <a16:creationId xmlns:a16="http://schemas.microsoft.com/office/drawing/2014/main" id="{4D0A7F08-2150-B9B4-C641-209BAA419DCB}"/>
              </a:ext>
            </a:extLst>
          </p:cNvPr>
          <p:cNvSpPr>
            <a:spLocks noGrp="1"/>
          </p:cNvSpPr>
          <p:nvPr>
            <p:ph type="sldNum" sz="quarter" idx="4"/>
          </p:nvPr>
        </p:nvSpPr>
        <p:spPr>
          <a:xfrm>
            <a:off x="15740655" y="4399450"/>
            <a:ext cx="318924" cy="113814"/>
          </a:xfrm>
        </p:spPr>
        <p:txBody>
          <a:bodyPr/>
          <a:lstStyle/>
          <a:p>
            <a:pPr defTabSz="914377"/>
            <a:fld id="{E8C60506-5BE4-4453-AE4B-F0F5E69C63A6}" type="slidenum">
              <a:rPr lang="fr-FR">
                <a:solidFill>
                  <a:prstClr val="black"/>
                </a:solidFill>
                <a:latin typeface="Arial" panose="020B0604020202020204"/>
              </a:rPr>
              <a:pPr defTabSz="914377"/>
              <a:t>6</a:t>
            </a:fld>
            <a:endParaRPr lang="fr-FR">
              <a:solidFill>
                <a:prstClr val="black"/>
              </a:solidFill>
              <a:latin typeface="Arial" panose="020B0604020202020204"/>
            </a:endParaRPr>
          </a:p>
        </p:txBody>
      </p:sp>
      <p:pic>
        <p:nvPicPr>
          <p:cNvPr id="6" name="Picture 5">
            <a:extLst>
              <a:ext uri="{FF2B5EF4-FFF2-40B4-BE49-F238E27FC236}">
                <a16:creationId xmlns:a16="http://schemas.microsoft.com/office/drawing/2014/main" id="{9FD6B7AE-00BF-B807-B857-29353FAFADAF}"/>
              </a:ext>
            </a:extLst>
          </p:cNvPr>
          <p:cNvPicPr>
            <a:picLocks noChangeAspect="1"/>
          </p:cNvPicPr>
          <p:nvPr/>
        </p:nvPicPr>
        <p:blipFill>
          <a:blip r:embed="rId2"/>
          <a:stretch>
            <a:fillRect/>
          </a:stretch>
        </p:blipFill>
        <p:spPr>
          <a:xfrm>
            <a:off x="2803929" y="2145857"/>
            <a:ext cx="4440724" cy="3632799"/>
          </a:xfrm>
          <a:prstGeom prst="roundRect">
            <a:avLst>
              <a:gd name="adj" fmla="val 8594"/>
            </a:avLst>
          </a:prstGeom>
          <a:solidFill>
            <a:srgbClr val="FFFFFF">
              <a:shade val="85000"/>
            </a:srgbClr>
          </a:solidFill>
          <a:ln>
            <a:noFill/>
          </a:ln>
          <a:effectLst/>
        </p:spPr>
      </p:pic>
      <p:sp>
        <p:nvSpPr>
          <p:cNvPr id="17" name="Espace réservé du pied de page 4">
            <a:extLst>
              <a:ext uri="{FF2B5EF4-FFF2-40B4-BE49-F238E27FC236}">
                <a16:creationId xmlns:a16="http://schemas.microsoft.com/office/drawing/2014/main" id="{6CA7A320-B4C3-AA9F-0C5B-6526E89D6D7F}"/>
              </a:ext>
            </a:extLst>
          </p:cNvPr>
          <p:cNvSpPr txBox="1">
            <a:spLocks/>
          </p:cNvSpPr>
          <p:nvPr/>
        </p:nvSpPr>
        <p:spPr>
          <a:xfrm>
            <a:off x="11861381" y="4187095"/>
            <a:ext cx="143565" cy="2400000"/>
          </a:xfrm>
          <a:prstGeom prst="rect">
            <a:avLst/>
          </a:prstGeom>
        </p:spPr>
        <p:txBody>
          <a:bodyPr vert="vert270" wrap="square" lIns="0" tIns="48000" rIns="0" bIns="48000" rtlCol="0" anchor="ctr">
            <a:spAutoFit/>
          </a:bodyPr>
          <a:lstStyle>
            <a:defPPr>
              <a:defRPr lang="fr-FR"/>
            </a:defPPr>
            <a:lvl1pPr marL="0" algn="l" defTabSz="685800" rtl="0" eaLnBrk="1" latinLnBrk="0" hangingPunct="1">
              <a:lnSpc>
                <a:spcPct val="100000"/>
              </a:lnSpc>
              <a:spcBef>
                <a:spcPts val="0"/>
              </a:spcBef>
              <a:buFontTx/>
              <a:buNone/>
              <a:defRPr sz="7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r>
              <a:rPr lang="fr-FR" sz="933">
                <a:solidFill>
                  <a:prstClr val="black"/>
                </a:solidFill>
                <a:latin typeface="Arial" panose="020B0604020202020204"/>
              </a:rPr>
              <a:t>Séminaire inspecteurs d’académie</a:t>
            </a:r>
          </a:p>
        </p:txBody>
      </p:sp>
      <p:sp>
        <p:nvSpPr>
          <p:cNvPr id="24" name="Rectangle: Rounded Corners 23">
            <a:extLst>
              <a:ext uri="{FF2B5EF4-FFF2-40B4-BE49-F238E27FC236}">
                <a16:creationId xmlns:a16="http://schemas.microsoft.com/office/drawing/2014/main" id="{13A085BF-0258-3881-88F2-71FABC7A4EAA}"/>
              </a:ext>
            </a:extLst>
          </p:cNvPr>
          <p:cNvSpPr/>
          <p:nvPr/>
        </p:nvSpPr>
        <p:spPr>
          <a:xfrm>
            <a:off x="8215647" y="1449803"/>
            <a:ext cx="2208245" cy="96010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914377"/>
            <a:endParaRPr lang="fr-FR">
              <a:solidFill>
                <a:prstClr val="black"/>
              </a:solidFill>
              <a:latin typeface="Arial" panose="020B0604020202020204"/>
            </a:endParaRPr>
          </a:p>
          <a:p>
            <a:pPr algn="ctr" defTabSz="914377"/>
            <a:r>
              <a:rPr lang="fr-FR">
                <a:solidFill>
                  <a:prstClr val="black"/>
                </a:solidFill>
                <a:latin typeface="Arial" panose="020B0604020202020204"/>
              </a:rPr>
              <a:t>Convention </a:t>
            </a:r>
            <a:r>
              <a:rPr lang="fr-FR" b="1">
                <a:solidFill>
                  <a:prstClr val="black"/>
                </a:solidFill>
                <a:latin typeface="Arial" panose="020B0604020202020204"/>
              </a:rPr>
              <a:t>tripartite</a:t>
            </a:r>
            <a:r>
              <a:rPr lang="fr-FR">
                <a:solidFill>
                  <a:prstClr val="black"/>
                </a:solidFill>
                <a:latin typeface="Arial" panose="020B0604020202020204"/>
              </a:rPr>
              <a:t> /</a:t>
            </a:r>
            <a:r>
              <a:rPr lang="fr-FR" b="1">
                <a:solidFill>
                  <a:prstClr val="black"/>
                </a:solidFill>
                <a:latin typeface="Arial" panose="020B0604020202020204"/>
              </a:rPr>
              <a:t> 3 ans </a:t>
            </a:r>
            <a:r>
              <a:rPr lang="fr-FR">
                <a:solidFill>
                  <a:prstClr val="black"/>
                </a:solidFill>
                <a:latin typeface="Arial" panose="020B0604020202020204"/>
              </a:rPr>
              <a:t>renouvelable</a:t>
            </a:r>
            <a:endParaRPr lang="en-US">
              <a:solidFill>
                <a:prstClr val="black"/>
              </a:solidFill>
              <a:latin typeface="Arial" panose="020B0604020202020204"/>
            </a:endParaRPr>
          </a:p>
          <a:p>
            <a:pPr algn="ctr" defTabSz="914377"/>
            <a:endParaRPr lang="en-US">
              <a:solidFill>
                <a:prstClr val="black"/>
              </a:solidFill>
              <a:latin typeface="Arial" panose="020B0604020202020204"/>
            </a:endParaRPr>
          </a:p>
        </p:txBody>
      </p:sp>
      <p:sp>
        <p:nvSpPr>
          <p:cNvPr id="25" name="Rectangle: Rounded Corners 24">
            <a:extLst>
              <a:ext uri="{FF2B5EF4-FFF2-40B4-BE49-F238E27FC236}">
                <a16:creationId xmlns:a16="http://schemas.microsoft.com/office/drawing/2014/main" id="{D3161277-0514-AED7-2BFA-F1E77D8B00FE}"/>
              </a:ext>
            </a:extLst>
          </p:cNvPr>
          <p:cNvSpPr/>
          <p:nvPr/>
        </p:nvSpPr>
        <p:spPr>
          <a:xfrm>
            <a:off x="8215647" y="2888188"/>
            <a:ext cx="2208245" cy="960107"/>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914377"/>
            <a:endParaRPr lang="fr-FR" b="1">
              <a:solidFill>
                <a:prstClr val="black"/>
              </a:solidFill>
              <a:latin typeface="Arial" panose="020B0604020202020204"/>
            </a:endParaRPr>
          </a:p>
          <a:p>
            <a:pPr algn="ctr" defTabSz="914377"/>
            <a:r>
              <a:rPr lang="fr-FR" b="1">
                <a:solidFill>
                  <a:prstClr val="black"/>
                </a:solidFill>
                <a:latin typeface="Arial" panose="020B0604020202020204"/>
              </a:rPr>
              <a:t>35</a:t>
            </a:r>
            <a:r>
              <a:rPr lang="fr-FR">
                <a:solidFill>
                  <a:prstClr val="black"/>
                </a:solidFill>
                <a:latin typeface="Arial" panose="020B0604020202020204"/>
              </a:rPr>
              <a:t> écoles partenaires en France</a:t>
            </a:r>
            <a:endParaRPr lang="en-US">
              <a:solidFill>
                <a:prstClr val="black"/>
              </a:solidFill>
              <a:latin typeface="Arial" panose="020B0604020202020204"/>
            </a:endParaRPr>
          </a:p>
          <a:p>
            <a:pPr algn="ctr" defTabSz="914377"/>
            <a:endParaRPr lang="en-US">
              <a:solidFill>
                <a:prstClr val="black"/>
              </a:solidFill>
              <a:latin typeface="Arial" panose="020B0604020202020204"/>
            </a:endParaRPr>
          </a:p>
        </p:txBody>
      </p:sp>
      <p:sp>
        <p:nvSpPr>
          <p:cNvPr id="26" name="Rectangle: Rounded Corners 25">
            <a:extLst>
              <a:ext uri="{FF2B5EF4-FFF2-40B4-BE49-F238E27FC236}">
                <a16:creationId xmlns:a16="http://schemas.microsoft.com/office/drawing/2014/main" id="{D9335629-0A01-05BC-26A6-BDA5B7FC484F}"/>
              </a:ext>
            </a:extLst>
          </p:cNvPr>
          <p:cNvSpPr/>
          <p:nvPr/>
        </p:nvSpPr>
        <p:spPr>
          <a:xfrm>
            <a:off x="8215647" y="4319582"/>
            <a:ext cx="2208245" cy="7680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377"/>
            <a:r>
              <a:rPr lang="fr-FR" b="1">
                <a:solidFill>
                  <a:prstClr val="black"/>
                </a:solidFill>
                <a:latin typeface="Arial" panose="020B0604020202020204"/>
              </a:rPr>
              <a:t>Structurer</a:t>
            </a:r>
            <a:r>
              <a:rPr lang="fr-FR">
                <a:solidFill>
                  <a:prstClr val="black"/>
                </a:solidFill>
                <a:latin typeface="Arial" panose="020B0604020202020204"/>
              </a:rPr>
              <a:t> les partenariats dans la durée.</a:t>
            </a:r>
            <a:endParaRPr lang="en-US">
              <a:solidFill>
                <a:prstClr val="black"/>
              </a:solidFill>
              <a:latin typeface="Arial" panose="020B0604020202020204"/>
            </a:endParaRPr>
          </a:p>
        </p:txBody>
      </p:sp>
      <p:sp>
        <p:nvSpPr>
          <p:cNvPr id="27" name="Rectangle: Rounded Corners 26">
            <a:extLst>
              <a:ext uri="{FF2B5EF4-FFF2-40B4-BE49-F238E27FC236}">
                <a16:creationId xmlns:a16="http://schemas.microsoft.com/office/drawing/2014/main" id="{28BB830C-CD30-2A4D-7C38-D9CCC0BF767C}"/>
              </a:ext>
            </a:extLst>
          </p:cNvPr>
          <p:cNvSpPr/>
          <p:nvPr/>
        </p:nvSpPr>
        <p:spPr>
          <a:xfrm>
            <a:off x="8215647" y="5491140"/>
            <a:ext cx="2208245" cy="6689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377"/>
            <a:endParaRPr lang="fr-FR">
              <a:solidFill>
                <a:prstClr val="black"/>
              </a:solidFill>
              <a:latin typeface="Arial" panose="020B0604020202020204"/>
            </a:endParaRPr>
          </a:p>
          <a:p>
            <a:pPr algn="ctr" defTabSz="914377"/>
            <a:r>
              <a:rPr lang="fr-FR">
                <a:solidFill>
                  <a:prstClr val="black"/>
                </a:solidFill>
                <a:latin typeface="Arial" panose="020B0604020202020204"/>
              </a:rPr>
              <a:t>Sur </a:t>
            </a:r>
            <a:r>
              <a:rPr lang="fr-FR" b="1">
                <a:solidFill>
                  <a:prstClr val="black"/>
                </a:solidFill>
                <a:latin typeface="Arial" panose="020B0604020202020204"/>
              </a:rPr>
              <a:t>proposition</a:t>
            </a:r>
            <a:r>
              <a:rPr lang="fr-FR">
                <a:solidFill>
                  <a:prstClr val="black"/>
                </a:solidFill>
                <a:latin typeface="Arial" panose="020B0604020202020204"/>
              </a:rPr>
              <a:t> du réseau.</a:t>
            </a:r>
            <a:endParaRPr lang="en-US">
              <a:solidFill>
                <a:prstClr val="black"/>
              </a:solidFill>
              <a:latin typeface="Arial" panose="020B0604020202020204"/>
            </a:endParaRPr>
          </a:p>
          <a:p>
            <a:pPr algn="ctr" defTabSz="914377"/>
            <a:endParaRPr lang="en-US">
              <a:solidFill>
                <a:prstClr val="black"/>
              </a:solidFill>
              <a:latin typeface="Arial" panose="020B0604020202020204"/>
            </a:endParaRPr>
          </a:p>
        </p:txBody>
      </p:sp>
      <p:pic>
        <p:nvPicPr>
          <p:cNvPr id="28" name="Graphique 582">
            <a:extLst>
              <a:ext uri="{FF2B5EF4-FFF2-40B4-BE49-F238E27FC236}">
                <a16:creationId xmlns:a16="http://schemas.microsoft.com/office/drawing/2014/main" id="{71851674-C783-811A-F6D0-8BAA31D7AD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21815" y="1713856"/>
            <a:ext cx="432000" cy="432000"/>
          </a:xfrm>
          <a:prstGeom prst="rect">
            <a:avLst/>
          </a:prstGeom>
        </p:spPr>
      </p:pic>
      <p:pic>
        <p:nvPicPr>
          <p:cNvPr id="29" name="Graphique 692">
            <a:extLst>
              <a:ext uri="{FF2B5EF4-FFF2-40B4-BE49-F238E27FC236}">
                <a16:creationId xmlns:a16="http://schemas.microsoft.com/office/drawing/2014/main" id="{0133B20C-3CFF-007D-F1CA-1743CF2AB3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16400" y="5656572"/>
            <a:ext cx="432000" cy="432000"/>
          </a:xfrm>
          <a:prstGeom prst="rect">
            <a:avLst/>
          </a:prstGeom>
        </p:spPr>
      </p:pic>
      <p:pic>
        <p:nvPicPr>
          <p:cNvPr id="30" name="Graphique 620">
            <a:extLst>
              <a:ext uri="{FF2B5EF4-FFF2-40B4-BE49-F238E27FC236}">
                <a16:creationId xmlns:a16="http://schemas.microsoft.com/office/drawing/2014/main" id="{984968D2-3FB5-55F9-3E9E-64D3F64D16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49379" y="3121763"/>
            <a:ext cx="432000" cy="432000"/>
          </a:xfrm>
          <a:prstGeom prst="rect">
            <a:avLst/>
          </a:prstGeom>
        </p:spPr>
      </p:pic>
      <p:pic>
        <p:nvPicPr>
          <p:cNvPr id="31" name="Graphique 568">
            <a:extLst>
              <a:ext uri="{FF2B5EF4-FFF2-40B4-BE49-F238E27FC236}">
                <a16:creationId xmlns:a16="http://schemas.microsoft.com/office/drawing/2014/main" id="{6267FDBF-B8F2-6F57-ABA7-D5DBC2CEEE0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49379" y="4534840"/>
            <a:ext cx="432000" cy="432000"/>
          </a:xfrm>
          <a:prstGeom prst="rect">
            <a:avLst/>
          </a:prstGeom>
        </p:spPr>
      </p:pic>
      <p:pic>
        <p:nvPicPr>
          <p:cNvPr id="33" name="Picture 32">
            <a:extLst>
              <a:ext uri="{FF2B5EF4-FFF2-40B4-BE49-F238E27FC236}">
                <a16:creationId xmlns:a16="http://schemas.microsoft.com/office/drawing/2014/main" id="{DE30B6F4-D827-3AB8-497E-855BA0CC7C64}"/>
              </a:ext>
            </a:extLst>
          </p:cNvPr>
          <p:cNvPicPr>
            <a:picLocks noChangeAspect="1"/>
          </p:cNvPicPr>
          <p:nvPr/>
        </p:nvPicPr>
        <p:blipFill>
          <a:blip r:embed="rId11"/>
          <a:stretch>
            <a:fillRect/>
          </a:stretch>
        </p:blipFill>
        <p:spPr>
          <a:xfrm>
            <a:off x="2927649" y="4239454"/>
            <a:ext cx="1058132" cy="848213"/>
          </a:xfrm>
          <a:prstGeom prst="rect">
            <a:avLst/>
          </a:prstGeom>
          <a:ln w="3175">
            <a:solidFill>
              <a:schemeClr val="tx1"/>
            </a:solidFill>
          </a:ln>
        </p:spPr>
      </p:pic>
      <p:sp>
        <p:nvSpPr>
          <p:cNvPr id="34" name="Rectangle: Rounded Corners 33">
            <a:extLst>
              <a:ext uri="{FF2B5EF4-FFF2-40B4-BE49-F238E27FC236}">
                <a16:creationId xmlns:a16="http://schemas.microsoft.com/office/drawing/2014/main" id="{5D1B717D-D800-5A85-F5B3-ADC409468340}"/>
              </a:ext>
            </a:extLst>
          </p:cNvPr>
          <p:cNvSpPr/>
          <p:nvPr/>
        </p:nvSpPr>
        <p:spPr>
          <a:xfrm>
            <a:off x="8206352" y="1429599"/>
            <a:ext cx="2208245" cy="96010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914377"/>
            <a:endParaRPr lang="fr-FR">
              <a:solidFill>
                <a:prstClr val="black"/>
              </a:solidFill>
              <a:latin typeface="Arial" panose="020B0604020202020204"/>
            </a:endParaRPr>
          </a:p>
          <a:p>
            <a:pPr algn="ctr" defTabSz="914377"/>
            <a:r>
              <a:rPr lang="fr-FR">
                <a:solidFill>
                  <a:prstClr val="black"/>
                </a:solidFill>
                <a:latin typeface="Arial" panose="020B0604020202020204"/>
              </a:rPr>
              <a:t>Convention </a:t>
            </a:r>
            <a:r>
              <a:rPr lang="fr-FR" b="1">
                <a:solidFill>
                  <a:prstClr val="black"/>
                </a:solidFill>
                <a:latin typeface="Arial" panose="020B0604020202020204"/>
              </a:rPr>
              <a:t>tripartite</a:t>
            </a:r>
            <a:r>
              <a:rPr lang="fr-FR">
                <a:solidFill>
                  <a:prstClr val="black"/>
                </a:solidFill>
                <a:latin typeface="Arial" panose="020B0604020202020204"/>
              </a:rPr>
              <a:t> /</a:t>
            </a:r>
            <a:r>
              <a:rPr lang="fr-FR" b="1">
                <a:solidFill>
                  <a:prstClr val="black"/>
                </a:solidFill>
                <a:latin typeface="Arial" panose="020B0604020202020204"/>
              </a:rPr>
              <a:t> 3 ans </a:t>
            </a:r>
            <a:r>
              <a:rPr lang="fr-FR">
                <a:solidFill>
                  <a:prstClr val="black"/>
                </a:solidFill>
                <a:latin typeface="Arial" panose="020B0604020202020204"/>
              </a:rPr>
              <a:t>renouvelable.</a:t>
            </a:r>
            <a:endParaRPr lang="en-US">
              <a:solidFill>
                <a:prstClr val="black"/>
              </a:solidFill>
              <a:latin typeface="Arial" panose="020B0604020202020204"/>
            </a:endParaRPr>
          </a:p>
          <a:p>
            <a:pPr algn="ctr" defTabSz="914377"/>
            <a:endParaRPr lang="en-US">
              <a:solidFill>
                <a:prstClr val="black"/>
              </a:solidFill>
              <a:latin typeface="Arial" panose="020B0604020202020204"/>
            </a:endParaRPr>
          </a:p>
        </p:txBody>
      </p:sp>
      <p:sp>
        <p:nvSpPr>
          <p:cNvPr id="35" name="Rectangle: Rounded Corners 34">
            <a:extLst>
              <a:ext uri="{FF2B5EF4-FFF2-40B4-BE49-F238E27FC236}">
                <a16:creationId xmlns:a16="http://schemas.microsoft.com/office/drawing/2014/main" id="{6974D69F-A089-92FE-0F25-74D07B09E163}"/>
              </a:ext>
            </a:extLst>
          </p:cNvPr>
          <p:cNvSpPr/>
          <p:nvPr/>
        </p:nvSpPr>
        <p:spPr>
          <a:xfrm>
            <a:off x="8206352" y="2867984"/>
            <a:ext cx="2208245" cy="960107"/>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914377"/>
            <a:endParaRPr lang="fr-FR" b="1">
              <a:solidFill>
                <a:prstClr val="black"/>
              </a:solidFill>
              <a:latin typeface="Arial" panose="020B0604020202020204"/>
            </a:endParaRPr>
          </a:p>
          <a:p>
            <a:pPr algn="ctr" defTabSz="914377"/>
            <a:r>
              <a:rPr lang="fr-FR" b="1">
                <a:solidFill>
                  <a:prstClr val="black"/>
                </a:solidFill>
                <a:latin typeface="Arial" panose="020B0604020202020204"/>
              </a:rPr>
              <a:t>35</a:t>
            </a:r>
            <a:r>
              <a:rPr lang="fr-FR">
                <a:solidFill>
                  <a:prstClr val="black"/>
                </a:solidFill>
                <a:latin typeface="Arial" panose="020B0604020202020204"/>
              </a:rPr>
              <a:t> écoles partenaires en France.</a:t>
            </a:r>
            <a:endParaRPr lang="en-US">
              <a:solidFill>
                <a:prstClr val="black"/>
              </a:solidFill>
              <a:latin typeface="Arial" panose="020B0604020202020204"/>
            </a:endParaRPr>
          </a:p>
          <a:p>
            <a:pPr algn="ctr" defTabSz="914377"/>
            <a:endParaRPr lang="en-US">
              <a:solidFill>
                <a:prstClr val="black"/>
              </a:solidFill>
              <a:latin typeface="Arial" panose="020B0604020202020204"/>
            </a:endParaRPr>
          </a:p>
        </p:txBody>
      </p:sp>
    </p:spTree>
    <p:extLst>
      <p:ext uri="{BB962C8B-B14F-4D97-AF65-F5344CB8AC3E}">
        <p14:creationId xmlns:p14="http://schemas.microsoft.com/office/powerpoint/2010/main" val="2416037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B84E032-0497-E308-0B85-BC1B5DA700E7}"/>
              </a:ext>
            </a:extLst>
          </p:cNvPr>
          <p:cNvSpPr>
            <a:spLocks noGrp="1"/>
          </p:cNvSpPr>
          <p:nvPr>
            <p:ph type="dt" sz="half" idx="10"/>
          </p:nvPr>
        </p:nvSpPr>
        <p:spPr>
          <a:xfrm>
            <a:off x="11808668" y="1713425"/>
            <a:ext cx="143565" cy="737950"/>
          </a:xfrm>
        </p:spPr>
        <p:txBody>
          <a:bodyPr/>
          <a:lstStyle/>
          <a:p>
            <a:pPr defTabSz="914377"/>
            <a:r>
              <a:rPr lang="fr-FR">
                <a:solidFill>
                  <a:prstClr val="black"/>
                </a:solidFill>
                <a:latin typeface="Arial" panose="020B0604020202020204"/>
              </a:rPr>
              <a:t>15 mai 2025</a:t>
            </a:r>
          </a:p>
        </p:txBody>
      </p:sp>
      <p:sp>
        <p:nvSpPr>
          <p:cNvPr id="11" name="Espace réservé du numéro de diapositive 10">
            <a:extLst>
              <a:ext uri="{FF2B5EF4-FFF2-40B4-BE49-F238E27FC236}">
                <a16:creationId xmlns:a16="http://schemas.microsoft.com/office/drawing/2014/main" id="{4D0A7F08-2150-B9B4-C641-209BAA419DCB}"/>
              </a:ext>
            </a:extLst>
          </p:cNvPr>
          <p:cNvSpPr>
            <a:spLocks noGrp="1"/>
          </p:cNvSpPr>
          <p:nvPr>
            <p:ph type="sldNum" sz="quarter" idx="12"/>
          </p:nvPr>
        </p:nvSpPr>
        <p:spPr>
          <a:xfrm>
            <a:off x="15740655" y="4399450"/>
            <a:ext cx="318924" cy="113814"/>
          </a:xfrm>
        </p:spPr>
        <p:txBody>
          <a:bodyPr/>
          <a:lstStyle/>
          <a:p>
            <a:pPr defTabSz="914377"/>
            <a:fld id="{E8C60506-5BE4-4453-AE4B-F0F5E69C63A6}" type="slidenum">
              <a:rPr lang="fr-FR">
                <a:solidFill>
                  <a:prstClr val="black"/>
                </a:solidFill>
                <a:latin typeface="Arial" panose="020B0604020202020204"/>
              </a:rPr>
              <a:pPr defTabSz="914377"/>
              <a:t>7</a:t>
            </a:fld>
            <a:endParaRPr lang="fr-FR">
              <a:solidFill>
                <a:prstClr val="black"/>
              </a:solidFill>
              <a:latin typeface="Arial" panose="020B0604020202020204"/>
            </a:endParaRPr>
          </a:p>
        </p:txBody>
      </p:sp>
      <p:sp>
        <p:nvSpPr>
          <p:cNvPr id="5" name="Espace réservé du pied de page 4">
            <a:extLst>
              <a:ext uri="{FF2B5EF4-FFF2-40B4-BE49-F238E27FC236}">
                <a16:creationId xmlns:a16="http://schemas.microsoft.com/office/drawing/2014/main" id="{6EB3B43E-8BCA-B8CB-850B-682E06F2852C}"/>
              </a:ext>
            </a:extLst>
          </p:cNvPr>
          <p:cNvSpPr>
            <a:spLocks noGrp="1"/>
          </p:cNvSpPr>
          <p:nvPr>
            <p:ph type="ftr" sz="quarter" idx="15"/>
          </p:nvPr>
        </p:nvSpPr>
        <p:spPr>
          <a:xfrm>
            <a:off x="11880481" y="4166878"/>
            <a:ext cx="143565" cy="2260695"/>
          </a:xfrm>
        </p:spPr>
        <p:txBody>
          <a:bodyPr/>
          <a:lstStyle/>
          <a:p>
            <a:pPr defTabSz="914377"/>
            <a:r>
              <a:rPr lang="fr-FR">
                <a:solidFill>
                  <a:prstClr val="black"/>
                </a:solidFill>
                <a:latin typeface="Arial" panose="020B0604020202020204"/>
              </a:rPr>
              <a:t>Séminaire inspecteurs d’académie</a:t>
            </a:r>
          </a:p>
        </p:txBody>
      </p:sp>
      <p:graphicFrame>
        <p:nvGraphicFramePr>
          <p:cNvPr id="13" name="Espace réservé du graphique 11">
            <a:extLst>
              <a:ext uri="{FF2B5EF4-FFF2-40B4-BE49-F238E27FC236}">
                <a16:creationId xmlns:a16="http://schemas.microsoft.com/office/drawing/2014/main" id="{420547DE-3A40-452B-239A-19E9080EF86C}"/>
              </a:ext>
            </a:extLst>
          </p:cNvPr>
          <p:cNvGraphicFramePr>
            <a:graphicFrameLocks/>
          </p:cNvGraphicFramePr>
          <p:nvPr/>
        </p:nvGraphicFramePr>
        <p:xfrm>
          <a:off x="6171610" y="2353681"/>
          <a:ext cx="5637025" cy="3940860"/>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Arrow Connector 14">
            <a:extLst>
              <a:ext uri="{FF2B5EF4-FFF2-40B4-BE49-F238E27FC236}">
                <a16:creationId xmlns:a16="http://schemas.microsoft.com/office/drawing/2014/main" id="{0577BA5B-D140-3661-5018-A1A145ACF70C}"/>
              </a:ext>
            </a:extLst>
          </p:cNvPr>
          <p:cNvCxnSpPr>
            <a:cxnSpLocks/>
          </p:cNvCxnSpPr>
          <p:nvPr/>
        </p:nvCxnSpPr>
        <p:spPr>
          <a:xfrm flipV="1">
            <a:off x="9120699" y="3032089"/>
            <a:ext cx="384043" cy="332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16054A3-BDF2-DB94-5255-40B06A3630A1}"/>
              </a:ext>
            </a:extLst>
          </p:cNvPr>
          <p:cNvCxnSpPr>
            <a:cxnSpLocks/>
          </p:cNvCxnSpPr>
          <p:nvPr/>
        </p:nvCxnSpPr>
        <p:spPr>
          <a:xfrm flipH="1">
            <a:off x="6264489" y="5630077"/>
            <a:ext cx="356439" cy="38404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5A9D152-65F3-3F5D-AAA4-A7228F05B38D}"/>
              </a:ext>
            </a:extLst>
          </p:cNvPr>
          <p:cNvCxnSpPr>
            <a:cxnSpLocks/>
          </p:cNvCxnSpPr>
          <p:nvPr/>
        </p:nvCxnSpPr>
        <p:spPr>
          <a:xfrm flipH="1" flipV="1">
            <a:off x="6217236" y="3024713"/>
            <a:ext cx="348680" cy="33999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92CA2E6-9C6E-1FBA-3D19-25135E2D0E89}"/>
              </a:ext>
            </a:extLst>
          </p:cNvPr>
          <p:cNvCxnSpPr>
            <a:cxnSpLocks/>
          </p:cNvCxnSpPr>
          <p:nvPr/>
        </p:nvCxnSpPr>
        <p:spPr>
          <a:xfrm>
            <a:off x="8996151" y="5772130"/>
            <a:ext cx="432048" cy="19279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C7692A8-972E-8872-86E6-7975105B95F2}"/>
              </a:ext>
            </a:extLst>
          </p:cNvPr>
          <p:cNvSpPr txBox="1"/>
          <p:nvPr/>
        </p:nvSpPr>
        <p:spPr>
          <a:xfrm>
            <a:off x="4492554" y="2788030"/>
            <a:ext cx="1870124" cy="410241"/>
          </a:xfrm>
          <a:prstGeom prst="rect">
            <a:avLst/>
          </a:prstGeom>
          <a:noFill/>
        </p:spPr>
        <p:txBody>
          <a:bodyPr wrap="square" lIns="48000" tIns="0" rIns="48000" bIns="0" rtlCol="0">
            <a:spAutoFit/>
          </a:bodyPr>
          <a:lstStyle/>
          <a:p>
            <a:pPr defTabSz="914377"/>
            <a:r>
              <a:rPr lang="fr-FR" sz="1333" b="1">
                <a:solidFill>
                  <a:srgbClr val="494949"/>
                </a:solidFill>
                <a:latin typeface="Arial" panose="020B0604020202020204"/>
              </a:rPr>
              <a:t>Valise diagnostic &amp; Outils techniques.</a:t>
            </a:r>
            <a:endParaRPr lang="en-US" sz="1333" b="1" err="1">
              <a:solidFill>
                <a:srgbClr val="494949"/>
              </a:solidFill>
              <a:latin typeface="Arial" panose="020B0604020202020204"/>
            </a:endParaRPr>
          </a:p>
        </p:txBody>
      </p:sp>
      <p:sp>
        <p:nvSpPr>
          <p:cNvPr id="31" name="TextBox 30">
            <a:extLst>
              <a:ext uri="{FF2B5EF4-FFF2-40B4-BE49-F238E27FC236}">
                <a16:creationId xmlns:a16="http://schemas.microsoft.com/office/drawing/2014/main" id="{59B84442-66D3-DD8C-8408-C4089FB7667C}"/>
              </a:ext>
            </a:extLst>
          </p:cNvPr>
          <p:cNvSpPr txBox="1"/>
          <p:nvPr/>
        </p:nvSpPr>
        <p:spPr>
          <a:xfrm>
            <a:off x="4492554" y="5868069"/>
            <a:ext cx="1870124" cy="615361"/>
          </a:xfrm>
          <a:prstGeom prst="rect">
            <a:avLst/>
          </a:prstGeom>
          <a:noFill/>
        </p:spPr>
        <p:txBody>
          <a:bodyPr wrap="square" lIns="48000" tIns="0" rIns="48000" bIns="0" rtlCol="0">
            <a:spAutoFit/>
          </a:bodyPr>
          <a:lstStyle/>
          <a:p>
            <a:pPr defTabSz="914377"/>
            <a:r>
              <a:rPr lang="fr-FR" sz="1333" b="1">
                <a:solidFill>
                  <a:srgbClr val="0099BC"/>
                </a:solidFill>
                <a:latin typeface="Arial" panose="020B0604020202020204"/>
              </a:rPr>
              <a:t>Accès gratuit aux formations &amp; aux kits pédagogiques.</a:t>
            </a:r>
            <a:endParaRPr lang="en-US" sz="1333" b="1" err="1">
              <a:solidFill>
                <a:srgbClr val="0099BC"/>
              </a:solidFill>
              <a:latin typeface="Arial" panose="020B0604020202020204"/>
            </a:endParaRPr>
          </a:p>
        </p:txBody>
      </p:sp>
      <p:sp>
        <p:nvSpPr>
          <p:cNvPr id="32" name="TextBox 31">
            <a:extLst>
              <a:ext uri="{FF2B5EF4-FFF2-40B4-BE49-F238E27FC236}">
                <a16:creationId xmlns:a16="http://schemas.microsoft.com/office/drawing/2014/main" id="{B009D8C6-52D0-BE01-6DC9-1C6CCDAC669A}"/>
              </a:ext>
            </a:extLst>
          </p:cNvPr>
          <p:cNvSpPr txBox="1"/>
          <p:nvPr/>
        </p:nvSpPr>
        <p:spPr>
          <a:xfrm>
            <a:off x="9552385" y="2750784"/>
            <a:ext cx="1870124" cy="410241"/>
          </a:xfrm>
          <a:prstGeom prst="rect">
            <a:avLst/>
          </a:prstGeom>
          <a:noFill/>
        </p:spPr>
        <p:txBody>
          <a:bodyPr wrap="square" lIns="48000" tIns="0" rIns="48000" bIns="0" rtlCol="0">
            <a:spAutoFit/>
          </a:bodyPr>
          <a:lstStyle/>
          <a:p>
            <a:pPr defTabSz="914377"/>
            <a:r>
              <a:rPr lang="fr-FR" sz="1333" b="1">
                <a:solidFill>
                  <a:srgbClr val="01E4B3"/>
                </a:solidFill>
                <a:latin typeface="Arial" panose="020B0604020202020204"/>
              </a:rPr>
              <a:t>Don de matériel (2 à 3 fois par an).</a:t>
            </a:r>
            <a:endParaRPr lang="en-US" sz="1333" b="1" err="1">
              <a:solidFill>
                <a:srgbClr val="01E4B3"/>
              </a:solidFill>
              <a:latin typeface="Arial" panose="020B0604020202020204"/>
            </a:endParaRPr>
          </a:p>
        </p:txBody>
      </p:sp>
      <p:sp>
        <p:nvSpPr>
          <p:cNvPr id="33" name="TextBox 32">
            <a:extLst>
              <a:ext uri="{FF2B5EF4-FFF2-40B4-BE49-F238E27FC236}">
                <a16:creationId xmlns:a16="http://schemas.microsoft.com/office/drawing/2014/main" id="{B57BECF7-6633-A62E-54DE-FA15F92263CF}"/>
              </a:ext>
            </a:extLst>
          </p:cNvPr>
          <p:cNvSpPr txBox="1"/>
          <p:nvPr/>
        </p:nvSpPr>
        <p:spPr>
          <a:xfrm>
            <a:off x="9552385" y="5794933"/>
            <a:ext cx="1870124" cy="410241"/>
          </a:xfrm>
          <a:prstGeom prst="rect">
            <a:avLst/>
          </a:prstGeom>
          <a:noFill/>
        </p:spPr>
        <p:txBody>
          <a:bodyPr wrap="square" lIns="48000" tIns="0" rIns="48000" bIns="0" rtlCol="0">
            <a:spAutoFit/>
          </a:bodyPr>
          <a:lstStyle/>
          <a:p>
            <a:pPr defTabSz="914377"/>
            <a:r>
              <a:rPr lang="fr-FR" sz="1333" b="1">
                <a:solidFill>
                  <a:srgbClr val="E2DE00"/>
                </a:solidFill>
                <a:latin typeface="Arial" panose="020B0604020202020204"/>
              </a:rPr>
              <a:t>Actualités &amp; Newsletter.</a:t>
            </a:r>
            <a:endParaRPr lang="en-US" sz="1333" b="1" err="1">
              <a:solidFill>
                <a:srgbClr val="E2DE00"/>
              </a:solidFill>
              <a:latin typeface="Arial" panose="020B0604020202020204"/>
            </a:endParaRPr>
          </a:p>
        </p:txBody>
      </p:sp>
      <p:pic>
        <p:nvPicPr>
          <p:cNvPr id="12" name="Picture Placeholder 6" descr="A truck on the road&#10;&#10;AI-generated content may be incorrect.">
            <a:extLst>
              <a:ext uri="{FF2B5EF4-FFF2-40B4-BE49-F238E27FC236}">
                <a16:creationId xmlns:a16="http://schemas.microsoft.com/office/drawing/2014/main" id="{0DB4A71D-A649-58C8-E557-9437C53D6487}"/>
              </a:ext>
            </a:extLst>
          </p:cNvPr>
          <p:cNvPicPr>
            <a:picLocks noChangeAspect="1"/>
          </p:cNvPicPr>
          <p:nvPr/>
        </p:nvPicPr>
        <p:blipFill>
          <a:blip r:embed="rId3"/>
          <a:srcRect l="9048" t="884" r="58484" b="-884"/>
          <a:stretch/>
        </p:blipFill>
        <p:spPr>
          <a:xfrm>
            <a:off x="-69078" y="0"/>
            <a:ext cx="4340876" cy="6981395"/>
          </a:xfrm>
          <a:custGeom>
            <a:avLst/>
            <a:gdLst>
              <a:gd name="connsiteX0" fmla="*/ 3091368 w 3255657"/>
              <a:gd name="connsiteY0" fmla="*/ 0 h 5152207"/>
              <a:gd name="connsiteX1" fmla="*/ 3091368 w 3255657"/>
              <a:gd name="connsiteY1" fmla="*/ 104 h 5152207"/>
              <a:gd name="connsiteX2" fmla="*/ 3096006 w 3255657"/>
              <a:gd name="connsiteY2" fmla="*/ 104 h 5152207"/>
              <a:gd name="connsiteX3" fmla="*/ 3096515 w 3255657"/>
              <a:gd name="connsiteY3" fmla="*/ 517350 h 5152207"/>
              <a:gd name="connsiteX4" fmla="*/ 3249277 w 3255657"/>
              <a:gd name="connsiteY4" fmla="*/ 802605 h 5152207"/>
              <a:gd name="connsiteX5" fmla="*/ 3249684 w 3255657"/>
              <a:gd name="connsiteY5" fmla="*/ 803189 h 5152207"/>
              <a:gd name="connsiteX6" fmla="*/ 3249633 w 3255657"/>
              <a:gd name="connsiteY6" fmla="*/ 803269 h 5152207"/>
              <a:gd name="connsiteX7" fmla="*/ 3255657 w 3255657"/>
              <a:gd name="connsiteY7" fmla="*/ 814518 h 5152207"/>
              <a:gd name="connsiteX8" fmla="*/ 3096515 w 3255657"/>
              <a:gd name="connsiteY8" fmla="*/ 1111686 h 5152207"/>
              <a:gd name="connsiteX9" fmla="*/ 3094225 w 3255657"/>
              <a:gd name="connsiteY9" fmla="*/ 1111686 h 5152207"/>
              <a:gd name="connsiteX10" fmla="*/ 3094225 w 3255657"/>
              <a:gd name="connsiteY10" fmla="*/ 5152207 h 5152207"/>
              <a:gd name="connsiteX11" fmla="*/ 9832 w 3255657"/>
              <a:gd name="connsiteY11" fmla="*/ 5152207 h 5152207"/>
              <a:gd name="connsiteX12" fmla="*/ 9832 w 3255657"/>
              <a:gd name="connsiteY12" fmla="*/ 5152180 h 5152207"/>
              <a:gd name="connsiteX13" fmla="*/ 0 w 3255657"/>
              <a:gd name="connsiteY13" fmla="*/ 5152207 h 5152207"/>
              <a:gd name="connsiteX14" fmla="*/ 0 w 3255657"/>
              <a:gd name="connsiteY14" fmla="*/ 104 h 51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55657" h="5152207">
                <a:moveTo>
                  <a:pt x="3091368" y="0"/>
                </a:moveTo>
                <a:lnTo>
                  <a:pt x="3091368" y="104"/>
                </a:lnTo>
                <a:lnTo>
                  <a:pt x="3096006" y="104"/>
                </a:lnTo>
                <a:lnTo>
                  <a:pt x="3096515" y="517350"/>
                </a:lnTo>
                <a:lnTo>
                  <a:pt x="3249277" y="802605"/>
                </a:lnTo>
                <a:lnTo>
                  <a:pt x="3249684" y="803189"/>
                </a:lnTo>
                <a:lnTo>
                  <a:pt x="3249633" y="803269"/>
                </a:lnTo>
                <a:lnTo>
                  <a:pt x="3255657" y="814518"/>
                </a:lnTo>
                <a:lnTo>
                  <a:pt x="3096515" y="1111686"/>
                </a:lnTo>
                <a:lnTo>
                  <a:pt x="3094225" y="1111686"/>
                </a:lnTo>
                <a:lnTo>
                  <a:pt x="3094225" y="5152207"/>
                </a:lnTo>
                <a:lnTo>
                  <a:pt x="9832" y="5152207"/>
                </a:lnTo>
                <a:lnTo>
                  <a:pt x="9832" y="5152180"/>
                </a:lnTo>
                <a:lnTo>
                  <a:pt x="0" y="5152207"/>
                </a:lnTo>
                <a:lnTo>
                  <a:pt x="0" y="104"/>
                </a:lnTo>
                <a:close/>
              </a:path>
            </a:pathLst>
          </a:custGeom>
        </p:spPr>
      </p:pic>
      <p:sp>
        <p:nvSpPr>
          <p:cNvPr id="14" name="Titre 7">
            <a:extLst>
              <a:ext uri="{FF2B5EF4-FFF2-40B4-BE49-F238E27FC236}">
                <a16:creationId xmlns:a16="http://schemas.microsoft.com/office/drawing/2014/main" id="{33023F81-11A4-C427-4CF6-D96B7B86CF91}"/>
              </a:ext>
            </a:extLst>
          </p:cNvPr>
          <p:cNvSpPr txBox="1">
            <a:spLocks/>
          </p:cNvSpPr>
          <p:nvPr/>
        </p:nvSpPr>
        <p:spPr>
          <a:xfrm>
            <a:off x="4583884" y="1851729"/>
            <a:ext cx="6672643" cy="451342"/>
          </a:xfrm>
          <a:prstGeom prst="rect">
            <a:avLst/>
          </a:prstGeom>
        </p:spPr>
        <p:txBody>
          <a:bodyPr vert="horz" wrap="square" lIns="48000" tIns="0" rIns="48000" bIns="0" rtlCol="0" anchor="ctr">
            <a:spAutoFit/>
          </a:bodyPr>
          <a:lstStyle>
            <a:lvl1pPr marL="0" algn="l" defTabSz="685800" rtl="0" eaLnBrk="1" latinLnBrk="0" hangingPunct="1">
              <a:lnSpc>
                <a:spcPct val="100000"/>
              </a:lnSpc>
              <a:spcBef>
                <a:spcPts val="0"/>
              </a:spcBef>
              <a:buFontTx/>
              <a:buNone/>
              <a:defRPr sz="2200" b="1" kern="1200">
                <a:solidFill>
                  <a:schemeClr val="tx2"/>
                </a:solidFill>
                <a:latin typeface="+mj-lt"/>
                <a:ea typeface="+mj-ea"/>
                <a:cs typeface="+mj-cs"/>
              </a:defRPr>
            </a:lvl1pPr>
          </a:lstStyle>
          <a:p>
            <a:pPr defTabSz="914377"/>
            <a:r>
              <a:rPr lang="fr-FR" sz="2933">
                <a:solidFill>
                  <a:srgbClr val="E3021B"/>
                </a:solidFill>
                <a:latin typeface="Arial" panose="020B0604020202020204"/>
              </a:rPr>
              <a:t>Les avantages</a:t>
            </a:r>
          </a:p>
        </p:txBody>
      </p:sp>
      <p:pic>
        <p:nvPicPr>
          <p:cNvPr id="19" name="Picture 18" descr="A metal cylinder with a rubber band&#10;&#10;AI-generated content may be incorrect.">
            <a:extLst>
              <a:ext uri="{FF2B5EF4-FFF2-40B4-BE49-F238E27FC236}">
                <a16:creationId xmlns:a16="http://schemas.microsoft.com/office/drawing/2014/main" id="{B25DFF0D-D92F-22AF-2844-06C9DA50C1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3694" y="113683"/>
            <a:ext cx="1986909" cy="1582455"/>
          </a:xfrm>
          <a:prstGeom prst="rect">
            <a:avLst/>
          </a:prstGeom>
        </p:spPr>
      </p:pic>
      <p:pic>
        <p:nvPicPr>
          <p:cNvPr id="20" name="Picture 2" descr="Motorisation E-tech électrique - Master - Renault">
            <a:extLst>
              <a:ext uri="{FF2B5EF4-FFF2-40B4-BE49-F238E27FC236}">
                <a16:creationId xmlns:a16="http://schemas.microsoft.com/office/drawing/2014/main" id="{EB2F30D3-C28C-A4B1-0CCF-470908A152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5403" y="323538"/>
            <a:ext cx="2195839" cy="1235525"/>
          </a:xfrm>
          <a:prstGeom prst="rect">
            <a:avLst/>
          </a:prstGeom>
          <a:noFill/>
          <a:extLst>
            <a:ext uri="{909E8E84-426E-40DD-AFC4-6F175D3DCCD1}">
              <a14:hiddenFill xmlns:a14="http://schemas.microsoft.com/office/drawing/2010/main">
                <a:solidFill>
                  <a:srgbClr val="FFFFFF"/>
                </a:solidFill>
              </a14:hiddenFill>
            </a:ext>
          </a:extLst>
        </p:spPr>
      </p:pic>
      <p:pic>
        <p:nvPicPr>
          <p:cNvPr id="22" name="x_image001.png@01DB2ADD.D9067660">
            <a:extLst>
              <a:ext uri="{FF2B5EF4-FFF2-40B4-BE49-F238E27FC236}">
                <a16:creationId xmlns:a16="http://schemas.microsoft.com/office/drawing/2014/main" id="{4530DBCE-145E-7BA6-B2D8-37224AFE06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2755" y="97512"/>
            <a:ext cx="2099325" cy="157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493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nault Trucks EN PPT Template">
  <a:themeElements>
    <a:clrScheme name="Renault Trucks_Couleurs">
      <a:dk1>
        <a:sysClr val="windowText" lastClr="000000"/>
      </a:dk1>
      <a:lt1>
        <a:sysClr val="window" lastClr="FFFFFF"/>
      </a:lt1>
      <a:dk2>
        <a:srgbClr val="E3021B"/>
      </a:dk2>
      <a:lt2>
        <a:srgbClr val="EDEDEE"/>
      </a:lt2>
      <a:accent1>
        <a:srgbClr val="01E4B3"/>
      </a:accent1>
      <a:accent2>
        <a:srgbClr val="E2DE00"/>
      </a:accent2>
      <a:accent3>
        <a:srgbClr val="0099BC"/>
      </a:accent3>
      <a:accent4>
        <a:srgbClr val="494949"/>
      </a:accent4>
      <a:accent5>
        <a:srgbClr val="A1A5A7"/>
      </a:accent5>
      <a:accent6>
        <a:srgbClr val="D9DADB"/>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36000" tIns="0" rIns="3600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RT_PPT Layout_EN_Nov 2022 v2b.potx" id="{73FC1933-B435-4D78-B1CF-FCE568C90040}" vid="{D0E99D47-A3A7-454B-BE6F-3128AD5C898F}"/>
    </a:ext>
  </a:extLst>
</a:theme>
</file>

<file path=ppt/theme/theme2.xml><?xml version="1.0" encoding="utf-8"?>
<a:theme xmlns:a="http://schemas.openxmlformats.org/drawingml/2006/main" name="2_Renault Trucks EN PPT Template">
  <a:themeElements>
    <a:clrScheme name="Renault Trucks_Couleurs">
      <a:dk1>
        <a:sysClr val="windowText" lastClr="000000"/>
      </a:dk1>
      <a:lt1>
        <a:sysClr val="window" lastClr="FFFFFF"/>
      </a:lt1>
      <a:dk2>
        <a:srgbClr val="E3021B"/>
      </a:dk2>
      <a:lt2>
        <a:srgbClr val="EDEDEE"/>
      </a:lt2>
      <a:accent1>
        <a:srgbClr val="01E4B3"/>
      </a:accent1>
      <a:accent2>
        <a:srgbClr val="E2DE00"/>
      </a:accent2>
      <a:accent3>
        <a:srgbClr val="0099BC"/>
      </a:accent3>
      <a:accent4>
        <a:srgbClr val="494949"/>
      </a:accent4>
      <a:accent5>
        <a:srgbClr val="A1A5A7"/>
      </a:accent5>
      <a:accent6>
        <a:srgbClr val="D9DADB"/>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36000" tIns="0" rIns="3600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RT_PPT Layout_EN_Nov 2022 v2b.potx" id="{73FC1933-B435-4D78-B1CF-FCE568C90040}" vid="{D0E99D47-A3A7-454B-BE6F-3128AD5C898F}"/>
    </a:ext>
  </a:extLst>
</a:theme>
</file>

<file path=ppt/theme/theme3.xml><?xml version="1.0" encoding="utf-8"?>
<a:theme xmlns:a="http://schemas.openxmlformats.org/drawingml/2006/main" name="3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389</Words>
  <Application>Microsoft Macintosh PowerPoint</Application>
  <PresentationFormat>Grand écran</PresentationFormat>
  <Paragraphs>58</Paragraphs>
  <Slides>7</Slides>
  <Notes>3</Notes>
  <HiddenSlides>0</HiddenSlides>
  <MMClips>1</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7</vt:i4>
      </vt:variant>
    </vt:vector>
  </HeadingPairs>
  <TitlesOfParts>
    <vt:vector size="16" baseType="lpstr">
      <vt:lpstr>Aptos</vt:lpstr>
      <vt:lpstr>Arial</vt:lpstr>
      <vt:lpstr>Calibri</vt:lpstr>
      <vt:lpstr>Symbol</vt:lpstr>
      <vt:lpstr>Verdana</vt:lpstr>
      <vt:lpstr>Wingdings</vt:lpstr>
      <vt:lpstr>Renault Trucks EN PPT Template</vt:lpstr>
      <vt:lpstr>2_Renault Trucks EN PPT Template</vt:lpstr>
      <vt:lpstr>3_page de presentation et de partie</vt:lpstr>
      <vt:lpstr>Présentation PowerPoint</vt:lpstr>
      <vt:lpstr>Présentation PowerPoint</vt:lpstr>
      <vt:lpstr>Présentation PowerPoint</vt:lpstr>
      <vt:lpstr>Présentation PowerPoint</vt:lpstr>
      <vt:lpstr>Présentation PowerPoint</vt:lpstr>
      <vt:lpstr>Nos écoles partenaires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Justine Messier</dc:creator>
  <cp:lastModifiedBy>Pascale Costa</cp:lastModifiedBy>
  <cp:revision>4</cp:revision>
  <dcterms:created xsi:type="dcterms:W3CDTF">2025-05-16T11:17:49Z</dcterms:created>
  <dcterms:modified xsi:type="dcterms:W3CDTF">2025-05-22T13:44:19Z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9540963-e559-4020-8a90-fe8a502c2801_Enabled">
    <vt:lpwstr>true</vt:lpwstr>
  </property>
  <property fmtid="{D5CDD505-2E9C-101B-9397-08002B2CF9AE}" pid="3" name="MSIP_Label_19540963-e559-4020-8a90-fe8a502c2801_SetDate">
    <vt:lpwstr>2025-05-16T11:21:02Z</vt:lpwstr>
  </property>
  <property fmtid="{D5CDD505-2E9C-101B-9397-08002B2CF9AE}" pid="4" name="MSIP_Label_19540963-e559-4020-8a90-fe8a502c2801_Method">
    <vt:lpwstr>Standard</vt:lpwstr>
  </property>
  <property fmtid="{D5CDD505-2E9C-101B-9397-08002B2CF9AE}" pid="5" name="MSIP_Label_19540963-e559-4020-8a90-fe8a502c2801_Name">
    <vt:lpwstr>19540963-e559-4020-8a90-fe8a502c2801</vt:lpwstr>
  </property>
  <property fmtid="{D5CDD505-2E9C-101B-9397-08002B2CF9AE}" pid="6" name="MSIP_Label_19540963-e559-4020-8a90-fe8a502c2801_SiteId">
    <vt:lpwstr>f25493ae-1c98-41d7-8a33-0be75f5fe603</vt:lpwstr>
  </property>
  <property fmtid="{D5CDD505-2E9C-101B-9397-08002B2CF9AE}" pid="7" name="MSIP_Label_19540963-e559-4020-8a90-fe8a502c2801_ActionId">
    <vt:lpwstr>7b3f610f-ef8f-4d5d-b64f-37706188fef6</vt:lpwstr>
  </property>
  <property fmtid="{D5CDD505-2E9C-101B-9397-08002B2CF9AE}" pid="8" name="MSIP_Label_19540963-e559-4020-8a90-fe8a502c2801_ContentBits">
    <vt:lpwstr>0</vt:lpwstr>
  </property>
  <property fmtid="{D5CDD505-2E9C-101B-9397-08002B2CF9AE}" pid="9" name="MSIP_Label_19540963-e559-4020-8a90-fe8a502c2801_Tag">
    <vt:lpwstr>10, 3, 0, 1</vt:lpwstr>
  </property>
</Properties>
</file>