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4"/>
  </p:sldMasterIdLst>
  <p:notesMasterIdLst>
    <p:notesMasterId r:id="rId14"/>
  </p:notesMasterIdLst>
  <p:handoutMasterIdLst>
    <p:handoutMasterId r:id="rId15"/>
  </p:handoutMasterIdLst>
  <p:sldIdLst>
    <p:sldId id="331" r:id="rId5"/>
    <p:sldId id="362" r:id="rId6"/>
    <p:sldId id="368" r:id="rId7"/>
    <p:sldId id="259" r:id="rId8"/>
    <p:sldId id="260" r:id="rId9"/>
    <p:sldId id="261" r:id="rId10"/>
    <p:sldId id="369" r:id="rId11"/>
    <p:sldId id="370" r:id="rId12"/>
    <p:sldId id="367" r:id="rId13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E9DAE5B-9D72-CF7E-F134-6C22203E4412}" name="Angélique FERNIER" initials="AF" userId="S::ferniera@anfa-auto.fr::cd2fe878-40db-48fd-abc1-5544c1e22d5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0B3"/>
    <a:srgbClr val="FFE599"/>
    <a:srgbClr val="C1C1C1"/>
    <a:srgbClr val="FFFFFF"/>
    <a:srgbClr val="FFE698"/>
    <a:srgbClr val="3D7CC9"/>
    <a:srgbClr val="1A86D0"/>
    <a:srgbClr val="BDD6EE"/>
    <a:srgbClr val="F4B083"/>
    <a:srgbClr val="070A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70" autoAdjust="0"/>
    <p:restoredTop sz="93944"/>
  </p:normalViewPr>
  <p:slideViewPr>
    <p:cSldViewPr snapToGrid="0" snapToObjects="1">
      <p:cViewPr varScale="1">
        <p:scale>
          <a:sx n="154" d="100"/>
          <a:sy n="154" d="100"/>
        </p:scale>
        <p:origin x="1576" y="19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9186E-EAA7-3A42-AFD2-CC349621202A}" type="datetimeFigureOut">
              <a:rPr lang="fr-FR" smtClean="0"/>
              <a:t>07/04/2025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815B8-4CE2-F247-96EE-D0C173663B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149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EF2D4-44B9-F34D-AC77-36ED78FDDA30}" type="datetimeFigureOut">
              <a:rPr lang="fr-FR" smtClean="0"/>
              <a:t>07/04/2025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7BDEA-8EA0-FE4F-8E67-406CE035A2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760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0815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D7BDEA-8EA0-FE4F-8E67-406CE035A26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598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présentation ou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DF85E18-CA9F-B03D-A399-C42D38C9032E}"/>
              </a:ext>
            </a:extLst>
          </p:cNvPr>
          <p:cNvSpPr txBox="1"/>
          <p:nvPr userDrawn="1"/>
        </p:nvSpPr>
        <p:spPr>
          <a:xfrm>
            <a:off x="6440805" y="71718"/>
            <a:ext cx="27031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PNF 3 AVRIL 2025 GRUAU</a:t>
            </a:r>
          </a:p>
        </p:txBody>
      </p:sp>
    </p:spTree>
    <p:extLst>
      <p:ext uri="{BB962C8B-B14F-4D97-AF65-F5344CB8AC3E}">
        <p14:creationId xmlns:p14="http://schemas.microsoft.com/office/powerpoint/2010/main" val="240106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de fin -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097486" y="2462400"/>
            <a:ext cx="5897726" cy="158112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1500" baseline="0"/>
            </a:lvl1pPr>
          </a:lstStyle>
          <a:p>
            <a:r>
              <a:rPr lang="fr-FR" dirty="0"/>
              <a:t>Contacts :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24EE68D-94ED-57D9-43E3-F900D06ACBD6}"/>
              </a:ext>
            </a:extLst>
          </p:cNvPr>
          <p:cNvSpPr txBox="1"/>
          <p:nvPr userDrawn="1"/>
        </p:nvSpPr>
        <p:spPr>
          <a:xfrm>
            <a:off x="6521483" y="75015"/>
            <a:ext cx="26225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PNF 3 AVRIL 2025 GRUAU</a:t>
            </a:r>
          </a:p>
        </p:txBody>
      </p:sp>
    </p:spTree>
    <p:extLst>
      <p:ext uri="{BB962C8B-B14F-4D97-AF65-F5344CB8AC3E}">
        <p14:creationId xmlns:p14="http://schemas.microsoft.com/office/powerpoint/2010/main" val="378999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>
          <a:xfrm>
            <a:off x="7434000" y="4796511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87260C3-EF3A-0B48-9C85-9F85D7A88D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001" y="180001"/>
            <a:ext cx="1056901" cy="95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55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517D78-9D8C-4E3F-5DEB-84BCBD28E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F76DFE-0693-2C95-2EE4-FD41802D4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57E233-E80D-3B99-73B0-3B3C69D86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5B68D-0F7D-4C63-A506-E39D30E8DB95}" type="datetimeFigureOut">
              <a:rPr lang="fr-FR" smtClean="0"/>
              <a:t>07/04/2025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969F94B-E70A-F338-B795-A7664188E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203B3C-7C1A-5317-4ECB-3AA9A07B5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4C32C-BE9C-462F-8D56-192067660B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437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 de texte 39">
            <a:extLst>
              <a:ext uri="{FF2B5EF4-FFF2-40B4-BE49-F238E27FC236}">
                <a16:creationId xmlns:a16="http://schemas.microsoft.com/office/drawing/2014/main" id="{32627B64-766E-F047-97D6-D5A544058ED3}"/>
              </a:ext>
            </a:extLst>
          </p:cNvPr>
          <p:cNvSpPr txBox="1"/>
          <p:nvPr userDrawn="1"/>
        </p:nvSpPr>
        <p:spPr>
          <a:xfrm>
            <a:off x="1" y="0"/>
            <a:ext cx="3485719" cy="535736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b="1" dirty="0">
              <a:solidFill>
                <a:srgbClr val="00000A"/>
              </a:solidFill>
              <a:effectLst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fr-FR" sz="1400" dirty="0">
              <a:solidFill>
                <a:srgbClr val="00000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8A6714ED-58AA-EA86-7F44-8D90589C52A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485720" y="1"/>
            <a:ext cx="3196314" cy="53573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3540B07-F8BE-3BCB-283B-D1F8FB4CEE0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57338" y="1"/>
            <a:ext cx="2786661" cy="53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0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4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07CC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slide" Target="slide3.xml"/><Relationship Id="rId7" Type="http://schemas.openxmlformats.org/officeDocument/2006/relationships/image" Target="../media/image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3.jpe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jpg"/><Relationship Id="rId4" Type="http://schemas.openxmlformats.org/officeDocument/2006/relationships/slide" Target="slide3.xml"/><Relationship Id="rId9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DB57E05-05B2-5FAA-802E-2154D052AC46}"/>
              </a:ext>
            </a:extLst>
          </p:cNvPr>
          <p:cNvSpPr/>
          <p:nvPr/>
        </p:nvSpPr>
        <p:spPr>
          <a:xfrm>
            <a:off x="4983891" y="-1"/>
            <a:ext cx="4160108" cy="5143500"/>
          </a:xfrm>
          <a:prstGeom prst="rect">
            <a:avLst/>
          </a:prstGeom>
          <a:solidFill>
            <a:srgbClr val="C1C1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4294967295"/>
          </p:nvPr>
        </p:nvSpPr>
        <p:spPr>
          <a:xfrm>
            <a:off x="4983889" y="1309258"/>
            <a:ext cx="4101538" cy="2886638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CAP CONSTRUCTION ET AMÉNAGEMENT DE VÉHICULES</a:t>
            </a:r>
          </a:p>
          <a:p>
            <a:pPr algn="ctr"/>
            <a:br>
              <a:rPr lang="fr-FR" sz="2000" b="1" dirty="0">
                <a:solidFill>
                  <a:schemeClr val="tx1"/>
                </a:solidFill>
              </a:rPr>
            </a:br>
            <a:r>
              <a:rPr lang="fr-FR" sz="2000" b="1" dirty="0">
                <a:solidFill>
                  <a:schemeClr val="tx1"/>
                </a:solidFill>
              </a:rPr>
              <a:t>Baccalauréat Professionnel CONSTRUCTION ET AMÉNAGEMENT DE VÉHICULES</a:t>
            </a:r>
          </a:p>
          <a:p>
            <a:pPr algn="ctr"/>
            <a:endParaRPr lang="fr-FR" sz="2000" b="1" dirty="0">
              <a:solidFill>
                <a:schemeClr val="tx1"/>
              </a:solidFill>
            </a:endParaRPr>
          </a:p>
          <a:p>
            <a:pPr algn="ctr"/>
            <a:r>
              <a:rPr lang="fr-FR" sz="2000" b="1" dirty="0">
                <a:solidFill>
                  <a:schemeClr val="tx1"/>
                </a:solidFill>
              </a:rPr>
              <a:t>BTS CONSTRUCTION ET AMÉNAGEMENT DE VÉHICULES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7537D7F-B6FD-C9DD-C593-29C9479348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48144"/>
            <a:ext cx="4983891" cy="69535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8AF6970-0B9C-929F-612F-A37A27720777}"/>
              </a:ext>
            </a:extLst>
          </p:cNvPr>
          <p:cNvSpPr txBox="1"/>
          <p:nvPr/>
        </p:nvSpPr>
        <p:spPr>
          <a:xfrm>
            <a:off x="492696" y="791298"/>
            <a:ext cx="403448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PLAN NATIONAL DE FORMATION</a:t>
            </a:r>
          </a:p>
          <a:p>
            <a:pPr algn="ctr"/>
            <a:endParaRPr lang="fr-FR" sz="2400" b="1" dirty="0"/>
          </a:p>
          <a:p>
            <a:pPr algn="ctr"/>
            <a:r>
              <a:rPr lang="fr-FR" sz="2400" b="1" dirty="0"/>
              <a:t> JEUDI 3 AVRIL 2025</a:t>
            </a:r>
          </a:p>
          <a:p>
            <a:pPr algn="ctr"/>
            <a:endParaRPr lang="fr-FR" sz="2400" b="1" dirty="0"/>
          </a:p>
          <a:p>
            <a:pPr algn="ctr"/>
            <a:r>
              <a:rPr lang="fr-FR" sz="2400" b="1" dirty="0"/>
              <a:t>GROUPE GRUAU </a:t>
            </a:r>
          </a:p>
          <a:p>
            <a:pPr algn="ctr"/>
            <a:endParaRPr lang="fr-FR" sz="2400" b="1" dirty="0"/>
          </a:p>
          <a:p>
            <a:pPr algn="ctr"/>
            <a:r>
              <a:rPr lang="fr-FR" sz="2400" b="1" dirty="0"/>
              <a:t>SAINT BERTHEVIN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B4902D0-BA20-6D17-D953-E0C610A4CA84}"/>
              </a:ext>
            </a:extLst>
          </p:cNvPr>
          <p:cNvSpPr txBox="1"/>
          <p:nvPr/>
        </p:nvSpPr>
        <p:spPr>
          <a:xfrm>
            <a:off x="4755533" y="90000"/>
            <a:ext cx="46168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RÉNOVATION DE LA FILIÈRE CARROSSERIE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F0CDFC3B-8295-9171-86AD-AEA6FCE5C6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5435" y="4448145"/>
            <a:ext cx="4488566" cy="69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7ADF9-E86F-F5C3-6C5D-1664E760E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1993575-A35D-CA09-CCEB-EBB79CFAF224}"/>
              </a:ext>
            </a:extLst>
          </p:cNvPr>
          <p:cNvSpPr/>
          <p:nvPr/>
        </p:nvSpPr>
        <p:spPr>
          <a:xfrm>
            <a:off x="-13788" y="1178652"/>
            <a:ext cx="9157785" cy="2159876"/>
          </a:xfrm>
          <a:prstGeom prst="rect">
            <a:avLst/>
          </a:prstGeom>
          <a:solidFill>
            <a:srgbClr val="C1C1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4A3DA21-3E98-170D-E1E8-85D24F42F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749CBB4-9DE8-D1D9-8E09-612632F6205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" y="1370686"/>
            <a:ext cx="9143996" cy="863724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PROPOSITION DE PLAN DE FORMATION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A5BC96D-82BC-118B-62B5-FB87A6036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86" y="4448145"/>
            <a:ext cx="4983891" cy="69535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DE05C98C-EA3E-B738-EC6F-6F01D5BE7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435" y="4448145"/>
            <a:ext cx="4488566" cy="69535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DD6C59B-65A6-7938-EF1F-00A2456B6FD7}"/>
              </a:ext>
            </a:extLst>
          </p:cNvPr>
          <p:cNvSpPr txBox="1"/>
          <p:nvPr/>
        </p:nvSpPr>
        <p:spPr>
          <a:xfrm>
            <a:off x="-13788" y="4611156"/>
            <a:ext cx="26225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PNF 3 AVRIL 2025 GRUAU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D69A8486-D25B-901D-7E2E-BF611C74F125}"/>
              </a:ext>
            </a:extLst>
          </p:cNvPr>
          <p:cNvSpPr txBox="1">
            <a:spLocks/>
          </p:cNvSpPr>
          <p:nvPr/>
        </p:nvSpPr>
        <p:spPr>
          <a:xfrm>
            <a:off x="1297470" y="2027854"/>
            <a:ext cx="6858000" cy="1241822"/>
          </a:xfr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 baseline="0">
                <a:solidFill>
                  <a:srgbClr val="407CC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b="1" dirty="0">
                <a:solidFill>
                  <a:schemeClr val="tx1"/>
                </a:solidFill>
              </a:rPr>
              <a:t>BACCALAURÉAT PROFESSIONNEL CONTRUCTION ET AMÉNAGEMENT DES VÉHICULES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F99AB5D-BB05-2EA5-18FB-A50EBE20B75A}"/>
              </a:ext>
            </a:extLst>
          </p:cNvPr>
          <p:cNvSpPr txBox="1"/>
          <p:nvPr/>
        </p:nvSpPr>
        <p:spPr>
          <a:xfrm>
            <a:off x="1064029" y="3422268"/>
            <a:ext cx="6717368" cy="673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algn="ctr">
              <a:lnSpc>
                <a:spcPts val="1400"/>
              </a:lnSpc>
              <a:spcBef>
                <a:spcPts val="1200"/>
              </a:spcBef>
              <a:spcAft>
                <a:spcPts val="600"/>
              </a:spcAft>
              <a:buNone/>
            </a:pPr>
            <a:r>
              <a:rPr lang="fr-FR" sz="1100" b="1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Julien BELAIR, </a:t>
            </a:r>
            <a:r>
              <a:rPr lang="fr-FR" sz="110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enseignant en BP au Garac, Argenteuil, académie de Versailles</a:t>
            </a:r>
            <a:endParaRPr lang="fr-FR" sz="1100" i="1" dirty="0">
              <a:effectLst/>
              <a:latin typeface="Marianne Ligh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>
              <a:lnSpc>
                <a:spcPts val="1400"/>
              </a:lnSpc>
              <a:spcBef>
                <a:spcPts val="1200"/>
              </a:spcBef>
              <a:spcAft>
                <a:spcPts val="600"/>
              </a:spcAft>
            </a:pPr>
            <a:r>
              <a:rPr lang="fr-FR" sz="1100" b="1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Joël ROY, </a:t>
            </a:r>
            <a:r>
              <a:rPr lang="fr-FR" sz="110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enseignant en BP lycée professionnel Gaston Barré</a:t>
            </a:r>
            <a:r>
              <a:rPr lang="fr-FR" sz="1100" i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Niort</a:t>
            </a:r>
            <a:r>
              <a:rPr lang="fr-FR" sz="1100" i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académie de Poitiers</a:t>
            </a:r>
            <a:endParaRPr lang="fr-FR" sz="1100" i="1" dirty="0">
              <a:effectLst/>
              <a:latin typeface="Marianne Ligh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010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7FBFA1D-66A1-F8A5-674F-E26A15BF5CC2}"/>
              </a:ext>
            </a:extLst>
          </p:cNvPr>
          <p:cNvSpPr txBox="1"/>
          <p:nvPr/>
        </p:nvSpPr>
        <p:spPr>
          <a:xfrm>
            <a:off x="1454334" y="1206067"/>
            <a:ext cx="2280285" cy="600164"/>
          </a:xfrm>
          <a:prstGeom prst="rect">
            <a:avLst/>
          </a:prstGeom>
          <a:solidFill>
            <a:srgbClr val="FFE599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PÔLE 1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15121CF-F703-EA61-7927-AC2C83E3FF37}"/>
              </a:ext>
            </a:extLst>
          </p:cNvPr>
          <p:cNvSpPr txBox="1"/>
          <p:nvPr/>
        </p:nvSpPr>
        <p:spPr>
          <a:xfrm>
            <a:off x="1454334" y="2178004"/>
            <a:ext cx="2280285" cy="600164"/>
          </a:xfrm>
          <a:prstGeom prst="rect">
            <a:avLst/>
          </a:prstGeom>
          <a:solidFill>
            <a:srgbClr val="C5E0B3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PÔLE 2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ABCDCD1-00DE-0E47-6595-8B61624923DF}"/>
              </a:ext>
            </a:extLst>
          </p:cNvPr>
          <p:cNvSpPr txBox="1"/>
          <p:nvPr/>
        </p:nvSpPr>
        <p:spPr>
          <a:xfrm>
            <a:off x="1454334" y="3176254"/>
            <a:ext cx="2280285" cy="6001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3200" dirty="0"/>
              <a:t>PÔLE 3 </a:t>
            </a:r>
          </a:p>
        </p:txBody>
      </p:sp>
      <p:sp>
        <p:nvSpPr>
          <p:cNvPr id="9" name="ZoneTexte 8">
            <a:hlinkClick r:id="rId2" action="ppaction://hlinksldjump"/>
            <a:extLst>
              <a:ext uri="{FF2B5EF4-FFF2-40B4-BE49-F238E27FC236}">
                <a16:creationId xmlns:a16="http://schemas.microsoft.com/office/drawing/2014/main" id="{937C4AF5-34CD-3379-BC3A-1DBF619A8610}"/>
              </a:ext>
            </a:extLst>
          </p:cNvPr>
          <p:cNvSpPr txBox="1"/>
          <p:nvPr/>
        </p:nvSpPr>
        <p:spPr>
          <a:xfrm>
            <a:off x="185738" y="4738628"/>
            <a:ext cx="2652878" cy="307777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fr-FR" sz="1400" dirty="0"/>
              <a:t>PLAN DE FORMATION SECONDE</a:t>
            </a:r>
          </a:p>
        </p:txBody>
      </p:sp>
      <p:sp>
        <p:nvSpPr>
          <p:cNvPr id="10" name="ZoneTexte 9">
            <a:hlinkClick r:id="rId3" action="ppaction://hlinksldjump"/>
            <a:extLst>
              <a:ext uri="{FF2B5EF4-FFF2-40B4-BE49-F238E27FC236}">
                <a16:creationId xmlns:a16="http://schemas.microsoft.com/office/drawing/2014/main" id="{72B861E9-E143-234A-EAFB-672CE225143C}"/>
              </a:ext>
            </a:extLst>
          </p:cNvPr>
          <p:cNvSpPr txBox="1"/>
          <p:nvPr/>
        </p:nvSpPr>
        <p:spPr>
          <a:xfrm>
            <a:off x="3059264" y="4738628"/>
            <a:ext cx="2769041" cy="307777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fr-FR" sz="1400" dirty="0"/>
              <a:t>PLAN DE FORMATION PREMIÈRE</a:t>
            </a:r>
          </a:p>
        </p:txBody>
      </p:sp>
      <p:sp>
        <p:nvSpPr>
          <p:cNvPr id="11" name="ZoneTexte 10">
            <a:hlinkClick r:id="rId4" action="ppaction://hlinksldjump"/>
            <a:extLst>
              <a:ext uri="{FF2B5EF4-FFF2-40B4-BE49-F238E27FC236}">
                <a16:creationId xmlns:a16="http://schemas.microsoft.com/office/drawing/2014/main" id="{9AC36F64-AE20-0FC6-149D-EFF6318C7428}"/>
              </a:ext>
            </a:extLst>
          </p:cNvPr>
          <p:cNvSpPr txBox="1"/>
          <p:nvPr/>
        </p:nvSpPr>
        <p:spPr>
          <a:xfrm>
            <a:off x="6156075" y="4734653"/>
            <a:ext cx="2652878" cy="307777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fr-FR" sz="1400" dirty="0"/>
              <a:t>PLAN DE FORMATION TERMINALE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979AD7ED-5245-E214-0CC4-0972602AA133}"/>
              </a:ext>
            </a:extLst>
          </p:cNvPr>
          <p:cNvSpPr txBox="1"/>
          <p:nvPr/>
        </p:nvSpPr>
        <p:spPr>
          <a:xfrm>
            <a:off x="4208305" y="3175534"/>
            <a:ext cx="3240000" cy="601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fr-FR" sz="1350" dirty="0">
                <a:solidFill>
                  <a:prstClr val="black"/>
                </a:solidFill>
                <a:latin typeface="Calibri" panose="020F0502020204030204"/>
              </a:rPr>
              <a:t>RÉALISATION, CONTRÔLE  ET VALIDATION  DE LA PRODUCTION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5538D04-136E-DB54-8B0B-03809E460F43}"/>
              </a:ext>
            </a:extLst>
          </p:cNvPr>
          <p:cNvSpPr txBox="1"/>
          <p:nvPr/>
        </p:nvSpPr>
        <p:spPr>
          <a:xfrm>
            <a:off x="4208305" y="2177284"/>
            <a:ext cx="3240000" cy="601200"/>
          </a:xfrm>
          <a:prstGeom prst="rect">
            <a:avLst/>
          </a:prstGeom>
          <a:solidFill>
            <a:srgbClr val="C5E0B3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fr-FR" sz="1350" dirty="0">
                <a:solidFill>
                  <a:prstClr val="black"/>
                </a:solidFill>
                <a:latin typeface="Calibri" panose="020F0502020204030204"/>
              </a:rPr>
              <a:t>PRÉPARATION  DES PROCESSUS  DE FABRICATION INDUSTRIELLE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75A3B47E-3342-099F-198D-1DE64CD4A4FB}"/>
              </a:ext>
            </a:extLst>
          </p:cNvPr>
          <p:cNvSpPr txBox="1"/>
          <p:nvPr/>
        </p:nvSpPr>
        <p:spPr>
          <a:xfrm>
            <a:off x="4208305" y="1205347"/>
            <a:ext cx="3240000" cy="601200"/>
          </a:xfrm>
          <a:prstGeom prst="rect">
            <a:avLst/>
          </a:prstGeom>
          <a:solidFill>
            <a:srgbClr val="FFE599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fr-FR" sz="1350" dirty="0">
                <a:solidFill>
                  <a:prstClr val="black"/>
                </a:solidFill>
                <a:latin typeface="Calibri" panose="020F0502020204030204"/>
              </a:rPr>
              <a:t>CONCEPTION  EN AMÉNAGEMENT  ET CONVERSION  DE VÉHICULES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2591D63-14BB-0939-EC0C-265F0766F021}"/>
              </a:ext>
            </a:extLst>
          </p:cNvPr>
          <p:cNvSpPr txBox="1"/>
          <p:nvPr/>
        </p:nvSpPr>
        <p:spPr>
          <a:xfrm>
            <a:off x="185738" y="81707"/>
            <a:ext cx="3521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PLAN DE FORMATION BAC PRO</a:t>
            </a:r>
          </a:p>
        </p:txBody>
      </p:sp>
    </p:spTree>
    <p:extLst>
      <p:ext uri="{BB962C8B-B14F-4D97-AF65-F5344CB8AC3E}">
        <p14:creationId xmlns:p14="http://schemas.microsoft.com/office/powerpoint/2010/main" val="3275151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170189FE-E32F-2561-F562-D7CF7C3B9AF2}"/>
              </a:ext>
            </a:extLst>
          </p:cNvPr>
          <p:cNvSpPr txBox="1"/>
          <p:nvPr/>
        </p:nvSpPr>
        <p:spPr>
          <a:xfrm>
            <a:off x="6427166" y="4678893"/>
            <a:ext cx="2120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ANNÉE DE SECONDE</a:t>
            </a:r>
          </a:p>
        </p:txBody>
      </p:sp>
      <p:sp>
        <p:nvSpPr>
          <p:cNvPr id="19" name="Hexagone 18">
            <a:extLst>
              <a:ext uri="{FF2B5EF4-FFF2-40B4-BE49-F238E27FC236}">
                <a16:creationId xmlns:a16="http://schemas.microsoft.com/office/drawing/2014/main" id="{8CEE7C37-D3B2-BAD5-BB14-B87F650C03EF}"/>
              </a:ext>
            </a:extLst>
          </p:cNvPr>
          <p:cNvSpPr/>
          <p:nvPr/>
        </p:nvSpPr>
        <p:spPr>
          <a:xfrm>
            <a:off x="410315" y="1379951"/>
            <a:ext cx="1347311" cy="1174433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rgbClr val="70AD47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46"/>
              </a:spcAft>
            </a:pPr>
            <a:r>
              <a:rPr lang="fr-FR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Découverte de l’environnement et acquisition des premiers gestes professionnels</a:t>
            </a:r>
            <a:endParaRPr lang="fr-FR" sz="900" dirty="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Hexagone 19">
            <a:extLst>
              <a:ext uri="{FF2B5EF4-FFF2-40B4-BE49-F238E27FC236}">
                <a16:creationId xmlns:a16="http://schemas.microsoft.com/office/drawing/2014/main" id="{3AC7A865-63EB-91C7-C0AB-D15CC4030F13}"/>
              </a:ext>
            </a:extLst>
          </p:cNvPr>
          <p:cNvSpPr/>
          <p:nvPr/>
        </p:nvSpPr>
        <p:spPr>
          <a:xfrm>
            <a:off x="826938" y="2732236"/>
            <a:ext cx="1276826" cy="1111568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rgbClr val="C2D79B"/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46"/>
              </a:spcAft>
            </a:pPr>
            <a:r>
              <a:rPr lang="fr-FR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Débit et mise en forme sans réglage machines </a:t>
            </a:r>
            <a:endParaRPr lang="fr-FR" sz="900" dirty="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Hexagone 20">
            <a:extLst>
              <a:ext uri="{FF2B5EF4-FFF2-40B4-BE49-F238E27FC236}">
                <a16:creationId xmlns:a16="http://schemas.microsoft.com/office/drawing/2014/main" id="{CA22F5B2-CD4B-495F-9700-9DDD3572BC44}"/>
              </a:ext>
            </a:extLst>
          </p:cNvPr>
          <p:cNvSpPr/>
          <p:nvPr/>
        </p:nvSpPr>
        <p:spPr>
          <a:xfrm>
            <a:off x="1982990" y="3494923"/>
            <a:ext cx="1260634" cy="1113949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rgbClr val="C2D79B"/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46"/>
              </a:spcAft>
            </a:pPr>
            <a:r>
              <a:rPr lang="fr-FR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Découverte des assemblages mécaniques</a:t>
            </a:r>
            <a:endParaRPr lang="fr-FR" sz="900" dirty="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Hexagone 23">
            <a:extLst>
              <a:ext uri="{FF2B5EF4-FFF2-40B4-BE49-F238E27FC236}">
                <a16:creationId xmlns:a16="http://schemas.microsoft.com/office/drawing/2014/main" id="{57569C84-9CD3-486D-CDA8-1E4294C4DCAF}"/>
              </a:ext>
            </a:extLst>
          </p:cNvPr>
          <p:cNvSpPr/>
          <p:nvPr/>
        </p:nvSpPr>
        <p:spPr>
          <a:xfrm>
            <a:off x="3347672" y="3925754"/>
            <a:ext cx="1263491" cy="1161098"/>
          </a:xfrm>
          <a:prstGeom prst="hexagon">
            <a:avLst/>
          </a:prstGeom>
          <a:solidFill>
            <a:srgbClr val="4472C4">
              <a:lumMod val="40000"/>
              <a:lumOff val="60000"/>
            </a:srgbClr>
          </a:solidFill>
          <a:ln w="57150" cap="flat" cmpd="sng" algn="ctr">
            <a:solidFill>
              <a:srgbClr val="C2D79B"/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46"/>
              </a:spcAft>
            </a:pPr>
            <a:r>
              <a:rPr lang="fr-FR" sz="9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Découverte d’un assemblage thermique</a:t>
            </a:r>
            <a:endParaRPr lang="fr-FR" sz="90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Hexagone 24">
            <a:extLst>
              <a:ext uri="{FF2B5EF4-FFF2-40B4-BE49-F238E27FC236}">
                <a16:creationId xmlns:a16="http://schemas.microsoft.com/office/drawing/2014/main" id="{C6252BFB-8E18-921D-3ADA-A22764C4C18F}"/>
              </a:ext>
            </a:extLst>
          </p:cNvPr>
          <p:cNvSpPr/>
          <p:nvPr/>
        </p:nvSpPr>
        <p:spPr>
          <a:xfrm>
            <a:off x="4839656" y="3989401"/>
            <a:ext cx="1276826" cy="1111568"/>
          </a:xfrm>
          <a:prstGeom prst="hexagon">
            <a:avLst/>
          </a:prstGeom>
          <a:solidFill>
            <a:srgbClr val="C2D79B"/>
          </a:solidFill>
          <a:ln w="571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46"/>
              </a:spcAft>
            </a:pPr>
            <a:r>
              <a:rPr lang="fr-FR" sz="9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Débit et mise en forme avec réglage machines </a:t>
            </a:r>
            <a:endParaRPr lang="fr-FR" sz="90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Hexagone 25">
            <a:extLst>
              <a:ext uri="{FF2B5EF4-FFF2-40B4-BE49-F238E27FC236}">
                <a16:creationId xmlns:a16="http://schemas.microsoft.com/office/drawing/2014/main" id="{9963E240-AF92-B5E7-D02E-03C28D517271}"/>
              </a:ext>
            </a:extLst>
          </p:cNvPr>
          <p:cNvSpPr/>
          <p:nvPr/>
        </p:nvSpPr>
        <p:spPr>
          <a:xfrm>
            <a:off x="6198852" y="3447298"/>
            <a:ext cx="1288733" cy="1161574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rgbClr val="C2D79B"/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46"/>
              </a:spcAft>
            </a:pPr>
            <a:r>
              <a:rPr lang="fr-FR" sz="788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Installation des accessoires sans raccordement d’énergies</a:t>
            </a:r>
            <a:endParaRPr lang="fr-FR" sz="90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Hexagone 26">
            <a:extLst>
              <a:ext uri="{FF2B5EF4-FFF2-40B4-BE49-F238E27FC236}">
                <a16:creationId xmlns:a16="http://schemas.microsoft.com/office/drawing/2014/main" id="{B4F04256-FAD9-5F51-6137-871991E70423}"/>
              </a:ext>
            </a:extLst>
          </p:cNvPr>
          <p:cNvSpPr/>
          <p:nvPr/>
        </p:nvSpPr>
        <p:spPr>
          <a:xfrm>
            <a:off x="7264188" y="2646476"/>
            <a:ext cx="1260634" cy="1097756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rgbClr val="C2D79B"/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46"/>
              </a:spcAft>
            </a:pPr>
            <a:r>
              <a:rPr lang="fr-FR" sz="9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 Adaptation de pièces bois et composites </a:t>
            </a:r>
            <a:endParaRPr lang="fr-FR" sz="90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836D38D0-955D-4BF9-3DE5-5E3DDA9EC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846" y="1103480"/>
            <a:ext cx="3213584" cy="214227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31" name="Bouton d’action : obtenir des informations 30">
            <a:hlinkClick r:id="rId3" action="ppaction://hlinksldjump"/>
            <a:extLst>
              <a:ext uri="{FF2B5EF4-FFF2-40B4-BE49-F238E27FC236}">
                <a16:creationId xmlns:a16="http://schemas.microsoft.com/office/drawing/2014/main" id="{50E6B4FA-7613-4B92-47FE-5FA40F82DF19}"/>
              </a:ext>
            </a:extLst>
          </p:cNvPr>
          <p:cNvSpPr/>
          <p:nvPr/>
        </p:nvSpPr>
        <p:spPr>
          <a:xfrm>
            <a:off x="8641080" y="4661059"/>
            <a:ext cx="405000" cy="405000"/>
          </a:xfrm>
          <a:prstGeom prst="actionButtonInformat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B9FB5E6-A84E-3394-CDDD-0B63601BD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40" y="1225025"/>
            <a:ext cx="3535979" cy="18176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15DBB59-B279-C2A6-5673-FED791D8E7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092" y="1154099"/>
            <a:ext cx="3592405" cy="23115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0C10307-F1EE-7AAC-F585-D927C1E493A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9291" r="9291"/>
          <a:stretch/>
        </p:blipFill>
        <p:spPr>
          <a:xfrm>
            <a:off x="2971976" y="436136"/>
            <a:ext cx="3145717" cy="32824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7519A3F-C844-C433-9CED-21D7555704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831" y="729223"/>
            <a:ext cx="4278338" cy="27014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71A1CF0-BEC3-7BDC-C13A-DDAB6E3B4B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411" y="1449611"/>
            <a:ext cx="2688808" cy="206087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F1AA094-DD0B-D0C0-D3F1-07B38E15CC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772" y="1162631"/>
            <a:ext cx="3688948" cy="24556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6B2ED596-90B3-7112-5C40-EA31208F5E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67" y="1271712"/>
            <a:ext cx="3280115" cy="21755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076527B-D9FD-F71E-412D-2C37795E6153}"/>
              </a:ext>
            </a:extLst>
          </p:cNvPr>
          <p:cNvSpPr txBox="1"/>
          <p:nvPr/>
        </p:nvSpPr>
        <p:spPr>
          <a:xfrm>
            <a:off x="185738" y="81707"/>
            <a:ext cx="3521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PLAN DE FORMATION BAC PRO</a:t>
            </a:r>
          </a:p>
        </p:txBody>
      </p:sp>
      <p:sp>
        <p:nvSpPr>
          <p:cNvPr id="28" name="Flèche courbée vers la droite 88">
            <a:extLst>
              <a:ext uri="{FF2B5EF4-FFF2-40B4-BE49-F238E27FC236}">
                <a16:creationId xmlns:a16="http://schemas.microsoft.com/office/drawing/2014/main" id="{694E6E13-1C58-6BEC-DC5D-9747F1D8D0A7}"/>
              </a:ext>
            </a:extLst>
          </p:cNvPr>
          <p:cNvSpPr/>
          <p:nvPr/>
        </p:nvSpPr>
        <p:spPr>
          <a:xfrm rot="16761461">
            <a:off x="3072699" y="-354039"/>
            <a:ext cx="2825093" cy="6139982"/>
          </a:xfrm>
          <a:custGeom>
            <a:avLst/>
            <a:gdLst>
              <a:gd name="connsiteX0" fmla="*/ 0 w 4323715"/>
              <a:gd name="connsiteY0" fmla="*/ 4607050 h 10572115"/>
              <a:gd name="connsiteX1" fmla="*/ 3242786 w 4323715"/>
              <a:gd name="connsiteY1" fmla="*/ 9067807 h 10572115"/>
              <a:gd name="connsiteX2" fmla="*/ 3242786 w 4323715"/>
              <a:gd name="connsiteY2" fmla="*/ 8331025 h 10572115"/>
              <a:gd name="connsiteX3" fmla="*/ 4323715 w 4323715"/>
              <a:gd name="connsiteY3" fmla="*/ 9524717 h 10572115"/>
              <a:gd name="connsiteX4" fmla="*/ 3242786 w 4323715"/>
              <a:gd name="connsiteY4" fmla="*/ 10425822 h 10572115"/>
              <a:gd name="connsiteX5" fmla="*/ 3242786 w 4323715"/>
              <a:gd name="connsiteY5" fmla="*/ 9689039 h 10572115"/>
              <a:gd name="connsiteX6" fmla="*/ 0 w 4323715"/>
              <a:gd name="connsiteY6" fmla="*/ 5228282 h 10572115"/>
              <a:gd name="connsiteX7" fmla="*/ 0 w 4323715"/>
              <a:gd name="connsiteY7" fmla="*/ 4607050 h 10572115"/>
              <a:gd name="connsiteX0" fmla="*/ 4323715 w 4323715"/>
              <a:gd name="connsiteY0" fmla="*/ 621231 h 10572115"/>
              <a:gd name="connsiteX1" fmla="*/ 9838 w 4323715"/>
              <a:gd name="connsiteY1" fmla="*/ 4917665 h 10572115"/>
              <a:gd name="connsiteX2" fmla="*/ 1067132 w 4323715"/>
              <a:gd name="connsiteY2" fmla="*/ 1576521 h 10572115"/>
              <a:gd name="connsiteX3" fmla="*/ 4323716 w 4323715"/>
              <a:gd name="connsiteY3" fmla="*/ -2 h 10572115"/>
              <a:gd name="connsiteX4" fmla="*/ 4323715 w 4323715"/>
              <a:gd name="connsiteY4" fmla="*/ 621231 h 10572115"/>
              <a:gd name="connsiteX0" fmla="*/ 0 w 4323715"/>
              <a:gd name="connsiteY0" fmla="*/ 4607050 h 10572115"/>
              <a:gd name="connsiteX1" fmla="*/ 3242786 w 4323715"/>
              <a:gd name="connsiteY1" fmla="*/ 9067807 h 10572115"/>
              <a:gd name="connsiteX2" fmla="*/ 3242786 w 4323715"/>
              <a:gd name="connsiteY2" fmla="*/ 8331025 h 10572115"/>
              <a:gd name="connsiteX3" fmla="*/ 4323715 w 4323715"/>
              <a:gd name="connsiteY3" fmla="*/ 9524717 h 10572115"/>
              <a:gd name="connsiteX4" fmla="*/ 3242786 w 4323715"/>
              <a:gd name="connsiteY4" fmla="*/ 10425822 h 10572115"/>
              <a:gd name="connsiteX5" fmla="*/ 3242786 w 4323715"/>
              <a:gd name="connsiteY5" fmla="*/ 9689039 h 10572115"/>
              <a:gd name="connsiteX6" fmla="*/ 0 w 4323715"/>
              <a:gd name="connsiteY6" fmla="*/ 5228282 h 10572115"/>
              <a:gd name="connsiteX7" fmla="*/ 0 w 4323715"/>
              <a:gd name="connsiteY7" fmla="*/ 4607050 h 10572115"/>
              <a:gd name="connsiteX8" fmla="*/ 4323715 w 4323715"/>
              <a:gd name="connsiteY8" fmla="*/ 0 h 10572115"/>
              <a:gd name="connsiteX9" fmla="*/ 4323715 w 4323715"/>
              <a:gd name="connsiteY9" fmla="*/ 621231 h 10572115"/>
              <a:gd name="connsiteX10" fmla="*/ 9838 w 4323715"/>
              <a:gd name="connsiteY10" fmla="*/ 4917665 h 10572115"/>
              <a:gd name="connsiteX0" fmla="*/ 8 w 4323724"/>
              <a:gd name="connsiteY0" fmla="*/ 4607052 h 10425824"/>
              <a:gd name="connsiteX1" fmla="*/ 3242794 w 4323724"/>
              <a:gd name="connsiteY1" fmla="*/ 9067809 h 10425824"/>
              <a:gd name="connsiteX2" fmla="*/ 3242794 w 4323724"/>
              <a:gd name="connsiteY2" fmla="*/ 8331027 h 10425824"/>
              <a:gd name="connsiteX3" fmla="*/ 4323723 w 4323724"/>
              <a:gd name="connsiteY3" fmla="*/ 9524719 h 10425824"/>
              <a:gd name="connsiteX4" fmla="*/ 3242794 w 4323724"/>
              <a:gd name="connsiteY4" fmla="*/ 10425824 h 10425824"/>
              <a:gd name="connsiteX5" fmla="*/ 3242794 w 4323724"/>
              <a:gd name="connsiteY5" fmla="*/ 9689041 h 10425824"/>
              <a:gd name="connsiteX6" fmla="*/ 8 w 4323724"/>
              <a:gd name="connsiteY6" fmla="*/ 5228284 h 10425824"/>
              <a:gd name="connsiteX7" fmla="*/ 8 w 4323724"/>
              <a:gd name="connsiteY7" fmla="*/ 4607052 h 10425824"/>
              <a:gd name="connsiteX0" fmla="*/ 4323723 w 4323724"/>
              <a:gd name="connsiteY0" fmla="*/ 621233 h 10425824"/>
              <a:gd name="connsiteX1" fmla="*/ 9846 w 4323724"/>
              <a:gd name="connsiteY1" fmla="*/ 4917667 h 10425824"/>
              <a:gd name="connsiteX2" fmla="*/ 1067140 w 4323724"/>
              <a:gd name="connsiteY2" fmla="*/ 1576523 h 10425824"/>
              <a:gd name="connsiteX3" fmla="*/ 4323724 w 4323724"/>
              <a:gd name="connsiteY3" fmla="*/ 0 h 10425824"/>
              <a:gd name="connsiteX4" fmla="*/ 4323723 w 4323724"/>
              <a:gd name="connsiteY4" fmla="*/ 621233 h 10425824"/>
              <a:gd name="connsiteX0" fmla="*/ 8 w 4323724"/>
              <a:gd name="connsiteY0" fmla="*/ 4607052 h 10425824"/>
              <a:gd name="connsiteX1" fmla="*/ 3242794 w 4323724"/>
              <a:gd name="connsiteY1" fmla="*/ 9067809 h 10425824"/>
              <a:gd name="connsiteX2" fmla="*/ 3321942 w 4323724"/>
              <a:gd name="connsiteY2" fmla="*/ 8727313 h 10425824"/>
              <a:gd name="connsiteX3" fmla="*/ 4323723 w 4323724"/>
              <a:gd name="connsiteY3" fmla="*/ 9524719 h 10425824"/>
              <a:gd name="connsiteX4" fmla="*/ 3242794 w 4323724"/>
              <a:gd name="connsiteY4" fmla="*/ 10425824 h 10425824"/>
              <a:gd name="connsiteX5" fmla="*/ 3242794 w 4323724"/>
              <a:gd name="connsiteY5" fmla="*/ 9689041 h 10425824"/>
              <a:gd name="connsiteX6" fmla="*/ 8 w 4323724"/>
              <a:gd name="connsiteY6" fmla="*/ 5228284 h 10425824"/>
              <a:gd name="connsiteX7" fmla="*/ 8 w 4323724"/>
              <a:gd name="connsiteY7" fmla="*/ 4607052 h 10425824"/>
              <a:gd name="connsiteX8" fmla="*/ 4323723 w 4323724"/>
              <a:gd name="connsiteY8" fmla="*/ 2 h 10425824"/>
              <a:gd name="connsiteX9" fmla="*/ 4323723 w 4323724"/>
              <a:gd name="connsiteY9" fmla="*/ 621233 h 10425824"/>
              <a:gd name="connsiteX10" fmla="*/ 9846 w 4323724"/>
              <a:gd name="connsiteY10" fmla="*/ 4917667 h 10425824"/>
              <a:gd name="connsiteX0" fmla="*/ 8 w 4323724"/>
              <a:gd name="connsiteY0" fmla="*/ 4607052 h 10425824"/>
              <a:gd name="connsiteX1" fmla="*/ 3242794 w 4323724"/>
              <a:gd name="connsiteY1" fmla="*/ 9067809 h 10425824"/>
              <a:gd name="connsiteX2" fmla="*/ 3242794 w 4323724"/>
              <a:gd name="connsiteY2" fmla="*/ 8331027 h 10425824"/>
              <a:gd name="connsiteX3" fmla="*/ 4323723 w 4323724"/>
              <a:gd name="connsiteY3" fmla="*/ 9524719 h 10425824"/>
              <a:gd name="connsiteX4" fmla="*/ 3242794 w 4323724"/>
              <a:gd name="connsiteY4" fmla="*/ 10425824 h 10425824"/>
              <a:gd name="connsiteX5" fmla="*/ 3242794 w 4323724"/>
              <a:gd name="connsiteY5" fmla="*/ 9689041 h 10425824"/>
              <a:gd name="connsiteX6" fmla="*/ 8 w 4323724"/>
              <a:gd name="connsiteY6" fmla="*/ 5228284 h 10425824"/>
              <a:gd name="connsiteX7" fmla="*/ 8 w 4323724"/>
              <a:gd name="connsiteY7" fmla="*/ 4607052 h 10425824"/>
              <a:gd name="connsiteX0" fmla="*/ 4323723 w 4323724"/>
              <a:gd name="connsiteY0" fmla="*/ 621233 h 10425824"/>
              <a:gd name="connsiteX1" fmla="*/ 9846 w 4323724"/>
              <a:gd name="connsiteY1" fmla="*/ 4917667 h 10425824"/>
              <a:gd name="connsiteX2" fmla="*/ 1067140 w 4323724"/>
              <a:gd name="connsiteY2" fmla="*/ 1576523 h 10425824"/>
              <a:gd name="connsiteX3" fmla="*/ 4323724 w 4323724"/>
              <a:gd name="connsiteY3" fmla="*/ 0 h 10425824"/>
              <a:gd name="connsiteX4" fmla="*/ 4323723 w 4323724"/>
              <a:gd name="connsiteY4" fmla="*/ 621233 h 10425824"/>
              <a:gd name="connsiteX0" fmla="*/ 8 w 4323724"/>
              <a:gd name="connsiteY0" fmla="*/ 4607052 h 10425824"/>
              <a:gd name="connsiteX1" fmla="*/ 3242794 w 4323724"/>
              <a:gd name="connsiteY1" fmla="*/ 9067809 h 10425824"/>
              <a:gd name="connsiteX2" fmla="*/ 3321942 w 4323724"/>
              <a:gd name="connsiteY2" fmla="*/ 8727313 h 10425824"/>
              <a:gd name="connsiteX3" fmla="*/ 4323723 w 4323724"/>
              <a:gd name="connsiteY3" fmla="*/ 9524719 h 10425824"/>
              <a:gd name="connsiteX4" fmla="*/ 3242794 w 4323724"/>
              <a:gd name="connsiteY4" fmla="*/ 10425824 h 10425824"/>
              <a:gd name="connsiteX5" fmla="*/ 3242794 w 4323724"/>
              <a:gd name="connsiteY5" fmla="*/ 9689041 h 10425824"/>
              <a:gd name="connsiteX6" fmla="*/ 8 w 4323724"/>
              <a:gd name="connsiteY6" fmla="*/ 5228284 h 10425824"/>
              <a:gd name="connsiteX7" fmla="*/ 8 w 4323724"/>
              <a:gd name="connsiteY7" fmla="*/ 4607052 h 10425824"/>
              <a:gd name="connsiteX8" fmla="*/ 4323724 w 4323724"/>
              <a:gd name="connsiteY8" fmla="*/ 231491 h 10425824"/>
              <a:gd name="connsiteX9" fmla="*/ 4323723 w 4323724"/>
              <a:gd name="connsiteY9" fmla="*/ 621233 h 10425824"/>
              <a:gd name="connsiteX10" fmla="*/ 9846 w 4323724"/>
              <a:gd name="connsiteY10" fmla="*/ 4917667 h 10425824"/>
              <a:gd name="connsiteX0" fmla="*/ 8 w 4323724"/>
              <a:gd name="connsiteY0" fmla="*/ 4607052 h 10425824"/>
              <a:gd name="connsiteX1" fmla="*/ 3242794 w 4323724"/>
              <a:gd name="connsiteY1" fmla="*/ 9067809 h 10425824"/>
              <a:gd name="connsiteX2" fmla="*/ 3254369 w 4323724"/>
              <a:gd name="connsiteY2" fmla="*/ 8990769 h 10425824"/>
              <a:gd name="connsiteX3" fmla="*/ 4323723 w 4323724"/>
              <a:gd name="connsiteY3" fmla="*/ 9524719 h 10425824"/>
              <a:gd name="connsiteX4" fmla="*/ 3242794 w 4323724"/>
              <a:gd name="connsiteY4" fmla="*/ 10425824 h 10425824"/>
              <a:gd name="connsiteX5" fmla="*/ 3242794 w 4323724"/>
              <a:gd name="connsiteY5" fmla="*/ 9689041 h 10425824"/>
              <a:gd name="connsiteX6" fmla="*/ 8 w 4323724"/>
              <a:gd name="connsiteY6" fmla="*/ 5228284 h 10425824"/>
              <a:gd name="connsiteX7" fmla="*/ 8 w 4323724"/>
              <a:gd name="connsiteY7" fmla="*/ 4607052 h 10425824"/>
              <a:gd name="connsiteX0" fmla="*/ 4323723 w 4323724"/>
              <a:gd name="connsiteY0" fmla="*/ 621233 h 10425824"/>
              <a:gd name="connsiteX1" fmla="*/ 9846 w 4323724"/>
              <a:gd name="connsiteY1" fmla="*/ 4917667 h 10425824"/>
              <a:gd name="connsiteX2" fmla="*/ 1067140 w 4323724"/>
              <a:gd name="connsiteY2" fmla="*/ 1576523 h 10425824"/>
              <a:gd name="connsiteX3" fmla="*/ 4323724 w 4323724"/>
              <a:gd name="connsiteY3" fmla="*/ 0 h 10425824"/>
              <a:gd name="connsiteX4" fmla="*/ 4323723 w 4323724"/>
              <a:gd name="connsiteY4" fmla="*/ 621233 h 10425824"/>
              <a:gd name="connsiteX0" fmla="*/ 8 w 4323724"/>
              <a:gd name="connsiteY0" fmla="*/ 4607052 h 10425824"/>
              <a:gd name="connsiteX1" fmla="*/ 3242794 w 4323724"/>
              <a:gd name="connsiteY1" fmla="*/ 9067809 h 10425824"/>
              <a:gd name="connsiteX2" fmla="*/ 3321942 w 4323724"/>
              <a:gd name="connsiteY2" fmla="*/ 8727313 h 10425824"/>
              <a:gd name="connsiteX3" fmla="*/ 4323723 w 4323724"/>
              <a:gd name="connsiteY3" fmla="*/ 9524719 h 10425824"/>
              <a:gd name="connsiteX4" fmla="*/ 3242794 w 4323724"/>
              <a:gd name="connsiteY4" fmla="*/ 10425824 h 10425824"/>
              <a:gd name="connsiteX5" fmla="*/ 3242794 w 4323724"/>
              <a:gd name="connsiteY5" fmla="*/ 9689041 h 10425824"/>
              <a:gd name="connsiteX6" fmla="*/ 8 w 4323724"/>
              <a:gd name="connsiteY6" fmla="*/ 5228284 h 10425824"/>
              <a:gd name="connsiteX7" fmla="*/ 8 w 4323724"/>
              <a:gd name="connsiteY7" fmla="*/ 4607052 h 10425824"/>
              <a:gd name="connsiteX8" fmla="*/ 4323724 w 4323724"/>
              <a:gd name="connsiteY8" fmla="*/ 231491 h 10425824"/>
              <a:gd name="connsiteX9" fmla="*/ 4323723 w 4323724"/>
              <a:gd name="connsiteY9" fmla="*/ 621233 h 10425824"/>
              <a:gd name="connsiteX10" fmla="*/ 9846 w 4323724"/>
              <a:gd name="connsiteY10" fmla="*/ 4917667 h 10425824"/>
              <a:gd name="connsiteX0" fmla="*/ 8 w 4323724"/>
              <a:gd name="connsiteY0" fmla="*/ 4607052 h 10425824"/>
              <a:gd name="connsiteX1" fmla="*/ 3242794 w 4323724"/>
              <a:gd name="connsiteY1" fmla="*/ 9067809 h 10425824"/>
              <a:gd name="connsiteX2" fmla="*/ 3242794 w 4323724"/>
              <a:gd name="connsiteY2" fmla="*/ 8817153 h 10425824"/>
              <a:gd name="connsiteX3" fmla="*/ 4323723 w 4323724"/>
              <a:gd name="connsiteY3" fmla="*/ 9524719 h 10425824"/>
              <a:gd name="connsiteX4" fmla="*/ 3242794 w 4323724"/>
              <a:gd name="connsiteY4" fmla="*/ 10425824 h 10425824"/>
              <a:gd name="connsiteX5" fmla="*/ 3242794 w 4323724"/>
              <a:gd name="connsiteY5" fmla="*/ 9689041 h 10425824"/>
              <a:gd name="connsiteX6" fmla="*/ 8 w 4323724"/>
              <a:gd name="connsiteY6" fmla="*/ 5228284 h 10425824"/>
              <a:gd name="connsiteX7" fmla="*/ 8 w 4323724"/>
              <a:gd name="connsiteY7" fmla="*/ 4607052 h 10425824"/>
              <a:gd name="connsiteX0" fmla="*/ 4323723 w 4323724"/>
              <a:gd name="connsiteY0" fmla="*/ 621233 h 10425824"/>
              <a:gd name="connsiteX1" fmla="*/ 9846 w 4323724"/>
              <a:gd name="connsiteY1" fmla="*/ 4917667 h 10425824"/>
              <a:gd name="connsiteX2" fmla="*/ 1067140 w 4323724"/>
              <a:gd name="connsiteY2" fmla="*/ 1576523 h 10425824"/>
              <a:gd name="connsiteX3" fmla="*/ 4323724 w 4323724"/>
              <a:gd name="connsiteY3" fmla="*/ 0 h 10425824"/>
              <a:gd name="connsiteX4" fmla="*/ 4323723 w 4323724"/>
              <a:gd name="connsiteY4" fmla="*/ 621233 h 10425824"/>
              <a:gd name="connsiteX0" fmla="*/ 8 w 4323724"/>
              <a:gd name="connsiteY0" fmla="*/ 4607052 h 10425824"/>
              <a:gd name="connsiteX1" fmla="*/ 3242794 w 4323724"/>
              <a:gd name="connsiteY1" fmla="*/ 9067809 h 10425824"/>
              <a:gd name="connsiteX2" fmla="*/ 3321942 w 4323724"/>
              <a:gd name="connsiteY2" fmla="*/ 8727313 h 10425824"/>
              <a:gd name="connsiteX3" fmla="*/ 4323723 w 4323724"/>
              <a:gd name="connsiteY3" fmla="*/ 9524719 h 10425824"/>
              <a:gd name="connsiteX4" fmla="*/ 3242794 w 4323724"/>
              <a:gd name="connsiteY4" fmla="*/ 10425824 h 10425824"/>
              <a:gd name="connsiteX5" fmla="*/ 3242794 w 4323724"/>
              <a:gd name="connsiteY5" fmla="*/ 9689041 h 10425824"/>
              <a:gd name="connsiteX6" fmla="*/ 8 w 4323724"/>
              <a:gd name="connsiteY6" fmla="*/ 5228284 h 10425824"/>
              <a:gd name="connsiteX7" fmla="*/ 8 w 4323724"/>
              <a:gd name="connsiteY7" fmla="*/ 4607052 h 10425824"/>
              <a:gd name="connsiteX8" fmla="*/ 4323724 w 4323724"/>
              <a:gd name="connsiteY8" fmla="*/ 231491 h 10425824"/>
              <a:gd name="connsiteX9" fmla="*/ 4323723 w 4323724"/>
              <a:gd name="connsiteY9" fmla="*/ 621233 h 10425824"/>
              <a:gd name="connsiteX10" fmla="*/ 9846 w 4323724"/>
              <a:gd name="connsiteY10" fmla="*/ 4917667 h 10425824"/>
              <a:gd name="connsiteX0" fmla="*/ 8 w 4323724"/>
              <a:gd name="connsiteY0" fmla="*/ 4607052 h 10425824"/>
              <a:gd name="connsiteX1" fmla="*/ 3242794 w 4323724"/>
              <a:gd name="connsiteY1" fmla="*/ 9067809 h 10425824"/>
              <a:gd name="connsiteX2" fmla="*/ 3242794 w 4323724"/>
              <a:gd name="connsiteY2" fmla="*/ 8817153 h 10425824"/>
              <a:gd name="connsiteX3" fmla="*/ 4323723 w 4323724"/>
              <a:gd name="connsiteY3" fmla="*/ 9524719 h 10425824"/>
              <a:gd name="connsiteX4" fmla="*/ 3242794 w 4323724"/>
              <a:gd name="connsiteY4" fmla="*/ 10425824 h 10425824"/>
              <a:gd name="connsiteX5" fmla="*/ 3242794 w 4323724"/>
              <a:gd name="connsiteY5" fmla="*/ 9689041 h 10425824"/>
              <a:gd name="connsiteX6" fmla="*/ 8 w 4323724"/>
              <a:gd name="connsiteY6" fmla="*/ 5228284 h 10425824"/>
              <a:gd name="connsiteX7" fmla="*/ 8 w 4323724"/>
              <a:gd name="connsiteY7" fmla="*/ 4607052 h 10425824"/>
              <a:gd name="connsiteX0" fmla="*/ 4323723 w 4323724"/>
              <a:gd name="connsiteY0" fmla="*/ 621233 h 10425824"/>
              <a:gd name="connsiteX1" fmla="*/ 9846 w 4323724"/>
              <a:gd name="connsiteY1" fmla="*/ 4917667 h 10425824"/>
              <a:gd name="connsiteX2" fmla="*/ 1067140 w 4323724"/>
              <a:gd name="connsiteY2" fmla="*/ 1576523 h 10425824"/>
              <a:gd name="connsiteX3" fmla="*/ 4323724 w 4323724"/>
              <a:gd name="connsiteY3" fmla="*/ 0 h 10425824"/>
              <a:gd name="connsiteX4" fmla="*/ 4323723 w 4323724"/>
              <a:gd name="connsiteY4" fmla="*/ 621233 h 10425824"/>
              <a:gd name="connsiteX0" fmla="*/ 8 w 4323724"/>
              <a:gd name="connsiteY0" fmla="*/ 4607052 h 10425824"/>
              <a:gd name="connsiteX1" fmla="*/ 1967700 w 4323724"/>
              <a:gd name="connsiteY1" fmla="*/ 7951623 h 10425824"/>
              <a:gd name="connsiteX2" fmla="*/ 3242794 w 4323724"/>
              <a:gd name="connsiteY2" fmla="*/ 9067809 h 10425824"/>
              <a:gd name="connsiteX3" fmla="*/ 3321942 w 4323724"/>
              <a:gd name="connsiteY3" fmla="*/ 8727313 h 10425824"/>
              <a:gd name="connsiteX4" fmla="*/ 4323723 w 4323724"/>
              <a:gd name="connsiteY4" fmla="*/ 9524719 h 10425824"/>
              <a:gd name="connsiteX5" fmla="*/ 3242794 w 4323724"/>
              <a:gd name="connsiteY5" fmla="*/ 10425824 h 10425824"/>
              <a:gd name="connsiteX6" fmla="*/ 3242794 w 4323724"/>
              <a:gd name="connsiteY6" fmla="*/ 9689041 h 10425824"/>
              <a:gd name="connsiteX7" fmla="*/ 8 w 4323724"/>
              <a:gd name="connsiteY7" fmla="*/ 5228284 h 10425824"/>
              <a:gd name="connsiteX8" fmla="*/ 8 w 4323724"/>
              <a:gd name="connsiteY8" fmla="*/ 4607052 h 10425824"/>
              <a:gd name="connsiteX9" fmla="*/ 4323724 w 4323724"/>
              <a:gd name="connsiteY9" fmla="*/ 231491 h 10425824"/>
              <a:gd name="connsiteX10" fmla="*/ 4323723 w 4323724"/>
              <a:gd name="connsiteY10" fmla="*/ 621233 h 10425824"/>
              <a:gd name="connsiteX11" fmla="*/ 9846 w 4323724"/>
              <a:gd name="connsiteY11" fmla="*/ 4917667 h 10425824"/>
              <a:gd name="connsiteX0" fmla="*/ 8 w 4323724"/>
              <a:gd name="connsiteY0" fmla="*/ 4607052 h 10425824"/>
              <a:gd name="connsiteX1" fmla="*/ 3242794 w 4323724"/>
              <a:gd name="connsiteY1" fmla="*/ 9067809 h 10425824"/>
              <a:gd name="connsiteX2" fmla="*/ 3242794 w 4323724"/>
              <a:gd name="connsiteY2" fmla="*/ 8817153 h 10425824"/>
              <a:gd name="connsiteX3" fmla="*/ 4323723 w 4323724"/>
              <a:gd name="connsiteY3" fmla="*/ 9524719 h 10425824"/>
              <a:gd name="connsiteX4" fmla="*/ 3242794 w 4323724"/>
              <a:gd name="connsiteY4" fmla="*/ 10425824 h 10425824"/>
              <a:gd name="connsiteX5" fmla="*/ 3242794 w 4323724"/>
              <a:gd name="connsiteY5" fmla="*/ 9689041 h 10425824"/>
              <a:gd name="connsiteX6" fmla="*/ 8 w 4323724"/>
              <a:gd name="connsiteY6" fmla="*/ 5228284 h 10425824"/>
              <a:gd name="connsiteX7" fmla="*/ 8 w 4323724"/>
              <a:gd name="connsiteY7" fmla="*/ 4607052 h 10425824"/>
              <a:gd name="connsiteX0" fmla="*/ 4323723 w 4323724"/>
              <a:gd name="connsiteY0" fmla="*/ 621233 h 10425824"/>
              <a:gd name="connsiteX1" fmla="*/ 9846 w 4323724"/>
              <a:gd name="connsiteY1" fmla="*/ 4917667 h 10425824"/>
              <a:gd name="connsiteX2" fmla="*/ 1067140 w 4323724"/>
              <a:gd name="connsiteY2" fmla="*/ 1576523 h 10425824"/>
              <a:gd name="connsiteX3" fmla="*/ 4323724 w 4323724"/>
              <a:gd name="connsiteY3" fmla="*/ 0 h 10425824"/>
              <a:gd name="connsiteX4" fmla="*/ 4323723 w 4323724"/>
              <a:gd name="connsiteY4" fmla="*/ 621233 h 10425824"/>
              <a:gd name="connsiteX0" fmla="*/ 8 w 4323724"/>
              <a:gd name="connsiteY0" fmla="*/ 4607052 h 10425824"/>
              <a:gd name="connsiteX1" fmla="*/ 1967700 w 4323724"/>
              <a:gd name="connsiteY1" fmla="*/ 7951623 h 10425824"/>
              <a:gd name="connsiteX2" fmla="*/ 3242794 w 4323724"/>
              <a:gd name="connsiteY2" fmla="*/ 9067809 h 10425824"/>
              <a:gd name="connsiteX3" fmla="*/ 3321942 w 4323724"/>
              <a:gd name="connsiteY3" fmla="*/ 8727313 h 10425824"/>
              <a:gd name="connsiteX4" fmla="*/ 4323723 w 4323724"/>
              <a:gd name="connsiteY4" fmla="*/ 9524719 h 10425824"/>
              <a:gd name="connsiteX5" fmla="*/ 3289093 w 4323724"/>
              <a:gd name="connsiteY5" fmla="*/ 10136464 h 10425824"/>
              <a:gd name="connsiteX6" fmla="*/ 3242794 w 4323724"/>
              <a:gd name="connsiteY6" fmla="*/ 9689041 h 10425824"/>
              <a:gd name="connsiteX7" fmla="*/ 8 w 4323724"/>
              <a:gd name="connsiteY7" fmla="*/ 5228284 h 10425824"/>
              <a:gd name="connsiteX8" fmla="*/ 8 w 4323724"/>
              <a:gd name="connsiteY8" fmla="*/ 4607052 h 10425824"/>
              <a:gd name="connsiteX9" fmla="*/ 4323724 w 4323724"/>
              <a:gd name="connsiteY9" fmla="*/ 231491 h 10425824"/>
              <a:gd name="connsiteX10" fmla="*/ 4323723 w 4323724"/>
              <a:gd name="connsiteY10" fmla="*/ 621233 h 10425824"/>
              <a:gd name="connsiteX11" fmla="*/ 9846 w 4323724"/>
              <a:gd name="connsiteY11" fmla="*/ 4917667 h 10425824"/>
              <a:gd name="connsiteX0" fmla="*/ 8 w 4323724"/>
              <a:gd name="connsiteY0" fmla="*/ 4607052 h 10159612"/>
              <a:gd name="connsiteX1" fmla="*/ 3242794 w 4323724"/>
              <a:gd name="connsiteY1" fmla="*/ 9067809 h 10159612"/>
              <a:gd name="connsiteX2" fmla="*/ 3242794 w 4323724"/>
              <a:gd name="connsiteY2" fmla="*/ 8817153 h 10159612"/>
              <a:gd name="connsiteX3" fmla="*/ 4323723 w 4323724"/>
              <a:gd name="connsiteY3" fmla="*/ 9524719 h 10159612"/>
              <a:gd name="connsiteX4" fmla="*/ 3312242 w 4323724"/>
              <a:gd name="connsiteY4" fmla="*/ 10159612 h 10159612"/>
              <a:gd name="connsiteX5" fmla="*/ 3242794 w 4323724"/>
              <a:gd name="connsiteY5" fmla="*/ 9689041 h 10159612"/>
              <a:gd name="connsiteX6" fmla="*/ 8 w 4323724"/>
              <a:gd name="connsiteY6" fmla="*/ 5228284 h 10159612"/>
              <a:gd name="connsiteX7" fmla="*/ 8 w 4323724"/>
              <a:gd name="connsiteY7" fmla="*/ 4607052 h 10159612"/>
              <a:gd name="connsiteX0" fmla="*/ 4323723 w 4323724"/>
              <a:gd name="connsiteY0" fmla="*/ 621233 h 10159612"/>
              <a:gd name="connsiteX1" fmla="*/ 9846 w 4323724"/>
              <a:gd name="connsiteY1" fmla="*/ 4917667 h 10159612"/>
              <a:gd name="connsiteX2" fmla="*/ 1067140 w 4323724"/>
              <a:gd name="connsiteY2" fmla="*/ 1576523 h 10159612"/>
              <a:gd name="connsiteX3" fmla="*/ 4323724 w 4323724"/>
              <a:gd name="connsiteY3" fmla="*/ 0 h 10159612"/>
              <a:gd name="connsiteX4" fmla="*/ 4323723 w 4323724"/>
              <a:gd name="connsiteY4" fmla="*/ 621233 h 10159612"/>
              <a:gd name="connsiteX0" fmla="*/ 8 w 4323724"/>
              <a:gd name="connsiteY0" fmla="*/ 4607052 h 10159612"/>
              <a:gd name="connsiteX1" fmla="*/ 1967700 w 4323724"/>
              <a:gd name="connsiteY1" fmla="*/ 7951623 h 10159612"/>
              <a:gd name="connsiteX2" fmla="*/ 3242794 w 4323724"/>
              <a:gd name="connsiteY2" fmla="*/ 9067809 h 10159612"/>
              <a:gd name="connsiteX3" fmla="*/ 3321942 w 4323724"/>
              <a:gd name="connsiteY3" fmla="*/ 8727313 h 10159612"/>
              <a:gd name="connsiteX4" fmla="*/ 4323723 w 4323724"/>
              <a:gd name="connsiteY4" fmla="*/ 9524719 h 10159612"/>
              <a:gd name="connsiteX5" fmla="*/ 3289093 w 4323724"/>
              <a:gd name="connsiteY5" fmla="*/ 10136464 h 10159612"/>
              <a:gd name="connsiteX6" fmla="*/ 3242794 w 4323724"/>
              <a:gd name="connsiteY6" fmla="*/ 9689041 h 10159612"/>
              <a:gd name="connsiteX7" fmla="*/ 8 w 4323724"/>
              <a:gd name="connsiteY7" fmla="*/ 5228284 h 10159612"/>
              <a:gd name="connsiteX8" fmla="*/ 8 w 4323724"/>
              <a:gd name="connsiteY8" fmla="*/ 4607052 h 10159612"/>
              <a:gd name="connsiteX9" fmla="*/ 4323724 w 4323724"/>
              <a:gd name="connsiteY9" fmla="*/ 231491 h 10159612"/>
              <a:gd name="connsiteX10" fmla="*/ 4323723 w 4323724"/>
              <a:gd name="connsiteY10" fmla="*/ 621233 h 10159612"/>
              <a:gd name="connsiteX11" fmla="*/ 9846 w 4323724"/>
              <a:gd name="connsiteY11" fmla="*/ 4917667 h 10159612"/>
              <a:gd name="connsiteX0" fmla="*/ 8 w 4323724"/>
              <a:gd name="connsiteY0" fmla="*/ 4607052 h 10159612"/>
              <a:gd name="connsiteX1" fmla="*/ 3242794 w 4323724"/>
              <a:gd name="connsiteY1" fmla="*/ 9067809 h 10159612"/>
              <a:gd name="connsiteX2" fmla="*/ 3242794 w 4323724"/>
              <a:gd name="connsiteY2" fmla="*/ 8817153 h 10159612"/>
              <a:gd name="connsiteX3" fmla="*/ 4323723 w 4323724"/>
              <a:gd name="connsiteY3" fmla="*/ 9524719 h 10159612"/>
              <a:gd name="connsiteX4" fmla="*/ 3312242 w 4323724"/>
              <a:gd name="connsiteY4" fmla="*/ 10159612 h 10159612"/>
              <a:gd name="connsiteX5" fmla="*/ 3242794 w 4323724"/>
              <a:gd name="connsiteY5" fmla="*/ 9689041 h 10159612"/>
              <a:gd name="connsiteX6" fmla="*/ 8 w 4323724"/>
              <a:gd name="connsiteY6" fmla="*/ 5228284 h 10159612"/>
              <a:gd name="connsiteX7" fmla="*/ 8 w 4323724"/>
              <a:gd name="connsiteY7" fmla="*/ 4607052 h 10159612"/>
              <a:gd name="connsiteX0" fmla="*/ 4323723 w 4323724"/>
              <a:gd name="connsiteY0" fmla="*/ 621233 h 10159612"/>
              <a:gd name="connsiteX1" fmla="*/ 9846 w 4323724"/>
              <a:gd name="connsiteY1" fmla="*/ 4917667 h 10159612"/>
              <a:gd name="connsiteX2" fmla="*/ 1067140 w 4323724"/>
              <a:gd name="connsiteY2" fmla="*/ 1576523 h 10159612"/>
              <a:gd name="connsiteX3" fmla="*/ 4323724 w 4323724"/>
              <a:gd name="connsiteY3" fmla="*/ 0 h 10159612"/>
              <a:gd name="connsiteX4" fmla="*/ 4323723 w 4323724"/>
              <a:gd name="connsiteY4" fmla="*/ 621233 h 10159612"/>
              <a:gd name="connsiteX0" fmla="*/ 8 w 4323724"/>
              <a:gd name="connsiteY0" fmla="*/ 4607052 h 10159612"/>
              <a:gd name="connsiteX1" fmla="*/ 1967700 w 4323724"/>
              <a:gd name="connsiteY1" fmla="*/ 7951623 h 10159612"/>
              <a:gd name="connsiteX2" fmla="*/ 3242794 w 4323724"/>
              <a:gd name="connsiteY2" fmla="*/ 9067809 h 10159612"/>
              <a:gd name="connsiteX3" fmla="*/ 3321942 w 4323724"/>
              <a:gd name="connsiteY3" fmla="*/ 8727313 h 10159612"/>
              <a:gd name="connsiteX4" fmla="*/ 4323723 w 4323724"/>
              <a:gd name="connsiteY4" fmla="*/ 9524719 h 10159612"/>
              <a:gd name="connsiteX5" fmla="*/ 3289093 w 4323724"/>
              <a:gd name="connsiteY5" fmla="*/ 10136464 h 10159612"/>
              <a:gd name="connsiteX6" fmla="*/ 3242794 w 4323724"/>
              <a:gd name="connsiteY6" fmla="*/ 9584873 h 10159612"/>
              <a:gd name="connsiteX7" fmla="*/ 8 w 4323724"/>
              <a:gd name="connsiteY7" fmla="*/ 5228284 h 10159612"/>
              <a:gd name="connsiteX8" fmla="*/ 8 w 4323724"/>
              <a:gd name="connsiteY8" fmla="*/ 4607052 h 10159612"/>
              <a:gd name="connsiteX9" fmla="*/ 4323724 w 4323724"/>
              <a:gd name="connsiteY9" fmla="*/ 231491 h 10159612"/>
              <a:gd name="connsiteX10" fmla="*/ 4323723 w 4323724"/>
              <a:gd name="connsiteY10" fmla="*/ 621233 h 10159612"/>
              <a:gd name="connsiteX11" fmla="*/ 9846 w 4323724"/>
              <a:gd name="connsiteY11" fmla="*/ 4917667 h 10159612"/>
              <a:gd name="connsiteX0" fmla="*/ 8 w 4323724"/>
              <a:gd name="connsiteY0" fmla="*/ 4607052 h 10159612"/>
              <a:gd name="connsiteX1" fmla="*/ 3242794 w 4323724"/>
              <a:gd name="connsiteY1" fmla="*/ 9067809 h 10159612"/>
              <a:gd name="connsiteX2" fmla="*/ 3242794 w 4323724"/>
              <a:gd name="connsiteY2" fmla="*/ 8817153 h 10159612"/>
              <a:gd name="connsiteX3" fmla="*/ 4323723 w 4323724"/>
              <a:gd name="connsiteY3" fmla="*/ 9524719 h 10159612"/>
              <a:gd name="connsiteX4" fmla="*/ 3312242 w 4323724"/>
              <a:gd name="connsiteY4" fmla="*/ 10159612 h 10159612"/>
              <a:gd name="connsiteX5" fmla="*/ 3242794 w 4323724"/>
              <a:gd name="connsiteY5" fmla="*/ 9689041 h 10159612"/>
              <a:gd name="connsiteX6" fmla="*/ 8 w 4323724"/>
              <a:gd name="connsiteY6" fmla="*/ 5228284 h 10159612"/>
              <a:gd name="connsiteX7" fmla="*/ 8 w 4323724"/>
              <a:gd name="connsiteY7" fmla="*/ 4607052 h 10159612"/>
              <a:gd name="connsiteX0" fmla="*/ 4323723 w 4323724"/>
              <a:gd name="connsiteY0" fmla="*/ 621233 h 10159612"/>
              <a:gd name="connsiteX1" fmla="*/ 9846 w 4323724"/>
              <a:gd name="connsiteY1" fmla="*/ 4917667 h 10159612"/>
              <a:gd name="connsiteX2" fmla="*/ 1067140 w 4323724"/>
              <a:gd name="connsiteY2" fmla="*/ 1576523 h 10159612"/>
              <a:gd name="connsiteX3" fmla="*/ 4323724 w 4323724"/>
              <a:gd name="connsiteY3" fmla="*/ 0 h 10159612"/>
              <a:gd name="connsiteX4" fmla="*/ 4323723 w 4323724"/>
              <a:gd name="connsiteY4" fmla="*/ 621233 h 10159612"/>
              <a:gd name="connsiteX0" fmla="*/ 8 w 4323724"/>
              <a:gd name="connsiteY0" fmla="*/ 4607052 h 10159612"/>
              <a:gd name="connsiteX1" fmla="*/ 1967700 w 4323724"/>
              <a:gd name="connsiteY1" fmla="*/ 7951623 h 10159612"/>
              <a:gd name="connsiteX2" fmla="*/ 3242794 w 4323724"/>
              <a:gd name="connsiteY2" fmla="*/ 9067809 h 10159612"/>
              <a:gd name="connsiteX3" fmla="*/ 3321942 w 4323724"/>
              <a:gd name="connsiteY3" fmla="*/ 8727313 h 10159612"/>
              <a:gd name="connsiteX4" fmla="*/ 4323723 w 4323724"/>
              <a:gd name="connsiteY4" fmla="*/ 9524719 h 10159612"/>
              <a:gd name="connsiteX5" fmla="*/ 3305945 w 4323724"/>
              <a:gd name="connsiteY5" fmla="*/ 10009147 h 10159612"/>
              <a:gd name="connsiteX6" fmla="*/ 3242794 w 4323724"/>
              <a:gd name="connsiteY6" fmla="*/ 9584873 h 10159612"/>
              <a:gd name="connsiteX7" fmla="*/ 8 w 4323724"/>
              <a:gd name="connsiteY7" fmla="*/ 5228284 h 10159612"/>
              <a:gd name="connsiteX8" fmla="*/ 8 w 4323724"/>
              <a:gd name="connsiteY8" fmla="*/ 4607052 h 10159612"/>
              <a:gd name="connsiteX9" fmla="*/ 4323724 w 4323724"/>
              <a:gd name="connsiteY9" fmla="*/ 231491 h 10159612"/>
              <a:gd name="connsiteX10" fmla="*/ 4323723 w 4323724"/>
              <a:gd name="connsiteY10" fmla="*/ 621233 h 10159612"/>
              <a:gd name="connsiteX11" fmla="*/ 9846 w 4323724"/>
              <a:gd name="connsiteY11" fmla="*/ 4917667 h 10159612"/>
              <a:gd name="connsiteX0" fmla="*/ 8 w 4323724"/>
              <a:gd name="connsiteY0" fmla="*/ 4607052 h 10009147"/>
              <a:gd name="connsiteX1" fmla="*/ 3242794 w 4323724"/>
              <a:gd name="connsiteY1" fmla="*/ 9067809 h 10009147"/>
              <a:gd name="connsiteX2" fmla="*/ 3242794 w 4323724"/>
              <a:gd name="connsiteY2" fmla="*/ 8817153 h 10009147"/>
              <a:gd name="connsiteX3" fmla="*/ 4323723 w 4323724"/>
              <a:gd name="connsiteY3" fmla="*/ 9524719 h 10009147"/>
              <a:gd name="connsiteX4" fmla="*/ 3305945 w 4323724"/>
              <a:gd name="connsiteY4" fmla="*/ 10009147 h 10009147"/>
              <a:gd name="connsiteX5" fmla="*/ 3242794 w 4323724"/>
              <a:gd name="connsiteY5" fmla="*/ 9689041 h 10009147"/>
              <a:gd name="connsiteX6" fmla="*/ 8 w 4323724"/>
              <a:gd name="connsiteY6" fmla="*/ 5228284 h 10009147"/>
              <a:gd name="connsiteX7" fmla="*/ 8 w 4323724"/>
              <a:gd name="connsiteY7" fmla="*/ 4607052 h 10009147"/>
              <a:gd name="connsiteX0" fmla="*/ 4323723 w 4323724"/>
              <a:gd name="connsiteY0" fmla="*/ 621233 h 10009147"/>
              <a:gd name="connsiteX1" fmla="*/ 9846 w 4323724"/>
              <a:gd name="connsiteY1" fmla="*/ 4917667 h 10009147"/>
              <a:gd name="connsiteX2" fmla="*/ 1067140 w 4323724"/>
              <a:gd name="connsiteY2" fmla="*/ 1576523 h 10009147"/>
              <a:gd name="connsiteX3" fmla="*/ 4323724 w 4323724"/>
              <a:gd name="connsiteY3" fmla="*/ 0 h 10009147"/>
              <a:gd name="connsiteX4" fmla="*/ 4323723 w 4323724"/>
              <a:gd name="connsiteY4" fmla="*/ 621233 h 10009147"/>
              <a:gd name="connsiteX0" fmla="*/ 8 w 4323724"/>
              <a:gd name="connsiteY0" fmla="*/ 4607052 h 10009147"/>
              <a:gd name="connsiteX1" fmla="*/ 1967700 w 4323724"/>
              <a:gd name="connsiteY1" fmla="*/ 7951623 h 10009147"/>
              <a:gd name="connsiteX2" fmla="*/ 3242794 w 4323724"/>
              <a:gd name="connsiteY2" fmla="*/ 9067809 h 10009147"/>
              <a:gd name="connsiteX3" fmla="*/ 3321942 w 4323724"/>
              <a:gd name="connsiteY3" fmla="*/ 8727313 h 10009147"/>
              <a:gd name="connsiteX4" fmla="*/ 4323723 w 4323724"/>
              <a:gd name="connsiteY4" fmla="*/ 9524719 h 10009147"/>
              <a:gd name="connsiteX5" fmla="*/ 3305945 w 4323724"/>
              <a:gd name="connsiteY5" fmla="*/ 10009147 h 10009147"/>
              <a:gd name="connsiteX6" fmla="*/ 3242794 w 4323724"/>
              <a:gd name="connsiteY6" fmla="*/ 9584873 h 10009147"/>
              <a:gd name="connsiteX7" fmla="*/ 8 w 4323724"/>
              <a:gd name="connsiteY7" fmla="*/ 5228284 h 10009147"/>
              <a:gd name="connsiteX8" fmla="*/ 8 w 4323724"/>
              <a:gd name="connsiteY8" fmla="*/ 4607052 h 10009147"/>
              <a:gd name="connsiteX9" fmla="*/ 4323724 w 4323724"/>
              <a:gd name="connsiteY9" fmla="*/ 231491 h 10009147"/>
              <a:gd name="connsiteX10" fmla="*/ 4323723 w 4323724"/>
              <a:gd name="connsiteY10" fmla="*/ 621233 h 10009147"/>
              <a:gd name="connsiteX11" fmla="*/ 9846 w 4323724"/>
              <a:gd name="connsiteY11" fmla="*/ 4917667 h 10009147"/>
              <a:gd name="connsiteX0" fmla="*/ 8 w 4323724"/>
              <a:gd name="connsiteY0" fmla="*/ 4607052 h 10009147"/>
              <a:gd name="connsiteX1" fmla="*/ 3242794 w 4323724"/>
              <a:gd name="connsiteY1" fmla="*/ 9067809 h 10009147"/>
              <a:gd name="connsiteX2" fmla="*/ 3242794 w 4323724"/>
              <a:gd name="connsiteY2" fmla="*/ 8817153 h 10009147"/>
              <a:gd name="connsiteX3" fmla="*/ 4323723 w 4323724"/>
              <a:gd name="connsiteY3" fmla="*/ 9524719 h 10009147"/>
              <a:gd name="connsiteX4" fmla="*/ 3305945 w 4323724"/>
              <a:gd name="connsiteY4" fmla="*/ 10009147 h 10009147"/>
              <a:gd name="connsiteX5" fmla="*/ 3242794 w 4323724"/>
              <a:gd name="connsiteY5" fmla="*/ 9689041 h 10009147"/>
              <a:gd name="connsiteX6" fmla="*/ 8 w 4323724"/>
              <a:gd name="connsiteY6" fmla="*/ 5228284 h 10009147"/>
              <a:gd name="connsiteX7" fmla="*/ 8 w 4323724"/>
              <a:gd name="connsiteY7" fmla="*/ 4607052 h 10009147"/>
              <a:gd name="connsiteX0" fmla="*/ 4323723 w 4323724"/>
              <a:gd name="connsiteY0" fmla="*/ 621233 h 10009147"/>
              <a:gd name="connsiteX1" fmla="*/ 9846 w 4323724"/>
              <a:gd name="connsiteY1" fmla="*/ 4917667 h 10009147"/>
              <a:gd name="connsiteX2" fmla="*/ 1067140 w 4323724"/>
              <a:gd name="connsiteY2" fmla="*/ 1576523 h 10009147"/>
              <a:gd name="connsiteX3" fmla="*/ 4323724 w 4323724"/>
              <a:gd name="connsiteY3" fmla="*/ 0 h 10009147"/>
              <a:gd name="connsiteX4" fmla="*/ 4323723 w 4323724"/>
              <a:gd name="connsiteY4" fmla="*/ 621233 h 10009147"/>
              <a:gd name="connsiteX0" fmla="*/ 8 w 4323724"/>
              <a:gd name="connsiteY0" fmla="*/ 4607052 h 10009147"/>
              <a:gd name="connsiteX1" fmla="*/ 1967700 w 4323724"/>
              <a:gd name="connsiteY1" fmla="*/ 7951623 h 10009147"/>
              <a:gd name="connsiteX2" fmla="*/ 3242794 w 4323724"/>
              <a:gd name="connsiteY2" fmla="*/ 9067809 h 10009147"/>
              <a:gd name="connsiteX3" fmla="*/ 3321942 w 4323724"/>
              <a:gd name="connsiteY3" fmla="*/ 8727313 h 10009147"/>
              <a:gd name="connsiteX4" fmla="*/ 4323723 w 4323724"/>
              <a:gd name="connsiteY4" fmla="*/ 9524719 h 10009147"/>
              <a:gd name="connsiteX5" fmla="*/ 3305945 w 4323724"/>
              <a:gd name="connsiteY5" fmla="*/ 10009147 h 10009147"/>
              <a:gd name="connsiteX6" fmla="*/ 3231219 w 4323724"/>
              <a:gd name="connsiteY6" fmla="*/ 9458192 h 10009147"/>
              <a:gd name="connsiteX7" fmla="*/ 8 w 4323724"/>
              <a:gd name="connsiteY7" fmla="*/ 5228284 h 10009147"/>
              <a:gd name="connsiteX8" fmla="*/ 8 w 4323724"/>
              <a:gd name="connsiteY8" fmla="*/ 4607052 h 10009147"/>
              <a:gd name="connsiteX9" fmla="*/ 4323724 w 4323724"/>
              <a:gd name="connsiteY9" fmla="*/ 231491 h 10009147"/>
              <a:gd name="connsiteX10" fmla="*/ 4323723 w 4323724"/>
              <a:gd name="connsiteY10" fmla="*/ 621233 h 10009147"/>
              <a:gd name="connsiteX11" fmla="*/ 9846 w 4323724"/>
              <a:gd name="connsiteY11" fmla="*/ 4917667 h 10009147"/>
              <a:gd name="connsiteX0" fmla="*/ 8 w 4323724"/>
              <a:gd name="connsiteY0" fmla="*/ 4607052 h 10009147"/>
              <a:gd name="connsiteX1" fmla="*/ 3242794 w 4323724"/>
              <a:gd name="connsiteY1" fmla="*/ 9067809 h 10009147"/>
              <a:gd name="connsiteX2" fmla="*/ 3242794 w 4323724"/>
              <a:gd name="connsiteY2" fmla="*/ 8817153 h 10009147"/>
              <a:gd name="connsiteX3" fmla="*/ 4323723 w 4323724"/>
              <a:gd name="connsiteY3" fmla="*/ 9524719 h 10009147"/>
              <a:gd name="connsiteX4" fmla="*/ 3305945 w 4323724"/>
              <a:gd name="connsiteY4" fmla="*/ 10009147 h 10009147"/>
              <a:gd name="connsiteX5" fmla="*/ 3231219 w 4323724"/>
              <a:gd name="connsiteY5" fmla="*/ 9561725 h 10009147"/>
              <a:gd name="connsiteX6" fmla="*/ 8 w 4323724"/>
              <a:gd name="connsiteY6" fmla="*/ 5228284 h 10009147"/>
              <a:gd name="connsiteX7" fmla="*/ 8 w 4323724"/>
              <a:gd name="connsiteY7" fmla="*/ 4607052 h 10009147"/>
              <a:gd name="connsiteX0" fmla="*/ 4323723 w 4323724"/>
              <a:gd name="connsiteY0" fmla="*/ 621233 h 10009147"/>
              <a:gd name="connsiteX1" fmla="*/ 9846 w 4323724"/>
              <a:gd name="connsiteY1" fmla="*/ 4917667 h 10009147"/>
              <a:gd name="connsiteX2" fmla="*/ 1067140 w 4323724"/>
              <a:gd name="connsiteY2" fmla="*/ 1576523 h 10009147"/>
              <a:gd name="connsiteX3" fmla="*/ 4323724 w 4323724"/>
              <a:gd name="connsiteY3" fmla="*/ 0 h 10009147"/>
              <a:gd name="connsiteX4" fmla="*/ 4323723 w 4323724"/>
              <a:gd name="connsiteY4" fmla="*/ 621233 h 10009147"/>
              <a:gd name="connsiteX0" fmla="*/ 8 w 4323724"/>
              <a:gd name="connsiteY0" fmla="*/ 4607052 h 10009147"/>
              <a:gd name="connsiteX1" fmla="*/ 1967700 w 4323724"/>
              <a:gd name="connsiteY1" fmla="*/ 7951623 h 10009147"/>
              <a:gd name="connsiteX2" fmla="*/ 3242794 w 4323724"/>
              <a:gd name="connsiteY2" fmla="*/ 9067809 h 10009147"/>
              <a:gd name="connsiteX3" fmla="*/ 3321942 w 4323724"/>
              <a:gd name="connsiteY3" fmla="*/ 8727313 h 10009147"/>
              <a:gd name="connsiteX4" fmla="*/ 4323723 w 4323724"/>
              <a:gd name="connsiteY4" fmla="*/ 9524719 h 10009147"/>
              <a:gd name="connsiteX5" fmla="*/ 3305945 w 4323724"/>
              <a:gd name="connsiteY5" fmla="*/ 10009147 h 10009147"/>
              <a:gd name="connsiteX6" fmla="*/ 3231219 w 4323724"/>
              <a:gd name="connsiteY6" fmla="*/ 9458192 h 10009147"/>
              <a:gd name="connsiteX7" fmla="*/ 8 w 4323724"/>
              <a:gd name="connsiteY7" fmla="*/ 5228284 h 10009147"/>
              <a:gd name="connsiteX8" fmla="*/ 8 w 4323724"/>
              <a:gd name="connsiteY8" fmla="*/ 4607052 h 10009147"/>
              <a:gd name="connsiteX9" fmla="*/ 4323724 w 4323724"/>
              <a:gd name="connsiteY9" fmla="*/ 231491 h 10009147"/>
              <a:gd name="connsiteX10" fmla="*/ 4323723 w 4323724"/>
              <a:gd name="connsiteY10" fmla="*/ 621233 h 10009147"/>
              <a:gd name="connsiteX11" fmla="*/ 9846 w 4323724"/>
              <a:gd name="connsiteY11" fmla="*/ 4917667 h 10009147"/>
              <a:gd name="connsiteX0" fmla="*/ 8 w 4323724"/>
              <a:gd name="connsiteY0" fmla="*/ 4607052 h 10009147"/>
              <a:gd name="connsiteX1" fmla="*/ 3242794 w 4323724"/>
              <a:gd name="connsiteY1" fmla="*/ 9067809 h 10009147"/>
              <a:gd name="connsiteX2" fmla="*/ 3242794 w 4323724"/>
              <a:gd name="connsiteY2" fmla="*/ 8817153 h 10009147"/>
              <a:gd name="connsiteX3" fmla="*/ 4323723 w 4323724"/>
              <a:gd name="connsiteY3" fmla="*/ 9524719 h 10009147"/>
              <a:gd name="connsiteX4" fmla="*/ 3305945 w 4323724"/>
              <a:gd name="connsiteY4" fmla="*/ 10009147 h 10009147"/>
              <a:gd name="connsiteX5" fmla="*/ 3231219 w 4323724"/>
              <a:gd name="connsiteY5" fmla="*/ 9561725 h 10009147"/>
              <a:gd name="connsiteX6" fmla="*/ 8 w 4323724"/>
              <a:gd name="connsiteY6" fmla="*/ 5228284 h 10009147"/>
              <a:gd name="connsiteX7" fmla="*/ 8 w 4323724"/>
              <a:gd name="connsiteY7" fmla="*/ 4607052 h 10009147"/>
              <a:gd name="connsiteX0" fmla="*/ 4323723 w 4323724"/>
              <a:gd name="connsiteY0" fmla="*/ 621233 h 10009147"/>
              <a:gd name="connsiteX1" fmla="*/ 9846 w 4323724"/>
              <a:gd name="connsiteY1" fmla="*/ 4917667 h 10009147"/>
              <a:gd name="connsiteX2" fmla="*/ 1067140 w 4323724"/>
              <a:gd name="connsiteY2" fmla="*/ 1576523 h 10009147"/>
              <a:gd name="connsiteX3" fmla="*/ 4323724 w 4323724"/>
              <a:gd name="connsiteY3" fmla="*/ 0 h 10009147"/>
              <a:gd name="connsiteX4" fmla="*/ 4323723 w 4323724"/>
              <a:gd name="connsiteY4" fmla="*/ 621233 h 10009147"/>
              <a:gd name="connsiteX0" fmla="*/ 8 w 4323724"/>
              <a:gd name="connsiteY0" fmla="*/ 4607052 h 10009147"/>
              <a:gd name="connsiteX1" fmla="*/ 1967700 w 4323724"/>
              <a:gd name="connsiteY1" fmla="*/ 7951623 h 10009147"/>
              <a:gd name="connsiteX2" fmla="*/ 3242794 w 4323724"/>
              <a:gd name="connsiteY2" fmla="*/ 9137254 h 10009147"/>
              <a:gd name="connsiteX3" fmla="*/ 3321942 w 4323724"/>
              <a:gd name="connsiteY3" fmla="*/ 8727313 h 10009147"/>
              <a:gd name="connsiteX4" fmla="*/ 4323723 w 4323724"/>
              <a:gd name="connsiteY4" fmla="*/ 9524719 h 10009147"/>
              <a:gd name="connsiteX5" fmla="*/ 3305945 w 4323724"/>
              <a:gd name="connsiteY5" fmla="*/ 10009147 h 10009147"/>
              <a:gd name="connsiteX6" fmla="*/ 3231219 w 4323724"/>
              <a:gd name="connsiteY6" fmla="*/ 9458192 h 10009147"/>
              <a:gd name="connsiteX7" fmla="*/ 8 w 4323724"/>
              <a:gd name="connsiteY7" fmla="*/ 5228284 h 10009147"/>
              <a:gd name="connsiteX8" fmla="*/ 8 w 4323724"/>
              <a:gd name="connsiteY8" fmla="*/ 4607052 h 10009147"/>
              <a:gd name="connsiteX9" fmla="*/ 4323724 w 4323724"/>
              <a:gd name="connsiteY9" fmla="*/ 231491 h 10009147"/>
              <a:gd name="connsiteX10" fmla="*/ 4323723 w 4323724"/>
              <a:gd name="connsiteY10" fmla="*/ 621233 h 10009147"/>
              <a:gd name="connsiteX11" fmla="*/ 9846 w 4323724"/>
              <a:gd name="connsiteY11" fmla="*/ 4917667 h 10009147"/>
              <a:gd name="connsiteX0" fmla="*/ 8 w 4323724"/>
              <a:gd name="connsiteY0" fmla="*/ 4607052 h 10009147"/>
              <a:gd name="connsiteX1" fmla="*/ 3231219 w 4323724"/>
              <a:gd name="connsiteY1" fmla="*/ 9195126 h 10009147"/>
              <a:gd name="connsiteX2" fmla="*/ 3242794 w 4323724"/>
              <a:gd name="connsiteY2" fmla="*/ 8817153 h 10009147"/>
              <a:gd name="connsiteX3" fmla="*/ 4323723 w 4323724"/>
              <a:gd name="connsiteY3" fmla="*/ 9524719 h 10009147"/>
              <a:gd name="connsiteX4" fmla="*/ 3305945 w 4323724"/>
              <a:gd name="connsiteY4" fmla="*/ 10009147 h 10009147"/>
              <a:gd name="connsiteX5" fmla="*/ 3231219 w 4323724"/>
              <a:gd name="connsiteY5" fmla="*/ 9561725 h 10009147"/>
              <a:gd name="connsiteX6" fmla="*/ 8 w 4323724"/>
              <a:gd name="connsiteY6" fmla="*/ 5228284 h 10009147"/>
              <a:gd name="connsiteX7" fmla="*/ 8 w 4323724"/>
              <a:gd name="connsiteY7" fmla="*/ 4607052 h 10009147"/>
              <a:gd name="connsiteX0" fmla="*/ 4323723 w 4323724"/>
              <a:gd name="connsiteY0" fmla="*/ 621233 h 10009147"/>
              <a:gd name="connsiteX1" fmla="*/ 9846 w 4323724"/>
              <a:gd name="connsiteY1" fmla="*/ 4917667 h 10009147"/>
              <a:gd name="connsiteX2" fmla="*/ 1067140 w 4323724"/>
              <a:gd name="connsiteY2" fmla="*/ 1576523 h 10009147"/>
              <a:gd name="connsiteX3" fmla="*/ 4323724 w 4323724"/>
              <a:gd name="connsiteY3" fmla="*/ 0 h 10009147"/>
              <a:gd name="connsiteX4" fmla="*/ 4323723 w 4323724"/>
              <a:gd name="connsiteY4" fmla="*/ 621233 h 10009147"/>
              <a:gd name="connsiteX0" fmla="*/ 8 w 4323724"/>
              <a:gd name="connsiteY0" fmla="*/ 4607052 h 10009147"/>
              <a:gd name="connsiteX1" fmla="*/ 1967700 w 4323724"/>
              <a:gd name="connsiteY1" fmla="*/ 7951623 h 10009147"/>
              <a:gd name="connsiteX2" fmla="*/ 3242794 w 4323724"/>
              <a:gd name="connsiteY2" fmla="*/ 9137254 h 10009147"/>
              <a:gd name="connsiteX3" fmla="*/ 3321942 w 4323724"/>
              <a:gd name="connsiteY3" fmla="*/ 8727313 h 10009147"/>
              <a:gd name="connsiteX4" fmla="*/ 4323723 w 4323724"/>
              <a:gd name="connsiteY4" fmla="*/ 9524719 h 10009147"/>
              <a:gd name="connsiteX5" fmla="*/ 3305945 w 4323724"/>
              <a:gd name="connsiteY5" fmla="*/ 10009147 h 10009147"/>
              <a:gd name="connsiteX6" fmla="*/ 3231219 w 4323724"/>
              <a:gd name="connsiteY6" fmla="*/ 9458192 h 10009147"/>
              <a:gd name="connsiteX7" fmla="*/ 8 w 4323724"/>
              <a:gd name="connsiteY7" fmla="*/ 5228284 h 10009147"/>
              <a:gd name="connsiteX8" fmla="*/ 8 w 4323724"/>
              <a:gd name="connsiteY8" fmla="*/ 4607052 h 10009147"/>
              <a:gd name="connsiteX9" fmla="*/ 4323724 w 4323724"/>
              <a:gd name="connsiteY9" fmla="*/ 231491 h 10009147"/>
              <a:gd name="connsiteX10" fmla="*/ 4323723 w 4323724"/>
              <a:gd name="connsiteY10" fmla="*/ 621233 h 10009147"/>
              <a:gd name="connsiteX11" fmla="*/ 9846 w 4323724"/>
              <a:gd name="connsiteY11" fmla="*/ 4917667 h 10009147"/>
              <a:gd name="connsiteX0" fmla="*/ 8 w 4867735"/>
              <a:gd name="connsiteY0" fmla="*/ 4491310 h 9893405"/>
              <a:gd name="connsiteX1" fmla="*/ 3231219 w 4867735"/>
              <a:gd name="connsiteY1" fmla="*/ 9079384 h 9893405"/>
              <a:gd name="connsiteX2" fmla="*/ 3242794 w 4867735"/>
              <a:gd name="connsiteY2" fmla="*/ 8701411 h 9893405"/>
              <a:gd name="connsiteX3" fmla="*/ 4323723 w 4867735"/>
              <a:gd name="connsiteY3" fmla="*/ 9408977 h 9893405"/>
              <a:gd name="connsiteX4" fmla="*/ 3305945 w 4867735"/>
              <a:gd name="connsiteY4" fmla="*/ 9893405 h 9893405"/>
              <a:gd name="connsiteX5" fmla="*/ 3231219 w 4867735"/>
              <a:gd name="connsiteY5" fmla="*/ 9445983 h 9893405"/>
              <a:gd name="connsiteX6" fmla="*/ 8 w 4867735"/>
              <a:gd name="connsiteY6" fmla="*/ 5112542 h 9893405"/>
              <a:gd name="connsiteX7" fmla="*/ 8 w 4867735"/>
              <a:gd name="connsiteY7" fmla="*/ 4491310 h 9893405"/>
              <a:gd name="connsiteX0" fmla="*/ 4323723 w 4867735"/>
              <a:gd name="connsiteY0" fmla="*/ 505491 h 9893405"/>
              <a:gd name="connsiteX1" fmla="*/ 9846 w 4867735"/>
              <a:gd name="connsiteY1" fmla="*/ 4801925 h 9893405"/>
              <a:gd name="connsiteX2" fmla="*/ 1067140 w 4867735"/>
              <a:gd name="connsiteY2" fmla="*/ 1460781 h 9893405"/>
              <a:gd name="connsiteX3" fmla="*/ 4867735 w 4867735"/>
              <a:gd name="connsiteY3" fmla="*/ 0 h 9893405"/>
              <a:gd name="connsiteX4" fmla="*/ 4323723 w 4867735"/>
              <a:gd name="connsiteY4" fmla="*/ 505491 h 9893405"/>
              <a:gd name="connsiteX0" fmla="*/ 8 w 4867735"/>
              <a:gd name="connsiteY0" fmla="*/ 4491310 h 9893405"/>
              <a:gd name="connsiteX1" fmla="*/ 1967700 w 4867735"/>
              <a:gd name="connsiteY1" fmla="*/ 7835881 h 9893405"/>
              <a:gd name="connsiteX2" fmla="*/ 3242794 w 4867735"/>
              <a:gd name="connsiteY2" fmla="*/ 9021512 h 9893405"/>
              <a:gd name="connsiteX3" fmla="*/ 3321942 w 4867735"/>
              <a:gd name="connsiteY3" fmla="*/ 8611571 h 9893405"/>
              <a:gd name="connsiteX4" fmla="*/ 4323723 w 4867735"/>
              <a:gd name="connsiteY4" fmla="*/ 9408977 h 9893405"/>
              <a:gd name="connsiteX5" fmla="*/ 3305945 w 4867735"/>
              <a:gd name="connsiteY5" fmla="*/ 9893405 h 9893405"/>
              <a:gd name="connsiteX6" fmla="*/ 3231219 w 4867735"/>
              <a:gd name="connsiteY6" fmla="*/ 9342450 h 9893405"/>
              <a:gd name="connsiteX7" fmla="*/ 8 w 4867735"/>
              <a:gd name="connsiteY7" fmla="*/ 5112542 h 9893405"/>
              <a:gd name="connsiteX8" fmla="*/ 8 w 4867735"/>
              <a:gd name="connsiteY8" fmla="*/ 4491310 h 9893405"/>
              <a:gd name="connsiteX9" fmla="*/ 4323724 w 4867735"/>
              <a:gd name="connsiteY9" fmla="*/ 115749 h 9893405"/>
              <a:gd name="connsiteX10" fmla="*/ 4323723 w 4867735"/>
              <a:gd name="connsiteY10" fmla="*/ 505491 h 9893405"/>
              <a:gd name="connsiteX11" fmla="*/ 9846 w 4867735"/>
              <a:gd name="connsiteY11" fmla="*/ 4801925 h 9893405"/>
              <a:gd name="connsiteX0" fmla="*/ 8 w 4867735"/>
              <a:gd name="connsiteY0" fmla="*/ 4491310 h 9893405"/>
              <a:gd name="connsiteX1" fmla="*/ 3231219 w 4867735"/>
              <a:gd name="connsiteY1" fmla="*/ 9079384 h 9893405"/>
              <a:gd name="connsiteX2" fmla="*/ 3242794 w 4867735"/>
              <a:gd name="connsiteY2" fmla="*/ 8701411 h 9893405"/>
              <a:gd name="connsiteX3" fmla="*/ 4323723 w 4867735"/>
              <a:gd name="connsiteY3" fmla="*/ 9408977 h 9893405"/>
              <a:gd name="connsiteX4" fmla="*/ 3305945 w 4867735"/>
              <a:gd name="connsiteY4" fmla="*/ 9893405 h 9893405"/>
              <a:gd name="connsiteX5" fmla="*/ 3231219 w 4867735"/>
              <a:gd name="connsiteY5" fmla="*/ 9445983 h 9893405"/>
              <a:gd name="connsiteX6" fmla="*/ 8 w 4867735"/>
              <a:gd name="connsiteY6" fmla="*/ 5112542 h 9893405"/>
              <a:gd name="connsiteX7" fmla="*/ 8 w 4867735"/>
              <a:gd name="connsiteY7" fmla="*/ 4491310 h 9893405"/>
              <a:gd name="connsiteX0" fmla="*/ 4323723 w 4867735"/>
              <a:gd name="connsiteY0" fmla="*/ 505491 h 9893405"/>
              <a:gd name="connsiteX1" fmla="*/ 9846 w 4867735"/>
              <a:gd name="connsiteY1" fmla="*/ 4801925 h 9893405"/>
              <a:gd name="connsiteX2" fmla="*/ 1067140 w 4867735"/>
              <a:gd name="connsiteY2" fmla="*/ 1460781 h 9893405"/>
              <a:gd name="connsiteX3" fmla="*/ 4867735 w 4867735"/>
              <a:gd name="connsiteY3" fmla="*/ 0 h 9893405"/>
              <a:gd name="connsiteX4" fmla="*/ 4323723 w 4867735"/>
              <a:gd name="connsiteY4" fmla="*/ 505491 h 9893405"/>
              <a:gd name="connsiteX0" fmla="*/ 8 w 4867735"/>
              <a:gd name="connsiteY0" fmla="*/ 4491310 h 9893405"/>
              <a:gd name="connsiteX1" fmla="*/ 1967700 w 4867735"/>
              <a:gd name="connsiteY1" fmla="*/ 7835881 h 9893405"/>
              <a:gd name="connsiteX2" fmla="*/ 3242794 w 4867735"/>
              <a:gd name="connsiteY2" fmla="*/ 9021512 h 9893405"/>
              <a:gd name="connsiteX3" fmla="*/ 3321942 w 4867735"/>
              <a:gd name="connsiteY3" fmla="*/ 8611571 h 9893405"/>
              <a:gd name="connsiteX4" fmla="*/ 4323723 w 4867735"/>
              <a:gd name="connsiteY4" fmla="*/ 9408977 h 9893405"/>
              <a:gd name="connsiteX5" fmla="*/ 3305945 w 4867735"/>
              <a:gd name="connsiteY5" fmla="*/ 9893405 h 9893405"/>
              <a:gd name="connsiteX6" fmla="*/ 3231219 w 4867735"/>
              <a:gd name="connsiteY6" fmla="*/ 9342450 h 9893405"/>
              <a:gd name="connsiteX7" fmla="*/ 8 w 4867735"/>
              <a:gd name="connsiteY7" fmla="*/ 5112542 h 9893405"/>
              <a:gd name="connsiteX8" fmla="*/ 8 w 4867735"/>
              <a:gd name="connsiteY8" fmla="*/ 4491310 h 9893405"/>
              <a:gd name="connsiteX9" fmla="*/ 4323724 w 4867735"/>
              <a:gd name="connsiteY9" fmla="*/ 115749 h 9893405"/>
              <a:gd name="connsiteX10" fmla="*/ 4728876 w 4867735"/>
              <a:gd name="connsiteY10" fmla="*/ 389743 h 9893405"/>
              <a:gd name="connsiteX11" fmla="*/ 9846 w 4867735"/>
              <a:gd name="connsiteY11" fmla="*/ 4801925 h 9893405"/>
              <a:gd name="connsiteX0" fmla="*/ 8 w 4867735"/>
              <a:gd name="connsiteY0" fmla="*/ 4491310 h 9893405"/>
              <a:gd name="connsiteX1" fmla="*/ 3231219 w 4867735"/>
              <a:gd name="connsiteY1" fmla="*/ 9079384 h 9893405"/>
              <a:gd name="connsiteX2" fmla="*/ 3242794 w 4867735"/>
              <a:gd name="connsiteY2" fmla="*/ 8701411 h 9893405"/>
              <a:gd name="connsiteX3" fmla="*/ 4323723 w 4867735"/>
              <a:gd name="connsiteY3" fmla="*/ 9408977 h 9893405"/>
              <a:gd name="connsiteX4" fmla="*/ 3305945 w 4867735"/>
              <a:gd name="connsiteY4" fmla="*/ 9893405 h 9893405"/>
              <a:gd name="connsiteX5" fmla="*/ 3231219 w 4867735"/>
              <a:gd name="connsiteY5" fmla="*/ 9445983 h 9893405"/>
              <a:gd name="connsiteX6" fmla="*/ 8 w 4867735"/>
              <a:gd name="connsiteY6" fmla="*/ 5112542 h 9893405"/>
              <a:gd name="connsiteX7" fmla="*/ 8 w 4867735"/>
              <a:gd name="connsiteY7" fmla="*/ 4491310 h 9893405"/>
              <a:gd name="connsiteX0" fmla="*/ 4323723 w 4867735"/>
              <a:gd name="connsiteY0" fmla="*/ 505491 h 9893405"/>
              <a:gd name="connsiteX1" fmla="*/ 9846 w 4867735"/>
              <a:gd name="connsiteY1" fmla="*/ 4801925 h 9893405"/>
              <a:gd name="connsiteX2" fmla="*/ 1067140 w 4867735"/>
              <a:gd name="connsiteY2" fmla="*/ 1460781 h 9893405"/>
              <a:gd name="connsiteX3" fmla="*/ 4867735 w 4867735"/>
              <a:gd name="connsiteY3" fmla="*/ 0 h 9893405"/>
              <a:gd name="connsiteX4" fmla="*/ 4323723 w 4867735"/>
              <a:gd name="connsiteY4" fmla="*/ 505491 h 9893405"/>
              <a:gd name="connsiteX0" fmla="*/ 8 w 4867735"/>
              <a:gd name="connsiteY0" fmla="*/ 4491310 h 9893405"/>
              <a:gd name="connsiteX1" fmla="*/ 1967700 w 4867735"/>
              <a:gd name="connsiteY1" fmla="*/ 7835881 h 9893405"/>
              <a:gd name="connsiteX2" fmla="*/ 3242794 w 4867735"/>
              <a:gd name="connsiteY2" fmla="*/ 9021512 h 9893405"/>
              <a:gd name="connsiteX3" fmla="*/ 3321942 w 4867735"/>
              <a:gd name="connsiteY3" fmla="*/ 8611571 h 9893405"/>
              <a:gd name="connsiteX4" fmla="*/ 4323723 w 4867735"/>
              <a:gd name="connsiteY4" fmla="*/ 9408977 h 9893405"/>
              <a:gd name="connsiteX5" fmla="*/ 3305945 w 4867735"/>
              <a:gd name="connsiteY5" fmla="*/ 9893405 h 9893405"/>
              <a:gd name="connsiteX6" fmla="*/ 3231219 w 4867735"/>
              <a:gd name="connsiteY6" fmla="*/ 9342450 h 9893405"/>
              <a:gd name="connsiteX7" fmla="*/ 8 w 4867735"/>
              <a:gd name="connsiteY7" fmla="*/ 5112542 h 9893405"/>
              <a:gd name="connsiteX8" fmla="*/ 8 w 4867735"/>
              <a:gd name="connsiteY8" fmla="*/ 4491310 h 9893405"/>
              <a:gd name="connsiteX9" fmla="*/ 4492010 w 4867735"/>
              <a:gd name="connsiteY9" fmla="*/ 115749 h 9893405"/>
              <a:gd name="connsiteX10" fmla="*/ 4728876 w 4867735"/>
              <a:gd name="connsiteY10" fmla="*/ 389743 h 9893405"/>
              <a:gd name="connsiteX11" fmla="*/ 9846 w 4867735"/>
              <a:gd name="connsiteY11" fmla="*/ 4801925 h 9893405"/>
              <a:gd name="connsiteX0" fmla="*/ 8 w 4867735"/>
              <a:gd name="connsiteY0" fmla="*/ 4491310 h 9893405"/>
              <a:gd name="connsiteX1" fmla="*/ 3231219 w 4867735"/>
              <a:gd name="connsiteY1" fmla="*/ 9079384 h 9893405"/>
              <a:gd name="connsiteX2" fmla="*/ 3242794 w 4867735"/>
              <a:gd name="connsiteY2" fmla="*/ 8701411 h 9893405"/>
              <a:gd name="connsiteX3" fmla="*/ 4323723 w 4867735"/>
              <a:gd name="connsiteY3" fmla="*/ 9408977 h 9893405"/>
              <a:gd name="connsiteX4" fmla="*/ 3305945 w 4867735"/>
              <a:gd name="connsiteY4" fmla="*/ 9893405 h 9893405"/>
              <a:gd name="connsiteX5" fmla="*/ 3231219 w 4867735"/>
              <a:gd name="connsiteY5" fmla="*/ 9445983 h 9893405"/>
              <a:gd name="connsiteX6" fmla="*/ 8 w 4867735"/>
              <a:gd name="connsiteY6" fmla="*/ 5112542 h 9893405"/>
              <a:gd name="connsiteX7" fmla="*/ 8 w 4867735"/>
              <a:gd name="connsiteY7" fmla="*/ 4491310 h 9893405"/>
              <a:gd name="connsiteX0" fmla="*/ 4492010 w 4867735"/>
              <a:gd name="connsiteY0" fmla="*/ 459192 h 9893405"/>
              <a:gd name="connsiteX1" fmla="*/ 9846 w 4867735"/>
              <a:gd name="connsiteY1" fmla="*/ 4801925 h 9893405"/>
              <a:gd name="connsiteX2" fmla="*/ 1067140 w 4867735"/>
              <a:gd name="connsiteY2" fmla="*/ 1460781 h 9893405"/>
              <a:gd name="connsiteX3" fmla="*/ 4867735 w 4867735"/>
              <a:gd name="connsiteY3" fmla="*/ 0 h 9893405"/>
              <a:gd name="connsiteX4" fmla="*/ 4492010 w 4867735"/>
              <a:gd name="connsiteY4" fmla="*/ 459192 h 9893405"/>
              <a:gd name="connsiteX0" fmla="*/ 8 w 4867735"/>
              <a:gd name="connsiteY0" fmla="*/ 4491310 h 9893405"/>
              <a:gd name="connsiteX1" fmla="*/ 1967700 w 4867735"/>
              <a:gd name="connsiteY1" fmla="*/ 7835881 h 9893405"/>
              <a:gd name="connsiteX2" fmla="*/ 3242794 w 4867735"/>
              <a:gd name="connsiteY2" fmla="*/ 9021512 h 9893405"/>
              <a:gd name="connsiteX3" fmla="*/ 3321942 w 4867735"/>
              <a:gd name="connsiteY3" fmla="*/ 8611571 h 9893405"/>
              <a:gd name="connsiteX4" fmla="*/ 4323723 w 4867735"/>
              <a:gd name="connsiteY4" fmla="*/ 9408977 h 9893405"/>
              <a:gd name="connsiteX5" fmla="*/ 3305945 w 4867735"/>
              <a:gd name="connsiteY5" fmla="*/ 9893405 h 9893405"/>
              <a:gd name="connsiteX6" fmla="*/ 3231219 w 4867735"/>
              <a:gd name="connsiteY6" fmla="*/ 9342450 h 9893405"/>
              <a:gd name="connsiteX7" fmla="*/ 8 w 4867735"/>
              <a:gd name="connsiteY7" fmla="*/ 5112542 h 9893405"/>
              <a:gd name="connsiteX8" fmla="*/ 8 w 4867735"/>
              <a:gd name="connsiteY8" fmla="*/ 4491310 h 9893405"/>
              <a:gd name="connsiteX9" fmla="*/ 4492010 w 4867735"/>
              <a:gd name="connsiteY9" fmla="*/ 115749 h 9893405"/>
              <a:gd name="connsiteX10" fmla="*/ 4728876 w 4867735"/>
              <a:gd name="connsiteY10" fmla="*/ 389743 h 9893405"/>
              <a:gd name="connsiteX11" fmla="*/ 9846 w 4867735"/>
              <a:gd name="connsiteY11" fmla="*/ 4801925 h 9893405"/>
              <a:gd name="connsiteX0" fmla="*/ 8 w 4867735"/>
              <a:gd name="connsiteY0" fmla="*/ 4491310 h 9893405"/>
              <a:gd name="connsiteX1" fmla="*/ 3231219 w 4867735"/>
              <a:gd name="connsiteY1" fmla="*/ 9079384 h 9893405"/>
              <a:gd name="connsiteX2" fmla="*/ 3242794 w 4867735"/>
              <a:gd name="connsiteY2" fmla="*/ 8701411 h 9893405"/>
              <a:gd name="connsiteX3" fmla="*/ 4323723 w 4867735"/>
              <a:gd name="connsiteY3" fmla="*/ 9408977 h 9893405"/>
              <a:gd name="connsiteX4" fmla="*/ 3305945 w 4867735"/>
              <a:gd name="connsiteY4" fmla="*/ 9893405 h 9893405"/>
              <a:gd name="connsiteX5" fmla="*/ 3231219 w 4867735"/>
              <a:gd name="connsiteY5" fmla="*/ 9445983 h 9893405"/>
              <a:gd name="connsiteX6" fmla="*/ 8 w 4867735"/>
              <a:gd name="connsiteY6" fmla="*/ 5112542 h 9893405"/>
              <a:gd name="connsiteX7" fmla="*/ 8 w 4867735"/>
              <a:gd name="connsiteY7" fmla="*/ 4491310 h 9893405"/>
              <a:gd name="connsiteX0" fmla="*/ 4867735 w 4867735"/>
              <a:gd name="connsiteY0" fmla="*/ 590636 h 9893405"/>
              <a:gd name="connsiteX1" fmla="*/ 9846 w 4867735"/>
              <a:gd name="connsiteY1" fmla="*/ 4801925 h 9893405"/>
              <a:gd name="connsiteX2" fmla="*/ 1067140 w 4867735"/>
              <a:gd name="connsiteY2" fmla="*/ 1460781 h 9893405"/>
              <a:gd name="connsiteX3" fmla="*/ 4867735 w 4867735"/>
              <a:gd name="connsiteY3" fmla="*/ 0 h 9893405"/>
              <a:gd name="connsiteX4" fmla="*/ 4867735 w 4867735"/>
              <a:gd name="connsiteY4" fmla="*/ 590636 h 9893405"/>
              <a:gd name="connsiteX0" fmla="*/ 8 w 4867735"/>
              <a:gd name="connsiteY0" fmla="*/ 4491310 h 9893405"/>
              <a:gd name="connsiteX1" fmla="*/ 1967700 w 4867735"/>
              <a:gd name="connsiteY1" fmla="*/ 7835881 h 9893405"/>
              <a:gd name="connsiteX2" fmla="*/ 3242794 w 4867735"/>
              <a:gd name="connsiteY2" fmla="*/ 9021512 h 9893405"/>
              <a:gd name="connsiteX3" fmla="*/ 3321942 w 4867735"/>
              <a:gd name="connsiteY3" fmla="*/ 8611571 h 9893405"/>
              <a:gd name="connsiteX4" fmla="*/ 4323723 w 4867735"/>
              <a:gd name="connsiteY4" fmla="*/ 9408977 h 9893405"/>
              <a:gd name="connsiteX5" fmla="*/ 3305945 w 4867735"/>
              <a:gd name="connsiteY5" fmla="*/ 9893405 h 9893405"/>
              <a:gd name="connsiteX6" fmla="*/ 3231219 w 4867735"/>
              <a:gd name="connsiteY6" fmla="*/ 9342450 h 9893405"/>
              <a:gd name="connsiteX7" fmla="*/ 8 w 4867735"/>
              <a:gd name="connsiteY7" fmla="*/ 5112542 h 9893405"/>
              <a:gd name="connsiteX8" fmla="*/ 8 w 4867735"/>
              <a:gd name="connsiteY8" fmla="*/ 4491310 h 9893405"/>
              <a:gd name="connsiteX9" fmla="*/ 4492010 w 4867735"/>
              <a:gd name="connsiteY9" fmla="*/ 115749 h 9893405"/>
              <a:gd name="connsiteX10" fmla="*/ 4728876 w 4867735"/>
              <a:gd name="connsiteY10" fmla="*/ 389743 h 9893405"/>
              <a:gd name="connsiteX11" fmla="*/ 9846 w 4867735"/>
              <a:gd name="connsiteY11" fmla="*/ 4801925 h 9893405"/>
              <a:gd name="connsiteX0" fmla="*/ 8 w 4867735"/>
              <a:gd name="connsiteY0" fmla="*/ 4491310 h 9893405"/>
              <a:gd name="connsiteX1" fmla="*/ 3231219 w 4867735"/>
              <a:gd name="connsiteY1" fmla="*/ 9079384 h 9893405"/>
              <a:gd name="connsiteX2" fmla="*/ 3242794 w 4867735"/>
              <a:gd name="connsiteY2" fmla="*/ 8701411 h 9893405"/>
              <a:gd name="connsiteX3" fmla="*/ 4323723 w 4867735"/>
              <a:gd name="connsiteY3" fmla="*/ 9408977 h 9893405"/>
              <a:gd name="connsiteX4" fmla="*/ 3305945 w 4867735"/>
              <a:gd name="connsiteY4" fmla="*/ 9893405 h 9893405"/>
              <a:gd name="connsiteX5" fmla="*/ 3231219 w 4867735"/>
              <a:gd name="connsiteY5" fmla="*/ 9445983 h 9893405"/>
              <a:gd name="connsiteX6" fmla="*/ 8 w 4867735"/>
              <a:gd name="connsiteY6" fmla="*/ 5112542 h 9893405"/>
              <a:gd name="connsiteX7" fmla="*/ 8 w 4867735"/>
              <a:gd name="connsiteY7" fmla="*/ 4491310 h 9893405"/>
              <a:gd name="connsiteX0" fmla="*/ 4867735 w 4867735"/>
              <a:gd name="connsiteY0" fmla="*/ 590636 h 9893405"/>
              <a:gd name="connsiteX1" fmla="*/ 9846 w 4867735"/>
              <a:gd name="connsiteY1" fmla="*/ 4801925 h 9893405"/>
              <a:gd name="connsiteX2" fmla="*/ 1067140 w 4867735"/>
              <a:gd name="connsiteY2" fmla="*/ 1460781 h 9893405"/>
              <a:gd name="connsiteX3" fmla="*/ 4867735 w 4867735"/>
              <a:gd name="connsiteY3" fmla="*/ 0 h 9893405"/>
              <a:gd name="connsiteX4" fmla="*/ 4867735 w 4867735"/>
              <a:gd name="connsiteY4" fmla="*/ 590636 h 9893405"/>
              <a:gd name="connsiteX0" fmla="*/ 8 w 4867735"/>
              <a:gd name="connsiteY0" fmla="*/ 4491310 h 9893405"/>
              <a:gd name="connsiteX1" fmla="*/ 1967700 w 4867735"/>
              <a:gd name="connsiteY1" fmla="*/ 7835881 h 9893405"/>
              <a:gd name="connsiteX2" fmla="*/ 3242794 w 4867735"/>
              <a:gd name="connsiteY2" fmla="*/ 9021512 h 9893405"/>
              <a:gd name="connsiteX3" fmla="*/ 3321942 w 4867735"/>
              <a:gd name="connsiteY3" fmla="*/ 8611571 h 9893405"/>
              <a:gd name="connsiteX4" fmla="*/ 4323723 w 4867735"/>
              <a:gd name="connsiteY4" fmla="*/ 9408977 h 9893405"/>
              <a:gd name="connsiteX5" fmla="*/ 3305945 w 4867735"/>
              <a:gd name="connsiteY5" fmla="*/ 9893405 h 9893405"/>
              <a:gd name="connsiteX6" fmla="*/ 3231219 w 4867735"/>
              <a:gd name="connsiteY6" fmla="*/ 9342450 h 9893405"/>
              <a:gd name="connsiteX7" fmla="*/ 8 w 4867735"/>
              <a:gd name="connsiteY7" fmla="*/ 5112542 h 9893405"/>
              <a:gd name="connsiteX8" fmla="*/ 8 w 4867735"/>
              <a:gd name="connsiteY8" fmla="*/ 4491310 h 9893405"/>
              <a:gd name="connsiteX9" fmla="*/ 4688798 w 4867735"/>
              <a:gd name="connsiteY9" fmla="*/ 0 h 9893405"/>
              <a:gd name="connsiteX10" fmla="*/ 4728876 w 4867735"/>
              <a:gd name="connsiteY10" fmla="*/ 389743 h 9893405"/>
              <a:gd name="connsiteX11" fmla="*/ 9846 w 4867735"/>
              <a:gd name="connsiteY11" fmla="*/ 4801925 h 9893405"/>
              <a:gd name="connsiteX0" fmla="*/ 8 w 4867735"/>
              <a:gd name="connsiteY0" fmla="*/ 4491310 h 9893405"/>
              <a:gd name="connsiteX1" fmla="*/ 3231219 w 4867735"/>
              <a:gd name="connsiteY1" fmla="*/ 9079384 h 9893405"/>
              <a:gd name="connsiteX2" fmla="*/ 3242794 w 4867735"/>
              <a:gd name="connsiteY2" fmla="*/ 8701411 h 9893405"/>
              <a:gd name="connsiteX3" fmla="*/ 4323723 w 4867735"/>
              <a:gd name="connsiteY3" fmla="*/ 9408977 h 9893405"/>
              <a:gd name="connsiteX4" fmla="*/ 3305945 w 4867735"/>
              <a:gd name="connsiteY4" fmla="*/ 9893405 h 9893405"/>
              <a:gd name="connsiteX5" fmla="*/ 3231219 w 4867735"/>
              <a:gd name="connsiteY5" fmla="*/ 9445983 h 9893405"/>
              <a:gd name="connsiteX6" fmla="*/ 8 w 4867735"/>
              <a:gd name="connsiteY6" fmla="*/ 5112542 h 9893405"/>
              <a:gd name="connsiteX7" fmla="*/ 8 w 4867735"/>
              <a:gd name="connsiteY7" fmla="*/ 4491310 h 9893405"/>
              <a:gd name="connsiteX0" fmla="*/ 4809857 w 4867735"/>
              <a:gd name="connsiteY0" fmla="*/ 590636 h 9893405"/>
              <a:gd name="connsiteX1" fmla="*/ 9846 w 4867735"/>
              <a:gd name="connsiteY1" fmla="*/ 4801925 h 9893405"/>
              <a:gd name="connsiteX2" fmla="*/ 1067140 w 4867735"/>
              <a:gd name="connsiteY2" fmla="*/ 1460781 h 9893405"/>
              <a:gd name="connsiteX3" fmla="*/ 4867735 w 4867735"/>
              <a:gd name="connsiteY3" fmla="*/ 0 h 9893405"/>
              <a:gd name="connsiteX4" fmla="*/ 4809857 w 4867735"/>
              <a:gd name="connsiteY4" fmla="*/ 590636 h 9893405"/>
              <a:gd name="connsiteX0" fmla="*/ 8 w 4867735"/>
              <a:gd name="connsiteY0" fmla="*/ 4491310 h 9893405"/>
              <a:gd name="connsiteX1" fmla="*/ 1967700 w 4867735"/>
              <a:gd name="connsiteY1" fmla="*/ 7835881 h 9893405"/>
              <a:gd name="connsiteX2" fmla="*/ 3242794 w 4867735"/>
              <a:gd name="connsiteY2" fmla="*/ 9021512 h 9893405"/>
              <a:gd name="connsiteX3" fmla="*/ 3321942 w 4867735"/>
              <a:gd name="connsiteY3" fmla="*/ 8611571 h 9893405"/>
              <a:gd name="connsiteX4" fmla="*/ 4323723 w 4867735"/>
              <a:gd name="connsiteY4" fmla="*/ 9408977 h 9893405"/>
              <a:gd name="connsiteX5" fmla="*/ 3305945 w 4867735"/>
              <a:gd name="connsiteY5" fmla="*/ 9893405 h 9893405"/>
              <a:gd name="connsiteX6" fmla="*/ 3231219 w 4867735"/>
              <a:gd name="connsiteY6" fmla="*/ 9342450 h 9893405"/>
              <a:gd name="connsiteX7" fmla="*/ 8 w 4867735"/>
              <a:gd name="connsiteY7" fmla="*/ 5112542 h 9893405"/>
              <a:gd name="connsiteX8" fmla="*/ 8 w 4867735"/>
              <a:gd name="connsiteY8" fmla="*/ 4491310 h 9893405"/>
              <a:gd name="connsiteX9" fmla="*/ 4688798 w 4867735"/>
              <a:gd name="connsiteY9" fmla="*/ 0 h 9893405"/>
              <a:gd name="connsiteX10" fmla="*/ 4728876 w 4867735"/>
              <a:gd name="connsiteY10" fmla="*/ 389743 h 9893405"/>
              <a:gd name="connsiteX11" fmla="*/ 9846 w 4867735"/>
              <a:gd name="connsiteY11" fmla="*/ 4801925 h 9893405"/>
              <a:gd name="connsiteX0" fmla="*/ 8 w 4867735"/>
              <a:gd name="connsiteY0" fmla="*/ 4491310 h 9893405"/>
              <a:gd name="connsiteX1" fmla="*/ 3231219 w 4867735"/>
              <a:gd name="connsiteY1" fmla="*/ 9079384 h 9893405"/>
              <a:gd name="connsiteX2" fmla="*/ 3242794 w 4867735"/>
              <a:gd name="connsiteY2" fmla="*/ 8701411 h 9893405"/>
              <a:gd name="connsiteX3" fmla="*/ 4323723 w 4867735"/>
              <a:gd name="connsiteY3" fmla="*/ 9408977 h 9893405"/>
              <a:gd name="connsiteX4" fmla="*/ 3305945 w 4867735"/>
              <a:gd name="connsiteY4" fmla="*/ 9893405 h 9893405"/>
              <a:gd name="connsiteX5" fmla="*/ 3231219 w 4867735"/>
              <a:gd name="connsiteY5" fmla="*/ 9445983 h 9893405"/>
              <a:gd name="connsiteX6" fmla="*/ 8 w 4867735"/>
              <a:gd name="connsiteY6" fmla="*/ 5112542 h 9893405"/>
              <a:gd name="connsiteX7" fmla="*/ 8 w 4867735"/>
              <a:gd name="connsiteY7" fmla="*/ 4491310 h 9893405"/>
              <a:gd name="connsiteX0" fmla="*/ 4809857 w 4867735"/>
              <a:gd name="connsiteY0" fmla="*/ 590636 h 9893405"/>
              <a:gd name="connsiteX1" fmla="*/ 9846 w 4867735"/>
              <a:gd name="connsiteY1" fmla="*/ 4801925 h 9893405"/>
              <a:gd name="connsiteX2" fmla="*/ 1067140 w 4867735"/>
              <a:gd name="connsiteY2" fmla="*/ 1460781 h 9893405"/>
              <a:gd name="connsiteX3" fmla="*/ 4867735 w 4867735"/>
              <a:gd name="connsiteY3" fmla="*/ 0 h 9893405"/>
              <a:gd name="connsiteX4" fmla="*/ 4809857 w 4867735"/>
              <a:gd name="connsiteY4" fmla="*/ 590636 h 9893405"/>
              <a:gd name="connsiteX0" fmla="*/ 8 w 4867735"/>
              <a:gd name="connsiteY0" fmla="*/ 4491310 h 9893405"/>
              <a:gd name="connsiteX1" fmla="*/ 1967700 w 4867735"/>
              <a:gd name="connsiteY1" fmla="*/ 7835881 h 9893405"/>
              <a:gd name="connsiteX2" fmla="*/ 3242794 w 4867735"/>
              <a:gd name="connsiteY2" fmla="*/ 9021512 h 9893405"/>
              <a:gd name="connsiteX3" fmla="*/ 3321942 w 4867735"/>
              <a:gd name="connsiteY3" fmla="*/ 8611571 h 9893405"/>
              <a:gd name="connsiteX4" fmla="*/ 4323723 w 4867735"/>
              <a:gd name="connsiteY4" fmla="*/ 9408977 h 9893405"/>
              <a:gd name="connsiteX5" fmla="*/ 3305945 w 4867735"/>
              <a:gd name="connsiteY5" fmla="*/ 9893405 h 9893405"/>
              <a:gd name="connsiteX6" fmla="*/ 3231219 w 4867735"/>
              <a:gd name="connsiteY6" fmla="*/ 9342450 h 9893405"/>
              <a:gd name="connsiteX7" fmla="*/ 8 w 4867735"/>
              <a:gd name="connsiteY7" fmla="*/ 5112542 h 9893405"/>
              <a:gd name="connsiteX8" fmla="*/ 8 w 4867735"/>
              <a:gd name="connsiteY8" fmla="*/ 4491310 h 9893405"/>
              <a:gd name="connsiteX9" fmla="*/ 4688798 w 4867735"/>
              <a:gd name="connsiteY9" fmla="*/ 0 h 9893405"/>
              <a:gd name="connsiteX10" fmla="*/ 4728876 w 4867735"/>
              <a:gd name="connsiteY10" fmla="*/ 389743 h 9893405"/>
              <a:gd name="connsiteX11" fmla="*/ 9846 w 4867735"/>
              <a:gd name="connsiteY11" fmla="*/ 4801925 h 9893405"/>
              <a:gd name="connsiteX0" fmla="*/ 8 w 4867735"/>
              <a:gd name="connsiteY0" fmla="*/ 4491310 h 9893405"/>
              <a:gd name="connsiteX1" fmla="*/ 3231219 w 4867735"/>
              <a:gd name="connsiteY1" fmla="*/ 9079384 h 9893405"/>
              <a:gd name="connsiteX2" fmla="*/ 3242794 w 4867735"/>
              <a:gd name="connsiteY2" fmla="*/ 8701411 h 9893405"/>
              <a:gd name="connsiteX3" fmla="*/ 4323723 w 4867735"/>
              <a:gd name="connsiteY3" fmla="*/ 9408977 h 9893405"/>
              <a:gd name="connsiteX4" fmla="*/ 3305945 w 4867735"/>
              <a:gd name="connsiteY4" fmla="*/ 9893405 h 9893405"/>
              <a:gd name="connsiteX5" fmla="*/ 3231219 w 4867735"/>
              <a:gd name="connsiteY5" fmla="*/ 9445983 h 9893405"/>
              <a:gd name="connsiteX6" fmla="*/ 8 w 4867735"/>
              <a:gd name="connsiteY6" fmla="*/ 5112542 h 9893405"/>
              <a:gd name="connsiteX7" fmla="*/ 8 w 4867735"/>
              <a:gd name="connsiteY7" fmla="*/ 4491310 h 9893405"/>
              <a:gd name="connsiteX0" fmla="*/ 4809857 w 4867735"/>
              <a:gd name="connsiteY0" fmla="*/ 590636 h 9893405"/>
              <a:gd name="connsiteX1" fmla="*/ 9846 w 4867735"/>
              <a:gd name="connsiteY1" fmla="*/ 4801925 h 9893405"/>
              <a:gd name="connsiteX2" fmla="*/ 1067140 w 4867735"/>
              <a:gd name="connsiteY2" fmla="*/ 1460781 h 9893405"/>
              <a:gd name="connsiteX3" fmla="*/ 4867735 w 4867735"/>
              <a:gd name="connsiteY3" fmla="*/ 0 h 9893405"/>
              <a:gd name="connsiteX4" fmla="*/ 4809857 w 4867735"/>
              <a:gd name="connsiteY4" fmla="*/ 590636 h 9893405"/>
              <a:gd name="connsiteX0" fmla="*/ 8 w 4867735"/>
              <a:gd name="connsiteY0" fmla="*/ 4491310 h 9893405"/>
              <a:gd name="connsiteX1" fmla="*/ 1967700 w 4867735"/>
              <a:gd name="connsiteY1" fmla="*/ 7835881 h 9893405"/>
              <a:gd name="connsiteX2" fmla="*/ 3242794 w 4867735"/>
              <a:gd name="connsiteY2" fmla="*/ 9021512 h 9893405"/>
              <a:gd name="connsiteX3" fmla="*/ 3321942 w 4867735"/>
              <a:gd name="connsiteY3" fmla="*/ 8611571 h 9893405"/>
              <a:gd name="connsiteX4" fmla="*/ 4323723 w 4867735"/>
              <a:gd name="connsiteY4" fmla="*/ 9408977 h 9893405"/>
              <a:gd name="connsiteX5" fmla="*/ 3305945 w 4867735"/>
              <a:gd name="connsiteY5" fmla="*/ 9893405 h 9893405"/>
              <a:gd name="connsiteX6" fmla="*/ 3231219 w 4867735"/>
              <a:gd name="connsiteY6" fmla="*/ 9342450 h 9893405"/>
              <a:gd name="connsiteX7" fmla="*/ 8 w 4867735"/>
              <a:gd name="connsiteY7" fmla="*/ 5112542 h 9893405"/>
              <a:gd name="connsiteX8" fmla="*/ 8 w 4867735"/>
              <a:gd name="connsiteY8" fmla="*/ 4491310 h 9893405"/>
              <a:gd name="connsiteX9" fmla="*/ 4688798 w 4867735"/>
              <a:gd name="connsiteY9" fmla="*/ 0 h 9893405"/>
              <a:gd name="connsiteX10" fmla="*/ 4579567 w 4867735"/>
              <a:gd name="connsiteY10" fmla="*/ 297145 h 9893405"/>
              <a:gd name="connsiteX11" fmla="*/ 9846 w 4867735"/>
              <a:gd name="connsiteY11" fmla="*/ 4801925 h 9893405"/>
              <a:gd name="connsiteX0" fmla="*/ 8 w 4867735"/>
              <a:gd name="connsiteY0" fmla="*/ 4491310 h 9893405"/>
              <a:gd name="connsiteX1" fmla="*/ 3231219 w 4867735"/>
              <a:gd name="connsiteY1" fmla="*/ 9079384 h 9893405"/>
              <a:gd name="connsiteX2" fmla="*/ 3242794 w 4867735"/>
              <a:gd name="connsiteY2" fmla="*/ 8701411 h 9893405"/>
              <a:gd name="connsiteX3" fmla="*/ 4323723 w 4867735"/>
              <a:gd name="connsiteY3" fmla="*/ 9408977 h 9893405"/>
              <a:gd name="connsiteX4" fmla="*/ 3305945 w 4867735"/>
              <a:gd name="connsiteY4" fmla="*/ 9893405 h 9893405"/>
              <a:gd name="connsiteX5" fmla="*/ 3231219 w 4867735"/>
              <a:gd name="connsiteY5" fmla="*/ 9445983 h 9893405"/>
              <a:gd name="connsiteX6" fmla="*/ 8 w 4867735"/>
              <a:gd name="connsiteY6" fmla="*/ 5112542 h 9893405"/>
              <a:gd name="connsiteX7" fmla="*/ 8 w 4867735"/>
              <a:gd name="connsiteY7" fmla="*/ 4491310 h 9893405"/>
              <a:gd name="connsiteX0" fmla="*/ 4809857 w 4867735"/>
              <a:gd name="connsiteY0" fmla="*/ 590636 h 9893405"/>
              <a:gd name="connsiteX1" fmla="*/ 9846 w 4867735"/>
              <a:gd name="connsiteY1" fmla="*/ 4801925 h 9893405"/>
              <a:gd name="connsiteX2" fmla="*/ 1067140 w 4867735"/>
              <a:gd name="connsiteY2" fmla="*/ 1460781 h 9893405"/>
              <a:gd name="connsiteX3" fmla="*/ 4867735 w 4867735"/>
              <a:gd name="connsiteY3" fmla="*/ 0 h 9893405"/>
              <a:gd name="connsiteX4" fmla="*/ 4809857 w 4867735"/>
              <a:gd name="connsiteY4" fmla="*/ 590636 h 9893405"/>
              <a:gd name="connsiteX0" fmla="*/ 8 w 4867735"/>
              <a:gd name="connsiteY0" fmla="*/ 4491310 h 9893405"/>
              <a:gd name="connsiteX1" fmla="*/ 1967700 w 4867735"/>
              <a:gd name="connsiteY1" fmla="*/ 7835881 h 9893405"/>
              <a:gd name="connsiteX2" fmla="*/ 3242794 w 4867735"/>
              <a:gd name="connsiteY2" fmla="*/ 9021512 h 9893405"/>
              <a:gd name="connsiteX3" fmla="*/ 3321942 w 4867735"/>
              <a:gd name="connsiteY3" fmla="*/ 8611571 h 9893405"/>
              <a:gd name="connsiteX4" fmla="*/ 4323723 w 4867735"/>
              <a:gd name="connsiteY4" fmla="*/ 9408977 h 9893405"/>
              <a:gd name="connsiteX5" fmla="*/ 3305945 w 4867735"/>
              <a:gd name="connsiteY5" fmla="*/ 9893405 h 9893405"/>
              <a:gd name="connsiteX6" fmla="*/ 3231219 w 4867735"/>
              <a:gd name="connsiteY6" fmla="*/ 9342450 h 9893405"/>
              <a:gd name="connsiteX7" fmla="*/ 8 w 4867735"/>
              <a:gd name="connsiteY7" fmla="*/ 5112542 h 9893405"/>
              <a:gd name="connsiteX8" fmla="*/ 8 w 4867735"/>
              <a:gd name="connsiteY8" fmla="*/ 4491310 h 9893405"/>
              <a:gd name="connsiteX9" fmla="*/ 4688798 w 4867735"/>
              <a:gd name="connsiteY9" fmla="*/ 0 h 9893405"/>
              <a:gd name="connsiteX10" fmla="*/ 4764779 w 4867735"/>
              <a:gd name="connsiteY10" fmla="*/ 590636 h 9893405"/>
              <a:gd name="connsiteX11" fmla="*/ 9846 w 4867735"/>
              <a:gd name="connsiteY11" fmla="*/ 4801925 h 9893405"/>
              <a:gd name="connsiteX0" fmla="*/ 8 w 4867735"/>
              <a:gd name="connsiteY0" fmla="*/ 4491310 h 9893405"/>
              <a:gd name="connsiteX1" fmla="*/ 3231219 w 4867735"/>
              <a:gd name="connsiteY1" fmla="*/ 9079384 h 9893405"/>
              <a:gd name="connsiteX2" fmla="*/ 3242794 w 4867735"/>
              <a:gd name="connsiteY2" fmla="*/ 8701411 h 9893405"/>
              <a:gd name="connsiteX3" fmla="*/ 4323723 w 4867735"/>
              <a:gd name="connsiteY3" fmla="*/ 9408977 h 9893405"/>
              <a:gd name="connsiteX4" fmla="*/ 3305945 w 4867735"/>
              <a:gd name="connsiteY4" fmla="*/ 9893405 h 9893405"/>
              <a:gd name="connsiteX5" fmla="*/ 3231219 w 4867735"/>
              <a:gd name="connsiteY5" fmla="*/ 9445983 h 9893405"/>
              <a:gd name="connsiteX6" fmla="*/ 8 w 4867735"/>
              <a:gd name="connsiteY6" fmla="*/ 5112542 h 9893405"/>
              <a:gd name="connsiteX7" fmla="*/ 8 w 4867735"/>
              <a:gd name="connsiteY7" fmla="*/ 4491310 h 9893405"/>
              <a:gd name="connsiteX0" fmla="*/ 4809857 w 4867735"/>
              <a:gd name="connsiteY0" fmla="*/ 590636 h 9893405"/>
              <a:gd name="connsiteX1" fmla="*/ 9846 w 4867735"/>
              <a:gd name="connsiteY1" fmla="*/ 4801925 h 9893405"/>
              <a:gd name="connsiteX2" fmla="*/ 1067140 w 4867735"/>
              <a:gd name="connsiteY2" fmla="*/ 1460781 h 9893405"/>
              <a:gd name="connsiteX3" fmla="*/ 4867735 w 4867735"/>
              <a:gd name="connsiteY3" fmla="*/ 0 h 9893405"/>
              <a:gd name="connsiteX4" fmla="*/ 4809857 w 4867735"/>
              <a:gd name="connsiteY4" fmla="*/ 590636 h 9893405"/>
              <a:gd name="connsiteX0" fmla="*/ 8 w 4867735"/>
              <a:gd name="connsiteY0" fmla="*/ 4491310 h 9893405"/>
              <a:gd name="connsiteX1" fmla="*/ 1967700 w 4867735"/>
              <a:gd name="connsiteY1" fmla="*/ 7835881 h 9893405"/>
              <a:gd name="connsiteX2" fmla="*/ 3242794 w 4867735"/>
              <a:gd name="connsiteY2" fmla="*/ 9021512 h 9893405"/>
              <a:gd name="connsiteX3" fmla="*/ 3321942 w 4867735"/>
              <a:gd name="connsiteY3" fmla="*/ 8611571 h 9893405"/>
              <a:gd name="connsiteX4" fmla="*/ 4323723 w 4867735"/>
              <a:gd name="connsiteY4" fmla="*/ 9408977 h 9893405"/>
              <a:gd name="connsiteX5" fmla="*/ 3305945 w 4867735"/>
              <a:gd name="connsiteY5" fmla="*/ 9893405 h 9893405"/>
              <a:gd name="connsiteX6" fmla="*/ 3231219 w 4867735"/>
              <a:gd name="connsiteY6" fmla="*/ 9342450 h 9893405"/>
              <a:gd name="connsiteX7" fmla="*/ 8 w 4867735"/>
              <a:gd name="connsiteY7" fmla="*/ 5112542 h 9893405"/>
              <a:gd name="connsiteX8" fmla="*/ 8 w 4867735"/>
              <a:gd name="connsiteY8" fmla="*/ 4491310 h 9893405"/>
              <a:gd name="connsiteX9" fmla="*/ 4688798 w 4867735"/>
              <a:gd name="connsiteY9" fmla="*/ 0 h 9893405"/>
              <a:gd name="connsiteX10" fmla="*/ 4764779 w 4867735"/>
              <a:gd name="connsiteY10" fmla="*/ 590636 h 9893405"/>
              <a:gd name="connsiteX11" fmla="*/ 9846 w 4867735"/>
              <a:gd name="connsiteY11" fmla="*/ 4801925 h 989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67735" h="9893405" stroke="0" extrusionOk="0">
                <a:moveTo>
                  <a:pt x="8" y="4491310"/>
                </a:moveTo>
                <a:cubicBezTo>
                  <a:pt x="8" y="6592117"/>
                  <a:pt x="1322219" y="8554182"/>
                  <a:pt x="3231219" y="9079384"/>
                </a:cubicBezTo>
                <a:lnTo>
                  <a:pt x="3242794" y="8701411"/>
                </a:lnTo>
                <a:lnTo>
                  <a:pt x="4323723" y="9408977"/>
                </a:lnTo>
                <a:lnTo>
                  <a:pt x="3305945" y="9893405"/>
                </a:lnTo>
                <a:lnTo>
                  <a:pt x="3231219" y="9445983"/>
                </a:lnTo>
                <a:cubicBezTo>
                  <a:pt x="1322219" y="8920781"/>
                  <a:pt x="8" y="7213349"/>
                  <a:pt x="8" y="5112542"/>
                </a:cubicBezTo>
                <a:lnTo>
                  <a:pt x="8" y="4491310"/>
                </a:lnTo>
                <a:close/>
              </a:path>
              <a:path w="4867735" h="9893405" fill="darkenLess" stroke="0" extrusionOk="0">
                <a:moveTo>
                  <a:pt x="4809857" y="590636"/>
                </a:moveTo>
                <a:cubicBezTo>
                  <a:pt x="2535085" y="590636"/>
                  <a:pt x="163216" y="2383601"/>
                  <a:pt x="9846" y="4801925"/>
                </a:cubicBezTo>
                <a:cubicBezTo>
                  <a:pt x="-67465" y="3582884"/>
                  <a:pt x="312853" y="2381046"/>
                  <a:pt x="1067140" y="1460781"/>
                </a:cubicBezTo>
                <a:cubicBezTo>
                  <a:pt x="1888212" y="459036"/>
                  <a:pt x="3619529" y="0"/>
                  <a:pt x="4867735" y="0"/>
                </a:cubicBezTo>
                <a:cubicBezTo>
                  <a:pt x="4848442" y="196879"/>
                  <a:pt x="4620786" y="301158"/>
                  <a:pt x="4809857" y="590636"/>
                </a:cubicBezTo>
                <a:close/>
              </a:path>
              <a:path w="4867735" h="9893405" fill="none" extrusionOk="0">
                <a:moveTo>
                  <a:pt x="8" y="4491310"/>
                </a:moveTo>
                <a:cubicBezTo>
                  <a:pt x="324099" y="5137476"/>
                  <a:pt x="1427236" y="7092422"/>
                  <a:pt x="1967700" y="7835881"/>
                </a:cubicBezTo>
                <a:cubicBezTo>
                  <a:pt x="2508164" y="8579341"/>
                  <a:pt x="3013229" y="8980968"/>
                  <a:pt x="3242794" y="9021512"/>
                </a:cubicBezTo>
                <a:lnTo>
                  <a:pt x="3321942" y="8611571"/>
                </a:lnTo>
                <a:lnTo>
                  <a:pt x="4323723" y="9408977"/>
                </a:lnTo>
                <a:lnTo>
                  <a:pt x="3305945" y="9893405"/>
                </a:lnTo>
                <a:lnTo>
                  <a:pt x="3231219" y="9342450"/>
                </a:lnTo>
                <a:cubicBezTo>
                  <a:pt x="1322219" y="8817248"/>
                  <a:pt x="8" y="7213349"/>
                  <a:pt x="8" y="5112542"/>
                </a:cubicBezTo>
                <a:lnTo>
                  <a:pt x="8" y="4491310"/>
                </a:lnTo>
                <a:cubicBezTo>
                  <a:pt x="8" y="1946907"/>
                  <a:pt x="2300876" y="0"/>
                  <a:pt x="4688798" y="0"/>
                </a:cubicBezTo>
                <a:cubicBezTo>
                  <a:pt x="4688798" y="129914"/>
                  <a:pt x="4452233" y="310249"/>
                  <a:pt x="4764779" y="590636"/>
                </a:cubicBezTo>
                <a:cubicBezTo>
                  <a:pt x="2490007" y="590636"/>
                  <a:pt x="163216" y="2383601"/>
                  <a:pt x="9846" y="4801925"/>
                </a:cubicBezTo>
              </a:path>
            </a:pathLst>
          </a:custGeom>
          <a:solidFill>
            <a:srgbClr val="A5A5A5">
              <a:alpha val="50000"/>
            </a:srgbClr>
          </a:solidFill>
          <a:ln>
            <a:noFill/>
          </a:ln>
          <a:effectLst/>
          <a:scene3d>
            <a:camera prst="isometricRightUp"/>
            <a:lightRig rig="threePt" dir="t"/>
          </a:scene3d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val="311410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B689C-E3E2-404D-A088-8586354E9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A497725F-CF40-1692-C9D9-22DC92DE556D}"/>
              </a:ext>
            </a:extLst>
          </p:cNvPr>
          <p:cNvSpPr txBox="1"/>
          <p:nvPr/>
        </p:nvSpPr>
        <p:spPr>
          <a:xfrm>
            <a:off x="6593188" y="4694282"/>
            <a:ext cx="1972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ANNÉE DE PREMIÈRE</a:t>
            </a:r>
          </a:p>
        </p:txBody>
      </p:sp>
      <p:sp>
        <p:nvSpPr>
          <p:cNvPr id="28" name="Flèche courbée vers la droite 88">
            <a:extLst>
              <a:ext uri="{FF2B5EF4-FFF2-40B4-BE49-F238E27FC236}">
                <a16:creationId xmlns:a16="http://schemas.microsoft.com/office/drawing/2014/main" id="{ED610B92-A647-E119-25A0-7837EF6E849D}"/>
              </a:ext>
            </a:extLst>
          </p:cNvPr>
          <p:cNvSpPr/>
          <p:nvPr/>
        </p:nvSpPr>
        <p:spPr>
          <a:xfrm rot="16200000">
            <a:off x="3229898" y="-373899"/>
            <a:ext cx="3001587" cy="6853954"/>
          </a:xfrm>
          <a:custGeom>
            <a:avLst/>
            <a:gdLst>
              <a:gd name="connsiteX0" fmla="*/ 0 w 4323715"/>
              <a:gd name="connsiteY0" fmla="*/ 4607050 h 10572115"/>
              <a:gd name="connsiteX1" fmla="*/ 3242786 w 4323715"/>
              <a:gd name="connsiteY1" fmla="*/ 9067807 h 10572115"/>
              <a:gd name="connsiteX2" fmla="*/ 3242786 w 4323715"/>
              <a:gd name="connsiteY2" fmla="*/ 8331025 h 10572115"/>
              <a:gd name="connsiteX3" fmla="*/ 4323715 w 4323715"/>
              <a:gd name="connsiteY3" fmla="*/ 9524717 h 10572115"/>
              <a:gd name="connsiteX4" fmla="*/ 3242786 w 4323715"/>
              <a:gd name="connsiteY4" fmla="*/ 10425822 h 10572115"/>
              <a:gd name="connsiteX5" fmla="*/ 3242786 w 4323715"/>
              <a:gd name="connsiteY5" fmla="*/ 9689039 h 10572115"/>
              <a:gd name="connsiteX6" fmla="*/ 0 w 4323715"/>
              <a:gd name="connsiteY6" fmla="*/ 5228282 h 10572115"/>
              <a:gd name="connsiteX7" fmla="*/ 0 w 4323715"/>
              <a:gd name="connsiteY7" fmla="*/ 4607050 h 10572115"/>
              <a:gd name="connsiteX0" fmla="*/ 4323715 w 4323715"/>
              <a:gd name="connsiteY0" fmla="*/ 621231 h 10572115"/>
              <a:gd name="connsiteX1" fmla="*/ 9838 w 4323715"/>
              <a:gd name="connsiteY1" fmla="*/ 4917665 h 10572115"/>
              <a:gd name="connsiteX2" fmla="*/ 1067132 w 4323715"/>
              <a:gd name="connsiteY2" fmla="*/ 1576521 h 10572115"/>
              <a:gd name="connsiteX3" fmla="*/ 4323716 w 4323715"/>
              <a:gd name="connsiteY3" fmla="*/ -2 h 10572115"/>
              <a:gd name="connsiteX4" fmla="*/ 4323715 w 4323715"/>
              <a:gd name="connsiteY4" fmla="*/ 621231 h 10572115"/>
              <a:gd name="connsiteX0" fmla="*/ 0 w 4323715"/>
              <a:gd name="connsiteY0" fmla="*/ 4607050 h 10572115"/>
              <a:gd name="connsiteX1" fmla="*/ 3242786 w 4323715"/>
              <a:gd name="connsiteY1" fmla="*/ 9067807 h 10572115"/>
              <a:gd name="connsiteX2" fmla="*/ 3242786 w 4323715"/>
              <a:gd name="connsiteY2" fmla="*/ 8331025 h 10572115"/>
              <a:gd name="connsiteX3" fmla="*/ 4323715 w 4323715"/>
              <a:gd name="connsiteY3" fmla="*/ 9524717 h 10572115"/>
              <a:gd name="connsiteX4" fmla="*/ 3242786 w 4323715"/>
              <a:gd name="connsiteY4" fmla="*/ 10425822 h 10572115"/>
              <a:gd name="connsiteX5" fmla="*/ 3242786 w 4323715"/>
              <a:gd name="connsiteY5" fmla="*/ 9689039 h 10572115"/>
              <a:gd name="connsiteX6" fmla="*/ 0 w 4323715"/>
              <a:gd name="connsiteY6" fmla="*/ 5228282 h 10572115"/>
              <a:gd name="connsiteX7" fmla="*/ 0 w 4323715"/>
              <a:gd name="connsiteY7" fmla="*/ 4607050 h 10572115"/>
              <a:gd name="connsiteX8" fmla="*/ 4323715 w 4323715"/>
              <a:gd name="connsiteY8" fmla="*/ 0 h 10572115"/>
              <a:gd name="connsiteX9" fmla="*/ 4323715 w 4323715"/>
              <a:gd name="connsiteY9" fmla="*/ 621231 h 10572115"/>
              <a:gd name="connsiteX10" fmla="*/ 9838 w 4323715"/>
              <a:gd name="connsiteY10" fmla="*/ 4917665 h 10572115"/>
              <a:gd name="connsiteX0" fmla="*/ 8 w 4323724"/>
              <a:gd name="connsiteY0" fmla="*/ 4607052 h 10425824"/>
              <a:gd name="connsiteX1" fmla="*/ 3242794 w 4323724"/>
              <a:gd name="connsiteY1" fmla="*/ 9067809 h 10425824"/>
              <a:gd name="connsiteX2" fmla="*/ 3242794 w 4323724"/>
              <a:gd name="connsiteY2" fmla="*/ 8331027 h 10425824"/>
              <a:gd name="connsiteX3" fmla="*/ 4323723 w 4323724"/>
              <a:gd name="connsiteY3" fmla="*/ 9524719 h 10425824"/>
              <a:gd name="connsiteX4" fmla="*/ 3242794 w 4323724"/>
              <a:gd name="connsiteY4" fmla="*/ 10425824 h 10425824"/>
              <a:gd name="connsiteX5" fmla="*/ 3242794 w 4323724"/>
              <a:gd name="connsiteY5" fmla="*/ 9689041 h 10425824"/>
              <a:gd name="connsiteX6" fmla="*/ 8 w 4323724"/>
              <a:gd name="connsiteY6" fmla="*/ 5228284 h 10425824"/>
              <a:gd name="connsiteX7" fmla="*/ 8 w 4323724"/>
              <a:gd name="connsiteY7" fmla="*/ 4607052 h 10425824"/>
              <a:gd name="connsiteX0" fmla="*/ 4323723 w 4323724"/>
              <a:gd name="connsiteY0" fmla="*/ 621233 h 10425824"/>
              <a:gd name="connsiteX1" fmla="*/ 9846 w 4323724"/>
              <a:gd name="connsiteY1" fmla="*/ 4917667 h 10425824"/>
              <a:gd name="connsiteX2" fmla="*/ 1067140 w 4323724"/>
              <a:gd name="connsiteY2" fmla="*/ 1576523 h 10425824"/>
              <a:gd name="connsiteX3" fmla="*/ 4323724 w 4323724"/>
              <a:gd name="connsiteY3" fmla="*/ 0 h 10425824"/>
              <a:gd name="connsiteX4" fmla="*/ 4323723 w 4323724"/>
              <a:gd name="connsiteY4" fmla="*/ 621233 h 10425824"/>
              <a:gd name="connsiteX0" fmla="*/ 8 w 4323724"/>
              <a:gd name="connsiteY0" fmla="*/ 4607052 h 10425824"/>
              <a:gd name="connsiteX1" fmla="*/ 3242794 w 4323724"/>
              <a:gd name="connsiteY1" fmla="*/ 9067809 h 10425824"/>
              <a:gd name="connsiteX2" fmla="*/ 3321942 w 4323724"/>
              <a:gd name="connsiteY2" fmla="*/ 8727313 h 10425824"/>
              <a:gd name="connsiteX3" fmla="*/ 4323723 w 4323724"/>
              <a:gd name="connsiteY3" fmla="*/ 9524719 h 10425824"/>
              <a:gd name="connsiteX4" fmla="*/ 3242794 w 4323724"/>
              <a:gd name="connsiteY4" fmla="*/ 10425824 h 10425824"/>
              <a:gd name="connsiteX5" fmla="*/ 3242794 w 4323724"/>
              <a:gd name="connsiteY5" fmla="*/ 9689041 h 10425824"/>
              <a:gd name="connsiteX6" fmla="*/ 8 w 4323724"/>
              <a:gd name="connsiteY6" fmla="*/ 5228284 h 10425824"/>
              <a:gd name="connsiteX7" fmla="*/ 8 w 4323724"/>
              <a:gd name="connsiteY7" fmla="*/ 4607052 h 10425824"/>
              <a:gd name="connsiteX8" fmla="*/ 4323723 w 4323724"/>
              <a:gd name="connsiteY8" fmla="*/ 2 h 10425824"/>
              <a:gd name="connsiteX9" fmla="*/ 4323723 w 4323724"/>
              <a:gd name="connsiteY9" fmla="*/ 621233 h 10425824"/>
              <a:gd name="connsiteX10" fmla="*/ 9846 w 4323724"/>
              <a:gd name="connsiteY10" fmla="*/ 4917667 h 10425824"/>
              <a:gd name="connsiteX0" fmla="*/ 8 w 4323724"/>
              <a:gd name="connsiteY0" fmla="*/ 4607052 h 10425824"/>
              <a:gd name="connsiteX1" fmla="*/ 3242794 w 4323724"/>
              <a:gd name="connsiteY1" fmla="*/ 9067809 h 10425824"/>
              <a:gd name="connsiteX2" fmla="*/ 3242794 w 4323724"/>
              <a:gd name="connsiteY2" fmla="*/ 8331027 h 10425824"/>
              <a:gd name="connsiteX3" fmla="*/ 4323723 w 4323724"/>
              <a:gd name="connsiteY3" fmla="*/ 9524719 h 10425824"/>
              <a:gd name="connsiteX4" fmla="*/ 3242794 w 4323724"/>
              <a:gd name="connsiteY4" fmla="*/ 10425824 h 10425824"/>
              <a:gd name="connsiteX5" fmla="*/ 3242794 w 4323724"/>
              <a:gd name="connsiteY5" fmla="*/ 9689041 h 10425824"/>
              <a:gd name="connsiteX6" fmla="*/ 8 w 4323724"/>
              <a:gd name="connsiteY6" fmla="*/ 5228284 h 10425824"/>
              <a:gd name="connsiteX7" fmla="*/ 8 w 4323724"/>
              <a:gd name="connsiteY7" fmla="*/ 4607052 h 10425824"/>
              <a:gd name="connsiteX0" fmla="*/ 4323723 w 4323724"/>
              <a:gd name="connsiteY0" fmla="*/ 621233 h 10425824"/>
              <a:gd name="connsiteX1" fmla="*/ 9846 w 4323724"/>
              <a:gd name="connsiteY1" fmla="*/ 4917667 h 10425824"/>
              <a:gd name="connsiteX2" fmla="*/ 1067140 w 4323724"/>
              <a:gd name="connsiteY2" fmla="*/ 1576523 h 10425824"/>
              <a:gd name="connsiteX3" fmla="*/ 4323724 w 4323724"/>
              <a:gd name="connsiteY3" fmla="*/ 0 h 10425824"/>
              <a:gd name="connsiteX4" fmla="*/ 4323723 w 4323724"/>
              <a:gd name="connsiteY4" fmla="*/ 621233 h 10425824"/>
              <a:gd name="connsiteX0" fmla="*/ 8 w 4323724"/>
              <a:gd name="connsiteY0" fmla="*/ 4607052 h 10425824"/>
              <a:gd name="connsiteX1" fmla="*/ 3242794 w 4323724"/>
              <a:gd name="connsiteY1" fmla="*/ 9067809 h 10425824"/>
              <a:gd name="connsiteX2" fmla="*/ 3321942 w 4323724"/>
              <a:gd name="connsiteY2" fmla="*/ 8727313 h 10425824"/>
              <a:gd name="connsiteX3" fmla="*/ 4323723 w 4323724"/>
              <a:gd name="connsiteY3" fmla="*/ 9524719 h 10425824"/>
              <a:gd name="connsiteX4" fmla="*/ 3242794 w 4323724"/>
              <a:gd name="connsiteY4" fmla="*/ 10425824 h 10425824"/>
              <a:gd name="connsiteX5" fmla="*/ 3242794 w 4323724"/>
              <a:gd name="connsiteY5" fmla="*/ 9689041 h 10425824"/>
              <a:gd name="connsiteX6" fmla="*/ 8 w 4323724"/>
              <a:gd name="connsiteY6" fmla="*/ 5228284 h 10425824"/>
              <a:gd name="connsiteX7" fmla="*/ 8 w 4323724"/>
              <a:gd name="connsiteY7" fmla="*/ 4607052 h 10425824"/>
              <a:gd name="connsiteX8" fmla="*/ 4323724 w 4323724"/>
              <a:gd name="connsiteY8" fmla="*/ 231491 h 10425824"/>
              <a:gd name="connsiteX9" fmla="*/ 4323723 w 4323724"/>
              <a:gd name="connsiteY9" fmla="*/ 621233 h 10425824"/>
              <a:gd name="connsiteX10" fmla="*/ 9846 w 4323724"/>
              <a:gd name="connsiteY10" fmla="*/ 4917667 h 10425824"/>
              <a:gd name="connsiteX0" fmla="*/ 8 w 4323724"/>
              <a:gd name="connsiteY0" fmla="*/ 4607052 h 10425824"/>
              <a:gd name="connsiteX1" fmla="*/ 3242794 w 4323724"/>
              <a:gd name="connsiteY1" fmla="*/ 9067809 h 10425824"/>
              <a:gd name="connsiteX2" fmla="*/ 3254369 w 4323724"/>
              <a:gd name="connsiteY2" fmla="*/ 8990769 h 10425824"/>
              <a:gd name="connsiteX3" fmla="*/ 4323723 w 4323724"/>
              <a:gd name="connsiteY3" fmla="*/ 9524719 h 10425824"/>
              <a:gd name="connsiteX4" fmla="*/ 3242794 w 4323724"/>
              <a:gd name="connsiteY4" fmla="*/ 10425824 h 10425824"/>
              <a:gd name="connsiteX5" fmla="*/ 3242794 w 4323724"/>
              <a:gd name="connsiteY5" fmla="*/ 9689041 h 10425824"/>
              <a:gd name="connsiteX6" fmla="*/ 8 w 4323724"/>
              <a:gd name="connsiteY6" fmla="*/ 5228284 h 10425824"/>
              <a:gd name="connsiteX7" fmla="*/ 8 w 4323724"/>
              <a:gd name="connsiteY7" fmla="*/ 4607052 h 10425824"/>
              <a:gd name="connsiteX0" fmla="*/ 4323723 w 4323724"/>
              <a:gd name="connsiteY0" fmla="*/ 621233 h 10425824"/>
              <a:gd name="connsiteX1" fmla="*/ 9846 w 4323724"/>
              <a:gd name="connsiteY1" fmla="*/ 4917667 h 10425824"/>
              <a:gd name="connsiteX2" fmla="*/ 1067140 w 4323724"/>
              <a:gd name="connsiteY2" fmla="*/ 1576523 h 10425824"/>
              <a:gd name="connsiteX3" fmla="*/ 4323724 w 4323724"/>
              <a:gd name="connsiteY3" fmla="*/ 0 h 10425824"/>
              <a:gd name="connsiteX4" fmla="*/ 4323723 w 4323724"/>
              <a:gd name="connsiteY4" fmla="*/ 621233 h 10425824"/>
              <a:gd name="connsiteX0" fmla="*/ 8 w 4323724"/>
              <a:gd name="connsiteY0" fmla="*/ 4607052 h 10425824"/>
              <a:gd name="connsiteX1" fmla="*/ 3242794 w 4323724"/>
              <a:gd name="connsiteY1" fmla="*/ 9067809 h 10425824"/>
              <a:gd name="connsiteX2" fmla="*/ 3321942 w 4323724"/>
              <a:gd name="connsiteY2" fmla="*/ 8727313 h 10425824"/>
              <a:gd name="connsiteX3" fmla="*/ 4323723 w 4323724"/>
              <a:gd name="connsiteY3" fmla="*/ 9524719 h 10425824"/>
              <a:gd name="connsiteX4" fmla="*/ 3242794 w 4323724"/>
              <a:gd name="connsiteY4" fmla="*/ 10425824 h 10425824"/>
              <a:gd name="connsiteX5" fmla="*/ 3242794 w 4323724"/>
              <a:gd name="connsiteY5" fmla="*/ 9689041 h 10425824"/>
              <a:gd name="connsiteX6" fmla="*/ 8 w 4323724"/>
              <a:gd name="connsiteY6" fmla="*/ 5228284 h 10425824"/>
              <a:gd name="connsiteX7" fmla="*/ 8 w 4323724"/>
              <a:gd name="connsiteY7" fmla="*/ 4607052 h 10425824"/>
              <a:gd name="connsiteX8" fmla="*/ 4323724 w 4323724"/>
              <a:gd name="connsiteY8" fmla="*/ 231491 h 10425824"/>
              <a:gd name="connsiteX9" fmla="*/ 4323723 w 4323724"/>
              <a:gd name="connsiteY9" fmla="*/ 621233 h 10425824"/>
              <a:gd name="connsiteX10" fmla="*/ 9846 w 4323724"/>
              <a:gd name="connsiteY10" fmla="*/ 4917667 h 10425824"/>
              <a:gd name="connsiteX0" fmla="*/ 8 w 4323724"/>
              <a:gd name="connsiteY0" fmla="*/ 4607052 h 10425824"/>
              <a:gd name="connsiteX1" fmla="*/ 3242794 w 4323724"/>
              <a:gd name="connsiteY1" fmla="*/ 9067809 h 10425824"/>
              <a:gd name="connsiteX2" fmla="*/ 3242794 w 4323724"/>
              <a:gd name="connsiteY2" fmla="*/ 8817153 h 10425824"/>
              <a:gd name="connsiteX3" fmla="*/ 4323723 w 4323724"/>
              <a:gd name="connsiteY3" fmla="*/ 9524719 h 10425824"/>
              <a:gd name="connsiteX4" fmla="*/ 3242794 w 4323724"/>
              <a:gd name="connsiteY4" fmla="*/ 10425824 h 10425824"/>
              <a:gd name="connsiteX5" fmla="*/ 3242794 w 4323724"/>
              <a:gd name="connsiteY5" fmla="*/ 9689041 h 10425824"/>
              <a:gd name="connsiteX6" fmla="*/ 8 w 4323724"/>
              <a:gd name="connsiteY6" fmla="*/ 5228284 h 10425824"/>
              <a:gd name="connsiteX7" fmla="*/ 8 w 4323724"/>
              <a:gd name="connsiteY7" fmla="*/ 4607052 h 10425824"/>
              <a:gd name="connsiteX0" fmla="*/ 4323723 w 4323724"/>
              <a:gd name="connsiteY0" fmla="*/ 621233 h 10425824"/>
              <a:gd name="connsiteX1" fmla="*/ 9846 w 4323724"/>
              <a:gd name="connsiteY1" fmla="*/ 4917667 h 10425824"/>
              <a:gd name="connsiteX2" fmla="*/ 1067140 w 4323724"/>
              <a:gd name="connsiteY2" fmla="*/ 1576523 h 10425824"/>
              <a:gd name="connsiteX3" fmla="*/ 4323724 w 4323724"/>
              <a:gd name="connsiteY3" fmla="*/ 0 h 10425824"/>
              <a:gd name="connsiteX4" fmla="*/ 4323723 w 4323724"/>
              <a:gd name="connsiteY4" fmla="*/ 621233 h 10425824"/>
              <a:gd name="connsiteX0" fmla="*/ 8 w 4323724"/>
              <a:gd name="connsiteY0" fmla="*/ 4607052 h 10425824"/>
              <a:gd name="connsiteX1" fmla="*/ 3242794 w 4323724"/>
              <a:gd name="connsiteY1" fmla="*/ 9067809 h 10425824"/>
              <a:gd name="connsiteX2" fmla="*/ 3321942 w 4323724"/>
              <a:gd name="connsiteY2" fmla="*/ 8727313 h 10425824"/>
              <a:gd name="connsiteX3" fmla="*/ 4323723 w 4323724"/>
              <a:gd name="connsiteY3" fmla="*/ 9524719 h 10425824"/>
              <a:gd name="connsiteX4" fmla="*/ 3242794 w 4323724"/>
              <a:gd name="connsiteY4" fmla="*/ 10425824 h 10425824"/>
              <a:gd name="connsiteX5" fmla="*/ 3242794 w 4323724"/>
              <a:gd name="connsiteY5" fmla="*/ 9689041 h 10425824"/>
              <a:gd name="connsiteX6" fmla="*/ 8 w 4323724"/>
              <a:gd name="connsiteY6" fmla="*/ 5228284 h 10425824"/>
              <a:gd name="connsiteX7" fmla="*/ 8 w 4323724"/>
              <a:gd name="connsiteY7" fmla="*/ 4607052 h 10425824"/>
              <a:gd name="connsiteX8" fmla="*/ 4323724 w 4323724"/>
              <a:gd name="connsiteY8" fmla="*/ 231491 h 10425824"/>
              <a:gd name="connsiteX9" fmla="*/ 4323723 w 4323724"/>
              <a:gd name="connsiteY9" fmla="*/ 621233 h 10425824"/>
              <a:gd name="connsiteX10" fmla="*/ 9846 w 4323724"/>
              <a:gd name="connsiteY10" fmla="*/ 4917667 h 10425824"/>
              <a:gd name="connsiteX0" fmla="*/ 8 w 4323724"/>
              <a:gd name="connsiteY0" fmla="*/ 4607052 h 10425824"/>
              <a:gd name="connsiteX1" fmla="*/ 3242794 w 4323724"/>
              <a:gd name="connsiteY1" fmla="*/ 9067809 h 10425824"/>
              <a:gd name="connsiteX2" fmla="*/ 3242794 w 4323724"/>
              <a:gd name="connsiteY2" fmla="*/ 8817153 h 10425824"/>
              <a:gd name="connsiteX3" fmla="*/ 4323723 w 4323724"/>
              <a:gd name="connsiteY3" fmla="*/ 9524719 h 10425824"/>
              <a:gd name="connsiteX4" fmla="*/ 3242794 w 4323724"/>
              <a:gd name="connsiteY4" fmla="*/ 10425824 h 10425824"/>
              <a:gd name="connsiteX5" fmla="*/ 3242794 w 4323724"/>
              <a:gd name="connsiteY5" fmla="*/ 9689041 h 10425824"/>
              <a:gd name="connsiteX6" fmla="*/ 8 w 4323724"/>
              <a:gd name="connsiteY6" fmla="*/ 5228284 h 10425824"/>
              <a:gd name="connsiteX7" fmla="*/ 8 w 4323724"/>
              <a:gd name="connsiteY7" fmla="*/ 4607052 h 10425824"/>
              <a:gd name="connsiteX0" fmla="*/ 4323723 w 4323724"/>
              <a:gd name="connsiteY0" fmla="*/ 621233 h 10425824"/>
              <a:gd name="connsiteX1" fmla="*/ 9846 w 4323724"/>
              <a:gd name="connsiteY1" fmla="*/ 4917667 h 10425824"/>
              <a:gd name="connsiteX2" fmla="*/ 1067140 w 4323724"/>
              <a:gd name="connsiteY2" fmla="*/ 1576523 h 10425824"/>
              <a:gd name="connsiteX3" fmla="*/ 4323724 w 4323724"/>
              <a:gd name="connsiteY3" fmla="*/ 0 h 10425824"/>
              <a:gd name="connsiteX4" fmla="*/ 4323723 w 4323724"/>
              <a:gd name="connsiteY4" fmla="*/ 621233 h 10425824"/>
              <a:gd name="connsiteX0" fmla="*/ 8 w 4323724"/>
              <a:gd name="connsiteY0" fmla="*/ 4607052 h 10425824"/>
              <a:gd name="connsiteX1" fmla="*/ 1967700 w 4323724"/>
              <a:gd name="connsiteY1" fmla="*/ 7951623 h 10425824"/>
              <a:gd name="connsiteX2" fmla="*/ 3242794 w 4323724"/>
              <a:gd name="connsiteY2" fmla="*/ 9067809 h 10425824"/>
              <a:gd name="connsiteX3" fmla="*/ 3321942 w 4323724"/>
              <a:gd name="connsiteY3" fmla="*/ 8727313 h 10425824"/>
              <a:gd name="connsiteX4" fmla="*/ 4323723 w 4323724"/>
              <a:gd name="connsiteY4" fmla="*/ 9524719 h 10425824"/>
              <a:gd name="connsiteX5" fmla="*/ 3242794 w 4323724"/>
              <a:gd name="connsiteY5" fmla="*/ 10425824 h 10425824"/>
              <a:gd name="connsiteX6" fmla="*/ 3242794 w 4323724"/>
              <a:gd name="connsiteY6" fmla="*/ 9689041 h 10425824"/>
              <a:gd name="connsiteX7" fmla="*/ 8 w 4323724"/>
              <a:gd name="connsiteY7" fmla="*/ 5228284 h 10425824"/>
              <a:gd name="connsiteX8" fmla="*/ 8 w 4323724"/>
              <a:gd name="connsiteY8" fmla="*/ 4607052 h 10425824"/>
              <a:gd name="connsiteX9" fmla="*/ 4323724 w 4323724"/>
              <a:gd name="connsiteY9" fmla="*/ 231491 h 10425824"/>
              <a:gd name="connsiteX10" fmla="*/ 4323723 w 4323724"/>
              <a:gd name="connsiteY10" fmla="*/ 621233 h 10425824"/>
              <a:gd name="connsiteX11" fmla="*/ 9846 w 4323724"/>
              <a:gd name="connsiteY11" fmla="*/ 4917667 h 10425824"/>
              <a:gd name="connsiteX0" fmla="*/ 8 w 4323724"/>
              <a:gd name="connsiteY0" fmla="*/ 4607052 h 10425824"/>
              <a:gd name="connsiteX1" fmla="*/ 3242794 w 4323724"/>
              <a:gd name="connsiteY1" fmla="*/ 9067809 h 10425824"/>
              <a:gd name="connsiteX2" fmla="*/ 3242794 w 4323724"/>
              <a:gd name="connsiteY2" fmla="*/ 8817153 h 10425824"/>
              <a:gd name="connsiteX3" fmla="*/ 4323723 w 4323724"/>
              <a:gd name="connsiteY3" fmla="*/ 9524719 h 10425824"/>
              <a:gd name="connsiteX4" fmla="*/ 3242794 w 4323724"/>
              <a:gd name="connsiteY4" fmla="*/ 10425824 h 10425824"/>
              <a:gd name="connsiteX5" fmla="*/ 3242794 w 4323724"/>
              <a:gd name="connsiteY5" fmla="*/ 9689041 h 10425824"/>
              <a:gd name="connsiteX6" fmla="*/ 8 w 4323724"/>
              <a:gd name="connsiteY6" fmla="*/ 5228284 h 10425824"/>
              <a:gd name="connsiteX7" fmla="*/ 8 w 4323724"/>
              <a:gd name="connsiteY7" fmla="*/ 4607052 h 10425824"/>
              <a:gd name="connsiteX0" fmla="*/ 4323723 w 4323724"/>
              <a:gd name="connsiteY0" fmla="*/ 621233 h 10425824"/>
              <a:gd name="connsiteX1" fmla="*/ 9846 w 4323724"/>
              <a:gd name="connsiteY1" fmla="*/ 4917667 h 10425824"/>
              <a:gd name="connsiteX2" fmla="*/ 1067140 w 4323724"/>
              <a:gd name="connsiteY2" fmla="*/ 1576523 h 10425824"/>
              <a:gd name="connsiteX3" fmla="*/ 4323724 w 4323724"/>
              <a:gd name="connsiteY3" fmla="*/ 0 h 10425824"/>
              <a:gd name="connsiteX4" fmla="*/ 4323723 w 4323724"/>
              <a:gd name="connsiteY4" fmla="*/ 621233 h 10425824"/>
              <a:gd name="connsiteX0" fmla="*/ 8 w 4323724"/>
              <a:gd name="connsiteY0" fmla="*/ 4607052 h 10425824"/>
              <a:gd name="connsiteX1" fmla="*/ 1967700 w 4323724"/>
              <a:gd name="connsiteY1" fmla="*/ 7951623 h 10425824"/>
              <a:gd name="connsiteX2" fmla="*/ 3242794 w 4323724"/>
              <a:gd name="connsiteY2" fmla="*/ 9067809 h 10425824"/>
              <a:gd name="connsiteX3" fmla="*/ 3321942 w 4323724"/>
              <a:gd name="connsiteY3" fmla="*/ 8727313 h 10425824"/>
              <a:gd name="connsiteX4" fmla="*/ 4323723 w 4323724"/>
              <a:gd name="connsiteY4" fmla="*/ 9524719 h 10425824"/>
              <a:gd name="connsiteX5" fmla="*/ 3289093 w 4323724"/>
              <a:gd name="connsiteY5" fmla="*/ 10136464 h 10425824"/>
              <a:gd name="connsiteX6" fmla="*/ 3242794 w 4323724"/>
              <a:gd name="connsiteY6" fmla="*/ 9689041 h 10425824"/>
              <a:gd name="connsiteX7" fmla="*/ 8 w 4323724"/>
              <a:gd name="connsiteY7" fmla="*/ 5228284 h 10425824"/>
              <a:gd name="connsiteX8" fmla="*/ 8 w 4323724"/>
              <a:gd name="connsiteY8" fmla="*/ 4607052 h 10425824"/>
              <a:gd name="connsiteX9" fmla="*/ 4323724 w 4323724"/>
              <a:gd name="connsiteY9" fmla="*/ 231491 h 10425824"/>
              <a:gd name="connsiteX10" fmla="*/ 4323723 w 4323724"/>
              <a:gd name="connsiteY10" fmla="*/ 621233 h 10425824"/>
              <a:gd name="connsiteX11" fmla="*/ 9846 w 4323724"/>
              <a:gd name="connsiteY11" fmla="*/ 4917667 h 10425824"/>
              <a:gd name="connsiteX0" fmla="*/ 8 w 4323724"/>
              <a:gd name="connsiteY0" fmla="*/ 4607052 h 10159612"/>
              <a:gd name="connsiteX1" fmla="*/ 3242794 w 4323724"/>
              <a:gd name="connsiteY1" fmla="*/ 9067809 h 10159612"/>
              <a:gd name="connsiteX2" fmla="*/ 3242794 w 4323724"/>
              <a:gd name="connsiteY2" fmla="*/ 8817153 h 10159612"/>
              <a:gd name="connsiteX3" fmla="*/ 4323723 w 4323724"/>
              <a:gd name="connsiteY3" fmla="*/ 9524719 h 10159612"/>
              <a:gd name="connsiteX4" fmla="*/ 3312242 w 4323724"/>
              <a:gd name="connsiteY4" fmla="*/ 10159612 h 10159612"/>
              <a:gd name="connsiteX5" fmla="*/ 3242794 w 4323724"/>
              <a:gd name="connsiteY5" fmla="*/ 9689041 h 10159612"/>
              <a:gd name="connsiteX6" fmla="*/ 8 w 4323724"/>
              <a:gd name="connsiteY6" fmla="*/ 5228284 h 10159612"/>
              <a:gd name="connsiteX7" fmla="*/ 8 w 4323724"/>
              <a:gd name="connsiteY7" fmla="*/ 4607052 h 10159612"/>
              <a:gd name="connsiteX0" fmla="*/ 4323723 w 4323724"/>
              <a:gd name="connsiteY0" fmla="*/ 621233 h 10159612"/>
              <a:gd name="connsiteX1" fmla="*/ 9846 w 4323724"/>
              <a:gd name="connsiteY1" fmla="*/ 4917667 h 10159612"/>
              <a:gd name="connsiteX2" fmla="*/ 1067140 w 4323724"/>
              <a:gd name="connsiteY2" fmla="*/ 1576523 h 10159612"/>
              <a:gd name="connsiteX3" fmla="*/ 4323724 w 4323724"/>
              <a:gd name="connsiteY3" fmla="*/ 0 h 10159612"/>
              <a:gd name="connsiteX4" fmla="*/ 4323723 w 4323724"/>
              <a:gd name="connsiteY4" fmla="*/ 621233 h 10159612"/>
              <a:gd name="connsiteX0" fmla="*/ 8 w 4323724"/>
              <a:gd name="connsiteY0" fmla="*/ 4607052 h 10159612"/>
              <a:gd name="connsiteX1" fmla="*/ 1967700 w 4323724"/>
              <a:gd name="connsiteY1" fmla="*/ 7951623 h 10159612"/>
              <a:gd name="connsiteX2" fmla="*/ 3242794 w 4323724"/>
              <a:gd name="connsiteY2" fmla="*/ 9067809 h 10159612"/>
              <a:gd name="connsiteX3" fmla="*/ 3321942 w 4323724"/>
              <a:gd name="connsiteY3" fmla="*/ 8727313 h 10159612"/>
              <a:gd name="connsiteX4" fmla="*/ 4323723 w 4323724"/>
              <a:gd name="connsiteY4" fmla="*/ 9524719 h 10159612"/>
              <a:gd name="connsiteX5" fmla="*/ 3289093 w 4323724"/>
              <a:gd name="connsiteY5" fmla="*/ 10136464 h 10159612"/>
              <a:gd name="connsiteX6" fmla="*/ 3242794 w 4323724"/>
              <a:gd name="connsiteY6" fmla="*/ 9689041 h 10159612"/>
              <a:gd name="connsiteX7" fmla="*/ 8 w 4323724"/>
              <a:gd name="connsiteY7" fmla="*/ 5228284 h 10159612"/>
              <a:gd name="connsiteX8" fmla="*/ 8 w 4323724"/>
              <a:gd name="connsiteY8" fmla="*/ 4607052 h 10159612"/>
              <a:gd name="connsiteX9" fmla="*/ 4323724 w 4323724"/>
              <a:gd name="connsiteY9" fmla="*/ 231491 h 10159612"/>
              <a:gd name="connsiteX10" fmla="*/ 4323723 w 4323724"/>
              <a:gd name="connsiteY10" fmla="*/ 621233 h 10159612"/>
              <a:gd name="connsiteX11" fmla="*/ 9846 w 4323724"/>
              <a:gd name="connsiteY11" fmla="*/ 4917667 h 10159612"/>
              <a:gd name="connsiteX0" fmla="*/ 8 w 4323724"/>
              <a:gd name="connsiteY0" fmla="*/ 4607052 h 10159612"/>
              <a:gd name="connsiteX1" fmla="*/ 3242794 w 4323724"/>
              <a:gd name="connsiteY1" fmla="*/ 9067809 h 10159612"/>
              <a:gd name="connsiteX2" fmla="*/ 3242794 w 4323724"/>
              <a:gd name="connsiteY2" fmla="*/ 8817153 h 10159612"/>
              <a:gd name="connsiteX3" fmla="*/ 4323723 w 4323724"/>
              <a:gd name="connsiteY3" fmla="*/ 9524719 h 10159612"/>
              <a:gd name="connsiteX4" fmla="*/ 3312242 w 4323724"/>
              <a:gd name="connsiteY4" fmla="*/ 10159612 h 10159612"/>
              <a:gd name="connsiteX5" fmla="*/ 3242794 w 4323724"/>
              <a:gd name="connsiteY5" fmla="*/ 9689041 h 10159612"/>
              <a:gd name="connsiteX6" fmla="*/ 8 w 4323724"/>
              <a:gd name="connsiteY6" fmla="*/ 5228284 h 10159612"/>
              <a:gd name="connsiteX7" fmla="*/ 8 w 4323724"/>
              <a:gd name="connsiteY7" fmla="*/ 4607052 h 10159612"/>
              <a:gd name="connsiteX0" fmla="*/ 4323723 w 4323724"/>
              <a:gd name="connsiteY0" fmla="*/ 621233 h 10159612"/>
              <a:gd name="connsiteX1" fmla="*/ 9846 w 4323724"/>
              <a:gd name="connsiteY1" fmla="*/ 4917667 h 10159612"/>
              <a:gd name="connsiteX2" fmla="*/ 1067140 w 4323724"/>
              <a:gd name="connsiteY2" fmla="*/ 1576523 h 10159612"/>
              <a:gd name="connsiteX3" fmla="*/ 4323724 w 4323724"/>
              <a:gd name="connsiteY3" fmla="*/ 0 h 10159612"/>
              <a:gd name="connsiteX4" fmla="*/ 4323723 w 4323724"/>
              <a:gd name="connsiteY4" fmla="*/ 621233 h 10159612"/>
              <a:gd name="connsiteX0" fmla="*/ 8 w 4323724"/>
              <a:gd name="connsiteY0" fmla="*/ 4607052 h 10159612"/>
              <a:gd name="connsiteX1" fmla="*/ 1967700 w 4323724"/>
              <a:gd name="connsiteY1" fmla="*/ 7951623 h 10159612"/>
              <a:gd name="connsiteX2" fmla="*/ 3242794 w 4323724"/>
              <a:gd name="connsiteY2" fmla="*/ 9067809 h 10159612"/>
              <a:gd name="connsiteX3" fmla="*/ 3321942 w 4323724"/>
              <a:gd name="connsiteY3" fmla="*/ 8727313 h 10159612"/>
              <a:gd name="connsiteX4" fmla="*/ 4323723 w 4323724"/>
              <a:gd name="connsiteY4" fmla="*/ 9524719 h 10159612"/>
              <a:gd name="connsiteX5" fmla="*/ 3289093 w 4323724"/>
              <a:gd name="connsiteY5" fmla="*/ 10136464 h 10159612"/>
              <a:gd name="connsiteX6" fmla="*/ 3242794 w 4323724"/>
              <a:gd name="connsiteY6" fmla="*/ 9584873 h 10159612"/>
              <a:gd name="connsiteX7" fmla="*/ 8 w 4323724"/>
              <a:gd name="connsiteY7" fmla="*/ 5228284 h 10159612"/>
              <a:gd name="connsiteX8" fmla="*/ 8 w 4323724"/>
              <a:gd name="connsiteY8" fmla="*/ 4607052 h 10159612"/>
              <a:gd name="connsiteX9" fmla="*/ 4323724 w 4323724"/>
              <a:gd name="connsiteY9" fmla="*/ 231491 h 10159612"/>
              <a:gd name="connsiteX10" fmla="*/ 4323723 w 4323724"/>
              <a:gd name="connsiteY10" fmla="*/ 621233 h 10159612"/>
              <a:gd name="connsiteX11" fmla="*/ 9846 w 4323724"/>
              <a:gd name="connsiteY11" fmla="*/ 4917667 h 10159612"/>
              <a:gd name="connsiteX0" fmla="*/ 8 w 4323724"/>
              <a:gd name="connsiteY0" fmla="*/ 4607052 h 10159612"/>
              <a:gd name="connsiteX1" fmla="*/ 3242794 w 4323724"/>
              <a:gd name="connsiteY1" fmla="*/ 9067809 h 10159612"/>
              <a:gd name="connsiteX2" fmla="*/ 3242794 w 4323724"/>
              <a:gd name="connsiteY2" fmla="*/ 8817153 h 10159612"/>
              <a:gd name="connsiteX3" fmla="*/ 4323723 w 4323724"/>
              <a:gd name="connsiteY3" fmla="*/ 9524719 h 10159612"/>
              <a:gd name="connsiteX4" fmla="*/ 3312242 w 4323724"/>
              <a:gd name="connsiteY4" fmla="*/ 10159612 h 10159612"/>
              <a:gd name="connsiteX5" fmla="*/ 3242794 w 4323724"/>
              <a:gd name="connsiteY5" fmla="*/ 9689041 h 10159612"/>
              <a:gd name="connsiteX6" fmla="*/ 8 w 4323724"/>
              <a:gd name="connsiteY6" fmla="*/ 5228284 h 10159612"/>
              <a:gd name="connsiteX7" fmla="*/ 8 w 4323724"/>
              <a:gd name="connsiteY7" fmla="*/ 4607052 h 10159612"/>
              <a:gd name="connsiteX0" fmla="*/ 4323723 w 4323724"/>
              <a:gd name="connsiteY0" fmla="*/ 621233 h 10159612"/>
              <a:gd name="connsiteX1" fmla="*/ 9846 w 4323724"/>
              <a:gd name="connsiteY1" fmla="*/ 4917667 h 10159612"/>
              <a:gd name="connsiteX2" fmla="*/ 1067140 w 4323724"/>
              <a:gd name="connsiteY2" fmla="*/ 1576523 h 10159612"/>
              <a:gd name="connsiteX3" fmla="*/ 4323724 w 4323724"/>
              <a:gd name="connsiteY3" fmla="*/ 0 h 10159612"/>
              <a:gd name="connsiteX4" fmla="*/ 4323723 w 4323724"/>
              <a:gd name="connsiteY4" fmla="*/ 621233 h 10159612"/>
              <a:gd name="connsiteX0" fmla="*/ 8 w 4323724"/>
              <a:gd name="connsiteY0" fmla="*/ 4607052 h 10159612"/>
              <a:gd name="connsiteX1" fmla="*/ 1967700 w 4323724"/>
              <a:gd name="connsiteY1" fmla="*/ 7951623 h 10159612"/>
              <a:gd name="connsiteX2" fmla="*/ 3242794 w 4323724"/>
              <a:gd name="connsiteY2" fmla="*/ 9067809 h 10159612"/>
              <a:gd name="connsiteX3" fmla="*/ 3321942 w 4323724"/>
              <a:gd name="connsiteY3" fmla="*/ 8727313 h 10159612"/>
              <a:gd name="connsiteX4" fmla="*/ 4323723 w 4323724"/>
              <a:gd name="connsiteY4" fmla="*/ 9524719 h 10159612"/>
              <a:gd name="connsiteX5" fmla="*/ 3305945 w 4323724"/>
              <a:gd name="connsiteY5" fmla="*/ 10009147 h 10159612"/>
              <a:gd name="connsiteX6" fmla="*/ 3242794 w 4323724"/>
              <a:gd name="connsiteY6" fmla="*/ 9584873 h 10159612"/>
              <a:gd name="connsiteX7" fmla="*/ 8 w 4323724"/>
              <a:gd name="connsiteY7" fmla="*/ 5228284 h 10159612"/>
              <a:gd name="connsiteX8" fmla="*/ 8 w 4323724"/>
              <a:gd name="connsiteY8" fmla="*/ 4607052 h 10159612"/>
              <a:gd name="connsiteX9" fmla="*/ 4323724 w 4323724"/>
              <a:gd name="connsiteY9" fmla="*/ 231491 h 10159612"/>
              <a:gd name="connsiteX10" fmla="*/ 4323723 w 4323724"/>
              <a:gd name="connsiteY10" fmla="*/ 621233 h 10159612"/>
              <a:gd name="connsiteX11" fmla="*/ 9846 w 4323724"/>
              <a:gd name="connsiteY11" fmla="*/ 4917667 h 10159612"/>
              <a:gd name="connsiteX0" fmla="*/ 8 w 4323724"/>
              <a:gd name="connsiteY0" fmla="*/ 4607052 h 10009147"/>
              <a:gd name="connsiteX1" fmla="*/ 3242794 w 4323724"/>
              <a:gd name="connsiteY1" fmla="*/ 9067809 h 10009147"/>
              <a:gd name="connsiteX2" fmla="*/ 3242794 w 4323724"/>
              <a:gd name="connsiteY2" fmla="*/ 8817153 h 10009147"/>
              <a:gd name="connsiteX3" fmla="*/ 4323723 w 4323724"/>
              <a:gd name="connsiteY3" fmla="*/ 9524719 h 10009147"/>
              <a:gd name="connsiteX4" fmla="*/ 3305945 w 4323724"/>
              <a:gd name="connsiteY4" fmla="*/ 10009147 h 10009147"/>
              <a:gd name="connsiteX5" fmla="*/ 3242794 w 4323724"/>
              <a:gd name="connsiteY5" fmla="*/ 9689041 h 10009147"/>
              <a:gd name="connsiteX6" fmla="*/ 8 w 4323724"/>
              <a:gd name="connsiteY6" fmla="*/ 5228284 h 10009147"/>
              <a:gd name="connsiteX7" fmla="*/ 8 w 4323724"/>
              <a:gd name="connsiteY7" fmla="*/ 4607052 h 10009147"/>
              <a:gd name="connsiteX0" fmla="*/ 4323723 w 4323724"/>
              <a:gd name="connsiteY0" fmla="*/ 621233 h 10009147"/>
              <a:gd name="connsiteX1" fmla="*/ 9846 w 4323724"/>
              <a:gd name="connsiteY1" fmla="*/ 4917667 h 10009147"/>
              <a:gd name="connsiteX2" fmla="*/ 1067140 w 4323724"/>
              <a:gd name="connsiteY2" fmla="*/ 1576523 h 10009147"/>
              <a:gd name="connsiteX3" fmla="*/ 4323724 w 4323724"/>
              <a:gd name="connsiteY3" fmla="*/ 0 h 10009147"/>
              <a:gd name="connsiteX4" fmla="*/ 4323723 w 4323724"/>
              <a:gd name="connsiteY4" fmla="*/ 621233 h 10009147"/>
              <a:gd name="connsiteX0" fmla="*/ 8 w 4323724"/>
              <a:gd name="connsiteY0" fmla="*/ 4607052 h 10009147"/>
              <a:gd name="connsiteX1" fmla="*/ 1967700 w 4323724"/>
              <a:gd name="connsiteY1" fmla="*/ 7951623 h 10009147"/>
              <a:gd name="connsiteX2" fmla="*/ 3242794 w 4323724"/>
              <a:gd name="connsiteY2" fmla="*/ 9067809 h 10009147"/>
              <a:gd name="connsiteX3" fmla="*/ 3321942 w 4323724"/>
              <a:gd name="connsiteY3" fmla="*/ 8727313 h 10009147"/>
              <a:gd name="connsiteX4" fmla="*/ 4323723 w 4323724"/>
              <a:gd name="connsiteY4" fmla="*/ 9524719 h 10009147"/>
              <a:gd name="connsiteX5" fmla="*/ 3305945 w 4323724"/>
              <a:gd name="connsiteY5" fmla="*/ 10009147 h 10009147"/>
              <a:gd name="connsiteX6" fmla="*/ 3242794 w 4323724"/>
              <a:gd name="connsiteY6" fmla="*/ 9584873 h 10009147"/>
              <a:gd name="connsiteX7" fmla="*/ 8 w 4323724"/>
              <a:gd name="connsiteY7" fmla="*/ 5228284 h 10009147"/>
              <a:gd name="connsiteX8" fmla="*/ 8 w 4323724"/>
              <a:gd name="connsiteY8" fmla="*/ 4607052 h 10009147"/>
              <a:gd name="connsiteX9" fmla="*/ 4323724 w 4323724"/>
              <a:gd name="connsiteY9" fmla="*/ 231491 h 10009147"/>
              <a:gd name="connsiteX10" fmla="*/ 4323723 w 4323724"/>
              <a:gd name="connsiteY10" fmla="*/ 621233 h 10009147"/>
              <a:gd name="connsiteX11" fmla="*/ 9846 w 4323724"/>
              <a:gd name="connsiteY11" fmla="*/ 4917667 h 10009147"/>
              <a:gd name="connsiteX0" fmla="*/ 8 w 4323724"/>
              <a:gd name="connsiteY0" fmla="*/ 4607052 h 10009147"/>
              <a:gd name="connsiteX1" fmla="*/ 3242794 w 4323724"/>
              <a:gd name="connsiteY1" fmla="*/ 9067809 h 10009147"/>
              <a:gd name="connsiteX2" fmla="*/ 3242794 w 4323724"/>
              <a:gd name="connsiteY2" fmla="*/ 8817153 h 10009147"/>
              <a:gd name="connsiteX3" fmla="*/ 4323723 w 4323724"/>
              <a:gd name="connsiteY3" fmla="*/ 9524719 h 10009147"/>
              <a:gd name="connsiteX4" fmla="*/ 3305945 w 4323724"/>
              <a:gd name="connsiteY4" fmla="*/ 10009147 h 10009147"/>
              <a:gd name="connsiteX5" fmla="*/ 3242794 w 4323724"/>
              <a:gd name="connsiteY5" fmla="*/ 9689041 h 10009147"/>
              <a:gd name="connsiteX6" fmla="*/ 8 w 4323724"/>
              <a:gd name="connsiteY6" fmla="*/ 5228284 h 10009147"/>
              <a:gd name="connsiteX7" fmla="*/ 8 w 4323724"/>
              <a:gd name="connsiteY7" fmla="*/ 4607052 h 10009147"/>
              <a:gd name="connsiteX0" fmla="*/ 4323723 w 4323724"/>
              <a:gd name="connsiteY0" fmla="*/ 621233 h 10009147"/>
              <a:gd name="connsiteX1" fmla="*/ 9846 w 4323724"/>
              <a:gd name="connsiteY1" fmla="*/ 4917667 h 10009147"/>
              <a:gd name="connsiteX2" fmla="*/ 1067140 w 4323724"/>
              <a:gd name="connsiteY2" fmla="*/ 1576523 h 10009147"/>
              <a:gd name="connsiteX3" fmla="*/ 4323724 w 4323724"/>
              <a:gd name="connsiteY3" fmla="*/ 0 h 10009147"/>
              <a:gd name="connsiteX4" fmla="*/ 4323723 w 4323724"/>
              <a:gd name="connsiteY4" fmla="*/ 621233 h 10009147"/>
              <a:gd name="connsiteX0" fmla="*/ 8 w 4323724"/>
              <a:gd name="connsiteY0" fmla="*/ 4607052 h 10009147"/>
              <a:gd name="connsiteX1" fmla="*/ 1967700 w 4323724"/>
              <a:gd name="connsiteY1" fmla="*/ 7951623 h 10009147"/>
              <a:gd name="connsiteX2" fmla="*/ 3242794 w 4323724"/>
              <a:gd name="connsiteY2" fmla="*/ 9067809 h 10009147"/>
              <a:gd name="connsiteX3" fmla="*/ 3321942 w 4323724"/>
              <a:gd name="connsiteY3" fmla="*/ 8727313 h 10009147"/>
              <a:gd name="connsiteX4" fmla="*/ 4323723 w 4323724"/>
              <a:gd name="connsiteY4" fmla="*/ 9524719 h 10009147"/>
              <a:gd name="connsiteX5" fmla="*/ 3305945 w 4323724"/>
              <a:gd name="connsiteY5" fmla="*/ 10009147 h 10009147"/>
              <a:gd name="connsiteX6" fmla="*/ 3231219 w 4323724"/>
              <a:gd name="connsiteY6" fmla="*/ 9458192 h 10009147"/>
              <a:gd name="connsiteX7" fmla="*/ 8 w 4323724"/>
              <a:gd name="connsiteY7" fmla="*/ 5228284 h 10009147"/>
              <a:gd name="connsiteX8" fmla="*/ 8 w 4323724"/>
              <a:gd name="connsiteY8" fmla="*/ 4607052 h 10009147"/>
              <a:gd name="connsiteX9" fmla="*/ 4323724 w 4323724"/>
              <a:gd name="connsiteY9" fmla="*/ 231491 h 10009147"/>
              <a:gd name="connsiteX10" fmla="*/ 4323723 w 4323724"/>
              <a:gd name="connsiteY10" fmla="*/ 621233 h 10009147"/>
              <a:gd name="connsiteX11" fmla="*/ 9846 w 4323724"/>
              <a:gd name="connsiteY11" fmla="*/ 4917667 h 10009147"/>
              <a:gd name="connsiteX0" fmla="*/ 8 w 4323724"/>
              <a:gd name="connsiteY0" fmla="*/ 4607052 h 10009147"/>
              <a:gd name="connsiteX1" fmla="*/ 3242794 w 4323724"/>
              <a:gd name="connsiteY1" fmla="*/ 9067809 h 10009147"/>
              <a:gd name="connsiteX2" fmla="*/ 3242794 w 4323724"/>
              <a:gd name="connsiteY2" fmla="*/ 8817153 h 10009147"/>
              <a:gd name="connsiteX3" fmla="*/ 4323723 w 4323724"/>
              <a:gd name="connsiteY3" fmla="*/ 9524719 h 10009147"/>
              <a:gd name="connsiteX4" fmla="*/ 3305945 w 4323724"/>
              <a:gd name="connsiteY4" fmla="*/ 10009147 h 10009147"/>
              <a:gd name="connsiteX5" fmla="*/ 3231219 w 4323724"/>
              <a:gd name="connsiteY5" fmla="*/ 9561725 h 10009147"/>
              <a:gd name="connsiteX6" fmla="*/ 8 w 4323724"/>
              <a:gd name="connsiteY6" fmla="*/ 5228284 h 10009147"/>
              <a:gd name="connsiteX7" fmla="*/ 8 w 4323724"/>
              <a:gd name="connsiteY7" fmla="*/ 4607052 h 10009147"/>
              <a:gd name="connsiteX0" fmla="*/ 4323723 w 4323724"/>
              <a:gd name="connsiteY0" fmla="*/ 621233 h 10009147"/>
              <a:gd name="connsiteX1" fmla="*/ 9846 w 4323724"/>
              <a:gd name="connsiteY1" fmla="*/ 4917667 h 10009147"/>
              <a:gd name="connsiteX2" fmla="*/ 1067140 w 4323724"/>
              <a:gd name="connsiteY2" fmla="*/ 1576523 h 10009147"/>
              <a:gd name="connsiteX3" fmla="*/ 4323724 w 4323724"/>
              <a:gd name="connsiteY3" fmla="*/ 0 h 10009147"/>
              <a:gd name="connsiteX4" fmla="*/ 4323723 w 4323724"/>
              <a:gd name="connsiteY4" fmla="*/ 621233 h 10009147"/>
              <a:gd name="connsiteX0" fmla="*/ 8 w 4323724"/>
              <a:gd name="connsiteY0" fmla="*/ 4607052 h 10009147"/>
              <a:gd name="connsiteX1" fmla="*/ 1967700 w 4323724"/>
              <a:gd name="connsiteY1" fmla="*/ 7951623 h 10009147"/>
              <a:gd name="connsiteX2" fmla="*/ 3242794 w 4323724"/>
              <a:gd name="connsiteY2" fmla="*/ 9067809 h 10009147"/>
              <a:gd name="connsiteX3" fmla="*/ 3321942 w 4323724"/>
              <a:gd name="connsiteY3" fmla="*/ 8727313 h 10009147"/>
              <a:gd name="connsiteX4" fmla="*/ 4323723 w 4323724"/>
              <a:gd name="connsiteY4" fmla="*/ 9524719 h 10009147"/>
              <a:gd name="connsiteX5" fmla="*/ 3305945 w 4323724"/>
              <a:gd name="connsiteY5" fmla="*/ 10009147 h 10009147"/>
              <a:gd name="connsiteX6" fmla="*/ 3231219 w 4323724"/>
              <a:gd name="connsiteY6" fmla="*/ 9458192 h 10009147"/>
              <a:gd name="connsiteX7" fmla="*/ 8 w 4323724"/>
              <a:gd name="connsiteY7" fmla="*/ 5228284 h 10009147"/>
              <a:gd name="connsiteX8" fmla="*/ 8 w 4323724"/>
              <a:gd name="connsiteY8" fmla="*/ 4607052 h 10009147"/>
              <a:gd name="connsiteX9" fmla="*/ 4323724 w 4323724"/>
              <a:gd name="connsiteY9" fmla="*/ 231491 h 10009147"/>
              <a:gd name="connsiteX10" fmla="*/ 4323723 w 4323724"/>
              <a:gd name="connsiteY10" fmla="*/ 621233 h 10009147"/>
              <a:gd name="connsiteX11" fmla="*/ 9846 w 4323724"/>
              <a:gd name="connsiteY11" fmla="*/ 4917667 h 10009147"/>
              <a:gd name="connsiteX0" fmla="*/ 8 w 4323724"/>
              <a:gd name="connsiteY0" fmla="*/ 4607052 h 10009147"/>
              <a:gd name="connsiteX1" fmla="*/ 3242794 w 4323724"/>
              <a:gd name="connsiteY1" fmla="*/ 9067809 h 10009147"/>
              <a:gd name="connsiteX2" fmla="*/ 3242794 w 4323724"/>
              <a:gd name="connsiteY2" fmla="*/ 8817153 h 10009147"/>
              <a:gd name="connsiteX3" fmla="*/ 4323723 w 4323724"/>
              <a:gd name="connsiteY3" fmla="*/ 9524719 h 10009147"/>
              <a:gd name="connsiteX4" fmla="*/ 3305945 w 4323724"/>
              <a:gd name="connsiteY4" fmla="*/ 10009147 h 10009147"/>
              <a:gd name="connsiteX5" fmla="*/ 3231219 w 4323724"/>
              <a:gd name="connsiteY5" fmla="*/ 9561725 h 10009147"/>
              <a:gd name="connsiteX6" fmla="*/ 8 w 4323724"/>
              <a:gd name="connsiteY6" fmla="*/ 5228284 h 10009147"/>
              <a:gd name="connsiteX7" fmla="*/ 8 w 4323724"/>
              <a:gd name="connsiteY7" fmla="*/ 4607052 h 10009147"/>
              <a:gd name="connsiteX0" fmla="*/ 4323723 w 4323724"/>
              <a:gd name="connsiteY0" fmla="*/ 621233 h 10009147"/>
              <a:gd name="connsiteX1" fmla="*/ 9846 w 4323724"/>
              <a:gd name="connsiteY1" fmla="*/ 4917667 h 10009147"/>
              <a:gd name="connsiteX2" fmla="*/ 1067140 w 4323724"/>
              <a:gd name="connsiteY2" fmla="*/ 1576523 h 10009147"/>
              <a:gd name="connsiteX3" fmla="*/ 4323724 w 4323724"/>
              <a:gd name="connsiteY3" fmla="*/ 0 h 10009147"/>
              <a:gd name="connsiteX4" fmla="*/ 4323723 w 4323724"/>
              <a:gd name="connsiteY4" fmla="*/ 621233 h 10009147"/>
              <a:gd name="connsiteX0" fmla="*/ 8 w 4323724"/>
              <a:gd name="connsiteY0" fmla="*/ 4607052 h 10009147"/>
              <a:gd name="connsiteX1" fmla="*/ 1967700 w 4323724"/>
              <a:gd name="connsiteY1" fmla="*/ 7951623 h 10009147"/>
              <a:gd name="connsiteX2" fmla="*/ 3242794 w 4323724"/>
              <a:gd name="connsiteY2" fmla="*/ 9137254 h 10009147"/>
              <a:gd name="connsiteX3" fmla="*/ 3321942 w 4323724"/>
              <a:gd name="connsiteY3" fmla="*/ 8727313 h 10009147"/>
              <a:gd name="connsiteX4" fmla="*/ 4323723 w 4323724"/>
              <a:gd name="connsiteY4" fmla="*/ 9524719 h 10009147"/>
              <a:gd name="connsiteX5" fmla="*/ 3305945 w 4323724"/>
              <a:gd name="connsiteY5" fmla="*/ 10009147 h 10009147"/>
              <a:gd name="connsiteX6" fmla="*/ 3231219 w 4323724"/>
              <a:gd name="connsiteY6" fmla="*/ 9458192 h 10009147"/>
              <a:gd name="connsiteX7" fmla="*/ 8 w 4323724"/>
              <a:gd name="connsiteY7" fmla="*/ 5228284 h 10009147"/>
              <a:gd name="connsiteX8" fmla="*/ 8 w 4323724"/>
              <a:gd name="connsiteY8" fmla="*/ 4607052 h 10009147"/>
              <a:gd name="connsiteX9" fmla="*/ 4323724 w 4323724"/>
              <a:gd name="connsiteY9" fmla="*/ 231491 h 10009147"/>
              <a:gd name="connsiteX10" fmla="*/ 4323723 w 4323724"/>
              <a:gd name="connsiteY10" fmla="*/ 621233 h 10009147"/>
              <a:gd name="connsiteX11" fmla="*/ 9846 w 4323724"/>
              <a:gd name="connsiteY11" fmla="*/ 4917667 h 10009147"/>
              <a:gd name="connsiteX0" fmla="*/ 8 w 4323724"/>
              <a:gd name="connsiteY0" fmla="*/ 4607052 h 10009147"/>
              <a:gd name="connsiteX1" fmla="*/ 3231219 w 4323724"/>
              <a:gd name="connsiteY1" fmla="*/ 9195126 h 10009147"/>
              <a:gd name="connsiteX2" fmla="*/ 3242794 w 4323724"/>
              <a:gd name="connsiteY2" fmla="*/ 8817153 h 10009147"/>
              <a:gd name="connsiteX3" fmla="*/ 4323723 w 4323724"/>
              <a:gd name="connsiteY3" fmla="*/ 9524719 h 10009147"/>
              <a:gd name="connsiteX4" fmla="*/ 3305945 w 4323724"/>
              <a:gd name="connsiteY4" fmla="*/ 10009147 h 10009147"/>
              <a:gd name="connsiteX5" fmla="*/ 3231219 w 4323724"/>
              <a:gd name="connsiteY5" fmla="*/ 9561725 h 10009147"/>
              <a:gd name="connsiteX6" fmla="*/ 8 w 4323724"/>
              <a:gd name="connsiteY6" fmla="*/ 5228284 h 10009147"/>
              <a:gd name="connsiteX7" fmla="*/ 8 w 4323724"/>
              <a:gd name="connsiteY7" fmla="*/ 4607052 h 10009147"/>
              <a:gd name="connsiteX0" fmla="*/ 4323723 w 4323724"/>
              <a:gd name="connsiteY0" fmla="*/ 621233 h 10009147"/>
              <a:gd name="connsiteX1" fmla="*/ 9846 w 4323724"/>
              <a:gd name="connsiteY1" fmla="*/ 4917667 h 10009147"/>
              <a:gd name="connsiteX2" fmla="*/ 1067140 w 4323724"/>
              <a:gd name="connsiteY2" fmla="*/ 1576523 h 10009147"/>
              <a:gd name="connsiteX3" fmla="*/ 4323724 w 4323724"/>
              <a:gd name="connsiteY3" fmla="*/ 0 h 10009147"/>
              <a:gd name="connsiteX4" fmla="*/ 4323723 w 4323724"/>
              <a:gd name="connsiteY4" fmla="*/ 621233 h 10009147"/>
              <a:gd name="connsiteX0" fmla="*/ 8 w 4323724"/>
              <a:gd name="connsiteY0" fmla="*/ 4607052 h 10009147"/>
              <a:gd name="connsiteX1" fmla="*/ 1967700 w 4323724"/>
              <a:gd name="connsiteY1" fmla="*/ 7951623 h 10009147"/>
              <a:gd name="connsiteX2" fmla="*/ 3242794 w 4323724"/>
              <a:gd name="connsiteY2" fmla="*/ 9137254 h 10009147"/>
              <a:gd name="connsiteX3" fmla="*/ 3321942 w 4323724"/>
              <a:gd name="connsiteY3" fmla="*/ 8727313 h 10009147"/>
              <a:gd name="connsiteX4" fmla="*/ 4323723 w 4323724"/>
              <a:gd name="connsiteY4" fmla="*/ 9524719 h 10009147"/>
              <a:gd name="connsiteX5" fmla="*/ 3305945 w 4323724"/>
              <a:gd name="connsiteY5" fmla="*/ 10009147 h 10009147"/>
              <a:gd name="connsiteX6" fmla="*/ 3231219 w 4323724"/>
              <a:gd name="connsiteY6" fmla="*/ 9458192 h 10009147"/>
              <a:gd name="connsiteX7" fmla="*/ 8 w 4323724"/>
              <a:gd name="connsiteY7" fmla="*/ 5228284 h 10009147"/>
              <a:gd name="connsiteX8" fmla="*/ 8 w 4323724"/>
              <a:gd name="connsiteY8" fmla="*/ 4607052 h 10009147"/>
              <a:gd name="connsiteX9" fmla="*/ 4323724 w 4323724"/>
              <a:gd name="connsiteY9" fmla="*/ 231491 h 10009147"/>
              <a:gd name="connsiteX10" fmla="*/ 4323723 w 4323724"/>
              <a:gd name="connsiteY10" fmla="*/ 621233 h 10009147"/>
              <a:gd name="connsiteX11" fmla="*/ 9846 w 4323724"/>
              <a:gd name="connsiteY11" fmla="*/ 4917667 h 10009147"/>
              <a:gd name="connsiteX0" fmla="*/ 8 w 4867735"/>
              <a:gd name="connsiteY0" fmla="*/ 4491310 h 9893405"/>
              <a:gd name="connsiteX1" fmla="*/ 3231219 w 4867735"/>
              <a:gd name="connsiteY1" fmla="*/ 9079384 h 9893405"/>
              <a:gd name="connsiteX2" fmla="*/ 3242794 w 4867735"/>
              <a:gd name="connsiteY2" fmla="*/ 8701411 h 9893405"/>
              <a:gd name="connsiteX3" fmla="*/ 4323723 w 4867735"/>
              <a:gd name="connsiteY3" fmla="*/ 9408977 h 9893405"/>
              <a:gd name="connsiteX4" fmla="*/ 3305945 w 4867735"/>
              <a:gd name="connsiteY4" fmla="*/ 9893405 h 9893405"/>
              <a:gd name="connsiteX5" fmla="*/ 3231219 w 4867735"/>
              <a:gd name="connsiteY5" fmla="*/ 9445983 h 9893405"/>
              <a:gd name="connsiteX6" fmla="*/ 8 w 4867735"/>
              <a:gd name="connsiteY6" fmla="*/ 5112542 h 9893405"/>
              <a:gd name="connsiteX7" fmla="*/ 8 w 4867735"/>
              <a:gd name="connsiteY7" fmla="*/ 4491310 h 9893405"/>
              <a:gd name="connsiteX0" fmla="*/ 4323723 w 4867735"/>
              <a:gd name="connsiteY0" fmla="*/ 505491 h 9893405"/>
              <a:gd name="connsiteX1" fmla="*/ 9846 w 4867735"/>
              <a:gd name="connsiteY1" fmla="*/ 4801925 h 9893405"/>
              <a:gd name="connsiteX2" fmla="*/ 1067140 w 4867735"/>
              <a:gd name="connsiteY2" fmla="*/ 1460781 h 9893405"/>
              <a:gd name="connsiteX3" fmla="*/ 4867735 w 4867735"/>
              <a:gd name="connsiteY3" fmla="*/ 0 h 9893405"/>
              <a:gd name="connsiteX4" fmla="*/ 4323723 w 4867735"/>
              <a:gd name="connsiteY4" fmla="*/ 505491 h 9893405"/>
              <a:gd name="connsiteX0" fmla="*/ 8 w 4867735"/>
              <a:gd name="connsiteY0" fmla="*/ 4491310 h 9893405"/>
              <a:gd name="connsiteX1" fmla="*/ 1967700 w 4867735"/>
              <a:gd name="connsiteY1" fmla="*/ 7835881 h 9893405"/>
              <a:gd name="connsiteX2" fmla="*/ 3242794 w 4867735"/>
              <a:gd name="connsiteY2" fmla="*/ 9021512 h 9893405"/>
              <a:gd name="connsiteX3" fmla="*/ 3321942 w 4867735"/>
              <a:gd name="connsiteY3" fmla="*/ 8611571 h 9893405"/>
              <a:gd name="connsiteX4" fmla="*/ 4323723 w 4867735"/>
              <a:gd name="connsiteY4" fmla="*/ 9408977 h 9893405"/>
              <a:gd name="connsiteX5" fmla="*/ 3305945 w 4867735"/>
              <a:gd name="connsiteY5" fmla="*/ 9893405 h 9893405"/>
              <a:gd name="connsiteX6" fmla="*/ 3231219 w 4867735"/>
              <a:gd name="connsiteY6" fmla="*/ 9342450 h 9893405"/>
              <a:gd name="connsiteX7" fmla="*/ 8 w 4867735"/>
              <a:gd name="connsiteY7" fmla="*/ 5112542 h 9893405"/>
              <a:gd name="connsiteX8" fmla="*/ 8 w 4867735"/>
              <a:gd name="connsiteY8" fmla="*/ 4491310 h 9893405"/>
              <a:gd name="connsiteX9" fmla="*/ 4323724 w 4867735"/>
              <a:gd name="connsiteY9" fmla="*/ 115749 h 9893405"/>
              <a:gd name="connsiteX10" fmla="*/ 4323723 w 4867735"/>
              <a:gd name="connsiteY10" fmla="*/ 505491 h 9893405"/>
              <a:gd name="connsiteX11" fmla="*/ 9846 w 4867735"/>
              <a:gd name="connsiteY11" fmla="*/ 4801925 h 9893405"/>
              <a:gd name="connsiteX0" fmla="*/ 8 w 4867735"/>
              <a:gd name="connsiteY0" fmla="*/ 4491310 h 9893405"/>
              <a:gd name="connsiteX1" fmla="*/ 3231219 w 4867735"/>
              <a:gd name="connsiteY1" fmla="*/ 9079384 h 9893405"/>
              <a:gd name="connsiteX2" fmla="*/ 3242794 w 4867735"/>
              <a:gd name="connsiteY2" fmla="*/ 8701411 h 9893405"/>
              <a:gd name="connsiteX3" fmla="*/ 4323723 w 4867735"/>
              <a:gd name="connsiteY3" fmla="*/ 9408977 h 9893405"/>
              <a:gd name="connsiteX4" fmla="*/ 3305945 w 4867735"/>
              <a:gd name="connsiteY4" fmla="*/ 9893405 h 9893405"/>
              <a:gd name="connsiteX5" fmla="*/ 3231219 w 4867735"/>
              <a:gd name="connsiteY5" fmla="*/ 9445983 h 9893405"/>
              <a:gd name="connsiteX6" fmla="*/ 8 w 4867735"/>
              <a:gd name="connsiteY6" fmla="*/ 5112542 h 9893405"/>
              <a:gd name="connsiteX7" fmla="*/ 8 w 4867735"/>
              <a:gd name="connsiteY7" fmla="*/ 4491310 h 9893405"/>
              <a:gd name="connsiteX0" fmla="*/ 4323723 w 4867735"/>
              <a:gd name="connsiteY0" fmla="*/ 505491 h 9893405"/>
              <a:gd name="connsiteX1" fmla="*/ 9846 w 4867735"/>
              <a:gd name="connsiteY1" fmla="*/ 4801925 h 9893405"/>
              <a:gd name="connsiteX2" fmla="*/ 1067140 w 4867735"/>
              <a:gd name="connsiteY2" fmla="*/ 1460781 h 9893405"/>
              <a:gd name="connsiteX3" fmla="*/ 4867735 w 4867735"/>
              <a:gd name="connsiteY3" fmla="*/ 0 h 9893405"/>
              <a:gd name="connsiteX4" fmla="*/ 4323723 w 4867735"/>
              <a:gd name="connsiteY4" fmla="*/ 505491 h 9893405"/>
              <a:gd name="connsiteX0" fmla="*/ 8 w 4867735"/>
              <a:gd name="connsiteY0" fmla="*/ 4491310 h 9893405"/>
              <a:gd name="connsiteX1" fmla="*/ 1967700 w 4867735"/>
              <a:gd name="connsiteY1" fmla="*/ 7835881 h 9893405"/>
              <a:gd name="connsiteX2" fmla="*/ 3242794 w 4867735"/>
              <a:gd name="connsiteY2" fmla="*/ 9021512 h 9893405"/>
              <a:gd name="connsiteX3" fmla="*/ 3321942 w 4867735"/>
              <a:gd name="connsiteY3" fmla="*/ 8611571 h 9893405"/>
              <a:gd name="connsiteX4" fmla="*/ 4323723 w 4867735"/>
              <a:gd name="connsiteY4" fmla="*/ 9408977 h 9893405"/>
              <a:gd name="connsiteX5" fmla="*/ 3305945 w 4867735"/>
              <a:gd name="connsiteY5" fmla="*/ 9893405 h 9893405"/>
              <a:gd name="connsiteX6" fmla="*/ 3231219 w 4867735"/>
              <a:gd name="connsiteY6" fmla="*/ 9342450 h 9893405"/>
              <a:gd name="connsiteX7" fmla="*/ 8 w 4867735"/>
              <a:gd name="connsiteY7" fmla="*/ 5112542 h 9893405"/>
              <a:gd name="connsiteX8" fmla="*/ 8 w 4867735"/>
              <a:gd name="connsiteY8" fmla="*/ 4491310 h 9893405"/>
              <a:gd name="connsiteX9" fmla="*/ 4323724 w 4867735"/>
              <a:gd name="connsiteY9" fmla="*/ 115749 h 9893405"/>
              <a:gd name="connsiteX10" fmla="*/ 4728876 w 4867735"/>
              <a:gd name="connsiteY10" fmla="*/ 389743 h 9893405"/>
              <a:gd name="connsiteX11" fmla="*/ 9846 w 4867735"/>
              <a:gd name="connsiteY11" fmla="*/ 4801925 h 9893405"/>
              <a:gd name="connsiteX0" fmla="*/ 8 w 4867735"/>
              <a:gd name="connsiteY0" fmla="*/ 4491310 h 9893405"/>
              <a:gd name="connsiteX1" fmla="*/ 3231219 w 4867735"/>
              <a:gd name="connsiteY1" fmla="*/ 9079384 h 9893405"/>
              <a:gd name="connsiteX2" fmla="*/ 3242794 w 4867735"/>
              <a:gd name="connsiteY2" fmla="*/ 8701411 h 9893405"/>
              <a:gd name="connsiteX3" fmla="*/ 4323723 w 4867735"/>
              <a:gd name="connsiteY3" fmla="*/ 9408977 h 9893405"/>
              <a:gd name="connsiteX4" fmla="*/ 3305945 w 4867735"/>
              <a:gd name="connsiteY4" fmla="*/ 9893405 h 9893405"/>
              <a:gd name="connsiteX5" fmla="*/ 3231219 w 4867735"/>
              <a:gd name="connsiteY5" fmla="*/ 9445983 h 9893405"/>
              <a:gd name="connsiteX6" fmla="*/ 8 w 4867735"/>
              <a:gd name="connsiteY6" fmla="*/ 5112542 h 9893405"/>
              <a:gd name="connsiteX7" fmla="*/ 8 w 4867735"/>
              <a:gd name="connsiteY7" fmla="*/ 4491310 h 9893405"/>
              <a:gd name="connsiteX0" fmla="*/ 4323723 w 4867735"/>
              <a:gd name="connsiteY0" fmla="*/ 505491 h 9893405"/>
              <a:gd name="connsiteX1" fmla="*/ 9846 w 4867735"/>
              <a:gd name="connsiteY1" fmla="*/ 4801925 h 9893405"/>
              <a:gd name="connsiteX2" fmla="*/ 1067140 w 4867735"/>
              <a:gd name="connsiteY2" fmla="*/ 1460781 h 9893405"/>
              <a:gd name="connsiteX3" fmla="*/ 4867735 w 4867735"/>
              <a:gd name="connsiteY3" fmla="*/ 0 h 9893405"/>
              <a:gd name="connsiteX4" fmla="*/ 4323723 w 4867735"/>
              <a:gd name="connsiteY4" fmla="*/ 505491 h 9893405"/>
              <a:gd name="connsiteX0" fmla="*/ 8 w 4867735"/>
              <a:gd name="connsiteY0" fmla="*/ 4491310 h 9893405"/>
              <a:gd name="connsiteX1" fmla="*/ 1967700 w 4867735"/>
              <a:gd name="connsiteY1" fmla="*/ 7835881 h 9893405"/>
              <a:gd name="connsiteX2" fmla="*/ 3242794 w 4867735"/>
              <a:gd name="connsiteY2" fmla="*/ 9021512 h 9893405"/>
              <a:gd name="connsiteX3" fmla="*/ 3321942 w 4867735"/>
              <a:gd name="connsiteY3" fmla="*/ 8611571 h 9893405"/>
              <a:gd name="connsiteX4" fmla="*/ 4323723 w 4867735"/>
              <a:gd name="connsiteY4" fmla="*/ 9408977 h 9893405"/>
              <a:gd name="connsiteX5" fmla="*/ 3305945 w 4867735"/>
              <a:gd name="connsiteY5" fmla="*/ 9893405 h 9893405"/>
              <a:gd name="connsiteX6" fmla="*/ 3231219 w 4867735"/>
              <a:gd name="connsiteY6" fmla="*/ 9342450 h 9893405"/>
              <a:gd name="connsiteX7" fmla="*/ 8 w 4867735"/>
              <a:gd name="connsiteY7" fmla="*/ 5112542 h 9893405"/>
              <a:gd name="connsiteX8" fmla="*/ 8 w 4867735"/>
              <a:gd name="connsiteY8" fmla="*/ 4491310 h 9893405"/>
              <a:gd name="connsiteX9" fmla="*/ 4492010 w 4867735"/>
              <a:gd name="connsiteY9" fmla="*/ 115749 h 9893405"/>
              <a:gd name="connsiteX10" fmla="*/ 4728876 w 4867735"/>
              <a:gd name="connsiteY10" fmla="*/ 389743 h 9893405"/>
              <a:gd name="connsiteX11" fmla="*/ 9846 w 4867735"/>
              <a:gd name="connsiteY11" fmla="*/ 4801925 h 9893405"/>
              <a:gd name="connsiteX0" fmla="*/ 8 w 4867735"/>
              <a:gd name="connsiteY0" fmla="*/ 4491310 h 9893405"/>
              <a:gd name="connsiteX1" fmla="*/ 3231219 w 4867735"/>
              <a:gd name="connsiteY1" fmla="*/ 9079384 h 9893405"/>
              <a:gd name="connsiteX2" fmla="*/ 3242794 w 4867735"/>
              <a:gd name="connsiteY2" fmla="*/ 8701411 h 9893405"/>
              <a:gd name="connsiteX3" fmla="*/ 4323723 w 4867735"/>
              <a:gd name="connsiteY3" fmla="*/ 9408977 h 9893405"/>
              <a:gd name="connsiteX4" fmla="*/ 3305945 w 4867735"/>
              <a:gd name="connsiteY4" fmla="*/ 9893405 h 9893405"/>
              <a:gd name="connsiteX5" fmla="*/ 3231219 w 4867735"/>
              <a:gd name="connsiteY5" fmla="*/ 9445983 h 9893405"/>
              <a:gd name="connsiteX6" fmla="*/ 8 w 4867735"/>
              <a:gd name="connsiteY6" fmla="*/ 5112542 h 9893405"/>
              <a:gd name="connsiteX7" fmla="*/ 8 w 4867735"/>
              <a:gd name="connsiteY7" fmla="*/ 4491310 h 9893405"/>
              <a:gd name="connsiteX0" fmla="*/ 4492010 w 4867735"/>
              <a:gd name="connsiteY0" fmla="*/ 459192 h 9893405"/>
              <a:gd name="connsiteX1" fmla="*/ 9846 w 4867735"/>
              <a:gd name="connsiteY1" fmla="*/ 4801925 h 9893405"/>
              <a:gd name="connsiteX2" fmla="*/ 1067140 w 4867735"/>
              <a:gd name="connsiteY2" fmla="*/ 1460781 h 9893405"/>
              <a:gd name="connsiteX3" fmla="*/ 4867735 w 4867735"/>
              <a:gd name="connsiteY3" fmla="*/ 0 h 9893405"/>
              <a:gd name="connsiteX4" fmla="*/ 4492010 w 4867735"/>
              <a:gd name="connsiteY4" fmla="*/ 459192 h 9893405"/>
              <a:gd name="connsiteX0" fmla="*/ 8 w 4867735"/>
              <a:gd name="connsiteY0" fmla="*/ 4491310 h 9893405"/>
              <a:gd name="connsiteX1" fmla="*/ 1967700 w 4867735"/>
              <a:gd name="connsiteY1" fmla="*/ 7835881 h 9893405"/>
              <a:gd name="connsiteX2" fmla="*/ 3242794 w 4867735"/>
              <a:gd name="connsiteY2" fmla="*/ 9021512 h 9893405"/>
              <a:gd name="connsiteX3" fmla="*/ 3321942 w 4867735"/>
              <a:gd name="connsiteY3" fmla="*/ 8611571 h 9893405"/>
              <a:gd name="connsiteX4" fmla="*/ 4323723 w 4867735"/>
              <a:gd name="connsiteY4" fmla="*/ 9408977 h 9893405"/>
              <a:gd name="connsiteX5" fmla="*/ 3305945 w 4867735"/>
              <a:gd name="connsiteY5" fmla="*/ 9893405 h 9893405"/>
              <a:gd name="connsiteX6" fmla="*/ 3231219 w 4867735"/>
              <a:gd name="connsiteY6" fmla="*/ 9342450 h 9893405"/>
              <a:gd name="connsiteX7" fmla="*/ 8 w 4867735"/>
              <a:gd name="connsiteY7" fmla="*/ 5112542 h 9893405"/>
              <a:gd name="connsiteX8" fmla="*/ 8 w 4867735"/>
              <a:gd name="connsiteY8" fmla="*/ 4491310 h 9893405"/>
              <a:gd name="connsiteX9" fmla="*/ 4492010 w 4867735"/>
              <a:gd name="connsiteY9" fmla="*/ 115749 h 9893405"/>
              <a:gd name="connsiteX10" fmla="*/ 4728876 w 4867735"/>
              <a:gd name="connsiteY10" fmla="*/ 389743 h 9893405"/>
              <a:gd name="connsiteX11" fmla="*/ 9846 w 4867735"/>
              <a:gd name="connsiteY11" fmla="*/ 4801925 h 9893405"/>
              <a:gd name="connsiteX0" fmla="*/ 8 w 4867735"/>
              <a:gd name="connsiteY0" fmla="*/ 4491310 h 9893405"/>
              <a:gd name="connsiteX1" fmla="*/ 3231219 w 4867735"/>
              <a:gd name="connsiteY1" fmla="*/ 9079384 h 9893405"/>
              <a:gd name="connsiteX2" fmla="*/ 3242794 w 4867735"/>
              <a:gd name="connsiteY2" fmla="*/ 8701411 h 9893405"/>
              <a:gd name="connsiteX3" fmla="*/ 4323723 w 4867735"/>
              <a:gd name="connsiteY3" fmla="*/ 9408977 h 9893405"/>
              <a:gd name="connsiteX4" fmla="*/ 3305945 w 4867735"/>
              <a:gd name="connsiteY4" fmla="*/ 9893405 h 9893405"/>
              <a:gd name="connsiteX5" fmla="*/ 3231219 w 4867735"/>
              <a:gd name="connsiteY5" fmla="*/ 9445983 h 9893405"/>
              <a:gd name="connsiteX6" fmla="*/ 8 w 4867735"/>
              <a:gd name="connsiteY6" fmla="*/ 5112542 h 9893405"/>
              <a:gd name="connsiteX7" fmla="*/ 8 w 4867735"/>
              <a:gd name="connsiteY7" fmla="*/ 4491310 h 9893405"/>
              <a:gd name="connsiteX0" fmla="*/ 4867735 w 4867735"/>
              <a:gd name="connsiteY0" fmla="*/ 590636 h 9893405"/>
              <a:gd name="connsiteX1" fmla="*/ 9846 w 4867735"/>
              <a:gd name="connsiteY1" fmla="*/ 4801925 h 9893405"/>
              <a:gd name="connsiteX2" fmla="*/ 1067140 w 4867735"/>
              <a:gd name="connsiteY2" fmla="*/ 1460781 h 9893405"/>
              <a:gd name="connsiteX3" fmla="*/ 4867735 w 4867735"/>
              <a:gd name="connsiteY3" fmla="*/ 0 h 9893405"/>
              <a:gd name="connsiteX4" fmla="*/ 4867735 w 4867735"/>
              <a:gd name="connsiteY4" fmla="*/ 590636 h 9893405"/>
              <a:gd name="connsiteX0" fmla="*/ 8 w 4867735"/>
              <a:gd name="connsiteY0" fmla="*/ 4491310 h 9893405"/>
              <a:gd name="connsiteX1" fmla="*/ 1967700 w 4867735"/>
              <a:gd name="connsiteY1" fmla="*/ 7835881 h 9893405"/>
              <a:gd name="connsiteX2" fmla="*/ 3242794 w 4867735"/>
              <a:gd name="connsiteY2" fmla="*/ 9021512 h 9893405"/>
              <a:gd name="connsiteX3" fmla="*/ 3321942 w 4867735"/>
              <a:gd name="connsiteY3" fmla="*/ 8611571 h 9893405"/>
              <a:gd name="connsiteX4" fmla="*/ 4323723 w 4867735"/>
              <a:gd name="connsiteY4" fmla="*/ 9408977 h 9893405"/>
              <a:gd name="connsiteX5" fmla="*/ 3305945 w 4867735"/>
              <a:gd name="connsiteY5" fmla="*/ 9893405 h 9893405"/>
              <a:gd name="connsiteX6" fmla="*/ 3231219 w 4867735"/>
              <a:gd name="connsiteY6" fmla="*/ 9342450 h 9893405"/>
              <a:gd name="connsiteX7" fmla="*/ 8 w 4867735"/>
              <a:gd name="connsiteY7" fmla="*/ 5112542 h 9893405"/>
              <a:gd name="connsiteX8" fmla="*/ 8 w 4867735"/>
              <a:gd name="connsiteY8" fmla="*/ 4491310 h 9893405"/>
              <a:gd name="connsiteX9" fmla="*/ 4492010 w 4867735"/>
              <a:gd name="connsiteY9" fmla="*/ 115749 h 9893405"/>
              <a:gd name="connsiteX10" fmla="*/ 4728876 w 4867735"/>
              <a:gd name="connsiteY10" fmla="*/ 389743 h 9893405"/>
              <a:gd name="connsiteX11" fmla="*/ 9846 w 4867735"/>
              <a:gd name="connsiteY11" fmla="*/ 4801925 h 9893405"/>
              <a:gd name="connsiteX0" fmla="*/ 8 w 4867735"/>
              <a:gd name="connsiteY0" fmla="*/ 4491310 h 9893405"/>
              <a:gd name="connsiteX1" fmla="*/ 3231219 w 4867735"/>
              <a:gd name="connsiteY1" fmla="*/ 9079384 h 9893405"/>
              <a:gd name="connsiteX2" fmla="*/ 3242794 w 4867735"/>
              <a:gd name="connsiteY2" fmla="*/ 8701411 h 9893405"/>
              <a:gd name="connsiteX3" fmla="*/ 4323723 w 4867735"/>
              <a:gd name="connsiteY3" fmla="*/ 9408977 h 9893405"/>
              <a:gd name="connsiteX4" fmla="*/ 3305945 w 4867735"/>
              <a:gd name="connsiteY4" fmla="*/ 9893405 h 9893405"/>
              <a:gd name="connsiteX5" fmla="*/ 3231219 w 4867735"/>
              <a:gd name="connsiteY5" fmla="*/ 9445983 h 9893405"/>
              <a:gd name="connsiteX6" fmla="*/ 8 w 4867735"/>
              <a:gd name="connsiteY6" fmla="*/ 5112542 h 9893405"/>
              <a:gd name="connsiteX7" fmla="*/ 8 w 4867735"/>
              <a:gd name="connsiteY7" fmla="*/ 4491310 h 9893405"/>
              <a:gd name="connsiteX0" fmla="*/ 4867735 w 4867735"/>
              <a:gd name="connsiteY0" fmla="*/ 590636 h 9893405"/>
              <a:gd name="connsiteX1" fmla="*/ 9846 w 4867735"/>
              <a:gd name="connsiteY1" fmla="*/ 4801925 h 9893405"/>
              <a:gd name="connsiteX2" fmla="*/ 1067140 w 4867735"/>
              <a:gd name="connsiteY2" fmla="*/ 1460781 h 9893405"/>
              <a:gd name="connsiteX3" fmla="*/ 4867735 w 4867735"/>
              <a:gd name="connsiteY3" fmla="*/ 0 h 9893405"/>
              <a:gd name="connsiteX4" fmla="*/ 4867735 w 4867735"/>
              <a:gd name="connsiteY4" fmla="*/ 590636 h 9893405"/>
              <a:gd name="connsiteX0" fmla="*/ 8 w 4867735"/>
              <a:gd name="connsiteY0" fmla="*/ 4491310 h 9893405"/>
              <a:gd name="connsiteX1" fmla="*/ 1967700 w 4867735"/>
              <a:gd name="connsiteY1" fmla="*/ 7835881 h 9893405"/>
              <a:gd name="connsiteX2" fmla="*/ 3242794 w 4867735"/>
              <a:gd name="connsiteY2" fmla="*/ 9021512 h 9893405"/>
              <a:gd name="connsiteX3" fmla="*/ 3321942 w 4867735"/>
              <a:gd name="connsiteY3" fmla="*/ 8611571 h 9893405"/>
              <a:gd name="connsiteX4" fmla="*/ 4323723 w 4867735"/>
              <a:gd name="connsiteY4" fmla="*/ 9408977 h 9893405"/>
              <a:gd name="connsiteX5" fmla="*/ 3305945 w 4867735"/>
              <a:gd name="connsiteY5" fmla="*/ 9893405 h 9893405"/>
              <a:gd name="connsiteX6" fmla="*/ 3231219 w 4867735"/>
              <a:gd name="connsiteY6" fmla="*/ 9342450 h 9893405"/>
              <a:gd name="connsiteX7" fmla="*/ 8 w 4867735"/>
              <a:gd name="connsiteY7" fmla="*/ 5112542 h 9893405"/>
              <a:gd name="connsiteX8" fmla="*/ 8 w 4867735"/>
              <a:gd name="connsiteY8" fmla="*/ 4491310 h 9893405"/>
              <a:gd name="connsiteX9" fmla="*/ 4688798 w 4867735"/>
              <a:gd name="connsiteY9" fmla="*/ 0 h 9893405"/>
              <a:gd name="connsiteX10" fmla="*/ 4728876 w 4867735"/>
              <a:gd name="connsiteY10" fmla="*/ 389743 h 9893405"/>
              <a:gd name="connsiteX11" fmla="*/ 9846 w 4867735"/>
              <a:gd name="connsiteY11" fmla="*/ 4801925 h 9893405"/>
              <a:gd name="connsiteX0" fmla="*/ 8 w 4867735"/>
              <a:gd name="connsiteY0" fmla="*/ 4491310 h 9893405"/>
              <a:gd name="connsiteX1" fmla="*/ 3231219 w 4867735"/>
              <a:gd name="connsiteY1" fmla="*/ 9079384 h 9893405"/>
              <a:gd name="connsiteX2" fmla="*/ 3242794 w 4867735"/>
              <a:gd name="connsiteY2" fmla="*/ 8701411 h 9893405"/>
              <a:gd name="connsiteX3" fmla="*/ 4323723 w 4867735"/>
              <a:gd name="connsiteY3" fmla="*/ 9408977 h 9893405"/>
              <a:gd name="connsiteX4" fmla="*/ 3305945 w 4867735"/>
              <a:gd name="connsiteY4" fmla="*/ 9893405 h 9893405"/>
              <a:gd name="connsiteX5" fmla="*/ 3231219 w 4867735"/>
              <a:gd name="connsiteY5" fmla="*/ 9445983 h 9893405"/>
              <a:gd name="connsiteX6" fmla="*/ 8 w 4867735"/>
              <a:gd name="connsiteY6" fmla="*/ 5112542 h 9893405"/>
              <a:gd name="connsiteX7" fmla="*/ 8 w 4867735"/>
              <a:gd name="connsiteY7" fmla="*/ 4491310 h 9893405"/>
              <a:gd name="connsiteX0" fmla="*/ 4809857 w 4867735"/>
              <a:gd name="connsiteY0" fmla="*/ 590636 h 9893405"/>
              <a:gd name="connsiteX1" fmla="*/ 9846 w 4867735"/>
              <a:gd name="connsiteY1" fmla="*/ 4801925 h 9893405"/>
              <a:gd name="connsiteX2" fmla="*/ 1067140 w 4867735"/>
              <a:gd name="connsiteY2" fmla="*/ 1460781 h 9893405"/>
              <a:gd name="connsiteX3" fmla="*/ 4867735 w 4867735"/>
              <a:gd name="connsiteY3" fmla="*/ 0 h 9893405"/>
              <a:gd name="connsiteX4" fmla="*/ 4809857 w 4867735"/>
              <a:gd name="connsiteY4" fmla="*/ 590636 h 9893405"/>
              <a:gd name="connsiteX0" fmla="*/ 8 w 4867735"/>
              <a:gd name="connsiteY0" fmla="*/ 4491310 h 9893405"/>
              <a:gd name="connsiteX1" fmla="*/ 1967700 w 4867735"/>
              <a:gd name="connsiteY1" fmla="*/ 7835881 h 9893405"/>
              <a:gd name="connsiteX2" fmla="*/ 3242794 w 4867735"/>
              <a:gd name="connsiteY2" fmla="*/ 9021512 h 9893405"/>
              <a:gd name="connsiteX3" fmla="*/ 3321942 w 4867735"/>
              <a:gd name="connsiteY3" fmla="*/ 8611571 h 9893405"/>
              <a:gd name="connsiteX4" fmla="*/ 4323723 w 4867735"/>
              <a:gd name="connsiteY4" fmla="*/ 9408977 h 9893405"/>
              <a:gd name="connsiteX5" fmla="*/ 3305945 w 4867735"/>
              <a:gd name="connsiteY5" fmla="*/ 9893405 h 9893405"/>
              <a:gd name="connsiteX6" fmla="*/ 3231219 w 4867735"/>
              <a:gd name="connsiteY6" fmla="*/ 9342450 h 9893405"/>
              <a:gd name="connsiteX7" fmla="*/ 8 w 4867735"/>
              <a:gd name="connsiteY7" fmla="*/ 5112542 h 9893405"/>
              <a:gd name="connsiteX8" fmla="*/ 8 w 4867735"/>
              <a:gd name="connsiteY8" fmla="*/ 4491310 h 9893405"/>
              <a:gd name="connsiteX9" fmla="*/ 4688798 w 4867735"/>
              <a:gd name="connsiteY9" fmla="*/ 0 h 9893405"/>
              <a:gd name="connsiteX10" fmla="*/ 4728876 w 4867735"/>
              <a:gd name="connsiteY10" fmla="*/ 389743 h 9893405"/>
              <a:gd name="connsiteX11" fmla="*/ 9846 w 4867735"/>
              <a:gd name="connsiteY11" fmla="*/ 4801925 h 9893405"/>
              <a:gd name="connsiteX0" fmla="*/ 8 w 4867735"/>
              <a:gd name="connsiteY0" fmla="*/ 4491310 h 9893405"/>
              <a:gd name="connsiteX1" fmla="*/ 3231219 w 4867735"/>
              <a:gd name="connsiteY1" fmla="*/ 9079384 h 9893405"/>
              <a:gd name="connsiteX2" fmla="*/ 3242794 w 4867735"/>
              <a:gd name="connsiteY2" fmla="*/ 8701411 h 9893405"/>
              <a:gd name="connsiteX3" fmla="*/ 4323723 w 4867735"/>
              <a:gd name="connsiteY3" fmla="*/ 9408977 h 9893405"/>
              <a:gd name="connsiteX4" fmla="*/ 3305945 w 4867735"/>
              <a:gd name="connsiteY4" fmla="*/ 9893405 h 9893405"/>
              <a:gd name="connsiteX5" fmla="*/ 3231219 w 4867735"/>
              <a:gd name="connsiteY5" fmla="*/ 9445983 h 9893405"/>
              <a:gd name="connsiteX6" fmla="*/ 8 w 4867735"/>
              <a:gd name="connsiteY6" fmla="*/ 5112542 h 9893405"/>
              <a:gd name="connsiteX7" fmla="*/ 8 w 4867735"/>
              <a:gd name="connsiteY7" fmla="*/ 4491310 h 9893405"/>
              <a:gd name="connsiteX0" fmla="*/ 4809857 w 4867735"/>
              <a:gd name="connsiteY0" fmla="*/ 590636 h 9893405"/>
              <a:gd name="connsiteX1" fmla="*/ 9846 w 4867735"/>
              <a:gd name="connsiteY1" fmla="*/ 4801925 h 9893405"/>
              <a:gd name="connsiteX2" fmla="*/ 1067140 w 4867735"/>
              <a:gd name="connsiteY2" fmla="*/ 1460781 h 9893405"/>
              <a:gd name="connsiteX3" fmla="*/ 4867735 w 4867735"/>
              <a:gd name="connsiteY3" fmla="*/ 0 h 9893405"/>
              <a:gd name="connsiteX4" fmla="*/ 4809857 w 4867735"/>
              <a:gd name="connsiteY4" fmla="*/ 590636 h 9893405"/>
              <a:gd name="connsiteX0" fmla="*/ 8 w 4867735"/>
              <a:gd name="connsiteY0" fmla="*/ 4491310 h 9893405"/>
              <a:gd name="connsiteX1" fmla="*/ 1967700 w 4867735"/>
              <a:gd name="connsiteY1" fmla="*/ 7835881 h 9893405"/>
              <a:gd name="connsiteX2" fmla="*/ 3242794 w 4867735"/>
              <a:gd name="connsiteY2" fmla="*/ 9021512 h 9893405"/>
              <a:gd name="connsiteX3" fmla="*/ 3321942 w 4867735"/>
              <a:gd name="connsiteY3" fmla="*/ 8611571 h 9893405"/>
              <a:gd name="connsiteX4" fmla="*/ 4323723 w 4867735"/>
              <a:gd name="connsiteY4" fmla="*/ 9408977 h 9893405"/>
              <a:gd name="connsiteX5" fmla="*/ 3305945 w 4867735"/>
              <a:gd name="connsiteY5" fmla="*/ 9893405 h 9893405"/>
              <a:gd name="connsiteX6" fmla="*/ 3231219 w 4867735"/>
              <a:gd name="connsiteY6" fmla="*/ 9342450 h 9893405"/>
              <a:gd name="connsiteX7" fmla="*/ 8 w 4867735"/>
              <a:gd name="connsiteY7" fmla="*/ 5112542 h 9893405"/>
              <a:gd name="connsiteX8" fmla="*/ 8 w 4867735"/>
              <a:gd name="connsiteY8" fmla="*/ 4491310 h 9893405"/>
              <a:gd name="connsiteX9" fmla="*/ 4688798 w 4867735"/>
              <a:gd name="connsiteY9" fmla="*/ 0 h 9893405"/>
              <a:gd name="connsiteX10" fmla="*/ 4728876 w 4867735"/>
              <a:gd name="connsiteY10" fmla="*/ 389743 h 9893405"/>
              <a:gd name="connsiteX11" fmla="*/ 9846 w 4867735"/>
              <a:gd name="connsiteY11" fmla="*/ 4801925 h 9893405"/>
              <a:gd name="connsiteX0" fmla="*/ 8 w 4867735"/>
              <a:gd name="connsiteY0" fmla="*/ 4491310 h 9893405"/>
              <a:gd name="connsiteX1" fmla="*/ 3231219 w 4867735"/>
              <a:gd name="connsiteY1" fmla="*/ 9079384 h 9893405"/>
              <a:gd name="connsiteX2" fmla="*/ 3242794 w 4867735"/>
              <a:gd name="connsiteY2" fmla="*/ 8701411 h 9893405"/>
              <a:gd name="connsiteX3" fmla="*/ 4323723 w 4867735"/>
              <a:gd name="connsiteY3" fmla="*/ 9408977 h 9893405"/>
              <a:gd name="connsiteX4" fmla="*/ 3305945 w 4867735"/>
              <a:gd name="connsiteY4" fmla="*/ 9893405 h 9893405"/>
              <a:gd name="connsiteX5" fmla="*/ 3231219 w 4867735"/>
              <a:gd name="connsiteY5" fmla="*/ 9445983 h 9893405"/>
              <a:gd name="connsiteX6" fmla="*/ 8 w 4867735"/>
              <a:gd name="connsiteY6" fmla="*/ 5112542 h 9893405"/>
              <a:gd name="connsiteX7" fmla="*/ 8 w 4867735"/>
              <a:gd name="connsiteY7" fmla="*/ 4491310 h 9893405"/>
              <a:gd name="connsiteX0" fmla="*/ 4809857 w 4867735"/>
              <a:gd name="connsiteY0" fmla="*/ 590636 h 9893405"/>
              <a:gd name="connsiteX1" fmla="*/ 9846 w 4867735"/>
              <a:gd name="connsiteY1" fmla="*/ 4801925 h 9893405"/>
              <a:gd name="connsiteX2" fmla="*/ 1067140 w 4867735"/>
              <a:gd name="connsiteY2" fmla="*/ 1460781 h 9893405"/>
              <a:gd name="connsiteX3" fmla="*/ 4867735 w 4867735"/>
              <a:gd name="connsiteY3" fmla="*/ 0 h 9893405"/>
              <a:gd name="connsiteX4" fmla="*/ 4809857 w 4867735"/>
              <a:gd name="connsiteY4" fmla="*/ 590636 h 9893405"/>
              <a:gd name="connsiteX0" fmla="*/ 8 w 4867735"/>
              <a:gd name="connsiteY0" fmla="*/ 4491310 h 9893405"/>
              <a:gd name="connsiteX1" fmla="*/ 1967700 w 4867735"/>
              <a:gd name="connsiteY1" fmla="*/ 7835881 h 9893405"/>
              <a:gd name="connsiteX2" fmla="*/ 3242794 w 4867735"/>
              <a:gd name="connsiteY2" fmla="*/ 9021512 h 9893405"/>
              <a:gd name="connsiteX3" fmla="*/ 3321942 w 4867735"/>
              <a:gd name="connsiteY3" fmla="*/ 8611571 h 9893405"/>
              <a:gd name="connsiteX4" fmla="*/ 4323723 w 4867735"/>
              <a:gd name="connsiteY4" fmla="*/ 9408977 h 9893405"/>
              <a:gd name="connsiteX5" fmla="*/ 3305945 w 4867735"/>
              <a:gd name="connsiteY5" fmla="*/ 9893405 h 9893405"/>
              <a:gd name="connsiteX6" fmla="*/ 3231219 w 4867735"/>
              <a:gd name="connsiteY6" fmla="*/ 9342450 h 9893405"/>
              <a:gd name="connsiteX7" fmla="*/ 8 w 4867735"/>
              <a:gd name="connsiteY7" fmla="*/ 5112542 h 9893405"/>
              <a:gd name="connsiteX8" fmla="*/ 8 w 4867735"/>
              <a:gd name="connsiteY8" fmla="*/ 4491310 h 9893405"/>
              <a:gd name="connsiteX9" fmla="*/ 4688798 w 4867735"/>
              <a:gd name="connsiteY9" fmla="*/ 0 h 9893405"/>
              <a:gd name="connsiteX10" fmla="*/ 4579567 w 4867735"/>
              <a:gd name="connsiteY10" fmla="*/ 297145 h 9893405"/>
              <a:gd name="connsiteX11" fmla="*/ 9846 w 4867735"/>
              <a:gd name="connsiteY11" fmla="*/ 4801925 h 9893405"/>
              <a:gd name="connsiteX0" fmla="*/ 8 w 4867735"/>
              <a:gd name="connsiteY0" fmla="*/ 4491310 h 9893405"/>
              <a:gd name="connsiteX1" fmla="*/ 3231219 w 4867735"/>
              <a:gd name="connsiteY1" fmla="*/ 9079384 h 9893405"/>
              <a:gd name="connsiteX2" fmla="*/ 3242794 w 4867735"/>
              <a:gd name="connsiteY2" fmla="*/ 8701411 h 9893405"/>
              <a:gd name="connsiteX3" fmla="*/ 4323723 w 4867735"/>
              <a:gd name="connsiteY3" fmla="*/ 9408977 h 9893405"/>
              <a:gd name="connsiteX4" fmla="*/ 3305945 w 4867735"/>
              <a:gd name="connsiteY4" fmla="*/ 9893405 h 9893405"/>
              <a:gd name="connsiteX5" fmla="*/ 3231219 w 4867735"/>
              <a:gd name="connsiteY5" fmla="*/ 9445983 h 9893405"/>
              <a:gd name="connsiteX6" fmla="*/ 8 w 4867735"/>
              <a:gd name="connsiteY6" fmla="*/ 5112542 h 9893405"/>
              <a:gd name="connsiteX7" fmla="*/ 8 w 4867735"/>
              <a:gd name="connsiteY7" fmla="*/ 4491310 h 9893405"/>
              <a:gd name="connsiteX0" fmla="*/ 4809857 w 4867735"/>
              <a:gd name="connsiteY0" fmla="*/ 590636 h 9893405"/>
              <a:gd name="connsiteX1" fmla="*/ 9846 w 4867735"/>
              <a:gd name="connsiteY1" fmla="*/ 4801925 h 9893405"/>
              <a:gd name="connsiteX2" fmla="*/ 1067140 w 4867735"/>
              <a:gd name="connsiteY2" fmla="*/ 1460781 h 9893405"/>
              <a:gd name="connsiteX3" fmla="*/ 4867735 w 4867735"/>
              <a:gd name="connsiteY3" fmla="*/ 0 h 9893405"/>
              <a:gd name="connsiteX4" fmla="*/ 4809857 w 4867735"/>
              <a:gd name="connsiteY4" fmla="*/ 590636 h 9893405"/>
              <a:gd name="connsiteX0" fmla="*/ 8 w 4867735"/>
              <a:gd name="connsiteY0" fmla="*/ 4491310 h 9893405"/>
              <a:gd name="connsiteX1" fmla="*/ 1967700 w 4867735"/>
              <a:gd name="connsiteY1" fmla="*/ 7835881 h 9893405"/>
              <a:gd name="connsiteX2" fmla="*/ 3242794 w 4867735"/>
              <a:gd name="connsiteY2" fmla="*/ 9021512 h 9893405"/>
              <a:gd name="connsiteX3" fmla="*/ 3321942 w 4867735"/>
              <a:gd name="connsiteY3" fmla="*/ 8611571 h 9893405"/>
              <a:gd name="connsiteX4" fmla="*/ 4323723 w 4867735"/>
              <a:gd name="connsiteY4" fmla="*/ 9408977 h 9893405"/>
              <a:gd name="connsiteX5" fmla="*/ 3305945 w 4867735"/>
              <a:gd name="connsiteY5" fmla="*/ 9893405 h 9893405"/>
              <a:gd name="connsiteX6" fmla="*/ 3231219 w 4867735"/>
              <a:gd name="connsiteY6" fmla="*/ 9342450 h 9893405"/>
              <a:gd name="connsiteX7" fmla="*/ 8 w 4867735"/>
              <a:gd name="connsiteY7" fmla="*/ 5112542 h 9893405"/>
              <a:gd name="connsiteX8" fmla="*/ 8 w 4867735"/>
              <a:gd name="connsiteY8" fmla="*/ 4491310 h 9893405"/>
              <a:gd name="connsiteX9" fmla="*/ 4688798 w 4867735"/>
              <a:gd name="connsiteY9" fmla="*/ 0 h 9893405"/>
              <a:gd name="connsiteX10" fmla="*/ 4764779 w 4867735"/>
              <a:gd name="connsiteY10" fmla="*/ 590636 h 9893405"/>
              <a:gd name="connsiteX11" fmla="*/ 9846 w 4867735"/>
              <a:gd name="connsiteY11" fmla="*/ 4801925 h 9893405"/>
              <a:gd name="connsiteX0" fmla="*/ 8 w 4867735"/>
              <a:gd name="connsiteY0" fmla="*/ 4491310 h 9893405"/>
              <a:gd name="connsiteX1" fmla="*/ 3231219 w 4867735"/>
              <a:gd name="connsiteY1" fmla="*/ 9079384 h 9893405"/>
              <a:gd name="connsiteX2" fmla="*/ 3242794 w 4867735"/>
              <a:gd name="connsiteY2" fmla="*/ 8701411 h 9893405"/>
              <a:gd name="connsiteX3" fmla="*/ 4323723 w 4867735"/>
              <a:gd name="connsiteY3" fmla="*/ 9408977 h 9893405"/>
              <a:gd name="connsiteX4" fmla="*/ 3305945 w 4867735"/>
              <a:gd name="connsiteY4" fmla="*/ 9893405 h 9893405"/>
              <a:gd name="connsiteX5" fmla="*/ 3231219 w 4867735"/>
              <a:gd name="connsiteY5" fmla="*/ 9445983 h 9893405"/>
              <a:gd name="connsiteX6" fmla="*/ 8 w 4867735"/>
              <a:gd name="connsiteY6" fmla="*/ 5112542 h 9893405"/>
              <a:gd name="connsiteX7" fmla="*/ 8 w 4867735"/>
              <a:gd name="connsiteY7" fmla="*/ 4491310 h 9893405"/>
              <a:gd name="connsiteX0" fmla="*/ 4809857 w 4867735"/>
              <a:gd name="connsiteY0" fmla="*/ 590636 h 9893405"/>
              <a:gd name="connsiteX1" fmla="*/ 9846 w 4867735"/>
              <a:gd name="connsiteY1" fmla="*/ 4801925 h 9893405"/>
              <a:gd name="connsiteX2" fmla="*/ 1067140 w 4867735"/>
              <a:gd name="connsiteY2" fmla="*/ 1460781 h 9893405"/>
              <a:gd name="connsiteX3" fmla="*/ 4867735 w 4867735"/>
              <a:gd name="connsiteY3" fmla="*/ 0 h 9893405"/>
              <a:gd name="connsiteX4" fmla="*/ 4809857 w 4867735"/>
              <a:gd name="connsiteY4" fmla="*/ 590636 h 9893405"/>
              <a:gd name="connsiteX0" fmla="*/ 8 w 4867735"/>
              <a:gd name="connsiteY0" fmla="*/ 4491310 h 9893405"/>
              <a:gd name="connsiteX1" fmla="*/ 1967700 w 4867735"/>
              <a:gd name="connsiteY1" fmla="*/ 7835881 h 9893405"/>
              <a:gd name="connsiteX2" fmla="*/ 3242794 w 4867735"/>
              <a:gd name="connsiteY2" fmla="*/ 9021512 h 9893405"/>
              <a:gd name="connsiteX3" fmla="*/ 3321942 w 4867735"/>
              <a:gd name="connsiteY3" fmla="*/ 8611571 h 9893405"/>
              <a:gd name="connsiteX4" fmla="*/ 4323723 w 4867735"/>
              <a:gd name="connsiteY4" fmla="*/ 9408977 h 9893405"/>
              <a:gd name="connsiteX5" fmla="*/ 3305945 w 4867735"/>
              <a:gd name="connsiteY5" fmla="*/ 9893405 h 9893405"/>
              <a:gd name="connsiteX6" fmla="*/ 3231219 w 4867735"/>
              <a:gd name="connsiteY6" fmla="*/ 9342450 h 9893405"/>
              <a:gd name="connsiteX7" fmla="*/ 8 w 4867735"/>
              <a:gd name="connsiteY7" fmla="*/ 5112542 h 9893405"/>
              <a:gd name="connsiteX8" fmla="*/ 8 w 4867735"/>
              <a:gd name="connsiteY8" fmla="*/ 4491310 h 9893405"/>
              <a:gd name="connsiteX9" fmla="*/ 4688798 w 4867735"/>
              <a:gd name="connsiteY9" fmla="*/ 0 h 9893405"/>
              <a:gd name="connsiteX10" fmla="*/ 4764779 w 4867735"/>
              <a:gd name="connsiteY10" fmla="*/ 590636 h 9893405"/>
              <a:gd name="connsiteX11" fmla="*/ 9846 w 4867735"/>
              <a:gd name="connsiteY11" fmla="*/ 4801925 h 989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67735" h="9893405" stroke="0" extrusionOk="0">
                <a:moveTo>
                  <a:pt x="8" y="4491310"/>
                </a:moveTo>
                <a:cubicBezTo>
                  <a:pt x="8" y="6592117"/>
                  <a:pt x="1322219" y="8554182"/>
                  <a:pt x="3231219" y="9079384"/>
                </a:cubicBezTo>
                <a:lnTo>
                  <a:pt x="3242794" y="8701411"/>
                </a:lnTo>
                <a:lnTo>
                  <a:pt x="4323723" y="9408977"/>
                </a:lnTo>
                <a:lnTo>
                  <a:pt x="3305945" y="9893405"/>
                </a:lnTo>
                <a:lnTo>
                  <a:pt x="3231219" y="9445983"/>
                </a:lnTo>
                <a:cubicBezTo>
                  <a:pt x="1322219" y="8920781"/>
                  <a:pt x="8" y="7213349"/>
                  <a:pt x="8" y="5112542"/>
                </a:cubicBezTo>
                <a:lnTo>
                  <a:pt x="8" y="4491310"/>
                </a:lnTo>
                <a:close/>
              </a:path>
              <a:path w="4867735" h="9893405" fill="darkenLess" stroke="0" extrusionOk="0">
                <a:moveTo>
                  <a:pt x="4809857" y="590636"/>
                </a:moveTo>
                <a:cubicBezTo>
                  <a:pt x="2535085" y="590636"/>
                  <a:pt x="163216" y="2383601"/>
                  <a:pt x="9846" y="4801925"/>
                </a:cubicBezTo>
                <a:cubicBezTo>
                  <a:pt x="-67465" y="3582884"/>
                  <a:pt x="312853" y="2381046"/>
                  <a:pt x="1067140" y="1460781"/>
                </a:cubicBezTo>
                <a:cubicBezTo>
                  <a:pt x="1888212" y="459036"/>
                  <a:pt x="3619529" y="0"/>
                  <a:pt x="4867735" y="0"/>
                </a:cubicBezTo>
                <a:cubicBezTo>
                  <a:pt x="4848442" y="196879"/>
                  <a:pt x="4620786" y="301158"/>
                  <a:pt x="4809857" y="590636"/>
                </a:cubicBezTo>
                <a:close/>
              </a:path>
              <a:path w="4867735" h="9893405" fill="none" extrusionOk="0">
                <a:moveTo>
                  <a:pt x="8" y="4491310"/>
                </a:moveTo>
                <a:cubicBezTo>
                  <a:pt x="324099" y="5137476"/>
                  <a:pt x="1427236" y="7092422"/>
                  <a:pt x="1967700" y="7835881"/>
                </a:cubicBezTo>
                <a:cubicBezTo>
                  <a:pt x="2508164" y="8579341"/>
                  <a:pt x="3013229" y="8980968"/>
                  <a:pt x="3242794" y="9021512"/>
                </a:cubicBezTo>
                <a:lnTo>
                  <a:pt x="3321942" y="8611571"/>
                </a:lnTo>
                <a:lnTo>
                  <a:pt x="4323723" y="9408977"/>
                </a:lnTo>
                <a:lnTo>
                  <a:pt x="3305945" y="9893405"/>
                </a:lnTo>
                <a:lnTo>
                  <a:pt x="3231219" y="9342450"/>
                </a:lnTo>
                <a:cubicBezTo>
                  <a:pt x="1322219" y="8817248"/>
                  <a:pt x="8" y="7213349"/>
                  <a:pt x="8" y="5112542"/>
                </a:cubicBezTo>
                <a:lnTo>
                  <a:pt x="8" y="4491310"/>
                </a:lnTo>
                <a:cubicBezTo>
                  <a:pt x="8" y="1946907"/>
                  <a:pt x="2300876" y="0"/>
                  <a:pt x="4688798" y="0"/>
                </a:cubicBezTo>
                <a:cubicBezTo>
                  <a:pt x="4688798" y="129914"/>
                  <a:pt x="4452233" y="310249"/>
                  <a:pt x="4764779" y="590636"/>
                </a:cubicBezTo>
                <a:cubicBezTo>
                  <a:pt x="2490007" y="590636"/>
                  <a:pt x="163216" y="2383601"/>
                  <a:pt x="9846" y="4801925"/>
                </a:cubicBezTo>
              </a:path>
            </a:pathLst>
          </a:custGeom>
          <a:solidFill>
            <a:srgbClr val="A5A5A5">
              <a:alpha val="50000"/>
            </a:srgbClr>
          </a:solidFill>
          <a:ln>
            <a:noFill/>
          </a:ln>
          <a:effectLst/>
          <a:scene3d>
            <a:camera prst="isometricRightUp"/>
            <a:lightRig rig="threePt" dir="t"/>
          </a:scene3d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1350"/>
          </a:p>
        </p:txBody>
      </p:sp>
      <p:sp>
        <p:nvSpPr>
          <p:cNvPr id="2" name="Hexagone 1">
            <a:extLst>
              <a:ext uri="{FF2B5EF4-FFF2-40B4-BE49-F238E27FC236}">
                <a16:creationId xmlns:a16="http://schemas.microsoft.com/office/drawing/2014/main" id="{66F7094F-410C-CCCC-D329-ED89136ADF7C}"/>
              </a:ext>
            </a:extLst>
          </p:cNvPr>
          <p:cNvSpPr/>
          <p:nvPr/>
        </p:nvSpPr>
        <p:spPr>
          <a:xfrm>
            <a:off x="609343" y="3043795"/>
            <a:ext cx="1388745" cy="1161574"/>
          </a:xfrm>
          <a:prstGeom prst="hexagon">
            <a:avLst/>
          </a:prstGeom>
          <a:solidFill>
            <a:srgbClr val="FFE599"/>
          </a:solidFill>
          <a:ln w="5715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46"/>
              </a:spcAft>
            </a:pPr>
            <a:r>
              <a:rPr lang="fr-FR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Réalisation d’une conception détaillée de pièces simples</a:t>
            </a:r>
            <a:endParaRPr lang="fr-FR" sz="900" dirty="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Hexagone 2">
            <a:extLst>
              <a:ext uri="{FF2B5EF4-FFF2-40B4-BE49-F238E27FC236}">
                <a16:creationId xmlns:a16="http://schemas.microsoft.com/office/drawing/2014/main" id="{87D160F2-742B-E53B-749B-10CEF733D70A}"/>
              </a:ext>
            </a:extLst>
          </p:cNvPr>
          <p:cNvSpPr/>
          <p:nvPr/>
        </p:nvSpPr>
        <p:spPr>
          <a:xfrm>
            <a:off x="1956368" y="3519219"/>
            <a:ext cx="1386364" cy="1212056"/>
          </a:xfrm>
          <a:prstGeom prst="hexagon">
            <a:avLst/>
          </a:prstGeom>
          <a:solidFill>
            <a:srgbClr val="C2D79B"/>
          </a:solidFill>
          <a:ln w="571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46"/>
              </a:spcAft>
            </a:pPr>
            <a:r>
              <a:rPr lang="fr-FR" sz="9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Débit et mise en forme avec programmation</a:t>
            </a:r>
            <a:endParaRPr lang="fr-FR" sz="90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Hexagone 3">
            <a:extLst>
              <a:ext uri="{FF2B5EF4-FFF2-40B4-BE49-F238E27FC236}">
                <a16:creationId xmlns:a16="http://schemas.microsoft.com/office/drawing/2014/main" id="{F9AAFE9C-BAE5-865A-2AD5-A83FCB98E414}"/>
              </a:ext>
            </a:extLst>
          </p:cNvPr>
          <p:cNvSpPr/>
          <p:nvPr/>
        </p:nvSpPr>
        <p:spPr>
          <a:xfrm>
            <a:off x="3500860" y="3733098"/>
            <a:ext cx="1391126" cy="1239203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rgbClr val="C2D79B"/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46"/>
              </a:spcAft>
            </a:pPr>
            <a:r>
              <a:rPr lang="fr-FR" sz="9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Réalisation d’assemblage simple sur véhicule</a:t>
            </a:r>
            <a:endParaRPr lang="fr-FR" sz="90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Hexagone 4">
            <a:extLst>
              <a:ext uri="{FF2B5EF4-FFF2-40B4-BE49-F238E27FC236}">
                <a16:creationId xmlns:a16="http://schemas.microsoft.com/office/drawing/2014/main" id="{CD2EDD48-C8C8-DB87-A217-AAF300FDD880}"/>
              </a:ext>
            </a:extLst>
          </p:cNvPr>
          <p:cNvSpPr/>
          <p:nvPr/>
        </p:nvSpPr>
        <p:spPr>
          <a:xfrm>
            <a:off x="5130087" y="3661404"/>
            <a:ext cx="1393508" cy="1212533"/>
          </a:xfrm>
          <a:prstGeom prst="hexagon">
            <a:avLst/>
          </a:prstGeom>
          <a:solidFill>
            <a:srgbClr val="4472C4">
              <a:lumMod val="40000"/>
              <a:lumOff val="60000"/>
            </a:srgbClr>
          </a:solidFill>
          <a:ln w="57150" cap="flat" cmpd="sng" algn="ctr">
            <a:solidFill>
              <a:srgbClr val="C2D79B"/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46"/>
              </a:spcAft>
            </a:pPr>
            <a:r>
              <a:rPr lang="fr-FR" sz="9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Montage d’accessoires avec énergie électrique</a:t>
            </a:r>
            <a:endParaRPr lang="fr-FR" sz="90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>
            <a:extLst>
              <a:ext uri="{FF2B5EF4-FFF2-40B4-BE49-F238E27FC236}">
                <a16:creationId xmlns:a16="http://schemas.microsoft.com/office/drawing/2014/main" id="{3FD8098E-9874-0D6A-BA79-66190C3503E5}"/>
              </a:ext>
            </a:extLst>
          </p:cNvPr>
          <p:cNvSpPr/>
          <p:nvPr/>
        </p:nvSpPr>
        <p:spPr>
          <a:xfrm>
            <a:off x="6695758" y="3234062"/>
            <a:ext cx="1388745" cy="1232535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rgbClr val="C2D79B"/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46"/>
              </a:spcAft>
            </a:pPr>
            <a:r>
              <a:rPr lang="fr-FR" sz="9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Aménagement intérieur d’un véhicule</a:t>
            </a:r>
            <a:endParaRPr lang="fr-FR" sz="90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Hexagone 8">
            <a:extLst>
              <a:ext uri="{FF2B5EF4-FFF2-40B4-BE49-F238E27FC236}">
                <a16:creationId xmlns:a16="http://schemas.microsoft.com/office/drawing/2014/main" id="{60BE68AC-30B1-2D6B-5B9B-28213584171F}"/>
              </a:ext>
            </a:extLst>
          </p:cNvPr>
          <p:cNvSpPr/>
          <p:nvPr/>
        </p:nvSpPr>
        <p:spPr>
          <a:xfrm>
            <a:off x="7637403" y="1990963"/>
            <a:ext cx="1388269" cy="1161574"/>
          </a:xfrm>
          <a:prstGeom prst="hexagon">
            <a:avLst/>
          </a:prstGeom>
          <a:solidFill>
            <a:srgbClr val="C2D79B"/>
          </a:solidFill>
          <a:ln w="571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46"/>
              </a:spcAft>
            </a:pPr>
            <a:r>
              <a:rPr lang="fr-FR" sz="9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lang="fr-FR" sz="825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Découverte assemblage thermique sur aluminium, inox</a:t>
            </a:r>
            <a:endParaRPr lang="fr-FR" sz="90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E60CC61-0900-B65B-738C-EB935AF0F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503" y="1027236"/>
            <a:ext cx="3310240" cy="2206826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2" name="Bouton d’action : obtenir des informations 11">
            <a:hlinkClick r:id="rId4" action="ppaction://hlinksldjump"/>
            <a:extLst>
              <a:ext uri="{FF2B5EF4-FFF2-40B4-BE49-F238E27FC236}">
                <a16:creationId xmlns:a16="http://schemas.microsoft.com/office/drawing/2014/main" id="{0C816EF9-FB12-7B20-7E94-54CAF02CA8D9}"/>
              </a:ext>
            </a:extLst>
          </p:cNvPr>
          <p:cNvSpPr/>
          <p:nvPr/>
        </p:nvSpPr>
        <p:spPr>
          <a:xfrm>
            <a:off x="8641080" y="4661059"/>
            <a:ext cx="405000" cy="405000"/>
          </a:xfrm>
          <a:prstGeom prst="actionButtonInformat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CB44273-553D-F364-B39F-6B491F4967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1237" y="776186"/>
            <a:ext cx="2976495" cy="25968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33716011-F054-0BD3-9682-AA7E88993D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0443" y="785349"/>
            <a:ext cx="3352745" cy="25650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7E8D942-C893-A55F-F797-7F0CE651E2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4233" y="846153"/>
            <a:ext cx="3215506" cy="25084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18AF9A6-2F6B-0D8A-A64C-3480DFEF03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9961" y="792770"/>
            <a:ext cx="4211820" cy="26468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D9492F8-059F-BD5C-8BF9-021F7DFACB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56585" y="1021572"/>
            <a:ext cx="3360693" cy="1978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4649847-A4F1-E1DE-D61E-5459C310DA9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7679" y="496392"/>
            <a:ext cx="3226318" cy="32263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E5DFD878-8BDC-0D8F-12CC-97C09944C9E6}"/>
              </a:ext>
            </a:extLst>
          </p:cNvPr>
          <p:cNvSpPr txBox="1"/>
          <p:nvPr/>
        </p:nvSpPr>
        <p:spPr>
          <a:xfrm>
            <a:off x="185738" y="81707"/>
            <a:ext cx="3521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PLAN DE FORMATION BAC PRO</a:t>
            </a:r>
          </a:p>
        </p:txBody>
      </p:sp>
    </p:spTree>
    <p:extLst>
      <p:ext uri="{BB962C8B-B14F-4D97-AF65-F5344CB8AC3E}">
        <p14:creationId xmlns:p14="http://schemas.microsoft.com/office/powerpoint/2010/main" val="271658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58FD6-2909-B494-A046-534BFAA459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15BC6846-642C-576B-136F-982D776CE7DD}"/>
              </a:ext>
            </a:extLst>
          </p:cNvPr>
          <p:cNvSpPr txBox="1"/>
          <p:nvPr/>
        </p:nvSpPr>
        <p:spPr>
          <a:xfrm>
            <a:off x="6584685" y="4727505"/>
            <a:ext cx="2140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ANNÉE DE TERMINALE</a:t>
            </a:r>
          </a:p>
        </p:txBody>
      </p:sp>
      <p:sp>
        <p:nvSpPr>
          <p:cNvPr id="28" name="Flèche courbée vers la droite 88">
            <a:extLst>
              <a:ext uri="{FF2B5EF4-FFF2-40B4-BE49-F238E27FC236}">
                <a16:creationId xmlns:a16="http://schemas.microsoft.com/office/drawing/2014/main" id="{CE557ADF-8948-9B10-01DF-9F73528D8F36}"/>
              </a:ext>
            </a:extLst>
          </p:cNvPr>
          <p:cNvSpPr/>
          <p:nvPr/>
        </p:nvSpPr>
        <p:spPr>
          <a:xfrm rot="16200000">
            <a:off x="3557194" y="-379137"/>
            <a:ext cx="3052539" cy="7520233"/>
          </a:xfrm>
          <a:custGeom>
            <a:avLst/>
            <a:gdLst>
              <a:gd name="connsiteX0" fmla="*/ 0 w 4323715"/>
              <a:gd name="connsiteY0" fmla="*/ 4607050 h 10572115"/>
              <a:gd name="connsiteX1" fmla="*/ 3242786 w 4323715"/>
              <a:gd name="connsiteY1" fmla="*/ 9067807 h 10572115"/>
              <a:gd name="connsiteX2" fmla="*/ 3242786 w 4323715"/>
              <a:gd name="connsiteY2" fmla="*/ 8331025 h 10572115"/>
              <a:gd name="connsiteX3" fmla="*/ 4323715 w 4323715"/>
              <a:gd name="connsiteY3" fmla="*/ 9524717 h 10572115"/>
              <a:gd name="connsiteX4" fmla="*/ 3242786 w 4323715"/>
              <a:gd name="connsiteY4" fmla="*/ 10425822 h 10572115"/>
              <a:gd name="connsiteX5" fmla="*/ 3242786 w 4323715"/>
              <a:gd name="connsiteY5" fmla="*/ 9689039 h 10572115"/>
              <a:gd name="connsiteX6" fmla="*/ 0 w 4323715"/>
              <a:gd name="connsiteY6" fmla="*/ 5228282 h 10572115"/>
              <a:gd name="connsiteX7" fmla="*/ 0 w 4323715"/>
              <a:gd name="connsiteY7" fmla="*/ 4607050 h 10572115"/>
              <a:gd name="connsiteX0" fmla="*/ 4323715 w 4323715"/>
              <a:gd name="connsiteY0" fmla="*/ 621231 h 10572115"/>
              <a:gd name="connsiteX1" fmla="*/ 9838 w 4323715"/>
              <a:gd name="connsiteY1" fmla="*/ 4917665 h 10572115"/>
              <a:gd name="connsiteX2" fmla="*/ 1067132 w 4323715"/>
              <a:gd name="connsiteY2" fmla="*/ 1576521 h 10572115"/>
              <a:gd name="connsiteX3" fmla="*/ 4323716 w 4323715"/>
              <a:gd name="connsiteY3" fmla="*/ -2 h 10572115"/>
              <a:gd name="connsiteX4" fmla="*/ 4323715 w 4323715"/>
              <a:gd name="connsiteY4" fmla="*/ 621231 h 10572115"/>
              <a:gd name="connsiteX0" fmla="*/ 0 w 4323715"/>
              <a:gd name="connsiteY0" fmla="*/ 4607050 h 10572115"/>
              <a:gd name="connsiteX1" fmla="*/ 3242786 w 4323715"/>
              <a:gd name="connsiteY1" fmla="*/ 9067807 h 10572115"/>
              <a:gd name="connsiteX2" fmla="*/ 3242786 w 4323715"/>
              <a:gd name="connsiteY2" fmla="*/ 8331025 h 10572115"/>
              <a:gd name="connsiteX3" fmla="*/ 4323715 w 4323715"/>
              <a:gd name="connsiteY3" fmla="*/ 9524717 h 10572115"/>
              <a:gd name="connsiteX4" fmla="*/ 3242786 w 4323715"/>
              <a:gd name="connsiteY4" fmla="*/ 10425822 h 10572115"/>
              <a:gd name="connsiteX5" fmla="*/ 3242786 w 4323715"/>
              <a:gd name="connsiteY5" fmla="*/ 9689039 h 10572115"/>
              <a:gd name="connsiteX6" fmla="*/ 0 w 4323715"/>
              <a:gd name="connsiteY6" fmla="*/ 5228282 h 10572115"/>
              <a:gd name="connsiteX7" fmla="*/ 0 w 4323715"/>
              <a:gd name="connsiteY7" fmla="*/ 4607050 h 10572115"/>
              <a:gd name="connsiteX8" fmla="*/ 4323715 w 4323715"/>
              <a:gd name="connsiteY8" fmla="*/ 0 h 10572115"/>
              <a:gd name="connsiteX9" fmla="*/ 4323715 w 4323715"/>
              <a:gd name="connsiteY9" fmla="*/ 621231 h 10572115"/>
              <a:gd name="connsiteX10" fmla="*/ 9838 w 4323715"/>
              <a:gd name="connsiteY10" fmla="*/ 4917665 h 10572115"/>
              <a:gd name="connsiteX0" fmla="*/ 8 w 4323724"/>
              <a:gd name="connsiteY0" fmla="*/ 4607052 h 10425824"/>
              <a:gd name="connsiteX1" fmla="*/ 3242794 w 4323724"/>
              <a:gd name="connsiteY1" fmla="*/ 9067809 h 10425824"/>
              <a:gd name="connsiteX2" fmla="*/ 3242794 w 4323724"/>
              <a:gd name="connsiteY2" fmla="*/ 8331027 h 10425824"/>
              <a:gd name="connsiteX3" fmla="*/ 4323723 w 4323724"/>
              <a:gd name="connsiteY3" fmla="*/ 9524719 h 10425824"/>
              <a:gd name="connsiteX4" fmla="*/ 3242794 w 4323724"/>
              <a:gd name="connsiteY4" fmla="*/ 10425824 h 10425824"/>
              <a:gd name="connsiteX5" fmla="*/ 3242794 w 4323724"/>
              <a:gd name="connsiteY5" fmla="*/ 9689041 h 10425824"/>
              <a:gd name="connsiteX6" fmla="*/ 8 w 4323724"/>
              <a:gd name="connsiteY6" fmla="*/ 5228284 h 10425824"/>
              <a:gd name="connsiteX7" fmla="*/ 8 w 4323724"/>
              <a:gd name="connsiteY7" fmla="*/ 4607052 h 10425824"/>
              <a:gd name="connsiteX0" fmla="*/ 4323723 w 4323724"/>
              <a:gd name="connsiteY0" fmla="*/ 621233 h 10425824"/>
              <a:gd name="connsiteX1" fmla="*/ 9846 w 4323724"/>
              <a:gd name="connsiteY1" fmla="*/ 4917667 h 10425824"/>
              <a:gd name="connsiteX2" fmla="*/ 1067140 w 4323724"/>
              <a:gd name="connsiteY2" fmla="*/ 1576523 h 10425824"/>
              <a:gd name="connsiteX3" fmla="*/ 4323724 w 4323724"/>
              <a:gd name="connsiteY3" fmla="*/ 0 h 10425824"/>
              <a:gd name="connsiteX4" fmla="*/ 4323723 w 4323724"/>
              <a:gd name="connsiteY4" fmla="*/ 621233 h 10425824"/>
              <a:gd name="connsiteX0" fmla="*/ 8 w 4323724"/>
              <a:gd name="connsiteY0" fmla="*/ 4607052 h 10425824"/>
              <a:gd name="connsiteX1" fmla="*/ 3242794 w 4323724"/>
              <a:gd name="connsiteY1" fmla="*/ 9067809 h 10425824"/>
              <a:gd name="connsiteX2" fmla="*/ 3321942 w 4323724"/>
              <a:gd name="connsiteY2" fmla="*/ 8727313 h 10425824"/>
              <a:gd name="connsiteX3" fmla="*/ 4323723 w 4323724"/>
              <a:gd name="connsiteY3" fmla="*/ 9524719 h 10425824"/>
              <a:gd name="connsiteX4" fmla="*/ 3242794 w 4323724"/>
              <a:gd name="connsiteY4" fmla="*/ 10425824 h 10425824"/>
              <a:gd name="connsiteX5" fmla="*/ 3242794 w 4323724"/>
              <a:gd name="connsiteY5" fmla="*/ 9689041 h 10425824"/>
              <a:gd name="connsiteX6" fmla="*/ 8 w 4323724"/>
              <a:gd name="connsiteY6" fmla="*/ 5228284 h 10425824"/>
              <a:gd name="connsiteX7" fmla="*/ 8 w 4323724"/>
              <a:gd name="connsiteY7" fmla="*/ 4607052 h 10425824"/>
              <a:gd name="connsiteX8" fmla="*/ 4323723 w 4323724"/>
              <a:gd name="connsiteY8" fmla="*/ 2 h 10425824"/>
              <a:gd name="connsiteX9" fmla="*/ 4323723 w 4323724"/>
              <a:gd name="connsiteY9" fmla="*/ 621233 h 10425824"/>
              <a:gd name="connsiteX10" fmla="*/ 9846 w 4323724"/>
              <a:gd name="connsiteY10" fmla="*/ 4917667 h 10425824"/>
              <a:gd name="connsiteX0" fmla="*/ 8 w 4323724"/>
              <a:gd name="connsiteY0" fmla="*/ 4607052 h 10425824"/>
              <a:gd name="connsiteX1" fmla="*/ 3242794 w 4323724"/>
              <a:gd name="connsiteY1" fmla="*/ 9067809 h 10425824"/>
              <a:gd name="connsiteX2" fmla="*/ 3242794 w 4323724"/>
              <a:gd name="connsiteY2" fmla="*/ 8331027 h 10425824"/>
              <a:gd name="connsiteX3" fmla="*/ 4323723 w 4323724"/>
              <a:gd name="connsiteY3" fmla="*/ 9524719 h 10425824"/>
              <a:gd name="connsiteX4" fmla="*/ 3242794 w 4323724"/>
              <a:gd name="connsiteY4" fmla="*/ 10425824 h 10425824"/>
              <a:gd name="connsiteX5" fmla="*/ 3242794 w 4323724"/>
              <a:gd name="connsiteY5" fmla="*/ 9689041 h 10425824"/>
              <a:gd name="connsiteX6" fmla="*/ 8 w 4323724"/>
              <a:gd name="connsiteY6" fmla="*/ 5228284 h 10425824"/>
              <a:gd name="connsiteX7" fmla="*/ 8 w 4323724"/>
              <a:gd name="connsiteY7" fmla="*/ 4607052 h 10425824"/>
              <a:gd name="connsiteX0" fmla="*/ 4323723 w 4323724"/>
              <a:gd name="connsiteY0" fmla="*/ 621233 h 10425824"/>
              <a:gd name="connsiteX1" fmla="*/ 9846 w 4323724"/>
              <a:gd name="connsiteY1" fmla="*/ 4917667 h 10425824"/>
              <a:gd name="connsiteX2" fmla="*/ 1067140 w 4323724"/>
              <a:gd name="connsiteY2" fmla="*/ 1576523 h 10425824"/>
              <a:gd name="connsiteX3" fmla="*/ 4323724 w 4323724"/>
              <a:gd name="connsiteY3" fmla="*/ 0 h 10425824"/>
              <a:gd name="connsiteX4" fmla="*/ 4323723 w 4323724"/>
              <a:gd name="connsiteY4" fmla="*/ 621233 h 10425824"/>
              <a:gd name="connsiteX0" fmla="*/ 8 w 4323724"/>
              <a:gd name="connsiteY0" fmla="*/ 4607052 h 10425824"/>
              <a:gd name="connsiteX1" fmla="*/ 3242794 w 4323724"/>
              <a:gd name="connsiteY1" fmla="*/ 9067809 h 10425824"/>
              <a:gd name="connsiteX2" fmla="*/ 3321942 w 4323724"/>
              <a:gd name="connsiteY2" fmla="*/ 8727313 h 10425824"/>
              <a:gd name="connsiteX3" fmla="*/ 4323723 w 4323724"/>
              <a:gd name="connsiteY3" fmla="*/ 9524719 h 10425824"/>
              <a:gd name="connsiteX4" fmla="*/ 3242794 w 4323724"/>
              <a:gd name="connsiteY4" fmla="*/ 10425824 h 10425824"/>
              <a:gd name="connsiteX5" fmla="*/ 3242794 w 4323724"/>
              <a:gd name="connsiteY5" fmla="*/ 9689041 h 10425824"/>
              <a:gd name="connsiteX6" fmla="*/ 8 w 4323724"/>
              <a:gd name="connsiteY6" fmla="*/ 5228284 h 10425824"/>
              <a:gd name="connsiteX7" fmla="*/ 8 w 4323724"/>
              <a:gd name="connsiteY7" fmla="*/ 4607052 h 10425824"/>
              <a:gd name="connsiteX8" fmla="*/ 4323724 w 4323724"/>
              <a:gd name="connsiteY8" fmla="*/ 231491 h 10425824"/>
              <a:gd name="connsiteX9" fmla="*/ 4323723 w 4323724"/>
              <a:gd name="connsiteY9" fmla="*/ 621233 h 10425824"/>
              <a:gd name="connsiteX10" fmla="*/ 9846 w 4323724"/>
              <a:gd name="connsiteY10" fmla="*/ 4917667 h 10425824"/>
              <a:gd name="connsiteX0" fmla="*/ 8 w 4323724"/>
              <a:gd name="connsiteY0" fmla="*/ 4607052 h 10425824"/>
              <a:gd name="connsiteX1" fmla="*/ 3242794 w 4323724"/>
              <a:gd name="connsiteY1" fmla="*/ 9067809 h 10425824"/>
              <a:gd name="connsiteX2" fmla="*/ 3254369 w 4323724"/>
              <a:gd name="connsiteY2" fmla="*/ 8990769 h 10425824"/>
              <a:gd name="connsiteX3" fmla="*/ 4323723 w 4323724"/>
              <a:gd name="connsiteY3" fmla="*/ 9524719 h 10425824"/>
              <a:gd name="connsiteX4" fmla="*/ 3242794 w 4323724"/>
              <a:gd name="connsiteY4" fmla="*/ 10425824 h 10425824"/>
              <a:gd name="connsiteX5" fmla="*/ 3242794 w 4323724"/>
              <a:gd name="connsiteY5" fmla="*/ 9689041 h 10425824"/>
              <a:gd name="connsiteX6" fmla="*/ 8 w 4323724"/>
              <a:gd name="connsiteY6" fmla="*/ 5228284 h 10425824"/>
              <a:gd name="connsiteX7" fmla="*/ 8 w 4323724"/>
              <a:gd name="connsiteY7" fmla="*/ 4607052 h 10425824"/>
              <a:gd name="connsiteX0" fmla="*/ 4323723 w 4323724"/>
              <a:gd name="connsiteY0" fmla="*/ 621233 h 10425824"/>
              <a:gd name="connsiteX1" fmla="*/ 9846 w 4323724"/>
              <a:gd name="connsiteY1" fmla="*/ 4917667 h 10425824"/>
              <a:gd name="connsiteX2" fmla="*/ 1067140 w 4323724"/>
              <a:gd name="connsiteY2" fmla="*/ 1576523 h 10425824"/>
              <a:gd name="connsiteX3" fmla="*/ 4323724 w 4323724"/>
              <a:gd name="connsiteY3" fmla="*/ 0 h 10425824"/>
              <a:gd name="connsiteX4" fmla="*/ 4323723 w 4323724"/>
              <a:gd name="connsiteY4" fmla="*/ 621233 h 10425824"/>
              <a:gd name="connsiteX0" fmla="*/ 8 w 4323724"/>
              <a:gd name="connsiteY0" fmla="*/ 4607052 h 10425824"/>
              <a:gd name="connsiteX1" fmla="*/ 3242794 w 4323724"/>
              <a:gd name="connsiteY1" fmla="*/ 9067809 h 10425824"/>
              <a:gd name="connsiteX2" fmla="*/ 3321942 w 4323724"/>
              <a:gd name="connsiteY2" fmla="*/ 8727313 h 10425824"/>
              <a:gd name="connsiteX3" fmla="*/ 4323723 w 4323724"/>
              <a:gd name="connsiteY3" fmla="*/ 9524719 h 10425824"/>
              <a:gd name="connsiteX4" fmla="*/ 3242794 w 4323724"/>
              <a:gd name="connsiteY4" fmla="*/ 10425824 h 10425824"/>
              <a:gd name="connsiteX5" fmla="*/ 3242794 w 4323724"/>
              <a:gd name="connsiteY5" fmla="*/ 9689041 h 10425824"/>
              <a:gd name="connsiteX6" fmla="*/ 8 w 4323724"/>
              <a:gd name="connsiteY6" fmla="*/ 5228284 h 10425824"/>
              <a:gd name="connsiteX7" fmla="*/ 8 w 4323724"/>
              <a:gd name="connsiteY7" fmla="*/ 4607052 h 10425824"/>
              <a:gd name="connsiteX8" fmla="*/ 4323724 w 4323724"/>
              <a:gd name="connsiteY8" fmla="*/ 231491 h 10425824"/>
              <a:gd name="connsiteX9" fmla="*/ 4323723 w 4323724"/>
              <a:gd name="connsiteY9" fmla="*/ 621233 h 10425824"/>
              <a:gd name="connsiteX10" fmla="*/ 9846 w 4323724"/>
              <a:gd name="connsiteY10" fmla="*/ 4917667 h 10425824"/>
              <a:gd name="connsiteX0" fmla="*/ 8 w 4323724"/>
              <a:gd name="connsiteY0" fmla="*/ 4607052 h 10425824"/>
              <a:gd name="connsiteX1" fmla="*/ 3242794 w 4323724"/>
              <a:gd name="connsiteY1" fmla="*/ 9067809 h 10425824"/>
              <a:gd name="connsiteX2" fmla="*/ 3242794 w 4323724"/>
              <a:gd name="connsiteY2" fmla="*/ 8817153 h 10425824"/>
              <a:gd name="connsiteX3" fmla="*/ 4323723 w 4323724"/>
              <a:gd name="connsiteY3" fmla="*/ 9524719 h 10425824"/>
              <a:gd name="connsiteX4" fmla="*/ 3242794 w 4323724"/>
              <a:gd name="connsiteY4" fmla="*/ 10425824 h 10425824"/>
              <a:gd name="connsiteX5" fmla="*/ 3242794 w 4323724"/>
              <a:gd name="connsiteY5" fmla="*/ 9689041 h 10425824"/>
              <a:gd name="connsiteX6" fmla="*/ 8 w 4323724"/>
              <a:gd name="connsiteY6" fmla="*/ 5228284 h 10425824"/>
              <a:gd name="connsiteX7" fmla="*/ 8 w 4323724"/>
              <a:gd name="connsiteY7" fmla="*/ 4607052 h 10425824"/>
              <a:gd name="connsiteX0" fmla="*/ 4323723 w 4323724"/>
              <a:gd name="connsiteY0" fmla="*/ 621233 h 10425824"/>
              <a:gd name="connsiteX1" fmla="*/ 9846 w 4323724"/>
              <a:gd name="connsiteY1" fmla="*/ 4917667 h 10425824"/>
              <a:gd name="connsiteX2" fmla="*/ 1067140 w 4323724"/>
              <a:gd name="connsiteY2" fmla="*/ 1576523 h 10425824"/>
              <a:gd name="connsiteX3" fmla="*/ 4323724 w 4323724"/>
              <a:gd name="connsiteY3" fmla="*/ 0 h 10425824"/>
              <a:gd name="connsiteX4" fmla="*/ 4323723 w 4323724"/>
              <a:gd name="connsiteY4" fmla="*/ 621233 h 10425824"/>
              <a:gd name="connsiteX0" fmla="*/ 8 w 4323724"/>
              <a:gd name="connsiteY0" fmla="*/ 4607052 h 10425824"/>
              <a:gd name="connsiteX1" fmla="*/ 3242794 w 4323724"/>
              <a:gd name="connsiteY1" fmla="*/ 9067809 h 10425824"/>
              <a:gd name="connsiteX2" fmla="*/ 3321942 w 4323724"/>
              <a:gd name="connsiteY2" fmla="*/ 8727313 h 10425824"/>
              <a:gd name="connsiteX3" fmla="*/ 4323723 w 4323724"/>
              <a:gd name="connsiteY3" fmla="*/ 9524719 h 10425824"/>
              <a:gd name="connsiteX4" fmla="*/ 3242794 w 4323724"/>
              <a:gd name="connsiteY4" fmla="*/ 10425824 h 10425824"/>
              <a:gd name="connsiteX5" fmla="*/ 3242794 w 4323724"/>
              <a:gd name="connsiteY5" fmla="*/ 9689041 h 10425824"/>
              <a:gd name="connsiteX6" fmla="*/ 8 w 4323724"/>
              <a:gd name="connsiteY6" fmla="*/ 5228284 h 10425824"/>
              <a:gd name="connsiteX7" fmla="*/ 8 w 4323724"/>
              <a:gd name="connsiteY7" fmla="*/ 4607052 h 10425824"/>
              <a:gd name="connsiteX8" fmla="*/ 4323724 w 4323724"/>
              <a:gd name="connsiteY8" fmla="*/ 231491 h 10425824"/>
              <a:gd name="connsiteX9" fmla="*/ 4323723 w 4323724"/>
              <a:gd name="connsiteY9" fmla="*/ 621233 h 10425824"/>
              <a:gd name="connsiteX10" fmla="*/ 9846 w 4323724"/>
              <a:gd name="connsiteY10" fmla="*/ 4917667 h 10425824"/>
              <a:gd name="connsiteX0" fmla="*/ 8 w 4323724"/>
              <a:gd name="connsiteY0" fmla="*/ 4607052 h 10425824"/>
              <a:gd name="connsiteX1" fmla="*/ 3242794 w 4323724"/>
              <a:gd name="connsiteY1" fmla="*/ 9067809 h 10425824"/>
              <a:gd name="connsiteX2" fmla="*/ 3242794 w 4323724"/>
              <a:gd name="connsiteY2" fmla="*/ 8817153 h 10425824"/>
              <a:gd name="connsiteX3" fmla="*/ 4323723 w 4323724"/>
              <a:gd name="connsiteY3" fmla="*/ 9524719 h 10425824"/>
              <a:gd name="connsiteX4" fmla="*/ 3242794 w 4323724"/>
              <a:gd name="connsiteY4" fmla="*/ 10425824 h 10425824"/>
              <a:gd name="connsiteX5" fmla="*/ 3242794 w 4323724"/>
              <a:gd name="connsiteY5" fmla="*/ 9689041 h 10425824"/>
              <a:gd name="connsiteX6" fmla="*/ 8 w 4323724"/>
              <a:gd name="connsiteY6" fmla="*/ 5228284 h 10425824"/>
              <a:gd name="connsiteX7" fmla="*/ 8 w 4323724"/>
              <a:gd name="connsiteY7" fmla="*/ 4607052 h 10425824"/>
              <a:gd name="connsiteX0" fmla="*/ 4323723 w 4323724"/>
              <a:gd name="connsiteY0" fmla="*/ 621233 h 10425824"/>
              <a:gd name="connsiteX1" fmla="*/ 9846 w 4323724"/>
              <a:gd name="connsiteY1" fmla="*/ 4917667 h 10425824"/>
              <a:gd name="connsiteX2" fmla="*/ 1067140 w 4323724"/>
              <a:gd name="connsiteY2" fmla="*/ 1576523 h 10425824"/>
              <a:gd name="connsiteX3" fmla="*/ 4323724 w 4323724"/>
              <a:gd name="connsiteY3" fmla="*/ 0 h 10425824"/>
              <a:gd name="connsiteX4" fmla="*/ 4323723 w 4323724"/>
              <a:gd name="connsiteY4" fmla="*/ 621233 h 10425824"/>
              <a:gd name="connsiteX0" fmla="*/ 8 w 4323724"/>
              <a:gd name="connsiteY0" fmla="*/ 4607052 h 10425824"/>
              <a:gd name="connsiteX1" fmla="*/ 1967700 w 4323724"/>
              <a:gd name="connsiteY1" fmla="*/ 7951623 h 10425824"/>
              <a:gd name="connsiteX2" fmla="*/ 3242794 w 4323724"/>
              <a:gd name="connsiteY2" fmla="*/ 9067809 h 10425824"/>
              <a:gd name="connsiteX3" fmla="*/ 3321942 w 4323724"/>
              <a:gd name="connsiteY3" fmla="*/ 8727313 h 10425824"/>
              <a:gd name="connsiteX4" fmla="*/ 4323723 w 4323724"/>
              <a:gd name="connsiteY4" fmla="*/ 9524719 h 10425824"/>
              <a:gd name="connsiteX5" fmla="*/ 3242794 w 4323724"/>
              <a:gd name="connsiteY5" fmla="*/ 10425824 h 10425824"/>
              <a:gd name="connsiteX6" fmla="*/ 3242794 w 4323724"/>
              <a:gd name="connsiteY6" fmla="*/ 9689041 h 10425824"/>
              <a:gd name="connsiteX7" fmla="*/ 8 w 4323724"/>
              <a:gd name="connsiteY7" fmla="*/ 5228284 h 10425824"/>
              <a:gd name="connsiteX8" fmla="*/ 8 w 4323724"/>
              <a:gd name="connsiteY8" fmla="*/ 4607052 h 10425824"/>
              <a:gd name="connsiteX9" fmla="*/ 4323724 w 4323724"/>
              <a:gd name="connsiteY9" fmla="*/ 231491 h 10425824"/>
              <a:gd name="connsiteX10" fmla="*/ 4323723 w 4323724"/>
              <a:gd name="connsiteY10" fmla="*/ 621233 h 10425824"/>
              <a:gd name="connsiteX11" fmla="*/ 9846 w 4323724"/>
              <a:gd name="connsiteY11" fmla="*/ 4917667 h 10425824"/>
              <a:gd name="connsiteX0" fmla="*/ 8 w 4323724"/>
              <a:gd name="connsiteY0" fmla="*/ 4607052 h 10425824"/>
              <a:gd name="connsiteX1" fmla="*/ 3242794 w 4323724"/>
              <a:gd name="connsiteY1" fmla="*/ 9067809 h 10425824"/>
              <a:gd name="connsiteX2" fmla="*/ 3242794 w 4323724"/>
              <a:gd name="connsiteY2" fmla="*/ 8817153 h 10425824"/>
              <a:gd name="connsiteX3" fmla="*/ 4323723 w 4323724"/>
              <a:gd name="connsiteY3" fmla="*/ 9524719 h 10425824"/>
              <a:gd name="connsiteX4" fmla="*/ 3242794 w 4323724"/>
              <a:gd name="connsiteY4" fmla="*/ 10425824 h 10425824"/>
              <a:gd name="connsiteX5" fmla="*/ 3242794 w 4323724"/>
              <a:gd name="connsiteY5" fmla="*/ 9689041 h 10425824"/>
              <a:gd name="connsiteX6" fmla="*/ 8 w 4323724"/>
              <a:gd name="connsiteY6" fmla="*/ 5228284 h 10425824"/>
              <a:gd name="connsiteX7" fmla="*/ 8 w 4323724"/>
              <a:gd name="connsiteY7" fmla="*/ 4607052 h 10425824"/>
              <a:gd name="connsiteX0" fmla="*/ 4323723 w 4323724"/>
              <a:gd name="connsiteY0" fmla="*/ 621233 h 10425824"/>
              <a:gd name="connsiteX1" fmla="*/ 9846 w 4323724"/>
              <a:gd name="connsiteY1" fmla="*/ 4917667 h 10425824"/>
              <a:gd name="connsiteX2" fmla="*/ 1067140 w 4323724"/>
              <a:gd name="connsiteY2" fmla="*/ 1576523 h 10425824"/>
              <a:gd name="connsiteX3" fmla="*/ 4323724 w 4323724"/>
              <a:gd name="connsiteY3" fmla="*/ 0 h 10425824"/>
              <a:gd name="connsiteX4" fmla="*/ 4323723 w 4323724"/>
              <a:gd name="connsiteY4" fmla="*/ 621233 h 10425824"/>
              <a:gd name="connsiteX0" fmla="*/ 8 w 4323724"/>
              <a:gd name="connsiteY0" fmla="*/ 4607052 h 10425824"/>
              <a:gd name="connsiteX1" fmla="*/ 1967700 w 4323724"/>
              <a:gd name="connsiteY1" fmla="*/ 7951623 h 10425824"/>
              <a:gd name="connsiteX2" fmla="*/ 3242794 w 4323724"/>
              <a:gd name="connsiteY2" fmla="*/ 9067809 h 10425824"/>
              <a:gd name="connsiteX3" fmla="*/ 3321942 w 4323724"/>
              <a:gd name="connsiteY3" fmla="*/ 8727313 h 10425824"/>
              <a:gd name="connsiteX4" fmla="*/ 4323723 w 4323724"/>
              <a:gd name="connsiteY4" fmla="*/ 9524719 h 10425824"/>
              <a:gd name="connsiteX5" fmla="*/ 3289093 w 4323724"/>
              <a:gd name="connsiteY5" fmla="*/ 10136464 h 10425824"/>
              <a:gd name="connsiteX6" fmla="*/ 3242794 w 4323724"/>
              <a:gd name="connsiteY6" fmla="*/ 9689041 h 10425824"/>
              <a:gd name="connsiteX7" fmla="*/ 8 w 4323724"/>
              <a:gd name="connsiteY7" fmla="*/ 5228284 h 10425824"/>
              <a:gd name="connsiteX8" fmla="*/ 8 w 4323724"/>
              <a:gd name="connsiteY8" fmla="*/ 4607052 h 10425824"/>
              <a:gd name="connsiteX9" fmla="*/ 4323724 w 4323724"/>
              <a:gd name="connsiteY9" fmla="*/ 231491 h 10425824"/>
              <a:gd name="connsiteX10" fmla="*/ 4323723 w 4323724"/>
              <a:gd name="connsiteY10" fmla="*/ 621233 h 10425824"/>
              <a:gd name="connsiteX11" fmla="*/ 9846 w 4323724"/>
              <a:gd name="connsiteY11" fmla="*/ 4917667 h 10425824"/>
              <a:gd name="connsiteX0" fmla="*/ 8 w 4323724"/>
              <a:gd name="connsiteY0" fmla="*/ 4607052 h 10159612"/>
              <a:gd name="connsiteX1" fmla="*/ 3242794 w 4323724"/>
              <a:gd name="connsiteY1" fmla="*/ 9067809 h 10159612"/>
              <a:gd name="connsiteX2" fmla="*/ 3242794 w 4323724"/>
              <a:gd name="connsiteY2" fmla="*/ 8817153 h 10159612"/>
              <a:gd name="connsiteX3" fmla="*/ 4323723 w 4323724"/>
              <a:gd name="connsiteY3" fmla="*/ 9524719 h 10159612"/>
              <a:gd name="connsiteX4" fmla="*/ 3312242 w 4323724"/>
              <a:gd name="connsiteY4" fmla="*/ 10159612 h 10159612"/>
              <a:gd name="connsiteX5" fmla="*/ 3242794 w 4323724"/>
              <a:gd name="connsiteY5" fmla="*/ 9689041 h 10159612"/>
              <a:gd name="connsiteX6" fmla="*/ 8 w 4323724"/>
              <a:gd name="connsiteY6" fmla="*/ 5228284 h 10159612"/>
              <a:gd name="connsiteX7" fmla="*/ 8 w 4323724"/>
              <a:gd name="connsiteY7" fmla="*/ 4607052 h 10159612"/>
              <a:gd name="connsiteX0" fmla="*/ 4323723 w 4323724"/>
              <a:gd name="connsiteY0" fmla="*/ 621233 h 10159612"/>
              <a:gd name="connsiteX1" fmla="*/ 9846 w 4323724"/>
              <a:gd name="connsiteY1" fmla="*/ 4917667 h 10159612"/>
              <a:gd name="connsiteX2" fmla="*/ 1067140 w 4323724"/>
              <a:gd name="connsiteY2" fmla="*/ 1576523 h 10159612"/>
              <a:gd name="connsiteX3" fmla="*/ 4323724 w 4323724"/>
              <a:gd name="connsiteY3" fmla="*/ 0 h 10159612"/>
              <a:gd name="connsiteX4" fmla="*/ 4323723 w 4323724"/>
              <a:gd name="connsiteY4" fmla="*/ 621233 h 10159612"/>
              <a:gd name="connsiteX0" fmla="*/ 8 w 4323724"/>
              <a:gd name="connsiteY0" fmla="*/ 4607052 h 10159612"/>
              <a:gd name="connsiteX1" fmla="*/ 1967700 w 4323724"/>
              <a:gd name="connsiteY1" fmla="*/ 7951623 h 10159612"/>
              <a:gd name="connsiteX2" fmla="*/ 3242794 w 4323724"/>
              <a:gd name="connsiteY2" fmla="*/ 9067809 h 10159612"/>
              <a:gd name="connsiteX3" fmla="*/ 3321942 w 4323724"/>
              <a:gd name="connsiteY3" fmla="*/ 8727313 h 10159612"/>
              <a:gd name="connsiteX4" fmla="*/ 4323723 w 4323724"/>
              <a:gd name="connsiteY4" fmla="*/ 9524719 h 10159612"/>
              <a:gd name="connsiteX5" fmla="*/ 3289093 w 4323724"/>
              <a:gd name="connsiteY5" fmla="*/ 10136464 h 10159612"/>
              <a:gd name="connsiteX6" fmla="*/ 3242794 w 4323724"/>
              <a:gd name="connsiteY6" fmla="*/ 9689041 h 10159612"/>
              <a:gd name="connsiteX7" fmla="*/ 8 w 4323724"/>
              <a:gd name="connsiteY7" fmla="*/ 5228284 h 10159612"/>
              <a:gd name="connsiteX8" fmla="*/ 8 w 4323724"/>
              <a:gd name="connsiteY8" fmla="*/ 4607052 h 10159612"/>
              <a:gd name="connsiteX9" fmla="*/ 4323724 w 4323724"/>
              <a:gd name="connsiteY9" fmla="*/ 231491 h 10159612"/>
              <a:gd name="connsiteX10" fmla="*/ 4323723 w 4323724"/>
              <a:gd name="connsiteY10" fmla="*/ 621233 h 10159612"/>
              <a:gd name="connsiteX11" fmla="*/ 9846 w 4323724"/>
              <a:gd name="connsiteY11" fmla="*/ 4917667 h 10159612"/>
              <a:gd name="connsiteX0" fmla="*/ 8 w 4323724"/>
              <a:gd name="connsiteY0" fmla="*/ 4607052 h 10159612"/>
              <a:gd name="connsiteX1" fmla="*/ 3242794 w 4323724"/>
              <a:gd name="connsiteY1" fmla="*/ 9067809 h 10159612"/>
              <a:gd name="connsiteX2" fmla="*/ 3242794 w 4323724"/>
              <a:gd name="connsiteY2" fmla="*/ 8817153 h 10159612"/>
              <a:gd name="connsiteX3" fmla="*/ 4323723 w 4323724"/>
              <a:gd name="connsiteY3" fmla="*/ 9524719 h 10159612"/>
              <a:gd name="connsiteX4" fmla="*/ 3312242 w 4323724"/>
              <a:gd name="connsiteY4" fmla="*/ 10159612 h 10159612"/>
              <a:gd name="connsiteX5" fmla="*/ 3242794 w 4323724"/>
              <a:gd name="connsiteY5" fmla="*/ 9689041 h 10159612"/>
              <a:gd name="connsiteX6" fmla="*/ 8 w 4323724"/>
              <a:gd name="connsiteY6" fmla="*/ 5228284 h 10159612"/>
              <a:gd name="connsiteX7" fmla="*/ 8 w 4323724"/>
              <a:gd name="connsiteY7" fmla="*/ 4607052 h 10159612"/>
              <a:gd name="connsiteX0" fmla="*/ 4323723 w 4323724"/>
              <a:gd name="connsiteY0" fmla="*/ 621233 h 10159612"/>
              <a:gd name="connsiteX1" fmla="*/ 9846 w 4323724"/>
              <a:gd name="connsiteY1" fmla="*/ 4917667 h 10159612"/>
              <a:gd name="connsiteX2" fmla="*/ 1067140 w 4323724"/>
              <a:gd name="connsiteY2" fmla="*/ 1576523 h 10159612"/>
              <a:gd name="connsiteX3" fmla="*/ 4323724 w 4323724"/>
              <a:gd name="connsiteY3" fmla="*/ 0 h 10159612"/>
              <a:gd name="connsiteX4" fmla="*/ 4323723 w 4323724"/>
              <a:gd name="connsiteY4" fmla="*/ 621233 h 10159612"/>
              <a:gd name="connsiteX0" fmla="*/ 8 w 4323724"/>
              <a:gd name="connsiteY0" fmla="*/ 4607052 h 10159612"/>
              <a:gd name="connsiteX1" fmla="*/ 1967700 w 4323724"/>
              <a:gd name="connsiteY1" fmla="*/ 7951623 h 10159612"/>
              <a:gd name="connsiteX2" fmla="*/ 3242794 w 4323724"/>
              <a:gd name="connsiteY2" fmla="*/ 9067809 h 10159612"/>
              <a:gd name="connsiteX3" fmla="*/ 3321942 w 4323724"/>
              <a:gd name="connsiteY3" fmla="*/ 8727313 h 10159612"/>
              <a:gd name="connsiteX4" fmla="*/ 4323723 w 4323724"/>
              <a:gd name="connsiteY4" fmla="*/ 9524719 h 10159612"/>
              <a:gd name="connsiteX5" fmla="*/ 3289093 w 4323724"/>
              <a:gd name="connsiteY5" fmla="*/ 10136464 h 10159612"/>
              <a:gd name="connsiteX6" fmla="*/ 3242794 w 4323724"/>
              <a:gd name="connsiteY6" fmla="*/ 9584873 h 10159612"/>
              <a:gd name="connsiteX7" fmla="*/ 8 w 4323724"/>
              <a:gd name="connsiteY7" fmla="*/ 5228284 h 10159612"/>
              <a:gd name="connsiteX8" fmla="*/ 8 w 4323724"/>
              <a:gd name="connsiteY8" fmla="*/ 4607052 h 10159612"/>
              <a:gd name="connsiteX9" fmla="*/ 4323724 w 4323724"/>
              <a:gd name="connsiteY9" fmla="*/ 231491 h 10159612"/>
              <a:gd name="connsiteX10" fmla="*/ 4323723 w 4323724"/>
              <a:gd name="connsiteY10" fmla="*/ 621233 h 10159612"/>
              <a:gd name="connsiteX11" fmla="*/ 9846 w 4323724"/>
              <a:gd name="connsiteY11" fmla="*/ 4917667 h 10159612"/>
              <a:gd name="connsiteX0" fmla="*/ 8 w 4323724"/>
              <a:gd name="connsiteY0" fmla="*/ 4607052 h 10159612"/>
              <a:gd name="connsiteX1" fmla="*/ 3242794 w 4323724"/>
              <a:gd name="connsiteY1" fmla="*/ 9067809 h 10159612"/>
              <a:gd name="connsiteX2" fmla="*/ 3242794 w 4323724"/>
              <a:gd name="connsiteY2" fmla="*/ 8817153 h 10159612"/>
              <a:gd name="connsiteX3" fmla="*/ 4323723 w 4323724"/>
              <a:gd name="connsiteY3" fmla="*/ 9524719 h 10159612"/>
              <a:gd name="connsiteX4" fmla="*/ 3312242 w 4323724"/>
              <a:gd name="connsiteY4" fmla="*/ 10159612 h 10159612"/>
              <a:gd name="connsiteX5" fmla="*/ 3242794 w 4323724"/>
              <a:gd name="connsiteY5" fmla="*/ 9689041 h 10159612"/>
              <a:gd name="connsiteX6" fmla="*/ 8 w 4323724"/>
              <a:gd name="connsiteY6" fmla="*/ 5228284 h 10159612"/>
              <a:gd name="connsiteX7" fmla="*/ 8 w 4323724"/>
              <a:gd name="connsiteY7" fmla="*/ 4607052 h 10159612"/>
              <a:gd name="connsiteX0" fmla="*/ 4323723 w 4323724"/>
              <a:gd name="connsiteY0" fmla="*/ 621233 h 10159612"/>
              <a:gd name="connsiteX1" fmla="*/ 9846 w 4323724"/>
              <a:gd name="connsiteY1" fmla="*/ 4917667 h 10159612"/>
              <a:gd name="connsiteX2" fmla="*/ 1067140 w 4323724"/>
              <a:gd name="connsiteY2" fmla="*/ 1576523 h 10159612"/>
              <a:gd name="connsiteX3" fmla="*/ 4323724 w 4323724"/>
              <a:gd name="connsiteY3" fmla="*/ 0 h 10159612"/>
              <a:gd name="connsiteX4" fmla="*/ 4323723 w 4323724"/>
              <a:gd name="connsiteY4" fmla="*/ 621233 h 10159612"/>
              <a:gd name="connsiteX0" fmla="*/ 8 w 4323724"/>
              <a:gd name="connsiteY0" fmla="*/ 4607052 h 10159612"/>
              <a:gd name="connsiteX1" fmla="*/ 1967700 w 4323724"/>
              <a:gd name="connsiteY1" fmla="*/ 7951623 h 10159612"/>
              <a:gd name="connsiteX2" fmla="*/ 3242794 w 4323724"/>
              <a:gd name="connsiteY2" fmla="*/ 9067809 h 10159612"/>
              <a:gd name="connsiteX3" fmla="*/ 3321942 w 4323724"/>
              <a:gd name="connsiteY3" fmla="*/ 8727313 h 10159612"/>
              <a:gd name="connsiteX4" fmla="*/ 4323723 w 4323724"/>
              <a:gd name="connsiteY4" fmla="*/ 9524719 h 10159612"/>
              <a:gd name="connsiteX5" fmla="*/ 3305945 w 4323724"/>
              <a:gd name="connsiteY5" fmla="*/ 10009147 h 10159612"/>
              <a:gd name="connsiteX6" fmla="*/ 3242794 w 4323724"/>
              <a:gd name="connsiteY6" fmla="*/ 9584873 h 10159612"/>
              <a:gd name="connsiteX7" fmla="*/ 8 w 4323724"/>
              <a:gd name="connsiteY7" fmla="*/ 5228284 h 10159612"/>
              <a:gd name="connsiteX8" fmla="*/ 8 w 4323724"/>
              <a:gd name="connsiteY8" fmla="*/ 4607052 h 10159612"/>
              <a:gd name="connsiteX9" fmla="*/ 4323724 w 4323724"/>
              <a:gd name="connsiteY9" fmla="*/ 231491 h 10159612"/>
              <a:gd name="connsiteX10" fmla="*/ 4323723 w 4323724"/>
              <a:gd name="connsiteY10" fmla="*/ 621233 h 10159612"/>
              <a:gd name="connsiteX11" fmla="*/ 9846 w 4323724"/>
              <a:gd name="connsiteY11" fmla="*/ 4917667 h 10159612"/>
              <a:gd name="connsiteX0" fmla="*/ 8 w 4323724"/>
              <a:gd name="connsiteY0" fmla="*/ 4607052 h 10009147"/>
              <a:gd name="connsiteX1" fmla="*/ 3242794 w 4323724"/>
              <a:gd name="connsiteY1" fmla="*/ 9067809 h 10009147"/>
              <a:gd name="connsiteX2" fmla="*/ 3242794 w 4323724"/>
              <a:gd name="connsiteY2" fmla="*/ 8817153 h 10009147"/>
              <a:gd name="connsiteX3" fmla="*/ 4323723 w 4323724"/>
              <a:gd name="connsiteY3" fmla="*/ 9524719 h 10009147"/>
              <a:gd name="connsiteX4" fmla="*/ 3305945 w 4323724"/>
              <a:gd name="connsiteY4" fmla="*/ 10009147 h 10009147"/>
              <a:gd name="connsiteX5" fmla="*/ 3242794 w 4323724"/>
              <a:gd name="connsiteY5" fmla="*/ 9689041 h 10009147"/>
              <a:gd name="connsiteX6" fmla="*/ 8 w 4323724"/>
              <a:gd name="connsiteY6" fmla="*/ 5228284 h 10009147"/>
              <a:gd name="connsiteX7" fmla="*/ 8 w 4323724"/>
              <a:gd name="connsiteY7" fmla="*/ 4607052 h 10009147"/>
              <a:gd name="connsiteX0" fmla="*/ 4323723 w 4323724"/>
              <a:gd name="connsiteY0" fmla="*/ 621233 h 10009147"/>
              <a:gd name="connsiteX1" fmla="*/ 9846 w 4323724"/>
              <a:gd name="connsiteY1" fmla="*/ 4917667 h 10009147"/>
              <a:gd name="connsiteX2" fmla="*/ 1067140 w 4323724"/>
              <a:gd name="connsiteY2" fmla="*/ 1576523 h 10009147"/>
              <a:gd name="connsiteX3" fmla="*/ 4323724 w 4323724"/>
              <a:gd name="connsiteY3" fmla="*/ 0 h 10009147"/>
              <a:gd name="connsiteX4" fmla="*/ 4323723 w 4323724"/>
              <a:gd name="connsiteY4" fmla="*/ 621233 h 10009147"/>
              <a:gd name="connsiteX0" fmla="*/ 8 w 4323724"/>
              <a:gd name="connsiteY0" fmla="*/ 4607052 h 10009147"/>
              <a:gd name="connsiteX1" fmla="*/ 1967700 w 4323724"/>
              <a:gd name="connsiteY1" fmla="*/ 7951623 h 10009147"/>
              <a:gd name="connsiteX2" fmla="*/ 3242794 w 4323724"/>
              <a:gd name="connsiteY2" fmla="*/ 9067809 h 10009147"/>
              <a:gd name="connsiteX3" fmla="*/ 3321942 w 4323724"/>
              <a:gd name="connsiteY3" fmla="*/ 8727313 h 10009147"/>
              <a:gd name="connsiteX4" fmla="*/ 4323723 w 4323724"/>
              <a:gd name="connsiteY4" fmla="*/ 9524719 h 10009147"/>
              <a:gd name="connsiteX5" fmla="*/ 3305945 w 4323724"/>
              <a:gd name="connsiteY5" fmla="*/ 10009147 h 10009147"/>
              <a:gd name="connsiteX6" fmla="*/ 3242794 w 4323724"/>
              <a:gd name="connsiteY6" fmla="*/ 9584873 h 10009147"/>
              <a:gd name="connsiteX7" fmla="*/ 8 w 4323724"/>
              <a:gd name="connsiteY7" fmla="*/ 5228284 h 10009147"/>
              <a:gd name="connsiteX8" fmla="*/ 8 w 4323724"/>
              <a:gd name="connsiteY8" fmla="*/ 4607052 h 10009147"/>
              <a:gd name="connsiteX9" fmla="*/ 4323724 w 4323724"/>
              <a:gd name="connsiteY9" fmla="*/ 231491 h 10009147"/>
              <a:gd name="connsiteX10" fmla="*/ 4323723 w 4323724"/>
              <a:gd name="connsiteY10" fmla="*/ 621233 h 10009147"/>
              <a:gd name="connsiteX11" fmla="*/ 9846 w 4323724"/>
              <a:gd name="connsiteY11" fmla="*/ 4917667 h 10009147"/>
              <a:gd name="connsiteX0" fmla="*/ 8 w 4323724"/>
              <a:gd name="connsiteY0" fmla="*/ 4607052 h 10009147"/>
              <a:gd name="connsiteX1" fmla="*/ 3242794 w 4323724"/>
              <a:gd name="connsiteY1" fmla="*/ 9067809 h 10009147"/>
              <a:gd name="connsiteX2" fmla="*/ 3242794 w 4323724"/>
              <a:gd name="connsiteY2" fmla="*/ 8817153 h 10009147"/>
              <a:gd name="connsiteX3" fmla="*/ 4323723 w 4323724"/>
              <a:gd name="connsiteY3" fmla="*/ 9524719 h 10009147"/>
              <a:gd name="connsiteX4" fmla="*/ 3305945 w 4323724"/>
              <a:gd name="connsiteY4" fmla="*/ 10009147 h 10009147"/>
              <a:gd name="connsiteX5" fmla="*/ 3242794 w 4323724"/>
              <a:gd name="connsiteY5" fmla="*/ 9689041 h 10009147"/>
              <a:gd name="connsiteX6" fmla="*/ 8 w 4323724"/>
              <a:gd name="connsiteY6" fmla="*/ 5228284 h 10009147"/>
              <a:gd name="connsiteX7" fmla="*/ 8 w 4323724"/>
              <a:gd name="connsiteY7" fmla="*/ 4607052 h 10009147"/>
              <a:gd name="connsiteX0" fmla="*/ 4323723 w 4323724"/>
              <a:gd name="connsiteY0" fmla="*/ 621233 h 10009147"/>
              <a:gd name="connsiteX1" fmla="*/ 9846 w 4323724"/>
              <a:gd name="connsiteY1" fmla="*/ 4917667 h 10009147"/>
              <a:gd name="connsiteX2" fmla="*/ 1067140 w 4323724"/>
              <a:gd name="connsiteY2" fmla="*/ 1576523 h 10009147"/>
              <a:gd name="connsiteX3" fmla="*/ 4323724 w 4323724"/>
              <a:gd name="connsiteY3" fmla="*/ 0 h 10009147"/>
              <a:gd name="connsiteX4" fmla="*/ 4323723 w 4323724"/>
              <a:gd name="connsiteY4" fmla="*/ 621233 h 10009147"/>
              <a:gd name="connsiteX0" fmla="*/ 8 w 4323724"/>
              <a:gd name="connsiteY0" fmla="*/ 4607052 h 10009147"/>
              <a:gd name="connsiteX1" fmla="*/ 1967700 w 4323724"/>
              <a:gd name="connsiteY1" fmla="*/ 7951623 h 10009147"/>
              <a:gd name="connsiteX2" fmla="*/ 3242794 w 4323724"/>
              <a:gd name="connsiteY2" fmla="*/ 9067809 h 10009147"/>
              <a:gd name="connsiteX3" fmla="*/ 3321942 w 4323724"/>
              <a:gd name="connsiteY3" fmla="*/ 8727313 h 10009147"/>
              <a:gd name="connsiteX4" fmla="*/ 4323723 w 4323724"/>
              <a:gd name="connsiteY4" fmla="*/ 9524719 h 10009147"/>
              <a:gd name="connsiteX5" fmla="*/ 3305945 w 4323724"/>
              <a:gd name="connsiteY5" fmla="*/ 10009147 h 10009147"/>
              <a:gd name="connsiteX6" fmla="*/ 3231219 w 4323724"/>
              <a:gd name="connsiteY6" fmla="*/ 9458192 h 10009147"/>
              <a:gd name="connsiteX7" fmla="*/ 8 w 4323724"/>
              <a:gd name="connsiteY7" fmla="*/ 5228284 h 10009147"/>
              <a:gd name="connsiteX8" fmla="*/ 8 w 4323724"/>
              <a:gd name="connsiteY8" fmla="*/ 4607052 h 10009147"/>
              <a:gd name="connsiteX9" fmla="*/ 4323724 w 4323724"/>
              <a:gd name="connsiteY9" fmla="*/ 231491 h 10009147"/>
              <a:gd name="connsiteX10" fmla="*/ 4323723 w 4323724"/>
              <a:gd name="connsiteY10" fmla="*/ 621233 h 10009147"/>
              <a:gd name="connsiteX11" fmla="*/ 9846 w 4323724"/>
              <a:gd name="connsiteY11" fmla="*/ 4917667 h 10009147"/>
              <a:gd name="connsiteX0" fmla="*/ 8 w 4323724"/>
              <a:gd name="connsiteY0" fmla="*/ 4607052 h 10009147"/>
              <a:gd name="connsiteX1" fmla="*/ 3242794 w 4323724"/>
              <a:gd name="connsiteY1" fmla="*/ 9067809 h 10009147"/>
              <a:gd name="connsiteX2" fmla="*/ 3242794 w 4323724"/>
              <a:gd name="connsiteY2" fmla="*/ 8817153 h 10009147"/>
              <a:gd name="connsiteX3" fmla="*/ 4323723 w 4323724"/>
              <a:gd name="connsiteY3" fmla="*/ 9524719 h 10009147"/>
              <a:gd name="connsiteX4" fmla="*/ 3305945 w 4323724"/>
              <a:gd name="connsiteY4" fmla="*/ 10009147 h 10009147"/>
              <a:gd name="connsiteX5" fmla="*/ 3231219 w 4323724"/>
              <a:gd name="connsiteY5" fmla="*/ 9561725 h 10009147"/>
              <a:gd name="connsiteX6" fmla="*/ 8 w 4323724"/>
              <a:gd name="connsiteY6" fmla="*/ 5228284 h 10009147"/>
              <a:gd name="connsiteX7" fmla="*/ 8 w 4323724"/>
              <a:gd name="connsiteY7" fmla="*/ 4607052 h 10009147"/>
              <a:gd name="connsiteX0" fmla="*/ 4323723 w 4323724"/>
              <a:gd name="connsiteY0" fmla="*/ 621233 h 10009147"/>
              <a:gd name="connsiteX1" fmla="*/ 9846 w 4323724"/>
              <a:gd name="connsiteY1" fmla="*/ 4917667 h 10009147"/>
              <a:gd name="connsiteX2" fmla="*/ 1067140 w 4323724"/>
              <a:gd name="connsiteY2" fmla="*/ 1576523 h 10009147"/>
              <a:gd name="connsiteX3" fmla="*/ 4323724 w 4323724"/>
              <a:gd name="connsiteY3" fmla="*/ 0 h 10009147"/>
              <a:gd name="connsiteX4" fmla="*/ 4323723 w 4323724"/>
              <a:gd name="connsiteY4" fmla="*/ 621233 h 10009147"/>
              <a:gd name="connsiteX0" fmla="*/ 8 w 4323724"/>
              <a:gd name="connsiteY0" fmla="*/ 4607052 h 10009147"/>
              <a:gd name="connsiteX1" fmla="*/ 1967700 w 4323724"/>
              <a:gd name="connsiteY1" fmla="*/ 7951623 h 10009147"/>
              <a:gd name="connsiteX2" fmla="*/ 3242794 w 4323724"/>
              <a:gd name="connsiteY2" fmla="*/ 9067809 h 10009147"/>
              <a:gd name="connsiteX3" fmla="*/ 3321942 w 4323724"/>
              <a:gd name="connsiteY3" fmla="*/ 8727313 h 10009147"/>
              <a:gd name="connsiteX4" fmla="*/ 4323723 w 4323724"/>
              <a:gd name="connsiteY4" fmla="*/ 9524719 h 10009147"/>
              <a:gd name="connsiteX5" fmla="*/ 3305945 w 4323724"/>
              <a:gd name="connsiteY5" fmla="*/ 10009147 h 10009147"/>
              <a:gd name="connsiteX6" fmla="*/ 3231219 w 4323724"/>
              <a:gd name="connsiteY6" fmla="*/ 9458192 h 10009147"/>
              <a:gd name="connsiteX7" fmla="*/ 8 w 4323724"/>
              <a:gd name="connsiteY7" fmla="*/ 5228284 h 10009147"/>
              <a:gd name="connsiteX8" fmla="*/ 8 w 4323724"/>
              <a:gd name="connsiteY8" fmla="*/ 4607052 h 10009147"/>
              <a:gd name="connsiteX9" fmla="*/ 4323724 w 4323724"/>
              <a:gd name="connsiteY9" fmla="*/ 231491 h 10009147"/>
              <a:gd name="connsiteX10" fmla="*/ 4323723 w 4323724"/>
              <a:gd name="connsiteY10" fmla="*/ 621233 h 10009147"/>
              <a:gd name="connsiteX11" fmla="*/ 9846 w 4323724"/>
              <a:gd name="connsiteY11" fmla="*/ 4917667 h 10009147"/>
              <a:gd name="connsiteX0" fmla="*/ 8 w 4323724"/>
              <a:gd name="connsiteY0" fmla="*/ 4607052 h 10009147"/>
              <a:gd name="connsiteX1" fmla="*/ 3242794 w 4323724"/>
              <a:gd name="connsiteY1" fmla="*/ 9067809 h 10009147"/>
              <a:gd name="connsiteX2" fmla="*/ 3242794 w 4323724"/>
              <a:gd name="connsiteY2" fmla="*/ 8817153 h 10009147"/>
              <a:gd name="connsiteX3" fmla="*/ 4323723 w 4323724"/>
              <a:gd name="connsiteY3" fmla="*/ 9524719 h 10009147"/>
              <a:gd name="connsiteX4" fmla="*/ 3305945 w 4323724"/>
              <a:gd name="connsiteY4" fmla="*/ 10009147 h 10009147"/>
              <a:gd name="connsiteX5" fmla="*/ 3231219 w 4323724"/>
              <a:gd name="connsiteY5" fmla="*/ 9561725 h 10009147"/>
              <a:gd name="connsiteX6" fmla="*/ 8 w 4323724"/>
              <a:gd name="connsiteY6" fmla="*/ 5228284 h 10009147"/>
              <a:gd name="connsiteX7" fmla="*/ 8 w 4323724"/>
              <a:gd name="connsiteY7" fmla="*/ 4607052 h 10009147"/>
              <a:gd name="connsiteX0" fmla="*/ 4323723 w 4323724"/>
              <a:gd name="connsiteY0" fmla="*/ 621233 h 10009147"/>
              <a:gd name="connsiteX1" fmla="*/ 9846 w 4323724"/>
              <a:gd name="connsiteY1" fmla="*/ 4917667 h 10009147"/>
              <a:gd name="connsiteX2" fmla="*/ 1067140 w 4323724"/>
              <a:gd name="connsiteY2" fmla="*/ 1576523 h 10009147"/>
              <a:gd name="connsiteX3" fmla="*/ 4323724 w 4323724"/>
              <a:gd name="connsiteY3" fmla="*/ 0 h 10009147"/>
              <a:gd name="connsiteX4" fmla="*/ 4323723 w 4323724"/>
              <a:gd name="connsiteY4" fmla="*/ 621233 h 10009147"/>
              <a:gd name="connsiteX0" fmla="*/ 8 w 4323724"/>
              <a:gd name="connsiteY0" fmla="*/ 4607052 h 10009147"/>
              <a:gd name="connsiteX1" fmla="*/ 1967700 w 4323724"/>
              <a:gd name="connsiteY1" fmla="*/ 7951623 h 10009147"/>
              <a:gd name="connsiteX2" fmla="*/ 3242794 w 4323724"/>
              <a:gd name="connsiteY2" fmla="*/ 9137254 h 10009147"/>
              <a:gd name="connsiteX3" fmla="*/ 3321942 w 4323724"/>
              <a:gd name="connsiteY3" fmla="*/ 8727313 h 10009147"/>
              <a:gd name="connsiteX4" fmla="*/ 4323723 w 4323724"/>
              <a:gd name="connsiteY4" fmla="*/ 9524719 h 10009147"/>
              <a:gd name="connsiteX5" fmla="*/ 3305945 w 4323724"/>
              <a:gd name="connsiteY5" fmla="*/ 10009147 h 10009147"/>
              <a:gd name="connsiteX6" fmla="*/ 3231219 w 4323724"/>
              <a:gd name="connsiteY6" fmla="*/ 9458192 h 10009147"/>
              <a:gd name="connsiteX7" fmla="*/ 8 w 4323724"/>
              <a:gd name="connsiteY7" fmla="*/ 5228284 h 10009147"/>
              <a:gd name="connsiteX8" fmla="*/ 8 w 4323724"/>
              <a:gd name="connsiteY8" fmla="*/ 4607052 h 10009147"/>
              <a:gd name="connsiteX9" fmla="*/ 4323724 w 4323724"/>
              <a:gd name="connsiteY9" fmla="*/ 231491 h 10009147"/>
              <a:gd name="connsiteX10" fmla="*/ 4323723 w 4323724"/>
              <a:gd name="connsiteY10" fmla="*/ 621233 h 10009147"/>
              <a:gd name="connsiteX11" fmla="*/ 9846 w 4323724"/>
              <a:gd name="connsiteY11" fmla="*/ 4917667 h 10009147"/>
              <a:gd name="connsiteX0" fmla="*/ 8 w 4323724"/>
              <a:gd name="connsiteY0" fmla="*/ 4607052 h 10009147"/>
              <a:gd name="connsiteX1" fmla="*/ 3231219 w 4323724"/>
              <a:gd name="connsiteY1" fmla="*/ 9195126 h 10009147"/>
              <a:gd name="connsiteX2" fmla="*/ 3242794 w 4323724"/>
              <a:gd name="connsiteY2" fmla="*/ 8817153 h 10009147"/>
              <a:gd name="connsiteX3" fmla="*/ 4323723 w 4323724"/>
              <a:gd name="connsiteY3" fmla="*/ 9524719 h 10009147"/>
              <a:gd name="connsiteX4" fmla="*/ 3305945 w 4323724"/>
              <a:gd name="connsiteY4" fmla="*/ 10009147 h 10009147"/>
              <a:gd name="connsiteX5" fmla="*/ 3231219 w 4323724"/>
              <a:gd name="connsiteY5" fmla="*/ 9561725 h 10009147"/>
              <a:gd name="connsiteX6" fmla="*/ 8 w 4323724"/>
              <a:gd name="connsiteY6" fmla="*/ 5228284 h 10009147"/>
              <a:gd name="connsiteX7" fmla="*/ 8 w 4323724"/>
              <a:gd name="connsiteY7" fmla="*/ 4607052 h 10009147"/>
              <a:gd name="connsiteX0" fmla="*/ 4323723 w 4323724"/>
              <a:gd name="connsiteY0" fmla="*/ 621233 h 10009147"/>
              <a:gd name="connsiteX1" fmla="*/ 9846 w 4323724"/>
              <a:gd name="connsiteY1" fmla="*/ 4917667 h 10009147"/>
              <a:gd name="connsiteX2" fmla="*/ 1067140 w 4323724"/>
              <a:gd name="connsiteY2" fmla="*/ 1576523 h 10009147"/>
              <a:gd name="connsiteX3" fmla="*/ 4323724 w 4323724"/>
              <a:gd name="connsiteY3" fmla="*/ 0 h 10009147"/>
              <a:gd name="connsiteX4" fmla="*/ 4323723 w 4323724"/>
              <a:gd name="connsiteY4" fmla="*/ 621233 h 10009147"/>
              <a:gd name="connsiteX0" fmla="*/ 8 w 4323724"/>
              <a:gd name="connsiteY0" fmla="*/ 4607052 h 10009147"/>
              <a:gd name="connsiteX1" fmla="*/ 1967700 w 4323724"/>
              <a:gd name="connsiteY1" fmla="*/ 7951623 h 10009147"/>
              <a:gd name="connsiteX2" fmla="*/ 3242794 w 4323724"/>
              <a:gd name="connsiteY2" fmla="*/ 9137254 h 10009147"/>
              <a:gd name="connsiteX3" fmla="*/ 3321942 w 4323724"/>
              <a:gd name="connsiteY3" fmla="*/ 8727313 h 10009147"/>
              <a:gd name="connsiteX4" fmla="*/ 4323723 w 4323724"/>
              <a:gd name="connsiteY4" fmla="*/ 9524719 h 10009147"/>
              <a:gd name="connsiteX5" fmla="*/ 3305945 w 4323724"/>
              <a:gd name="connsiteY5" fmla="*/ 10009147 h 10009147"/>
              <a:gd name="connsiteX6" fmla="*/ 3231219 w 4323724"/>
              <a:gd name="connsiteY6" fmla="*/ 9458192 h 10009147"/>
              <a:gd name="connsiteX7" fmla="*/ 8 w 4323724"/>
              <a:gd name="connsiteY7" fmla="*/ 5228284 h 10009147"/>
              <a:gd name="connsiteX8" fmla="*/ 8 w 4323724"/>
              <a:gd name="connsiteY8" fmla="*/ 4607052 h 10009147"/>
              <a:gd name="connsiteX9" fmla="*/ 4323724 w 4323724"/>
              <a:gd name="connsiteY9" fmla="*/ 231491 h 10009147"/>
              <a:gd name="connsiteX10" fmla="*/ 4323723 w 4323724"/>
              <a:gd name="connsiteY10" fmla="*/ 621233 h 10009147"/>
              <a:gd name="connsiteX11" fmla="*/ 9846 w 4323724"/>
              <a:gd name="connsiteY11" fmla="*/ 4917667 h 10009147"/>
              <a:gd name="connsiteX0" fmla="*/ 8 w 4867735"/>
              <a:gd name="connsiteY0" fmla="*/ 4491310 h 9893405"/>
              <a:gd name="connsiteX1" fmla="*/ 3231219 w 4867735"/>
              <a:gd name="connsiteY1" fmla="*/ 9079384 h 9893405"/>
              <a:gd name="connsiteX2" fmla="*/ 3242794 w 4867735"/>
              <a:gd name="connsiteY2" fmla="*/ 8701411 h 9893405"/>
              <a:gd name="connsiteX3" fmla="*/ 4323723 w 4867735"/>
              <a:gd name="connsiteY3" fmla="*/ 9408977 h 9893405"/>
              <a:gd name="connsiteX4" fmla="*/ 3305945 w 4867735"/>
              <a:gd name="connsiteY4" fmla="*/ 9893405 h 9893405"/>
              <a:gd name="connsiteX5" fmla="*/ 3231219 w 4867735"/>
              <a:gd name="connsiteY5" fmla="*/ 9445983 h 9893405"/>
              <a:gd name="connsiteX6" fmla="*/ 8 w 4867735"/>
              <a:gd name="connsiteY6" fmla="*/ 5112542 h 9893405"/>
              <a:gd name="connsiteX7" fmla="*/ 8 w 4867735"/>
              <a:gd name="connsiteY7" fmla="*/ 4491310 h 9893405"/>
              <a:gd name="connsiteX0" fmla="*/ 4323723 w 4867735"/>
              <a:gd name="connsiteY0" fmla="*/ 505491 h 9893405"/>
              <a:gd name="connsiteX1" fmla="*/ 9846 w 4867735"/>
              <a:gd name="connsiteY1" fmla="*/ 4801925 h 9893405"/>
              <a:gd name="connsiteX2" fmla="*/ 1067140 w 4867735"/>
              <a:gd name="connsiteY2" fmla="*/ 1460781 h 9893405"/>
              <a:gd name="connsiteX3" fmla="*/ 4867735 w 4867735"/>
              <a:gd name="connsiteY3" fmla="*/ 0 h 9893405"/>
              <a:gd name="connsiteX4" fmla="*/ 4323723 w 4867735"/>
              <a:gd name="connsiteY4" fmla="*/ 505491 h 9893405"/>
              <a:gd name="connsiteX0" fmla="*/ 8 w 4867735"/>
              <a:gd name="connsiteY0" fmla="*/ 4491310 h 9893405"/>
              <a:gd name="connsiteX1" fmla="*/ 1967700 w 4867735"/>
              <a:gd name="connsiteY1" fmla="*/ 7835881 h 9893405"/>
              <a:gd name="connsiteX2" fmla="*/ 3242794 w 4867735"/>
              <a:gd name="connsiteY2" fmla="*/ 9021512 h 9893405"/>
              <a:gd name="connsiteX3" fmla="*/ 3321942 w 4867735"/>
              <a:gd name="connsiteY3" fmla="*/ 8611571 h 9893405"/>
              <a:gd name="connsiteX4" fmla="*/ 4323723 w 4867735"/>
              <a:gd name="connsiteY4" fmla="*/ 9408977 h 9893405"/>
              <a:gd name="connsiteX5" fmla="*/ 3305945 w 4867735"/>
              <a:gd name="connsiteY5" fmla="*/ 9893405 h 9893405"/>
              <a:gd name="connsiteX6" fmla="*/ 3231219 w 4867735"/>
              <a:gd name="connsiteY6" fmla="*/ 9342450 h 9893405"/>
              <a:gd name="connsiteX7" fmla="*/ 8 w 4867735"/>
              <a:gd name="connsiteY7" fmla="*/ 5112542 h 9893405"/>
              <a:gd name="connsiteX8" fmla="*/ 8 w 4867735"/>
              <a:gd name="connsiteY8" fmla="*/ 4491310 h 9893405"/>
              <a:gd name="connsiteX9" fmla="*/ 4323724 w 4867735"/>
              <a:gd name="connsiteY9" fmla="*/ 115749 h 9893405"/>
              <a:gd name="connsiteX10" fmla="*/ 4323723 w 4867735"/>
              <a:gd name="connsiteY10" fmla="*/ 505491 h 9893405"/>
              <a:gd name="connsiteX11" fmla="*/ 9846 w 4867735"/>
              <a:gd name="connsiteY11" fmla="*/ 4801925 h 9893405"/>
              <a:gd name="connsiteX0" fmla="*/ 8 w 4867735"/>
              <a:gd name="connsiteY0" fmla="*/ 4491310 h 9893405"/>
              <a:gd name="connsiteX1" fmla="*/ 3231219 w 4867735"/>
              <a:gd name="connsiteY1" fmla="*/ 9079384 h 9893405"/>
              <a:gd name="connsiteX2" fmla="*/ 3242794 w 4867735"/>
              <a:gd name="connsiteY2" fmla="*/ 8701411 h 9893405"/>
              <a:gd name="connsiteX3" fmla="*/ 4323723 w 4867735"/>
              <a:gd name="connsiteY3" fmla="*/ 9408977 h 9893405"/>
              <a:gd name="connsiteX4" fmla="*/ 3305945 w 4867735"/>
              <a:gd name="connsiteY4" fmla="*/ 9893405 h 9893405"/>
              <a:gd name="connsiteX5" fmla="*/ 3231219 w 4867735"/>
              <a:gd name="connsiteY5" fmla="*/ 9445983 h 9893405"/>
              <a:gd name="connsiteX6" fmla="*/ 8 w 4867735"/>
              <a:gd name="connsiteY6" fmla="*/ 5112542 h 9893405"/>
              <a:gd name="connsiteX7" fmla="*/ 8 w 4867735"/>
              <a:gd name="connsiteY7" fmla="*/ 4491310 h 9893405"/>
              <a:gd name="connsiteX0" fmla="*/ 4323723 w 4867735"/>
              <a:gd name="connsiteY0" fmla="*/ 505491 h 9893405"/>
              <a:gd name="connsiteX1" fmla="*/ 9846 w 4867735"/>
              <a:gd name="connsiteY1" fmla="*/ 4801925 h 9893405"/>
              <a:gd name="connsiteX2" fmla="*/ 1067140 w 4867735"/>
              <a:gd name="connsiteY2" fmla="*/ 1460781 h 9893405"/>
              <a:gd name="connsiteX3" fmla="*/ 4867735 w 4867735"/>
              <a:gd name="connsiteY3" fmla="*/ 0 h 9893405"/>
              <a:gd name="connsiteX4" fmla="*/ 4323723 w 4867735"/>
              <a:gd name="connsiteY4" fmla="*/ 505491 h 9893405"/>
              <a:gd name="connsiteX0" fmla="*/ 8 w 4867735"/>
              <a:gd name="connsiteY0" fmla="*/ 4491310 h 9893405"/>
              <a:gd name="connsiteX1" fmla="*/ 1967700 w 4867735"/>
              <a:gd name="connsiteY1" fmla="*/ 7835881 h 9893405"/>
              <a:gd name="connsiteX2" fmla="*/ 3242794 w 4867735"/>
              <a:gd name="connsiteY2" fmla="*/ 9021512 h 9893405"/>
              <a:gd name="connsiteX3" fmla="*/ 3321942 w 4867735"/>
              <a:gd name="connsiteY3" fmla="*/ 8611571 h 9893405"/>
              <a:gd name="connsiteX4" fmla="*/ 4323723 w 4867735"/>
              <a:gd name="connsiteY4" fmla="*/ 9408977 h 9893405"/>
              <a:gd name="connsiteX5" fmla="*/ 3305945 w 4867735"/>
              <a:gd name="connsiteY5" fmla="*/ 9893405 h 9893405"/>
              <a:gd name="connsiteX6" fmla="*/ 3231219 w 4867735"/>
              <a:gd name="connsiteY6" fmla="*/ 9342450 h 9893405"/>
              <a:gd name="connsiteX7" fmla="*/ 8 w 4867735"/>
              <a:gd name="connsiteY7" fmla="*/ 5112542 h 9893405"/>
              <a:gd name="connsiteX8" fmla="*/ 8 w 4867735"/>
              <a:gd name="connsiteY8" fmla="*/ 4491310 h 9893405"/>
              <a:gd name="connsiteX9" fmla="*/ 4323724 w 4867735"/>
              <a:gd name="connsiteY9" fmla="*/ 115749 h 9893405"/>
              <a:gd name="connsiteX10" fmla="*/ 4728876 w 4867735"/>
              <a:gd name="connsiteY10" fmla="*/ 389743 h 9893405"/>
              <a:gd name="connsiteX11" fmla="*/ 9846 w 4867735"/>
              <a:gd name="connsiteY11" fmla="*/ 4801925 h 9893405"/>
              <a:gd name="connsiteX0" fmla="*/ 8 w 4867735"/>
              <a:gd name="connsiteY0" fmla="*/ 4491310 h 9893405"/>
              <a:gd name="connsiteX1" fmla="*/ 3231219 w 4867735"/>
              <a:gd name="connsiteY1" fmla="*/ 9079384 h 9893405"/>
              <a:gd name="connsiteX2" fmla="*/ 3242794 w 4867735"/>
              <a:gd name="connsiteY2" fmla="*/ 8701411 h 9893405"/>
              <a:gd name="connsiteX3" fmla="*/ 4323723 w 4867735"/>
              <a:gd name="connsiteY3" fmla="*/ 9408977 h 9893405"/>
              <a:gd name="connsiteX4" fmla="*/ 3305945 w 4867735"/>
              <a:gd name="connsiteY4" fmla="*/ 9893405 h 9893405"/>
              <a:gd name="connsiteX5" fmla="*/ 3231219 w 4867735"/>
              <a:gd name="connsiteY5" fmla="*/ 9445983 h 9893405"/>
              <a:gd name="connsiteX6" fmla="*/ 8 w 4867735"/>
              <a:gd name="connsiteY6" fmla="*/ 5112542 h 9893405"/>
              <a:gd name="connsiteX7" fmla="*/ 8 w 4867735"/>
              <a:gd name="connsiteY7" fmla="*/ 4491310 h 9893405"/>
              <a:gd name="connsiteX0" fmla="*/ 4323723 w 4867735"/>
              <a:gd name="connsiteY0" fmla="*/ 505491 h 9893405"/>
              <a:gd name="connsiteX1" fmla="*/ 9846 w 4867735"/>
              <a:gd name="connsiteY1" fmla="*/ 4801925 h 9893405"/>
              <a:gd name="connsiteX2" fmla="*/ 1067140 w 4867735"/>
              <a:gd name="connsiteY2" fmla="*/ 1460781 h 9893405"/>
              <a:gd name="connsiteX3" fmla="*/ 4867735 w 4867735"/>
              <a:gd name="connsiteY3" fmla="*/ 0 h 9893405"/>
              <a:gd name="connsiteX4" fmla="*/ 4323723 w 4867735"/>
              <a:gd name="connsiteY4" fmla="*/ 505491 h 9893405"/>
              <a:gd name="connsiteX0" fmla="*/ 8 w 4867735"/>
              <a:gd name="connsiteY0" fmla="*/ 4491310 h 9893405"/>
              <a:gd name="connsiteX1" fmla="*/ 1967700 w 4867735"/>
              <a:gd name="connsiteY1" fmla="*/ 7835881 h 9893405"/>
              <a:gd name="connsiteX2" fmla="*/ 3242794 w 4867735"/>
              <a:gd name="connsiteY2" fmla="*/ 9021512 h 9893405"/>
              <a:gd name="connsiteX3" fmla="*/ 3321942 w 4867735"/>
              <a:gd name="connsiteY3" fmla="*/ 8611571 h 9893405"/>
              <a:gd name="connsiteX4" fmla="*/ 4323723 w 4867735"/>
              <a:gd name="connsiteY4" fmla="*/ 9408977 h 9893405"/>
              <a:gd name="connsiteX5" fmla="*/ 3305945 w 4867735"/>
              <a:gd name="connsiteY5" fmla="*/ 9893405 h 9893405"/>
              <a:gd name="connsiteX6" fmla="*/ 3231219 w 4867735"/>
              <a:gd name="connsiteY6" fmla="*/ 9342450 h 9893405"/>
              <a:gd name="connsiteX7" fmla="*/ 8 w 4867735"/>
              <a:gd name="connsiteY7" fmla="*/ 5112542 h 9893405"/>
              <a:gd name="connsiteX8" fmla="*/ 8 w 4867735"/>
              <a:gd name="connsiteY8" fmla="*/ 4491310 h 9893405"/>
              <a:gd name="connsiteX9" fmla="*/ 4492010 w 4867735"/>
              <a:gd name="connsiteY9" fmla="*/ 115749 h 9893405"/>
              <a:gd name="connsiteX10" fmla="*/ 4728876 w 4867735"/>
              <a:gd name="connsiteY10" fmla="*/ 389743 h 9893405"/>
              <a:gd name="connsiteX11" fmla="*/ 9846 w 4867735"/>
              <a:gd name="connsiteY11" fmla="*/ 4801925 h 9893405"/>
              <a:gd name="connsiteX0" fmla="*/ 8 w 4867735"/>
              <a:gd name="connsiteY0" fmla="*/ 4491310 h 9893405"/>
              <a:gd name="connsiteX1" fmla="*/ 3231219 w 4867735"/>
              <a:gd name="connsiteY1" fmla="*/ 9079384 h 9893405"/>
              <a:gd name="connsiteX2" fmla="*/ 3242794 w 4867735"/>
              <a:gd name="connsiteY2" fmla="*/ 8701411 h 9893405"/>
              <a:gd name="connsiteX3" fmla="*/ 4323723 w 4867735"/>
              <a:gd name="connsiteY3" fmla="*/ 9408977 h 9893405"/>
              <a:gd name="connsiteX4" fmla="*/ 3305945 w 4867735"/>
              <a:gd name="connsiteY4" fmla="*/ 9893405 h 9893405"/>
              <a:gd name="connsiteX5" fmla="*/ 3231219 w 4867735"/>
              <a:gd name="connsiteY5" fmla="*/ 9445983 h 9893405"/>
              <a:gd name="connsiteX6" fmla="*/ 8 w 4867735"/>
              <a:gd name="connsiteY6" fmla="*/ 5112542 h 9893405"/>
              <a:gd name="connsiteX7" fmla="*/ 8 w 4867735"/>
              <a:gd name="connsiteY7" fmla="*/ 4491310 h 9893405"/>
              <a:gd name="connsiteX0" fmla="*/ 4492010 w 4867735"/>
              <a:gd name="connsiteY0" fmla="*/ 459192 h 9893405"/>
              <a:gd name="connsiteX1" fmla="*/ 9846 w 4867735"/>
              <a:gd name="connsiteY1" fmla="*/ 4801925 h 9893405"/>
              <a:gd name="connsiteX2" fmla="*/ 1067140 w 4867735"/>
              <a:gd name="connsiteY2" fmla="*/ 1460781 h 9893405"/>
              <a:gd name="connsiteX3" fmla="*/ 4867735 w 4867735"/>
              <a:gd name="connsiteY3" fmla="*/ 0 h 9893405"/>
              <a:gd name="connsiteX4" fmla="*/ 4492010 w 4867735"/>
              <a:gd name="connsiteY4" fmla="*/ 459192 h 9893405"/>
              <a:gd name="connsiteX0" fmla="*/ 8 w 4867735"/>
              <a:gd name="connsiteY0" fmla="*/ 4491310 h 9893405"/>
              <a:gd name="connsiteX1" fmla="*/ 1967700 w 4867735"/>
              <a:gd name="connsiteY1" fmla="*/ 7835881 h 9893405"/>
              <a:gd name="connsiteX2" fmla="*/ 3242794 w 4867735"/>
              <a:gd name="connsiteY2" fmla="*/ 9021512 h 9893405"/>
              <a:gd name="connsiteX3" fmla="*/ 3321942 w 4867735"/>
              <a:gd name="connsiteY3" fmla="*/ 8611571 h 9893405"/>
              <a:gd name="connsiteX4" fmla="*/ 4323723 w 4867735"/>
              <a:gd name="connsiteY4" fmla="*/ 9408977 h 9893405"/>
              <a:gd name="connsiteX5" fmla="*/ 3305945 w 4867735"/>
              <a:gd name="connsiteY5" fmla="*/ 9893405 h 9893405"/>
              <a:gd name="connsiteX6" fmla="*/ 3231219 w 4867735"/>
              <a:gd name="connsiteY6" fmla="*/ 9342450 h 9893405"/>
              <a:gd name="connsiteX7" fmla="*/ 8 w 4867735"/>
              <a:gd name="connsiteY7" fmla="*/ 5112542 h 9893405"/>
              <a:gd name="connsiteX8" fmla="*/ 8 w 4867735"/>
              <a:gd name="connsiteY8" fmla="*/ 4491310 h 9893405"/>
              <a:gd name="connsiteX9" fmla="*/ 4492010 w 4867735"/>
              <a:gd name="connsiteY9" fmla="*/ 115749 h 9893405"/>
              <a:gd name="connsiteX10" fmla="*/ 4728876 w 4867735"/>
              <a:gd name="connsiteY10" fmla="*/ 389743 h 9893405"/>
              <a:gd name="connsiteX11" fmla="*/ 9846 w 4867735"/>
              <a:gd name="connsiteY11" fmla="*/ 4801925 h 9893405"/>
              <a:gd name="connsiteX0" fmla="*/ 8 w 4867735"/>
              <a:gd name="connsiteY0" fmla="*/ 4491310 h 9893405"/>
              <a:gd name="connsiteX1" fmla="*/ 3231219 w 4867735"/>
              <a:gd name="connsiteY1" fmla="*/ 9079384 h 9893405"/>
              <a:gd name="connsiteX2" fmla="*/ 3242794 w 4867735"/>
              <a:gd name="connsiteY2" fmla="*/ 8701411 h 9893405"/>
              <a:gd name="connsiteX3" fmla="*/ 4323723 w 4867735"/>
              <a:gd name="connsiteY3" fmla="*/ 9408977 h 9893405"/>
              <a:gd name="connsiteX4" fmla="*/ 3305945 w 4867735"/>
              <a:gd name="connsiteY4" fmla="*/ 9893405 h 9893405"/>
              <a:gd name="connsiteX5" fmla="*/ 3231219 w 4867735"/>
              <a:gd name="connsiteY5" fmla="*/ 9445983 h 9893405"/>
              <a:gd name="connsiteX6" fmla="*/ 8 w 4867735"/>
              <a:gd name="connsiteY6" fmla="*/ 5112542 h 9893405"/>
              <a:gd name="connsiteX7" fmla="*/ 8 w 4867735"/>
              <a:gd name="connsiteY7" fmla="*/ 4491310 h 9893405"/>
              <a:gd name="connsiteX0" fmla="*/ 4867735 w 4867735"/>
              <a:gd name="connsiteY0" fmla="*/ 590636 h 9893405"/>
              <a:gd name="connsiteX1" fmla="*/ 9846 w 4867735"/>
              <a:gd name="connsiteY1" fmla="*/ 4801925 h 9893405"/>
              <a:gd name="connsiteX2" fmla="*/ 1067140 w 4867735"/>
              <a:gd name="connsiteY2" fmla="*/ 1460781 h 9893405"/>
              <a:gd name="connsiteX3" fmla="*/ 4867735 w 4867735"/>
              <a:gd name="connsiteY3" fmla="*/ 0 h 9893405"/>
              <a:gd name="connsiteX4" fmla="*/ 4867735 w 4867735"/>
              <a:gd name="connsiteY4" fmla="*/ 590636 h 9893405"/>
              <a:gd name="connsiteX0" fmla="*/ 8 w 4867735"/>
              <a:gd name="connsiteY0" fmla="*/ 4491310 h 9893405"/>
              <a:gd name="connsiteX1" fmla="*/ 1967700 w 4867735"/>
              <a:gd name="connsiteY1" fmla="*/ 7835881 h 9893405"/>
              <a:gd name="connsiteX2" fmla="*/ 3242794 w 4867735"/>
              <a:gd name="connsiteY2" fmla="*/ 9021512 h 9893405"/>
              <a:gd name="connsiteX3" fmla="*/ 3321942 w 4867735"/>
              <a:gd name="connsiteY3" fmla="*/ 8611571 h 9893405"/>
              <a:gd name="connsiteX4" fmla="*/ 4323723 w 4867735"/>
              <a:gd name="connsiteY4" fmla="*/ 9408977 h 9893405"/>
              <a:gd name="connsiteX5" fmla="*/ 3305945 w 4867735"/>
              <a:gd name="connsiteY5" fmla="*/ 9893405 h 9893405"/>
              <a:gd name="connsiteX6" fmla="*/ 3231219 w 4867735"/>
              <a:gd name="connsiteY6" fmla="*/ 9342450 h 9893405"/>
              <a:gd name="connsiteX7" fmla="*/ 8 w 4867735"/>
              <a:gd name="connsiteY7" fmla="*/ 5112542 h 9893405"/>
              <a:gd name="connsiteX8" fmla="*/ 8 w 4867735"/>
              <a:gd name="connsiteY8" fmla="*/ 4491310 h 9893405"/>
              <a:gd name="connsiteX9" fmla="*/ 4492010 w 4867735"/>
              <a:gd name="connsiteY9" fmla="*/ 115749 h 9893405"/>
              <a:gd name="connsiteX10" fmla="*/ 4728876 w 4867735"/>
              <a:gd name="connsiteY10" fmla="*/ 389743 h 9893405"/>
              <a:gd name="connsiteX11" fmla="*/ 9846 w 4867735"/>
              <a:gd name="connsiteY11" fmla="*/ 4801925 h 9893405"/>
              <a:gd name="connsiteX0" fmla="*/ 8 w 4867735"/>
              <a:gd name="connsiteY0" fmla="*/ 4491310 h 9893405"/>
              <a:gd name="connsiteX1" fmla="*/ 3231219 w 4867735"/>
              <a:gd name="connsiteY1" fmla="*/ 9079384 h 9893405"/>
              <a:gd name="connsiteX2" fmla="*/ 3242794 w 4867735"/>
              <a:gd name="connsiteY2" fmla="*/ 8701411 h 9893405"/>
              <a:gd name="connsiteX3" fmla="*/ 4323723 w 4867735"/>
              <a:gd name="connsiteY3" fmla="*/ 9408977 h 9893405"/>
              <a:gd name="connsiteX4" fmla="*/ 3305945 w 4867735"/>
              <a:gd name="connsiteY4" fmla="*/ 9893405 h 9893405"/>
              <a:gd name="connsiteX5" fmla="*/ 3231219 w 4867735"/>
              <a:gd name="connsiteY5" fmla="*/ 9445983 h 9893405"/>
              <a:gd name="connsiteX6" fmla="*/ 8 w 4867735"/>
              <a:gd name="connsiteY6" fmla="*/ 5112542 h 9893405"/>
              <a:gd name="connsiteX7" fmla="*/ 8 w 4867735"/>
              <a:gd name="connsiteY7" fmla="*/ 4491310 h 9893405"/>
              <a:gd name="connsiteX0" fmla="*/ 4867735 w 4867735"/>
              <a:gd name="connsiteY0" fmla="*/ 590636 h 9893405"/>
              <a:gd name="connsiteX1" fmla="*/ 9846 w 4867735"/>
              <a:gd name="connsiteY1" fmla="*/ 4801925 h 9893405"/>
              <a:gd name="connsiteX2" fmla="*/ 1067140 w 4867735"/>
              <a:gd name="connsiteY2" fmla="*/ 1460781 h 9893405"/>
              <a:gd name="connsiteX3" fmla="*/ 4867735 w 4867735"/>
              <a:gd name="connsiteY3" fmla="*/ 0 h 9893405"/>
              <a:gd name="connsiteX4" fmla="*/ 4867735 w 4867735"/>
              <a:gd name="connsiteY4" fmla="*/ 590636 h 9893405"/>
              <a:gd name="connsiteX0" fmla="*/ 8 w 4867735"/>
              <a:gd name="connsiteY0" fmla="*/ 4491310 h 9893405"/>
              <a:gd name="connsiteX1" fmla="*/ 1967700 w 4867735"/>
              <a:gd name="connsiteY1" fmla="*/ 7835881 h 9893405"/>
              <a:gd name="connsiteX2" fmla="*/ 3242794 w 4867735"/>
              <a:gd name="connsiteY2" fmla="*/ 9021512 h 9893405"/>
              <a:gd name="connsiteX3" fmla="*/ 3321942 w 4867735"/>
              <a:gd name="connsiteY3" fmla="*/ 8611571 h 9893405"/>
              <a:gd name="connsiteX4" fmla="*/ 4323723 w 4867735"/>
              <a:gd name="connsiteY4" fmla="*/ 9408977 h 9893405"/>
              <a:gd name="connsiteX5" fmla="*/ 3305945 w 4867735"/>
              <a:gd name="connsiteY5" fmla="*/ 9893405 h 9893405"/>
              <a:gd name="connsiteX6" fmla="*/ 3231219 w 4867735"/>
              <a:gd name="connsiteY6" fmla="*/ 9342450 h 9893405"/>
              <a:gd name="connsiteX7" fmla="*/ 8 w 4867735"/>
              <a:gd name="connsiteY7" fmla="*/ 5112542 h 9893405"/>
              <a:gd name="connsiteX8" fmla="*/ 8 w 4867735"/>
              <a:gd name="connsiteY8" fmla="*/ 4491310 h 9893405"/>
              <a:gd name="connsiteX9" fmla="*/ 4688798 w 4867735"/>
              <a:gd name="connsiteY9" fmla="*/ 0 h 9893405"/>
              <a:gd name="connsiteX10" fmla="*/ 4728876 w 4867735"/>
              <a:gd name="connsiteY10" fmla="*/ 389743 h 9893405"/>
              <a:gd name="connsiteX11" fmla="*/ 9846 w 4867735"/>
              <a:gd name="connsiteY11" fmla="*/ 4801925 h 9893405"/>
              <a:gd name="connsiteX0" fmla="*/ 8 w 4867735"/>
              <a:gd name="connsiteY0" fmla="*/ 4491310 h 9893405"/>
              <a:gd name="connsiteX1" fmla="*/ 3231219 w 4867735"/>
              <a:gd name="connsiteY1" fmla="*/ 9079384 h 9893405"/>
              <a:gd name="connsiteX2" fmla="*/ 3242794 w 4867735"/>
              <a:gd name="connsiteY2" fmla="*/ 8701411 h 9893405"/>
              <a:gd name="connsiteX3" fmla="*/ 4323723 w 4867735"/>
              <a:gd name="connsiteY3" fmla="*/ 9408977 h 9893405"/>
              <a:gd name="connsiteX4" fmla="*/ 3305945 w 4867735"/>
              <a:gd name="connsiteY4" fmla="*/ 9893405 h 9893405"/>
              <a:gd name="connsiteX5" fmla="*/ 3231219 w 4867735"/>
              <a:gd name="connsiteY5" fmla="*/ 9445983 h 9893405"/>
              <a:gd name="connsiteX6" fmla="*/ 8 w 4867735"/>
              <a:gd name="connsiteY6" fmla="*/ 5112542 h 9893405"/>
              <a:gd name="connsiteX7" fmla="*/ 8 w 4867735"/>
              <a:gd name="connsiteY7" fmla="*/ 4491310 h 9893405"/>
              <a:gd name="connsiteX0" fmla="*/ 4809857 w 4867735"/>
              <a:gd name="connsiteY0" fmla="*/ 590636 h 9893405"/>
              <a:gd name="connsiteX1" fmla="*/ 9846 w 4867735"/>
              <a:gd name="connsiteY1" fmla="*/ 4801925 h 9893405"/>
              <a:gd name="connsiteX2" fmla="*/ 1067140 w 4867735"/>
              <a:gd name="connsiteY2" fmla="*/ 1460781 h 9893405"/>
              <a:gd name="connsiteX3" fmla="*/ 4867735 w 4867735"/>
              <a:gd name="connsiteY3" fmla="*/ 0 h 9893405"/>
              <a:gd name="connsiteX4" fmla="*/ 4809857 w 4867735"/>
              <a:gd name="connsiteY4" fmla="*/ 590636 h 9893405"/>
              <a:gd name="connsiteX0" fmla="*/ 8 w 4867735"/>
              <a:gd name="connsiteY0" fmla="*/ 4491310 h 9893405"/>
              <a:gd name="connsiteX1" fmla="*/ 1967700 w 4867735"/>
              <a:gd name="connsiteY1" fmla="*/ 7835881 h 9893405"/>
              <a:gd name="connsiteX2" fmla="*/ 3242794 w 4867735"/>
              <a:gd name="connsiteY2" fmla="*/ 9021512 h 9893405"/>
              <a:gd name="connsiteX3" fmla="*/ 3321942 w 4867735"/>
              <a:gd name="connsiteY3" fmla="*/ 8611571 h 9893405"/>
              <a:gd name="connsiteX4" fmla="*/ 4323723 w 4867735"/>
              <a:gd name="connsiteY4" fmla="*/ 9408977 h 9893405"/>
              <a:gd name="connsiteX5" fmla="*/ 3305945 w 4867735"/>
              <a:gd name="connsiteY5" fmla="*/ 9893405 h 9893405"/>
              <a:gd name="connsiteX6" fmla="*/ 3231219 w 4867735"/>
              <a:gd name="connsiteY6" fmla="*/ 9342450 h 9893405"/>
              <a:gd name="connsiteX7" fmla="*/ 8 w 4867735"/>
              <a:gd name="connsiteY7" fmla="*/ 5112542 h 9893405"/>
              <a:gd name="connsiteX8" fmla="*/ 8 w 4867735"/>
              <a:gd name="connsiteY8" fmla="*/ 4491310 h 9893405"/>
              <a:gd name="connsiteX9" fmla="*/ 4688798 w 4867735"/>
              <a:gd name="connsiteY9" fmla="*/ 0 h 9893405"/>
              <a:gd name="connsiteX10" fmla="*/ 4728876 w 4867735"/>
              <a:gd name="connsiteY10" fmla="*/ 389743 h 9893405"/>
              <a:gd name="connsiteX11" fmla="*/ 9846 w 4867735"/>
              <a:gd name="connsiteY11" fmla="*/ 4801925 h 9893405"/>
              <a:gd name="connsiteX0" fmla="*/ 8 w 4867735"/>
              <a:gd name="connsiteY0" fmla="*/ 4491310 h 9893405"/>
              <a:gd name="connsiteX1" fmla="*/ 3231219 w 4867735"/>
              <a:gd name="connsiteY1" fmla="*/ 9079384 h 9893405"/>
              <a:gd name="connsiteX2" fmla="*/ 3242794 w 4867735"/>
              <a:gd name="connsiteY2" fmla="*/ 8701411 h 9893405"/>
              <a:gd name="connsiteX3" fmla="*/ 4323723 w 4867735"/>
              <a:gd name="connsiteY3" fmla="*/ 9408977 h 9893405"/>
              <a:gd name="connsiteX4" fmla="*/ 3305945 w 4867735"/>
              <a:gd name="connsiteY4" fmla="*/ 9893405 h 9893405"/>
              <a:gd name="connsiteX5" fmla="*/ 3231219 w 4867735"/>
              <a:gd name="connsiteY5" fmla="*/ 9445983 h 9893405"/>
              <a:gd name="connsiteX6" fmla="*/ 8 w 4867735"/>
              <a:gd name="connsiteY6" fmla="*/ 5112542 h 9893405"/>
              <a:gd name="connsiteX7" fmla="*/ 8 w 4867735"/>
              <a:gd name="connsiteY7" fmla="*/ 4491310 h 9893405"/>
              <a:gd name="connsiteX0" fmla="*/ 4809857 w 4867735"/>
              <a:gd name="connsiteY0" fmla="*/ 590636 h 9893405"/>
              <a:gd name="connsiteX1" fmla="*/ 9846 w 4867735"/>
              <a:gd name="connsiteY1" fmla="*/ 4801925 h 9893405"/>
              <a:gd name="connsiteX2" fmla="*/ 1067140 w 4867735"/>
              <a:gd name="connsiteY2" fmla="*/ 1460781 h 9893405"/>
              <a:gd name="connsiteX3" fmla="*/ 4867735 w 4867735"/>
              <a:gd name="connsiteY3" fmla="*/ 0 h 9893405"/>
              <a:gd name="connsiteX4" fmla="*/ 4809857 w 4867735"/>
              <a:gd name="connsiteY4" fmla="*/ 590636 h 9893405"/>
              <a:gd name="connsiteX0" fmla="*/ 8 w 4867735"/>
              <a:gd name="connsiteY0" fmla="*/ 4491310 h 9893405"/>
              <a:gd name="connsiteX1" fmla="*/ 1967700 w 4867735"/>
              <a:gd name="connsiteY1" fmla="*/ 7835881 h 9893405"/>
              <a:gd name="connsiteX2" fmla="*/ 3242794 w 4867735"/>
              <a:gd name="connsiteY2" fmla="*/ 9021512 h 9893405"/>
              <a:gd name="connsiteX3" fmla="*/ 3321942 w 4867735"/>
              <a:gd name="connsiteY3" fmla="*/ 8611571 h 9893405"/>
              <a:gd name="connsiteX4" fmla="*/ 4323723 w 4867735"/>
              <a:gd name="connsiteY4" fmla="*/ 9408977 h 9893405"/>
              <a:gd name="connsiteX5" fmla="*/ 3305945 w 4867735"/>
              <a:gd name="connsiteY5" fmla="*/ 9893405 h 9893405"/>
              <a:gd name="connsiteX6" fmla="*/ 3231219 w 4867735"/>
              <a:gd name="connsiteY6" fmla="*/ 9342450 h 9893405"/>
              <a:gd name="connsiteX7" fmla="*/ 8 w 4867735"/>
              <a:gd name="connsiteY7" fmla="*/ 5112542 h 9893405"/>
              <a:gd name="connsiteX8" fmla="*/ 8 w 4867735"/>
              <a:gd name="connsiteY8" fmla="*/ 4491310 h 9893405"/>
              <a:gd name="connsiteX9" fmla="*/ 4688798 w 4867735"/>
              <a:gd name="connsiteY9" fmla="*/ 0 h 9893405"/>
              <a:gd name="connsiteX10" fmla="*/ 4728876 w 4867735"/>
              <a:gd name="connsiteY10" fmla="*/ 389743 h 9893405"/>
              <a:gd name="connsiteX11" fmla="*/ 9846 w 4867735"/>
              <a:gd name="connsiteY11" fmla="*/ 4801925 h 9893405"/>
              <a:gd name="connsiteX0" fmla="*/ 8 w 4867735"/>
              <a:gd name="connsiteY0" fmla="*/ 4491310 h 9893405"/>
              <a:gd name="connsiteX1" fmla="*/ 3231219 w 4867735"/>
              <a:gd name="connsiteY1" fmla="*/ 9079384 h 9893405"/>
              <a:gd name="connsiteX2" fmla="*/ 3242794 w 4867735"/>
              <a:gd name="connsiteY2" fmla="*/ 8701411 h 9893405"/>
              <a:gd name="connsiteX3" fmla="*/ 4323723 w 4867735"/>
              <a:gd name="connsiteY3" fmla="*/ 9408977 h 9893405"/>
              <a:gd name="connsiteX4" fmla="*/ 3305945 w 4867735"/>
              <a:gd name="connsiteY4" fmla="*/ 9893405 h 9893405"/>
              <a:gd name="connsiteX5" fmla="*/ 3231219 w 4867735"/>
              <a:gd name="connsiteY5" fmla="*/ 9445983 h 9893405"/>
              <a:gd name="connsiteX6" fmla="*/ 8 w 4867735"/>
              <a:gd name="connsiteY6" fmla="*/ 5112542 h 9893405"/>
              <a:gd name="connsiteX7" fmla="*/ 8 w 4867735"/>
              <a:gd name="connsiteY7" fmla="*/ 4491310 h 9893405"/>
              <a:gd name="connsiteX0" fmla="*/ 4809857 w 4867735"/>
              <a:gd name="connsiteY0" fmla="*/ 590636 h 9893405"/>
              <a:gd name="connsiteX1" fmla="*/ 9846 w 4867735"/>
              <a:gd name="connsiteY1" fmla="*/ 4801925 h 9893405"/>
              <a:gd name="connsiteX2" fmla="*/ 1067140 w 4867735"/>
              <a:gd name="connsiteY2" fmla="*/ 1460781 h 9893405"/>
              <a:gd name="connsiteX3" fmla="*/ 4867735 w 4867735"/>
              <a:gd name="connsiteY3" fmla="*/ 0 h 9893405"/>
              <a:gd name="connsiteX4" fmla="*/ 4809857 w 4867735"/>
              <a:gd name="connsiteY4" fmla="*/ 590636 h 9893405"/>
              <a:gd name="connsiteX0" fmla="*/ 8 w 4867735"/>
              <a:gd name="connsiteY0" fmla="*/ 4491310 h 9893405"/>
              <a:gd name="connsiteX1" fmla="*/ 1967700 w 4867735"/>
              <a:gd name="connsiteY1" fmla="*/ 7835881 h 9893405"/>
              <a:gd name="connsiteX2" fmla="*/ 3242794 w 4867735"/>
              <a:gd name="connsiteY2" fmla="*/ 9021512 h 9893405"/>
              <a:gd name="connsiteX3" fmla="*/ 3321942 w 4867735"/>
              <a:gd name="connsiteY3" fmla="*/ 8611571 h 9893405"/>
              <a:gd name="connsiteX4" fmla="*/ 4323723 w 4867735"/>
              <a:gd name="connsiteY4" fmla="*/ 9408977 h 9893405"/>
              <a:gd name="connsiteX5" fmla="*/ 3305945 w 4867735"/>
              <a:gd name="connsiteY5" fmla="*/ 9893405 h 9893405"/>
              <a:gd name="connsiteX6" fmla="*/ 3231219 w 4867735"/>
              <a:gd name="connsiteY6" fmla="*/ 9342450 h 9893405"/>
              <a:gd name="connsiteX7" fmla="*/ 8 w 4867735"/>
              <a:gd name="connsiteY7" fmla="*/ 5112542 h 9893405"/>
              <a:gd name="connsiteX8" fmla="*/ 8 w 4867735"/>
              <a:gd name="connsiteY8" fmla="*/ 4491310 h 9893405"/>
              <a:gd name="connsiteX9" fmla="*/ 4688798 w 4867735"/>
              <a:gd name="connsiteY9" fmla="*/ 0 h 9893405"/>
              <a:gd name="connsiteX10" fmla="*/ 4579567 w 4867735"/>
              <a:gd name="connsiteY10" fmla="*/ 297145 h 9893405"/>
              <a:gd name="connsiteX11" fmla="*/ 9846 w 4867735"/>
              <a:gd name="connsiteY11" fmla="*/ 4801925 h 9893405"/>
              <a:gd name="connsiteX0" fmla="*/ 8 w 4867735"/>
              <a:gd name="connsiteY0" fmla="*/ 4491310 h 9893405"/>
              <a:gd name="connsiteX1" fmla="*/ 3231219 w 4867735"/>
              <a:gd name="connsiteY1" fmla="*/ 9079384 h 9893405"/>
              <a:gd name="connsiteX2" fmla="*/ 3242794 w 4867735"/>
              <a:gd name="connsiteY2" fmla="*/ 8701411 h 9893405"/>
              <a:gd name="connsiteX3" fmla="*/ 4323723 w 4867735"/>
              <a:gd name="connsiteY3" fmla="*/ 9408977 h 9893405"/>
              <a:gd name="connsiteX4" fmla="*/ 3305945 w 4867735"/>
              <a:gd name="connsiteY4" fmla="*/ 9893405 h 9893405"/>
              <a:gd name="connsiteX5" fmla="*/ 3231219 w 4867735"/>
              <a:gd name="connsiteY5" fmla="*/ 9445983 h 9893405"/>
              <a:gd name="connsiteX6" fmla="*/ 8 w 4867735"/>
              <a:gd name="connsiteY6" fmla="*/ 5112542 h 9893405"/>
              <a:gd name="connsiteX7" fmla="*/ 8 w 4867735"/>
              <a:gd name="connsiteY7" fmla="*/ 4491310 h 9893405"/>
              <a:gd name="connsiteX0" fmla="*/ 4809857 w 4867735"/>
              <a:gd name="connsiteY0" fmla="*/ 590636 h 9893405"/>
              <a:gd name="connsiteX1" fmla="*/ 9846 w 4867735"/>
              <a:gd name="connsiteY1" fmla="*/ 4801925 h 9893405"/>
              <a:gd name="connsiteX2" fmla="*/ 1067140 w 4867735"/>
              <a:gd name="connsiteY2" fmla="*/ 1460781 h 9893405"/>
              <a:gd name="connsiteX3" fmla="*/ 4867735 w 4867735"/>
              <a:gd name="connsiteY3" fmla="*/ 0 h 9893405"/>
              <a:gd name="connsiteX4" fmla="*/ 4809857 w 4867735"/>
              <a:gd name="connsiteY4" fmla="*/ 590636 h 9893405"/>
              <a:gd name="connsiteX0" fmla="*/ 8 w 4867735"/>
              <a:gd name="connsiteY0" fmla="*/ 4491310 h 9893405"/>
              <a:gd name="connsiteX1" fmla="*/ 1967700 w 4867735"/>
              <a:gd name="connsiteY1" fmla="*/ 7835881 h 9893405"/>
              <a:gd name="connsiteX2" fmla="*/ 3242794 w 4867735"/>
              <a:gd name="connsiteY2" fmla="*/ 9021512 h 9893405"/>
              <a:gd name="connsiteX3" fmla="*/ 3321942 w 4867735"/>
              <a:gd name="connsiteY3" fmla="*/ 8611571 h 9893405"/>
              <a:gd name="connsiteX4" fmla="*/ 4323723 w 4867735"/>
              <a:gd name="connsiteY4" fmla="*/ 9408977 h 9893405"/>
              <a:gd name="connsiteX5" fmla="*/ 3305945 w 4867735"/>
              <a:gd name="connsiteY5" fmla="*/ 9893405 h 9893405"/>
              <a:gd name="connsiteX6" fmla="*/ 3231219 w 4867735"/>
              <a:gd name="connsiteY6" fmla="*/ 9342450 h 9893405"/>
              <a:gd name="connsiteX7" fmla="*/ 8 w 4867735"/>
              <a:gd name="connsiteY7" fmla="*/ 5112542 h 9893405"/>
              <a:gd name="connsiteX8" fmla="*/ 8 w 4867735"/>
              <a:gd name="connsiteY8" fmla="*/ 4491310 h 9893405"/>
              <a:gd name="connsiteX9" fmla="*/ 4688798 w 4867735"/>
              <a:gd name="connsiteY9" fmla="*/ 0 h 9893405"/>
              <a:gd name="connsiteX10" fmla="*/ 4764779 w 4867735"/>
              <a:gd name="connsiteY10" fmla="*/ 590636 h 9893405"/>
              <a:gd name="connsiteX11" fmla="*/ 9846 w 4867735"/>
              <a:gd name="connsiteY11" fmla="*/ 4801925 h 9893405"/>
              <a:gd name="connsiteX0" fmla="*/ 8 w 4867735"/>
              <a:gd name="connsiteY0" fmla="*/ 4491310 h 9893405"/>
              <a:gd name="connsiteX1" fmla="*/ 3231219 w 4867735"/>
              <a:gd name="connsiteY1" fmla="*/ 9079384 h 9893405"/>
              <a:gd name="connsiteX2" fmla="*/ 3242794 w 4867735"/>
              <a:gd name="connsiteY2" fmla="*/ 8701411 h 9893405"/>
              <a:gd name="connsiteX3" fmla="*/ 4323723 w 4867735"/>
              <a:gd name="connsiteY3" fmla="*/ 9408977 h 9893405"/>
              <a:gd name="connsiteX4" fmla="*/ 3305945 w 4867735"/>
              <a:gd name="connsiteY4" fmla="*/ 9893405 h 9893405"/>
              <a:gd name="connsiteX5" fmla="*/ 3231219 w 4867735"/>
              <a:gd name="connsiteY5" fmla="*/ 9445983 h 9893405"/>
              <a:gd name="connsiteX6" fmla="*/ 8 w 4867735"/>
              <a:gd name="connsiteY6" fmla="*/ 5112542 h 9893405"/>
              <a:gd name="connsiteX7" fmla="*/ 8 w 4867735"/>
              <a:gd name="connsiteY7" fmla="*/ 4491310 h 9893405"/>
              <a:gd name="connsiteX0" fmla="*/ 4809857 w 4867735"/>
              <a:gd name="connsiteY0" fmla="*/ 590636 h 9893405"/>
              <a:gd name="connsiteX1" fmla="*/ 9846 w 4867735"/>
              <a:gd name="connsiteY1" fmla="*/ 4801925 h 9893405"/>
              <a:gd name="connsiteX2" fmla="*/ 1067140 w 4867735"/>
              <a:gd name="connsiteY2" fmla="*/ 1460781 h 9893405"/>
              <a:gd name="connsiteX3" fmla="*/ 4867735 w 4867735"/>
              <a:gd name="connsiteY3" fmla="*/ 0 h 9893405"/>
              <a:gd name="connsiteX4" fmla="*/ 4809857 w 4867735"/>
              <a:gd name="connsiteY4" fmla="*/ 590636 h 9893405"/>
              <a:gd name="connsiteX0" fmla="*/ 8 w 4867735"/>
              <a:gd name="connsiteY0" fmla="*/ 4491310 h 9893405"/>
              <a:gd name="connsiteX1" fmla="*/ 1967700 w 4867735"/>
              <a:gd name="connsiteY1" fmla="*/ 7835881 h 9893405"/>
              <a:gd name="connsiteX2" fmla="*/ 3242794 w 4867735"/>
              <a:gd name="connsiteY2" fmla="*/ 9021512 h 9893405"/>
              <a:gd name="connsiteX3" fmla="*/ 3321942 w 4867735"/>
              <a:gd name="connsiteY3" fmla="*/ 8611571 h 9893405"/>
              <a:gd name="connsiteX4" fmla="*/ 4323723 w 4867735"/>
              <a:gd name="connsiteY4" fmla="*/ 9408977 h 9893405"/>
              <a:gd name="connsiteX5" fmla="*/ 3305945 w 4867735"/>
              <a:gd name="connsiteY5" fmla="*/ 9893405 h 9893405"/>
              <a:gd name="connsiteX6" fmla="*/ 3231219 w 4867735"/>
              <a:gd name="connsiteY6" fmla="*/ 9342450 h 9893405"/>
              <a:gd name="connsiteX7" fmla="*/ 8 w 4867735"/>
              <a:gd name="connsiteY7" fmla="*/ 5112542 h 9893405"/>
              <a:gd name="connsiteX8" fmla="*/ 8 w 4867735"/>
              <a:gd name="connsiteY8" fmla="*/ 4491310 h 9893405"/>
              <a:gd name="connsiteX9" fmla="*/ 4688798 w 4867735"/>
              <a:gd name="connsiteY9" fmla="*/ 0 h 9893405"/>
              <a:gd name="connsiteX10" fmla="*/ 4764779 w 4867735"/>
              <a:gd name="connsiteY10" fmla="*/ 590636 h 9893405"/>
              <a:gd name="connsiteX11" fmla="*/ 9846 w 4867735"/>
              <a:gd name="connsiteY11" fmla="*/ 4801925 h 989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67735" h="9893405" stroke="0" extrusionOk="0">
                <a:moveTo>
                  <a:pt x="8" y="4491310"/>
                </a:moveTo>
                <a:cubicBezTo>
                  <a:pt x="8" y="6592117"/>
                  <a:pt x="1322219" y="8554182"/>
                  <a:pt x="3231219" y="9079384"/>
                </a:cubicBezTo>
                <a:lnTo>
                  <a:pt x="3242794" y="8701411"/>
                </a:lnTo>
                <a:lnTo>
                  <a:pt x="4323723" y="9408977"/>
                </a:lnTo>
                <a:lnTo>
                  <a:pt x="3305945" y="9893405"/>
                </a:lnTo>
                <a:lnTo>
                  <a:pt x="3231219" y="9445983"/>
                </a:lnTo>
                <a:cubicBezTo>
                  <a:pt x="1322219" y="8920781"/>
                  <a:pt x="8" y="7213349"/>
                  <a:pt x="8" y="5112542"/>
                </a:cubicBezTo>
                <a:lnTo>
                  <a:pt x="8" y="4491310"/>
                </a:lnTo>
                <a:close/>
              </a:path>
              <a:path w="4867735" h="9893405" fill="darkenLess" stroke="0" extrusionOk="0">
                <a:moveTo>
                  <a:pt x="4809857" y="590636"/>
                </a:moveTo>
                <a:cubicBezTo>
                  <a:pt x="2535085" y="590636"/>
                  <a:pt x="163216" y="2383601"/>
                  <a:pt x="9846" y="4801925"/>
                </a:cubicBezTo>
                <a:cubicBezTo>
                  <a:pt x="-67465" y="3582884"/>
                  <a:pt x="312853" y="2381046"/>
                  <a:pt x="1067140" y="1460781"/>
                </a:cubicBezTo>
                <a:cubicBezTo>
                  <a:pt x="1888212" y="459036"/>
                  <a:pt x="3619529" y="0"/>
                  <a:pt x="4867735" y="0"/>
                </a:cubicBezTo>
                <a:cubicBezTo>
                  <a:pt x="4848442" y="196879"/>
                  <a:pt x="4620786" y="301158"/>
                  <a:pt x="4809857" y="590636"/>
                </a:cubicBezTo>
                <a:close/>
              </a:path>
              <a:path w="4867735" h="9893405" fill="none" extrusionOk="0">
                <a:moveTo>
                  <a:pt x="8" y="4491310"/>
                </a:moveTo>
                <a:cubicBezTo>
                  <a:pt x="324099" y="5137476"/>
                  <a:pt x="1427236" y="7092422"/>
                  <a:pt x="1967700" y="7835881"/>
                </a:cubicBezTo>
                <a:cubicBezTo>
                  <a:pt x="2508164" y="8579341"/>
                  <a:pt x="3013229" y="8980968"/>
                  <a:pt x="3242794" y="9021512"/>
                </a:cubicBezTo>
                <a:lnTo>
                  <a:pt x="3321942" y="8611571"/>
                </a:lnTo>
                <a:lnTo>
                  <a:pt x="4323723" y="9408977"/>
                </a:lnTo>
                <a:lnTo>
                  <a:pt x="3305945" y="9893405"/>
                </a:lnTo>
                <a:lnTo>
                  <a:pt x="3231219" y="9342450"/>
                </a:lnTo>
                <a:cubicBezTo>
                  <a:pt x="1322219" y="8817248"/>
                  <a:pt x="8" y="7213349"/>
                  <a:pt x="8" y="5112542"/>
                </a:cubicBezTo>
                <a:lnTo>
                  <a:pt x="8" y="4491310"/>
                </a:lnTo>
                <a:cubicBezTo>
                  <a:pt x="8" y="1946907"/>
                  <a:pt x="2300876" y="0"/>
                  <a:pt x="4688798" y="0"/>
                </a:cubicBezTo>
                <a:cubicBezTo>
                  <a:pt x="4688798" y="129914"/>
                  <a:pt x="4452233" y="310249"/>
                  <a:pt x="4764779" y="590636"/>
                </a:cubicBezTo>
                <a:cubicBezTo>
                  <a:pt x="2490007" y="590636"/>
                  <a:pt x="163216" y="2383601"/>
                  <a:pt x="9846" y="4801925"/>
                </a:cubicBezTo>
              </a:path>
            </a:pathLst>
          </a:custGeom>
          <a:solidFill>
            <a:srgbClr val="A5A5A5">
              <a:alpha val="50000"/>
            </a:srgbClr>
          </a:solidFill>
          <a:ln>
            <a:noFill/>
          </a:ln>
          <a:effectLst/>
          <a:scene3d>
            <a:camera prst="isometricRightUp"/>
            <a:lightRig rig="threePt" dir="t"/>
          </a:scene3d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 sz="1350"/>
          </a:p>
        </p:txBody>
      </p:sp>
      <p:sp>
        <p:nvSpPr>
          <p:cNvPr id="2" name="Bouton d’action : obtenir des informations 1">
            <a:hlinkClick r:id="rId2" action="ppaction://hlinksldjump"/>
            <a:extLst>
              <a:ext uri="{FF2B5EF4-FFF2-40B4-BE49-F238E27FC236}">
                <a16:creationId xmlns:a16="http://schemas.microsoft.com/office/drawing/2014/main" id="{B0CF4D5C-8BE9-F793-776C-E73C2489AEB0}"/>
              </a:ext>
            </a:extLst>
          </p:cNvPr>
          <p:cNvSpPr/>
          <p:nvPr/>
        </p:nvSpPr>
        <p:spPr>
          <a:xfrm>
            <a:off x="8641080" y="4661059"/>
            <a:ext cx="405000" cy="405000"/>
          </a:xfrm>
          <a:prstGeom prst="actionButtonInformat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C532F11-EC81-8BAA-F69A-833E544045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784" y="717115"/>
            <a:ext cx="3371850" cy="244316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Hexagone 4">
            <a:extLst>
              <a:ext uri="{FF2B5EF4-FFF2-40B4-BE49-F238E27FC236}">
                <a16:creationId xmlns:a16="http://schemas.microsoft.com/office/drawing/2014/main" id="{50AC4291-B4B9-2D27-EEE0-7C8EDC37750B}"/>
              </a:ext>
            </a:extLst>
          </p:cNvPr>
          <p:cNvSpPr/>
          <p:nvPr/>
        </p:nvSpPr>
        <p:spPr>
          <a:xfrm>
            <a:off x="862175" y="2753481"/>
            <a:ext cx="1159193" cy="1046798"/>
          </a:xfrm>
          <a:prstGeom prst="hexagon">
            <a:avLst/>
          </a:prstGeom>
          <a:solidFill>
            <a:srgbClr val="FFE599"/>
          </a:solidFill>
          <a:ln w="5715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46"/>
              </a:spcAft>
            </a:pPr>
            <a:r>
              <a:rPr lang="fr-FR" sz="825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Conception détaillée de pièces et simulation</a:t>
            </a:r>
            <a:endParaRPr lang="fr-FR" sz="90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Hexagone 7">
            <a:extLst>
              <a:ext uri="{FF2B5EF4-FFF2-40B4-BE49-F238E27FC236}">
                <a16:creationId xmlns:a16="http://schemas.microsoft.com/office/drawing/2014/main" id="{3CFAF075-C499-5563-F7E9-65EFEBCD97AD}"/>
              </a:ext>
            </a:extLst>
          </p:cNvPr>
          <p:cNvSpPr/>
          <p:nvPr/>
        </p:nvSpPr>
        <p:spPr>
          <a:xfrm>
            <a:off x="1897501" y="3397212"/>
            <a:ext cx="1237298" cy="1103471"/>
          </a:xfrm>
          <a:prstGeom prst="hexagon">
            <a:avLst/>
          </a:prstGeom>
          <a:solidFill>
            <a:srgbClr val="C2D79B"/>
          </a:solidFill>
          <a:ln w="571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46"/>
              </a:spcAft>
            </a:pPr>
            <a:r>
              <a:rPr lang="fr-FR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Débit et mise en forme de pièces complexes </a:t>
            </a:r>
            <a:endParaRPr lang="fr-FR" sz="900" dirty="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Hexagone 10">
            <a:extLst>
              <a:ext uri="{FF2B5EF4-FFF2-40B4-BE49-F238E27FC236}">
                <a16:creationId xmlns:a16="http://schemas.microsoft.com/office/drawing/2014/main" id="{D6D2A7DA-0AA5-3A4A-CFDA-43FDB441AE95}"/>
              </a:ext>
            </a:extLst>
          </p:cNvPr>
          <p:cNvSpPr/>
          <p:nvPr/>
        </p:nvSpPr>
        <p:spPr>
          <a:xfrm>
            <a:off x="3186814" y="3820121"/>
            <a:ext cx="1229678" cy="1102995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rgbClr val="C2D79B"/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46"/>
              </a:spcAft>
            </a:pPr>
            <a:r>
              <a:rPr lang="fr-FR" sz="825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Réalisation d’assemblage thermique alu, inox sur véhicules </a:t>
            </a:r>
            <a:endParaRPr lang="fr-FR" sz="90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Hexagone 11">
            <a:extLst>
              <a:ext uri="{FF2B5EF4-FFF2-40B4-BE49-F238E27FC236}">
                <a16:creationId xmlns:a16="http://schemas.microsoft.com/office/drawing/2014/main" id="{4CCFB591-5F91-5779-CF56-834CD1430650}"/>
              </a:ext>
            </a:extLst>
          </p:cNvPr>
          <p:cNvSpPr/>
          <p:nvPr/>
        </p:nvSpPr>
        <p:spPr>
          <a:xfrm>
            <a:off x="4648000" y="3888657"/>
            <a:ext cx="1210628" cy="1115854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rgbClr val="C2D79B"/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46"/>
              </a:spcAft>
            </a:pPr>
            <a:r>
              <a:rPr lang="fr-FR" sz="82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Montage d’accessoires avec énergie électrique, hydraulique …</a:t>
            </a:r>
            <a:endParaRPr lang="fr-FR" sz="900" dirty="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exagone 14">
            <a:extLst>
              <a:ext uri="{FF2B5EF4-FFF2-40B4-BE49-F238E27FC236}">
                <a16:creationId xmlns:a16="http://schemas.microsoft.com/office/drawing/2014/main" id="{452B64F5-8307-1143-6D91-8FA2E82DFFBF}"/>
              </a:ext>
            </a:extLst>
          </p:cNvPr>
          <p:cNvSpPr/>
          <p:nvPr/>
        </p:nvSpPr>
        <p:spPr>
          <a:xfrm>
            <a:off x="6047676" y="3460715"/>
            <a:ext cx="1330184" cy="1230630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46"/>
              </a:spcAft>
            </a:pPr>
            <a:r>
              <a:rPr lang="fr-FR" sz="788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Réalisation des connexions, paramétrages et remise en conformité</a:t>
            </a:r>
            <a:endParaRPr lang="fr-FR" sz="90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exagone 15">
            <a:extLst>
              <a:ext uri="{FF2B5EF4-FFF2-40B4-BE49-F238E27FC236}">
                <a16:creationId xmlns:a16="http://schemas.microsoft.com/office/drawing/2014/main" id="{71986A9A-66BF-D022-ECED-6C64B0152A12}"/>
              </a:ext>
            </a:extLst>
          </p:cNvPr>
          <p:cNvSpPr/>
          <p:nvPr/>
        </p:nvSpPr>
        <p:spPr>
          <a:xfrm>
            <a:off x="7334250" y="2988604"/>
            <a:ext cx="1230154" cy="1125379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rgbClr val="FFC000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46"/>
              </a:spcAft>
            </a:pPr>
            <a:r>
              <a:rPr lang="fr-FR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Contrôle de conformité de véhicules</a:t>
            </a:r>
            <a:endParaRPr lang="fr-FR" sz="900" dirty="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808C0FD-7BCD-8372-FE0F-D3509CFA2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0265" y="651208"/>
            <a:ext cx="3943350" cy="29069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ED6933F-86D5-E70F-61F0-FC0D7CE1FC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6220" y="723650"/>
            <a:ext cx="3847463" cy="2672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74C43EE-1D63-E1DC-733D-666A1128CF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8539" y="887321"/>
            <a:ext cx="3684630" cy="2758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71BA22D-B9DC-4A30-5984-62DF1DB78E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4550" y="1196034"/>
            <a:ext cx="5219700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93A7057-349C-041F-CF09-C48B84136E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6349" y="1064316"/>
            <a:ext cx="3171042" cy="2215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34C7F21-054C-E1F4-641A-4C26711157E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2720" r="2720"/>
          <a:stretch/>
        </p:blipFill>
        <p:spPr>
          <a:xfrm>
            <a:off x="3460765" y="765270"/>
            <a:ext cx="3002350" cy="25845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3BA1B346-A5B3-03FC-53DB-68975D46F115}"/>
              </a:ext>
            </a:extLst>
          </p:cNvPr>
          <p:cNvSpPr txBox="1"/>
          <p:nvPr/>
        </p:nvSpPr>
        <p:spPr>
          <a:xfrm>
            <a:off x="185738" y="81707"/>
            <a:ext cx="3521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PLAN DE FORMATION BAC PRO</a:t>
            </a:r>
          </a:p>
        </p:txBody>
      </p:sp>
    </p:spTree>
    <p:extLst>
      <p:ext uri="{BB962C8B-B14F-4D97-AF65-F5344CB8AC3E}">
        <p14:creationId xmlns:p14="http://schemas.microsoft.com/office/powerpoint/2010/main" val="149779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2CACF6-8F70-C6B1-5689-82294F07EF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’action : obtenir des informations 1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5B52CB6-4795-6826-6FDC-34EFD9B31E99}"/>
              </a:ext>
            </a:extLst>
          </p:cNvPr>
          <p:cNvSpPr/>
          <p:nvPr/>
        </p:nvSpPr>
        <p:spPr>
          <a:xfrm>
            <a:off x="8641080" y="4661059"/>
            <a:ext cx="405000" cy="405000"/>
          </a:xfrm>
          <a:prstGeom prst="actionButtonInformat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41835D4-035A-D0AD-A400-2AC162D8F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231"/>
            <a:ext cx="4018264" cy="2353408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3C80D16-0522-11AA-A90C-E06845AF98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956" y="743569"/>
            <a:ext cx="4018265" cy="2252864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12919AC-77E9-E592-E92F-53AED6AC95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3323" y="2982623"/>
            <a:ext cx="3837354" cy="2146157"/>
          </a:xfrm>
          <a:prstGeom prst="rect">
            <a:avLst/>
          </a:prstGeom>
        </p:spPr>
      </p:pic>
      <p:sp>
        <p:nvSpPr>
          <p:cNvPr id="22" name="Hexagone 21">
            <a:extLst>
              <a:ext uri="{FF2B5EF4-FFF2-40B4-BE49-F238E27FC236}">
                <a16:creationId xmlns:a16="http://schemas.microsoft.com/office/drawing/2014/main" id="{35F90D67-FB29-B04E-62F1-25F9C6DAF73A}"/>
              </a:ext>
            </a:extLst>
          </p:cNvPr>
          <p:cNvSpPr/>
          <p:nvPr/>
        </p:nvSpPr>
        <p:spPr>
          <a:xfrm>
            <a:off x="102099" y="859797"/>
            <a:ext cx="1618229" cy="1457030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  <a:ln w="57150" cap="flat" cmpd="sng" algn="ctr">
            <a:solidFill>
              <a:srgbClr val="C2D79B"/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46"/>
              </a:spcAft>
            </a:pPr>
            <a:r>
              <a:rPr lang="fr-FR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Débit et mise en forme sans réglage machines </a:t>
            </a:r>
            <a:endParaRPr lang="fr-FR" sz="900" dirty="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34AC1763-BDFA-854A-D19D-72A87459A199}"/>
              </a:ext>
            </a:extLst>
          </p:cNvPr>
          <p:cNvSpPr/>
          <p:nvPr/>
        </p:nvSpPr>
        <p:spPr>
          <a:xfrm>
            <a:off x="13262" y="563172"/>
            <a:ext cx="1926522" cy="2050279"/>
          </a:xfrm>
          <a:prstGeom prst="ellipse">
            <a:avLst/>
          </a:prstGeom>
          <a:solidFill>
            <a:srgbClr val="FF0000">
              <a:alpha val="9000"/>
            </a:srgbClr>
          </a:solidFill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Hexagone 23">
            <a:extLst>
              <a:ext uri="{FF2B5EF4-FFF2-40B4-BE49-F238E27FC236}">
                <a16:creationId xmlns:a16="http://schemas.microsoft.com/office/drawing/2014/main" id="{43E14656-E5FE-5498-70E0-A62842DD7106}"/>
              </a:ext>
            </a:extLst>
          </p:cNvPr>
          <p:cNvSpPr>
            <a:spLocks noChangeAspect="1"/>
          </p:cNvSpPr>
          <p:nvPr/>
        </p:nvSpPr>
        <p:spPr>
          <a:xfrm>
            <a:off x="4703781" y="979043"/>
            <a:ext cx="1667678" cy="1458000"/>
          </a:xfrm>
          <a:prstGeom prst="hexagon">
            <a:avLst/>
          </a:prstGeom>
          <a:solidFill>
            <a:srgbClr val="C2D79B"/>
          </a:solidFill>
          <a:ln w="571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46"/>
              </a:spcAft>
            </a:pPr>
            <a:r>
              <a:rPr lang="fr-FR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Débit et mise en forme avec programmation</a:t>
            </a:r>
            <a:endParaRPr lang="fr-FR" sz="900" dirty="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8B68FF78-452E-3B7C-957F-28FCFEC3836E}"/>
              </a:ext>
            </a:extLst>
          </p:cNvPr>
          <p:cNvSpPr/>
          <p:nvPr/>
        </p:nvSpPr>
        <p:spPr>
          <a:xfrm>
            <a:off x="4574359" y="704038"/>
            <a:ext cx="1926522" cy="2050279"/>
          </a:xfrm>
          <a:prstGeom prst="ellipse">
            <a:avLst/>
          </a:prstGeom>
          <a:solidFill>
            <a:srgbClr val="FF0000">
              <a:alpha val="9000"/>
            </a:srgbClr>
          </a:solidFill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911E33A8-F1D0-96C0-EC4E-56138157CB51}"/>
              </a:ext>
            </a:extLst>
          </p:cNvPr>
          <p:cNvSpPr/>
          <p:nvPr/>
        </p:nvSpPr>
        <p:spPr>
          <a:xfrm>
            <a:off x="2117341" y="2855204"/>
            <a:ext cx="1926522" cy="2050279"/>
          </a:xfrm>
          <a:prstGeom prst="ellipse">
            <a:avLst/>
          </a:prstGeom>
          <a:solidFill>
            <a:srgbClr val="FF0000">
              <a:alpha val="9000"/>
            </a:srgbClr>
          </a:solidFill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4F2EF400-FB96-CBA4-4230-90AC7685BCC6}"/>
              </a:ext>
            </a:extLst>
          </p:cNvPr>
          <p:cNvCxnSpPr>
            <a:cxnSpLocks/>
            <a:stCxn id="23" idx="6"/>
            <a:endCxn id="25" idx="2"/>
          </p:cNvCxnSpPr>
          <p:nvPr/>
        </p:nvCxnSpPr>
        <p:spPr>
          <a:xfrm>
            <a:off x="1939784" y="1588312"/>
            <a:ext cx="2634575" cy="140866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10F27FAA-EC15-FFD3-3D8D-8D9F45FAC2B1}"/>
              </a:ext>
            </a:extLst>
          </p:cNvPr>
          <p:cNvCxnSpPr>
            <a:cxnSpLocks/>
            <a:stCxn id="25" idx="3"/>
            <a:endCxn id="27" idx="7"/>
          </p:cNvCxnSpPr>
          <p:nvPr/>
        </p:nvCxnSpPr>
        <p:spPr>
          <a:xfrm flipH="1">
            <a:off x="3761730" y="2454061"/>
            <a:ext cx="1094762" cy="7013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Hexagone 3">
            <a:extLst>
              <a:ext uri="{FF2B5EF4-FFF2-40B4-BE49-F238E27FC236}">
                <a16:creationId xmlns:a16="http://schemas.microsoft.com/office/drawing/2014/main" id="{C940C552-B1F5-1C7B-6B97-61430A38DEFA}"/>
              </a:ext>
            </a:extLst>
          </p:cNvPr>
          <p:cNvSpPr>
            <a:spLocks noChangeAspect="1"/>
          </p:cNvSpPr>
          <p:nvPr/>
        </p:nvSpPr>
        <p:spPr>
          <a:xfrm>
            <a:off x="2263190" y="3139662"/>
            <a:ext cx="1634824" cy="1458000"/>
          </a:xfrm>
          <a:prstGeom prst="hexagon">
            <a:avLst/>
          </a:prstGeom>
          <a:solidFill>
            <a:srgbClr val="C2D79B"/>
          </a:solidFill>
          <a:ln w="5715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446"/>
              </a:spcAft>
            </a:pPr>
            <a:r>
              <a:rPr lang="fr-FR" sz="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Débit et mise en forme de pièces complexes </a:t>
            </a:r>
            <a:endParaRPr lang="fr-FR" sz="900" dirty="0">
              <a:solidFill>
                <a:srgbClr val="00000A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2BDF241-6F5B-CF3B-265B-D950172BAB84}"/>
              </a:ext>
            </a:extLst>
          </p:cNvPr>
          <p:cNvSpPr txBox="1"/>
          <p:nvPr/>
        </p:nvSpPr>
        <p:spPr>
          <a:xfrm>
            <a:off x="185738" y="81707"/>
            <a:ext cx="3521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PLAN DE FORMATION BAC PRO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44ACD71-6F44-2691-99FC-CF7647710A84}"/>
              </a:ext>
            </a:extLst>
          </p:cNvPr>
          <p:cNvSpPr txBox="1"/>
          <p:nvPr/>
        </p:nvSpPr>
        <p:spPr>
          <a:xfrm>
            <a:off x="5899868" y="3979791"/>
            <a:ext cx="2835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MONTÉE EN COMPÉTENCES</a:t>
            </a:r>
          </a:p>
        </p:txBody>
      </p:sp>
    </p:spTree>
    <p:extLst>
      <p:ext uri="{BB962C8B-B14F-4D97-AF65-F5344CB8AC3E}">
        <p14:creationId xmlns:p14="http://schemas.microsoft.com/office/powerpoint/2010/main" val="11514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7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34D7D-0BE9-E67F-A078-6490CD75B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uton d’action : obtenir des informations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5E3A725C-B717-E2ED-CA9A-95F5BF2AC6CE}"/>
              </a:ext>
            </a:extLst>
          </p:cNvPr>
          <p:cNvSpPr/>
          <p:nvPr/>
        </p:nvSpPr>
        <p:spPr>
          <a:xfrm>
            <a:off x="8641080" y="4661059"/>
            <a:ext cx="405000" cy="405000"/>
          </a:xfrm>
          <a:prstGeom prst="actionButtonInformat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9B08744-ED7D-9E3F-623A-0954DF031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77091"/>
            <a:ext cx="4775318" cy="353906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783A2B5-11B3-7088-14CA-AD7913AAB3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524" y="672350"/>
            <a:ext cx="3594703" cy="44711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E0892A9-5687-8C44-646D-A03ABD6F2D75}"/>
              </a:ext>
            </a:extLst>
          </p:cNvPr>
          <p:cNvSpPr/>
          <p:nvPr/>
        </p:nvSpPr>
        <p:spPr>
          <a:xfrm>
            <a:off x="7022033" y="739898"/>
            <a:ext cx="1430932" cy="963260"/>
          </a:xfrm>
          <a:prstGeom prst="rect">
            <a:avLst/>
          </a:prstGeom>
          <a:solidFill>
            <a:srgbClr val="FF0000">
              <a:alpha val="9000"/>
            </a:srgbClr>
          </a:solidFill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87CFF4B-6D17-A58C-D1CC-872DAF831797}"/>
              </a:ext>
            </a:extLst>
          </p:cNvPr>
          <p:cNvSpPr txBox="1"/>
          <p:nvPr/>
        </p:nvSpPr>
        <p:spPr>
          <a:xfrm>
            <a:off x="921380" y="101592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0535894-2E61-02AB-547B-0B99DCAE09BB}"/>
              </a:ext>
            </a:extLst>
          </p:cNvPr>
          <p:cNvSpPr txBox="1"/>
          <p:nvPr/>
        </p:nvSpPr>
        <p:spPr>
          <a:xfrm>
            <a:off x="1056101" y="183107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FD0CEEC-539B-DCBE-F604-61384C5C6609}"/>
              </a:ext>
            </a:extLst>
          </p:cNvPr>
          <p:cNvSpPr txBox="1"/>
          <p:nvPr/>
        </p:nvSpPr>
        <p:spPr>
          <a:xfrm>
            <a:off x="1311126" y="257175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C5D95F4-5742-8A47-66F3-5314A73E3EEE}"/>
              </a:ext>
            </a:extLst>
          </p:cNvPr>
          <p:cNvSpPr txBox="1"/>
          <p:nvPr/>
        </p:nvSpPr>
        <p:spPr>
          <a:xfrm>
            <a:off x="1725271" y="296338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3F098A3C-E1B6-7CBE-974D-F5C09BCDBF77}"/>
              </a:ext>
            </a:extLst>
          </p:cNvPr>
          <p:cNvSpPr txBox="1"/>
          <p:nvPr/>
        </p:nvSpPr>
        <p:spPr>
          <a:xfrm>
            <a:off x="2387659" y="326401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FA98427-0E81-E92B-956F-D901649DB9FF}"/>
              </a:ext>
            </a:extLst>
          </p:cNvPr>
          <p:cNvSpPr txBox="1"/>
          <p:nvPr/>
        </p:nvSpPr>
        <p:spPr>
          <a:xfrm>
            <a:off x="3266711" y="303318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C9156B7-1F6A-64A4-2E6D-B600B9FBD5A4}"/>
              </a:ext>
            </a:extLst>
          </p:cNvPr>
          <p:cNvSpPr txBox="1"/>
          <p:nvPr/>
        </p:nvSpPr>
        <p:spPr>
          <a:xfrm>
            <a:off x="4179948" y="267709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7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402214D-5936-AE23-1A7A-AF93926EFE8D}"/>
              </a:ext>
            </a:extLst>
          </p:cNvPr>
          <p:cNvSpPr/>
          <p:nvPr/>
        </p:nvSpPr>
        <p:spPr>
          <a:xfrm>
            <a:off x="4912524" y="696324"/>
            <a:ext cx="2109509" cy="963260"/>
          </a:xfrm>
          <a:prstGeom prst="rect">
            <a:avLst/>
          </a:prstGeom>
          <a:solidFill>
            <a:srgbClr val="FF0000">
              <a:alpha val="9000"/>
            </a:srgbClr>
          </a:solidFill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04EDC3-EA26-34E2-0B80-2DDF0B71B26F}"/>
              </a:ext>
            </a:extLst>
          </p:cNvPr>
          <p:cNvSpPr/>
          <p:nvPr/>
        </p:nvSpPr>
        <p:spPr>
          <a:xfrm>
            <a:off x="7048770" y="1713831"/>
            <a:ext cx="1404195" cy="3352227"/>
          </a:xfrm>
          <a:prstGeom prst="rect">
            <a:avLst/>
          </a:prstGeom>
          <a:solidFill>
            <a:srgbClr val="FF0000">
              <a:alpha val="9000"/>
            </a:srgbClr>
          </a:solidFill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D6BE2D3-7FF6-9D77-4995-DF29B0437A4B}"/>
              </a:ext>
            </a:extLst>
          </p:cNvPr>
          <p:cNvSpPr txBox="1"/>
          <p:nvPr/>
        </p:nvSpPr>
        <p:spPr>
          <a:xfrm>
            <a:off x="-1330" y="4657456"/>
            <a:ext cx="57169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1" dirty="0"/>
              <a:t>Correspondance entre les séquences et les compétences</a:t>
            </a:r>
            <a:endParaRPr lang="fr-FR" sz="16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AE8552B-786C-812F-3693-B81B7817ABAC}"/>
              </a:ext>
            </a:extLst>
          </p:cNvPr>
          <p:cNvSpPr txBox="1"/>
          <p:nvPr/>
        </p:nvSpPr>
        <p:spPr>
          <a:xfrm>
            <a:off x="185738" y="81707"/>
            <a:ext cx="3521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PLAN DE FORMATION BAC PRO</a:t>
            </a:r>
          </a:p>
        </p:txBody>
      </p:sp>
    </p:spTree>
    <p:extLst>
      <p:ext uri="{BB962C8B-B14F-4D97-AF65-F5344CB8AC3E}">
        <p14:creationId xmlns:p14="http://schemas.microsoft.com/office/powerpoint/2010/main" val="168245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FC007-6075-5B1E-EE91-C9F4569E7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CA3F7F5-B752-30C9-C07D-4AB0F54DF614}"/>
              </a:ext>
            </a:extLst>
          </p:cNvPr>
          <p:cNvSpPr/>
          <p:nvPr/>
        </p:nvSpPr>
        <p:spPr>
          <a:xfrm>
            <a:off x="-13786" y="1341256"/>
            <a:ext cx="9157785" cy="2159876"/>
          </a:xfrm>
          <a:prstGeom prst="rect">
            <a:avLst/>
          </a:prstGeom>
          <a:solidFill>
            <a:srgbClr val="C1C1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BB218BC-225B-2EAD-1006-CDB47A27B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C13162A-A38B-D48E-3302-DA8510D7C22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1989332"/>
            <a:ext cx="9143999" cy="863724"/>
          </a:xfrm>
        </p:spPr>
        <p:txBody>
          <a:bodyPr>
            <a:normAutofit/>
          </a:bodyPr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MERCI POUR VOTRE ATTENTION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DA59174-504F-BBC7-4733-55EC2A6A4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786" y="4448145"/>
            <a:ext cx="4983891" cy="69535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335DDCD-1E66-6748-10D1-87841B0C8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5435" y="4448145"/>
            <a:ext cx="4488566" cy="69535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0E73871-C122-C43C-010E-16C16DFD9DE1}"/>
              </a:ext>
            </a:extLst>
          </p:cNvPr>
          <p:cNvSpPr txBox="1"/>
          <p:nvPr/>
        </p:nvSpPr>
        <p:spPr>
          <a:xfrm>
            <a:off x="-13788" y="4611156"/>
            <a:ext cx="262251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PNF 3 AVRIL 2025 GRUAU</a:t>
            </a:r>
          </a:p>
        </p:txBody>
      </p:sp>
    </p:spTree>
    <p:extLst>
      <p:ext uri="{BB962C8B-B14F-4D97-AF65-F5344CB8AC3E}">
        <p14:creationId xmlns:p14="http://schemas.microsoft.com/office/powerpoint/2010/main" val="599121071"/>
      </p:ext>
    </p:extLst>
  </p:cSld>
  <p:clrMapOvr>
    <a:masterClrMapping/>
  </p:clrMapOvr>
</p:sld>
</file>

<file path=ppt/theme/theme1.xml><?xml version="1.0" encoding="utf-8"?>
<a:theme xmlns:a="http://schemas.openxmlformats.org/drawingml/2006/main" name="3_page de presentation et de parti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sque PNF présentation referentiel CAV" id="{0099BE50-B2E2-4DF9-87E1-06C472A7542A}" vid="{DB193266-A1F8-4AC2-B574-583EBB7459A3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4B2C6109FE78734FA1BFBA370D2D27D9" ma:contentTypeVersion="2" ma:contentTypeDescription="Crée un document." ma:contentTypeScope="" ma:versionID="bb27ba1bbeb667412e9bb2d93099311f">
  <xsd:schema xmlns:xsd="http://www.w3.org/2001/XMLSchema" xmlns:xs="http://www.w3.org/2001/XMLSchema" xmlns:p="http://schemas.microsoft.com/office/2006/metadata/properties" xmlns:ns2="d9b8819f-644e-4e2e-bf09-8a76532e681c" targetNamespace="http://schemas.microsoft.com/office/2006/metadata/properties" ma:root="true" ma:fieldsID="974c2ac12628b5015b2945173a957d44" ns2:_="">
    <xsd:import namespace="d9b8819f-644e-4e2e-bf09-8a76532e681c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8819f-644e-4e2e-bf09-8a76532e681c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d9b8819f-644e-4e2e-bf09-8a76532e681c" xsi:nil="true"/>
  </documentManagement>
</p:properties>
</file>

<file path=customXml/itemProps1.xml><?xml version="1.0" encoding="utf-8"?>
<ds:datastoreItem xmlns:ds="http://schemas.openxmlformats.org/officeDocument/2006/customXml" ds:itemID="{D28F9CF5-CB29-41B4-B267-475D20FB81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8819f-644e-4e2e-bf09-8a76532e68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6BD7C5-AE49-4865-8DE9-44AE75ECC2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2790E1-966A-497A-ABBD-24ECAA34A18E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d9b8819f-644e-4e2e-bf09-8a76532e681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1095</TotalTime>
  <Words>382</Words>
  <PresentationFormat>Affichage à l'écran (16:9)</PresentationFormat>
  <Paragraphs>70</Paragraphs>
  <Slides>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Marianne Light</vt:lpstr>
      <vt:lpstr>Verdana</vt:lpstr>
      <vt:lpstr>3_page de presentation et de partie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2015-02-04T16:19:06Z</cp:lastPrinted>
  <dcterms:created xsi:type="dcterms:W3CDTF">2015-02-04T10:43:31Z</dcterms:created>
  <dcterms:modified xsi:type="dcterms:W3CDTF">2025-04-07T08:22:53Z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0x010100873AB55E0CC5DA459F57F5A42893F46A005A087D358B12CA4E82A8A8BA9B8A8CF200D3544DBFAD4F664AA25DF68E6D1F0A9E00689F2856DFEDCE40890FDCED81A7DFC9004B2C6109FE78734FA1BFBA370D2D27D9</vt:lpwstr>
  </property>
</Properties>
</file>