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44"/>
  </p:notesMasterIdLst>
  <p:handoutMasterIdLst>
    <p:handoutMasterId r:id="rId45"/>
  </p:handoutMasterIdLst>
  <p:sldIdLst>
    <p:sldId id="331" r:id="rId5"/>
    <p:sldId id="362" r:id="rId6"/>
    <p:sldId id="344" r:id="rId7"/>
    <p:sldId id="281" r:id="rId8"/>
    <p:sldId id="292" r:id="rId9"/>
    <p:sldId id="363" r:id="rId10"/>
    <p:sldId id="345" r:id="rId11"/>
    <p:sldId id="336" r:id="rId12"/>
    <p:sldId id="335" r:id="rId13"/>
    <p:sldId id="284" r:id="rId14"/>
    <p:sldId id="285" r:id="rId15"/>
    <p:sldId id="364" r:id="rId16"/>
    <p:sldId id="286" r:id="rId17"/>
    <p:sldId id="339" r:id="rId18"/>
    <p:sldId id="340" r:id="rId19"/>
    <p:sldId id="341" r:id="rId20"/>
    <p:sldId id="287" r:id="rId21"/>
    <p:sldId id="368" r:id="rId22"/>
    <p:sldId id="365" r:id="rId23"/>
    <p:sldId id="338" r:id="rId24"/>
    <p:sldId id="297" r:id="rId25"/>
    <p:sldId id="342" r:id="rId26"/>
    <p:sldId id="337" r:id="rId27"/>
    <p:sldId id="298" r:id="rId28"/>
    <p:sldId id="343" r:id="rId29"/>
    <p:sldId id="366" r:id="rId30"/>
    <p:sldId id="346" r:id="rId31"/>
    <p:sldId id="349" r:id="rId32"/>
    <p:sldId id="347" r:id="rId33"/>
    <p:sldId id="361" r:id="rId34"/>
    <p:sldId id="354" r:id="rId35"/>
    <p:sldId id="350" r:id="rId36"/>
    <p:sldId id="351" r:id="rId37"/>
    <p:sldId id="352" r:id="rId38"/>
    <p:sldId id="353" r:id="rId39"/>
    <p:sldId id="355" r:id="rId40"/>
    <p:sldId id="356" r:id="rId41"/>
    <p:sldId id="360" r:id="rId42"/>
    <p:sldId id="367" r:id="rId4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3"/>
    <a:srgbClr val="C1C1C1"/>
    <a:srgbClr val="FFFFFF"/>
    <a:srgbClr val="FFE698"/>
    <a:srgbClr val="3D7CC9"/>
    <a:srgbClr val="1A86D0"/>
    <a:srgbClr val="FFE599"/>
    <a:srgbClr val="BDD6EE"/>
    <a:srgbClr val="F4B083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3944"/>
  </p:normalViewPr>
  <p:slideViewPr>
    <p:cSldViewPr snapToGrid="0" snapToObjects="1">
      <p:cViewPr varScale="1">
        <p:scale>
          <a:sx n="154" d="100"/>
          <a:sy n="154" d="100"/>
        </p:scale>
        <p:origin x="132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7F826-7B46-4AB5-BAD7-6750C40DF2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A421E-DD72-40B8-BA88-084D15B86697}">
      <dgm:prSet custT="1"/>
      <dgm:spPr>
        <a:solidFill>
          <a:srgbClr val="C5E0B3"/>
        </a:solidFill>
      </dgm:spPr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Professionnels</a:t>
          </a:r>
          <a:endParaRPr lang="en-US" sz="1200" dirty="0">
            <a:solidFill>
              <a:schemeClr val="tx1"/>
            </a:solidFill>
          </a:endParaRPr>
        </a:p>
      </dgm:t>
    </dgm:pt>
    <dgm:pt modelId="{DC5E8E05-AA7A-464A-A05C-AB024F3A6234}" type="parTrans" cxnId="{E8267A01-614C-46CA-8C58-D1F53FD46CB9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004C873F-FEED-4128-8B45-25303E228A42}" type="sibTrans" cxnId="{E8267A01-614C-46CA-8C58-D1F53FD46CB9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83131918-6D3A-4476-B477-6CD76BD7EAB5}">
      <dgm:prSet custT="1"/>
      <dgm:spPr>
        <a:solidFill>
          <a:srgbClr val="C5E0B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FFC Constructeurs	Benoit DALY</a:t>
          </a:r>
          <a:endParaRPr lang="en-US" sz="1200" dirty="0">
            <a:solidFill>
              <a:schemeClr val="tx1"/>
            </a:solidFill>
          </a:endParaRPr>
        </a:p>
      </dgm:t>
    </dgm:pt>
    <dgm:pt modelId="{5EE0FF38-C8F7-4FF2-9036-4D600B887D1A}" type="parTrans" cxnId="{F7A0B907-43D7-4DC2-8040-E59DBC5497D4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2BDF2A8C-E484-41AA-81DE-6A4979AD9D9A}" type="sibTrans" cxnId="{F7A0B907-43D7-4DC2-8040-E59DBC5497D4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77C450CF-DDC3-4738-9B4A-0F170E4A8806}">
      <dgm:prSet custT="1"/>
      <dgm:spPr>
        <a:solidFill>
          <a:srgbClr val="C5E0B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SD Service 		Bertrand DUPONT</a:t>
          </a:r>
          <a:endParaRPr lang="en-US" sz="1200" dirty="0">
            <a:solidFill>
              <a:schemeClr val="tx1"/>
            </a:solidFill>
          </a:endParaRPr>
        </a:p>
      </dgm:t>
    </dgm:pt>
    <dgm:pt modelId="{497C85A7-F542-4BD2-A16D-DF450C3B40D6}" type="parTrans" cxnId="{41FCEE71-8845-4C9E-8BA3-2DDDF1788AA7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B75D3B3F-8961-4586-BD56-E0E47B96CFAC}" type="sibTrans" cxnId="{41FCEE71-8845-4C9E-8BA3-2DDDF1788AA7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833BE1A1-9EBD-44A0-BFDB-D61F67CD977D}">
      <dgm:prSet custT="1"/>
      <dgm:spPr>
        <a:solidFill>
          <a:srgbClr val="C5E0B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CH			Fréderic HERAULT</a:t>
          </a:r>
          <a:endParaRPr lang="en-US" sz="1200" dirty="0">
            <a:solidFill>
              <a:schemeClr val="tx1"/>
            </a:solidFill>
          </a:endParaRPr>
        </a:p>
      </dgm:t>
    </dgm:pt>
    <dgm:pt modelId="{8B6F105F-B010-4587-9760-511944A233E5}" type="parTrans" cxnId="{254F23B7-423A-44C9-92A2-1D65364E3AC4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B2A8B796-E62A-4D5F-BF30-5E5F6F83EDBE}" type="sibTrans" cxnId="{254F23B7-423A-44C9-92A2-1D65364E3AC4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261AF842-DF01-4EA9-BF9C-71BEA6AC20D2}">
      <dgm:prSet custT="1"/>
      <dgm:spPr>
        <a:solidFill>
          <a:srgbClr val="C5E0B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GRUAU 			Patrick JACOB</a:t>
          </a:r>
          <a:endParaRPr lang="en-US" sz="1200" dirty="0">
            <a:solidFill>
              <a:schemeClr val="tx1"/>
            </a:solidFill>
          </a:endParaRPr>
        </a:p>
      </dgm:t>
    </dgm:pt>
    <dgm:pt modelId="{8A24D164-BB95-4699-B394-205B8FBFD01E}" type="parTrans" cxnId="{FF97C459-9D8B-42E8-8A31-2DDB328843A5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75CCEFF4-2DC6-4541-82B6-B21324629330}" type="sibTrans" cxnId="{FF97C459-9D8B-42E8-8A31-2DDB328843A5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0A97CDD1-CAD7-45D3-96B1-05FEB4F7977A}">
      <dgm:prSet custT="1"/>
      <dgm:spPr>
        <a:solidFill>
          <a:srgbClr val="C5E0B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TOUTENKAMION		Mickael LAURENT</a:t>
          </a:r>
          <a:endParaRPr lang="en-US" sz="1200" dirty="0">
            <a:solidFill>
              <a:schemeClr val="tx1"/>
            </a:solidFill>
          </a:endParaRPr>
        </a:p>
      </dgm:t>
    </dgm:pt>
    <dgm:pt modelId="{8F90FAEC-1F41-4F52-8D2D-DE26F313859D}" type="parTrans" cxnId="{7D5CC6CB-D537-4FC6-B20B-9A52651CAD3E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54CF2072-7A18-4C13-9CC4-A1165431676A}" type="sibTrans" cxnId="{7D5CC6CB-D537-4FC6-B20B-9A52651CAD3E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E12899AF-5DC9-476D-B533-E4E1C42BA755}">
      <dgm:prSet custT="1"/>
      <dgm:spPr>
        <a:solidFill>
          <a:srgbClr val="C5E0B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TOUTENKAMION 	Frédéric MOLLAY</a:t>
          </a:r>
          <a:endParaRPr lang="en-US" sz="1200" dirty="0">
            <a:solidFill>
              <a:schemeClr val="tx1"/>
            </a:solidFill>
          </a:endParaRPr>
        </a:p>
      </dgm:t>
    </dgm:pt>
    <dgm:pt modelId="{4F2323FD-41D3-4721-946E-EBF7045FA8AF}" type="parTrans" cxnId="{9705A5B4-5AD0-4BAA-B893-D48245B9AFE3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70F8B861-18F7-4B0D-81EC-0A2ED973CB86}" type="sibTrans" cxnId="{9705A5B4-5AD0-4BAA-B893-D48245B9AFE3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8A5B4272-6A67-4B68-98ED-0B93BC7E5213}">
      <dgm:prSet custT="1"/>
      <dgm:spPr>
        <a:solidFill>
          <a:srgbClr val="C5E0B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CIN 			Christophe MORISSEAU</a:t>
          </a:r>
          <a:endParaRPr lang="en-US" sz="1200" dirty="0">
            <a:solidFill>
              <a:schemeClr val="tx1"/>
            </a:solidFill>
          </a:endParaRPr>
        </a:p>
      </dgm:t>
    </dgm:pt>
    <dgm:pt modelId="{A27E09A1-AFD0-4A59-B97C-A9F5BC528AED}" type="parTrans" cxnId="{E7BCD4CD-E3DE-4EAB-A80B-FFF5437F7931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545E4381-F79E-4D2F-9D25-DD3A66DC1073}" type="sibTrans" cxnId="{E7BCD4CD-E3DE-4EAB-A80B-FFF5437F7931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05ED1562-514F-4B70-9743-F7C0DD837381}">
      <dgm:prSet custT="1"/>
      <dgm:spPr>
        <a:solidFill>
          <a:srgbClr val="C5E0B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FFC 			Dominique PETRO</a:t>
          </a:r>
          <a:endParaRPr lang="en-US" sz="1200" dirty="0">
            <a:solidFill>
              <a:schemeClr val="tx1"/>
            </a:solidFill>
          </a:endParaRPr>
        </a:p>
      </dgm:t>
    </dgm:pt>
    <dgm:pt modelId="{8808FC6D-BD0F-44C3-92B0-BBB5C2029E9E}" type="parTrans" cxnId="{F9185A6A-57FF-423F-A4E9-08CCB7C4F495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5913AA4C-D3A8-42BC-ADDF-29E74CAA93BB}" type="sibTrans" cxnId="{F9185A6A-57FF-423F-A4E9-08CCB7C4F495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28CCAA52-1ED0-44E6-AFED-525FFA9E6880}">
      <dgm:prSet custT="1"/>
      <dgm:spPr>
        <a:solidFill>
          <a:srgbClr val="C5E0B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LAMBERET		</a:t>
          </a:r>
          <a:r>
            <a:rPr lang="fr-FR" sz="1200" dirty="0" err="1">
              <a:solidFill>
                <a:schemeClr val="tx1"/>
              </a:solidFill>
            </a:rPr>
            <a:t>Gwenael</a:t>
          </a:r>
          <a:r>
            <a:rPr lang="fr-FR" sz="1200" dirty="0">
              <a:solidFill>
                <a:schemeClr val="tx1"/>
              </a:solidFill>
            </a:rPr>
            <a:t> TUET</a:t>
          </a:r>
          <a:endParaRPr lang="en-US" sz="1100" dirty="0">
            <a:solidFill>
              <a:schemeClr val="tx1"/>
            </a:solidFill>
          </a:endParaRPr>
        </a:p>
      </dgm:t>
    </dgm:pt>
    <dgm:pt modelId="{3C02043C-AEAF-4441-B889-3575DCF0A571}" type="parTrans" cxnId="{0EE99351-92CF-4D00-85E7-857A0685FED6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F3E4D07A-8244-440E-8BA0-010446DB0028}" type="sibTrans" cxnId="{0EE99351-92CF-4D00-85E7-857A0685FED6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C3A56657-8380-DB44-8B4C-626D4DC88335}" type="pres">
      <dgm:prSet presAssocID="{8A47F826-7B46-4AB5-BAD7-6750C40DF21A}" presName="linear" presStyleCnt="0">
        <dgm:presLayoutVars>
          <dgm:animLvl val="lvl"/>
          <dgm:resizeHandles val="exact"/>
        </dgm:presLayoutVars>
      </dgm:prSet>
      <dgm:spPr/>
    </dgm:pt>
    <dgm:pt modelId="{ACDF2091-14E7-0343-AC13-A3DE87010ADD}" type="pres">
      <dgm:prSet presAssocID="{1F9A421E-DD72-40B8-BA88-084D15B86697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0EB5680-C517-8D43-9175-4649466401A7}" type="pres">
      <dgm:prSet presAssocID="{004C873F-FEED-4128-8B45-25303E228A42}" presName="spacer" presStyleCnt="0"/>
      <dgm:spPr/>
    </dgm:pt>
    <dgm:pt modelId="{E69984B8-052E-044A-A866-BEC995539288}" type="pres">
      <dgm:prSet presAssocID="{83131918-6D3A-4476-B477-6CD76BD7EAB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A038BE9C-C785-FC48-8203-8B6F1C61C05C}" type="pres">
      <dgm:prSet presAssocID="{2BDF2A8C-E484-41AA-81DE-6A4979AD9D9A}" presName="spacer" presStyleCnt="0"/>
      <dgm:spPr/>
    </dgm:pt>
    <dgm:pt modelId="{567272FE-A182-BF49-9E94-A189F3D7D456}" type="pres">
      <dgm:prSet presAssocID="{77C450CF-DDC3-4738-9B4A-0F170E4A8806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3565D35-0EB6-1A46-9D26-386DBF7E25CF}" type="pres">
      <dgm:prSet presAssocID="{B75D3B3F-8961-4586-BD56-E0E47B96CFAC}" presName="spacer" presStyleCnt="0"/>
      <dgm:spPr/>
    </dgm:pt>
    <dgm:pt modelId="{021E2279-415F-B046-AB8D-E319DF5ED768}" type="pres">
      <dgm:prSet presAssocID="{833BE1A1-9EBD-44A0-BFDB-D61F67CD977D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6DAF638-A15F-CB49-A612-57E4F7DD668F}" type="pres">
      <dgm:prSet presAssocID="{B2A8B796-E62A-4D5F-BF30-5E5F6F83EDBE}" presName="spacer" presStyleCnt="0"/>
      <dgm:spPr/>
    </dgm:pt>
    <dgm:pt modelId="{D79C8A34-0D5D-5541-869A-FECB01A703D3}" type="pres">
      <dgm:prSet presAssocID="{261AF842-DF01-4EA9-BF9C-71BEA6AC20D2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D1C2F7D4-20B6-904B-8C37-10DCE26C587B}" type="pres">
      <dgm:prSet presAssocID="{75CCEFF4-2DC6-4541-82B6-B21324629330}" presName="spacer" presStyleCnt="0"/>
      <dgm:spPr/>
    </dgm:pt>
    <dgm:pt modelId="{D61AF97F-1E5A-894A-9FCA-3794C890BBEF}" type="pres">
      <dgm:prSet presAssocID="{0A97CDD1-CAD7-45D3-96B1-05FEB4F7977A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7EF672D-1982-5A42-B9B6-20E9FA2EC747}" type="pres">
      <dgm:prSet presAssocID="{54CF2072-7A18-4C13-9CC4-A1165431676A}" presName="spacer" presStyleCnt="0"/>
      <dgm:spPr/>
    </dgm:pt>
    <dgm:pt modelId="{3E6AE84E-85C3-1C46-86C6-21D00100039D}" type="pres">
      <dgm:prSet presAssocID="{E12899AF-5DC9-476D-B533-E4E1C42BA755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61E91D3A-4763-8446-A57C-6E606986F813}" type="pres">
      <dgm:prSet presAssocID="{70F8B861-18F7-4B0D-81EC-0A2ED973CB86}" presName="spacer" presStyleCnt="0"/>
      <dgm:spPr/>
    </dgm:pt>
    <dgm:pt modelId="{115594DB-B023-D444-8D2D-8EA04195CB4A}" type="pres">
      <dgm:prSet presAssocID="{8A5B4272-6A67-4B68-98ED-0B93BC7E521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08537B2-7669-7E4D-9022-9A961AA4A8EB}" type="pres">
      <dgm:prSet presAssocID="{545E4381-F79E-4D2F-9D25-DD3A66DC1073}" presName="spacer" presStyleCnt="0"/>
      <dgm:spPr/>
    </dgm:pt>
    <dgm:pt modelId="{77B0055D-0F85-2640-BBB5-3D6B529F2C97}" type="pres">
      <dgm:prSet presAssocID="{05ED1562-514F-4B70-9743-F7C0DD837381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A9A06F9-CC33-1542-AA66-76541576B99F}" type="pres">
      <dgm:prSet presAssocID="{5913AA4C-D3A8-42BC-ADDF-29E74CAA93BB}" presName="spacer" presStyleCnt="0"/>
      <dgm:spPr/>
    </dgm:pt>
    <dgm:pt modelId="{4DB0C4EF-CEE5-3948-BF05-897341B659ED}" type="pres">
      <dgm:prSet presAssocID="{28CCAA52-1ED0-44E6-AFED-525FFA9E688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E8267A01-614C-46CA-8C58-D1F53FD46CB9}" srcId="{8A47F826-7B46-4AB5-BAD7-6750C40DF21A}" destId="{1F9A421E-DD72-40B8-BA88-084D15B86697}" srcOrd="0" destOrd="0" parTransId="{DC5E8E05-AA7A-464A-A05C-AB024F3A6234}" sibTransId="{004C873F-FEED-4128-8B45-25303E228A42}"/>
    <dgm:cxn modelId="{DE0E5F06-4791-2247-95F8-E70949581CAD}" type="presOf" srcId="{05ED1562-514F-4B70-9743-F7C0DD837381}" destId="{77B0055D-0F85-2640-BBB5-3D6B529F2C97}" srcOrd="0" destOrd="0" presId="urn:microsoft.com/office/officeart/2005/8/layout/vList2"/>
    <dgm:cxn modelId="{F7A0B907-43D7-4DC2-8040-E59DBC5497D4}" srcId="{8A47F826-7B46-4AB5-BAD7-6750C40DF21A}" destId="{83131918-6D3A-4476-B477-6CD76BD7EAB5}" srcOrd="1" destOrd="0" parTransId="{5EE0FF38-C8F7-4FF2-9036-4D600B887D1A}" sibTransId="{2BDF2A8C-E484-41AA-81DE-6A4979AD9D9A}"/>
    <dgm:cxn modelId="{5B9DB712-701B-7744-BE86-2A882D1FF19E}" type="presOf" srcId="{8A47F826-7B46-4AB5-BAD7-6750C40DF21A}" destId="{C3A56657-8380-DB44-8B4C-626D4DC88335}" srcOrd="0" destOrd="0" presId="urn:microsoft.com/office/officeart/2005/8/layout/vList2"/>
    <dgm:cxn modelId="{0EE99351-92CF-4D00-85E7-857A0685FED6}" srcId="{8A47F826-7B46-4AB5-BAD7-6750C40DF21A}" destId="{28CCAA52-1ED0-44E6-AFED-525FFA9E6880}" srcOrd="9" destOrd="0" parTransId="{3C02043C-AEAF-4441-B889-3575DCF0A571}" sibTransId="{F3E4D07A-8244-440E-8BA0-010446DB0028}"/>
    <dgm:cxn modelId="{4E8E3357-96C6-ED40-8549-23B2CE69E7EC}" type="presOf" srcId="{261AF842-DF01-4EA9-BF9C-71BEA6AC20D2}" destId="{D79C8A34-0D5D-5541-869A-FECB01A703D3}" srcOrd="0" destOrd="0" presId="urn:microsoft.com/office/officeart/2005/8/layout/vList2"/>
    <dgm:cxn modelId="{E7310A58-0761-D44E-8E93-5AC083B47C4F}" type="presOf" srcId="{83131918-6D3A-4476-B477-6CD76BD7EAB5}" destId="{E69984B8-052E-044A-A866-BEC995539288}" srcOrd="0" destOrd="0" presId="urn:microsoft.com/office/officeart/2005/8/layout/vList2"/>
    <dgm:cxn modelId="{FF97C459-9D8B-42E8-8A31-2DDB328843A5}" srcId="{8A47F826-7B46-4AB5-BAD7-6750C40DF21A}" destId="{261AF842-DF01-4EA9-BF9C-71BEA6AC20D2}" srcOrd="4" destOrd="0" parTransId="{8A24D164-BB95-4699-B394-205B8FBFD01E}" sibTransId="{75CCEFF4-2DC6-4541-82B6-B21324629330}"/>
    <dgm:cxn modelId="{F9185A6A-57FF-423F-A4E9-08CCB7C4F495}" srcId="{8A47F826-7B46-4AB5-BAD7-6750C40DF21A}" destId="{05ED1562-514F-4B70-9743-F7C0DD837381}" srcOrd="8" destOrd="0" parTransId="{8808FC6D-BD0F-44C3-92B0-BBB5C2029E9E}" sibTransId="{5913AA4C-D3A8-42BC-ADDF-29E74CAA93BB}"/>
    <dgm:cxn modelId="{41FCEE71-8845-4C9E-8BA3-2DDDF1788AA7}" srcId="{8A47F826-7B46-4AB5-BAD7-6750C40DF21A}" destId="{77C450CF-DDC3-4738-9B4A-0F170E4A8806}" srcOrd="2" destOrd="0" parTransId="{497C85A7-F542-4BD2-A16D-DF450C3B40D6}" sibTransId="{B75D3B3F-8961-4586-BD56-E0E47B96CFAC}"/>
    <dgm:cxn modelId="{99D9AD88-A75A-124F-A96E-C583CA4260B3}" type="presOf" srcId="{833BE1A1-9EBD-44A0-BFDB-D61F67CD977D}" destId="{021E2279-415F-B046-AB8D-E319DF5ED768}" srcOrd="0" destOrd="0" presId="urn:microsoft.com/office/officeart/2005/8/layout/vList2"/>
    <dgm:cxn modelId="{D2042F95-005A-1C4D-9E78-9CCDC1748749}" type="presOf" srcId="{1F9A421E-DD72-40B8-BA88-084D15B86697}" destId="{ACDF2091-14E7-0343-AC13-A3DE87010ADD}" srcOrd="0" destOrd="0" presId="urn:microsoft.com/office/officeart/2005/8/layout/vList2"/>
    <dgm:cxn modelId="{262CD2A1-7778-1D46-81E5-F193851F50A2}" type="presOf" srcId="{28CCAA52-1ED0-44E6-AFED-525FFA9E6880}" destId="{4DB0C4EF-CEE5-3948-BF05-897341B659ED}" srcOrd="0" destOrd="0" presId="urn:microsoft.com/office/officeart/2005/8/layout/vList2"/>
    <dgm:cxn modelId="{FD5AF9A6-7335-E14D-BB04-CA22846B0DD1}" type="presOf" srcId="{77C450CF-DDC3-4738-9B4A-0F170E4A8806}" destId="{567272FE-A182-BF49-9E94-A189F3D7D456}" srcOrd="0" destOrd="0" presId="urn:microsoft.com/office/officeart/2005/8/layout/vList2"/>
    <dgm:cxn modelId="{9705A5B4-5AD0-4BAA-B893-D48245B9AFE3}" srcId="{8A47F826-7B46-4AB5-BAD7-6750C40DF21A}" destId="{E12899AF-5DC9-476D-B533-E4E1C42BA755}" srcOrd="6" destOrd="0" parTransId="{4F2323FD-41D3-4721-946E-EBF7045FA8AF}" sibTransId="{70F8B861-18F7-4B0D-81EC-0A2ED973CB86}"/>
    <dgm:cxn modelId="{254F23B7-423A-44C9-92A2-1D65364E3AC4}" srcId="{8A47F826-7B46-4AB5-BAD7-6750C40DF21A}" destId="{833BE1A1-9EBD-44A0-BFDB-D61F67CD977D}" srcOrd="3" destOrd="0" parTransId="{8B6F105F-B010-4587-9760-511944A233E5}" sibTransId="{B2A8B796-E62A-4D5F-BF30-5E5F6F83EDBE}"/>
    <dgm:cxn modelId="{7D5CC6CB-D537-4FC6-B20B-9A52651CAD3E}" srcId="{8A47F826-7B46-4AB5-BAD7-6750C40DF21A}" destId="{0A97CDD1-CAD7-45D3-96B1-05FEB4F7977A}" srcOrd="5" destOrd="0" parTransId="{8F90FAEC-1F41-4F52-8D2D-DE26F313859D}" sibTransId="{54CF2072-7A18-4C13-9CC4-A1165431676A}"/>
    <dgm:cxn modelId="{E7BCD4CD-E3DE-4EAB-A80B-FFF5437F7931}" srcId="{8A47F826-7B46-4AB5-BAD7-6750C40DF21A}" destId="{8A5B4272-6A67-4B68-98ED-0B93BC7E5213}" srcOrd="7" destOrd="0" parTransId="{A27E09A1-AFD0-4A59-B97C-A9F5BC528AED}" sibTransId="{545E4381-F79E-4D2F-9D25-DD3A66DC1073}"/>
    <dgm:cxn modelId="{3A69A8D1-1AF8-4C4F-8478-EF866BB70F16}" type="presOf" srcId="{8A5B4272-6A67-4B68-98ED-0B93BC7E5213}" destId="{115594DB-B023-D444-8D2D-8EA04195CB4A}" srcOrd="0" destOrd="0" presId="urn:microsoft.com/office/officeart/2005/8/layout/vList2"/>
    <dgm:cxn modelId="{844748DD-F5BF-E342-A3E4-FE4978CCC355}" type="presOf" srcId="{0A97CDD1-CAD7-45D3-96B1-05FEB4F7977A}" destId="{D61AF97F-1E5A-894A-9FCA-3794C890BBEF}" srcOrd="0" destOrd="0" presId="urn:microsoft.com/office/officeart/2005/8/layout/vList2"/>
    <dgm:cxn modelId="{AC9376DD-11C6-9A4F-9057-EBDA33F6FDA9}" type="presOf" srcId="{E12899AF-5DC9-476D-B533-E4E1C42BA755}" destId="{3E6AE84E-85C3-1C46-86C6-21D00100039D}" srcOrd="0" destOrd="0" presId="urn:microsoft.com/office/officeart/2005/8/layout/vList2"/>
    <dgm:cxn modelId="{B11AE670-E980-CA46-B240-B8AA1756413C}" type="presParOf" srcId="{C3A56657-8380-DB44-8B4C-626D4DC88335}" destId="{ACDF2091-14E7-0343-AC13-A3DE87010ADD}" srcOrd="0" destOrd="0" presId="urn:microsoft.com/office/officeart/2005/8/layout/vList2"/>
    <dgm:cxn modelId="{6EAF656C-5888-5345-BCDC-6A5B68C901BD}" type="presParOf" srcId="{C3A56657-8380-DB44-8B4C-626D4DC88335}" destId="{80EB5680-C517-8D43-9175-4649466401A7}" srcOrd="1" destOrd="0" presId="urn:microsoft.com/office/officeart/2005/8/layout/vList2"/>
    <dgm:cxn modelId="{E5662FDE-F64E-BD4E-851A-0838C0831E90}" type="presParOf" srcId="{C3A56657-8380-DB44-8B4C-626D4DC88335}" destId="{E69984B8-052E-044A-A866-BEC995539288}" srcOrd="2" destOrd="0" presId="urn:microsoft.com/office/officeart/2005/8/layout/vList2"/>
    <dgm:cxn modelId="{3F9EBD90-8FC0-EB45-85BB-5EDA45021935}" type="presParOf" srcId="{C3A56657-8380-DB44-8B4C-626D4DC88335}" destId="{A038BE9C-C785-FC48-8203-8B6F1C61C05C}" srcOrd="3" destOrd="0" presId="urn:microsoft.com/office/officeart/2005/8/layout/vList2"/>
    <dgm:cxn modelId="{A48B121A-51D4-774D-8672-CDC9FEF51A09}" type="presParOf" srcId="{C3A56657-8380-DB44-8B4C-626D4DC88335}" destId="{567272FE-A182-BF49-9E94-A189F3D7D456}" srcOrd="4" destOrd="0" presId="urn:microsoft.com/office/officeart/2005/8/layout/vList2"/>
    <dgm:cxn modelId="{CD446504-1AA3-8449-BFCC-28F6056DB4F9}" type="presParOf" srcId="{C3A56657-8380-DB44-8B4C-626D4DC88335}" destId="{C3565D35-0EB6-1A46-9D26-386DBF7E25CF}" srcOrd="5" destOrd="0" presId="urn:microsoft.com/office/officeart/2005/8/layout/vList2"/>
    <dgm:cxn modelId="{C42E8CDE-D0EB-F543-AEFB-DFE288395C8E}" type="presParOf" srcId="{C3A56657-8380-DB44-8B4C-626D4DC88335}" destId="{021E2279-415F-B046-AB8D-E319DF5ED768}" srcOrd="6" destOrd="0" presId="urn:microsoft.com/office/officeart/2005/8/layout/vList2"/>
    <dgm:cxn modelId="{4140FA0F-E3C4-6540-BC72-320BA3C680D0}" type="presParOf" srcId="{C3A56657-8380-DB44-8B4C-626D4DC88335}" destId="{56DAF638-A15F-CB49-A612-57E4F7DD668F}" srcOrd="7" destOrd="0" presId="urn:microsoft.com/office/officeart/2005/8/layout/vList2"/>
    <dgm:cxn modelId="{07CA3140-E8AA-B74F-A173-48A5E379C3C7}" type="presParOf" srcId="{C3A56657-8380-DB44-8B4C-626D4DC88335}" destId="{D79C8A34-0D5D-5541-869A-FECB01A703D3}" srcOrd="8" destOrd="0" presId="urn:microsoft.com/office/officeart/2005/8/layout/vList2"/>
    <dgm:cxn modelId="{6AA86A04-28F8-BB46-9419-FCF715B5A202}" type="presParOf" srcId="{C3A56657-8380-DB44-8B4C-626D4DC88335}" destId="{D1C2F7D4-20B6-904B-8C37-10DCE26C587B}" srcOrd="9" destOrd="0" presId="urn:microsoft.com/office/officeart/2005/8/layout/vList2"/>
    <dgm:cxn modelId="{6F9B988B-BD4D-F847-91EE-AB351EF68E4D}" type="presParOf" srcId="{C3A56657-8380-DB44-8B4C-626D4DC88335}" destId="{D61AF97F-1E5A-894A-9FCA-3794C890BBEF}" srcOrd="10" destOrd="0" presId="urn:microsoft.com/office/officeart/2005/8/layout/vList2"/>
    <dgm:cxn modelId="{2D82BB19-B18B-5C4E-ABCC-F27D0C86124A}" type="presParOf" srcId="{C3A56657-8380-DB44-8B4C-626D4DC88335}" destId="{17EF672D-1982-5A42-B9B6-20E9FA2EC747}" srcOrd="11" destOrd="0" presId="urn:microsoft.com/office/officeart/2005/8/layout/vList2"/>
    <dgm:cxn modelId="{76E77B5E-BE37-1D45-90F9-88E6AB7E0934}" type="presParOf" srcId="{C3A56657-8380-DB44-8B4C-626D4DC88335}" destId="{3E6AE84E-85C3-1C46-86C6-21D00100039D}" srcOrd="12" destOrd="0" presId="urn:microsoft.com/office/officeart/2005/8/layout/vList2"/>
    <dgm:cxn modelId="{8A111129-D737-ED48-B190-8BA1AEC40B2E}" type="presParOf" srcId="{C3A56657-8380-DB44-8B4C-626D4DC88335}" destId="{61E91D3A-4763-8446-A57C-6E606986F813}" srcOrd="13" destOrd="0" presId="urn:microsoft.com/office/officeart/2005/8/layout/vList2"/>
    <dgm:cxn modelId="{AFD29124-2CA0-704F-AC7D-FFFC8D2500D2}" type="presParOf" srcId="{C3A56657-8380-DB44-8B4C-626D4DC88335}" destId="{115594DB-B023-D444-8D2D-8EA04195CB4A}" srcOrd="14" destOrd="0" presId="urn:microsoft.com/office/officeart/2005/8/layout/vList2"/>
    <dgm:cxn modelId="{B2559D23-D7C6-B648-9382-5358E0B4FA43}" type="presParOf" srcId="{C3A56657-8380-DB44-8B4C-626D4DC88335}" destId="{308537B2-7669-7E4D-9022-9A961AA4A8EB}" srcOrd="15" destOrd="0" presId="urn:microsoft.com/office/officeart/2005/8/layout/vList2"/>
    <dgm:cxn modelId="{C5BFC4F3-2C36-EC48-ACA0-4E4EAD077597}" type="presParOf" srcId="{C3A56657-8380-DB44-8B4C-626D4DC88335}" destId="{77B0055D-0F85-2640-BBB5-3D6B529F2C97}" srcOrd="16" destOrd="0" presId="urn:microsoft.com/office/officeart/2005/8/layout/vList2"/>
    <dgm:cxn modelId="{B2421A8A-1B53-2344-99D5-79C108C13C51}" type="presParOf" srcId="{C3A56657-8380-DB44-8B4C-626D4DC88335}" destId="{4A9A06F9-CC33-1542-AA66-76541576B99F}" srcOrd="17" destOrd="0" presId="urn:microsoft.com/office/officeart/2005/8/layout/vList2"/>
    <dgm:cxn modelId="{C69EBBD9-CA74-664A-A283-79C00B1422C9}" type="presParOf" srcId="{C3A56657-8380-DB44-8B4C-626D4DC88335}" destId="{4DB0C4EF-CEE5-3948-BF05-897341B659E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7F826-7B46-4AB5-BAD7-6750C40DF2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ED5A1-0C7C-5D49-BD74-FF8135718CF5}">
      <dgm:prSet custT="1"/>
      <dgm:spPr/>
      <dgm:t>
        <a:bodyPr/>
        <a:lstStyle/>
        <a:p>
          <a:r>
            <a:rPr lang="fr-FR" sz="1100" b="1" dirty="0">
              <a:solidFill>
                <a:schemeClr val="bg1"/>
              </a:solidFill>
            </a:rPr>
            <a:t>Éducation nationale</a:t>
          </a:r>
          <a:endParaRPr lang="fr-FR" sz="1100" dirty="0">
            <a:solidFill>
              <a:schemeClr val="bg1"/>
            </a:solidFill>
          </a:endParaRPr>
        </a:p>
      </dgm:t>
    </dgm:pt>
    <dgm:pt modelId="{74AD02A8-DB6D-944B-9901-2F71CC76EC65}" type="parTrans" cxnId="{8282A897-46CE-C84E-BACE-406726262D1E}">
      <dgm:prSet/>
      <dgm:spPr/>
      <dgm:t>
        <a:bodyPr/>
        <a:lstStyle/>
        <a:p>
          <a:endParaRPr lang="fr-FR"/>
        </a:p>
      </dgm:t>
    </dgm:pt>
    <dgm:pt modelId="{B759847B-3E0B-974D-AECF-CD64046A574E}" type="sibTrans" cxnId="{8282A897-46CE-C84E-BACE-406726262D1E}">
      <dgm:prSet/>
      <dgm:spPr/>
      <dgm:t>
        <a:bodyPr/>
        <a:lstStyle/>
        <a:p>
          <a:endParaRPr lang="fr-FR"/>
        </a:p>
      </dgm:t>
    </dgm:pt>
    <dgm:pt modelId="{D864A9CC-7A44-6A4E-907D-C9F9AE1325FF}">
      <dgm:prSet custT="1"/>
      <dgm:spPr/>
      <dgm:t>
        <a:bodyPr/>
        <a:lstStyle/>
        <a:p>
          <a:r>
            <a:rPr lang="fr-FR" sz="1100" dirty="0"/>
            <a:t>Sabine PIOT  </a:t>
          </a:r>
          <a:r>
            <a:rPr lang="fr-FR" sz="1100" dirty="0" err="1"/>
            <a:t>Dgesco</a:t>
          </a:r>
          <a:r>
            <a:rPr lang="fr-FR" sz="1100" dirty="0"/>
            <a:t> A2-3</a:t>
          </a:r>
        </a:p>
      </dgm:t>
    </dgm:pt>
    <dgm:pt modelId="{B719C250-36C2-6545-A9E3-A273678C8599}" type="parTrans" cxnId="{36E4625C-104B-624C-9C0B-0A3BCD38F2B3}">
      <dgm:prSet/>
      <dgm:spPr/>
      <dgm:t>
        <a:bodyPr/>
        <a:lstStyle/>
        <a:p>
          <a:endParaRPr lang="fr-FR"/>
        </a:p>
      </dgm:t>
    </dgm:pt>
    <dgm:pt modelId="{5ED64E61-748A-2842-891C-40082AE32507}" type="sibTrans" cxnId="{36E4625C-104B-624C-9C0B-0A3BCD38F2B3}">
      <dgm:prSet/>
      <dgm:spPr/>
      <dgm:t>
        <a:bodyPr/>
        <a:lstStyle/>
        <a:p>
          <a:endParaRPr lang="fr-FR"/>
        </a:p>
      </dgm:t>
    </dgm:pt>
    <dgm:pt modelId="{266E274B-F5D1-5C47-B2E0-D9E4A2AB0151}">
      <dgm:prSet custT="1"/>
      <dgm:spPr/>
      <dgm:t>
        <a:bodyPr/>
        <a:lstStyle/>
        <a:p>
          <a:r>
            <a:rPr lang="fr-FR" sz="1100" dirty="0"/>
            <a:t>Hubert BOUREAU  IEN ET STI</a:t>
          </a:r>
        </a:p>
      </dgm:t>
    </dgm:pt>
    <dgm:pt modelId="{F949CFFD-08ED-4244-A136-C5EAD6D76486}" type="parTrans" cxnId="{55A4724D-C447-7A49-A821-7173A6DDBEED}">
      <dgm:prSet/>
      <dgm:spPr/>
      <dgm:t>
        <a:bodyPr/>
        <a:lstStyle/>
        <a:p>
          <a:endParaRPr lang="fr-FR"/>
        </a:p>
      </dgm:t>
    </dgm:pt>
    <dgm:pt modelId="{C14F407C-C4DB-1C47-AE56-AD2BA8A0B213}" type="sibTrans" cxnId="{55A4724D-C447-7A49-A821-7173A6DDBEED}">
      <dgm:prSet/>
      <dgm:spPr/>
      <dgm:t>
        <a:bodyPr/>
        <a:lstStyle/>
        <a:p>
          <a:endParaRPr lang="fr-FR"/>
        </a:p>
      </dgm:t>
    </dgm:pt>
    <dgm:pt modelId="{18BC5802-C860-6C40-B356-6B3D244D89C5}">
      <dgm:prSet custT="1"/>
      <dgm:spPr/>
      <dgm:t>
        <a:bodyPr/>
        <a:lstStyle/>
        <a:p>
          <a:r>
            <a:rPr lang="fr-FR" sz="1100" dirty="0"/>
            <a:t>Pascale COSTA IGESR</a:t>
          </a:r>
        </a:p>
      </dgm:t>
    </dgm:pt>
    <dgm:pt modelId="{A99F38EC-F72C-EB49-9810-D0F00A84F533}" type="parTrans" cxnId="{EFC884A9-2D8E-9044-8678-0182F0EB877F}">
      <dgm:prSet/>
      <dgm:spPr/>
      <dgm:t>
        <a:bodyPr/>
        <a:lstStyle/>
        <a:p>
          <a:endParaRPr lang="fr-FR"/>
        </a:p>
      </dgm:t>
    </dgm:pt>
    <dgm:pt modelId="{B2EF7CC9-0BDF-E444-91AF-8B0C9A120D28}" type="sibTrans" cxnId="{EFC884A9-2D8E-9044-8678-0182F0EB877F}">
      <dgm:prSet/>
      <dgm:spPr/>
      <dgm:t>
        <a:bodyPr/>
        <a:lstStyle/>
        <a:p>
          <a:endParaRPr lang="fr-FR"/>
        </a:p>
      </dgm:t>
    </dgm:pt>
    <dgm:pt modelId="{8B05A3F4-5F07-7C40-BF65-B753F455F156}">
      <dgm:prSet custT="1"/>
      <dgm:spPr/>
      <dgm:t>
        <a:bodyPr/>
        <a:lstStyle/>
        <a:p>
          <a:r>
            <a:rPr lang="fr-FR" sz="1100" dirty="0"/>
            <a:t>Christophe DELATTRE  IA IPR STI</a:t>
          </a:r>
        </a:p>
      </dgm:t>
    </dgm:pt>
    <dgm:pt modelId="{1D30CD51-8BFC-5840-8F88-E5242DE74E45}" type="parTrans" cxnId="{FD1D8BDA-42AD-CE49-8D70-A6A216DB0CCD}">
      <dgm:prSet/>
      <dgm:spPr/>
      <dgm:t>
        <a:bodyPr/>
        <a:lstStyle/>
        <a:p>
          <a:endParaRPr lang="fr-FR"/>
        </a:p>
      </dgm:t>
    </dgm:pt>
    <dgm:pt modelId="{47D5717E-C81B-0B42-AE85-90274886EA51}" type="sibTrans" cxnId="{FD1D8BDA-42AD-CE49-8D70-A6A216DB0CCD}">
      <dgm:prSet/>
      <dgm:spPr/>
      <dgm:t>
        <a:bodyPr/>
        <a:lstStyle/>
        <a:p>
          <a:endParaRPr lang="fr-FR"/>
        </a:p>
      </dgm:t>
    </dgm:pt>
    <dgm:pt modelId="{D28D13F9-27B5-8249-BCA4-E9C4AEEABD9C}">
      <dgm:prSet custT="1"/>
      <dgm:spPr/>
      <dgm:t>
        <a:bodyPr/>
        <a:lstStyle/>
        <a:p>
          <a:r>
            <a:rPr lang="fr-FR" sz="1100" dirty="0"/>
            <a:t>Sébastien KONOPCZYNSKI IEN ET STI</a:t>
          </a:r>
        </a:p>
      </dgm:t>
    </dgm:pt>
    <dgm:pt modelId="{AAD4F356-7BC7-DA44-9718-3982C02E7BA1}" type="parTrans" cxnId="{EC471D04-B427-5A4D-920E-A2E7D710DCD2}">
      <dgm:prSet/>
      <dgm:spPr/>
      <dgm:t>
        <a:bodyPr/>
        <a:lstStyle/>
        <a:p>
          <a:endParaRPr lang="fr-FR"/>
        </a:p>
      </dgm:t>
    </dgm:pt>
    <dgm:pt modelId="{6D5C3991-FA14-324B-A9D8-376E59C12A30}" type="sibTrans" cxnId="{EC471D04-B427-5A4D-920E-A2E7D710DCD2}">
      <dgm:prSet/>
      <dgm:spPr/>
      <dgm:t>
        <a:bodyPr/>
        <a:lstStyle/>
        <a:p>
          <a:endParaRPr lang="fr-FR"/>
        </a:p>
      </dgm:t>
    </dgm:pt>
    <dgm:pt modelId="{CBC22186-906F-F149-B6EF-602F8E251E2D}">
      <dgm:prSet custT="1"/>
      <dgm:spPr/>
      <dgm:t>
        <a:bodyPr/>
        <a:lstStyle/>
        <a:p>
          <a:r>
            <a:rPr lang="fr-FR" sz="1100" dirty="0"/>
            <a:t>Christophe SULLET  Enseignant</a:t>
          </a:r>
        </a:p>
      </dgm:t>
    </dgm:pt>
    <dgm:pt modelId="{B7373CA0-CDBF-BB4A-AD5D-262ECABDC8C2}" type="parTrans" cxnId="{A0523689-3D38-6441-904B-9F79FB7568EB}">
      <dgm:prSet/>
      <dgm:spPr/>
      <dgm:t>
        <a:bodyPr/>
        <a:lstStyle/>
        <a:p>
          <a:endParaRPr lang="fr-FR"/>
        </a:p>
      </dgm:t>
    </dgm:pt>
    <dgm:pt modelId="{1E54A3C0-4998-1C42-956C-6C21C6CEA521}" type="sibTrans" cxnId="{A0523689-3D38-6441-904B-9F79FB7568EB}">
      <dgm:prSet/>
      <dgm:spPr/>
      <dgm:t>
        <a:bodyPr/>
        <a:lstStyle/>
        <a:p>
          <a:endParaRPr lang="fr-FR"/>
        </a:p>
      </dgm:t>
    </dgm:pt>
    <dgm:pt modelId="{993DF846-A334-9C4F-9D7E-CB64E3253D03}">
      <dgm:prSet custT="1"/>
      <dgm:spPr/>
      <dgm:t>
        <a:bodyPr/>
        <a:lstStyle/>
        <a:p>
          <a:r>
            <a:rPr lang="fr-FR" sz="1100" dirty="0"/>
            <a:t>Stéphan PORTERIES Enseignant</a:t>
          </a:r>
        </a:p>
      </dgm:t>
    </dgm:pt>
    <dgm:pt modelId="{306FAB9D-7A24-0F4D-9000-92C1716AAB77}" type="parTrans" cxnId="{D58F0E14-015F-E443-9EB9-7F7F1826934F}">
      <dgm:prSet/>
      <dgm:spPr/>
      <dgm:t>
        <a:bodyPr/>
        <a:lstStyle/>
        <a:p>
          <a:endParaRPr lang="fr-FR"/>
        </a:p>
      </dgm:t>
    </dgm:pt>
    <dgm:pt modelId="{A6DD096F-188E-8245-82AF-460B0913D6CD}" type="sibTrans" cxnId="{D58F0E14-015F-E443-9EB9-7F7F1826934F}">
      <dgm:prSet/>
      <dgm:spPr/>
      <dgm:t>
        <a:bodyPr/>
        <a:lstStyle/>
        <a:p>
          <a:endParaRPr lang="fr-FR"/>
        </a:p>
      </dgm:t>
    </dgm:pt>
    <dgm:pt modelId="{9A8044AF-1754-DD40-8B07-CA8F4C2CDB00}">
      <dgm:prSet custT="1"/>
      <dgm:spPr/>
      <dgm:t>
        <a:bodyPr/>
        <a:lstStyle/>
        <a:p>
          <a:r>
            <a:rPr lang="fr-FR" sz="1100" dirty="0"/>
            <a:t>Olivier MADEC Enseignant</a:t>
          </a:r>
        </a:p>
      </dgm:t>
    </dgm:pt>
    <dgm:pt modelId="{29496736-66FE-D540-BCF1-D4E543EB704D}" type="parTrans" cxnId="{09A9A7C4-DC7D-E74F-B621-01295D22F8DE}">
      <dgm:prSet/>
      <dgm:spPr/>
      <dgm:t>
        <a:bodyPr/>
        <a:lstStyle/>
        <a:p>
          <a:endParaRPr lang="fr-FR"/>
        </a:p>
      </dgm:t>
    </dgm:pt>
    <dgm:pt modelId="{7D519F6F-EA20-6848-BF23-4511E4A21B1C}" type="sibTrans" cxnId="{09A9A7C4-DC7D-E74F-B621-01295D22F8DE}">
      <dgm:prSet/>
      <dgm:spPr/>
      <dgm:t>
        <a:bodyPr/>
        <a:lstStyle/>
        <a:p>
          <a:endParaRPr lang="fr-FR"/>
        </a:p>
      </dgm:t>
    </dgm:pt>
    <dgm:pt modelId="{F360FED8-B7F3-7541-B9D2-418E666C43F5}">
      <dgm:prSet custT="1"/>
      <dgm:spPr/>
      <dgm:t>
        <a:bodyPr/>
        <a:lstStyle/>
        <a:p>
          <a:r>
            <a:rPr lang="fr-FR" sz="1100" dirty="0"/>
            <a:t>Jean Charles CRINCHON Enseignant</a:t>
          </a:r>
        </a:p>
      </dgm:t>
    </dgm:pt>
    <dgm:pt modelId="{811FF7CE-48B0-EC4B-B10C-094143743A79}" type="parTrans" cxnId="{4F024F70-BADF-3B4F-A81C-3982C934625B}">
      <dgm:prSet/>
      <dgm:spPr/>
      <dgm:t>
        <a:bodyPr/>
        <a:lstStyle/>
        <a:p>
          <a:endParaRPr lang="fr-FR"/>
        </a:p>
      </dgm:t>
    </dgm:pt>
    <dgm:pt modelId="{8CA684BE-99C4-F246-8D6E-B45172B62ACC}" type="sibTrans" cxnId="{4F024F70-BADF-3B4F-A81C-3982C934625B}">
      <dgm:prSet/>
      <dgm:spPr/>
      <dgm:t>
        <a:bodyPr/>
        <a:lstStyle/>
        <a:p>
          <a:endParaRPr lang="fr-FR"/>
        </a:p>
      </dgm:t>
    </dgm:pt>
    <dgm:pt modelId="{3832EF24-B595-AA48-AC0E-DCA1E7D6FD7E}">
      <dgm:prSet custT="1"/>
      <dgm:spPr/>
      <dgm:t>
        <a:bodyPr/>
        <a:lstStyle/>
        <a:p>
          <a:r>
            <a:rPr lang="fr-FR" sz="1100" dirty="0"/>
            <a:t>Alain FAURE Enseignant</a:t>
          </a:r>
        </a:p>
      </dgm:t>
    </dgm:pt>
    <dgm:pt modelId="{7555D161-C343-A448-A2DA-19F3FCEB4DE8}" type="parTrans" cxnId="{7B1459C2-45D1-3241-A62A-0CE40BEC81AD}">
      <dgm:prSet/>
      <dgm:spPr/>
      <dgm:t>
        <a:bodyPr/>
        <a:lstStyle/>
        <a:p>
          <a:endParaRPr lang="fr-FR"/>
        </a:p>
      </dgm:t>
    </dgm:pt>
    <dgm:pt modelId="{8537BF7E-6795-6D43-BF90-9B5E2211C5A7}" type="sibTrans" cxnId="{7B1459C2-45D1-3241-A62A-0CE40BEC81AD}">
      <dgm:prSet/>
      <dgm:spPr/>
      <dgm:t>
        <a:bodyPr/>
        <a:lstStyle/>
        <a:p>
          <a:endParaRPr lang="fr-FR"/>
        </a:p>
      </dgm:t>
    </dgm:pt>
    <dgm:pt modelId="{24C550C9-29E0-9540-AD9B-1E6EBAE009B0}">
      <dgm:prSet custT="1"/>
      <dgm:spPr/>
      <dgm:t>
        <a:bodyPr/>
        <a:lstStyle/>
        <a:p>
          <a:r>
            <a:rPr lang="fr-FR" sz="1100" dirty="0"/>
            <a:t>Vincent DEVEWER Enseignant</a:t>
          </a:r>
        </a:p>
      </dgm:t>
    </dgm:pt>
    <dgm:pt modelId="{F6C76E22-6783-A44D-91D6-5CB276E57EC5}" type="parTrans" cxnId="{BE87C99D-7A58-A14C-828E-12EBB6D1288B}">
      <dgm:prSet/>
      <dgm:spPr/>
      <dgm:t>
        <a:bodyPr/>
        <a:lstStyle/>
        <a:p>
          <a:endParaRPr lang="fr-FR"/>
        </a:p>
      </dgm:t>
    </dgm:pt>
    <dgm:pt modelId="{05898784-A995-134B-9EE9-1789824FEB11}" type="sibTrans" cxnId="{BE87C99D-7A58-A14C-828E-12EBB6D1288B}">
      <dgm:prSet/>
      <dgm:spPr/>
      <dgm:t>
        <a:bodyPr/>
        <a:lstStyle/>
        <a:p>
          <a:endParaRPr lang="fr-FR"/>
        </a:p>
      </dgm:t>
    </dgm:pt>
    <dgm:pt modelId="{44B40EC4-735F-0C48-B19A-3A89BC4072C7}">
      <dgm:prSet custT="1"/>
      <dgm:spPr/>
      <dgm:t>
        <a:bodyPr/>
        <a:lstStyle/>
        <a:p>
          <a:r>
            <a:rPr lang="fr-FR" sz="1200" dirty="0"/>
            <a:t>Laurent TONNA Enseignant</a:t>
          </a:r>
        </a:p>
      </dgm:t>
    </dgm:pt>
    <dgm:pt modelId="{0FED8CB6-C5E5-434A-9891-EE183C9C8737}" type="parTrans" cxnId="{9528D1AE-2BD3-7640-8E62-2C442285F216}">
      <dgm:prSet/>
      <dgm:spPr/>
      <dgm:t>
        <a:bodyPr/>
        <a:lstStyle/>
        <a:p>
          <a:endParaRPr lang="fr-FR"/>
        </a:p>
      </dgm:t>
    </dgm:pt>
    <dgm:pt modelId="{6F8EB98C-69B0-304D-9FE2-CD7BF9604712}" type="sibTrans" cxnId="{9528D1AE-2BD3-7640-8E62-2C442285F216}">
      <dgm:prSet/>
      <dgm:spPr/>
      <dgm:t>
        <a:bodyPr/>
        <a:lstStyle/>
        <a:p>
          <a:endParaRPr lang="fr-FR"/>
        </a:p>
      </dgm:t>
    </dgm:pt>
    <dgm:pt modelId="{73CDB161-8C1F-6944-9D20-FC9834D549A6}">
      <dgm:prSet custT="1"/>
      <dgm:spPr/>
      <dgm:t>
        <a:bodyPr/>
        <a:lstStyle/>
        <a:p>
          <a:r>
            <a:rPr lang="fr-FR" sz="1100" dirty="0"/>
            <a:t>Joel ROY Enseignant</a:t>
          </a:r>
        </a:p>
      </dgm:t>
    </dgm:pt>
    <dgm:pt modelId="{1562002A-C4A8-814B-90B7-5FD3342F05D6}" type="parTrans" cxnId="{FC87ED8A-3420-DA44-85F3-1B87BA661349}">
      <dgm:prSet/>
      <dgm:spPr/>
      <dgm:t>
        <a:bodyPr/>
        <a:lstStyle/>
        <a:p>
          <a:endParaRPr lang="fr-FR"/>
        </a:p>
      </dgm:t>
    </dgm:pt>
    <dgm:pt modelId="{28B4DEAF-0643-DD47-9FC4-0FC831DAA0A5}" type="sibTrans" cxnId="{FC87ED8A-3420-DA44-85F3-1B87BA661349}">
      <dgm:prSet/>
      <dgm:spPr/>
      <dgm:t>
        <a:bodyPr/>
        <a:lstStyle/>
        <a:p>
          <a:endParaRPr lang="fr-FR"/>
        </a:p>
      </dgm:t>
    </dgm:pt>
    <dgm:pt modelId="{FAD89D0B-CF45-E047-9CBD-7400A3FFFEED}">
      <dgm:prSet custT="1"/>
      <dgm:spPr/>
      <dgm:t>
        <a:bodyPr/>
        <a:lstStyle/>
        <a:p>
          <a:r>
            <a:rPr lang="fr-FR" sz="1100" dirty="0"/>
            <a:t>Julien BELLAIR Enseignant</a:t>
          </a:r>
        </a:p>
      </dgm:t>
    </dgm:pt>
    <dgm:pt modelId="{F3974F36-23E4-CA43-B055-0B05BAFBD2A0}" type="parTrans" cxnId="{51B3BED2-DB58-4F44-9C19-A7C3DD681CA5}">
      <dgm:prSet/>
      <dgm:spPr/>
      <dgm:t>
        <a:bodyPr/>
        <a:lstStyle/>
        <a:p>
          <a:endParaRPr lang="fr-FR"/>
        </a:p>
      </dgm:t>
    </dgm:pt>
    <dgm:pt modelId="{1CEFAA5D-DD9B-8E4A-9173-3C232B8516DF}" type="sibTrans" cxnId="{51B3BED2-DB58-4F44-9C19-A7C3DD681CA5}">
      <dgm:prSet/>
      <dgm:spPr/>
      <dgm:t>
        <a:bodyPr/>
        <a:lstStyle/>
        <a:p>
          <a:endParaRPr lang="fr-FR"/>
        </a:p>
      </dgm:t>
    </dgm:pt>
    <dgm:pt modelId="{F58AB0EA-49BC-2F45-AB69-197F3CF0CE25}">
      <dgm:prSet custT="1"/>
      <dgm:spPr/>
      <dgm:t>
        <a:bodyPr/>
        <a:lstStyle/>
        <a:p>
          <a:r>
            <a:rPr lang="fr-FR" sz="1100" dirty="0"/>
            <a:t>Loïc INFOSINO Enseignant</a:t>
          </a:r>
        </a:p>
      </dgm:t>
    </dgm:pt>
    <dgm:pt modelId="{B3FFB83F-1EA7-9347-9747-78DB412A8AF2}" type="parTrans" cxnId="{2581B59D-9111-5841-AA0B-9FEA9C3828A8}">
      <dgm:prSet/>
      <dgm:spPr/>
      <dgm:t>
        <a:bodyPr/>
        <a:lstStyle/>
        <a:p>
          <a:endParaRPr lang="fr-FR"/>
        </a:p>
      </dgm:t>
    </dgm:pt>
    <dgm:pt modelId="{40A0E72B-B958-3C4C-B205-5F15B801F6C5}" type="sibTrans" cxnId="{2581B59D-9111-5841-AA0B-9FEA9C3828A8}">
      <dgm:prSet/>
      <dgm:spPr/>
      <dgm:t>
        <a:bodyPr/>
        <a:lstStyle/>
        <a:p>
          <a:endParaRPr lang="fr-FR"/>
        </a:p>
      </dgm:t>
    </dgm:pt>
    <dgm:pt modelId="{B1055537-0B50-C44F-B485-08B72BA6BA78}">
      <dgm:prSet custT="1"/>
      <dgm:spPr/>
      <dgm:t>
        <a:bodyPr/>
        <a:lstStyle/>
        <a:p>
          <a:r>
            <a:rPr lang="fr-FR" sz="1100" dirty="0"/>
            <a:t>Jean Philippe DELBOY Enseignant</a:t>
          </a:r>
        </a:p>
      </dgm:t>
    </dgm:pt>
    <dgm:pt modelId="{201155F2-BE38-A149-84D2-4F8397E4788E}" type="parTrans" cxnId="{92D89AA7-534C-244E-9162-A41187DF7A41}">
      <dgm:prSet/>
      <dgm:spPr/>
      <dgm:t>
        <a:bodyPr/>
        <a:lstStyle/>
        <a:p>
          <a:endParaRPr lang="fr-FR"/>
        </a:p>
      </dgm:t>
    </dgm:pt>
    <dgm:pt modelId="{EC557C13-E9D3-C641-8D82-2F71D07F9F57}" type="sibTrans" cxnId="{92D89AA7-534C-244E-9162-A41187DF7A41}">
      <dgm:prSet/>
      <dgm:spPr/>
      <dgm:t>
        <a:bodyPr/>
        <a:lstStyle/>
        <a:p>
          <a:endParaRPr lang="fr-FR"/>
        </a:p>
      </dgm:t>
    </dgm:pt>
    <dgm:pt modelId="{C3A56657-8380-DB44-8B4C-626D4DC88335}" type="pres">
      <dgm:prSet presAssocID="{8A47F826-7B46-4AB5-BAD7-6750C40DF21A}" presName="linear" presStyleCnt="0">
        <dgm:presLayoutVars>
          <dgm:animLvl val="lvl"/>
          <dgm:resizeHandles val="exact"/>
        </dgm:presLayoutVars>
      </dgm:prSet>
      <dgm:spPr/>
    </dgm:pt>
    <dgm:pt modelId="{C54C931B-1207-5C4B-BD56-4D2F28B2F05D}" type="pres">
      <dgm:prSet presAssocID="{959ED5A1-0C7C-5D49-BD74-FF8135718CF5}" presName="parentText" presStyleLbl="node1" presStyleIdx="0" presStyleCnt="17">
        <dgm:presLayoutVars>
          <dgm:chMax val="0"/>
          <dgm:bulletEnabled val="1"/>
        </dgm:presLayoutVars>
      </dgm:prSet>
      <dgm:spPr/>
    </dgm:pt>
    <dgm:pt modelId="{9D6379E8-D72E-EF4E-A377-FF66A84C1304}" type="pres">
      <dgm:prSet presAssocID="{B759847B-3E0B-974D-AECF-CD64046A574E}" presName="spacer" presStyleCnt="0"/>
      <dgm:spPr/>
    </dgm:pt>
    <dgm:pt modelId="{C655475C-E6EF-7C48-8E47-CFEF4838BA5B}" type="pres">
      <dgm:prSet presAssocID="{FAD89D0B-CF45-E047-9CBD-7400A3FFFEED}" presName="parentText" presStyleLbl="node1" presStyleIdx="1" presStyleCnt="17">
        <dgm:presLayoutVars>
          <dgm:chMax val="0"/>
          <dgm:bulletEnabled val="1"/>
        </dgm:presLayoutVars>
      </dgm:prSet>
      <dgm:spPr/>
    </dgm:pt>
    <dgm:pt modelId="{5ECDB570-0700-9144-9B5E-AB028E7944A8}" type="pres">
      <dgm:prSet presAssocID="{1CEFAA5D-DD9B-8E4A-9173-3C232B8516DF}" presName="spacer" presStyleCnt="0"/>
      <dgm:spPr/>
    </dgm:pt>
    <dgm:pt modelId="{E3921509-963F-554D-8DAA-F5427C0B19D2}" type="pres">
      <dgm:prSet presAssocID="{266E274B-F5D1-5C47-B2E0-D9E4A2AB0151}" presName="parentText" presStyleLbl="node1" presStyleIdx="2" presStyleCnt="17">
        <dgm:presLayoutVars>
          <dgm:chMax val="0"/>
          <dgm:bulletEnabled val="1"/>
        </dgm:presLayoutVars>
      </dgm:prSet>
      <dgm:spPr/>
    </dgm:pt>
    <dgm:pt modelId="{F0ED46D1-D489-CF4F-B7B5-A345E23CE81A}" type="pres">
      <dgm:prSet presAssocID="{C14F407C-C4DB-1C47-AE56-AD2BA8A0B213}" presName="spacer" presStyleCnt="0"/>
      <dgm:spPr/>
    </dgm:pt>
    <dgm:pt modelId="{1AEE71FB-5CD3-C047-8E43-504895E965CC}" type="pres">
      <dgm:prSet presAssocID="{18BC5802-C860-6C40-B356-6B3D244D89C5}" presName="parentText" presStyleLbl="node1" presStyleIdx="3" presStyleCnt="17">
        <dgm:presLayoutVars>
          <dgm:chMax val="0"/>
          <dgm:bulletEnabled val="1"/>
        </dgm:presLayoutVars>
      </dgm:prSet>
      <dgm:spPr/>
    </dgm:pt>
    <dgm:pt modelId="{EE9E727E-34D1-C649-974E-D2684C09B577}" type="pres">
      <dgm:prSet presAssocID="{B2EF7CC9-0BDF-E444-91AF-8B0C9A120D28}" presName="spacer" presStyleCnt="0"/>
      <dgm:spPr/>
    </dgm:pt>
    <dgm:pt modelId="{4E9C086E-6C74-5049-B0CF-6320DA921331}" type="pres">
      <dgm:prSet presAssocID="{F360FED8-B7F3-7541-B9D2-418E666C43F5}" presName="parentText" presStyleLbl="node1" presStyleIdx="4" presStyleCnt="17">
        <dgm:presLayoutVars>
          <dgm:chMax val="0"/>
          <dgm:bulletEnabled val="1"/>
        </dgm:presLayoutVars>
      </dgm:prSet>
      <dgm:spPr/>
    </dgm:pt>
    <dgm:pt modelId="{D9A29C6E-C81B-BF49-BB1F-A18716DE08C5}" type="pres">
      <dgm:prSet presAssocID="{8CA684BE-99C4-F246-8D6E-B45172B62ACC}" presName="spacer" presStyleCnt="0"/>
      <dgm:spPr/>
    </dgm:pt>
    <dgm:pt modelId="{4B566BFD-568D-9341-B4F2-52CCE9418EE6}" type="pres">
      <dgm:prSet presAssocID="{8B05A3F4-5F07-7C40-BF65-B753F455F156}" presName="parentText" presStyleLbl="node1" presStyleIdx="5" presStyleCnt="17">
        <dgm:presLayoutVars>
          <dgm:chMax val="0"/>
          <dgm:bulletEnabled val="1"/>
        </dgm:presLayoutVars>
      </dgm:prSet>
      <dgm:spPr/>
    </dgm:pt>
    <dgm:pt modelId="{7FDD5A5D-2740-A642-AD32-60F4E3EEBD6B}" type="pres">
      <dgm:prSet presAssocID="{47D5717E-C81B-0B42-AE85-90274886EA51}" presName="spacer" presStyleCnt="0"/>
      <dgm:spPr/>
    </dgm:pt>
    <dgm:pt modelId="{6976C576-542F-F04D-A37D-E03533B0593A}" type="pres">
      <dgm:prSet presAssocID="{B1055537-0B50-C44F-B485-08B72BA6BA78}" presName="parentText" presStyleLbl="node1" presStyleIdx="6" presStyleCnt="17">
        <dgm:presLayoutVars>
          <dgm:chMax val="0"/>
          <dgm:bulletEnabled val="1"/>
        </dgm:presLayoutVars>
      </dgm:prSet>
      <dgm:spPr/>
    </dgm:pt>
    <dgm:pt modelId="{FCEBCD1F-CFD2-8A4E-B720-FE1617D46DED}" type="pres">
      <dgm:prSet presAssocID="{EC557C13-E9D3-C641-8D82-2F71D07F9F57}" presName="spacer" presStyleCnt="0"/>
      <dgm:spPr/>
    </dgm:pt>
    <dgm:pt modelId="{E73A6DC0-8015-9F47-8A51-6AABEA16F289}" type="pres">
      <dgm:prSet presAssocID="{24C550C9-29E0-9540-AD9B-1E6EBAE009B0}" presName="parentText" presStyleLbl="node1" presStyleIdx="7" presStyleCnt="17">
        <dgm:presLayoutVars>
          <dgm:chMax val="0"/>
          <dgm:bulletEnabled val="1"/>
        </dgm:presLayoutVars>
      </dgm:prSet>
      <dgm:spPr/>
    </dgm:pt>
    <dgm:pt modelId="{48ACEE1A-3DC1-8745-9DD2-49DD1DD1D439}" type="pres">
      <dgm:prSet presAssocID="{05898784-A995-134B-9EE9-1789824FEB11}" presName="spacer" presStyleCnt="0"/>
      <dgm:spPr/>
    </dgm:pt>
    <dgm:pt modelId="{A7E34DA4-B0EA-ED48-ABEB-3853CC0BAEAC}" type="pres">
      <dgm:prSet presAssocID="{3832EF24-B595-AA48-AC0E-DCA1E7D6FD7E}" presName="parentText" presStyleLbl="node1" presStyleIdx="8" presStyleCnt="17">
        <dgm:presLayoutVars>
          <dgm:chMax val="0"/>
          <dgm:bulletEnabled val="1"/>
        </dgm:presLayoutVars>
      </dgm:prSet>
      <dgm:spPr/>
    </dgm:pt>
    <dgm:pt modelId="{9783BFBA-77E2-264E-9A3B-86763D792295}" type="pres">
      <dgm:prSet presAssocID="{8537BF7E-6795-6D43-BF90-9B5E2211C5A7}" presName="spacer" presStyleCnt="0"/>
      <dgm:spPr/>
    </dgm:pt>
    <dgm:pt modelId="{A4CB3A6F-7F10-504C-B475-7EA5771A9A8E}" type="pres">
      <dgm:prSet presAssocID="{F58AB0EA-49BC-2F45-AB69-197F3CF0CE25}" presName="parentText" presStyleLbl="node1" presStyleIdx="9" presStyleCnt="17">
        <dgm:presLayoutVars>
          <dgm:chMax val="0"/>
          <dgm:bulletEnabled val="1"/>
        </dgm:presLayoutVars>
      </dgm:prSet>
      <dgm:spPr/>
    </dgm:pt>
    <dgm:pt modelId="{CB89CAC2-BBE9-3142-84DC-FDB9DBFFE5EC}" type="pres">
      <dgm:prSet presAssocID="{40A0E72B-B958-3C4C-B205-5F15B801F6C5}" presName="spacer" presStyleCnt="0"/>
      <dgm:spPr/>
    </dgm:pt>
    <dgm:pt modelId="{345CF1CD-8A63-684C-B273-4D49AE815CEE}" type="pres">
      <dgm:prSet presAssocID="{D28D13F9-27B5-8249-BCA4-E9C4AEEABD9C}" presName="parentText" presStyleLbl="node1" presStyleIdx="10" presStyleCnt="17">
        <dgm:presLayoutVars>
          <dgm:chMax val="0"/>
          <dgm:bulletEnabled val="1"/>
        </dgm:presLayoutVars>
      </dgm:prSet>
      <dgm:spPr/>
    </dgm:pt>
    <dgm:pt modelId="{C252945C-2481-6C48-BE33-7113014539F1}" type="pres">
      <dgm:prSet presAssocID="{6D5C3991-FA14-324B-A9D8-376E59C12A30}" presName="spacer" presStyleCnt="0"/>
      <dgm:spPr/>
    </dgm:pt>
    <dgm:pt modelId="{6E9C0393-210D-B44F-AD28-33E8788BA401}" type="pres">
      <dgm:prSet presAssocID="{9A8044AF-1754-DD40-8B07-CA8F4C2CDB00}" presName="parentText" presStyleLbl="node1" presStyleIdx="11" presStyleCnt="17">
        <dgm:presLayoutVars>
          <dgm:chMax val="0"/>
          <dgm:bulletEnabled val="1"/>
        </dgm:presLayoutVars>
      </dgm:prSet>
      <dgm:spPr/>
    </dgm:pt>
    <dgm:pt modelId="{159F22AF-4C4C-0F42-8954-41569568138D}" type="pres">
      <dgm:prSet presAssocID="{7D519F6F-EA20-6848-BF23-4511E4A21B1C}" presName="spacer" presStyleCnt="0"/>
      <dgm:spPr/>
    </dgm:pt>
    <dgm:pt modelId="{A2920E33-9F81-E747-A0EA-CCF88D520F86}" type="pres">
      <dgm:prSet presAssocID="{D864A9CC-7A44-6A4E-907D-C9F9AE1325FF}" presName="parentText" presStyleLbl="node1" presStyleIdx="12" presStyleCnt="17">
        <dgm:presLayoutVars>
          <dgm:chMax val="0"/>
          <dgm:bulletEnabled val="1"/>
        </dgm:presLayoutVars>
      </dgm:prSet>
      <dgm:spPr/>
    </dgm:pt>
    <dgm:pt modelId="{64C3088B-36A9-C64B-B0CD-D956C2B10AA3}" type="pres">
      <dgm:prSet presAssocID="{5ED64E61-748A-2842-891C-40082AE32507}" presName="spacer" presStyleCnt="0"/>
      <dgm:spPr/>
    </dgm:pt>
    <dgm:pt modelId="{8DE7654E-8003-A24C-948E-6D7E63E0099E}" type="pres">
      <dgm:prSet presAssocID="{993DF846-A334-9C4F-9D7E-CB64E3253D03}" presName="parentText" presStyleLbl="node1" presStyleIdx="13" presStyleCnt="17">
        <dgm:presLayoutVars>
          <dgm:chMax val="0"/>
          <dgm:bulletEnabled val="1"/>
        </dgm:presLayoutVars>
      </dgm:prSet>
      <dgm:spPr/>
    </dgm:pt>
    <dgm:pt modelId="{88CD1FAB-2903-CC4D-91D9-B6E569EA0975}" type="pres">
      <dgm:prSet presAssocID="{A6DD096F-188E-8245-82AF-460B0913D6CD}" presName="spacer" presStyleCnt="0"/>
      <dgm:spPr/>
    </dgm:pt>
    <dgm:pt modelId="{691309E4-B8EA-6B47-B61B-EA63F59F953D}" type="pres">
      <dgm:prSet presAssocID="{73CDB161-8C1F-6944-9D20-FC9834D549A6}" presName="parentText" presStyleLbl="node1" presStyleIdx="14" presStyleCnt="17">
        <dgm:presLayoutVars>
          <dgm:chMax val="0"/>
          <dgm:bulletEnabled val="1"/>
        </dgm:presLayoutVars>
      </dgm:prSet>
      <dgm:spPr/>
    </dgm:pt>
    <dgm:pt modelId="{08A37F03-3416-D041-8666-F55BDC681577}" type="pres">
      <dgm:prSet presAssocID="{28B4DEAF-0643-DD47-9FC4-0FC831DAA0A5}" presName="spacer" presStyleCnt="0"/>
      <dgm:spPr/>
    </dgm:pt>
    <dgm:pt modelId="{029B8018-3A48-684D-A1A0-8215F7E2F77C}" type="pres">
      <dgm:prSet presAssocID="{CBC22186-906F-F149-B6EF-602F8E251E2D}" presName="parentText" presStyleLbl="node1" presStyleIdx="15" presStyleCnt="17">
        <dgm:presLayoutVars>
          <dgm:chMax val="0"/>
          <dgm:bulletEnabled val="1"/>
        </dgm:presLayoutVars>
      </dgm:prSet>
      <dgm:spPr/>
    </dgm:pt>
    <dgm:pt modelId="{53E578D9-364B-5940-8BDF-45C85DA7B7AE}" type="pres">
      <dgm:prSet presAssocID="{1E54A3C0-4998-1C42-956C-6C21C6CEA521}" presName="spacer" presStyleCnt="0"/>
      <dgm:spPr/>
    </dgm:pt>
    <dgm:pt modelId="{91424C3C-BD02-4A40-A825-0D97B6686DEB}" type="pres">
      <dgm:prSet presAssocID="{44B40EC4-735F-0C48-B19A-3A89BC4072C7}" presName="parentText" presStyleLbl="node1" presStyleIdx="16" presStyleCnt="17">
        <dgm:presLayoutVars>
          <dgm:chMax val="0"/>
          <dgm:bulletEnabled val="1"/>
        </dgm:presLayoutVars>
      </dgm:prSet>
      <dgm:spPr/>
    </dgm:pt>
  </dgm:ptLst>
  <dgm:cxnLst>
    <dgm:cxn modelId="{EC471D04-B427-5A4D-920E-A2E7D710DCD2}" srcId="{8A47F826-7B46-4AB5-BAD7-6750C40DF21A}" destId="{D28D13F9-27B5-8249-BCA4-E9C4AEEABD9C}" srcOrd="10" destOrd="0" parTransId="{AAD4F356-7BC7-DA44-9718-3982C02E7BA1}" sibTransId="{6D5C3991-FA14-324B-A9D8-376E59C12A30}"/>
    <dgm:cxn modelId="{D297600F-18A0-CD44-9B87-C3CE8F6309A3}" type="presOf" srcId="{D28D13F9-27B5-8249-BCA4-E9C4AEEABD9C}" destId="{345CF1CD-8A63-684C-B273-4D49AE815CEE}" srcOrd="0" destOrd="0" presId="urn:microsoft.com/office/officeart/2005/8/layout/vList2"/>
    <dgm:cxn modelId="{5B9DB712-701B-7744-BE86-2A882D1FF19E}" type="presOf" srcId="{8A47F826-7B46-4AB5-BAD7-6750C40DF21A}" destId="{C3A56657-8380-DB44-8B4C-626D4DC88335}" srcOrd="0" destOrd="0" presId="urn:microsoft.com/office/officeart/2005/8/layout/vList2"/>
    <dgm:cxn modelId="{D58F0E14-015F-E443-9EB9-7F7F1826934F}" srcId="{8A47F826-7B46-4AB5-BAD7-6750C40DF21A}" destId="{993DF846-A334-9C4F-9D7E-CB64E3253D03}" srcOrd="13" destOrd="0" parTransId="{306FAB9D-7A24-0F4D-9000-92C1716AAB77}" sibTransId="{A6DD096F-188E-8245-82AF-460B0913D6CD}"/>
    <dgm:cxn modelId="{032F5417-7723-124D-A489-063E382CC958}" type="presOf" srcId="{CBC22186-906F-F149-B6EF-602F8E251E2D}" destId="{029B8018-3A48-684D-A1A0-8215F7E2F77C}" srcOrd="0" destOrd="0" presId="urn:microsoft.com/office/officeart/2005/8/layout/vList2"/>
    <dgm:cxn modelId="{469D6540-C69A-624F-A659-9C5C4793016F}" type="presOf" srcId="{24C550C9-29E0-9540-AD9B-1E6EBAE009B0}" destId="{E73A6DC0-8015-9F47-8A51-6AABEA16F289}" srcOrd="0" destOrd="0" presId="urn:microsoft.com/office/officeart/2005/8/layout/vList2"/>
    <dgm:cxn modelId="{55A4724D-C447-7A49-A821-7173A6DDBEED}" srcId="{8A47F826-7B46-4AB5-BAD7-6750C40DF21A}" destId="{266E274B-F5D1-5C47-B2E0-D9E4A2AB0151}" srcOrd="2" destOrd="0" parTransId="{F949CFFD-08ED-4244-A136-C5EAD6D76486}" sibTransId="{C14F407C-C4DB-1C47-AE56-AD2BA8A0B213}"/>
    <dgm:cxn modelId="{47015051-6C01-6743-8B54-01F0B87C252E}" type="presOf" srcId="{18BC5802-C860-6C40-B356-6B3D244D89C5}" destId="{1AEE71FB-5CD3-C047-8E43-504895E965CC}" srcOrd="0" destOrd="0" presId="urn:microsoft.com/office/officeart/2005/8/layout/vList2"/>
    <dgm:cxn modelId="{9D072459-5539-F04C-B04F-7DA068C6FAFE}" type="presOf" srcId="{73CDB161-8C1F-6944-9D20-FC9834D549A6}" destId="{691309E4-B8EA-6B47-B61B-EA63F59F953D}" srcOrd="0" destOrd="0" presId="urn:microsoft.com/office/officeart/2005/8/layout/vList2"/>
    <dgm:cxn modelId="{48A37B59-965C-DE4C-B52D-87EF9450B826}" type="presOf" srcId="{9A8044AF-1754-DD40-8B07-CA8F4C2CDB00}" destId="{6E9C0393-210D-B44F-AD28-33E8788BA401}" srcOrd="0" destOrd="0" presId="urn:microsoft.com/office/officeart/2005/8/layout/vList2"/>
    <dgm:cxn modelId="{36E4625C-104B-624C-9C0B-0A3BCD38F2B3}" srcId="{8A47F826-7B46-4AB5-BAD7-6750C40DF21A}" destId="{D864A9CC-7A44-6A4E-907D-C9F9AE1325FF}" srcOrd="12" destOrd="0" parTransId="{B719C250-36C2-6545-A9E3-A273678C8599}" sibTransId="{5ED64E61-748A-2842-891C-40082AE32507}"/>
    <dgm:cxn modelId="{83D9A166-1447-BA4B-A17D-115FE2BDCFB3}" type="presOf" srcId="{44B40EC4-735F-0C48-B19A-3A89BC4072C7}" destId="{91424C3C-BD02-4A40-A825-0D97B6686DEB}" srcOrd="0" destOrd="0" presId="urn:microsoft.com/office/officeart/2005/8/layout/vList2"/>
    <dgm:cxn modelId="{4F024F70-BADF-3B4F-A81C-3982C934625B}" srcId="{8A47F826-7B46-4AB5-BAD7-6750C40DF21A}" destId="{F360FED8-B7F3-7541-B9D2-418E666C43F5}" srcOrd="4" destOrd="0" parTransId="{811FF7CE-48B0-EC4B-B10C-094143743A79}" sibTransId="{8CA684BE-99C4-F246-8D6E-B45172B62ACC}"/>
    <dgm:cxn modelId="{4D346E7C-8D7C-A848-8779-BDF2432E8694}" type="presOf" srcId="{266E274B-F5D1-5C47-B2E0-D9E4A2AB0151}" destId="{E3921509-963F-554D-8DAA-F5427C0B19D2}" srcOrd="0" destOrd="0" presId="urn:microsoft.com/office/officeart/2005/8/layout/vList2"/>
    <dgm:cxn modelId="{66026A82-46B2-4744-A3A8-535AE64468D6}" type="presOf" srcId="{B1055537-0B50-C44F-B485-08B72BA6BA78}" destId="{6976C576-542F-F04D-A37D-E03533B0593A}" srcOrd="0" destOrd="0" presId="urn:microsoft.com/office/officeart/2005/8/layout/vList2"/>
    <dgm:cxn modelId="{A0523689-3D38-6441-904B-9F79FB7568EB}" srcId="{8A47F826-7B46-4AB5-BAD7-6750C40DF21A}" destId="{CBC22186-906F-F149-B6EF-602F8E251E2D}" srcOrd="15" destOrd="0" parTransId="{B7373CA0-CDBF-BB4A-AD5D-262ECABDC8C2}" sibTransId="{1E54A3C0-4998-1C42-956C-6C21C6CEA521}"/>
    <dgm:cxn modelId="{FC87ED8A-3420-DA44-85F3-1B87BA661349}" srcId="{8A47F826-7B46-4AB5-BAD7-6750C40DF21A}" destId="{73CDB161-8C1F-6944-9D20-FC9834D549A6}" srcOrd="14" destOrd="0" parTransId="{1562002A-C4A8-814B-90B7-5FD3342F05D6}" sibTransId="{28B4DEAF-0643-DD47-9FC4-0FC831DAA0A5}"/>
    <dgm:cxn modelId="{9B0DBF93-1992-C54A-89A2-0EFC091DAA9E}" type="presOf" srcId="{D864A9CC-7A44-6A4E-907D-C9F9AE1325FF}" destId="{A2920E33-9F81-E747-A0EA-CCF88D520F86}" srcOrd="0" destOrd="0" presId="urn:microsoft.com/office/officeart/2005/8/layout/vList2"/>
    <dgm:cxn modelId="{8282A897-46CE-C84E-BACE-406726262D1E}" srcId="{8A47F826-7B46-4AB5-BAD7-6750C40DF21A}" destId="{959ED5A1-0C7C-5D49-BD74-FF8135718CF5}" srcOrd="0" destOrd="0" parTransId="{74AD02A8-DB6D-944B-9901-2F71CC76EC65}" sibTransId="{B759847B-3E0B-974D-AECF-CD64046A574E}"/>
    <dgm:cxn modelId="{2581B59D-9111-5841-AA0B-9FEA9C3828A8}" srcId="{8A47F826-7B46-4AB5-BAD7-6750C40DF21A}" destId="{F58AB0EA-49BC-2F45-AB69-197F3CF0CE25}" srcOrd="9" destOrd="0" parTransId="{B3FFB83F-1EA7-9347-9747-78DB412A8AF2}" sibTransId="{40A0E72B-B958-3C4C-B205-5F15B801F6C5}"/>
    <dgm:cxn modelId="{BE87C99D-7A58-A14C-828E-12EBB6D1288B}" srcId="{8A47F826-7B46-4AB5-BAD7-6750C40DF21A}" destId="{24C550C9-29E0-9540-AD9B-1E6EBAE009B0}" srcOrd="7" destOrd="0" parTransId="{F6C76E22-6783-A44D-91D6-5CB276E57EC5}" sibTransId="{05898784-A995-134B-9EE9-1789824FEB11}"/>
    <dgm:cxn modelId="{26B8BCA0-FD6F-B644-806D-11D446458E63}" type="presOf" srcId="{959ED5A1-0C7C-5D49-BD74-FF8135718CF5}" destId="{C54C931B-1207-5C4B-BD56-4D2F28B2F05D}" srcOrd="0" destOrd="0" presId="urn:microsoft.com/office/officeart/2005/8/layout/vList2"/>
    <dgm:cxn modelId="{92D89AA7-534C-244E-9162-A41187DF7A41}" srcId="{8A47F826-7B46-4AB5-BAD7-6750C40DF21A}" destId="{B1055537-0B50-C44F-B485-08B72BA6BA78}" srcOrd="6" destOrd="0" parTransId="{201155F2-BE38-A149-84D2-4F8397E4788E}" sibTransId="{EC557C13-E9D3-C641-8D82-2F71D07F9F57}"/>
    <dgm:cxn modelId="{EFC884A9-2D8E-9044-8678-0182F0EB877F}" srcId="{8A47F826-7B46-4AB5-BAD7-6750C40DF21A}" destId="{18BC5802-C860-6C40-B356-6B3D244D89C5}" srcOrd="3" destOrd="0" parTransId="{A99F38EC-F72C-EB49-9810-D0F00A84F533}" sibTransId="{B2EF7CC9-0BDF-E444-91AF-8B0C9A120D28}"/>
    <dgm:cxn modelId="{9528D1AE-2BD3-7640-8E62-2C442285F216}" srcId="{8A47F826-7B46-4AB5-BAD7-6750C40DF21A}" destId="{44B40EC4-735F-0C48-B19A-3A89BC4072C7}" srcOrd="16" destOrd="0" parTransId="{0FED8CB6-C5E5-434A-9891-EE183C9C8737}" sibTransId="{6F8EB98C-69B0-304D-9FE2-CD7BF9604712}"/>
    <dgm:cxn modelId="{AF9BCAB1-EE5B-2E4E-8A88-E5776464EE57}" type="presOf" srcId="{F360FED8-B7F3-7541-B9D2-418E666C43F5}" destId="{4E9C086E-6C74-5049-B0CF-6320DA921331}" srcOrd="0" destOrd="0" presId="urn:microsoft.com/office/officeart/2005/8/layout/vList2"/>
    <dgm:cxn modelId="{BE4DAEC1-2F9B-2A44-B6C2-542C650DE5B4}" type="presOf" srcId="{F58AB0EA-49BC-2F45-AB69-197F3CF0CE25}" destId="{A4CB3A6F-7F10-504C-B475-7EA5771A9A8E}" srcOrd="0" destOrd="0" presId="urn:microsoft.com/office/officeart/2005/8/layout/vList2"/>
    <dgm:cxn modelId="{7B1459C2-45D1-3241-A62A-0CE40BEC81AD}" srcId="{8A47F826-7B46-4AB5-BAD7-6750C40DF21A}" destId="{3832EF24-B595-AA48-AC0E-DCA1E7D6FD7E}" srcOrd="8" destOrd="0" parTransId="{7555D161-C343-A448-A2DA-19F3FCEB4DE8}" sibTransId="{8537BF7E-6795-6D43-BF90-9B5E2211C5A7}"/>
    <dgm:cxn modelId="{09A9A7C4-DC7D-E74F-B621-01295D22F8DE}" srcId="{8A47F826-7B46-4AB5-BAD7-6750C40DF21A}" destId="{9A8044AF-1754-DD40-8B07-CA8F4C2CDB00}" srcOrd="11" destOrd="0" parTransId="{29496736-66FE-D540-BCF1-D4E543EB704D}" sibTransId="{7D519F6F-EA20-6848-BF23-4511E4A21B1C}"/>
    <dgm:cxn modelId="{51B3BED2-DB58-4F44-9C19-A7C3DD681CA5}" srcId="{8A47F826-7B46-4AB5-BAD7-6750C40DF21A}" destId="{FAD89D0B-CF45-E047-9CBD-7400A3FFFEED}" srcOrd="1" destOrd="0" parTransId="{F3974F36-23E4-CA43-B055-0B05BAFBD2A0}" sibTransId="{1CEFAA5D-DD9B-8E4A-9173-3C232B8516DF}"/>
    <dgm:cxn modelId="{FD1D8BDA-42AD-CE49-8D70-A6A216DB0CCD}" srcId="{8A47F826-7B46-4AB5-BAD7-6750C40DF21A}" destId="{8B05A3F4-5F07-7C40-BF65-B753F455F156}" srcOrd="5" destOrd="0" parTransId="{1D30CD51-8BFC-5840-8F88-E5242DE74E45}" sibTransId="{47D5717E-C81B-0B42-AE85-90274886EA51}"/>
    <dgm:cxn modelId="{4C6DECE0-F26D-D34D-8DA8-D410FDA384A3}" type="presOf" srcId="{8B05A3F4-5F07-7C40-BF65-B753F455F156}" destId="{4B566BFD-568D-9341-B4F2-52CCE9418EE6}" srcOrd="0" destOrd="0" presId="urn:microsoft.com/office/officeart/2005/8/layout/vList2"/>
    <dgm:cxn modelId="{218838E4-8F30-6D42-B63F-75EBBA0BFBD7}" type="presOf" srcId="{FAD89D0B-CF45-E047-9CBD-7400A3FFFEED}" destId="{C655475C-E6EF-7C48-8E47-CFEF4838BA5B}" srcOrd="0" destOrd="0" presId="urn:microsoft.com/office/officeart/2005/8/layout/vList2"/>
    <dgm:cxn modelId="{702C73E6-9D4A-7641-B75D-46BF2DBF0FDF}" type="presOf" srcId="{3832EF24-B595-AA48-AC0E-DCA1E7D6FD7E}" destId="{A7E34DA4-B0EA-ED48-ABEB-3853CC0BAEAC}" srcOrd="0" destOrd="0" presId="urn:microsoft.com/office/officeart/2005/8/layout/vList2"/>
    <dgm:cxn modelId="{BAB525EB-029A-2E4D-91F7-324FAF04EDBF}" type="presOf" srcId="{993DF846-A334-9C4F-9D7E-CB64E3253D03}" destId="{8DE7654E-8003-A24C-948E-6D7E63E0099E}" srcOrd="0" destOrd="0" presId="urn:microsoft.com/office/officeart/2005/8/layout/vList2"/>
    <dgm:cxn modelId="{DA1A33E4-91B4-BB40-8ADF-B5E1421103A9}" type="presParOf" srcId="{C3A56657-8380-DB44-8B4C-626D4DC88335}" destId="{C54C931B-1207-5C4B-BD56-4D2F28B2F05D}" srcOrd="0" destOrd="0" presId="urn:microsoft.com/office/officeart/2005/8/layout/vList2"/>
    <dgm:cxn modelId="{72C9CA5F-69DC-7644-80AD-54EEFE60C693}" type="presParOf" srcId="{C3A56657-8380-DB44-8B4C-626D4DC88335}" destId="{9D6379E8-D72E-EF4E-A377-FF66A84C1304}" srcOrd="1" destOrd="0" presId="urn:microsoft.com/office/officeart/2005/8/layout/vList2"/>
    <dgm:cxn modelId="{54C904B1-A3EA-264C-8FA6-F8B3B2B9A480}" type="presParOf" srcId="{C3A56657-8380-DB44-8B4C-626D4DC88335}" destId="{C655475C-E6EF-7C48-8E47-CFEF4838BA5B}" srcOrd="2" destOrd="0" presId="urn:microsoft.com/office/officeart/2005/8/layout/vList2"/>
    <dgm:cxn modelId="{47FA9500-2946-3641-92DF-D464FC485A61}" type="presParOf" srcId="{C3A56657-8380-DB44-8B4C-626D4DC88335}" destId="{5ECDB570-0700-9144-9B5E-AB028E7944A8}" srcOrd="3" destOrd="0" presId="urn:microsoft.com/office/officeart/2005/8/layout/vList2"/>
    <dgm:cxn modelId="{74FC7FEF-38D2-CA44-8C46-801A7B3AB750}" type="presParOf" srcId="{C3A56657-8380-DB44-8B4C-626D4DC88335}" destId="{E3921509-963F-554D-8DAA-F5427C0B19D2}" srcOrd="4" destOrd="0" presId="urn:microsoft.com/office/officeart/2005/8/layout/vList2"/>
    <dgm:cxn modelId="{56CAC1B4-3E60-3143-A3E6-76CFB39A3E79}" type="presParOf" srcId="{C3A56657-8380-DB44-8B4C-626D4DC88335}" destId="{F0ED46D1-D489-CF4F-B7B5-A345E23CE81A}" srcOrd="5" destOrd="0" presId="urn:microsoft.com/office/officeart/2005/8/layout/vList2"/>
    <dgm:cxn modelId="{7ECE2A19-8541-BA40-BF9A-DAA6F521B26F}" type="presParOf" srcId="{C3A56657-8380-DB44-8B4C-626D4DC88335}" destId="{1AEE71FB-5CD3-C047-8E43-504895E965CC}" srcOrd="6" destOrd="0" presId="urn:microsoft.com/office/officeart/2005/8/layout/vList2"/>
    <dgm:cxn modelId="{58D7D134-93F0-F945-9E35-4F68332FAC12}" type="presParOf" srcId="{C3A56657-8380-DB44-8B4C-626D4DC88335}" destId="{EE9E727E-34D1-C649-974E-D2684C09B577}" srcOrd="7" destOrd="0" presId="urn:microsoft.com/office/officeart/2005/8/layout/vList2"/>
    <dgm:cxn modelId="{B261E35A-10B0-C244-9AF4-E8AB653A329F}" type="presParOf" srcId="{C3A56657-8380-DB44-8B4C-626D4DC88335}" destId="{4E9C086E-6C74-5049-B0CF-6320DA921331}" srcOrd="8" destOrd="0" presId="urn:microsoft.com/office/officeart/2005/8/layout/vList2"/>
    <dgm:cxn modelId="{9484F72E-3067-434B-A925-6EF6C5ADA0BE}" type="presParOf" srcId="{C3A56657-8380-DB44-8B4C-626D4DC88335}" destId="{D9A29C6E-C81B-BF49-BB1F-A18716DE08C5}" srcOrd="9" destOrd="0" presId="urn:microsoft.com/office/officeart/2005/8/layout/vList2"/>
    <dgm:cxn modelId="{1E7E330C-3BDB-F04A-8EE0-34DC98865BBF}" type="presParOf" srcId="{C3A56657-8380-DB44-8B4C-626D4DC88335}" destId="{4B566BFD-568D-9341-B4F2-52CCE9418EE6}" srcOrd="10" destOrd="0" presId="urn:microsoft.com/office/officeart/2005/8/layout/vList2"/>
    <dgm:cxn modelId="{F7C9E2DA-A084-AB48-8978-218A3A177E2E}" type="presParOf" srcId="{C3A56657-8380-DB44-8B4C-626D4DC88335}" destId="{7FDD5A5D-2740-A642-AD32-60F4E3EEBD6B}" srcOrd="11" destOrd="0" presId="urn:microsoft.com/office/officeart/2005/8/layout/vList2"/>
    <dgm:cxn modelId="{6DA7F55F-794B-9F43-957C-5A9971DED89E}" type="presParOf" srcId="{C3A56657-8380-DB44-8B4C-626D4DC88335}" destId="{6976C576-542F-F04D-A37D-E03533B0593A}" srcOrd="12" destOrd="0" presId="urn:microsoft.com/office/officeart/2005/8/layout/vList2"/>
    <dgm:cxn modelId="{775C9E6B-5A17-C245-A81E-533D8108D194}" type="presParOf" srcId="{C3A56657-8380-DB44-8B4C-626D4DC88335}" destId="{FCEBCD1F-CFD2-8A4E-B720-FE1617D46DED}" srcOrd="13" destOrd="0" presId="urn:microsoft.com/office/officeart/2005/8/layout/vList2"/>
    <dgm:cxn modelId="{56338539-1C8A-0842-BB2C-522D3BBC6DF3}" type="presParOf" srcId="{C3A56657-8380-DB44-8B4C-626D4DC88335}" destId="{E73A6DC0-8015-9F47-8A51-6AABEA16F289}" srcOrd="14" destOrd="0" presId="urn:microsoft.com/office/officeart/2005/8/layout/vList2"/>
    <dgm:cxn modelId="{73C62385-9201-DE47-9C06-53FB25162DA1}" type="presParOf" srcId="{C3A56657-8380-DB44-8B4C-626D4DC88335}" destId="{48ACEE1A-3DC1-8745-9DD2-49DD1DD1D439}" srcOrd="15" destOrd="0" presId="urn:microsoft.com/office/officeart/2005/8/layout/vList2"/>
    <dgm:cxn modelId="{44309954-5AB1-EA42-8D8B-543B8D3FF614}" type="presParOf" srcId="{C3A56657-8380-DB44-8B4C-626D4DC88335}" destId="{A7E34DA4-B0EA-ED48-ABEB-3853CC0BAEAC}" srcOrd="16" destOrd="0" presId="urn:microsoft.com/office/officeart/2005/8/layout/vList2"/>
    <dgm:cxn modelId="{5EBEEED0-0916-8842-98DB-3A183915ED2E}" type="presParOf" srcId="{C3A56657-8380-DB44-8B4C-626D4DC88335}" destId="{9783BFBA-77E2-264E-9A3B-86763D792295}" srcOrd="17" destOrd="0" presId="urn:microsoft.com/office/officeart/2005/8/layout/vList2"/>
    <dgm:cxn modelId="{3DC18434-AC0F-B34A-BF99-4CDCEB1A44C6}" type="presParOf" srcId="{C3A56657-8380-DB44-8B4C-626D4DC88335}" destId="{A4CB3A6F-7F10-504C-B475-7EA5771A9A8E}" srcOrd="18" destOrd="0" presId="urn:microsoft.com/office/officeart/2005/8/layout/vList2"/>
    <dgm:cxn modelId="{9211458C-0F86-844A-BB3D-01BF18A1EDDC}" type="presParOf" srcId="{C3A56657-8380-DB44-8B4C-626D4DC88335}" destId="{CB89CAC2-BBE9-3142-84DC-FDB9DBFFE5EC}" srcOrd="19" destOrd="0" presId="urn:microsoft.com/office/officeart/2005/8/layout/vList2"/>
    <dgm:cxn modelId="{22363E0B-55CB-4441-9344-83C6CA54C5BA}" type="presParOf" srcId="{C3A56657-8380-DB44-8B4C-626D4DC88335}" destId="{345CF1CD-8A63-684C-B273-4D49AE815CEE}" srcOrd="20" destOrd="0" presId="urn:microsoft.com/office/officeart/2005/8/layout/vList2"/>
    <dgm:cxn modelId="{E4C64F3A-10D1-3944-A5F7-79744C3C736A}" type="presParOf" srcId="{C3A56657-8380-DB44-8B4C-626D4DC88335}" destId="{C252945C-2481-6C48-BE33-7113014539F1}" srcOrd="21" destOrd="0" presId="urn:microsoft.com/office/officeart/2005/8/layout/vList2"/>
    <dgm:cxn modelId="{0131FF56-A1D8-B644-AF8A-0F700564DFB3}" type="presParOf" srcId="{C3A56657-8380-DB44-8B4C-626D4DC88335}" destId="{6E9C0393-210D-B44F-AD28-33E8788BA401}" srcOrd="22" destOrd="0" presId="urn:microsoft.com/office/officeart/2005/8/layout/vList2"/>
    <dgm:cxn modelId="{8639C669-CBC0-314D-A8AD-19B64415950E}" type="presParOf" srcId="{C3A56657-8380-DB44-8B4C-626D4DC88335}" destId="{159F22AF-4C4C-0F42-8954-41569568138D}" srcOrd="23" destOrd="0" presId="urn:microsoft.com/office/officeart/2005/8/layout/vList2"/>
    <dgm:cxn modelId="{FEC79EF7-7043-2343-86D0-C120C91AC45C}" type="presParOf" srcId="{C3A56657-8380-DB44-8B4C-626D4DC88335}" destId="{A2920E33-9F81-E747-A0EA-CCF88D520F86}" srcOrd="24" destOrd="0" presId="urn:microsoft.com/office/officeart/2005/8/layout/vList2"/>
    <dgm:cxn modelId="{A9B4B216-95EB-EF4B-A162-B29D71A065F8}" type="presParOf" srcId="{C3A56657-8380-DB44-8B4C-626D4DC88335}" destId="{64C3088B-36A9-C64B-B0CD-D956C2B10AA3}" srcOrd="25" destOrd="0" presId="urn:microsoft.com/office/officeart/2005/8/layout/vList2"/>
    <dgm:cxn modelId="{928CC987-3134-5B4C-813E-96B0C1327BFB}" type="presParOf" srcId="{C3A56657-8380-DB44-8B4C-626D4DC88335}" destId="{8DE7654E-8003-A24C-948E-6D7E63E0099E}" srcOrd="26" destOrd="0" presId="urn:microsoft.com/office/officeart/2005/8/layout/vList2"/>
    <dgm:cxn modelId="{7DE57398-17DC-9247-B3A3-C6932075EB6F}" type="presParOf" srcId="{C3A56657-8380-DB44-8B4C-626D4DC88335}" destId="{88CD1FAB-2903-CC4D-91D9-B6E569EA0975}" srcOrd="27" destOrd="0" presId="urn:microsoft.com/office/officeart/2005/8/layout/vList2"/>
    <dgm:cxn modelId="{1A18B626-91B0-4442-A897-68DE2FE137F5}" type="presParOf" srcId="{C3A56657-8380-DB44-8B4C-626D4DC88335}" destId="{691309E4-B8EA-6B47-B61B-EA63F59F953D}" srcOrd="28" destOrd="0" presId="urn:microsoft.com/office/officeart/2005/8/layout/vList2"/>
    <dgm:cxn modelId="{371FB68D-9FA9-4C4E-A78D-00A61711EF51}" type="presParOf" srcId="{C3A56657-8380-DB44-8B4C-626D4DC88335}" destId="{08A37F03-3416-D041-8666-F55BDC681577}" srcOrd="29" destOrd="0" presId="urn:microsoft.com/office/officeart/2005/8/layout/vList2"/>
    <dgm:cxn modelId="{A82A675B-E792-B746-BF8F-21DEC34D0C1D}" type="presParOf" srcId="{C3A56657-8380-DB44-8B4C-626D4DC88335}" destId="{029B8018-3A48-684D-A1A0-8215F7E2F77C}" srcOrd="30" destOrd="0" presId="urn:microsoft.com/office/officeart/2005/8/layout/vList2"/>
    <dgm:cxn modelId="{D073B9AE-239B-2A42-8665-A78CD74C7B1E}" type="presParOf" srcId="{C3A56657-8380-DB44-8B4C-626D4DC88335}" destId="{53E578D9-364B-5940-8BDF-45C85DA7B7AE}" srcOrd="31" destOrd="0" presId="urn:microsoft.com/office/officeart/2005/8/layout/vList2"/>
    <dgm:cxn modelId="{0B0B1D13-E381-8049-B71B-89133E15AB6D}" type="presParOf" srcId="{C3A56657-8380-DB44-8B4C-626D4DC88335}" destId="{91424C3C-BD02-4A40-A825-0D97B6686DEB}" srcOrd="3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F2091-14E7-0343-AC13-A3DE87010ADD}">
      <dsp:nvSpPr>
        <dsp:cNvPr id="0" name=""/>
        <dsp:cNvSpPr/>
      </dsp:nvSpPr>
      <dsp:spPr>
        <a:xfrm>
          <a:off x="0" y="458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Professionnels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09" y="14667"/>
        <a:ext cx="4189210" cy="262653"/>
      </dsp:txXfrm>
    </dsp:sp>
    <dsp:sp modelId="{E69984B8-052E-044A-A866-BEC995539288}">
      <dsp:nvSpPr>
        <dsp:cNvPr id="0" name=""/>
        <dsp:cNvSpPr/>
      </dsp:nvSpPr>
      <dsp:spPr>
        <a:xfrm>
          <a:off x="0" y="305859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FFC Constructeurs	Benoit DALY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09" y="320068"/>
        <a:ext cx="4189210" cy="262653"/>
      </dsp:txXfrm>
    </dsp:sp>
    <dsp:sp modelId="{567272FE-A182-BF49-9E94-A189F3D7D456}">
      <dsp:nvSpPr>
        <dsp:cNvPr id="0" name=""/>
        <dsp:cNvSpPr/>
      </dsp:nvSpPr>
      <dsp:spPr>
        <a:xfrm>
          <a:off x="0" y="611261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SD Service 		Bertrand DUPONT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09" y="625470"/>
        <a:ext cx="4189210" cy="262653"/>
      </dsp:txXfrm>
    </dsp:sp>
    <dsp:sp modelId="{021E2279-415F-B046-AB8D-E319DF5ED768}">
      <dsp:nvSpPr>
        <dsp:cNvPr id="0" name=""/>
        <dsp:cNvSpPr/>
      </dsp:nvSpPr>
      <dsp:spPr>
        <a:xfrm>
          <a:off x="0" y="916662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CH			Fréderic HERAULT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09" y="930871"/>
        <a:ext cx="4189210" cy="262653"/>
      </dsp:txXfrm>
    </dsp:sp>
    <dsp:sp modelId="{D79C8A34-0D5D-5541-869A-FECB01A703D3}">
      <dsp:nvSpPr>
        <dsp:cNvPr id="0" name=""/>
        <dsp:cNvSpPr/>
      </dsp:nvSpPr>
      <dsp:spPr>
        <a:xfrm>
          <a:off x="0" y="1222064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GRUAU 			Patrick JACOB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09" y="1236273"/>
        <a:ext cx="4189210" cy="262653"/>
      </dsp:txXfrm>
    </dsp:sp>
    <dsp:sp modelId="{D61AF97F-1E5A-894A-9FCA-3794C890BBEF}">
      <dsp:nvSpPr>
        <dsp:cNvPr id="0" name=""/>
        <dsp:cNvSpPr/>
      </dsp:nvSpPr>
      <dsp:spPr>
        <a:xfrm>
          <a:off x="0" y="1527465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TOUTENKAMION		Mickael LAURENT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09" y="1541674"/>
        <a:ext cx="4189210" cy="262653"/>
      </dsp:txXfrm>
    </dsp:sp>
    <dsp:sp modelId="{3E6AE84E-85C3-1C46-86C6-21D00100039D}">
      <dsp:nvSpPr>
        <dsp:cNvPr id="0" name=""/>
        <dsp:cNvSpPr/>
      </dsp:nvSpPr>
      <dsp:spPr>
        <a:xfrm>
          <a:off x="0" y="1832867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TOUTENKAMION 	Frédéric MOLLAY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09" y="1847076"/>
        <a:ext cx="4189210" cy="262653"/>
      </dsp:txXfrm>
    </dsp:sp>
    <dsp:sp modelId="{115594DB-B023-D444-8D2D-8EA04195CB4A}">
      <dsp:nvSpPr>
        <dsp:cNvPr id="0" name=""/>
        <dsp:cNvSpPr/>
      </dsp:nvSpPr>
      <dsp:spPr>
        <a:xfrm>
          <a:off x="0" y="2138268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CIN 			Christophe MORISSEAU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09" y="2152477"/>
        <a:ext cx="4189210" cy="262653"/>
      </dsp:txXfrm>
    </dsp:sp>
    <dsp:sp modelId="{77B0055D-0F85-2640-BBB5-3D6B529F2C97}">
      <dsp:nvSpPr>
        <dsp:cNvPr id="0" name=""/>
        <dsp:cNvSpPr/>
      </dsp:nvSpPr>
      <dsp:spPr>
        <a:xfrm>
          <a:off x="0" y="2443670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FFC 			Dominique PETRO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09" y="2457879"/>
        <a:ext cx="4189210" cy="262653"/>
      </dsp:txXfrm>
    </dsp:sp>
    <dsp:sp modelId="{4DB0C4EF-CEE5-3948-BF05-897341B659ED}">
      <dsp:nvSpPr>
        <dsp:cNvPr id="0" name=""/>
        <dsp:cNvSpPr/>
      </dsp:nvSpPr>
      <dsp:spPr>
        <a:xfrm>
          <a:off x="0" y="2749071"/>
          <a:ext cx="4217628" cy="291071"/>
        </a:xfrm>
        <a:prstGeom prst="roundRect">
          <a:avLst/>
        </a:prstGeom>
        <a:solidFill>
          <a:srgbClr val="C5E0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LAMBERET		</a:t>
          </a:r>
          <a:r>
            <a:rPr lang="fr-FR" sz="1200" kern="1200" dirty="0" err="1">
              <a:solidFill>
                <a:schemeClr val="tx1"/>
              </a:solidFill>
            </a:rPr>
            <a:t>Gwenael</a:t>
          </a:r>
          <a:r>
            <a:rPr lang="fr-FR" sz="1200" kern="1200" dirty="0">
              <a:solidFill>
                <a:schemeClr val="tx1"/>
              </a:solidFill>
            </a:rPr>
            <a:t> TUET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4209" y="2763280"/>
        <a:ext cx="4189210" cy="262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C931B-1207-5C4B-BD56-4D2F28B2F05D}">
      <dsp:nvSpPr>
        <dsp:cNvPr id="0" name=""/>
        <dsp:cNvSpPr/>
      </dsp:nvSpPr>
      <dsp:spPr>
        <a:xfrm>
          <a:off x="0" y="1735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bg1"/>
              </a:solidFill>
            </a:rPr>
            <a:t>Éducation nationale</a:t>
          </a:r>
          <a:endParaRPr lang="fr-FR" sz="1100" kern="1200" dirty="0">
            <a:solidFill>
              <a:schemeClr val="bg1"/>
            </a:solidFill>
          </a:endParaRPr>
        </a:p>
      </dsp:txBody>
      <dsp:txXfrm>
        <a:off x="11914" y="13649"/>
        <a:ext cx="3557524" cy="220237"/>
      </dsp:txXfrm>
    </dsp:sp>
    <dsp:sp modelId="{C655475C-E6EF-7C48-8E47-CFEF4838BA5B}">
      <dsp:nvSpPr>
        <dsp:cNvPr id="0" name=""/>
        <dsp:cNvSpPr/>
      </dsp:nvSpPr>
      <dsp:spPr>
        <a:xfrm>
          <a:off x="0" y="258006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Julien BELLAIR Enseignant</a:t>
          </a:r>
        </a:p>
      </dsp:txBody>
      <dsp:txXfrm>
        <a:off x="11914" y="269920"/>
        <a:ext cx="3557524" cy="220237"/>
      </dsp:txXfrm>
    </dsp:sp>
    <dsp:sp modelId="{E3921509-963F-554D-8DAA-F5427C0B19D2}">
      <dsp:nvSpPr>
        <dsp:cNvPr id="0" name=""/>
        <dsp:cNvSpPr/>
      </dsp:nvSpPr>
      <dsp:spPr>
        <a:xfrm>
          <a:off x="0" y="514278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Hubert BOUREAU  IEN ET STI</a:t>
          </a:r>
        </a:p>
      </dsp:txBody>
      <dsp:txXfrm>
        <a:off x="11914" y="526192"/>
        <a:ext cx="3557524" cy="220237"/>
      </dsp:txXfrm>
    </dsp:sp>
    <dsp:sp modelId="{1AEE71FB-5CD3-C047-8E43-504895E965CC}">
      <dsp:nvSpPr>
        <dsp:cNvPr id="0" name=""/>
        <dsp:cNvSpPr/>
      </dsp:nvSpPr>
      <dsp:spPr>
        <a:xfrm>
          <a:off x="0" y="770550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Pascale COSTA IGESR</a:t>
          </a:r>
        </a:p>
      </dsp:txBody>
      <dsp:txXfrm>
        <a:off x="11914" y="782464"/>
        <a:ext cx="3557524" cy="220237"/>
      </dsp:txXfrm>
    </dsp:sp>
    <dsp:sp modelId="{4E9C086E-6C74-5049-B0CF-6320DA921331}">
      <dsp:nvSpPr>
        <dsp:cNvPr id="0" name=""/>
        <dsp:cNvSpPr/>
      </dsp:nvSpPr>
      <dsp:spPr>
        <a:xfrm>
          <a:off x="0" y="1026821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Jean Charles CRINCHON Enseignant</a:t>
          </a:r>
        </a:p>
      </dsp:txBody>
      <dsp:txXfrm>
        <a:off x="11914" y="1038735"/>
        <a:ext cx="3557524" cy="220237"/>
      </dsp:txXfrm>
    </dsp:sp>
    <dsp:sp modelId="{4B566BFD-568D-9341-B4F2-52CCE9418EE6}">
      <dsp:nvSpPr>
        <dsp:cNvPr id="0" name=""/>
        <dsp:cNvSpPr/>
      </dsp:nvSpPr>
      <dsp:spPr>
        <a:xfrm>
          <a:off x="0" y="1283093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Christophe DELATTRE  IA IPR STI</a:t>
          </a:r>
        </a:p>
      </dsp:txBody>
      <dsp:txXfrm>
        <a:off x="11914" y="1295007"/>
        <a:ext cx="3557524" cy="220237"/>
      </dsp:txXfrm>
    </dsp:sp>
    <dsp:sp modelId="{6976C576-542F-F04D-A37D-E03533B0593A}">
      <dsp:nvSpPr>
        <dsp:cNvPr id="0" name=""/>
        <dsp:cNvSpPr/>
      </dsp:nvSpPr>
      <dsp:spPr>
        <a:xfrm>
          <a:off x="0" y="1539365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Jean Philippe DELBOY Enseignant</a:t>
          </a:r>
        </a:p>
      </dsp:txBody>
      <dsp:txXfrm>
        <a:off x="11914" y="1551279"/>
        <a:ext cx="3557524" cy="220237"/>
      </dsp:txXfrm>
    </dsp:sp>
    <dsp:sp modelId="{E73A6DC0-8015-9F47-8A51-6AABEA16F289}">
      <dsp:nvSpPr>
        <dsp:cNvPr id="0" name=""/>
        <dsp:cNvSpPr/>
      </dsp:nvSpPr>
      <dsp:spPr>
        <a:xfrm>
          <a:off x="0" y="1795636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Vincent DEVEWER Enseignant</a:t>
          </a:r>
        </a:p>
      </dsp:txBody>
      <dsp:txXfrm>
        <a:off x="11914" y="1807550"/>
        <a:ext cx="3557524" cy="220237"/>
      </dsp:txXfrm>
    </dsp:sp>
    <dsp:sp modelId="{A7E34DA4-B0EA-ED48-ABEB-3853CC0BAEAC}">
      <dsp:nvSpPr>
        <dsp:cNvPr id="0" name=""/>
        <dsp:cNvSpPr/>
      </dsp:nvSpPr>
      <dsp:spPr>
        <a:xfrm>
          <a:off x="0" y="2051908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Alain FAURE Enseignant</a:t>
          </a:r>
        </a:p>
      </dsp:txBody>
      <dsp:txXfrm>
        <a:off x="11914" y="2063822"/>
        <a:ext cx="3557524" cy="220237"/>
      </dsp:txXfrm>
    </dsp:sp>
    <dsp:sp modelId="{A4CB3A6F-7F10-504C-B475-7EA5771A9A8E}">
      <dsp:nvSpPr>
        <dsp:cNvPr id="0" name=""/>
        <dsp:cNvSpPr/>
      </dsp:nvSpPr>
      <dsp:spPr>
        <a:xfrm>
          <a:off x="0" y="2308179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Loïc INFOSINO Enseignant</a:t>
          </a:r>
        </a:p>
      </dsp:txBody>
      <dsp:txXfrm>
        <a:off x="11914" y="2320093"/>
        <a:ext cx="3557524" cy="220237"/>
      </dsp:txXfrm>
    </dsp:sp>
    <dsp:sp modelId="{345CF1CD-8A63-684C-B273-4D49AE815CEE}">
      <dsp:nvSpPr>
        <dsp:cNvPr id="0" name=""/>
        <dsp:cNvSpPr/>
      </dsp:nvSpPr>
      <dsp:spPr>
        <a:xfrm>
          <a:off x="0" y="2564451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Sébastien KONOPCZYNSKI IEN ET STI</a:t>
          </a:r>
        </a:p>
      </dsp:txBody>
      <dsp:txXfrm>
        <a:off x="11914" y="2576365"/>
        <a:ext cx="3557524" cy="220237"/>
      </dsp:txXfrm>
    </dsp:sp>
    <dsp:sp modelId="{6E9C0393-210D-B44F-AD28-33E8788BA401}">
      <dsp:nvSpPr>
        <dsp:cNvPr id="0" name=""/>
        <dsp:cNvSpPr/>
      </dsp:nvSpPr>
      <dsp:spPr>
        <a:xfrm>
          <a:off x="0" y="2820723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Olivier MADEC Enseignant</a:t>
          </a:r>
        </a:p>
      </dsp:txBody>
      <dsp:txXfrm>
        <a:off x="11914" y="2832637"/>
        <a:ext cx="3557524" cy="220237"/>
      </dsp:txXfrm>
    </dsp:sp>
    <dsp:sp modelId="{A2920E33-9F81-E747-A0EA-CCF88D520F86}">
      <dsp:nvSpPr>
        <dsp:cNvPr id="0" name=""/>
        <dsp:cNvSpPr/>
      </dsp:nvSpPr>
      <dsp:spPr>
        <a:xfrm>
          <a:off x="0" y="3076994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Sabine PIOT  </a:t>
          </a:r>
          <a:r>
            <a:rPr lang="fr-FR" sz="1100" kern="1200" dirty="0" err="1"/>
            <a:t>Dgesco</a:t>
          </a:r>
          <a:r>
            <a:rPr lang="fr-FR" sz="1100" kern="1200" dirty="0"/>
            <a:t> A2-3</a:t>
          </a:r>
        </a:p>
      </dsp:txBody>
      <dsp:txXfrm>
        <a:off x="11914" y="3088908"/>
        <a:ext cx="3557524" cy="220237"/>
      </dsp:txXfrm>
    </dsp:sp>
    <dsp:sp modelId="{8DE7654E-8003-A24C-948E-6D7E63E0099E}">
      <dsp:nvSpPr>
        <dsp:cNvPr id="0" name=""/>
        <dsp:cNvSpPr/>
      </dsp:nvSpPr>
      <dsp:spPr>
        <a:xfrm>
          <a:off x="0" y="3333266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Stéphan PORTERIES Enseignant</a:t>
          </a:r>
        </a:p>
      </dsp:txBody>
      <dsp:txXfrm>
        <a:off x="11914" y="3345180"/>
        <a:ext cx="3557524" cy="220237"/>
      </dsp:txXfrm>
    </dsp:sp>
    <dsp:sp modelId="{691309E4-B8EA-6B47-B61B-EA63F59F953D}">
      <dsp:nvSpPr>
        <dsp:cNvPr id="0" name=""/>
        <dsp:cNvSpPr/>
      </dsp:nvSpPr>
      <dsp:spPr>
        <a:xfrm>
          <a:off x="0" y="3589538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Joel ROY Enseignant</a:t>
          </a:r>
        </a:p>
      </dsp:txBody>
      <dsp:txXfrm>
        <a:off x="11914" y="3601452"/>
        <a:ext cx="3557524" cy="220237"/>
      </dsp:txXfrm>
    </dsp:sp>
    <dsp:sp modelId="{029B8018-3A48-684D-A1A0-8215F7E2F77C}">
      <dsp:nvSpPr>
        <dsp:cNvPr id="0" name=""/>
        <dsp:cNvSpPr/>
      </dsp:nvSpPr>
      <dsp:spPr>
        <a:xfrm>
          <a:off x="0" y="3845809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Christophe SULLET  Enseignant</a:t>
          </a:r>
        </a:p>
      </dsp:txBody>
      <dsp:txXfrm>
        <a:off x="11914" y="3857723"/>
        <a:ext cx="3557524" cy="220237"/>
      </dsp:txXfrm>
    </dsp:sp>
    <dsp:sp modelId="{91424C3C-BD02-4A40-A825-0D97B6686DEB}">
      <dsp:nvSpPr>
        <dsp:cNvPr id="0" name=""/>
        <dsp:cNvSpPr/>
      </dsp:nvSpPr>
      <dsp:spPr>
        <a:xfrm>
          <a:off x="0" y="4102081"/>
          <a:ext cx="3581352" cy="244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Laurent TONNA Enseignant</a:t>
          </a:r>
        </a:p>
      </dsp:txBody>
      <dsp:txXfrm>
        <a:off x="11914" y="4113995"/>
        <a:ext cx="3557524" cy="220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RAP uniquement pour le BTS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0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RAP uniquement pour le BTS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54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6440805" y="71718"/>
            <a:ext cx="2703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4EE68D-94ED-57D9-43E3-F900D06ACBD6}"/>
              </a:ext>
            </a:extLst>
          </p:cNvPr>
          <p:cNvSpPr txBox="1"/>
          <p:nvPr userDrawn="1"/>
        </p:nvSpPr>
        <p:spPr>
          <a:xfrm>
            <a:off x="6521483" y="75015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1" y="180001"/>
            <a:ext cx="1056901" cy="9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6714ED-58AA-EA86-7F44-8D90589C52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85720" y="1"/>
            <a:ext cx="3196314" cy="5357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40B07-F8BE-3BCB-283B-D1F8FB4CEE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7338" y="1"/>
            <a:ext cx="2786661" cy="5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4983891" y="-1"/>
            <a:ext cx="4160108" cy="514350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983889" y="1309258"/>
            <a:ext cx="4101538" cy="288663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CAP CONSTRUCTION ET AMÉNAGEMENT DE VÉHICULES</a:t>
            </a:r>
          </a:p>
          <a:p>
            <a:pPr algn="ctr"/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Baccalauréat Professionnel CONSTRUCTION ET AMÉNAGEMENT DE VÉHICULES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BTS CONSTRUCTION ET AMÉNAGEMENT DE VÉHICULES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537D7F-B6FD-C9DD-C593-29C947934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48144"/>
            <a:ext cx="4983891" cy="6953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92696" y="791298"/>
            <a:ext cx="40344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PLAN NATIONAL DE FORMATION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 JEUDI 3 AVRIL 2025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GROUPE GRUAU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SAINT BERTHEVIN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4755533" y="90000"/>
            <a:ext cx="4616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RÉNOVATION DE LA FILIÈRE CARROSSERIE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0CDFC3B-8295-9171-86AD-AEA6FCE5C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9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</a:t>
            </a:r>
            <a:r>
              <a:rPr lang="fr-FR" sz="1800" b="1" dirty="0"/>
              <a:t>PÔLES</a:t>
            </a:r>
            <a:r>
              <a:rPr lang="fr-FR" b="1" dirty="0"/>
              <a:t> D’ACTIVITÉS DU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/>
              <a:t>BTS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418202" y="1262495"/>
            <a:ext cx="1720341" cy="910214"/>
            <a:chOff x="5442459" y="1138518"/>
            <a:chExt cx="1720341" cy="1141474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464196" y="1405334"/>
              <a:ext cx="1616121" cy="61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A1.1 Analyse du besoin </a:t>
              </a:r>
              <a:endParaRPr lang="fr-FR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6237D7C-0594-9B1E-2034-E8F1E0E0FF86}"/>
              </a:ext>
            </a:extLst>
          </p:cNvPr>
          <p:cNvGrpSpPr/>
          <p:nvPr/>
        </p:nvGrpSpPr>
        <p:grpSpPr>
          <a:xfrm>
            <a:off x="2390249" y="1286781"/>
            <a:ext cx="1720341" cy="905117"/>
            <a:chOff x="5442459" y="1138518"/>
            <a:chExt cx="1720341" cy="1141473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D67E8AA-9A2D-B357-6D77-7FAF855799AB}"/>
                </a:ext>
              </a:extLst>
            </p:cNvPr>
            <p:cNvSpPr txBox="1"/>
            <p:nvPr/>
          </p:nvSpPr>
          <p:spPr>
            <a:xfrm>
              <a:off x="5442459" y="1497980"/>
              <a:ext cx="1616121" cy="71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A1.2 Conception</a:t>
              </a:r>
            </a:p>
            <a:p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3FF735A-CA2D-5A43-222F-E53687784427}"/>
              </a:ext>
            </a:extLst>
          </p:cNvPr>
          <p:cNvGrpSpPr/>
          <p:nvPr/>
        </p:nvGrpSpPr>
        <p:grpSpPr>
          <a:xfrm>
            <a:off x="4398608" y="1296985"/>
            <a:ext cx="1720341" cy="901594"/>
            <a:chOff x="5442459" y="1138518"/>
            <a:chExt cx="1720341" cy="1141473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290BE995-9392-AB31-D901-0A65D01F608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811D7-BC51-4660-4583-13FF3F418269}"/>
                </a:ext>
              </a:extLst>
            </p:cNvPr>
            <p:cNvSpPr txBox="1"/>
            <p:nvPr/>
          </p:nvSpPr>
          <p:spPr>
            <a:xfrm>
              <a:off x="5508873" y="1397522"/>
              <a:ext cx="1512212" cy="62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A1.3 Simulation et maquettage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729645A5-D3AB-3E81-B2C4-3C4545651779}"/>
              </a:ext>
            </a:extLst>
          </p:cNvPr>
          <p:cNvGrpSpPr/>
          <p:nvPr/>
        </p:nvGrpSpPr>
        <p:grpSpPr>
          <a:xfrm>
            <a:off x="6403115" y="1297168"/>
            <a:ext cx="2322683" cy="901410"/>
            <a:chOff x="5391151" y="1386116"/>
            <a:chExt cx="1720341" cy="1141473"/>
          </a:xfrm>
        </p:grpSpPr>
        <p:sp>
          <p:nvSpPr>
            <p:cNvPr id="61" name="Organigramme : Alternative 60">
              <a:extLst>
                <a:ext uri="{FF2B5EF4-FFF2-40B4-BE49-F238E27FC236}">
                  <a16:creationId xmlns:a16="http://schemas.microsoft.com/office/drawing/2014/main" id="{24CEDE07-9ADC-D62C-B380-CF662509D16A}"/>
                </a:ext>
              </a:extLst>
            </p:cNvPr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3F2C734-58B1-032C-7EB8-149CEFD3BB65}"/>
                </a:ext>
              </a:extLst>
            </p:cNvPr>
            <p:cNvSpPr txBox="1"/>
            <p:nvPr/>
          </p:nvSpPr>
          <p:spPr>
            <a:xfrm>
              <a:off x="5495215" y="1644942"/>
              <a:ext cx="1512212" cy="62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A1.4 Respect de la réglementation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236838" y="898283"/>
            <a:ext cx="8488961" cy="320169"/>
            <a:chOff x="5451440" y="1520377"/>
            <a:chExt cx="1726334" cy="1297545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451440" y="1520377"/>
              <a:ext cx="1616121" cy="125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1 CONCEPTION EN AMÉNAGEMENT ET CONVERSION DE VÉHICULES</a:t>
              </a:r>
              <a:endParaRPr lang="fr-FR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0EF14FA-9951-844D-D830-67F2A36D8B43}"/>
              </a:ext>
            </a:extLst>
          </p:cNvPr>
          <p:cNvGrpSpPr/>
          <p:nvPr/>
        </p:nvGrpSpPr>
        <p:grpSpPr>
          <a:xfrm>
            <a:off x="387830" y="2556369"/>
            <a:ext cx="1720341" cy="837996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84C4CB4-919C-0603-AAF4-BEFF73F6D31E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10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Étude de la faisabilité du produit 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1FEBFAD-DB65-6C0F-2FE3-A142FABDEF09}"/>
              </a:ext>
            </a:extLst>
          </p:cNvPr>
          <p:cNvGrpSpPr/>
          <p:nvPr/>
        </p:nvGrpSpPr>
        <p:grpSpPr>
          <a:xfrm>
            <a:off x="2390249" y="2556368"/>
            <a:ext cx="1720341" cy="837998"/>
            <a:chOff x="5442459" y="1138518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0CA5CAA2-3E7D-01B9-6AFC-5B1F2B741B2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53B803F-AB1F-2D04-5FD3-15B15997A640}"/>
                </a:ext>
              </a:extLst>
            </p:cNvPr>
            <p:cNvSpPr txBox="1"/>
            <p:nvPr/>
          </p:nvSpPr>
          <p:spPr>
            <a:xfrm>
              <a:off x="5486399" y="1353267"/>
              <a:ext cx="1616121" cy="73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Processu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 de réalisation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BAEE85DC-FA71-6EBB-38A9-E3CB1571C28F}"/>
              </a:ext>
            </a:extLst>
          </p:cNvPr>
          <p:cNvSpPr/>
          <p:nvPr/>
        </p:nvSpPr>
        <p:spPr>
          <a:xfrm>
            <a:off x="418206" y="2260785"/>
            <a:ext cx="5700744" cy="230733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637B15-4251-AFE2-5BCC-490D30D960C1}"/>
              </a:ext>
            </a:extLst>
          </p:cNvPr>
          <p:cNvSpPr txBox="1"/>
          <p:nvPr/>
        </p:nvSpPr>
        <p:spPr>
          <a:xfrm>
            <a:off x="461678" y="2208008"/>
            <a:ext cx="5700744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2 PRÉPARATION DES PROCESSUS DE FABRICATION INDUSTRIELLE 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387830" y="3504353"/>
            <a:ext cx="5774591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3 MANAGEMENT DE LA PRODUCTION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387831" y="3787707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545929" y="1459704"/>
              <a:ext cx="1513395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Organisation de la production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2390250" y="3788329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14812" y="1458857"/>
              <a:ext cx="1543767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Management de la qualité</a:t>
              </a:r>
              <a:endPara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0C71D52-9CC5-8AB8-A6B0-EAF03C38E252}"/>
              </a:ext>
            </a:extLst>
          </p:cNvPr>
          <p:cNvSpPr txBox="1"/>
          <p:nvPr/>
        </p:nvSpPr>
        <p:spPr>
          <a:xfrm>
            <a:off x="6401028" y="2471035"/>
            <a:ext cx="226784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>
                <a:solidFill>
                  <a:schemeClr val="tx1"/>
                </a:solidFill>
              </a:rPr>
              <a:t>BTS CONSTRUCTION ET AMÉNAGEMENT DE VÉHICULES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F08239F-CE93-F322-8FD0-16B24EC9BDBD}"/>
              </a:ext>
            </a:extLst>
          </p:cNvPr>
          <p:cNvGrpSpPr/>
          <p:nvPr/>
        </p:nvGrpSpPr>
        <p:grpSpPr>
          <a:xfrm>
            <a:off x="4392669" y="3787707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6" name="Organigramme : Alternative 81">
              <a:extLst>
                <a:ext uri="{FF2B5EF4-FFF2-40B4-BE49-F238E27FC236}">
                  <a16:creationId xmlns:a16="http://schemas.microsoft.com/office/drawing/2014/main" id="{2791DB44-F2BD-C43B-2594-41FD1936873F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B0A3AFC-EDD6-7269-786A-A01EED622D91}"/>
                </a:ext>
              </a:extLst>
            </p:cNvPr>
            <p:cNvSpPr txBox="1"/>
            <p:nvPr/>
          </p:nvSpPr>
          <p:spPr>
            <a:xfrm>
              <a:off x="5514812" y="1458857"/>
              <a:ext cx="1543767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A3.3 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Animation d’une équipe</a:t>
              </a:r>
              <a:endPara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00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31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PRÉSENTATION D’UNE ACTIVITÉ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6839" y="853415"/>
            <a:ext cx="8666530" cy="4345265"/>
            <a:chOff x="1545563" y="1066837"/>
            <a:chExt cx="10416827" cy="576388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208" y="1109492"/>
              <a:ext cx="5872781" cy="5721225"/>
            </a:xfrm>
            <a:prstGeom prst="rect">
              <a:avLst/>
            </a:prstGeom>
          </p:spPr>
        </p:pic>
        <p:grpSp>
          <p:nvGrpSpPr>
            <p:cNvPr id="6" name="Groupe 5"/>
            <p:cNvGrpSpPr/>
            <p:nvPr/>
          </p:nvGrpSpPr>
          <p:grpSpPr>
            <a:xfrm>
              <a:off x="1545563" y="1066837"/>
              <a:ext cx="10416826" cy="884728"/>
              <a:chOff x="1159173" y="386165"/>
              <a:chExt cx="7812620" cy="1029120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5923793" y="386165"/>
                <a:ext cx="3048000" cy="1029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867" dirty="0"/>
                  <a:t>Les activités de chaque pôle est décrite sur une page </a:t>
                </a:r>
              </a:p>
            </p:txBody>
          </p:sp>
          <p:sp>
            <p:nvSpPr>
              <p:cNvPr id="8" name="Flèche gauche 7"/>
              <p:cNvSpPr/>
              <p:nvPr/>
            </p:nvSpPr>
            <p:spPr>
              <a:xfrm>
                <a:off x="5621639" y="537027"/>
                <a:ext cx="304800" cy="261257"/>
              </a:xfrm>
              <a:prstGeom prst="lef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9" name="Rectangle à coins arrondis 8"/>
              <p:cNvSpPr/>
              <p:nvPr/>
            </p:nvSpPr>
            <p:spPr>
              <a:xfrm>
                <a:off x="1159173" y="442404"/>
                <a:ext cx="4462466" cy="52322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1545563" y="1603527"/>
              <a:ext cx="10416826" cy="931641"/>
              <a:chOff x="1159173" y="442404"/>
              <a:chExt cx="7812620" cy="523220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5923793" y="568845"/>
                <a:ext cx="3048000" cy="277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867" dirty="0"/>
                  <a:t>Chaque activité est déclinée en tâches</a:t>
                </a:r>
              </a:p>
            </p:txBody>
          </p:sp>
          <p:sp>
            <p:nvSpPr>
              <p:cNvPr id="12" name="Flèche gauche 11"/>
              <p:cNvSpPr/>
              <p:nvPr/>
            </p:nvSpPr>
            <p:spPr>
              <a:xfrm>
                <a:off x="5621639" y="631767"/>
                <a:ext cx="304800" cy="189974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1159173" y="442404"/>
                <a:ext cx="4462466" cy="523220"/>
              </a:xfrm>
              <a:prstGeom prst="roundRect">
                <a:avLst/>
              </a:prstGeom>
              <a:noFill/>
              <a:ln w="38100"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1545565" y="2578349"/>
              <a:ext cx="10416824" cy="1586320"/>
              <a:chOff x="1159173" y="442404"/>
              <a:chExt cx="7812618" cy="523220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5923791" y="508061"/>
                <a:ext cx="3048000" cy="244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867" dirty="0"/>
                  <a:t>Condition de réalisation pour mener à bien l’activité</a:t>
                </a:r>
              </a:p>
            </p:txBody>
          </p:sp>
          <p:sp>
            <p:nvSpPr>
              <p:cNvPr id="16" name="Flèche gauche 15"/>
              <p:cNvSpPr/>
              <p:nvPr/>
            </p:nvSpPr>
            <p:spPr>
              <a:xfrm>
                <a:off x="5621639" y="537027"/>
                <a:ext cx="304800" cy="107069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1159173" y="442404"/>
                <a:ext cx="4462466" cy="523220"/>
              </a:xfrm>
              <a:prstGeom prst="roundRect">
                <a:avLst/>
              </a:prstGeom>
              <a:noFill/>
              <a:ln w="38100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1545565" y="4070508"/>
              <a:ext cx="10416824" cy="453783"/>
              <a:chOff x="1159173" y="538861"/>
              <a:chExt cx="7812618" cy="426761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5923791" y="538861"/>
                <a:ext cx="3048000" cy="418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867" dirty="0"/>
                  <a:t>Degré d’autonomie attendu</a:t>
                </a:r>
              </a:p>
            </p:txBody>
          </p:sp>
          <p:sp>
            <p:nvSpPr>
              <p:cNvPr id="21" name="Flèche gauche 20"/>
              <p:cNvSpPr/>
              <p:nvPr/>
            </p:nvSpPr>
            <p:spPr>
              <a:xfrm>
                <a:off x="5618992" y="632891"/>
                <a:ext cx="304800" cy="261257"/>
              </a:xfrm>
              <a:prstGeom prst="leftArrow">
                <a:avLst/>
              </a:prstGeom>
              <a:solidFill>
                <a:srgbClr val="7030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1159173" y="666782"/>
                <a:ext cx="4462466" cy="298840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1545564" y="4533549"/>
              <a:ext cx="10416826" cy="2215202"/>
              <a:chOff x="1159173" y="442404"/>
              <a:chExt cx="7812619" cy="523220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5923792" y="673331"/>
                <a:ext cx="3048000" cy="61366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1867" dirty="0"/>
                  <a:t>Description des résultats attendus</a:t>
                </a:r>
              </a:p>
            </p:txBody>
          </p:sp>
          <p:sp>
            <p:nvSpPr>
              <p:cNvPr id="25" name="Flèche gauche 24"/>
              <p:cNvSpPr/>
              <p:nvPr/>
            </p:nvSpPr>
            <p:spPr>
              <a:xfrm>
                <a:off x="5621639" y="676706"/>
                <a:ext cx="304800" cy="54616"/>
              </a:xfrm>
              <a:prstGeom prst="left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6" name="Rectangle à coins arrondis 25"/>
              <p:cNvSpPr/>
              <p:nvPr/>
            </p:nvSpPr>
            <p:spPr>
              <a:xfrm>
                <a:off x="1159173" y="442404"/>
                <a:ext cx="4462466" cy="523220"/>
              </a:xfrm>
              <a:prstGeom prst="roundRect">
                <a:avLst/>
              </a:prstGeom>
              <a:noFill/>
              <a:ln w="38100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982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82174-D1FC-1297-B292-D546360E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B702C4-1FCD-0894-7A78-2A84BA3710B7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4BF0DF-3134-2B7A-60EB-1B9BDB22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4656875-1F39-9AC4-78A0-83210A58B7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BLOCS DE COMPÉTENCES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962E0C-8050-9F3B-A9C1-EEEC9EE62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4F4619-A75F-512D-15B8-8DAC3C88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497037-0530-68F5-5497-5ECF2C1B6D99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42297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-50253" y="94593"/>
            <a:ext cx="3532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DES PÔLES AUX UNITÉS CERTIFICATIVES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DF09D0-A3F7-F3BF-034A-C1E1DB493B5C}"/>
              </a:ext>
            </a:extLst>
          </p:cNvPr>
          <p:cNvSpPr txBox="1"/>
          <p:nvPr/>
        </p:nvSpPr>
        <p:spPr>
          <a:xfrm>
            <a:off x="1158560" y="896039"/>
            <a:ext cx="6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1800" b="1" dirty="0"/>
              <a:t>UNE ÉCRITURE EN BLOC DE COMPÉTENCES : EXEMPLE EN BAC PRO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EAD952-121B-8E3F-2DB3-1A0B8590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76" y="1504822"/>
            <a:ext cx="5312664" cy="32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DA09A-21AC-C245-6FDE-57C40A34C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1F9B7F-965A-ED17-D030-B7A750A0F24C}"/>
              </a:ext>
            </a:extLst>
          </p:cNvPr>
          <p:cNvSpPr txBox="1"/>
          <p:nvPr/>
        </p:nvSpPr>
        <p:spPr>
          <a:xfrm>
            <a:off x="129260" y="94593"/>
            <a:ext cx="334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BLOCS DE COMPÉTENCES EN CAP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4FF5B04E-3D4A-2F30-5B48-8240C60B1E10}"/>
              </a:ext>
            </a:extLst>
          </p:cNvPr>
          <p:cNvGrpSpPr/>
          <p:nvPr/>
        </p:nvGrpSpPr>
        <p:grpSpPr>
          <a:xfrm>
            <a:off x="723005" y="1119513"/>
            <a:ext cx="1720341" cy="910214"/>
            <a:chOff x="5442459" y="1138518"/>
            <a:chExt cx="1720341" cy="1141474"/>
          </a:xfrm>
          <a:pattFill prst="pct10">
            <a:fgClr>
              <a:schemeClr val="bg1">
                <a:lumMod val="65000"/>
              </a:schemeClr>
            </a:fgClr>
            <a:bgClr>
              <a:schemeClr val="bg1">
                <a:lumMod val="85000"/>
              </a:schemeClr>
            </a:bgClr>
          </a:pattFill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7BF62D02-48E1-098D-0F7C-C03E5871DE1E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79983C5D-643A-6BC1-A337-1C1C287AAA9D}"/>
                </a:ext>
              </a:extLst>
            </p:cNvPr>
            <p:cNvSpPr txBox="1"/>
            <p:nvPr/>
          </p:nvSpPr>
          <p:spPr>
            <a:xfrm>
              <a:off x="5504662" y="1257259"/>
              <a:ext cx="1616121" cy="868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>
                      <a:lumMod val="65000"/>
                    </a:schemeClr>
                  </a:solidFill>
                </a:rPr>
                <a:t>Analyser un cahier des charges fonctionnel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7FB0AB27-AF84-71AF-FC8D-B0F8648F0F83}"/>
              </a:ext>
            </a:extLst>
          </p:cNvPr>
          <p:cNvGrpSpPr/>
          <p:nvPr/>
        </p:nvGrpSpPr>
        <p:grpSpPr>
          <a:xfrm>
            <a:off x="2694807" y="1144057"/>
            <a:ext cx="1720341" cy="905117"/>
            <a:chOff x="5442459" y="1138518"/>
            <a:chExt cx="1720341" cy="1141473"/>
          </a:xfrm>
          <a:pattFill prst="pct10">
            <a:fgClr>
              <a:schemeClr val="bg1">
                <a:lumMod val="65000"/>
              </a:schemeClr>
            </a:fgClr>
            <a:bgClr>
              <a:schemeClr val="bg1">
                <a:lumMod val="85000"/>
              </a:schemeClr>
            </a:bgClr>
          </a:pattFill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C51510D6-E2E2-CCBF-B299-A43E5D910605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DD49039B-0D65-7682-8B54-8F78A4C1AE98}"/>
                </a:ext>
              </a:extLst>
            </p:cNvPr>
            <p:cNvSpPr txBox="1"/>
            <p:nvPr/>
          </p:nvSpPr>
          <p:spPr>
            <a:xfrm>
              <a:off x="5468514" y="1270171"/>
              <a:ext cx="1616121" cy="873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>
                      <a:lumMod val="65000"/>
                    </a:schemeClr>
                  </a:solidFill>
                </a:rPr>
                <a:t>Décoder une conception préliminaire </a:t>
              </a:r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26EF2215-EFAD-1D39-209C-4EE413E9F1CC}"/>
              </a:ext>
            </a:extLst>
          </p:cNvPr>
          <p:cNvGrpSpPr/>
          <p:nvPr/>
        </p:nvGrpSpPr>
        <p:grpSpPr>
          <a:xfrm>
            <a:off x="4703411" y="1154003"/>
            <a:ext cx="1720341" cy="901594"/>
            <a:chOff x="5442459" y="1138518"/>
            <a:chExt cx="1720341" cy="1141473"/>
          </a:xfrm>
          <a:pattFill prst="pct10">
            <a:fgClr>
              <a:schemeClr val="bg1">
                <a:lumMod val="65000"/>
              </a:schemeClr>
            </a:fgClr>
            <a:bgClr>
              <a:schemeClr val="bg1">
                <a:lumMod val="85000"/>
              </a:schemeClr>
            </a:bgClr>
          </a:pattFill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6DDC7839-A949-F430-1546-D0EA97856E24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0D82FFB-9F14-2E8F-8170-4EE825EEDBBA}"/>
                </a:ext>
              </a:extLst>
            </p:cNvPr>
            <p:cNvSpPr txBox="1"/>
            <p:nvPr/>
          </p:nvSpPr>
          <p:spPr>
            <a:xfrm>
              <a:off x="5529361" y="1260089"/>
              <a:ext cx="1512212" cy="8767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>
                      <a:lumMod val="65000"/>
                    </a:schemeClr>
                  </a:solidFill>
                </a:rPr>
                <a:t>Réaliser une conception détaillée 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5661BC-AD86-96B2-2FCE-7B3D00EF8DB1}"/>
              </a:ext>
            </a:extLst>
          </p:cNvPr>
          <p:cNvGrpSpPr/>
          <p:nvPr/>
        </p:nvGrpSpPr>
        <p:grpSpPr>
          <a:xfrm>
            <a:off x="418207" y="664250"/>
            <a:ext cx="8304404" cy="372226"/>
            <a:chOff x="5488323" y="1309410"/>
            <a:chExt cx="1688802" cy="1508516"/>
          </a:xfrm>
          <a:pattFill prst="pct10">
            <a:fgClr>
              <a:schemeClr val="bg1">
                <a:lumMod val="65000"/>
              </a:schemeClr>
            </a:fgClr>
            <a:bgClr>
              <a:schemeClr val="bg1">
                <a:lumMod val="85000"/>
              </a:schemeClr>
            </a:bgClr>
          </a:pattFill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D3A7E3C3-6A51-7770-3C54-A63031FF3446}"/>
                </a:ext>
              </a:extLst>
            </p:cNvPr>
            <p:cNvSpPr/>
            <p:nvPr/>
          </p:nvSpPr>
          <p:spPr>
            <a:xfrm>
              <a:off x="5488323" y="1309410"/>
              <a:ext cx="1688802" cy="150851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899107A6-C7EE-0521-3082-5EC32D9558D2}"/>
                </a:ext>
              </a:extLst>
            </p:cNvPr>
            <p:cNvSpPr txBox="1"/>
            <p:nvPr/>
          </p:nvSpPr>
          <p:spPr>
            <a:xfrm>
              <a:off x="5524663" y="1370444"/>
              <a:ext cx="1616121" cy="13193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400" b="1" dirty="0">
                  <a:solidFill>
                    <a:schemeClr val="bg1">
                      <a:lumMod val="65000"/>
                    </a:schemeClr>
                  </a:solidFill>
                  <a:effectLst/>
                  <a:ea typeface="Calibri" panose="020F0502020204030204" pitchFamily="34" charset="0"/>
                </a:rPr>
                <a:t>BLOC 1 CONCEVOIR L’AMÉNAGEMENT ET LA CONVERSION DE VÉHICULES</a:t>
              </a:r>
              <a:r>
                <a:rPr lang="fr-FR" sz="140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 </a:t>
              </a:r>
              <a:endParaRPr lang="fr-FR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EDCBA2A8-DC14-B1C6-AC81-BBFF89063538}"/>
              </a:ext>
            </a:extLst>
          </p:cNvPr>
          <p:cNvGrpSpPr/>
          <p:nvPr/>
        </p:nvGrpSpPr>
        <p:grpSpPr>
          <a:xfrm>
            <a:off x="594051" y="2616675"/>
            <a:ext cx="1885538" cy="1056414"/>
            <a:chOff x="5442459" y="1138518"/>
            <a:chExt cx="1885538" cy="1438992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6F1CFC42-9445-80DF-BB90-8828692D72B7}"/>
                </a:ext>
              </a:extLst>
            </p:cNvPr>
            <p:cNvSpPr/>
            <p:nvPr/>
          </p:nvSpPr>
          <p:spPr>
            <a:xfrm>
              <a:off x="5442459" y="1138518"/>
              <a:ext cx="1885538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3B7756B-B6FE-F602-749F-E4ADC338FFFB}"/>
                </a:ext>
              </a:extLst>
            </p:cNvPr>
            <p:cNvSpPr txBox="1"/>
            <p:nvPr/>
          </p:nvSpPr>
          <p:spPr>
            <a:xfrm>
              <a:off x="5516307" y="1164244"/>
              <a:ext cx="1811690" cy="141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C1.1 </a:t>
              </a:r>
              <a:r>
                <a:rPr lang="fr-FR" sz="1300" b="1" dirty="0">
                  <a:effectLst/>
                  <a:ea typeface="Calibri" panose="020F0502020204030204" pitchFamily="34" charset="0"/>
                </a:rPr>
                <a:t>Mettre en œuvre les processus de réalisation </a:t>
              </a:r>
              <a:endParaRPr lang="fr-FR" sz="1300" b="1" dirty="0">
                <a:effectLst/>
                <a:ea typeface="MS Mincho" panose="02020609040205080304" pitchFamily="49" charset="-128"/>
              </a:endParaRPr>
            </a:p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endPara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EB97E51E-DF47-4291-66FF-7B181E522971}"/>
              </a:ext>
            </a:extLst>
          </p:cNvPr>
          <p:cNvGrpSpPr/>
          <p:nvPr/>
        </p:nvGrpSpPr>
        <p:grpSpPr>
          <a:xfrm>
            <a:off x="2694807" y="2610005"/>
            <a:ext cx="1720341" cy="837997"/>
            <a:chOff x="5442459" y="1138518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BF3162CF-4A66-0677-CAE3-C48878164128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CEE96855-F463-3A76-3FD5-A0882EC27267}"/>
                </a:ext>
              </a:extLst>
            </p:cNvPr>
            <p:cNvSpPr txBox="1"/>
            <p:nvPr/>
          </p:nvSpPr>
          <p:spPr>
            <a:xfrm>
              <a:off x="5494568" y="1196030"/>
              <a:ext cx="1616121" cy="104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C1.2 Configurer des équipements de production 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97E3299B-6EAA-F826-F00F-34266E8205E0}"/>
              </a:ext>
            </a:extLst>
          </p:cNvPr>
          <p:cNvSpPr/>
          <p:nvPr/>
        </p:nvSpPr>
        <p:spPr>
          <a:xfrm>
            <a:off x="418205" y="2171201"/>
            <a:ext cx="8304403" cy="320318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368363B-85E7-1823-6612-9C60E418663E}"/>
              </a:ext>
            </a:extLst>
          </p:cNvPr>
          <p:cNvSpPr txBox="1"/>
          <p:nvPr/>
        </p:nvSpPr>
        <p:spPr>
          <a:xfrm>
            <a:off x="567192" y="2179501"/>
            <a:ext cx="7662832" cy="324384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1 : PRÉPARER L’INTERVENTION</a:t>
            </a:r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7FA5621A-8997-E41D-7E44-CDB7DA0112F7}"/>
              </a:ext>
            </a:extLst>
          </p:cNvPr>
          <p:cNvSpPr/>
          <p:nvPr/>
        </p:nvSpPr>
        <p:spPr>
          <a:xfrm>
            <a:off x="384640" y="3542068"/>
            <a:ext cx="8337968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: RÉALISER UNE PRODUCTION 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2FD0BCDF-94F8-C830-FB6C-0BB4FA47E449}"/>
              </a:ext>
            </a:extLst>
          </p:cNvPr>
          <p:cNvGrpSpPr/>
          <p:nvPr/>
        </p:nvGrpSpPr>
        <p:grpSpPr>
          <a:xfrm>
            <a:off x="731844" y="3874725"/>
            <a:ext cx="1750712" cy="1102949"/>
            <a:chOff x="5442459" y="1138518"/>
            <a:chExt cx="1513395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625CFB07-07BB-BF07-7785-82E32EB68385}"/>
                </a:ext>
              </a:extLst>
            </p:cNvPr>
            <p:cNvSpPr/>
            <p:nvPr/>
          </p:nvSpPr>
          <p:spPr>
            <a:xfrm>
              <a:off x="5442459" y="1138518"/>
              <a:ext cx="1513395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7C0D28D7-44D7-D01D-DE5A-FFEE14B8FB8D}"/>
                </a:ext>
              </a:extLst>
            </p:cNvPr>
            <p:cNvSpPr txBox="1"/>
            <p:nvPr/>
          </p:nvSpPr>
          <p:spPr>
            <a:xfrm>
              <a:off x="5531942" y="1429768"/>
              <a:ext cx="1328355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1300" b="1" dirty="0">
                  <a:effectLst/>
                  <a:ea typeface="Calibri" panose="020F0502020204030204" pitchFamily="34" charset="0"/>
                </a:rPr>
                <a:t>C2.1 Réaliser une production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17A5AC17-C7BE-47F1-A93B-CB4C689B27ED}"/>
              </a:ext>
            </a:extLst>
          </p:cNvPr>
          <p:cNvGrpSpPr/>
          <p:nvPr/>
        </p:nvGrpSpPr>
        <p:grpSpPr>
          <a:xfrm>
            <a:off x="2734261" y="3888857"/>
            <a:ext cx="1720340" cy="1102948"/>
            <a:chOff x="6386063" y="1231409"/>
            <a:chExt cx="2377588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C9EE805F-CD41-4766-B2AD-DE3860F66C4B}"/>
                </a:ext>
              </a:extLst>
            </p:cNvPr>
            <p:cNvSpPr/>
            <p:nvPr/>
          </p:nvSpPr>
          <p:spPr>
            <a:xfrm>
              <a:off x="6386063" y="1231409"/>
              <a:ext cx="2377588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3A7FB473-0473-D2F4-E5F5-23ABC7818003}"/>
                </a:ext>
              </a:extLst>
            </p:cNvPr>
            <p:cNvSpPr txBox="1"/>
            <p:nvPr/>
          </p:nvSpPr>
          <p:spPr>
            <a:xfrm>
              <a:off x="6421739" y="1439606"/>
              <a:ext cx="2305572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C2.2 Implanter des équipements et accessoires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724D991-59EE-1536-F1D7-430B3C79E3F9}"/>
              </a:ext>
            </a:extLst>
          </p:cNvPr>
          <p:cNvSpPr txBox="1"/>
          <p:nvPr/>
        </p:nvSpPr>
        <p:spPr>
          <a:xfrm>
            <a:off x="4553624" y="2680619"/>
            <a:ext cx="408414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>
                <a:solidFill>
                  <a:schemeClr val="tx1"/>
                </a:solidFill>
              </a:rPr>
              <a:t>CAP CONSTRUCTION ET AMÉNAGEMENT DE VÉHICULES</a:t>
            </a:r>
            <a:endParaRPr lang="fr-FR" sz="1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C84D8C0-7E30-99A0-CE06-B73234D8C13F}"/>
              </a:ext>
            </a:extLst>
          </p:cNvPr>
          <p:cNvGrpSpPr/>
          <p:nvPr/>
        </p:nvGrpSpPr>
        <p:grpSpPr>
          <a:xfrm>
            <a:off x="4742621" y="3874725"/>
            <a:ext cx="1720340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6" name="Organigramme : Alternative 81">
              <a:extLst>
                <a:ext uri="{FF2B5EF4-FFF2-40B4-BE49-F238E27FC236}">
                  <a16:creationId xmlns:a16="http://schemas.microsoft.com/office/drawing/2014/main" id="{580691A9-E62D-B091-060D-85773C477CEE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C47E912-B7EC-3CCB-7B4A-9ED506EAAA84}"/>
                </a:ext>
              </a:extLst>
            </p:cNvPr>
            <p:cNvSpPr txBox="1"/>
            <p:nvPr/>
          </p:nvSpPr>
          <p:spPr>
            <a:xfrm>
              <a:off x="5497806" y="1529533"/>
              <a:ext cx="1543768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1300" b="1" dirty="0">
                  <a:effectLst/>
                  <a:ea typeface="Calibri" panose="020F0502020204030204" pitchFamily="34" charset="0"/>
                </a:rPr>
                <a:t>C2.3 Mettre en conformité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176CC60E-7067-B1C6-955A-3836883C5292}"/>
              </a:ext>
            </a:extLst>
          </p:cNvPr>
          <p:cNvGrpSpPr/>
          <p:nvPr/>
        </p:nvGrpSpPr>
        <p:grpSpPr>
          <a:xfrm>
            <a:off x="6748183" y="3874725"/>
            <a:ext cx="1720340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" name="Organigramme : Alternative 81">
              <a:extLst>
                <a:ext uri="{FF2B5EF4-FFF2-40B4-BE49-F238E27FC236}">
                  <a16:creationId xmlns:a16="http://schemas.microsoft.com/office/drawing/2014/main" id="{8805EEDA-7425-D6D1-99A1-7ACF160EA0BC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955DE1A-43F1-F912-40B0-A5A2BF201CB6}"/>
                </a:ext>
              </a:extLst>
            </p:cNvPr>
            <p:cNvSpPr txBox="1"/>
            <p:nvPr/>
          </p:nvSpPr>
          <p:spPr>
            <a:xfrm>
              <a:off x="5527955" y="1522655"/>
              <a:ext cx="1543768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effectLst/>
                  <a:latin typeface="+mj-lt"/>
                  <a:ea typeface="Times New Roman" panose="02020603050405020304" pitchFamily="18" charset="0"/>
                </a:rPr>
                <a:t>C2.4 Communiquer à l’interne</a:t>
              </a:r>
              <a:endParaRPr lang="fr-FR" sz="13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50BA920-B1A5-DFCC-518F-5D1A310DD9E6}"/>
              </a:ext>
            </a:extLst>
          </p:cNvPr>
          <p:cNvGrpSpPr/>
          <p:nvPr/>
        </p:nvGrpSpPr>
        <p:grpSpPr>
          <a:xfrm>
            <a:off x="6708972" y="1145477"/>
            <a:ext cx="1720341" cy="925163"/>
            <a:chOff x="5442459" y="1138518"/>
            <a:chExt cx="1720341" cy="1171313"/>
          </a:xfrm>
          <a:pattFill prst="pct10">
            <a:fgClr>
              <a:schemeClr val="bg1">
                <a:lumMod val="65000"/>
              </a:schemeClr>
            </a:fgClr>
            <a:bgClr>
              <a:schemeClr val="bg1">
                <a:lumMod val="85000"/>
              </a:schemeClr>
            </a:bgClr>
          </a:pattFill>
        </p:grpSpPr>
        <p:sp>
          <p:nvSpPr>
            <p:cNvPr id="17" name="Organigramme : Alternative 57">
              <a:extLst>
                <a:ext uri="{FF2B5EF4-FFF2-40B4-BE49-F238E27FC236}">
                  <a16:creationId xmlns:a16="http://schemas.microsoft.com/office/drawing/2014/main" id="{CA4DA2C2-4E68-4197-B930-6D0F5517D02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C911BD7-E461-233B-029F-C584E8D5229E}"/>
                </a:ext>
              </a:extLst>
            </p:cNvPr>
            <p:cNvSpPr txBox="1"/>
            <p:nvPr/>
          </p:nvSpPr>
          <p:spPr>
            <a:xfrm>
              <a:off x="5559508" y="1179806"/>
              <a:ext cx="1512212" cy="11300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>
                      <a:lumMod val="65000"/>
                    </a:schemeClr>
                  </a:solidFill>
                </a:rPr>
                <a:t>Réaliser des simulations numériques ou réelles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22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01EB0-B133-1FE2-42E7-1FD150D4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6E68FE3-490F-AC8B-C9DA-6E039B78C529}"/>
              </a:ext>
            </a:extLst>
          </p:cNvPr>
          <p:cNvSpPr txBox="1"/>
          <p:nvPr/>
        </p:nvSpPr>
        <p:spPr>
          <a:xfrm>
            <a:off x="-8564" y="105875"/>
            <a:ext cx="3406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BLOCS DE COMPÉTENCES EN BAC PRO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35A5BB7D-02CB-2849-D6C4-A670D1996CEA}"/>
              </a:ext>
            </a:extLst>
          </p:cNvPr>
          <p:cNvGrpSpPr/>
          <p:nvPr/>
        </p:nvGrpSpPr>
        <p:grpSpPr>
          <a:xfrm>
            <a:off x="749896" y="1263223"/>
            <a:ext cx="1720341" cy="910214"/>
            <a:chOff x="5442459" y="1138518"/>
            <a:chExt cx="1720341" cy="1141474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04C1A98F-AC31-3D53-C5B9-22B959265BA4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009A87D5-168C-CC15-7E3C-EC92F612553C}"/>
                </a:ext>
              </a:extLst>
            </p:cNvPr>
            <p:cNvSpPr txBox="1"/>
            <p:nvPr/>
          </p:nvSpPr>
          <p:spPr>
            <a:xfrm>
              <a:off x="5464196" y="1302294"/>
              <a:ext cx="1616121" cy="868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C1.1 Analyser un cahier des charges fonctionnel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9B9CCCB-24F4-769E-4B1D-600963537E5B}"/>
              </a:ext>
            </a:extLst>
          </p:cNvPr>
          <p:cNvGrpSpPr/>
          <p:nvPr/>
        </p:nvGrpSpPr>
        <p:grpSpPr>
          <a:xfrm>
            <a:off x="2740099" y="1267119"/>
            <a:ext cx="1720341" cy="1086062"/>
            <a:chOff x="5442459" y="1138518"/>
            <a:chExt cx="1720341" cy="1369668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637BA043-24C9-C18B-E7E4-9C330E6FF268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B9D9D39-F464-ED3D-50FE-AF99BFCEA849}"/>
                </a:ext>
              </a:extLst>
            </p:cNvPr>
            <p:cNvSpPr txBox="1"/>
            <p:nvPr/>
          </p:nvSpPr>
          <p:spPr>
            <a:xfrm>
              <a:off x="5442459" y="1285523"/>
              <a:ext cx="1616121" cy="122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C1.2 Décoder une conception préliminaire </a:t>
              </a:r>
            </a:p>
            <a:p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500A005-8499-2A38-D0B3-1E125E30C0E5}"/>
              </a:ext>
            </a:extLst>
          </p:cNvPr>
          <p:cNvGrpSpPr/>
          <p:nvPr/>
        </p:nvGrpSpPr>
        <p:grpSpPr>
          <a:xfrm>
            <a:off x="4730302" y="1297713"/>
            <a:ext cx="1720341" cy="901594"/>
            <a:chOff x="5442459" y="1138518"/>
            <a:chExt cx="1720341" cy="1141473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CA933E73-8FD1-0633-7D2B-C787F5C0A45A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344C7C6-F9F2-8226-292A-6F0F67A5967D}"/>
                </a:ext>
              </a:extLst>
            </p:cNvPr>
            <p:cNvSpPr txBox="1"/>
            <p:nvPr/>
          </p:nvSpPr>
          <p:spPr>
            <a:xfrm>
              <a:off x="5529361" y="1260089"/>
              <a:ext cx="1512212" cy="8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C1.3 Réaliser une conception détaillée 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9C4CBA8E-C717-EF69-C545-88516A48EC41}"/>
              </a:ext>
            </a:extLst>
          </p:cNvPr>
          <p:cNvGrpSpPr/>
          <p:nvPr/>
        </p:nvGrpSpPr>
        <p:grpSpPr>
          <a:xfrm>
            <a:off x="236838" y="898283"/>
            <a:ext cx="8488961" cy="325538"/>
            <a:chOff x="5451440" y="1520377"/>
            <a:chExt cx="1726334" cy="1319304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7C305CE1-4D8B-4863-3484-0393150702D2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A853ADE-3C58-4319-391D-DFC512D159E1}"/>
                </a:ext>
              </a:extLst>
            </p:cNvPr>
            <p:cNvSpPr txBox="1"/>
            <p:nvPr/>
          </p:nvSpPr>
          <p:spPr>
            <a:xfrm>
              <a:off x="5451440" y="1520377"/>
              <a:ext cx="1616121" cy="131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400" b="1" dirty="0">
                  <a:effectLst/>
                  <a:ea typeface="Calibri" panose="020F0502020204030204" pitchFamily="34" charset="0"/>
                </a:rPr>
                <a:t>BLOC 1 : CONCEVOIR L’AMÉNAGEMENT ET LA CONVERSION DE VÉHICULES</a:t>
              </a:r>
              <a:r>
                <a:rPr lang="fr-FR" sz="1400" dirty="0">
                  <a:effectLst/>
                </a:rPr>
                <a:t> </a:t>
              </a:r>
              <a:endParaRPr lang="fr-FR" sz="1400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8ABE019-3E04-35FA-E333-580DA8567238}"/>
              </a:ext>
            </a:extLst>
          </p:cNvPr>
          <p:cNvGrpSpPr/>
          <p:nvPr/>
        </p:nvGrpSpPr>
        <p:grpSpPr>
          <a:xfrm>
            <a:off x="714774" y="2627457"/>
            <a:ext cx="1885538" cy="837996"/>
            <a:chOff x="5442459" y="1138518"/>
            <a:chExt cx="1885538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D76A1B9F-5300-F9B7-7072-69F5321DC59C}"/>
                </a:ext>
              </a:extLst>
            </p:cNvPr>
            <p:cNvSpPr/>
            <p:nvPr/>
          </p:nvSpPr>
          <p:spPr>
            <a:xfrm>
              <a:off x="5442459" y="1138518"/>
              <a:ext cx="1885538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57CE89A-21D6-7F08-8852-E35ABBAF4D25}"/>
                </a:ext>
              </a:extLst>
            </p:cNvPr>
            <p:cNvSpPr txBox="1"/>
            <p:nvPr/>
          </p:nvSpPr>
          <p:spPr>
            <a:xfrm>
              <a:off x="5516307" y="1164244"/>
              <a:ext cx="1811690" cy="10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C2.1 Élaborer des processus prévisionnels de réalisation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65CB3AB0-EBC4-46FF-7F97-6380EFE958A7}"/>
              </a:ext>
            </a:extLst>
          </p:cNvPr>
          <p:cNvGrpSpPr/>
          <p:nvPr/>
        </p:nvGrpSpPr>
        <p:grpSpPr>
          <a:xfrm>
            <a:off x="2720141" y="2607864"/>
            <a:ext cx="1720341" cy="837997"/>
            <a:chOff x="5442459" y="1138518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13EE63D4-16BA-096F-C936-56066B63142C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6438928-4818-1284-5CBA-7C8B948507C5}"/>
                </a:ext>
              </a:extLst>
            </p:cNvPr>
            <p:cNvSpPr txBox="1"/>
            <p:nvPr/>
          </p:nvSpPr>
          <p:spPr>
            <a:xfrm>
              <a:off x="5494568" y="1196030"/>
              <a:ext cx="1616121" cy="104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C2.2 Configurer des équipements de production 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876C75C8-5913-D6AA-A319-E47FB235D83C}"/>
              </a:ext>
            </a:extLst>
          </p:cNvPr>
          <p:cNvSpPr/>
          <p:nvPr/>
        </p:nvSpPr>
        <p:spPr>
          <a:xfrm>
            <a:off x="418205" y="2260785"/>
            <a:ext cx="8307593" cy="230733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C5104FBA-F02F-EA30-8D98-72E4559BEA5F}"/>
              </a:ext>
            </a:extLst>
          </p:cNvPr>
          <p:cNvSpPr txBox="1"/>
          <p:nvPr/>
        </p:nvSpPr>
        <p:spPr>
          <a:xfrm>
            <a:off x="505321" y="2208553"/>
            <a:ext cx="7662832" cy="32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: PRÉPARER DES PROCESSUS DE FABRICATION INDUSTRIELLE </a:t>
            </a:r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5234A313-161E-A273-2862-7047EFB6BEB8}"/>
              </a:ext>
            </a:extLst>
          </p:cNvPr>
          <p:cNvSpPr/>
          <p:nvPr/>
        </p:nvSpPr>
        <p:spPr>
          <a:xfrm>
            <a:off x="384640" y="3542068"/>
            <a:ext cx="8337968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3 : RÉALISER, CONTRÔLER ET VALIDER LA PRODUCTION 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0CCB7F72-FA49-F56B-8DDA-AA5BF867BFC7}"/>
              </a:ext>
            </a:extLst>
          </p:cNvPr>
          <p:cNvGrpSpPr/>
          <p:nvPr/>
        </p:nvGrpSpPr>
        <p:grpSpPr>
          <a:xfrm>
            <a:off x="719525" y="3847025"/>
            <a:ext cx="1750712" cy="1102949"/>
            <a:chOff x="5442459" y="1138518"/>
            <a:chExt cx="1513395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C9100A10-F2C3-71D2-B44F-CF3F3646A4F3}"/>
                </a:ext>
              </a:extLst>
            </p:cNvPr>
            <p:cNvSpPr/>
            <p:nvPr/>
          </p:nvSpPr>
          <p:spPr>
            <a:xfrm>
              <a:off x="5442459" y="1138518"/>
              <a:ext cx="1513395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0072DAF8-ABE1-377E-F57E-E1AB913FACE8}"/>
                </a:ext>
              </a:extLst>
            </p:cNvPr>
            <p:cNvSpPr txBox="1"/>
            <p:nvPr/>
          </p:nvSpPr>
          <p:spPr>
            <a:xfrm>
              <a:off x="5532411" y="1492897"/>
              <a:ext cx="1328355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1300" b="1" dirty="0">
                  <a:effectLst/>
                  <a:ea typeface="Calibri" panose="020F0502020204030204" pitchFamily="34" charset="0"/>
                </a:rPr>
                <a:t>C3.1 Réaliser une production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5CFCB567-D9A3-D2FD-24F9-34A95C64CA5B}"/>
              </a:ext>
            </a:extLst>
          </p:cNvPr>
          <p:cNvGrpSpPr/>
          <p:nvPr/>
        </p:nvGrpSpPr>
        <p:grpSpPr>
          <a:xfrm>
            <a:off x="2721942" y="3861157"/>
            <a:ext cx="1720340" cy="1102948"/>
            <a:chOff x="6386063" y="1231409"/>
            <a:chExt cx="2377588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EDE8080E-0119-6404-C251-3544F46C4767}"/>
                </a:ext>
              </a:extLst>
            </p:cNvPr>
            <p:cNvSpPr/>
            <p:nvPr/>
          </p:nvSpPr>
          <p:spPr>
            <a:xfrm>
              <a:off x="6386063" y="1231409"/>
              <a:ext cx="2377588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2C477FE6-7AA4-24BB-3DEA-54FE7016D6DB}"/>
                </a:ext>
              </a:extLst>
            </p:cNvPr>
            <p:cNvSpPr txBox="1"/>
            <p:nvPr/>
          </p:nvSpPr>
          <p:spPr>
            <a:xfrm>
              <a:off x="6421739" y="1439606"/>
              <a:ext cx="2305572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C3.2 Implanter des équipements et accessoires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1623955-4BF5-E529-090D-2E4470A4527A}"/>
              </a:ext>
            </a:extLst>
          </p:cNvPr>
          <p:cNvSpPr txBox="1"/>
          <p:nvPr/>
        </p:nvSpPr>
        <p:spPr>
          <a:xfrm>
            <a:off x="4553624" y="2680619"/>
            <a:ext cx="408414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>
                <a:solidFill>
                  <a:schemeClr val="tx1"/>
                </a:solidFill>
              </a:rPr>
              <a:t>BAC PRO CONSTRUCTION ET AMÉNAGEMENT DE VÉHICULES</a:t>
            </a:r>
            <a:endParaRPr lang="fr-FR" sz="1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B39B045-3D4A-A7E4-E2D6-F232F2D12A82}"/>
              </a:ext>
            </a:extLst>
          </p:cNvPr>
          <p:cNvGrpSpPr/>
          <p:nvPr/>
        </p:nvGrpSpPr>
        <p:grpSpPr>
          <a:xfrm>
            <a:off x="4730302" y="3847025"/>
            <a:ext cx="1720340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6" name="Organigramme : Alternative 81">
              <a:extLst>
                <a:ext uri="{FF2B5EF4-FFF2-40B4-BE49-F238E27FC236}">
                  <a16:creationId xmlns:a16="http://schemas.microsoft.com/office/drawing/2014/main" id="{25565FDF-C0A6-A769-1754-E8EBDB1CFB71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8D14E68-1CFF-31D6-FB9F-33E795671F31}"/>
                </a:ext>
              </a:extLst>
            </p:cNvPr>
            <p:cNvSpPr txBox="1"/>
            <p:nvPr/>
          </p:nvSpPr>
          <p:spPr>
            <a:xfrm>
              <a:off x="5497806" y="1529533"/>
              <a:ext cx="1543768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1300" b="1" dirty="0">
                  <a:effectLst/>
                  <a:ea typeface="Calibri" panose="020F0502020204030204" pitchFamily="34" charset="0"/>
                </a:rPr>
                <a:t>C3.3 Mettre en conformité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2A80266-F8D7-CCF2-3122-F6003CA5C555}"/>
              </a:ext>
            </a:extLst>
          </p:cNvPr>
          <p:cNvGrpSpPr/>
          <p:nvPr/>
        </p:nvGrpSpPr>
        <p:grpSpPr>
          <a:xfrm>
            <a:off x="6735864" y="3847025"/>
            <a:ext cx="1720340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" name="Organigramme : Alternative 81">
              <a:extLst>
                <a:ext uri="{FF2B5EF4-FFF2-40B4-BE49-F238E27FC236}">
                  <a16:creationId xmlns:a16="http://schemas.microsoft.com/office/drawing/2014/main" id="{6C610970-4BFB-D46A-8122-D730BE461888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7FD4439-747E-CDA6-F603-27420B73B2A9}"/>
                </a:ext>
              </a:extLst>
            </p:cNvPr>
            <p:cNvSpPr txBox="1"/>
            <p:nvPr/>
          </p:nvSpPr>
          <p:spPr>
            <a:xfrm>
              <a:off x="5527952" y="1381279"/>
              <a:ext cx="1543768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effectLst/>
                  <a:latin typeface="+mj-lt"/>
                  <a:ea typeface="Times New Roman" panose="02020603050405020304" pitchFamily="18" charset="0"/>
                </a:rPr>
                <a:t>C3.4 Communiquer à l’interne et à l’externe</a:t>
              </a:r>
              <a:r>
                <a:rPr lang="fr-FR" sz="1300" b="1" dirty="0">
                  <a:effectLst/>
                  <a:latin typeface="+mj-lt"/>
                </a:rPr>
                <a:t> </a:t>
              </a:r>
              <a:endParaRPr lang="fr-FR" sz="13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41EA749-ED90-4AE1-F4C6-AB7A3A010B9B}"/>
              </a:ext>
            </a:extLst>
          </p:cNvPr>
          <p:cNvGrpSpPr/>
          <p:nvPr/>
        </p:nvGrpSpPr>
        <p:grpSpPr>
          <a:xfrm>
            <a:off x="6735863" y="1289187"/>
            <a:ext cx="1720341" cy="925163"/>
            <a:chOff x="5442459" y="1138518"/>
            <a:chExt cx="1720341" cy="1171313"/>
          </a:xfrm>
        </p:grpSpPr>
        <p:sp>
          <p:nvSpPr>
            <p:cNvPr id="17" name="Organigramme : Alternative 57">
              <a:extLst>
                <a:ext uri="{FF2B5EF4-FFF2-40B4-BE49-F238E27FC236}">
                  <a16:creationId xmlns:a16="http://schemas.microsoft.com/office/drawing/2014/main" id="{A7BF08A0-3C5D-C06D-F419-2D91CABAB69E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BA70249-1251-4019-57E8-4648F965BFB8}"/>
                </a:ext>
              </a:extLst>
            </p:cNvPr>
            <p:cNvSpPr txBox="1"/>
            <p:nvPr/>
          </p:nvSpPr>
          <p:spPr>
            <a:xfrm>
              <a:off x="5559508" y="1179806"/>
              <a:ext cx="1512212" cy="1130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C1.4 Réaliser des simulations numériques ou réelles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7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8D9F4-1342-1381-69E3-DBEB3474D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3777932-4EC3-470C-6030-3356AC2A4C7D}"/>
              </a:ext>
            </a:extLst>
          </p:cNvPr>
          <p:cNvSpPr txBox="1"/>
          <p:nvPr/>
        </p:nvSpPr>
        <p:spPr>
          <a:xfrm>
            <a:off x="114036" y="84565"/>
            <a:ext cx="342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BLOCS DE COMPÉTENCES EN BTS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AAA41D81-746D-0223-28A5-520C08AF1189}"/>
              </a:ext>
            </a:extLst>
          </p:cNvPr>
          <p:cNvGrpSpPr/>
          <p:nvPr/>
        </p:nvGrpSpPr>
        <p:grpSpPr>
          <a:xfrm>
            <a:off x="749896" y="1263223"/>
            <a:ext cx="1720341" cy="910214"/>
            <a:chOff x="5442459" y="1138518"/>
            <a:chExt cx="1720341" cy="1141474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40071CE4-4C1E-2F76-4D9F-A1727DE0290C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4C3ABAC5-BD96-CA2F-60C7-E7583E150D2A}"/>
                </a:ext>
              </a:extLst>
            </p:cNvPr>
            <p:cNvSpPr txBox="1"/>
            <p:nvPr/>
          </p:nvSpPr>
          <p:spPr>
            <a:xfrm>
              <a:off x="5464196" y="1302294"/>
              <a:ext cx="1616121" cy="868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C1.1 Élaborer un cahier des charges fonctionnel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57001F1E-E708-F642-7EB4-F98D38369A96}"/>
              </a:ext>
            </a:extLst>
          </p:cNvPr>
          <p:cNvGrpSpPr/>
          <p:nvPr/>
        </p:nvGrpSpPr>
        <p:grpSpPr>
          <a:xfrm>
            <a:off x="2740099" y="1267119"/>
            <a:ext cx="1720341" cy="1073674"/>
            <a:chOff x="5442459" y="1138518"/>
            <a:chExt cx="1720341" cy="1354045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AAF06542-C5B2-B78A-42F9-E1C51C52BB1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F9B9AA9-9E4C-88AC-1388-57B937C33D2C}"/>
                </a:ext>
              </a:extLst>
            </p:cNvPr>
            <p:cNvSpPr txBox="1"/>
            <p:nvPr/>
          </p:nvSpPr>
          <p:spPr>
            <a:xfrm>
              <a:off x="5546679" y="1269900"/>
              <a:ext cx="1616121" cy="122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C1.2 </a:t>
              </a:r>
              <a:r>
                <a:rPr lang="fr-FR" sz="1300" b="1" i="0" u="none" strike="noStrike" dirty="0">
                  <a:solidFill>
                    <a:srgbClr val="000000"/>
                  </a:solidFill>
                  <a:effectLst/>
                </a:rPr>
                <a:t>Déterminer les caractéristiques d'un produit carrossé</a:t>
              </a:r>
              <a:endParaRPr lang="fr-FR" sz="1300" b="1" dirty="0"/>
            </a:p>
            <a:p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82F67C72-B198-AFAE-0478-483FA298858B}"/>
              </a:ext>
            </a:extLst>
          </p:cNvPr>
          <p:cNvGrpSpPr/>
          <p:nvPr/>
        </p:nvGrpSpPr>
        <p:grpSpPr>
          <a:xfrm>
            <a:off x="4730302" y="1297713"/>
            <a:ext cx="1720341" cy="914969"/>
            <a:chOff x="5442459" y="1138518"/>
            <a:chExt cx="1720341" cy="1158406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532A05F8-28E2-657D-E910-FD25D31C069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4BFE10B1-019A-FEDA-1C44-98ED6F4C1555}"/>
                </a:ext>
              </a:extLst>
            </p:cNvPr>
            <p:cNvSpPr txBox="1"/>
            <p:nvPr/>
          </p:nvSpPr>
          <p:spPr>
            <a:xfrm>
              <a:off x="5529361" y="1166899"/>
              <a:ext cx="1512212" cy="1130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C1.3 Réaliser une conception préliminaire puis détaillée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08946E0E-4C2D-E352-F4F6-CA655EE45FC6}"/>
              </a:ext>
            </a:extLst>
          </p:cNvPr>
          <p:cNvGrpSpPr/>
          <p:nvPr/>
        </p:nvGrpSpPr>
        <p:grpSpPr>
          <a:xfrm>
            <a:off x="415012" y="898283"/>
            <a:ext cx="8310786" cy="325538"/>
            <a:chOff x="5487674" y="1520377"/>
            <a:chExt cx="1690100" cy="1319304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64F6A2E2-EFF3-8BE2-4792-EA6A7A0DBAD7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17105886-3753-AF17-2229-B5DA7679ADF8}"/>
                </a:ext>
              </a:extLst>
            </p:cNvPr>
            <p:cNvSpPr txBox="1"/>
            <p:nvPr/>
          </p:nvSpPr>
          <p:spPr>
            <a:xfrm>
              <a:off x="5487674" y="1520377"/>
              <a:ext cx="1689451" cy="131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400" b="1" dirty="0">
                  <a:effectLst/>
                  <a:ea typeface="Calibri" panose="020F0502020204030204" pitchFamily="34" charset="0"/>
                </a:rPr>
                <a:t>BLOC 1 : CONCEVOIR L’AMÉNAGEMENT ET LA CONVERSION DE VÉHICULES</a:t>
              </a:r>
              <a:r>
                <a:rPr lang="fr-FR" sz="1400" dirty="0">
                  <a:effectLst/>
                </a:rPr>
                <a:t> </a:t>
              </a:r>
              <a:endParaRPr lang="fr-FR" sz="1400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73DA870-850E-56EB-AAF4-C91194C0B041}"/>
              </a:ext>
            </a:extLst>
          </p:cNvPr>
          <p:cNvGrpSpPr/>
          <p:nvPr/>
        </p:nvGrpSpPr>
        <p:grpSpPr>
          <a:xfrm>
            <a:off x="714774" y="2627457"/>
            <a:ext cx="1885538" cy="837996"/>
            <a:chOff x="5442459" y="1138518"/>
            <a:chExt cx="1885538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DD832A02-09B2-8611-62D9-D15215744778}"/>
                </a:ext>
              </a:extLst>
            </p:cNvPr>
            <p:cNvSpPr/>
            <p:nvPr/>
          </p:nvSpPr>
          <p:spPr>
            <a:xfrm>
              <a:off x="5442459" y="1138518"/>
              <a:ext cx="1885538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24439E0F-4AF8-AF36-0320-9602EA5C927D}"/>
                </a:ext>
              </a:extLst>
            </p:cNvPr>
            <p:cNvSpPr txBox="1"/>
            <p:nvPr/>
          </p:nvSpPr>
          <p:spPr>
            <a:xfrm>
              <a:off x="5516307" y="1164244"/>
              <a:ext cx="1811690" cy="10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C2.1 Élaborer des processus prévisionnels de réalisation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D6309221-6F19-771B-ED53-63F2FAF92540}"/>
              </a:ext>
            </a:extLst>
          </p:cNvPr>
          <p:cNvGrpSpPr/>
          <p:nvPr/>
        </p:nvGrpSpPr>
        <p:grpSpPr>
          <a:xfrm>
            <a:off x="2720141" y="2607864"/>
            <a:ext cx="1720341" cy="837997"/>
            <a:chOff x="5442459" y="1138518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49C0A9CB-C141-68AD-8EDD-2DB79562194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D8EBAC8F-0693-78FC-5EA6-9CECB6D3AFE2}"/>
                </a:ext>
              </a:extLst>
            </p:cNvPr>
            <p:cNvSpPr txBox="1"/>
            <p:nvPr/>
          </p:nvSpPr>
          <p:spPr>
            <a:xfrm>
              <a:off x="5462417" y="1318797"/>
              <a:ext cx="1616121" cy="734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  <a:cs typeface="Calibri" panose="020F0502020204030204" pitchFamily="34" charset="0"/>
                </a:rPr>
                <a:t>C2.2 </a:t>
              </a:r>
              <a:r>
                <a:rPr lang="fr-FR" sz="1300" b="1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Conduire des essais matériels</a:t>
              </a:r>
              <a:endParaRPr lang="fr-FR" sz="13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9B02806A-324E-5C2C-4513-D705F30E7F47}"/>
              </a:ext>
            </a:extLst>
          </p:cNvPr>
          <p:cNvSpPr/>
          <p:nvPr/>
        </p:nvSpPr>
        <p:spPr>
          <a:xfrm>
            <a:off x="418205" y="2260785"/>
            <a:ext cx="8307593" cy="230733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BD708895-347C-B3BB-3453-D68DE442048D}"/>
              </a:ext>
            </a:extLst>
          </p:cNvPr>
          <p:cNvSpPr txBox="1"/>
          <p:nvPr/>
        </p:nvSpPr>
        <p:spPr>
          <a:xfrm>
            <a:off x="505320" y="2208553"/>
            <a:ext cx="8307593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: PRÉPARER DES PROCESSUS DE FABRICATION INDUSTRIELLE EN CAV</a:t>
            </a:r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06BD4499-C7B4-3651-B79F-B6309037C987}"/>
              </a:ext>
            </a:extLst>
          </p:cNvPr>
          <p:cNvSpPr/>
          <p:nvPr/>
        </p:nvSpPr>
        <p:spPr>
          <a:xfrm>
            <a:off x="384639" y="3542068"/>
            <a:ext cx="8472489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3 : RÉALISER, CONTRÔLER ET VALIDER LA PRODUCTION EN CAV 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12765A08-50F0-123E-F3C4-2BE3BE48394C}"/>
              </a:ext>
            </a:extLst>
          </p:cNvPr>
          <p:cNvGrpSpPr/>
          <p:nvPr/>
        </p:nvGrpSpPr>
        <p:grpSpPr>
          <a:xfrm>
            <a:off x="258458" y="3872116"/>
            <a:ext cx="1239075" cy="1102949"/>
            <a:chOff x="5442459" y="1138518"/>
            <a:chExt cx="1513395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2FB5DFE0-6743-70FB-883B-66F31051DC17}"/>
                </a:ext>
              </a:extLst>
            </p:cNvPr>
            <p:cNvSpPr/>
            <p:nvPr/>
          </p:nvSpPr>
          <p:spPr>
            <a:xfrm>
              <a:off x="5442459" y="1138518"/>
              <a:ext cx="1513395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48EB950E-E7B9-567F-9D94-508CADBE31AA}"/>
                </a:ext>
              </a:extLst>
            </p:cNvPr>
            <p:cNvSpPr txBox="1"/>
            <p:nvPr/>
          </p:nvSpPr>
          <p:spPr>
            <a:xfrm>
              <a:off x="5550845" y="1224593"/>
              <a:ext cx="1328355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1300" b="1" dirty="0">
                  <a:effectLst/>
                  <a:ea typeface="Calibri" panose="020F0502020204030204" pitchFamily="34" charset="0"/>
                </a:rPr>
                <a:t>C3.1 Organiser une production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55794784-36D2-5CBB-B14D-BDD513B2B9BA}"/>
              </a:ext>
            </a:extLst>
          </p:cNvPr>
          <p:cNvGrpSpPr/>
          <p:nvPr/>
        </p:nvGrpSpPr>
        <p:grpSpPr>
          <a:xfrm>
            <a:off x="1593153" y="3868337"/>
            <a:ext cx="1239076" cy="1102948"/>
            <a:chOff x="6386063" y="1231409"/>
            <a:chExt cx="2377588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34AE1AFA-DC3B-2EEC-056E-AE0AE9F667ED}"/>
                </a:ext>
              </a:extLst>
            </p:cNvPr>
            <p:cNvSpPr/>
            <p:nvPr/>
          </p:nvSpPr>
          <p:spPr>
            <a:xfrm>
              <a:off x="6386063" y="1231409"/>
              <a:ext cx="2377588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EFCD7C4B-FA0A-E6D8-32FB-C66A88E958CC}"/>
                </a:ext>
              </a:extLst>
            </p:cNvPr>
            <p:cNvSpPr txBox="1"/>
            <p:nvPr/>
          </p:nvSpPr>
          <p:spPr>
            <a:xfrm>
              <a:off x="6418516" y="1447709"/>
              <a:ext cx="2305572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C3.2 Suivre une productio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</a:t>
              </a:r>
              <a:endPara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6A92B93-9D5F-F47B-E8CF-28E8B83047BF}"/>
              </a:ext>
            </a:extLst>
          </p:cNvPr>
          <p:cNvSpPr txBox="1"/>
          <p:nvPr/>
        </p:nvSpPr>
        <p:spPr>
          <a:xfrm>
            <a:off x="6329416" y="2555032"/>
            <a:ext cx="27339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>
                <a:solidFill>
                  <a:schemeClr val="tx1"/>
                </a:solidFill>
              </a:rPr>
              <a:t>BTS CONSTRUCTION ET AMÉNAGEMENT DE VÉHICULES</a:t>
            </a:r>
            <a:endParaRPr lang="fr-FR" sz="1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4AACCA1-1B64-2559-9854-651C2E64A452}"/>
              </a:ext>
            </a:extLst>
          </p:cNvPr>
          <p:cNvGrpSpPr/>
          <p:nvPr/>
        </p:nvGrpSpPr>
        <p:grpSpPr>
          <a:xfrm>
            <a:off x="2927849" y="3868337"/>
            <a:ext cx="1454972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6" name="Organigramme : Alternative 81">
              <a:extLst>
                <a:ext uri="{FF2B5EF4-FFF2-40B4-BE49-F238E27FC236}">
                  <a16:creationId xmlns:a16="http://schemas.microsoft.com/office/drawing/2014/main" id="{0DF7B09B-A2D8-19F9-7DFB-A6D9CED680DB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0D059AC-C035-1A7C-5F30-25D1A7D5D73C}"/>
                </a:ext>
              </a:extLst>
            </p:cNvPr>
            <p:cNvSpPr txBox="1"/>
            <p:nvPr/>
          </p:nvSpPr>
          <p:spPr>
            <a:xfrm>
              <a:off x="5549760" y="1177074"/>
              <a:ext cx="1543768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1300" b="1" dirty="0">
                  <a:effectLst/>
                  <a:ea typeface="Calibri" panose="020F0502020204030204" pitchFamily="34" charset="0"/>
                </a:rPr>
                <a:t>C3.3 </a:t>
              </a:r>
              <a:r>
                <a:rPr lang="fr-FR" sz="1300" b="1" i="0" u="none" strike="noStrike" dirty="0">
                  <a:solidFill>
                    <a:srgbClr val="000000"/>
                  </a:solidFill>
                  <a:effectLst/>
                </a:rPr>
                <a:t>Assurer l'application des procédures du système qualité</a:t>
              </a:r>
              <a:endParaRPr lang="fr-FR" sz="1300" b="1" dirty="0">
                <a:effectLst/>
                <a:ea typeface="Calibri" panose="020F0502020204030204" pitchFamily="34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CB9A00C6-19D8-230E-403A-B57A78CA8E1A}"/>
              </a:ext>
            </a:extLst>
          </p:cNvPr>
          <p:cNvGrpSpPr/>
          <p:nvPr/>
        </p:nvGrpSpPr>
        <p:grpSpPr>
          <a:xfrm>
            <a:off x="4475427" y="3850209"/>
            <a:ext cx="1418369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" name="Organigramme : Alternative 81">
              <a:extLst>
                <a:ext uri="{FF2B5EF4-FFF2-40B4-BE49-F238E27FC236}">
                  <a16:creationId xmlns:a16="http://schemas.microsoft.com/office/drawing/2014/main" id="{6A6E4CE6-FCD9-FA58-12D9-27394C881EE1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79A4046-537C-10DD-3EA6-00AB476C71C4}"/>
                </a:ext>
              </a:extLst>
            </p:cNvPr>
            <p:cNvSpPr txBox="1"/>
            <p:nvPr/>
          </p:nvSpPr>
          <p:spPr>
            <a:xfrm>
              <a:off x="5486601" y="1233599"/>
              <a:ext cx="1632055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effectLst/>
                  <a:ea typeface="Times New Roman" panose="02020603050405020304" pitchFamily="18" charset="0"/>
                </a:rPr>
                <a:t>C3.4 </a:t>
              </a:r>
              <a:r>
                <a:rPr lang="fr-FR" sz="1300" b="1" i="0" u="none" strike="noStrike" dirty="0">
                  <a:solidFill>
                    <a:srgbClr val="000000"/>
                  </a:solidFill>
                  <a:effectLst/>
                </a:rPr>
                <a:t>Proposer des améliorations du système qualité</a:t>
              </a:r>
              <a:endParaRPr lang="fr-FR" sz="1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3A977F2-EB2C-3814-910E-555C9D32B05D}"/>
              </a:ext>
            </a:extLst>
          </p:cNvPr>
          <p:cNvGrpSpPr/>
          <p:nvPr/>
        </p:nvGrpSpPr>
        <p:grpSpPr>
          <a:xfrm>
            <a:off x="6735863" y="1289187"/>
            <a:ext cx="1720341" cy="901593"/>
            <a:chOff x="5442459" y="1138518"/>
            <a:chExt cx="1720341" cy="1141473"/>
          </a:xfrm>
        </p:grpSpPr>
        <p:sp>
          <p:nvSpPr>
            <p:cNvPr id="17" name="Organigramme : Alternative 57">
              <a:extLst>
                <a:ext uri="{FF2B5EF4-FFF2-40B4-BE49-F238E27FC236}">
                  <a16:creationId xmlns:a16="http://schemas.microsoft.com/office/drawing/2014/main" id="{A6AAF482-A0B3-F5B0-D0F4-DB5D8CD6838C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0DF17E4-D9C0-E912-AB32-B5EF55568A32}"/>
                </a:ext>
              </a:extLst>
            </p:cNvPr>
            <p:cNvSpPr txBox="1"/>
            <p:nvPr/>
          </p:nvSpPr>
          <p:spPr>
            <a:xfrm>
              <a:off x="5506034" y="1247631"/>
              <a:ext cx="1565686" cy="876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latin typeface="+mj-lt"/>
                </a:rPr>
                <a:t>C1.4 </a:t>
              </a:r>
              <a:r>
                <a:rPr lang="fr-FR" sz="1300" b="1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Exploiter des logiciels et ressources métiers</a:t>
              </a:r>
              <a:endParaRPr lang="fr-FR" sz="1300" b="1" dirty="0">
                <a:latin typeface="+mj-lt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1F19414-2DCD-7F7F-CF8E-5190B8D2EC3D}"/>
              </a:ext>
            </a:extLst>
          </p:cNvPr>
          <p:cNvGrpSpPr/>
          <p:nvPr/>
        </p:nvGrpSpPr>
        <p:grpSpPr>
          <a:xfrm>
            <a:off x="4730302" y="2590402"/>
            <a:ext cx="1720341" cy="837997"/>
            <a:chOff x="5442459" y="1138518"/>
            <a:chExt cx="1720341" cy="1141474"/>
          </a:xfrm>
        </p:grpSpPr>
        <p:sp>
          <p:nvSpPr>
            <p:cNvPr id="11" name="Organigramme : Alternative 69">
              <a:extLst>
                <a:ext uri="{FF2B5EF4-FFF2-40B4-BE49-F238E27FC236}">
                  <a16:creationId xmlns:a16="http://schemas.microsoft.com/office/drawing/2014/main" id="{E6B78F9F-9C17-172D-E965-A8F67FB1BD31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D319C8C-14B2-CF54-64AF-95F6CDFA74CE}"/>
                </a:ext>
              </a:extLst>
            </p:cNvPr>
            <p:cNvSpPr txBox="1"/>
            <p:nvPr/>
          </p:nvSpPr>
          <p:spPr>
            <a:xfrm>
              <a:off x="5477406" y="1158657"/>
              <a:ext cx="1616121" cy="104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  <a:cs typeface="Calibri" panose="020F0502020204030204" pitchFamily="34" charset="0"/>
                </a:rPr>
                <a:t>C2.3 </a:t>
              </a:r>
              <a:r>
                <a:rPr lang="fr-FR" sz="1300" b="1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Élaborer des processus détaillés de réalisation</a:t>
              </a:r>
              <a:endParaRPr lang="fr-FR" sz="13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C9827D0-4C9A-2765-2906-CCEACF2C7694}"/>
              </a:ext>
            </a:extLst>
          </p:cNvPr>
          <p:cNvGrpSpPr/>
          <p:nvPr/>
        </p:nvGrpSpPr>
        <p:grpSpPr>
          <a:xfrm>
            <a:off x="5986402" y="3844696"/>
            <a:ext cx="1418369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14" name="Organigramme : Alternative 81">
              <a:extLst>
                <a:ext uri="{FF2B5EF4-FFF2-40B4-BE49-F238E27FC236}">
                  <a16:creationId xmlns:a16="http://schemas.microsoft.com/office/drawing/2014/main" id="{ADB9BD65-4991-52CE-F304-FDC6693FB9E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E9A453E-1A3D-D865-6A64-34BB77BBE87F}"/>
                </a:ext>
              </a:extLst>
            </p:cNvPr>
            <p:cNvSpPr txBox="1"/>
            <p:nvPr/>
          </p:nvSpPr>
          <p:spPr>
            <a:xfrm>
              <a:off x="5477699" y="1185007"/>
              <a:ext cx="1632055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effectLst/>
                  <a:latin typeface="+mj-lt"/>
                  <a:ea typeface="Times New Roman" panose="02020603050405020304" pitchFamily="18" charset="0"/>
                </a:rPr>
                <a:t>C3.5 </a:t>
              </a:r>
              <a:r>
                <a:rPr lang="fr-FR" sz="1300" b="1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Animer une équipe et échanger des informations</a:t>
              </a:r>
              <a:endParaRPr lang="fr-FR" sz="13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BEDBF40-3831-54A3-4B0E-21E0713895F4}"/>
              </a:ext>
            </a:extLst>
          </p:cNvPr>
          <p:cNvGrpSpPr/>
          <p:nvPr/>
        </p:nvGrpSpPr>
        <p:grpSpPr>
          <a:xfrm>
            <a:off x="7497377" y="3746958"/>
            <a:ext cx="1418369" cy="1229119"/>
            <a:chOff x="5442459" y="1022298"/>
            <a:chExt cx="1720341" cy="1674242"/>
          </a:xfrm>
          <a:solidFill>
            <a:srgbClr val="BDD6EE"/>
          </a:solidFill>
        </p:grpSpPr>
        <p:sp>
          <p:nvSpPr>
            <p:cNvPr id="22" name="Organigramme : Alternative 81">
              <a:extLst>
                <a:ext uri="{FF2B5EF4-FFF2-40B4-BE49-F238E27FC236}">
                  <a16:creationId xmlns:a16="http://schemas.microsoft.com/office/drawing/2014/main" id="{7FABAA50-0520-7595-2DF6-E0FD7FF74E36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C892986-841E-4A32-07DB-80C62B016E70}"/>
                </a:ext>
              </a:extLst>
            </p:cNvPr>
            <p:cNvSpPr txBox="1"/>
            <p:nvPr/>
          </p:nvSpPr>
          <p:spPr>
            <a:xfrm>
              <a:off x="5486601" y="1022298"/>
              <a:ext cx="1632055" cy="167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effectLst/>
                  <a:latin typeface="+mj-lt"/>
                  <a:ea typeface="Times New Roman" panose="02020603050405020304" pitchFamily="18" charset="0"/>
                </a:rPr>
                <a:t>C3.5 </a:t>
              </a:r>
              <a:r>
                <a:rPr lang="fr-FR" sz="1300" b="1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Configurer et mettre en œuvre des équipements de production</a:t>
              </a:r>
              <a:endParaRPr lang="fr-FR" sz="13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4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-15415" y="94593"/>
            <a:ext cx="3483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PRÉSENTATION D’UNE COMPÉTENCE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19474" y="360344"/>
            <a:ext cx="8788955" cy="4605380"/>
            <a:chOff x="1322632" y="414209"/>
            <a:chExt cx="10590261" cy="641528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2632" y="1064713"/>
              <a:ext cx="5460305" cy="5764783"/>
            </a:xfrm>
            <a:prstGeom prst="rect">
              <a:avLst/>
            </a:prstGeom>
          </p:spPr>
        </p:pic>
        <p:grpSp>
          <p:nvGrpSpPr>
            <p:cNvPr id="6" name="Groupe 5"/>
            <p:cNvGrpSpPr/>
            <p:nvPr/>
          </p:nvGrpSpPr>
          <p:grpSpPr>
            <a:xfrm>
              <a:off x="1353079" y="898069"/>
              <a:ext cx="10559814" cy="1405285"/>
              <a:chOff x="1159173" y="338045"/>
              <a:chExt cx="6986950" cy="627579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5556091" y="338045"/>
                <a:ext cx="2590032" cy="5169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Chacune des compétences est décrite sur une page, décomposées en </a:t>
                </a:r>
                <a:r>
                  <a:rPr lang="fr-FR" sz="1600"/>
                  <a:t>compétences détaillées.</a:t>
                </a:r>
                <a:endParaRPr lang="fr-FR" sz="1600" dirty="0"/>
              </a:p>
            </p:txBody>
          </p:sp>
          <p:sp>
            <p:nvSpPr>
              <p:cNvPr id="8" name="Flèche gauche 7"/>
              <p:cNvSpPr/>
              <p:nvPr/>
            </p:nvSpPr>
            <p:spPr>
              <a:xfrm>
                <a:off x="5141211" y="623383"/>
                <a:ext cx="304800" cy="188353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9" name="Rectangle à coins arrondis 8"/>
              <p:cNvSpPr/>
              <p:nvPr/>
            </p:nvSpPr>
            <p:spPr>
              <a:xfrm>
                <a:off x="1159173" y="442404"/>
                <a:ext cx="3942977" cy="52322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1352293" y="2934064"/>
              <a:ext cx="10374940" cy="1510435"/>
              <a:chOff x="1159173" y="616554"/>
              <a:chExt cx="6831503" cy="450022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5607455" y="864673"/>
                <a:ext cx="2383221" cy="2019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1600" dirty="0"/>
                  <a:t>Les connaissances associées à la compétence sont identifiées, le niveau taxonomique permet d’en définir les limites d’études.</a:t>
                </a:r>
              </a:p>
              <a:p>
                <a:pPr lvl="0"/>
                <a:endParaRPr lang="fr-FR" sz="1600" dirty="0"/>
              </a:p>
            </p:txBody>
          </p:sp>
          <p:sp>
            <p:nvSpPr>
              <p:cNvPr id="12" name="Flèche gauche 11"/>
              <p:cNvSpPr/>
              <p:nvPr/>
            </p:nvSpPr>
            <p:spPr>
              <a:xfrm>
                <a:off x="5141211" y="783702"/>
                <a:ext cx="304800" cy="103021"/>
              </a:xfrm>
              <a:prstGeom prst="lef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1159173" y="616554"/>
                <a:ext cx="3942977" cy="349070"/>
              </a:xfrm>
              <a:prstGeom prst="roundRect">
                <a:avLst/>
              </a:prstGeom>
              <a:noFill/>
              <a:ln w="38100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1381954" y="4148919"/>
              <a:ext cx="10389532" cy="2678270"/>
              <a:chOff x="1613812" y="445835"/>
              <a:chExt cx="6841111" cy="523220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6063612" y="587736"/>
                <a:ext cx="2391311" cy="239420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r>
                  <a:rPr lang="fr-FR" sz="1600" dirty="0"/>
                  <a:t>Les critères d’évaluation de la compétence permettent d’en valider l’acquisition. 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Flèche gauche 15"/>
              <p:cNvSpPr/>
              <p:nvPr/>
            </p:nvSpPr>
            <p:spPr>
              <a:xfrm>
                <a:off x="5595500" y="656706"/>
                <a:ext cx="304800" cy="58673"/>
              </a:xfrm>
              <a:prstGeom prst="left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1613812" y="445835"/>
                <a:ext cx="3942977" cy="523220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sp>
          <p:nvSpPr>
            <p:cNvPr id="18" name="Espace réservé du texte 1"/>
            <p:cNvSpPr txBox="1">
              <a:spLocks/>
            </p:cNvSpPr>
            <p:nvPr/>
          </p:nvSpPr>
          <p:spPr>
            <a:xfrm>
              <a:off x="1381954" y="414209"/>
              <a:ext cx="9393398" cy="561119"/>
            </a:xfrm>
            <a:prstGeom prst="rect">
              <a:avLst/>
            </a:prstGeom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 baseline="0">
                  <a:solidFill>
                    <a:srgbClr val="407CC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b="1" dirty="0"/>
            </a:p>
            <a:p>
              <a:endParaRPr lang="fr-FR" dirty="0"/>
            </a:p>
          </p:txBody>
        </p:sp>
      </p:grpSp>
      <p:sp>
        <p:nvSpPr>
          <p:cNvPr id="19" name="Rectangle à coins arrondis 12">
            <a:extLst>
              <a:ext uri="{FF2B5EF4-FFF2-40B4-BE49-F238E27FC236}">
                <a16:creationId xmlns:a16="http://schemas.microsoft.com/office/drawing/2014/main" id="{1BB60B47-A58C-49C9-B48C-69540B6C08C8}"/>
              </a:ext>
            </a:extLst>
          </p:cNvPr>
          <p:cNvSpPr/>
          <p:nvPr/>
        </p:nvSpPr>
        <p:spPr>
          <a:xfrm>
            <a:off x="138830" y="1746235"/>
            <a:ext cx="4969631" cy="42305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0" name="Flèche gauche 11">
            <a:extLst>
              <a:ext uri="{FF2B5EF4-FFF2-40B4-BE49-F238E27FC236}">
                <a16:creationId xmlns:a16="http://schemas.microsoft.com/office/drawing/2014/main" id="{9E6390C0-C38A-4523-AFDE-7430B0A6265F}"/>
              </a:ext>
            </a:extLst>
          </p:cNvPr>
          <p:cNvSpPr/>
          <p:nvPr/>
        </p:nvSpPr>
        <p:spPr>
          <a:xfrm>
            <a:off x="5152723" y="1833649"/>
            <a:ext cx="384162" cy="248224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C33E704-073F-4943-9E14-2B0F4BBA3281}"/>
              </a:ext>
            </a:extLst>
          </p:cNvPr>
          <p:cNvSpPr txBox="1"/>
          <p:nvPr/>
        </p:nvSpPr>
        <p:spPr>
          <a:xfrm>
            <a:off x="5756099" y="1693317"/>
            <a:ext cx="33879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600" dirty="0"/>
              <a:t>Les activités en lien avec la compétence.</a:t>
            </a:r>
          </a:p>
        </p:txBody>
      </p:sp>
    </p:spTree>
    <p:extLst>
      <p:ext uri="{BB962C8B-B14F-4D97-AF65-F5344CB8AC3E}">
        <p14:creationId xmlns:p14="http://schemas.microsoft.com/office/powerpoint/2010/main" val="76263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B1201-C8BF-FE51-5558-AF25BF1E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068512A-D4CB-F554-ACAA-8404A4624445}"/>
              </a:ext>
            </a:extLst>
          </p:cNvPr>
          <p:cNvSpPr txBox="1"/>
          <p:nvPr/>
        </p:nvSpPr>
        <p:spPr>
          <a:xfrm>
            <a:off x="-15415" y="94593"/>
            <a:ext cx="3483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MONTÉE EN COMPÉTENCES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E2E61F-BB2E-205C-B2A2-7DB14651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" y="1152938"/>
            <a:ext cx="3123551" cy="206734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51A4213-96FB-438F-1FE6-2EF654E41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788" y="834887"/>
            <a:ext cx="4068371" cy="320437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76338DB-BAF1-0101-14B7-18E8372BDB35}"/>
              </a:ext>
            </a:extLst>
          </p:cNvPr>
          <p:cNvSpPr txBox="1"/>
          <p:nvPr/>
        </p:nvSpPr>
        <p:spPr>
          <a:xfrm>
            <a:off x="143123" y="84239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CAP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B97040-EB16-D35C-971C-DA778163DFEE}"/>
              </a:ext>
            </a:extLst>
          </p:cNvPr>
          <p:cNvSpPr txBox="1"/>
          <p:nvPr/>
        </p:nvSpPr>
        <p:spPr>
          <a:xfrm>
            <a:off x="3266674" y="1107126"/>
            <a:ext cx="100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 PRO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40885C0-58F5-B508-755E-41177BC920F8}"/>
              </a:ext>
            </a:extLst>
          </p:cNvPr>
          <p:cNvSpPr txBox="1"/>
          <p:nvPr/>
        </p:nvSpPr>
        <p:spPr>
          <a:xfrm>
            <a:off x="6571021" y="532738"/>
            <a:ext cx="52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BTS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96D96C11-A9BA-A72F-F4B1-C7F2695A308C}"/>
              </a:ext>
            </a:extLst>
          </p:cNvPr>
          <p:cNvSpPr/>
          <p:nvPr/>
        </p:nvSpPr>
        <p:spPr>
          <a:xfrm>
            <a:off x="52756" y="2379213"/>
            <a:ext cx="3123550" cy="84106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C346D5F-28F5-FF06-5203-27B8CAF05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322" y="1702107"/>
            <a:ext cx="3708191" cy="3346800"/>
          </a:xfrm>
          <a:prstGeom prst="rect">
            <a:avLst/>
          </a:prstGeom>
        </p:spPr>
      </p:pic>
      <p:sp>
        <p:nvSpPr>
          <p:cNvPr id="28" name="Rectangle à coins arrondis 8">
            <a:extLst>
              <a:ext uri="{FF2B5EF4-FFF2-40B4-BE49-F238E27FC236}">
                <a16:creationId xmlns:a16="http://schemas.microsoft.com/office/drawing/2014/main" id="{903650EB-A6C3-A646-4432-657384CEEE48}"/>
              </a:ext>
            </a:extLst>
          </p:cNvPr>
          <p:cNvSpPr/>
          <p:nvPr/>
        </p:nvSpPr>
        <p:spPr>
          <a:xfrm>
            <a:off x="1295008" y="3479235"/>
            <a:ext cx="3988095" cy="157135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0" name="Rectangle à coins arrondis 8">
            <a:extLst>
              <a:ext uri="{FF2B5EF4-FFF2-40B4-BE49-F238E27FC236}">
                <a16:creationId xmlns:a16="http://schemas.microsoft.com/office/drawing/2014/main" id="{F00B0946-E5A8-1CB6-B2E0-41FAD40BC3E5}"/>
              </a:ext>
            </a:extLst>
          </p:cNvPr>
          <p:cNvSpPr/>
          <p:nvPr/>
        </p:nvSpPr>
        <p:spPr>
          <a:xfrm>
            <a:off x="5116171" y="2437075"/>
            <a:ext cx="4029212" cy="162156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6603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3647-D87C-4750-8592-DCB8ED151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D3601F-0D78-8CDC-407D-842A7BBF7CCD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5A886E-1DD3-BA34-71B6-CF6C5315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86FB2C-63A0-A1ED-938D-3E039AA1CC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UNE CERTIFICATION EN COHÉRENCE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AVEC LES PÔLES D’ACTIVITÉS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313C20-DC14-D4C1-7CB8-8DD09252D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9E4BBCC-2CAA-F50E-B25B-8B34CB89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AD270A-39AD-A3F7-F488-042D9689A759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645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ADF9-E86F-F5C3-6C5D-1664E76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93575-A35D-CA09-CCEB-EBB79CFAF224}"/>
              </a:ext>
            </a:extLst>
          </p:cNvPr>
          <p:cNvSpPr/>
          <p:nvPr/>
        </p:nvSpPr>
        <p:spPr>
          <a:xfrm>
            <a:off x="-13788" y="1072215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A3DA21-3E98-170D-E1E8-85D24F4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49CBB4-9DE8-D1D9-8E09-612632F620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86911" y="1989332"/>
            <a:ext cx="6049314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PROCESSUS DE RÉNOVATION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5BC96D-82BC-118B-62B5-FB87A603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5C98C-EA3E-B738-EC6F-6F01D5BE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6C59B-65A6-7938-EF1F-00A2456B6FD7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846F4D-2DBB-FAC0-A6E0-D7BB9CB1C2F6}"/>
              </a:ext>
            </a:extLst>
          </p:cNvPr>
          <p:cNvSpPr txBox="1"/>
          <p:nvPr/>
        </p:nvSpPr>
        <p:spPr>
          <a:xfrm>
            <a:off x="1397989" y="3293269"/>
            <a:ext cx="6348021" cy="92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Hubert BOUREAU, </a:t>
            </a:r>
            <a:r>
              <a:rPr lang="fr-FR" sz="10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Orléans-Tours</a:t>
            </a:r>
            <a:endParaRPr lang="fr-FR" sz="10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 DELATTRE, </a:t>
            </a:r>
            <a:r>
              <a:rPr lang="fr-FR" sz="10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inspecteur d’académie inspecteur pédagogique régional, académie de Lille</a:t>
            </a:r>
            <a:endParaRPr lang="fr-FR" sz="10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0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Sébastien KONOPCZYNSKI, </a:t>
            </a:r>
            <a:r>
              <a:rPr lang="fr-FR" sz="10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Lille</a:t>
            </a:r>
            <a:endParaRPr lang="fr-FR" sz="10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1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AF481DF-2AD6-84DC-4DF3-4A7E8FBDBDB4}"/>
              </a:ext>
            </a:extLst>
          </p:cNvPr>
          <p:cNvSpPr txBox="1"/>
          <p:nvPr/>
        </p:nvSpPr>
        <p:spPr>
          <a:xfrm>
            <a:off x="0" y="26895"/>
            <a:ext cx="344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kern="1200" dirty="0">
                <a:effectLst/>
                <a:latin typeface="+mn-lt"/>
                <a:ea typeface="+mn-ea"/>
                <a:cs typeface="+mn-cs"/>
              </a:rPr>
              <a:t>UNE CERTIFICATION EN CO</a:t>
            </a:r>
            <a:r>
              <a:rPr lang="fr-FR" sz="1400" b="1" dirty="0"/>
              <a:t>HÉRENCE</a:t>
            </a:r>
          </a:p>
          <a:p>
            <a:pPr algn="ctr"/>
            <a:r>
              <a:rPr lang="fr-FR" sz="1400" b="1" dirty="0"/>
              <a:t> AVEC LES PÔLES D’ACTIVITÉS</a:t>
            </a:r>
            <a:endParaRPr lang="fr-FR" sz="1400" b="1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EED881-2581-F5D0-7D6B-7ECD11CCA0F3}"/>
              </a:ext>
            </a:extLst>
          </p:cNvPr>
          <p:cNvSpPr txBox="1"/>
          <p:nvPr/>
        </p:nvSpPr>
        <p:spPr>
          <a:xfrm>
            <a:off x="293324" y="1724777"/>
            <a:ext cx="314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400" dirty="0"/>
              <a:t>Chaque unité évalue un pôle d’activités lié à un bloc de compétences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3E354B-3078-EF26-D6F4-3B14740F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81" y="1185452"/>
            <a:ext cx="4720806" cy="31630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B100046-A092-FAB5-08BA-6E3CECCC9448}"/>
              </a:ext>
            </a:extLst>
          </p:cNvPr>
          <p:cNvSpPr txBox="1"/>
          <p:nvPr/>
        </p:nvSpPr>
        <p:spPr>
          <a:xfrm>
            <a:off x="6048047" y="4348551"/>
            <a:ext cx="482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1800" dirty="0"/>
              <a:t>Exemple en CAP</a:t>
            </a:r>
          </a:p>
        </p:txBody>
      </p:sp>
    </p:spTree>
    <p:extLst>
      <p:ext uri="{BB962C8B-B14F-4D97-AF65-F5344CB8AC3E}">
        <p14:creationId xmlns:p14="http://schemas.microsoft.com/office/powerpoint/2010/main" val="3344923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AF481DF-2AD6-84DC-4DF3-4A7E8FBDBDB4}"/>
              </a:ext>
            </a:extLst>
          </p:cNvPr>
          <p:cNvSpPr txBox="1"/>
          <p:nvPr/>
        </p:nvSpPr>
        <p:spPr>
          <a:xfrm>
            <a:off x="-508764" y="97419"/>
            <a:ext cx="4578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kern="1200" dirty="0">
                <a:effectLst/>
                <a:latin typeface="+mn-lt"/>
                <a:ea typeface="+mn-ea"/>
                <a:cs typeface="+mn-cs"/>
              </a:rPr>
              <a:t>UNE CERTIFICATION PLUS SIMPLE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EED881-2581-F5D0-7D6B-7ECD11CCA0F3}"/>
              </a:ext>
            </a:extLst>
          </p:cNvPr>
          <p:cNvSpPr txBox="1"/>
          <p:nvPr/>
        </p:nvSpPr>
        <p:spPr>
          <a:xfrm>
            <a:off x="293324" y="1724777"/>
            <a:ext cx="3149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400" dirty="0"/>
              <a:t>Chaque unité évalue un pôle d’activités lié à un bloc de compétences </a:t>
            </a:r>
          </a:p>
          <a:p>
            <a:pPr>
              <a:buClr>
                <a:srgbClr val="683086"/>
              </a:buClr>
            </a:pPr>
            <a:r>
              <a:rPr lang="fr-FR" sz="2400" dirty="0"/>
              <a:t>Exemple en bac pro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E499D7-77AA-2FCC-494E-F09E2658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920597"/>
            <a:ext cx="5043974" cy="40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1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0EED881-2581-F5D0-7D6B-7ECD11CCA0F3}"/>
              </a:ext>
            </a:extLst>
          </p:cNvPr>
          <p:cNvSpPr txBox="1"/>
          <p:nvPr/>
        </p:nvSpPr>
        <p:spPr>
          <a:xfrm>
            <a:off x="293324" y="1724777"/>
            <a:ext cx="3149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400" dirty="0"/>
              <a:t>Chaque unité évalue un pôle d’activités lié à un bloc de compétences </a:t>
            </a:r>
          </a:p>
          <a:p>
            <a:pPr>
              <a:buClr>
                <a:srgbClr val="683086"/>
              </a:buClr>
            </a:pPr>
            <a:r>
              <a:rPr lang="fr-FR" sz="2400" dirty="0"/>
              <a:t>Exemple en BTS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8FAE21-D22D-4918-8401-37FC2D5C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47" y="852032"/>
            <a:ext cx="5400000" cy="25848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2B6928-77AE-41DB-AFBB-B5F201B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976" y="3767344"/>
            <a:ext cx="5400000" cy="8898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C578C46-D0F3-DD18-16F6-A440340F55DF}"/>
              </a:ext>
            </a:extLst>
          </p:cNvPr>
          <p:cNvSpPr txBox="1"/>
          <p:nvPr/>
        </p:nvSpPr>
        <p:spPr>
          <a:xfrm>
            <a:off x="-508764" y="97419"/>
            <a:ext cx="4578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kern="1200" dirty="0">
                <a:effectLst/>
                <a:latin typeface="+mn-lt"/>
                <a:ea typeface="+mn-ea"/>
                <a:cs typeface="+mn-cs"/>
              </a:rPr>
              <a:t>UNE CERTIFICATION PLUS SIMPLE</a:t>
            </a:r>
          </a:p>
        </p:txBody>
      </p:sp>
    </p:spTree>
    <p:extLst>
      <p:ext uri="{BB962C8B-B14F-4D97-AF65-F5344CB8AC3E}">
        <p14:creationId xmlns:p14="http://schemas.microsoft.com/office/powerpoint/2010/main" val="249983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5169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 EN CAP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B5DED6-976F-D0D5-15B7-7E1D7DE3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38" y="1098120"/>
            <a:ext cx="6551762" cy="33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56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A55294-5F9C-A1A0-4121-FD4000B4A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81" y="1048762"/>
            <a:ext cx="5639696" cy="24071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94D23C-8B5B-3469-BF9A-FD326D850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5"/>
          <a:stretch/>
        </p:blipFill>
        <p:spPr>
          <a:xfrm>
            <a:off x="2657139" y="3463968"/>
            <a:ext cx="5639696" cy="124238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5169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 EN BAC PRO</a:t>
            </a:r>
          </a:p>
        </p:txBody>
      </p:sp>
    </p:spTree>
    <p:extLst>
      <p:ext uri="{BB962C8B-B14F-4D97-AF65-F5344CB8AC3E}">
        <p14:creationId xmlns:p14="http://schemas.microsoft.com/office/powerpoint/2010/main" val="41868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5169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 EN BTS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3279848-5695-4444-B732-4FE57134E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23412"/>
              </p:ext>
            </p:extLst>
          </p:nvPr>
        </p:nvGraphicFramePr>
        <p:xfrm>
          <a:off x="108760" y="588906"/>
          <a:ext cx="8952944" cy="42739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483">
                  <a:extLst>
                    <a:ext uri="{9D8B030D-6E8A-4147-A177-3AD203B41FA5}">
                      <a16:colId xmlns:a16="http://schemas.microsoft.com/office/drawing/2014/main" val="3021245933"/>
                    </a:ext>
                  </a:extLst>
                </a:gridCol>
                <a:gridCol w="457443">
                  <a:extLst>
                    <a:ext uri="{9D8B030D-6E8A-4147-A177-3AD203B41FA5}">
                      <a16:colId xmlns:a16="http://schemas.microsoft.com/office/drawing/2014/main" val="2395913206"/>
                    </a:ext>
                  </a:extLst>
                </a:gridCol>
                <a:gridCol w="399784">
                  <a:extLst>
                    <a:ext uri="{9D8B030D-6E8A-4147-A177-3AD203B41FA5}">
                      <a16:colId xmlns:a16="http://schemas.microsoft.com/office/drawing/2014/main" val="2073934354"/>
                    </a:ext>
                  </a:extLst>
                </a:gridCol>
                <a:gridCol w="514785">
                  <a:extLst>
                    <a:ext uri="{9D8B030D-6E8A-4147-A177-3AD203B41FA5}">
                      <a16:colId xmlns:a16="http://schemas.microsoft.com/office/drawing/2014/main" val="2937538302"/>
                    </a:ext>
                  </a:extLst>
                </a:gridCol>
                <a:gridCol w="1236993">
                  <a:extLst>
                    <a:ext uri="{9D8B030D-6E8A-4147-A177-3AD203B41FA5}">
                      <a16:colId xmlns:a16="http://schemas.microsoft.com/office/drawing/2014/main" val="2440955509"/>
                    </a:ext>
                  </a:extLst>
                </a:gridCol>
                <a:gridCol w="584246">
                  <a:extLst>
                    <a:ext uri="{9D8B030D-6E8A-4147-A177-3AD203B41FA5}">
                      <a16:colId xmlns:a16="http://schemas.microsoft.com/office/drawing/2014/main" val="1425859265"/>
                    </a:ext>
                  </a:extLst>
                </a:gridCol>
                <a:gridCol w="1079078">
                  <a:extLst>
                    <a:ext uri="{9D8B030D-6E8A-4147-A177-3AD203B41FA5}">
                      <a16:colId xmlns:a16="http://schemas.microsoft.com/office/drawing/2014/main" val="1609356596"/>
                    </a:ext>
                  </a:extLst>
                </a:gridCol>
                <a:gridCol w="486744">
                  <a:extLst>
                    <a:ext uri="{9D8B030D-6E8A-4147-A177-3AD203B41FA5}">
                      <a16:colId xmlns:a16="http://schemas.microsoft.com/office/drawing/2014/main" val="973168596"/>
                    </a:ext>
                  </a:extLst>
                </a:gridCol>
                <a:gridCol w="1295629">
                  <a:extLst>
                    <a:ext uri="{9D8B030D-6E8A-4147-A177-3AD203B41FA5}">
                      <a16:colId xmlns:a16="http://schemas.microsoft.com/office/drawing/2014/main" val="2464388655"/>
                    </a:ext>
                  </a:extLst>
                </a:gridCol>
                <a:gridCol w="1069759">
                  <a:extLst>
                    <a:ext uri="{9D8B030D-6E8A-4147-A177-3AD203B41FA5}">
                      <a16:colId xmlns:a16="http://schemas.microsoft.com/office/drawing/2014/main" val="2195489245"/>
                    </a:ext>
                  </a:extLst>
                </a:gridCol>
              </a:tblGrid>
              <a:tr h="182950"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et aménagement </a:t>
                      </a:r>
                    </a:p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véhicules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Candidats 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2559" marR="5885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597700"/>
                  </a:ext>
                </a:extLst>
              </a:tr>
              <a:tr h="1312976"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Scolaires</a:t>
                      </a:r>
                    </a:p>
                    <a:p>
                      <a:pPr marL="143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(Établissements publics ou privés sous contrat)</a:t>
                      </a:r>
                    </a:p>
                    <a:p>
                      <a:pPr marL="53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Apprentis</a:t>
                      </a:r>
                    </a:p>
                    <a:p>
                      <a:pPr marL="143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(CFA ou sections d'apprentissage, habilités)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professionnelle continue</a:t>
                      </a:r>
                    </a:p>
                    <a:p>
                      <a:pPr marL="143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(Établissements publics habilités)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professionnelle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</a:t>
                      </a:r>
                    </a:p>
                    <a:p>
                      <a:pPr marL="69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(Établissements publics habilités à pratiquer intégralement le CCF pour ce BTS)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Scolaires</a:t>
                      </a:r>
                    </a:p>
                    <a:p>
                      <a:pPr marL="115570" marR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(Établissements privés hors contrat)</a:t>
                      </a:r>
                    </a:p>
                    <a:p>
                      <a:pPr marR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Apprentis</a:t>
                      </a:r>
                    </a:p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(CFA ou sections </a:t>
                      </a:r>
                    </a:p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d'apprentissage, non habilités)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professionnelle continue</a:t>
                      </a:r>
                    </a:p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(Établissement privé)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titre de leur expérience professionnelle</a:t>
                      </a:r>
                    </a:p>
                    <a:p>
                      <a:pPr marR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 à distance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772127"/>
                  </a:ext>
                </a:extLst>
              </a:tr>
              <a:tr h="418016">
                <a:tc>
                  <a:txBody>
                    <a:bodyPr/>
                    <a:lstStyle/>
                    <a:p>
                      <a:pPr marL="19685" algn="ctr">
                        <a:lnSpc>
                          <a:spcPct val="107000"/>
                        </a:lnSpc>
                        <a:spcAft>
                          <a:spcPts val="305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Nature des épreuves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Unités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8435" algn="l"/>
                        </a:tabLs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Crédits       européens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extLst>
                  <a:ext uri="{0D108BD9-81ED-4DB2-BD59-A6C34878D82A}">
                    <a16:rowId xmlns:a16="http://schemas.microsoft.com/office/drawing/2014/main" val="318524507"/>
                  </a:ext>
                </a:extLst>
              </a:tr>
              <a:tr h="5607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Épreuve professionnelle</a:t>
                      </a:r>
                    </a:p>
                    <a:p>
                      <a:pPr marL="1098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E5 – Conception en aménagement et conversion de véhicules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Ponctuelle orale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  <a:p>
                      <a:pPr marL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 min + 30 min)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9390" indent="-1149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Ponctuelle orale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(30 min + 30 min)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extLst>
                  <a:ext uri="{0D108BD9-81ED-4DB2-BD59-A6C34878D82A}">
                    <a16:rowId xmlns:a16="http://schemas.microsoft.com/office/drawing/2014/main" val="1670446167"/>
                  </a:ext>
                </a:extLst>
              </a:tr>
              <a:tr h="5607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Épreuve professionnelle</a:t>
                      </a:r>
                    </a:p>
                    <a:p>
                      <a:pPr marL="806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– Préparation des processus de fabrication industrielle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Ponctuelle écrite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Ponctuelle écrite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Ponctuelle écrite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extLst>
                  <a:ext uri="{0D108BD9-81ED-4DB2-BD59-A6C34878D82A}">
                    <a16:rowId xmlns:a16="http://schemas.microsoft.com/office/drawing/2014/main" val="121300350"/>
                  </a:ext>
                </a:extLst>
              </a:tr>
              <a:tr h="418016">
                <a:tc>
                  <a:txBody>
                    <a:bodyPr/>
                    <a:lstStyle/>
                    <a:p>
                      <a:pPr marL="806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Épreuve professionnelle</a:t>
                      </a:r>
                    </a:p>
                    <a:p>
                      <a:pPr marL="806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E7 – Management de la production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gridSpan="2">
                  <a:txBody>
                    <a:bodyPr/>
                    <a:lstStyle/>
                    <a:p>
                      <a:pPr marL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Ponctuelle orale et pratique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 + 3 h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extLst>
                  <a:ext uri="{0D108BD9-81ED-4DB2-BD59-A6C34878D82A}">
                    <a16:rowId xmlns:a16="http://schemas.microsoft.com/office/drawing/2014/main" val="2492269895"/>
                  </a:ext>
                </a:extLst>
              </a:tr>
              <a:tr h="418016">
                <a:tc>
                  <a:txBody>
                    <a:bodyPr/>
                    <a:lstStyle/>
                    <a:p>
                      <a:pPr marL="80645" marR="939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Épreuve facultative</a:t>
                      </a:r>
                    </a:p>
                    <a:p>
                      <a:pPr marL="80645" marR="939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EF2 – Engagement étudiant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gridSpan="2">
                  <a:txBody>
                    <a:bodyPr/>
                    <a:lstStyle/>
                    <a:p>
                      <a:pPr marL="23495" indent="86995"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5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Ponctuelle orale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tc>
                  <a:txBody>
                    <a:bodyPr/>
                    <a:lstStyle/>
                    <a:p>
                      <a:pPr marL="50800" indent="-527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</a:t>
                      </a:r>
                    </a:p>
                    <a:p>
                      <a:pPr marL="50800" indent="-527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 min + </a:t>
                      </a:r>
                    </a:p>
                    <a:p>
                      <a:pPr marL="50800" indent="-527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559" marR="58853" marT="0" marB="0" anchor="ctr"/>
                </a:tc>
                <a:extLst>
                  <a:ext uri="{0D108BD9-81ED-4DB2-BD59-A6C34878D82A}">
                    <a16:rowId xmlns:a16="http://schemas.microsoft.com/office/drawing/2014/main" val="1763033021"/>
                  </a:ext>
                </a:extLst>
              </a:tr>
            </a:tbl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E1F4470C-6F56-4E59-8E6E-18C0A66CDAED}"/>
              </a:ext>
            </a:extLst>
          </p:cNvPr>
          <p:cNvSpPr txBox="1"/>
          <p:nvPr/>
        </p:nvSpPr>
        <p:spPr>
          <a:xfrm>
            <a:off x="4267200" y="3124201"/>
            <a:ext cx="36576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A51A5-CC78-4DEF-9609-B798A3338838}"/>
              </a:ext>
            </a:extLst>
          </p:cNvPr>
          <p:cNvSpPr txBox="1"/>
          <p:nvPr/>
        </p:nvSpPr>
        <p:spPr>
          <a:xfrm>
            <a:off x="3588544" y="3350420"/>
            <a:ext cx="36576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AB6B3C5-15B7-4CBD-BA82-37A8931D65C7}"/>
              </a:ext>
            </a:extLst>
          </p:cNvPr>
          <p:cNvGrpSpPr/>
          <p:nvPr/>
        </p:nvGrpSpPr>
        <p:grpSpPr>
          <a:xfrm>
            <a:off x="108760" y="1438327"/>
            <a:ext cx="8932518" cy="1789937"/>
            <a:chOff x="1124377" y="2061350"/>
            <a:chExt cx="6464300" cy="961250"/>
          </a:xfrm>
        </p:grpSpPr>
        <p:sp>
          <p:nvSpPr>
            <p:cNvPr id="10" name="Rectangle à coins arrondis 10">
              <a:extLst>
                <a:ext uri="{FF2B5EF4-FFF2-40B4-BE49-F238E27FC236}">
                  <a16:creationId xmlns:a16="http://schemas.microsoft.com/office/drawing/2014/main" id="{9537C7EA-8402-4DC0-9A8D-3C0077ED0A36}"/>
                </a:ext>
              </a:extLst>
            </p:cNvPr>
            <p:cNvSpPr/>
            <p:nvPr/>
          </p:nvSpPr>
          <p:spPr>
            <a:xfrm>
              <a:off x="1124377" y="2616200"/>
              <a:ext cx="6464300" cy="406400"/>
            </a:xfrm>
            <a:prstGeom prst="roundRect">
              <a:avLst/>
            </a:prstGeom>
            <a:noFill/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2567A54-3D33-422B-A38E-2A9F37B41FC4}"/>
                </a:ext>
              </a:extLst>
            </p:cNvPr>
            <p:cNvSpPr txBox="1"/>
            <p:nvPr/>
          </p:nvSpPr>
          <p:spPr>
            <a:xfrm>
              <a:off x="1212610" y="2061350"/>
              <a:ext cx="1042480" cy="280985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Épreuve associée</a:t>
              </a:r>
            </a:p>
            <a:p>
              <a:r>
                <a:rPr lang="fr-FR" sz="1400" dirty="0"/>
                <a:t> au Pôle 1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10EC5981-D12B-4B6F-A086-59ABC7EC3D22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H="1" flipV="1">
              <a:off x="1212610" y="2201842"/>
              <a:ext cx="104371" cy="411659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7C6595C-5DD8-4BBE-A1F8-FF78C4A942D6}"/>
              </a:ext>
            </a:extLst>
          </p:cNvPr>
          <p:cNvGrpSpPr/>
          <p:nvPr/>
        </p:nvGrpSpPr>
        <p:grpSpPr>
          <a:xfrm>
            <a:off x="102722" y="1436623"/>
            <a:ext cx="8937401" cy="2492096"/>
            <a:chOff x="1124377" y="1545416"/>
            <a:chExt cx="6464300" cy="1477184"/>
          </a:xfrm>
        </p:grpSpPr>
        <p:sp>
          <p:nvSpPr>
            <p:cNvPr id="14" name="Rectangle à coins arrondis 14">
              <a:extLst>
                <a:ext uri="{FF2B5EF4-FFF2-40B4-BE49-F238E27FC236}">
                  <a16:creationId xmlns:a16="http://schemas.microsoft.com/office/drawing/2014/main" id="{283B7CA3-4159-4AB7-94F7-76ECEDBB8858}"/>
                </a:ext>
              </a:extLst>
            </p:cNvPr>
            <p:cNvSpPr/>
            <p:nvPr/>
          </p:nvSpPr>
          <p:spPr>
            <a:xfrm>
              <a:off x="1124377" y="2616200"/>
              <a:ext cx="6464300" cy="406400"/>
            </a:xfrm>
            <a:prstGeom prst="round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1581E59-88F2-4F5F-9F80-23BF0384EC86}"/>
                </a:ext>
              </a:extLst>
            </p:cNvPr>
            <p:cNvSpPr txBox="1"/>
            <p:nvPr/>
          </p:nvSpPr>
          <p:spPr>
            <a:xfrm>
              <a:off x="2358882" y="1545416"/>
              <a:ext cx="1041911" cy="30794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Épreuve associée</a:t>
              </a:r>
            </a:p>
            <a:p>
              <a:r>
                <a:rPr lang="fr-FR" sz="1400" dirty="0"/>
                <a:t> au Pôle 2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2D7C623-EED8-4D9A-8224-F2C2C1C737CB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2054483" y="1699389"/>
              <a:ext cx="304399" cy="9148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0F6ACF5-6533-4996-926D-02E98D1C69E0}"/>
              </a:ext>
            </a:extLst>
          </p:cNvPr>
          <p:cNvGrpSpPr/>
          <p:nvPr/>
        </p:nvGrpSpPr>
        <p:grpSpPr>
          <a:xfrm>
            <a:off x="968" y="3910730"/>
            <a:ext cx="9041860" cy="1254756"/>
            <a:chOff x="1124377" y="2616200"/>
            <a:chExt cx="6464300" cy="972945"/>
          </a:xfrm>
        </p:grpSpPr>
        <p:sp>
          <p:nvSpPr>
            <p:cNvPr id="18" name="Rectangle à coins arrondis 18">
              <a:extLst>
                <a:ext uri="{FF2B5EF4-FFF2-40B4-BE49-F238E27FC236}">
                  <a16:creationId xmlns:a16="http://schemas.microsoft.com/office/drawing/2014/main" id="{306F31C7-38D7-4B08-9CB9-05991EDD5C85}"/>
                </a:ext>
              </a:extLst>
            </p:cNvPr>
            <p:cNvSpPr/>
            <p:nvPr/>
          </p:nvSpPr>
          <p:spPr>
            <a:xfrm>
              <a:off x="1124377" y="2616200"/>
              <a:ext cx="6464300" cy="406400"/>
            </a:xfrm>
            <a:prstGeom prst="roundRect">
              <a:avLst/>
            </a:prstGeom>
            <a:noFill/>
            <a:ln w="19050" cap="flat" cmpd="sng" algn="ctr">
              <a:solidFill>
                <a:srgbClr val="FFE5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BA6338A-186B-4BFC-BA77-13FD8AE666A2}"/>
                </a:ext>
              </a:extLst>
            </p:cNvPr>
            <p:cNvSpPr txBox="1"/>
            <p:nvPr/>
          </p:nvSpPr>
          <p:spPr>
            <a:xfrm>
              <a:off x="4392346" y="3183437"/>
              <a:ext cx="1029874" cy="405708"/>
            </a:xfrm>
            <a:prstGeom prst="rect">
              <a:avLst/>
            </a:prstGeom>
            <a:noFill/>
            <a:ln>
              <a:solidFill>
                <a:srgbClr val="FFE5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Épreuve associée</a:t>
              </a:r>
            </a:p>
            <a:p>
              <a:r>
                <a:rPr lang="fr-FR" sz="1400" dirty="0"/>
                <a:t> au Pôle 3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D2DD68F5-AB42-46B4-A1B7-4C067D77E2C4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4391933" y="3022600"/>
              <a:ext cx="413" cy="363691"/>
            </a:xfrm>
            <a:prstGeom prst="line">
              <a:avLst/>
            </a:prstGeom>
            <a:ln>
              <a:solidFill>
                <a:srgbClr val="FFE5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55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4F860-0112-A36D-DCE3-B856D55D9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225D2D-090E-3FD2-2772-414813044C7E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9E89AC-FC8B-AEFD-C9B4-AA58B106E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15A7E60-59D0-06AC-1461-2632DA61795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SUIVI DES COMPÉTENCES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70744F-4E25-03F1-C90C-1E46C85D0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C062A08-A82B-1C96-2702-87C475761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00BEDC-4881-16F2-0A8D-D3FB9B53332E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3071879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  <p:sp>
        <p:nvSpPr>
          <p:cNvPr id="4" name="Google Shape;60;p4">
            <a:extLst>
              <a:ext uri="{FF2B5EF4-FFF2-40B4-BE49-F238E27FC236}">
                <a16:creationId xmlns:a16="http://schemas.microsoft.com/office/drawing/2014/main" id="{43FF1562-B848-4EEE-B644-0119EA2FC8D1}"/>
              </a:ext>
            </a:extLst>
          </p:cNvPr>
          <p:cNvSpPr txBox="1"/>
          <p:nvPr/>
        </p:nvSpPr>
        <p:spPr>
          <a:xfrm>
            <a:off x="99777" y="743131"/>
            <a:ext cx="8733327" cy="300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pPr algn="just">
              <a:buClr>
                <a:srgbClr val="151515"/>
              </a:buClr>
              <a:buSzPts val="4000"/>
            </a:pPr>
            <a:r>
              <a:rPr lang="fr-FR" sz="1600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Le contrôle en cours de formation consiste à évaluer les compétences acquises par les apprenants </a:t>
            </a:r>
            <a:r>
              <a:rPr lang="fr-FR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tout au long de la période d’apprentissage.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151515"/>
              </a:buClr>
              <a:buSzPts val="4000"/>
            </a:pPr>
            <a:endParaRPr sz="16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151515"/>
              </a:buClr>
              <a:buSzPts val="4000"/>
            </a:pPr>
            <a:r>
              <a:rPr lang="fr-FR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Les situations sont multiples, diversifiées </a:t>
            </a:r>
            <a:r>
              <a:rPr lang="fr-FR" sz="1600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et réparties </a:t>
            </a:r>
            <a:r>
              <a:rPr lang="fr-FR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tout au long du cycle.</a:t>
            </a:r>
            <a:r>
              <a:rPr lang="fr-FR" sz="1600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5E5E5E"/>
              </a:buClr>
              <a:buSzPts val="1100"/>
            </a:pPr>
            <a:endParaRPr sz="1600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151515"/>
              </a:buClr>
              <a:buSzPts val="3200"/>
            </a:pPr>
            <a:r>
              <a:rPr lang="fr-FR" sz="1600" b="1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Il revêt des formes variées : activités écrites, orales, rendus de travaux, de projets et des périodes de mise en situation ou d’observation en milieu professionnel, de travaux pratiques en centres, TD, …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5E5E5E"/>
              </a:buClr>
              <a:buSzPts val="2800"/>
            </a:pPr>
            <a:endParaRPr sz="1600" i="1" dirty="0">
              <a:solidFill>
                <a:srgbClr val="151515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151515"/>
              </a:buClr>
              <a:buSzPts val="4000"/>
            </a:pPr>
            <a:r>
              <a:rPr lang="fr-FR" sz="1600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C’est une  modalité d’évaluation qui permet une </a:t>
            </a:r>
            <a:r>
              <a:rPr lang="fr-FR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progressivité dans l’acquisition des contenus pédagogiques </a:t>
            </a:r>
            <a:r>
              <a:rPr lang="fr-FR" sz="1600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pour l’élève ou l’étudiant et qui a pour objectif de </a:t>
            </a:r>
            <a:r>
              <a:rPr lang="fr-FR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redonner une dimension formative à l’évaluation. 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62;p4" descr="progress Icon 3659812">
            <a:extLst>
              <a:ext uri="{FF2B5EF4-FFF2-40B4-BE49-F238E27FC236}">
                <a16:creationId xmlns:a16="http://schemas.microsoft.com/office/drawing/2014/main" id="{46080FFC-61AE-4B36-B5E3-65A2DBED9F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2419" y="3163824"/>
            <a:ext cx="2516710" cy="22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p4">
            <a:extLst>
              <a:ext uri="{FF2B5EF4-FFF2-40B4-BE49-F238E27FC236}">
                <a16:creationId xmlns:a16="http://schemas.microsoft.com/office/drawing/2014/main" id="{CCBD4BF9-CA0B-4E14-AE27-97B7D3375792}"/>
              </a:ext>
            </a:extLst>
          </p:cNvPr>
          <p:cNvSpPr txBox="1">
            <a:spLocks/>
          </p:cNvSpPr>
          <p:nvPr/>
        </p:nvSpPr>
        <p:spPr>
          <a:xfrm>
            <a:off x="11565124" y="6399506"/>
            <a:ext cx="489742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03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5DAEFCA-874B-7EEB-33C9-7A2220B27CE7}"/>
              </a:ext>
            </a:extLst>
          </p:cNvPr>
          <p:cNvGrpSpPr/>
          <p:nvPr/>
        </p:nvGrpSpPr>
        <p:grpSpPr>
          <a:xfrm>
            <a:off x="1474771" y="1449608"/>
            <a:ext cx="5990897" cy="830881"/>
            <a:chOff x="68236" y="1099607"/>
            <a:chExt cx="5813946" cy="1107842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E533BE45-ED1F-9EC6-A8B7-7E2968B0E8A1}"/>
                </a:ext>
              </a:extLst>
            </p:cNvPr>
            <p:cNvGrpSpPr/>
            <p:nvPr/>
          </p:nvGrpSpPr>
          <p:grpSpPr>
            <a:xfrm>
              <a:off x="68236" y="1461370"/>
              <a:ext cx="5813946" cy="746079"/>
              <a:chOff x="68236" y="1461370"/>
              <a:chExt cx="5813946" cy="746079"/>
            </a:xfrm>
          </p:grpSpPr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3B2BC414-1A85-7CEB-FAA9-5223812E278D}"/>
                  </a:ext>
                </a:extLst>
              </p:cNvPr>
              <p:cNvGrpSpPr/>
              <p:nvPr/>
            </p:nvGrpSpPr>
            <p:grpSpPr>
              <a:xfrm>
                <a:off x="1050876" y="1808183"/>
                <a:ext cx="4831306" cy="368490"/>
                <a:chOff x="1050877" y="2074459"/>
                <a:chExt cx="4831306" cy="368490"/>
              </a:xfrm>
              <a:solidFill>
                <a:schemeClr val="bg1"/>
              </a:solidFill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6E05487-19EF-F93A-B022-80E7CE0A3F63}"/>
                    </a:ext>
                  </a:extLst>
                </p:cNvPr>
                <p:cNvSpPr/>
                <p:nvPr/>
              </p:nvSpPr>
              <p:spPr>
                <a:xfrm>
                  <a:off x="1050877" y="2074460"/>
                  <a:ext cx="2402863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DF90CC7-1E4C-4643-AB3F-935E3AC8E436}"/>
                    </a:ext>
                  </a:extLst>
                </p:cNvPr>
                <p:cNvSpPr/>
                <p:nvPr/>
              </p:nvSpPr>
              <p:spPr>
                <a:xfrm>
                  <a:off x="3453739" y="2074459"/>
                  <a:ext cx="2428444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7BAB70C-FF39-DE05-8FE1-ED8C60CDF527}"/>
                  </a:ext>
                </a:extLst>
              </p:cNvPr>
              <p:cNvSpPr/>
              <p:nvPr/>
            </p:nvSpPr>
            <p:spPr>
              <a:xfrm>
                <a:off x="68236" y="1807339"/>
                <a:ext cx="10458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350" dirty="0">
                    <a:solidFill>
                      <a:srgbClr val="455F51"/>
                    </a:solidFill>
                  </a:rPr>
                  <a:t>Seconde</a:t>
                </a:r>
                <a:endParaRPr lang="fr-FR" sz="2100" dirty="0"/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69710784-2BD6-8854-DD96-32AF7BF9562E}"/>
                  </a:ext>
                </a:extLst>
              </p:cNvPr>
              <p:cNvSpPr/>
              <p:nvPr/>
            </p:nvSpPr>
            <p:spPr>
              <a:xfrm>
                <a:off x="1063667" y="1461370"/>
                <a:ext cx="2390072" cy="530636"/>
              </a:xfrm>
              <a:prstGeom prst="arc">
                <a:avLst>
                  <a:gd name="adj1" fmla="val 10796444"/>
                  <a:gd name="adj2" fmla="val 153719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CCF980F5-F18A-E129-7692-A0EBA3E96426}"/>
                  </a:ext>
                </a:extLst>
              </p:cNvPr>
              <p:cNvSpPr/>
              <p:nvPr/>
            </p:nvSpPr>
            <p:spPr>
              <a:xfrm>
                <a:off x="3466529" y="1461371"/>
                <a:ext cx="2415653" cy="463494"/>
              </a:xfrm>
              <a:prstGeom prst="arc">
                <a:avLst>
                  <a:gd name="adj1" fmla="val 10775719"/>
                  <a:gd name="adj2" fmla="val 21580026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50F67DF-F000-1247-B8FF-60FFD3824298}"/>
                </a:ext>
              </a:extLst>
            </p:cNvPr>
            <p:cNvSpPr txBox="1"/>
            <p:nvPr/>
          </p:nvSpPr>
          <p:spPr>
            <a:xfrm>
              <a:off x="2570683" y="1099607"/>
              <a:ext cx="1710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3">
                      <a:lumMod val="75000"/>
                    </a:schemeClr>
                  </a:solidFill>
                </a:rPr>
                <a:t>T1, T2, T3 ou S1, S2</a:t>
              </a:r>
              <a:endParaRPr lang="fr-FR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274CF87D-EB6C-9475-30EE-1A610A0E8843}"/>
              </a:ext>
            </a:extLst>
          </p:cNvPr>
          <p:cNvGrpSpPr/>
          <p:nvPr/>
        </p:nvGrpSpPr>
        <p:grpSpPr>
          <a:xfrm>
            <a:off x="1421453" y="2381335"/>
            <a:ext cx="6080971" cy="572127"/>
            <a:chOff x="51819" y="3123006"/>
            <a:chExt cx="5868734" cy="762836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78D534DB-89C4-A926-E21F-24FEB8899306}"/>
                </a:ext>
              </a:extLst>
            </p:cNvPr>
            <p:cNvGrpSpPr/>
            <p:nvPr/>
          </p:nvGrpSpPr>
          <p:grpSpPr>
            <a:xfrm>
              <a:off x="51819" y="3485733"/>
              <a:ext cx="5843154" cy="400109"/>
              <a:chOff x="39029" y="2580858"/>
              <a:chExt cx="5843154" cy="400109"/>
            </a:xfrm>
          </p:grpSpPr>
          <p:grpSp>
            <p:nvGrpSpPr>
              <p:cNvPr id="69" name="Groupe 68">
                <a:extLst>
                  <a:ext uri="{FF2B5EF4-FFF2-40B4-BE49-F238E27FC236}">
                    <a16:creationId xmlns:a16="http://schemas.microsoft.com/office/drawing/2014/main" id="{E4867A0D-CFA5-6D61-676B-1B8D27E1C71D}"/>
                  </a:ext>
                </a:extLst>
              </p:cNvPr>
              <p:cNvGrpSpPr/>
              <p:nvPr/>
            </p:nvGrpSpPr>
            <p:grpSpPr>
              <a:xfrm>
                <a:off x="1050877" y="2581701"/>
                <a:ext cx="4831306" cy="368490"/>
                <a:chOff x="1050877" y="2581701"/>
                <a:chExt cx="4831306" cy="368490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7A6F36F-E7D4-3AC8-6A9C-589581A8D969}"/>
                    </a:ext>
                  </a:extLst>
                </p:cNvPr>
                <p:cNvSpPr/>
                <p:nvPr/>
              </p:nvSpPr>
              <p:spPr>
                <a:xfrm>
                  <a:off x="1050877" y="2581702"/>
                  <a:ext cx="2428443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FEB15659-2154-15AF-D434-2C0229A8671E}"/>
                    </a:ext>
                  </a:extLst>
                </p:cNvPr>
                <p:cNvSpPr/>
                <p:nvPr/>
              </p:nvSpPr>
              <p:spPr>
                <a:xfrm>
                  <a:off x="3479321" y="2581701"/>
                  <a:ext cx="2402862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94145D0-AD8E-A717-668A-331390181A74}"/>
                  </a:ext>
                </a:extLst>
              </p:cNvPr>
              <p:cNvSpPr/>
              <p:nvPr/>
            </p:nvSpPr>
            <p:spPr>
              <a:xfrm>
                <a:off x="39029" y="2580858"/>
                <a:ext cx="1105688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350" dirty="0">
                    <a:solidFill>
                      <a:srgbClr val="455F51"/>
                    </a:solidFill>
                  </a:rPr>
                  <a:t>Première</a:t>
                </a:r>
                <a:endParaRPr lang="fr-FR" sz="2100" dirty="0"/>
              </a:p>
            </p:txBody>
          </p:sp>
        </p:grp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50014149-537E-20CB-5D19-4182621EDBF6}"/>
                </a:ext>
              </a:extLst>
            </p:cNvPr>
            <p:cNvSpPr/>
            <p:nvPr/>
          </p:nvSpPr>
          <p:spPr>
            <a:xfrm>
              <a:off x="1101865" y="3130826"/>
              <a:ext cx="2390245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9E2A5A94-8781-BE1F-D828-ADA9CE3611B5}"/>
                </a:ext>
              </a:extLst>
            </p:cNvPr>
            <p:cNvSpPr/>
            <p:nvPr/>
          </p:nvSpPr>
          <p:spPr>
            <a:xfrm>
              <a:off x="3530308" y="3123006"/>
              <a:ext cx="2390245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C564A61F-CEF7-AA5D-7A78-CB7D7FDF2C20}"/>
              </a:ext>
            </a:extLst>
          </p:cNvPr>
          <p:cNvGrpSpPr/>
          <p:nvPr/>
        </p:nvGrpSpPr>
        <p:grpSpPr>
          <a:xfrm>
            <a:off x="1421452" y="3091325"/>
            <a:ext cx="6371969" cy="1762318"/>
            <a:chOff x="60976" y="4864393"/>
            <a:chExt cx="6186425" cy="2349757"/>
          </a:xfrm>
        </p:grpSpPr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44FC9841-ED26-F2B1-A7C1-0CDF7A919274}"/>
                </a:ext>
              </a:extLst>
            </p:cNvPr>
            <p:cNvGrpSpPr/>
            <p:nvPr/>
          </p:nvGrpSpPr>
          <p:grpSpPr>
            <a:xfrm>
              <a:off x="60976" y="5244295"/>
              <a:ext cx="5880250" cy="400109"/>
              <a:chOff x="14723" y="4352508"/>
              <a:chExt cx="5880250" cy="400109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9C4856F4-A1D6-C83D-934F-CD58B005CF20}"/>
                  </a:ext>
                </a:extLst>
              </p:cNvPr>
              <p:cNvGrpSpPr/>
              <p:nvPr/>
            </p:nvGrpSpPr>
            <p:grpSpPr>
              <a:xfrm>
                <a:off x="1032636" y="4353351"/>
                <a:ext cx="4862337" cy="368490"/>
                <a:chOff x="1019846" y="2581701"/>
                <a:chExt cx="4862337" cy="368490"/>
              </a:xfrm>
              <a:solidFill>
                <a:schemeClr val="bg1"/>
              </a:solidFill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3645CC4-4560-5570-D515-66E25C7B55D0}"/>
                    </a:ext>
                  </a:extLst>
                </p:cNvPr>
                <p:cNvSpPr/>
                <p:nvPr/>
              </p:nvSpPr>
              <p:spPr>
                <a:xfrm>
                  <a:off x="1019846" y="2581702"/>
                  <a:ext cx="2459474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6B62C97B-5870-CF3D-FEA4-F37D2133534D}"/>
                    </a:ext>
                  </a:extLst>
                </p:cNvPr>
                <p:cNvSpPr/>
                <p:nvPr/>
              </p:nvSpPr>
              <p:spPr>
                <a:xfrm>
                  <a:off x="3479321" y="2581701"/>
                  <a:ext cx="2402862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9C96A5D-5100-79F9-6608-5FABFFBA72CA}"/>
                  </a:ext>
                </a:extLst>
              </p:cNvPr>
              <p:cNvSpPr/>
              <p:nvPr/>
            </p:nvSpPr>
            <p:spPr>
              <a:xfrm>
                <a:off x="14723" y="4352508"/>
                <a:ext cx="970886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350" dirty="0">
                    <a:solidFill>
                      <a:srgbClr val="455F51"/>
                    </a:solidFill>
                  </a:rPr>
                  <a:t>Terminale</a:t>
                </a:r>
                <a:endParaRPr lang="fr-FR" sz="2100" dirty="0"/>
              </a:p>
            </p:txBody>
          </p:sp>
        </p:grp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F6A24B51-AF6D-5BA1-754C-46F3598930B7}"/>
                </a:ext>
              </a:extLst>
            </p:cNvPr>
            <p:cNvSpPr/>
            <p:nvPr/>
          </p:nvSpPr>
          <p:spPr>
            <a:xfrm>
              <a:off x="1107145" y="4871628"/>
              <a:ext cx="2405637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DF076846-DE9D-74C7-4D57-7D3A2277F943}"/>
                </a:ext>
              </a:extLst>
            </p:cNvPr>
            <p:cNvSpPr/>
            <p:nvPr/>
          </p:nvSpPr>
          <p:spPr>
            <a:xfrm>
              <a:off x="3550981" y="4864393"/>
              <a:ext cx="2390245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AAA0BA50-D480-6AA5-3331-AA3FB7581E5E}"/>
                </a:ext>
              </a:extLst>
            </p:cNvPr>
            <p:cNvSpPr txBox="1"/>
            <p:nvPr/>
          </p:nvSpPr>
          <p:spPr>
            <a:xfrm>
              <a:off x="3950531" y="5235196"/>
              <a:ext cx="1980939" cy="40010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>
                  <a:solidFill>
                    <a:schemeClr val="bg1"/>
                  </a:solidFill>
                </a:rPr>
                <a:t>Période d’évaluation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2DDBA2F2-08FC-9661-C68C-C9333B02A2B4}"/>
                </a:ext>
              </a:extLst>
            </p:cNvPr>
            <p:cNvSpPr txBox="1"/>
            <p:nvPr/>
          </p:nvSpPr>
          <p:spPr>
            <a:xfrm>
              <a:off x="3560310" y="5901704"/>
              <a:ext cx="268709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accent3">
                      <a:lumMod val="75000"/>
                    </a:schemeClr>
                  </a:solidFill>
                </a:rPr>
                <a:t>Une situation d’évaluation certificative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7726B613-6EB5-E4B6-B4B6-7ACB3A2244AF}"/>
                </a:ext>
              </a:extLst>
            </p:cNvPr>
            <p:cNvSpPr txBox="1"/>
            <p:nvPr/>
          </p:nvSpPr>
          <p:spPr>
            <a:xfrm>
              <a:off x="4143460" y="6814041"/>
              <a:ext cx="154577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accent3">
                      <a:lumMod val="75000"/>
                    </a:schemeClr>
                  </a:solidFill>
                </a:rPr>
                <a:t>Note définitive</a:t>
              </a:r>
            </a:p>
          </p:txBody>
        </p:sp>
        <p:cxnSp>
          <p:nvCxnSpPr>
            <p:cNvPr id="80" name="Connecteur droit avec flèche 79">
              <a:extLst>
                <a:ext uri="{FF2B5EF4-FFF2-40B4-BE49-F238E27FC236}">
                  <a16:creationId xmlns:a16="http://schemas.microsoft.com/office/drawing/2014/main" id="{694C2AF9-30B2-FE01-3552-38DE95F49951}"/>
                </a:ext>
              </a:extLst>
            </p:cNvPr>
            <p:cNvCxnSpPr/>
            <p:nvPr/>
          </p:nvCxnSpPr>
          <p:spPr>
            <a:xfrm>
              <a:off x="4916345" y="5666474"/>
              <a:ext cx="2714" cy="29643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C0B13408-786A-CBC4-2446-C39FCBA51528}"/>
                </a:ext>
              </a:extLst>
            </p:cNvPr>
            <p:cNvCxnSpPr/>
            <p:nvPr/>
          </p:nvCxnSpPr>
          <p:spPr>
            <a:xfrm flipH="1">
              <a:off x="4916345" y="6565197"/>
              <a:ext cx="9022" cy="294161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ZoneTexte 86">
            <a:extLst>
              <a:ext uri="{FF2B5EF4-FFF2-40B4-BE49-F238E27FC236}">
                <a16:creationId xmlns:a16="http://schemas.microsoft.com/office/drawing/2014/main" id="{EAE7E212-F9DA-29B9-59B9-910349972804}"/>
              </a:ext>
            </a:extLst>
          </p:cNvPr>
          <p:cNvSpPr txBox="1"/>
          <p:nvPr/>
        </p:nvSpPr>
        <p:spPr>
          <a:xfrm>
            <a:off x="95073" y="539052"/>
            <a:ext cx="7212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Anciens référentiels :</a:t>
            </a:r>
          </a:p>
          <a:p>
            <a:r>
              <a:rPr lang="fr-FR" b="1" dirty="0">
                <a:solidFill>
                  <a:srgbClr val="336699"/>
                </a:solidFill>
              </a:rPr>
              <a:t>Une situation de travail certificative ponctuelle par épreuve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D4FC6017-825A-247F-8AFE-45213559EBB5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2002650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;p4">
            <a:extLst>
              <a:ext uri="{FF2B5EF4-FFF2-40B4-BE49-F238E27FC236}">
                <a16:creationId xmlns:a16="http://schemas.microsoft.com/office/drawing/2014/main" id="{CCBD4BF9-CA0B-4E14-AE27-97B7D3375792}"/>
              </a:ext>
            </a:extLst>
          </p:cNvPr>
          <p:cNvSpPr txBox="1">
            <a:spLocks/>
          </p:cNvSpPr>
          <p:nvPr/>
        </p:nvSpPr>
        <p:spPr>
          <a:xfrm>
            <a:off x="11565124" y="6399506"/>
            <a:ext cx="489742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9" name="Google Shape;70;p12">
            <a:extLst>
              <a:ext uri="{FF2B5EF4-FFF2-40B4-BE49-F238E27FC236}">
                <a16:creationId xmlns:a16="http://schemas.microsoft.com/office/drawing/2014/main" id="{C2D9006C-F429-4CD3-BA89-12773849A02F}"/>
              </a:ext>
            </a:extLst>
          </p:cNvPr>
          <p:cNvSpPr txBox="1"/>
          <p:nvPr/>
        </p:nvSpPr>
        <p:spPr>
          <a:xfrm>
            <a:off x="1" y="2628422"/>
            <a:ext cx="8997696" cy="236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pPr>
              <a:buClr>
                <a:srgbClr val="5E5E5E"/>
              </a:buClr>
              <a:buSzPts val="3200"/>
            </a:pPr>
            <a:endParaRPr sz="1600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900"/>
              </a:spcBef>
              <a:buClr>
                <a:srgbClr val="5E5E5E"/>
              </a:buClr>
              <a:buSzPts val="3200"/>
            </a:pPr>
            <a:endParaRPr sz="1600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900"/>
              </a:spcBef>
              <a:buClr>
                <a:srgbClr val="5E5E5E"/>
              </a:buClr>
              <a:buSzPts val="3200"/>
            </a:pPr>
            <a:endParaRPr sz="1600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900"/>
              </a:spcBef>
              <a:buClr>
                <a:srgbClr val="5E5E5E"/>
              </a:buClr>
              <a:buSzPts val="3200"/>
            </a:pPr>
            <a:endParaRPr sz="1600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900"/>
              </a:spcBef>
              <a:buClr>
                <a:srgbClr val="5E5E5E"/>
              </a:buClr>
              <a:buSzPts val="3200"/>
            </a:pPr>
            <a:endParaRPr sz="1600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900"/>
              </a:spcBef>
              <a:buClr>
                <a:srgbClr val="5E5E5E"/>
              </a:buClr>
              <a:buSzPts val="3200"/>
            </a:pPr>
            <a:r>
              <a:rPr lang="fr-FR" sz="110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l’issue du positionnement, l’équipe pédagogique de l’établissement de formation constitue, pour chaque candidat, un dossier comprenant :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5E5E5E"/>
              </a:buClr>
              <a:buSzPts val="3200"/>
            </a:pPr>
            <a:r>
              <a:rPr lang="fr-FR" sz="110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 le livret de suivi des compétences avec les points intermédiaires ;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5E5E5E"/>
              </a:buClr>
              <a:buSzPts val="3200"/>
            </a:pPr>
            <a:r>
              <a:rPr lang="fr-FR" sz="110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 la grille nationale d’évaluation renseignée ayant conduit à la proposition de note.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67AD61-13BD-420A-A6E6-836832A6D79C}"/>
              </a:ext>
            </a:extLst>
          </p:cNvPr>
          <p:cNvGrpSpPr/>
          <p:nvPr/>
        </p:nvGrpSpPr>
        <p:grpSpPr>
          <a:xfrm>
            <a:off x="222007" y="723767"/>
            <a:ext cx="8775689" cy="3699655"/>
            <a:chOff x="255635" y="1691496"/>
            <a:chExt cx="11619085" cy="3699655"/>
          </a:xfrm>
        </p:grpSpPr>
        <p:sp>
          <p:nvSpPr>
            <p:cNvPr id="8" name="Google Shape;68;p12">
              <a:extLst>
                <a:ext uri="{FF2B5EF4-FFF2-40B4-BE49-F238E27FC236}">
                  <a16:creationId xmlns:a16="http://schemas.microsoft.com/office/drawing/2014/main" id="{49D58EFC-AB3A-43B0-BD79-D5E54E9582A2}"/>
                </a:ext>
              </a:extLst>
            </p:cNvPr>
            <p:cNvSpPr/>
            <p:nvPr/>
          </p:nvSpPr>
          <p:spPr>
            <a:xfrm>
              <a:off x="255635" y="1691496"/>
              <a:ext cx="11619085" cy="959585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38100" cap="flat" cmpd="sng">
              <a:solidFill>
                <a:srgbClr val="0079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2" tIns="22851" rIns="45712" bIns="22851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3200"/>
              </a:pPr>
              <a:endParaRPr sz="16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71;p12">
              <a:extLst>
                <a:ext uri="{FF2B5EF4-FFF2-40B4-BE49-F238E27FC236}">
                  <a16:creationId xmlns:a16="http://schemas.microsoft.com/office/drawing/2014/main" id="{48E1A9C4-C3F4-4BC9-BED1-2DF655957632}"/>
                </a:ext>
              </a:extLst>
            </p:cNvPr>
            <p:cNvSpPr/>
            <p:nvPr/>
          </p:nvSpPr>
          <p:spPr>
            <a:xfrm>
              <a:off x="6732637" y="1904230"/>
              <a:ext cx="5062289" cy="575277"/>
            </a:xfrm>
            <a:prstGeom prst="roundRect">
              <a:avLst>
                <a:gd name="adj" fmla="val 10000"/>
              </a:avLst>
            </a:prstGeom>
            <a:solidFill>
              <a:srgbClr val="CADFFF"/>
            </a:solidFill>
            <a:ln>
              <a:noFill/>
            </a:ln>
          </p:spPr>
          <p:txBody>
            <a:bodyPr spcFirstLastPara="1" wrap="square" lIns="45712" tIns="22851" rIns="45712" bIns="22851" anchor="t" anchorCtr="0">
              <a:noAutofit/>
            </a:bodyPr>
            <a:lstStyle/>
            <a:p>
              <a:pPr marL="0" lvl="4" algn="ctr">
                <a:buClr>
                  <a:srgbClr val="5E5E5E"/>
                </a:buClr>
                <a:buSzPts val="3200"/>
              </a:pPr>
              <a:r>
                <a:rPr lang="fr-FR" sz="16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contrôle de l’assimilation des compétences tout au long du cursus</a:t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72;p12">
              <a:extLst>
                <a:ext uri="{FF2B5EF4-FFF2-40B4-BE49-F238E27FC236}">
                  <a16:creationId xmlns:a16="http://schemas.microsoft.com/office/drawing/2014/main" id="{F3BFD6C4-F4B7-41BD-B11F-A647B1036AA6}"/>
                </a:ext>
              </a:extLst>
            </p:cNvPr>
            <p:cNvGrpSpPr/>
            <p:nvPr/>
          </p:nvGrpSpPr>
          <p:grpSpPr>
            <a:xfrm>
              <a:off x="373622" y="1896346"/>
              <a:ext cx="5062354" cy="607908"/>
              <a:chOff x="1042211" y="3792691"/>
              <a:chExt cx="10124706" cy="1215815"/>
            </a:xfrm>
          </p:grpSpPr>
          <p:sp>
            <p:nvSpPr>
              <p:cNvPr id="12" name="Google Shape;73;p12">
                <a:extLst>
                  <a:ext uri="{FF2B5EF4-FFF2-40B4-BE49-F238E27FC236}">
                    <a16:creationId xmlns:a16="http://schemas.microsoft.com/office/drawing/2014/main" id="{892C1349-28B1-4615-8087-66BF996E4C2F}"/>
                  </a:ext>
                </a:extLst>
              </p:cNvPr>
              <p:cNvSpPr/>
              <p:nvPr/>
            </p:nvSpPr>
            <p:spPr>
              <a:xfrm>
                <a:off x="1042217" y="3792691"/>
                <a:ext cx="10124700" cy="1150499"/>
              </a:xfrm>
              <a:prstGeom prst="roundRect">
                <a:avLst>
                  <a:gd name="adj" fmla="val 10000"/>
                </a:avLst>
              </a:prstGeom>
              <a:solidFill>
                <a:srgbClr val="CADFFF"/>
              </a:solidFill>
              <a:ln>
                <a:noFill/>
              </a:ln>
            </p:spPr>
            <p:txBody>
              <a:bodyPr spcFirstLastPara="1" wrap="square" lIns="45712" tIns="22851" rIns="45712" bIns="22851" anchor="ctr" anchorCtr="0">
                <a:noAutofit/>
              </a:bodyPr>
              <a:lstStyle/>
              <a:p>
                <a:pPr marL="0" lvl="4" algn="ctr">
                  <a:buClr>
                    <a:srgbClr val="000000"/>
                  </a:buClr>
                  <a:buSzPts val="3200"/>
                </a:pPr>
                <a:r>
                  <a:rPr lang="fr-FR" sz="16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situations d’évaluation “ponctuelles”</a:t>
                </a:r>
                <a:endParaRPr sz="16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3" name="Google Shape;74;p12">
                <a:extLst>
                  <a:ext uri="{FF2B5EF4-FFF2-40B4-BE49-F238E27FC236}">
                    <a16:creationId xmlns:a16="http://schemas.microsoft.com/office/drawing/2014/main" id="{014321E6-BC26-4FCD-AB84-CF8719356C2A}"/>
                  </a:ext>
                </a:extLst>
              </p:cNvPr>
              <p:cNvCxnSpPr/>
              <p:nvPr/>
            </p:nvCxnSpPr>
            <p:spPr>
              <a:xfrm>
                <a:off x="1042211" y="3843203"/>
                <a:ext cx="10124581" cy="112105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75;p12">
                <a:extLst>
                  <a:ext uri="{FF2B5EF4-FFF2-40B4-BE49-F238E27FC236}">
                    <a16:creationId xmlns:a16="http://schemas.microsoft.com/office/drawing/2014/main" id="{78DAC079-F1D6-485C-9B86-A014CCFC2406}"/>
                  </a:ext>
                </a:extLst>
              </p:cNvPr>
              <p:cNvCxnSpPr/>
              <p:nvPr/>
            </p:nvCxnSpPr>
            <p:spPr>
              <a:xfrm rot="10800000" flipH="1">
                <a:off x="1042211" y="3887447"/>
                <a:ext cx="10124579" cy="112105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</p:grpSp>
        <p:sp>
          <p:nvSpPr>
            <p:cNvPr id="15" name="Google Shape;76;p12">
              <a:extLst>
                <a:ext uri="{FF2B5EF4-FFF2-40B4-BE49-F238E27FC236}">
                  <a16:creationId xmlns:a16="http://schemas.microsoft.com/office/drawing/2014/main" id="{7B4D86EC-A2BB-4D70-ABDB-A3C99D884303}"/>
                </a:ext>
              </a:extLst>
            </p:cNvPr>
            <p:cNvSpPr/>
            <p:nvPr/>
          </p:nvSpPr>
          <p:spPr>
            <a:xfrm>
              <a:off x="5518022" y="1896365"/>
              <a:ext cx="1150375" cy="59100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>
                <a:buClr>
                  <a:srgbClr val="5E5E5E"/>
                </a:buClr>
                <a:buSzPts val="3200"/>
              </a:pPr>
              <a:endPara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77;p12">
              <a:extLst>
                <a:ext uri="{FF2B5EF4-FFF2-40B4-BE49-F238E27FC236}">
                  <a16:creationId xmlns:a16="http://schemas.microsoft.com/office/drawing/2014/main" id="{3328F8C4-BBCE-4469-9D43-6AEEC32383F7}"/>
                </a:ext>
              </a:extLst>
            </p:cNvPr>
            <p:cNvSpPr/>
            <p:nvPr/>
          </p:nvSpPr>
          <p:spPr>
            <a:xfrm>
              <a:off x="255635" y="3028983"/>
              <a:ext cx="11619085" cy="236216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38100" cap="flat" cmpd="sng">
              <a:solidFill>
                <a:srgbClr val="0079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2" tIns="22851" rIns="45712" bIns="22851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3200"/>
              </a:pPr>
              <a:endParaRPr sz="16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78;p12">
              <a:extLst>
                <a:ext uri="{FF2B5EF4-FFF2-40B4-BE49-F238E27FC236}">
                  <a16:creationId xmlns:a16="http://schemas.microsoft.com/office/drawing/2014/main" id="{731068CC-BAB9-4D8A-935A-64C7288D6E22}"/>
                </a:ext>
              </a:extLst>
            </p:cNvPr>
            <p:cNvSpPr txBox="1"/>
            <p:nvPr/>
          </p:nvSpPr>
          <p:spPr>
            <a:xfrm>
              <a:off x="587962" y="2695136"/>
              <a:ext cx="9688668" cy="2975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>
                <a:buClr>
                  <a:srgbClr val="5E5E5E"/>
                </a:buClr>
                <a:buSzPts val="3200"/>
              </a:pPr>
              <a:r>
                <a:rPr lang="fr-FR" sz="1600" b="1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Nouvelles modalités d’évaluation :</a:t>
              </a:r>
              <a:endParaRPr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9;p12">
              <a:extLst>
                <a:ext uri="{FF2B5EF4-FFF2-40B4-BE49-F238E27FC236}">
                  <a16:creationId xmlns:a16="http://schemas.microsoft.com/office/drawing/2014/main" id="{F5F69235-4802-4B1E-95AF-A33FABC6A56D}"/>
                </a:ext>
              </a:extLst>
            </p:cNvPr>
            <p:cNvSpPr/>
            <p:nvPr/>
          </p:nvSpPr>
          <p:spPr>
            <a:xfrm>
              <a:off x="373621" y="3100713"/>
              <a:ext cx="5062351" cy="2195212"/>
            </a:xfrm>
            <a:prstGeom prst="roundRect">
              <a:avLst>
                <a:gd name="adj" fmla="val 10000"/>
              </a:avLst>
            </a:prstGeom>
            <a:solidFill>
              <a:srgbClr val="CBE0FF"/>
            </a:solidFill>
            <a:ln>
              <a:noFill/>
            </a:ln>
          </p:spPr>
          <p:txBody>
            <a:bodyPr spcFirstLastPara="1" wrap="square" lIns="45712" tIns="22851" rIns="45712" bIns="22851" anchor="t" anchorCtr="0">
              <a:noAutofit/>
            </a:bodyPr>
            <a:lstStyle/>
            <a:p>
              <a:pPr>
                <a:buClr>
                  <a:srgbClr val="5E5E5E"/>
                </a:buClr>
                <a:buSzPts val="3200"/>
              </a:pPr>
              <a:r>
                <a:rPr lang="fr-FR" sz="1600" b="1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Une évaluation </a:t>
              </a:r>
              <a:endParaRPr lang="fr-FR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09555" lvl="4">
                <a:spcBef>
                  <a:spcPts val="900"/>
                </a:spcBef>
                <a:buClr>
                  <a:srgbClr val="5E5E5E"/>
                </a:buClr>
                <a:buSzPts val="3200"/>
              </a:pPr>
              <a:r>
                <a:rPr lang="fr-FR" sz="160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à partir de plusieurs activités</a:t>
              </a:r>
              <a:endParaRPr lang="fr-FR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09555" lvl="4">
                <a:spcBef>
                  <a:spcPts val="600"/>
                </a:spcBef>
                <a:buClr>
                  <a:srgbClr val="5E5E5E"/>
                </a:buClr>
                <a:buSzPts val="3200"/>
              </a:pPr>
              <a:r>
                <a:rPr lang="fr-FR" sz="160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graduelle, pour tenir compte de la montée en autonomie dans l’acquisition des compétences</a:t>
              </a:r>
              <a:endParaRPr lang="fr-FR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09555" lvl="4">
                <a:spcBef>
                  <a:spcPts val="600"/>
                </a:spcBef>
                <a:buClr>
                  <a:srgbClr val="5E5E5E"/>
                </a:buClr>
                <a:buSzPts val="3200"/>
              </a:pPr>
              <a:r>
                <a:rPr lang="fr-FR" sz="160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par l’équipe pédagogique du domaine professionnel</a:t>
              </a:r>
              <a:endParaRPr lang="fr-FR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0;p12">
              <a:extLst>
                <a:ext uri="{FF2B5EF4-FFF2-40B4-BE49-F238E27FC236}">
                  <a16:creationId xmlns:a16="http://schemas.microsoft.com/office/drawing/2014/main" id="{74A726C1-0E87-4815-9208-EABB38B8E05F}"/>
                </a:ext>
              </a:extLst>
            </p:cNvPr>
            <p:cNvSpPr/>
            <p:nvPr/>
          </p:nvSpPr>
          <p:spPr>
            <a:xfrm>
              <a:off x="5518022" y="3902793"/>
              <a:ext cx="1150351" cy="59100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>
                <a:buClr>
                  <a:srgbClr val="5E5E5E"/>
                </a:buClr>
                <a:buSzPts val="3200"/>
              </a:pPr>
              <a:endPara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81;p12">
              <a:extLst>
                <a:ext uri="{FF2B5EF4-FFF2-40B4-BE49-F238E27FC236}">
                  <a16:creationId xmlns:a16="http://schemas.microsoft.com/office/drawing/2014/main" id="{BA4D96EC-1E1E-4F9D-8435-E46F86D95EF6}"/>
                </a:ext>
              </a:extLst>
            </p:cNvPr>
            <p:cNvSpPr/>
            <p:nvPr/>
          </p:nvSpPr>
          <p:spPr>
            <a:xfrm>
              <a:off x="6732637" y="3100690"/>
              <a:ext cx="5062289" cy="2195212"/>
            </a:xfrm>
            <a:prstGeom prst="roundRect">
              <a:avLst>
                <a:gd name="adj" fmla="val 10000"/>
              </a:avLst>
            </a:prstGeom>
            <a:solidFill>
              <a:srgbClr val="CADFFF"/>
            </a:solidFill>
            <a:ln>
              <a:noFill/>
            </a:ln>
          </p:spPr>
          <p:txBody>
            <a:bodyPr spcFirstLastPara="1" wrap="square" lIns="45712" tIns="22851" rIns="45712" bIns="22851" anchor="ctr" anchorCtr="0">
              <a:noAutofit/>
            </a:bodyPr>
            <a:lstStyle/>
            <a:p>
              <a:pPr>
                <a:buClr>
                  <a:srgbClr val="5E5E5E"/>
                </a:buClr>
                <a:buSzPts val="3200"/>
              </a:pPr>
              <a:r>
                <a:rPr lang="fr-FR" sz="1600" b="1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Suivi et bilan des compétences</a:t>
              </a:r>
              <a:endParaRPr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09555" lvl="4">
                <a:spcBef>
                  <a:spcPts val="900"/>
                </a:spcBef>
                <a:buClr>
                  <a:srgbClr val="5E5E5E"/>
                </a:buClr>
                <a:buSzPts val="3200"/>
              </a:pPr>
              <a:r>
                <a:rPr lang="fr-FR" sz="160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points intermédiaires semestriels portés à la connaissance des apprenants</a:t>
              </a:r>
            </a:p>
            <a:p>
              <a:pPr marL="309555" lvl="4">
                <a:spcBef>
                  <a:spcPts val="900"/>
                </a:spcBef>
                <a:buClr>
                  <a:srgbClr val="5E5E5E"/>
                </a:buClr>
                <a:buSzPts val="3200"/>
              </a:pPr>
              <a:r>
                <a:rPr lang="fr-FR" sz="160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positionnement final au cours du dernier trimestre de la formation</a:t>
              </a:r>
              <a:endParaRPr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84;p12">
            <a:extLst>
              <a:ext uri="{FF2B5EF4-FFF2-40B4-BE49-F238E27FC236}">
                <a16:creationId xmlns:a16="http://schemas.microsoft.com/office/drawing/2014/main" id="{6DF91F30-DDD0-44E0-A1E6-70DE33AE06FE}"/>
              </a:ext>
            </a:extLst>
          </p:cNvPr>
          <p:cNvSpPr txBox="1">
            <a:spLocks/>
          </p:cNvSpPr>
          <p:nvPr/>
        </p:nvSpPr>
        <p:spPr>
          <a:xfrm>
            <a:off x="11627318" y="6399506"/>
            <a:ext cx="427548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477924-E458-5950-2C5A-D1429264FF5A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239627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 DE RENOVATION</a:t>
            </a:r>
          </a:p>
        </p:txBody>
      </p:sp>
      <p:sp>
        <p:nvSpPr>
          <p:cNvPr id="6" name="Flèche droite 4">
            <a:extLst>
              <a:ext uri="{FF2B5EF4-FFF2-40B4-BE49-F238E27FC236}">
                <a16:creationId xmlns:a16="http://schemas.microsoft.com/office/drawing/2014/main" id="{CDA50CB9-079F-408C-BB10-127A9C655B0B}"/>
              </a:ext>
            </a:extLst>
          </p:cNvPr>
          <p:cNvSpPr/>
          <p:nvPr/>
        </p:nvSpPr>
        <p:spPr>
          <a:xfrm>
            <a:off x="7147225" y="2695578"/>
            <a:ext cx="792179" cy="6844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à coins arrondis 5">
            <a:extLst>
              <a:ext uri="{FF2B5EF4-FFF2-40B4-BE49-F238E27FC236}">
                <a16:creationId xmlns:a16="http://schemas.microsoft.com/office/drawing/2014/main" id="{8652C643-144C-4E77-A53B-2CF9BA0524A0}"/>
              </a:ext>
            </a:extLst>
          </p:cNvPr>
          <p:cNvSpPr/>
          <p:nvPr/>
        </p:nvSpPr>
        <p:spPr>
          <a:xfrm rot="16200000">
            <a:off x="6577692" y="2451197"/>
            <a:ext cx="3954962" cy="10130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67" dirty="0"/>
              <a:t>Présentation du RAP en CPC le 14 décembre 2023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C2FAB20-166C-4B3C-8E24-BD5AE4FA9835}"/>
              </a:ext>
            </a:extLst>
          </p:cNvPr>
          <p:cNvGrpSpPr/>
          <p:nvPr/>
        </p:nvGrpSpPr>
        <p:grpSpPr>
          <a:xfrm>
            <a:off x="188289" y="797263"/>
            <a:ext cx="7895007" cy="4113066"/>
            <a:chOff x="748631" y="1583646"/>
            <a:chExt cx="10894755" cy="5064975"/>
          </a:xfrm>
        </p:grpSpPr>
        <p:sp>
          <p:nvSpPr>
            <p:cNvPr id="9" name="Flèche à angle droit 10">
              <a:extLst>
                <a:ext uri="{FF2B5EF4-FFF2-40B4-BE49-F238E27FC236}">
                  <a16:creationId xmlns:a16="http://schemas.microsoft.com/office/drawing/2014/main" id="{ADCEACBF-E700-4365-B0E7-3299BD2C6D57}"/>
                </a:ext>
              </a:extLst>
            </p:cNvPr>
            <p:cNvSpPr/>
            <p:nvPr/>
          </p:nvSpPr>
          <p:spPr>
            <a:xfrm rot="5400000">
              <a:off x="1064688" y="3250205"/>
              <a:ext cx="936647" cy="70697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Forme libre 11">
              <a:extLst>
                <a:ext uri="{FF2B5EF4-FFF2-40B4-BE49-F238E27FC236}">
                  <a16:creationId xmlns:a16="http://schemas.microsoft.com/office/drawing/2014/main" id="{3F9D3CCE-074C-4D23-9E60-8C59BD3F1B6E}"/>
                </a:ext>
              </a:extLst>
            </p:cNvPr>
            <p:cNvSpPr/>
            <p:nvPr/>
          </p:nvSpPr>
          <p:spPr>
            <a:xfrm>
              <a:off x="748631" y="1583646"/>
              <a:ext cx="2402476" cy="1212267"/>
            </a:xfrm>
            <a:custGeom>
              <a:avLst/>
              <a:gdLst>
                <a:gd name="connsiteX0" fmla="*/ 0 w 2319656"/>
                <a:gd name="connsiteY0" fmla="*/ 178809 h 1072638"/>
                <a:gd name="connsiteX1" fmla="*/ 178809 w 2319656"/>
                <a:gd name="connsiteY1" fmla="*/ 0 h 1072638"/>
                <a:gd name="connsiteX2" fmla="*/ 2140847 w 2319656"/>
                <a:gd name="connsiteY2" fmla="*/ 0 h 1072638"/>
                <a:gd name="connsiteX3" fmla="*/ 2319656 w 2319656"/>
                <a:gd name="connsiteY3" fmla="*/ 178809 h 1072638"/>
                <a:gd name="connsiteX4" fmla="*/ 2319656 w 2319656"/>
                <a:gd name="connsiteY4" fmla="*/ 893829 h 1072638"/>
                <a:gd name="connsiteX5" fmla="*/ 2140847 w 2319656"/>
                <a:gd name="connsiteY5" fmla="*/ 1072638 h 1072638"/>
                <a:gd name="connsiteX6" fmla="*/ 178809 w 2319656"/>
                <a:gd name="connsiteY6" fmla="*/ 1072638 h 1072638"/>
                <a:gd name="connsiteX7" fmla="*/ 0 w 2319656"/>
                <a:gd name="connsiteY7" fmla="*/ 893829 h 1072638"/>
                <a:gd name="connsiteX8" fmla="*/ 0 w 2319656"/>
                <a:gd name="connsiteY8" fmla="*/ 178809 h 10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656" h="1072638">
                  <a:moveTo>
                    <a:pt x="0" y="178809"/>
                  </a:moveTo>
                  <a:cubicBezTo>
                    <a:pt x="0" y="80056"/>
                    <a:pt x="80056" y="0"/>
                    <a:pt x="178809" y="0"/>
                  </a:cubicBezTo>
                  <a:lnTo>
                    <a:pt x="2140847" y="0"/>
                  </a:lnTo>
                  <a:cubicBezTo>
                    <a:pt x="2239600" y="0"/>
                    <a:pt x="2319656" y="80056"/>
                    <a:pt x="2319656" y="178809"/>
                  </a:cubicBezTo>
                  <a:lnTo>
                    <a:pt x="2319656" y="893829"/>
                  </a:lnTo>
                  <a:cubicBezTo>
                    <a:pt x="2319656" y="992582"/>
                    <a:pt x="2239600" y="1072638"/>
                    <a:pt x="2140847" y="1072638"/>
                  </a:cubicBezTo>
                  <a:lnTo>
                    <a:pt x="178809" y="1072638"/>
                  </a:lnTo>
                  <a:cubicBezTo>
                    <a:pt x="80056" y="1072638"/>
                    <a:pt x="0" y="992582"/>
                    <a:pt x="0" y="893829"/>
                  </a:cubicBezTo>
                  <a:lnTo>
                    <a:pt x="0" y="17880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61" tIns="124761" rIns="124761" bIns="12476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/>
                <a:t>Définition du RAP avec le GT experts professionnels</a:t>
              </a:r>
            </a:p>
          </p:txBody>
        </p:sp>
        <p:sp>
          <p:nvSpPr>
            <p:cNvPr id="11" name="Forme libre 12">
              <a:extLst>
                <a:ext uri="{FF2B5EF4-FFF2-40B4-BE49-F238E27FC236}">
                  <a16:creationId xmlns:a16="http://schemas.microsoft.com/office/drawing/2014/main" id="{B0E89670-2D50-4F84-80B9-DB0A6DED2E05}"/>
                </a:ext>
              </a:extLst>
            </p:cNvPr>
            <p:cNvSpPr/>
            <p:nvPr/>
          </p:nvSpPr>
          <p:spPr>
            <a:xfrm>
              <a:off x="3101964" y="1808979"/>
              <a:ext cx="5804002" cy="925168"/>
            </a:xfrm>
            <a:custGeom>
              <a:avLst/>
              <a:gdLst>
                <a:gd name="connsiteX0" fmla="*/ 0 w 5804002"/>
                <a:gd name="connsiteY0" fmla="*/ 0 h 925168"/>
                <a:gd name="connsiteX1" fmla="*/ 5804002 w 5804002"/>
                <a:gd name="connsiteY1" fmla="*/ 0 h 925168"/>
                <a:gd name="connsiteX2" fmla="*/ 5804002 w 5804002"/>
                <a:gd name="connsiteY2" fmla="*/ 925168 h 925168"/>
                <a:gd name="connsiteX3" fmla="*/ 0 w 5804002"/>
                <a:gd name="connsiteY3" fmla="*/ 925168 h 925168"/>
                <a:gd name="connsiteX4" fmla="*/ 0 w 5804002"/>
                <a:gd name="connsiteY4" fmla="*/ 0 h 92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4002" h="925168">
                  <a:moveTo>
                    <a:pt x="0" y="0"/>
                  </a:moveTo>
                  <a:lnTo>
                    <a:pt x="5804002" y="0"/>
                  </a:lnTo>
                  <a:lnTo>
                    <a:pt x="5804002" y="925168"/>
                  </a:lnTo>
                  <a:lnTo>
                    <a:pt x="0" y="925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dirty="0"/>
                <a:t>I</a:t>
              </a:r>
              <a:r>
                <a:rPr lang="fr-FR" sz="1200" kern="1200" dirty="0"/>
                <a:t>dentification des activités par pôle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kern="1200" dirty="0"/>
                <a:t>Identification des tâches associées aux activités et du niveau d’autonomie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kern="1200" dirty="0"/>
                <a:t>Spécification des résultats attendus pour chacune des tâches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200" kern="1200" dirty="0"/>
            </a:p>
          </p:txBody>
        </p:sp>
        <p:sp>
          <p:nvSpPr>
            <p:cNvPr id="12" name="Flèche à angle droit 13">
              <a:extLst>
                <a:ext uri="{FF2B5EF4-FFF2-40B4-BE49-F238E27FC236}">
                  <a16:creationId xmlns:a16="http://schemas.microsoft.com/office/drawing/2014/main" id="{E0563A92-CEED-4AB6-A8A0-538DB55071B7}"/>
                </a:ext>
              </a:extLst>
            </p:cNvPr>
            <p:cNvSpPr/>
            <p:nvPr/>
          </p:nvSpPr>
          <p:spPr>
            <a:xfrm rot="5400000">
              <a:off x="3481660" y="5217645"/>
              <a:ext cx="1301901" cy="69631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-12719064"/>
                <a:satOff val="34075"/>
                <a:lumOff val="123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Forme libre 14">
              <a:extLst>
                <a:ext uri="{FF2B5EF4-FFF2-40B4-BE49-F238E27FC236}">
                  <a16:creationId xmlns:a16="http://schemas.microsoft.com/office/drawing/2014/main" id="{C53C61F6-000F-4326-8BF8-926BA850108D}"/>
                </a:ext>
              </a:extLst>
            </p:cNvPr>
            <p:cNvSpPr/>
            <p:nvPr/>
          </p:nvSpPr>
          <p:spPr>
            <a:xfrm>
              <a:off x="2050143" y="3043541"/>
              <a:ext cx="2319656" cy="1623684"/>
            </a:xfrm>
            <a:custGeom>
              <a:avLst/>
              <a:gdLst>
                <a:gd name="connsiteX0" fmla="*/ 0 w 2319656"/>
                <a:gd name="connsiteY0" fmla="*/ 270668 h 1623684"/>
                <a:gd name="connsiteX1" fmla="*/ 270668 w 2319656"/>
                <a:gd name="connsiteY1" fmla="*/ 0 h 1623684"/>
                <a:gd name="connsiteX2" fmla="*/ 2048988 w 2319656"/>
                <a:gd name="connsiteY2" fmla="*/ 0 h 1623684"/>
                <a:gd name="connsiteX3" fmla="*/ 2319656 w 2319656"/>
                <a:gd name="connsiteY3" fmla="*/ 270668 h 1623684"/>
                <a:gd name="connsiteX4" fmla="*/ 2319656 w 2319656"/>
                <a:gd name="connsiteY4" fmla="*/ 1353016 h 1623684"/>
                <a:gd name="connsiteX5" fmla="*/ 2048988 w 2319656"/>
                <a:gd name="connsiteY5" fmla="*/ 1623684 h 1623684"/>
                <a:gd name="connsiteX6" fmla="*/ 270668 w 2319656"/>
                <a:gd name="connsiteY6" fmla="*/ 1623684 h 1623684"/>
                <a:gd name="connsiteX7" fmla="*/ 0 w 2319656"/>
                <a:gd name="connsiteY7" fmla="*/ 1353016 h 1623684"/>
                <a:gd name="connsiteX8" fmla="*/ 0 w 2319656"/>
                <a:gd name="connsiteY8" fmla="*/ 270668 h 162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656" h="1623684">
                  <a:moveTo>
                    <a:pt x="0" y="270668"/>
                  </a:moveTo>
                  <a:cubicBezTo>
                    <a:pt x="0" y="121182"/>
                    <a:pt x="121182" y="0"/>
                    <a:pt x="270668" y="0"/>
                  </a:cubicBezTo>
                  <a:lnTo>
                    <a:pt x="2048988" y="0"/>
                  </a:lnTo>
                  <a:cubicBezTo>
                    <a:pt x="2198474" y="0"/>
                    <a:pt x="2319656" y="121182"/>
                    <a:pt x="2319656" y="270668"/>
                  </a:cubicBezTo>
                  <a:lnTo>
                    <a:pt x="2319656" y="1353016"/>
                  </a:lnTo>
                  <a:cubicBezTo>
                    <a:pt x="2319656" y="1502502"/>
                    <a:pt x="2198474" y="1623684"/>
                    <a:pt x="2048988" y="1623684"/>
                  </a:cubicBezTo>
                  <a:lnTo>
                    <a:pt x="270668" y="1623684"/>
                  </a:lnTo>
                  <a:cubicBezTo>
                    <a:pt x="121182" y="1623684"/>
                    <a:pt x="0" y="1502502"/>
                    <a:pt x="0" y="1353016"/>
                  </a:cubicBezTo>
                  <a:lnTo>
                    <a:pt x="0" y="27066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6" tIns="124996" rIns="124996" bIns="1249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/>
                <a:t>Définition du référentiel de compétences professionnelles et du référentiel  d’examen  avec le GT enseignants en lien avec le GT professionnel</a:t>
              </a:r>
            </a:p>
          </p:txBody>
        </p:sp>
        <p:sp>
          <p:nvSpPr>
            <p:cNvPr id="14" name="Forme libre 15">
              <a:extLst>
                <a:ext uri="{FF2B5EF4-FFF2-40B4-BE49-F238E27FC236}">
                  <a16:creationId xmlns:a16="http://schemas.microsoft.com/office/drawing/2014/main" id="{28952CAE-7ADB-452C-9A94-84C6747B5C63}"/>
                </a:ext>
              </a:extLst>
            </p:cNvPr>
            <p:cNvSpPr/>
            <p:nvPr/>
          </p:nvSpPr>
          <p:spPr>
            <a:xfrm>
              <a:off x="4406363" y="3175398"/>
              <a:ext cx="7237023" cy="1312333"/>
            </a:xfrm>
            <a:custGeom>
              <a:avLst/>
              <a:gdLst>
                <a:gd name="connsiteX0" fmla="*/ 0 w 7237023"/>
                <a:gd name="connsiteY0" fmla="*/ 0 h 1312333"/>
                <a:gd name="connsiteX1" fmla="*/ 7237023 w 7237023"/>
                <a:gd name="connsiteY1" fmla="*/ 0 h 1312333"/>
                <a:gd name="connsiteX2" fmla="*/ 7237023 w 7237023"/>
                <a:gd name="connsiteY2" fmla="*/ 1312333 h 1312333"/>
                <a:gd name="connsiteX3" fmla="*/ 0 w 7237023"/>
                <a:gd name="connsiteY3" fmla="*/ 1312333 h 1312333"/>
                <a:gd name="connsiteX4" fmla="*/ 0 w 7237023"/>
                <a:gd name="connsiteY4" fmla="*/ 0 h 131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7023" h="1312333">
                  <a:moveTo>
                    <a:pt x="0" y="0"/>
                  </a:moveTo>
                  <a:lnTo>
                    <a:pt x="7237023" y="0"/>
                  </a:lnTo>
                  <a:lnTo>
                    <a:pt x="7237023" y="1312333"/>
                  </a:lnTo>
                  <a:lnTo>
                    <a:pt x="0" y="1312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kern="1200" dirty="0"/>
                <a:t>Définition des compétences professionnelles par pôle d’activités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kern="1200" dirty="0"/>
                <a:t>Définition des savoirs associés et de leur niveau taxonomique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kern="1200" dirty="0"/>
                <a:t>Formalisation des critères d’évaluation pour chacune des compétences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kern="1200" dirty="0"/>
                <a:t>Définition des épreuves par pôle d’activités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kern="1200" dirty="0"/>
                <a:t>Définition des modalités de stage</a:t>
              </a:r>
            </a:p>
          </p:txBody>
        </p:sp>
        <p:sp>
          <p:nvSpPr>
            <p:cNvPr id="15" name="Forme libre 16">
              <a:extLst>
                <a:ext uri="{FF2B5EF4-FFF2-40B4-BE49-F238E27FC236}">
                  <a16:creationId xmlns:a16="http://schemas.microsoft.com/office/drawing/2014/main" id="{B94DFD27-3586-4159-8388-7C80C3A7131C}"/>
                </a:ext>
              </a:extLst>
            </p:cNvPr>
            <p:cNvSpPr/>
            <p:nvPr/>
          </p:nvSpPr>
          <p:spPr>
            <a:xfrm>
              <a:off x="4502703" y="5377796"/>
              <a:ext cx="2319656" cy="1143820"/>
            </a:xfrm>
            <a:custGeom>
              <a:avLst/>
              <a:gdLst>
                <a:gd name="connsiteX0" fmla="*/ 0 w 2319656"/>
                <a:gd name="connsiteY0" fmla="*/ 190675 h 1143820"/>
                <a:gd name="connsiteX1" fmla="*/ 190675 w 2319656"/>
                <a:gd name="connsiteY1" fmla="*/ 0 h 1143820"/>
                <a:gd name="connsiteX2" fmla="*/ 2128981 w 2319656"/>
                <a:gd name="connsiteY2" fmla="*/ 0 h 1143820"/>
                <a:gd name="connsiteX3" fmla="*/ 2319656 w 2319656"/>
                <a:gd name="connsiteY3" fmla="*/ 190675 h 1143820"/>
                <a:gd name="connsiteX4" fmla="*/ 2319656 w 2319656"/>
                <a:gd name="connsiteY4" fmla="*/ 953145 h 1143820"/>
                <a:gd name="connsiteX5" fmla="*/ 2128981 w 2319656"/>
                <a:gd name="connsiteY5" fmla="*/ 1143820 h 1143820"/>
                <a:gd name="connsiteX6" fmla="*/ 190675 w 2319656"/>
                <a:gd name="connsiteY6" fmla="*/ 1143820 h 1143820"/>
                <a:gd name="connsiteX7" fmla="*/ 0 w 2319656"/>
                <a:gd name="connsiteY7" fmla="*/ 953145 h 1143820"/>
                <a:gd name="connsiteX8" fmla="*/ 0 w 2319656"/>
                <a:gd name="connsiteY8" fmla="*/ 190675 h 114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656" h="1143820">
                  <a:moveTo>
                    <a:pt x="0" y="190675"/>
                  </a:moveTo>
                  <a:cubicBezTo>
                    <a:pt x="0" y="85368"/>
                    <a:pt x="85368" y="0"/>
                    <a:pt x="190675" y="0"/>
                  </a:cubicBezTo>
                  <a:lnTo>
                    <a:pt x="2128981" y="0"/>
                  </a:lnTo>
                  <a:cubicBezTo>
                    <a:pt x="2234288" y="0"/>
                    <a:pt x="2319656" y="85368"/>
                    <a:pt x="2319656" y="190675"/>
                  </a:cubicBezTo>
                  <a:lnTo>
                    <a:pt x="2319656" y="953145"/>
                  </a:lnTo>
                  <a:cubicBezTo>
                    <a:pt x="2319656" y="1058452"/>
                    <a:pt x="2234288" y="1143820"/>
                    <a:pt x="2128981" y="1143820"/>
                  </a:cubicBezTo>
                  <a:lnTo>
                    <a:pt x="190675" y="1143820"/>
                  </a:lnTo>
                  <a:cubicBezTo>
                    <a:pt x="85368" y="1143820"/>
                    <a:pt x="0" y="1058452"/>
                    <a:pt x="0" y="953145"/>
                  </a:cubicBezTo>
                  <a:lnTo>
                    <a:pt x="0" y="19067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567" tIns="101567" rIns="101567" bIns="10156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/>
                <a:t>Rédaction d’un guide d’accompagnement pédagogique avec le GT enseignants</a:t>
              </a:r>
            </a:p>
          </p:txBody>
        </p:sp>
        <p:sp>
          <p:nvSpPr>
            <p:cNvPr id="16" name="Forme libre 17">
              <a:extLst>
                <a:ext uri="{FF2B5EF4-FFF2-40B4-BE49-F238E27FC236}">
                  <a16:creationId xmlns:a16="http://schemas.microsoft.com/office/drawing/2014/main" id="{3CED4FA9-2CCE-4BE5-AC1D-09EA87C36ABF}"/>
                </a:ext>
              </a:extLst>
            </p:cNvPr>
            <p:cNvSpPr/>
            <p:nvPr/>
          </p:nvSpPr>
          <p:spPr>
            <a:xfrm>
              <a:off x="6868742" y="5336288"/>
              <a:ext cx="4351462" cy="1312333"/>
            </a:xfrm>
            <a:custGeom>
              <a:avLst/>
              <a:gdLst>
                <a:gd name="connsiteX0" fmla="*/ 0 w 4351462"/>
                <a:gd name="connsiteY0" fmla="*/ 0 h 1312333"/>
                <a:gd name="connsiteX1" fmla="*/ 4351462 w 4351462"/>
                <a:gd name="connsiteY1" fmla="*/ 0 h 1312333"/>
                <a:gd name="connsiteX2" fmla="*/ 4351462 w 4351462"/>
                <a:gd name="connsiteY2" fmla="*/ 1312333 h 1312333"/>
                <a:gd name="connsiteX3" fmla="*/ 0 w 4351462"/>
                <a:gd name="connsiteY3" fmla="*/ 1312333 h 1312333"/>
                <a:gd name="connsiteX4" fmla="*/ 0 w 4351462"/>
                <a:gd name="connsiteY4" fmla="*/ 0 h 131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462" h="1312333">
                  <a:moveTo>
                    <a:pt x="0" y="0"/>
                  </a:moveTo>
                  <a:lnTo>
                    <a:pt x="4351462" y="0"/>
                  </a:lnTo>
                  <a:lnTo>
                    <a:pt x="4351462" y="1312333"/>
                  </a:lnTo>
                  <a:lnTo>
                    <a:pt x="0" y="1312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kern="1200" dirty="0"/>
                <a:t>Propositions d’organisation des enseignements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200" kern="1200" dirty="0"/>
                <a:t>Exemples de séquencement des situations d’apprentissages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66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5077-6016-A685-E097-1960C91C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395F-6407-EF80-0042-D27B0F779C16}"/>
              </a:ext>
            </a:extLst>
          </p:cNvPr>
          <p:cNvSpPr/>
          <p:nvPr/>
        </p:nvSpPr>
        <p:spPr>
          <a:xfrm>
            <a:off x="1989929" y="1624920"/>
            <a:ext cx="7065575" cy="2990854"/>
          </a:xfrm>
          <a:prstGeom prst="rect">
            <a:avLst/>
          </a:prstGeom>
          <a:solidFill>
            <a:srgbClr val="DCE6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D19A8F6-256E-62C3-3EDB-4007AF1A4852}"/>
              </a:ext>
            </a:extLst>
          </p:cNvPr>
          <p:cNvSpPr txBox="1"/>
          <p:nvPr/>
        </p:nvSpPr>
        <p:spPr>
          <a:xfrm>
            <a:off x="2478282" y="4203725"/>
            <a:ext cx="20337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situation de formation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2FC16C8-5442-8A7C-9D86-3AD3FAC2A983}"/>
              </a:ext>
            </a:extLst>
          </p:cNvPr>
          <p:cNvSpPr txBox="1"/>
          <p:nvPr/>
        </p:nvSpPr>
        <p:spPr>
          <a:xfrm>
            <a:off x="4612490" y="4201571"/>
            <a:ext cx="17002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bilan entreprise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4FCED90A-C2E3-B1E4-18DB-C86B85F0CE27}"/>
              </a:ext>
            </a:extLst>
          </p:cNvPr>
          <p:cNvCxnSpPr/>
          <p:nvPr/>
        </p:nvCxnSpPr>
        <p:spPr>
          <a:xfrm flipV="1">
            <a:off x="6238741" y="4232720"/>
            <a:ext cx="6190" cy="282660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1C91E3C4-1FD4-DEE4-011A-F78D96AA3C76}"/>
              </a:ext>
            </a:extLst>
          </p:cNvPr>
          <p:cNvCxnSpPr/>
          <p:nvPr/>
        </p:nvCxnSpPr>
        <p:spPr>
          <a:xfrm flipV="1">
            <a:off x="4315598" y="4209766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737775AF-736D-83A6-DD51-1D10A4A2A8F2}"/>
              </a:ext>
            </a:extLst>
          </p:cNvPr>
          <p:cNvSpPr txBox="1"/>
          <p:nvPr/>
        </p:nvSpPr>
        <p:spPr>
          <a:xfrm>
            <a:off x="163605" y="1132075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336699"/>
                </a:solidFill>
              </a:rPr>
              <a:t>Des situations de formation et d’évaluation : deux lieux de formation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76F6CDB1-9798-D9DC-BC2A-1B2A56FCB7A3}"/>
              </a:ext>
            </a:extLst>
          </p:cNvPr>
          <p:cNvCxnSpPr/>
          <p:nvPr/>
        </p:nvCxnSpPr>
        <p:spPr>
          <a:xfrm>
            <a:off x="3263188" y="243705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7B89F87-BFC5-9361-BA43-1868CF64C2B0}"/>
              </a:ext>
            </a:extLst>
          </p:cNvPr>
          <p:cNvCxnSpPr/>
          <p:nvPr/>
        </p:nvCxnSpPr>
        <p:spPr>
          <a:xfrm>
            <a:off x="3726146" y="242423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54527CD8-907A-06B7-FC50-DE8CC71BAD9D}"/>
              </a:ext>
            </a:extLst>
          </p:cNvPr>
          <p:cNvCxnSpPr/>
          <p:nvPr/>
        </p:nvCxnSpPr>
        <p:spPr>
          <a:xfrm>
            <a:off x="4702458" y="244328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0CA3D07-BA48-D891-144C-56E5B020AB3A}"/>
              </a:ext>
            </a:extLst>
          </p:cNvPr>
          <p:cNvCxnSpPr/>
          <p:nvPr/>
        </p:nvCxnSpPr>
        <p:spPr>
          <a:xfrm>
            <a:off x="5688295" y="244328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7C0CA4FF-1A40-9DC7-F9D0-BDCE9F7A50D3}"/>
              </a:ext>
            </a:extLst>
          </p:cNvPr>
          <p:cNvCxnSpPr/>
          <p:nvPr/>
        </p:nvCxnSpPr>
        <p:spPr>
          <a:xfrm>
            <a:off x="6674132" y="244328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C25C7AD2-9FD8-3FB3-8270-450C4276C37E}"/>
              </a:ext>
            </a:extLst>
          </p:cNvPr>
          <p:cNvCxnSpPr/>
          <p:nvPr/>
        </p:nvCxnSpPr>
        <p:spPr>
          <a:xfrm>
            <a:off x="7474233" y="2443287"/>
            <a:ext cx="0" cy="44767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rganigramme : Document 28">
            <a:extLst>
              <a:ext uri="{FF2B5EF4-FFF2-40B4-BE49-F238E27FC236}">
                <a16:creationId xmlns:a16="http://schemas.microsoft.com/office/drawing/2014/main" id="{0CD65B3F-4D4A-BC19-3394-32D501EC8976}"/>
              </a:ext>
            </a:extLst>
          </p:cNvPr>
          <p:cNvSpPr/>
          <p:nvPr/>
        </p:nvSpPr>
        <p:spPr>
          <a:xfrm>
            <a:off x="7318454" y="1740682"/>
            <a:ext cx="277853" cy="559767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B9686F0B-641C-2DB7-D444-C06922130AF2}"/>
              </a:ext>
            </a:extLst>
          </p:cNvPr>
          <p:cNvCxnSpPr/>
          <p:nvPr/>
        </p:nvCxnSpPr>
        <p:spPr>
          <a:xfrm flipH="1" flipV="1">
            <a:off x="3313399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A40B5DE0-5448-961C-FB26-C39AE327400B}"/>
              </a:ext>
            </a:extLst>
          </p:cNvPr>
          <p:cNvCxnSpPr/>
          <p:nvPr/>
        </p:nvCxnSpPr>
        <p:spPr>
          <a:xfrm flipH="1" flipV="1">
            <a:off x="2321285" y="330760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F4F9456F-7FCE-4978-4CEB-396B90785B0B}"/>
              </a:ext>
            </a:extLst>
          </p:cNvPr>
          <p:cNvCxnSpPr/>
          <p:nvPr/>
        </p:nvCxnSpPr>
        <p:spPr>
          <a:xfrm flipH="1" flipV="1">
            <a:off x="2454636" y="330760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25125E52-5E58-2E75-4E4C-8BCB4F967255}"/>
              </a:ext>
            </a:extLst>
          </p:cNvPr>
          <p:cNvCxnSpPr/>
          <p:nvPr/>
        </p:nvCxnSpPr>
        <p:spPr>
          <a:xfrm flipH="1" flipV="1">
            <a:off x="2583433" y="331703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C4861BC6-8803-30DF-8C28-2A058F230028}"/>
              </a:ext>
            </a:extLst>
          </p:cNvPr>
          <p:cNvCxnSpPr/>
          <p:nvPr/>
        </p:nvCxnSpPr>
        <p:spPr>
          <a:xfrm flipH="1" flipV="1">
            <a:off x="3159823" y="3324311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36186259-3130-2AF7-E8A9-6C18AB413EDE}"/>
              </a:ext>
            </a:extLst>
          </p:cNvPr>
          <p:cNvCxnSpPr/>
          <p:nvPr/>
        </p:nvCxnSpPr>
        <p:spPr>
          <a:xfrm flipH="1" flipV="1">
            <a:off x="3435631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747D494C-9EDB-28BE-BCD0-F2BE07492F54}"/>
              </a:ext>
            </a:extLst>
          </p:cNvPr>
          <p:cNvCxnSpPr/>
          <p:nvPr/>
        </p:nvCxnSpPr>
        <p:spPr>
          <a:xfrm flipH="1" flipV="1">
            <a:off x="3546373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07F0D69C-6CDD-5985-A718-FE4A2293071D}"/>
              </a:ext>
            </a:extLst>
          </p:cNvPr>
          <p:cNvCxnSpPr/>
          <p:nvPr/>
        </p:nvCxnSpPr>
        <p:spPr>
          <a:xfrm flipH="1" flipV="1">
            <a:off x="3667920" y="332882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B3A94DF8-1237-74DE-E755-2DF495C94F8F}"/>
              </a:ext>
            </a:extLst>
          </p:cNvPr>
          <p:cNvCxnSpPr/>
          <p:nvPr/>
        </p:nvCxnSpPr>
        <p:spPr>
          <a:xfrm flipH="1" flipV="1">
            <a:off x="4102352" y="3326749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CD9AB1AD-321D-FF8C-F839-E2655305D55C}"/>
              </a:ext>
            </a:extLst>
          </p:cNvPr>
          <p:cNvCxnSpPr/>
          <p:nvPr/>
        </p:nvCxnSpPr>
        <p:spPr>
          <a:xfrm flipH="1" flipV="1">
            <a:off x="4357334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57B6AAA7-9BDE-2401-1E98-398EFAEE0DA3}"/>
              </a:ext>
            </a:extLst>
          </p:cNvPr>
          <p:cNvCxnSpPr/>
          <p:nvPr/>
        </p:nvCxnSpPr>
        <p:spPr>
          <a:xfrm flipH="1" flipV="1">
            <a:off x="4600784" y="3314051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BEB0A249-0358-E803-0B71-F4372AC16674}"/>
              </a:ext>
            </a:extLst>
          </p:cNvPr>
          <p:cNvCxnSpPr/>
          <p:nvPr/>
        </p:nvCxnSpPr>
        <p:spPr>
          <a:xfrm flipH="1" flipV="1">
            <a:off x="4890586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510BC7B5-19E3-4C80-449F-FE57FCC702D8}"/>
              </a:ext>
            </a:extLst>
          </p:cNvPr>
          <p:cNvCxnSpPr/>
          <p:nvPr/>
        </p:nvCxnSpPr>
        <p:spPr>
          <a:xfrm flipH="1" flipV="1">
            <a:off x="5042983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647B6D8C-E22A-CB59-AAB5-E0AB107B2CAC}"/>
              </a:ext>
            </a:extLst>
          </p:cNvPr>
          <p:cNvCxnSpPr/>
          <p:nvPr/>
        </p:nvCxnSpPr>
        <p:spPr>
          <a:xfrm flipH="1" flipV="1">
            <a:off x="6137515" y="3337863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D61B01F0-496C-245C-0559-772F8468890D}"/>
              </a:ext>
            </a:extLst>
          </p:cNvPr>
          <p:cNvCxnSpPr/>
          <p:nvPr/>
        </p:nvCxnSpPr>
        <p:spPr>
          <a:xfrm flipH="1" flipV="1">
            <a:off x="6403519" y="333129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857725CD-D365-340A-6556-1B24A639F348}"/>
              </a:ext>
            </a:extLst>
          </p:cNvPr>
          <p:cNvCxnSpPr/>
          <p:nvPr/>
        </p:nvCxnSpPr>
        <p:spPr>
          <a:xfrm flipH="1" flipV="1">
            <a:off x="6531090" y="334092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16F54EE6-70D7-6BEA-40CD-DD78AA37E0A3}"/>
              </a:ext>
            </a:extLst>
          </p:cNvPr>
          <p:cNvCxnSpPr/>
          <p:nvPr/>
        </p:nvCxnSpPr>
        <p:spPr>
          <a:xfrm flipH="1" flipV="1">
            <a:off x="6038799" y="3336054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1D18AE9F-59B9-7979-1FC7-C251B2416B4A}"/>
              </a:ext>
            </a:extLst>
          </p:cNvPr>
          <p:cNvCxnSpPr/>
          <p:nvPr/>
        </p:nvCxnSpPr>
        <p:spPr>
          <a:xfrm flipH="1" flipV="1">
            <a:off x="6813153" y="3336054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29F832C9-FE35-D35E-4EBF-4AA504BB0B16}"/>
              </a:ext>
            </a:extLst>
          </p:cNvPr>
          <p:cNvCxnSpPr/>
          <p:nvPr/>
        </p:nvCxnSpPr>
        <p:spPr>
          <a:xfrm flipH="1" flipV="1">
            <a:off x="7318454" y="3324448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1C92DFF5-40D6-926E-8FB9-61C993F86B36}"/>
              </a:ext>
            </a:extLst>
          </p:cNvPr>
          <p:cNvCxnSpPr/>
          <p:nvPr/>
        </p:nvCxnSpPr>
        <p:spPr>
          <a:xfrm flipH="1" flipV="1">
            <a:off x="4214177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EB1F8044-4DFC-EA9A-BF9D-B60A614A2333}"/>
              </a:ext>
            </a:extLst>
          </p:cNvPr>
          <p:cNvCxnSpPr/>
          <p:nvPr/>
        </p:nvCxnSpPr>
        <p:spPr>
          <a:xfrm flipV="1">
            <a:off x="6683594" y="3321358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E4908BA0-337F-FFC1-7605-88EAB58216D4}"/>
              </a:ext>
            </a:extLst>
          </p:cNvPr>
          <p:cNvCxnSpPr/>
          <p:nvPr/>
        </p:nvCxnSpPr>
        <p:spPr>
          <a:xfrm flipV="1">
            <a:off x="7210142" y="3321358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19DE9095-CA57-E42D-F295-779310991BBD}"/>
              </a:ext>
            </a:extLst>
          </p:cNvPr>
          <p:cNvCxnSpPr/>
          <p:nvPr/>
        </p:nvCxnSpPr>
        <p:spPr>
          <a:xfrm flipV="1">
            <a:off x="4736403" y="3340922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3E22884F-499B-0A3E-CD1D-49ED4AFB9FD2}"/>
              </a:ext>
            </a:extLst>
          </p:cNvPr>
          <p:cNvCxnSpPr/>
          <p:nvPr/>
        </p:nvCxnSpPr>
        <p:spPr>
          <a:xfrm flipV="1">
            <a:off x="3860885" y="3316595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3984AF23-5257-0268-D69C-B7764D1FAF07}"/>
              </a:ext>
            </a:extLst>
          </p:cNvPr>
          <p:cNvSpPr txBox="1"/>
          <p:nvPr/>
        </p:nvSpPr>
        <p:spPr>
          <a:xfrm>
            <a:off x="5607721" y="942798"/>
            <a:ext cx="43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AI</a:t>
            </a:r>
          </a:p>
        </p:txBody>
      </p: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567A86C4-F82D-DF70-D7E4-806679FFED32}"/>
              </a:ext>
            </a:extLst>
          </p:cNvPr>
          <p:cNvGrpSpPr/>
          <p:nvPr/>
        </p:nvGrpSpPr>
        <p:grpSpPr>
          <a:xfrm>
            <a:off x="7272659" y="800593"/>
            <a:ext cx="509549" cy="638175"/>
            <a:chOff x="11134948" y="638830"/>
            <a:chExt cx="679398" cy="850900"/>
          </a:xfrm>
        </p:grpSpPr>
        <p:sp>
          <p:nvSpPr>
            <p:cNvPr id="95" name="Organigramme : Document 81">
              <a:extLst>
                <a:ext uri="{FF2B5EF4-FFF2-40B4-BE49-F238E27FC236}">
                  <a16:creationId xmlns:a16="http://schemas.microsoft.com/office/drawing/2014/main" id="{3625916A-09FE-5547-68C3-6337F6403743}"/>
                </a:ext>
              </a:extLst>
            </p:cNvPr>
            <p:cNvSpPr/>
            <p:nvPr/>
          </p:nvSpPr>
          <p:spPr>
            <a:xfrm>
              <a:off x="11172382" y="638830"/>
              <a:ext cx="584200" cy="850900"/>
            </a:xfrm>
            <a:prstGeom prst="flowChartDocumen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EA94DA87-B88F-65AD-1D1C-ED26303E8673}"/>
                </a:ext>
              </a:extLst>
            </p:cNvPr>
            <p:cNvSpPr txBox="1"/>
            <p:nvPr/>
          </p:nvSpPr>
          <p:spPr>
            <a:xfrm>
              <a:off x="11134948" y="802949"/>
              <a:ext cx="6793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schemeClr val="bg1"/>
                  </a:solidFill>
                </a:rPr>
                <a:t>BAC</a:t>
              </a:r>
            </a:p>
          </p:txBody>
        </p:sp>
      </p:grp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BFDCCEAF-B493-3795-06F6-07F0AA38590B}"/>
              </a:ext>
            </a:extLst>
          </p:cNvPr>
          <p:cNvCxnSpPr/>
          <p:nvPr/>
        </p:nvCxnSpPr>
        <p:spPr>
          <a:xfrm flipH="1" flipV="1">
            <a:off x="2711152" y="330254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38FC993B-6B4A-A1A9-A20D-3F4D4702E595}"/>
              </a:ext>
            </a:extLst>
          </p:cNvPr>
          <p:cNvCxnSpPr/>
          <p:nvPr/>
        </p:nvCxnSpPr>
        <p:spPr>
          <a:xfrm flipV="1">
            <a:off x="7614394" y="1353264"/>
            <a:ext cx="4950" cy="36873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Image 98">
            <a:extLst>
              <a:ext uri="{FF2B5EF4-FFF2-40B4-BE49-F238E27FC236}">
                <a16:creationId xmlns:a16="http://schemas.microsoft.com/office/drawing/2014/main" id="{573FA296-A201-62B4-524F-F1ABD9B0B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48">
            <a:off x="8071763" y="2482663"/>
            <a:ext cx="969479" cy="1217667"/>
          </a:xfrm>
          <a:prstGeom prst="rect">
            <a:avLst/>
          </a:prstGeom>
        </p:spPr>
      </p:pic>
      <p:sp>
        <p:nvSpPr>
          <p:cNvPr id="100" name="Flèche droite 91">
            <a:extLst>
              <a:ext uri="{FF2B5EF4-FFF2-40B4-BE49-F238E27FC236}">
                <a16:creationId xmlns:a16="http://schemas.microsoft.com/office/drawing/2014/main" id="{083C5F67-34D0-C9A4-B326-6CE870F27CF9}"/>
              </a:ext>
            </a:extLst>
          </p:cNvPr>
          <p:cNvSpPr/>
          <p:nvPr/>
        </p:nvSpPr>
        <p:spPr>
          <a:xfrm>
            <a:off x="2143636" y="2752919"/>
            <a:ext cx="5867294" cy="75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BC24F9B6-C8B6-3573-736F-F6267F683B22}"/>
              </a:ext>
            </a:extLst>
          </p:cNvPr>
          <p:cNvSpPr txBox="1"/>
          <p:nvPr/>
        </p:nvSpPr>
        <p:spPr>
          <a:xfrm>
            <a:off x="7890549" y="3692444"/>
            <a:ext cx="1166544" cy="923330"/>
          </a:xfrm>
          <a:prstGeom prst="rect">
            <a:avLst/>
          </a:prstGeom>
          <a:solidFill>
            <a:srgbClr val="DCE6F2">
              <a:alpha val="17000"/>
            </a:srgb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350" b="1" dirty="0"/>
              <a:t>Attestation de compétences</a:t>
            </a:r>
          </a:p>
          <a:p>
            <a:pPr algn="ctr"/>
            <a:r>
              <a:rPr lang="fr-FR" sz="1350" b="1" dirty="0"/>
              <a:t>/</a:t>
            </a:r>
          </a:p>
          <a:p>
            <a:pPr algn="ctr"/>
            <a:r>
              <a:rPr lang="fr-FR" sz="1350" b="1" dirty="0"/>
              <a:t>LSL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340D3DA-49FD-A377-AABF-F62E2F892ECE}"/>
              </a:ext>
            </a:extLst>
          </p:cNvPr>
          <p:cNvSpPr/>
          <p:nvPr/>
        </p:nvSpPr>
        <p:spPr>
          <a:xfrm>
            <a:off x="3923790" y="2367087"/>
            <a:ext cx="66675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0EF288E-917E-7938-06D9-3509F79A70B9}"/>
              </a:ext>
            </a:extLst>
          </p:cNvPr>
          <p:cNvSpPr/>
          <p:nvPr/>
        </p:nvSpPr>
        <p:spPr>
          <a:xfrm>
            <a:off x="5874031" y="2362325"/>
            <a:ext cx="66675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5252636-01CA-DD7B-93BE-16D8E68BD149}"/>
              </a:ext>
            </a:extLst>
          </p:cNvPr>
          <p:cNvSpPr txBox="1"/>
          <p:nvPr/>
        </p:nvSpPr>
        <p:spPr>
          <a:xfrm>
            <a:off x="2551066" y="2954682"/>
            <a:ext cx="94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année 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8A17DD1-B7C3-5580-4B53-1824BB6E2C04}"/>
              </a:ext>
            </a:extLst>
          </p:cNvPr>
          <p:cNvSpPr/>
          <p:nvPr/>
        </p:nvSpPr>
        <p:spPr>
          <a:xfrm>
            <a:off x="4455605" y="296819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année 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96C0784-C6F5-E484-6583-33C0DF4FB76C}"/>
              </a:ext>
            </a:extLst>
          </p:cNvPr>
          <p:cNvSpPr/>
          <p:nvPr/>
        </p:nvSpPr>
        <p:spPr>
          <a:xfrm>
            <a:off x="6413040" y="2954682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année 3</a:t>
            </a: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420E445A-DAC9-9070-C37C-0C75A7DAD0A3}"/>
              </a:ext>
            </a:extLst>
          </p:cNvPr>
          <p:cNvCxnSpPr/>
          <p:nvPr/>
        </p:nvCxnSpPr>
        <p:spPr>
          <a:xfrm flipV="1">
            <a:off x="3006216" y="3302545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D7DB2C70-D830-64EB-6BA7-EF405C94E882}"/>
              </a:ext>
            </a:extLst>
          </p:cNvPr>
          <p:cNvCxnSpPr/>
          <p:nvPr/>
        </p:nvCxnSpPr>
        <p:spPr>
          <a:xfrm flipH="1" flipV="1">
            <a:off x="3754619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2AFEF48F-CFC8-FF7A-1610-B3489A593043}"/>
              </a:ext>
            </a:extLst>
          </p:cNvPr>
          <p:cNvCxnSpPr/>
          <p:nvPr/>
        </p:nvCxnSpPr>
        <p:spPr>
          <a:xfrm flipH="1" flipV="1">
            <a:off x="4470456" y="332388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BDEB16E9-3B61-162F-DDD6-1AEFC4833761}"/>
              </a:ext>
            </a:extLst>
          </p:cNvPr>
          <p:cNvCxnSpPr/>
          <p:nvPr/>
        </p:nvCxnSpPr>
        <p:spPr>
          <a:xfrm flipH="1" flipV="1">
            <a:off x="5149134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4D242B01-528A-C050-09D5-810189C39EEC}"/>
              </a:ext>
            </a:extLst>
          </p:cNvPr>
          <p:cNvCxnSpPr/>
          <p:nvPr/>
        </p:nvCxnSpPr>
        <p:spPr>
          <a:xfrm flipH="1" flipV="1">
            <a:off x="5407541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DACAD679-2C87-97F8-9C9B-BBF232CA2B9A}"/>
              </a:ext>
            </a:extLst>
          </p:cNvPr>
          <p:cNvCxnSpPr/>
          <p:nvPr/>
        </p:nvCxnSpPr>
        <p:spPr>
          <a:xfrm flipH="1" flipV="1">
            <a:off x="5556982" y="331703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3DF4A723-4C4A-E3E5-C4B5-AC42808AEA03}"/>
              </a:ext>
            </a:extLst>
          </p:cNvPr>
          <p:cNvCxnSpPr/>
          <p:nvPr/>
        </p:nvCxnSpPr>
        <p:spPr>
          <a:xfrm flipH="1" flipV="1">
            <a:off x="6938442" y="332882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678FA8D7-BA80-9142-B36B-66EB198317AE}"/>
              </a:ext>
            </a:extLst>
          </p:cNvPr>
          <p:cNvCxnSpPr/>
          <p:nvPr/>
        </p:nvCxnSpPr>
        <p:spPr>
          <a:xfrm flipH="1" flipV="1">
            <a:off x="6265086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rganigramme : Document 111">
            <a:extLst>
              <a:ext uri="{FF2B5EF4-FFF2-40B4-BE49-F238E27FC236}">
                <a16:creationId xmlns:a16="http://schemas.microsoft.com/office/drawing/2014/main" id="{3F6B1311-055C-6E6F-84F0-25941D419418}"/>
              </a:ext>
            </a:extLst>
          </p:cNvPr>
          <p:cNvSpPr/>
          <p:nvPr/>
        </p:nvSpPr>
        <p:spPr>
          <a:xfrm>
            <a:off x="3143261" y="1873172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0B167AA8-E855-1F1E-8F57-CC4C08059E82}"/>
              </a:ext>
            </a:extLst>
          </p:cNvPr>
          <p:cNvCxnSpPr/>
          <p:nvPr/>
        </p:nvCxnSpPr>
        <p:spPr>
          <a:xfrm>
            <a:off x="2720673" y="2396344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425E6ECE-8CD0-326D-92C8-03B36C746376}"/>
              </a:ext>
            </a:extLst>
          </p:cNvPr>
          <p:cNvCxnSpPr/>
          <p:nvPr/>
        </p:nvCxnSpPr>
        <p:spPr>
          <a:xfrm flipH="1" flipV="1">
            <a:off x="2863552" y="3321358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3299CB3A-DFE1-D5DE-ED49-2663C170662E}"/>
              </a:ext>
            </a:extLst>
          </p:cNvPr>
          <p:cNvCxnSpPr/>
          <p:nvPr/>
        </p:nvCxnSpPr>
        <p:spPr>
          <a:xfrm flipH="1" flipV="1">
            <a:off x="5263725" y="3324311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7FD4033A-DB5E-337F-DD78-A95A91340514}"/>
              </a:ext>
            </a:extLst>
          </p:cNvPr>
          <p:cNvCxnSpPr/>
          <p:nvPr/>
        </p:nvCxnSpPr>
        <p:spPr>
          <a:xfrm flipH="1" flipV="1">
            <a:off x="5691671" y="3336184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C6A88F20-1911-BE49-7400-EEC71A0A0E10}"/>
              </a:ext>
            </a:extLst>
          </p:cNvPr>
          <p:cNvCxnSpPr/>
          <p:nvPr/>
        </p:nvCxnSpPr>
        <p:spPr>
          <a:xfrm flipH="1" flipV="1">
            <a:off x="7070485" y="333832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B2B81DA0-E993-777B-C73E-97E61A129C28}"/>
              </a:ext>
            </a:extLst>
          </p:cNvPr>
          <p:cNvCxnSpPr/>
          <p:nvPr/>
        </p:nvCxnSpPr>
        <p:spPr>
          <a:xfrm flipH="1" flipV="1">
            <a:off x="7452970" y="3321358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C712C53-C8D5-A62B-4E45-DB444A28CD89}"/>
              </a:ext>
            </a:extLst>
          </p:cNvPr>
          <p:cNvSpPr txBox="1"/>
          <p:nvPr/>
        </p:nvSpPr>
        <p:spPr>
          <a:xfrm>
            <a:off x="2236448" y="4616999"/>
            <a:ext cx="515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504D"/>
                </a:solidFill>
              </a:rPr>
              <a:t>Le nombre de bilan intermédiaire est à adapter par les équipes pour un suivi personnalisé de l’apprenant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08F42F9-CDD5-00E8-DDCB-97178F8CE1A6}"/>
              </a:ext>
            </a:extLst>
          </p:cNvPr>
          <p:cNvSpPr/>
          <p:nvPr/>
        </p:nvSpPr>
        <p:spPr>
          <a:xfrm>
            <a:off x="102355" y="1610688"/>
            <a:ext cx="1756451" cy="3042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4" name="Organigramme : Document 123">
            <a:extLst>
              <a:ext uri="{FF2B5EF4-FFF2-40B4-BE49-F238E27FC236}">
                <a16:creationId xmlns:a16="http://schemas.microsoft.com/office/drawing/2014/main" id="{441245A7-74DC-A3AF-1500-72A0E038E754}"/>
              </a:ext>
            </a:extLst>
          </p:cNvPr>
          <p:cNvSpPr/>
          <p:nvPr/>
        </p:nvSpPr>
        <p:spPr>
          <a:xfrm>
            <a:off x="790008" y="2261825"/>
            <a:ext cx="316894" cy="361167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185993E9-81EE-136F-DB49-2017B3325367}"/>
              </a:ext>
            </a:extLst>
          </p:cNvPr>
          <p:cNvSpPr txBox="1"/>
          <p:nvPr/>
        </p:nvSpPr>
        <p:spPr>
          <a:xfrm>
            <a:off x="228123" y="1751927"/>
            <a:ext cx="15443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bilan intermédiaire formalisé</a:t>
            </a:r>
          </a:p>
        </p:txBody>
      </p:sp>
      <p:sp>
        <p:nvSpPr>
          <p:cNvPr id="126" name="Organigramme : Document 125">
            <a:extLst>
              <a:ext uri="{FF2B5EF4-FFF2-40B4-BE49-F238E27FC236}">
                <a16:creationId xmlns:a16="http://schemas.microsoft.com/office/drawing/2014/main" id="{441FD6D0-CC7C-6369-801E-1A8DE1B84671}"/>
              </a:ext>
            </a:extLst>
          </p:cNvPr>
          <p:cNvSpPr/>
          <p:nvPr/>
        </p:nvSpPr>
        <p:spPr>
          <a:xfrm>
            <a:off x="760334" y="3172072"/>
            <a:ext cx="316894" cy="361167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A35E1E24-E619-D82A-1DF1-51F55B82027A}"/>
              </a:ext>
            </a:extLst>
          </p:cNvPr>
          <p:cNvSpPr txBox="1"/>
          <p:nvPr/>
        </p:nvSpPr>
        <p:spPr>
          <a:xfrm>
            <a:off x="202129" y="2880124"/>
            <a:ext cx="15025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bilan terminal</a:t>
            </a:r>
          </a:p>
        </p:txBody>
      </p:sp>
      <p:sp>
        <p:nvSpPr>
          <p:cNvPr id="128" name="Organigramme : Document 127">
            <a:extLst>
              <a:ext uri="{FF2B5EF4-FFF2-40B4-BE49-F238E27FC236}">
                <a16:creationId xmlns:a16="http://schemas.microsoft.com/office/drawing/2014/main" id="{04BBD992-7B7D-CA94-1885-DC8893204ADC}"/>
              </a:ext>
            </a:extLst>
          </p:cNvPr>
          <p:cNvSpPr/>
          <p:nvPr/>
        </p:nvSpPr>
        <p:spPr>
          <a:xfrm>
            <a:off x="730500" y="3938358"/>
            <a:ext cx="316894" cy="361167"/>
          </a:xfrm>
          <a:prstGeom prst="flowChartDocumen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982AF720-2270-23AA-84E9-E0AF0AC5095C}"/>
              </a:ext>
            </a:extLst>
          </p:cNvPr>
          <p:cNvSpPr txBox="1"/>
          <p:nvPr/>
        </p:nvSpPr>
        <p:spPr>
          <a:xfrm>
            <a:off x="7634670" y="1742405"/>
            <a:ext cx="15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>
                    <a:lumMod val="75000"/>
                  </a:schemeClr>
                </a:solidFill>
              </a:rPr>
              <a:t>Positionnement définitif par l’équipe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FFF90691-BB97-88AF-ED5E-8EEA4F77B523}"/>
              </a:ext>
            </a:extLst>
          </p:cNvPr>
          <p:cNvSpPr txBox="1"/>
          <p:nvPr/>
        </p:nvSpPr>
        <p:spPr>
          <a:xfrm>
            <a:off x="144313" y="3615119"/>
            <a:ext cx="15025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notation Ux</a:t>
            </a:r>
          </a:p>
        </p:txBody>
      </p:sp>
      <p:pic>
        <p:nvPicPr>
          <p:cNvPr id="131" name="Image 13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C719D98-85CF-2ADC-62A6-BC3E203F7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44" y="1033455"/>
            <a:ext cx="538050" cy="474972"/>
          </a:xfrm>
          <a:prstGeom prst="rect">
            <a:avLst/>
          </a:prstGeom>
          <a:ln>
            <a:solidFill>
              <a:srgbClr val="DCE6F2"/>
            </a:solidFill>
          </a:ln>
        </p:spPr>
      </p:pic>
      <p:sp>
        <p:nvSpPr>
          <p:cNvPr id="132" name="Organigramme : Document 137">
            <a:extLst>
              <a:ext uri="{FF2B5EF4-FFF2-40B4-BE49-F238E27FC236}">
                <a16:creationId xmlns:a16="http://schemas.microsoft.com/office/drawing/2014/main" id="{621C97B4-722A-7312-CE3D-2494B25AA5DB}"/>
              </a:ext>
            </a:extLst>
          </p:cNvPr>
          <p:cNvSpPr/>
          <p:nvPr/>
        </p:nvSpPr>
        <p:spPr>
          <a:xfrm>
            <a:off x="2637214" y="1873172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3" name="Organigramme : Document 138">
            <a:extLst>
              <a:ext uri="{FF2B5EF4-FFF2-40B4-BE49-F238E27FC236}">
                <a16:creationId xmlns:a16="http://schemas.microsoft.com/office/drawing/2014/main" id="{D47D06AF-50D0-3477-4E57-B457EB6927B7}"/>
              </a:ext>
            </a:extLst>
          </p:cNvPr>
          <p:cNvSpPr/>
          <p:nvPr/>
        </p:nvSpPr>
        <p:spPr>
          <a:xfrm>
            <a:off x="3629426" y="1882093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4" name="Organigramme : Document 139">
            <a:extLst>
              <a:ext uri="{FF2B5EF4-FFF2-40B4-BE49-F238E27FC236}">
                <a16:creationId xmlns:a16="http://schemas.microsoft.com/office/drawing/2014/main" id="{D6CBFA40-ED32-1756-EF6F-0736EBAB8D3D}"/>
              </a:ext>
            </a:extLst>
          </p:cNvPr>
          <p:cNvSpPr/>
          <p:nvPr/>
        </p:nvSpPr>
        <p:spPr>
          <a:xfrm>
            <a:off x="4589289" y="1901065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5" name="Organigramme : Document 140">
            <a:extLst>
              <a:ext uri="{FF2B5EF4-FFF2-40B4-BE49-F238E27FC236}">
                <a16:creationId xmlns:a16="http://schemas.microsoft.com/office/drawing/2014/main" id="{4070B14C-DB0D-5FF0-4971-0E4F7F0A5FA0}"/>
              </a:ext>
            </a:extLst>
          </p:cNvPr>
          <p:cNvSpPr/>
          <p:nvPr/>
        </p:nvSpPr>
        <p:spPr>
          <a:xfrm>
            <a:off x="6572617" y="1918848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6" name="Organigramme : Document 141">
            <a:extLst>
              <a:ext uri="{FF2B5EF4-FFF2-40B4-BE49-F238E27FC236}">
                <a16:creationId xmlns:a16="http://schemas.microsoft.com/office/drawing/2014/main" id="{B509A7D7-E1BA-B137-7AD2-7D536AC118A5}"/>
              </a:ext>
            </a:extLst>
          </p:cNvPr>
          <p:cNvSpPr/>
          <p:nvPr/>
        </p:nvSpPr>
        <p:spPr>
          <a:xfrm>
            <a:off x="5551798" y="1901065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49A628E0-498D-401A-0BF7-AE8CDD65B19F}"/>
              </a:ext>
            </a:extLst>
          </p:cNvPr>
          <p:cNvCxnSpPr/>
          <p:nvPr/>
        </p:nvCxnSpPr>
        <p:spPr>
          <a:xfrm flipV="1">
            <a:off x="5790802" y="3316206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ZoneTexte 219">
            <a:extLst>
              <a:ext uri="{FF2B5EF4-FFF2-40B4-BE49-F238E27FC236}">
                <a16:creationId xmlns:a16="http://schemas.microsoft.com/office/drawing/2014/main" id="{D07C2428-5987-C06C-466B-233C393039FA}"/>
              </a:ext>
            </a:extLst>
          </p:cNvPr>
          <p:cNvSpPr txBox="1"/>
          <p:nvPr/>
        </p:nvSpPr>
        <p:spPr>
          <a:xfrm>
            <a:off x="175340" y="647477"/>
            <a:ext cx="384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en baccalauréat professionnel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13E79BAD-FD22-CB47-374D-C789F4179531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40006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01" grpId="0" animBg="1"/>
      <p:bldP spid="115" grpId="0" animBg="1"/>
      <p:bldP spid="122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FCC2484-AAAE-4486-8AAA-20922EC94C0C}"/>
              </a:ext>
            </a:extLst>
          </p:cNvPr>
          <p:cNvSpPr txBox="1"/>
          <p:nvPr/>
        </p:nvSpPr>
        <p:spPr>
          <a:xfrm>
            <a:off x="1008470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75B2A-09B7-430E-AC09-6492569873AE}"/>
              </a:ext>
            </a:extLst>
          </p:cNvPr>
          <p:cNvSpPr txBox="1"/>
          <p:nvPr/>
        </p:nvSpPr>
        <p:spPr>
          <a:xfrm>
            <a:off x="780158" y="1408152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Objectifs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8D267E-BE6F-4D97-A8EB-669BBD927EAD}"/>
              </a:ext>
            </a:extLst>
          </p:cNvPr>
          <p:cNvSpPr txBox="1"/>
          <p:nvPr/>
        </p:nvSpPr>
        <p:spPr>
          <a:xfrm>
            <a:off x="780158" y="1746706"/>
            <a:ext cx="7099794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Suivre l’évolution de l’acquisition de toutes les compétences  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Définir des situations d’évaluations avec des indicateurs détaillés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Faire des bilans intermédiaires individuels et par groupe classe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Déterminer un état d’acquisition de chaque compétence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2A9626-A1AA-4125-BC1B-999DF6540D04}"/>
              </a:ext>
            </a:extLst>
          </p:cNvPr>
          <p:cNvSpPr txBox="1"/>
          <p:nvPr/>
        </p:nvSpPr>
        <p:spPr>
          <a:xfrm>
            <a:off x="208788" y="891540"/>
            <a:ext cx="88163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Les outils de suivi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1CE44F-A406-D41F-C2B9-77DB67A4D7C0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122435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522CD7A-88A4-4D36-A027-AC35D281B2AC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DBC45-3DB4-428F-8041-A23CC7BC9B1D}"/>
              </a:ext>
            </a:extLst>
          </p:cNvPr>
          <p:cNvSpPr txBox="1"/>
          <p:nvPr/>
        </p:nvSpPr>
        <p:spPr>
          <a:xfrm>
            <a:off x="144780" y="891540"/>
            <a:ext cx="88163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Exemples d’outil de suivi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36ABBD-3748-4F56-A4B5-917B6007BBB9}"/>
              </a:ext>
            </a:extLst>
          </p:cNvPr>
          <p:cNvSpPr txBox="1"/>
          <p:nvPr/>
        </p:nvSpPr>
        <p:spPr>
          <a:xfrm>
            <a:off x="2693774" y="1480253"/>
            <a:ext cx="619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Tableur « Feuille de calcul »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Outil « libre » à adapter :  Sacoche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Outil associé au logiciel d’emploi du temps : </a:t>
            </a:r>
            <a:r>
              <a:rPr lang="fr-FR" dirty="0" err="1"/>
              <a:t>Pronote</a:t>
            </a:r>
            <a:endParaRPr lang="fr-FR" dirty="0"/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Outil « </a:t>
            </a:r>
            <a:r>
              <a:rPr lang="fr-FR" dirty="0" err="1"/>
              <a:t>pré-programmé</a:t>
            </a:r>
            <a:r>
              <a:rPr lang="fr-FR" dirty="0"/>
              <a:t> » : CPRO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CB15E0-378E-0422-6330-AFEFA53F8638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62369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F9A0C15-47ED-40DD-AFF6-1700FCE31DBC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86C6365-C5C8-4C9E-916C-DB0C4168D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2"/>
          <a:stretch/>
        </p:blipFill>
        <p:spPr bwMode="auto">
          <a:xfrm>
            <a:off x="423228" y="1757500"/>
            <a:ext cx="4260409" cy="2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FACBDDA-1CC0-4A74-BF8B-5E0B90BF46C9}"/>
              </a:ext>
            </a:extLst>
          </p:cNvPr>
          <p:cNvSpPr txBox="1"/>
          <p:nvPr/>
        </p:nvSpPr>
        <p:spPr>
          <a:xfrm>
            <a:off x="4637903" y="1405436"/>
            <a:ext cx="4506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Limité en partage entres enseignants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Peu ou pas de visibilité pour l’apprenant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Pas de connexion avec le LSL Pro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Standardisation au sein d’un établissement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0B7054-9217-48ED-9DC8-C0B32203E85B}"/>
              </a:ext>
            </a:extLst>
          </p:cNvPr>
          <p:cNvSpPr txBox="1"/>
          <p:nvPr/>
        </p:nvSpPr>
        <p:spPr>
          <a:xfrm>
            <a:off x="144780" y="891540"/>
            <a:ext cx="88163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Exemples d’outil de suivi : </a:t>
            </a:r>
            <a:r>
              <a:rPr lang="fr-FR" b="1" dirty="0">
                <a:solidFill>
                  <a:schemeClr val="bg1"/>
                </a:solidFill>
              </a:rPr>
              <a:t>Tableur « Feuille de calcul »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6E70D9-4557-E01D-69FA-5DC94F5AA2BA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807694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316C7E-9BB5-401E-A293-6D0E85E5F4D5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F00E52E-1C05-4616-A1DE-55E61349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21" y="4020846"/>
            <a:ext cx="2108887" cy="70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301FB565-3C22-46E2-887D-29ACE326AF67}"/>
              </a:ext>
            </a:extLst>
          </p:cNvPr>
          <p:cNvGrpSpPr/>
          <p:nvPr/>
        </p:nvGrpSpPr>
        <p:grpSpPr>
          <a:xfrm>
            <a:off x="300532" y="1330484"/>
            <a:ext cx="4170883" cy="2564860"/>
            <a:chOff x="1210012" y="1249476"/>
            <a:chExt cx="2960280" cy="1665157"/>
          </a:xfrm>
        </p:grpSpPr>
        <p:pic>
          <p:nvPicPr>
            <p:cNvPr id="10" name="Picture 2" descr="https://sacoche.sesamath.net/_img/copie-ecran/interface_evaluation_saisie.png">
              <a:extLst>
                <a:ext uri="{FF2B5EF4-FFF2-40B4-BE49-F238E27FC236}">
                  <a16:creationId xmlns:a16="http://schemas.microsoft.com/office/drawing/2014/main" id="{FC18CE8D-3F38-4518-8097-6D33295F6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012" y="1249476"/>
              <a:ext cx="2960280" cy="166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EA3456-C51F-4B68-8559-3F8A08116ED4}"/>
                </a:ext>
              </a:extLst>
            </p:cNvPr>
            <p:cNvSpPr/>
            <p:nvPr/>
          </p:nvSpPr>
          <p:spPr>
            <a:xfrm>
              <a:off x="1952625" y="1938338"/>
              <a:ext cx="2178844" cy="10953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F17D1608-6827-463C-A068-91BAECE2A9D6}"/>
              </a:ext>
            </a:extLst>
          </p:cNvPr>
          <p:cNvSpPr txBox="1"/>
          <p:nvPr/>
        </p:nvSpPr>
        <p:spPr>
          <a:xfrm>
            <a:off x="4526073" y="1392679"/>
            <a:ext cx="48928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Conçu par un professeur de mathématiques dans un collège en Gironde en 2009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Diffusé gratuitement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Utilisable en ligne, ou téléchargeable et installable sur réseau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Suivi individuel ou en groupe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Possibilité de définir des indicateurs de performance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Connectivité limitée avec les autres outils de l’établissement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E58F5B-D254-4DC5-9D33-568926660F1C}"/>
              </a:ext>
            </a:extLst>
          </p:cNvPr>
          <p:cNvSpPr txBox="1"/>
          <p:nvPr/>
        </p:nvSpPr>
        <p:spPr>
          <a:xfrm>
            <a:off x="144780" y="891540"/>
            <a:ext cx="88163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Exemples d’outil de suivi : Outil libre </a:t>
            </a:r>
            <a:r>
              <a:rPr lang="fr-FR" b="1" dirty="0">
                <a:solidFill>
                  <a:schemeClr val="bg1"/>
                </a:solidFill>
              </a:rPr>
              <a:t>« Sacoche »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4BE787-3D87-4566-FDE3-05555B05F598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802258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698085E-5C7D-4231-8845-265811C1B42B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3ACC6A-0272-44B4-80B8-D2541183693E}"/>
              </a:ext>
            </a:extLst>
          </p:cNvPr>
          <p:cNvSpPr txBox="1"/>
          <p:nvPr/>
        </p:nvSpPr>
        <p:spPr>
          <a:xfrm>
            <a:off x="3809380" y="1087943"/>
            <a:ext cx="53346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Multi-interface: vie scolaire, emploi du temps, stage</a:t>
            </a:r>
            <a:endParaRPr lang="fr-FR" sz="1400" i="1" dirty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Accès Enseignants, Élèves, Familles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Compatible LSL Pro </a:t>
            </a:r>
            <a:r>
              <a:rPr lang="fr-FR" sz="1400" dirty="0"/>
              <a:t>(mis à jour novembre 2022)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Ajout des nouveaux référentiels mutualisés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Possibilités de créer des paliers de compétences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Payant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779A05A-427B-4DD3-8F92-2B6FEB49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89" y="4337369"/>
            <a:ext cx="2087991" cy="6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7D3EB0-157F-4E4A-81EB-AED3A7A5A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/>
        </p:blipFill>
        <p:spPr>
          <a:xfrm>
            <a:off x="189991" y="1484372"/>
            <a:ext cx="3619389" cy="237959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D22FF3E-0434-49C4-BB34-BA20504256C2}"/>
              </a:ext>
            </a:extLst>
          </p:cNvPr>
          <p:cNvSpPr txBox="1"/>
          <p:nvPr/>
        </p:nvSpPr>
        <p:spPr>
          <a:xfrm>
            <a:off x="144780" y="891540"/>
            <a:ext cx="88163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Exemples d’outil de suivi : </a:t>
            </a:r>
            <a:r>
              <a:rPr lang="fr-FR" b="1" dirty="0">
                <a:solidFill>
                  <a:schemeClr val="bg1"/>
                </a:solidFill>
              </a:rPr>
              <a:t>« Pronote »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91610E-493C-A9C3-BF46-A69F45C7C196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2701952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21F0D31-398B-4112-ADD3-61980AF42C81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B6DE00-DFA3-4765-BF75-354EB8FD9F62}"/>
              </a:ext>
            </a:extLst>
          </p:cNvPr>
          <p:cNvSpPr txBox="1"/>
          <p:nvPr/>
        </p:nvSpPr>
        <p:spPr>
          <a:xfrm>
            <a:off x="3809380" y="1188451"/>
            <a:ext cx="533462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Faciliter la démarche d’évaluation par compétences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Concevoir en équipe les activités de formation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Suivre les apprentissages et rendre visible les évolutions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Exploiter collectivement les résultats pour préparer les bilans périodiques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Assurer le pilotage partagé des parcours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Payant</a:t>
            </a:r>
          </a:p>
        </p:txBody>
      </p:sp>
      <p:pic>
        <p:nvPicPr>
          <p:cNvPr id="9" name="Image 8" descr="CANOPE_NOIR_RVB.png">
            <a:extLst>
              <a:ext uri="{FF2B5EF4-FFF2-40B4-BE49-F238E27FC236}">
                <a16:creationId xmlns:a16="http://schemas.microsoft.com/office/drawing/2014/main" id="{D5473059-77F8-4C0B-8076-A11AA4F6A2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18" y="4085904"/>
            <a:ext cx="2278762" cy="9995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29A924-798D-4D2F-AF9E-901D7D31E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1368436"/>
            <a:ext cx="3595116" cy="2375055"/>
          </a:xfrm>
          <a:prstGeom prst="rect">
            <a:avLst/>
          </a:prstGeom>
          <a:ln w="3175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A034626-FAC8-4DC7-818E-CB4F5B4542B0}"/>
              </a:ext>
            </a:extLst>
          </p:cNvPr>
          <p:cNvSpPr txBox="1"/>
          <p:nvPr/>
        </p:nvSpPr>
        <p:spPr>
          <a:xfrm>
            <a:off x="144780" y="891540"/>
            <a:ext cx="88163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Exemples d’outil de suivi : </a:t>
            </a:r>
            <a:r>
              <a:rPr lang="fr-FR" b="1" dirty="0">
                <a:solidFill>
                  <a:schemeClr val="bg1"/>
                </a:solidFill>
              </a:rPr>
              <a:t>« CPRO »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45D6B9-1D83-DE07-48B7-93ADCA3FCD6B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40108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781CED-B849-4E06-A4CC-08E980476055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C4F32B-FCB2-4EF5-9128-C71A04995D48}"/>
              </a:ext>
            </a:extLst>
          </p:cNvPr>
          <p:cNvSpPr txBox="1"/>
          <p:nvPr/>
        </p:nvSpPr>
        <p:spPr>
          <a:xfrm>
            <a:off x="144780" y="891540"/>
            <a:ext cx="88163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Les outils de suivi : </a:t>
            </a:r>
            <a:r>
              <a:rPr lang="fr-FR" sz="1800" b="1" dirty="0">
                <a:solidFill>
                  <a:schemeClr val="bg1"/>
                </a:solidFill>
                <a:latin typeface="+mn-lt"/>
              </a:rPr>
              <a:t>Les règles de choix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B75078-9EC1-49F1-82CF-B5461560D76F}"/>
              </a:ext>
            </a:extLst>
          </p:cNvPr>
          <p:cNvSpPr txBox="1"/>
          <p:nvPr/>
        </p:nvSpPr>
        <p:spPr>
          <a:xfrm>
            <a:off x="2442217" y="1291830"/>
            <a:ext cx="6701784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Positionner l’élève dans son parcours de formation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fr-FR" sz="5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Assurer une traçabilité et une transférabilité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fr-FR" sz="5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Assurer la protection des données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fr-FR" sz="5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Aider l’enseignant dans le suivi de l’évaluation des compétences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sz="5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Choisir un outil utilisable par l’ensemble de la communauté éducative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fr-FR" sz="5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Rendre compte des acquis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35FCAB0-E7E3-4621-B88C-F5D833427C0A}"/>
              </a:ext>
            </a:extLst>
          </p:cNvPr>
          <p:cNvSpPr txBox="1">
            <a:spLocks/>
          </p:cNvSpPr>
          <p:nvPr/>
        </p:nvSpPr>
        <p:spPr>
          <a:xfrm>
            <a:off x="438860" y="1395608"/>
            <a:ext cx="1946296" cy="3815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chemeClr val="bg1"/>
                </a:solidFill>
                <a:latin typeface="+mn-lt"/>
              </a:rPr>
              <a:t>Les règles de choix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DE102D-8C34-FAA9-3AB0-3237C9C0F289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559562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D6D36-F99B-2C6F-62F0-C2E443EDF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;p4">
            <a:extLst>
              <a:ext uri="{FF2B5EF4-FFF2-40B4-BE49-F238E27FC236}">
                <a16:creationId xmlns:a16="http://schemas.microsoft.com/office/drawing/2014/main" id="{5637CF0B-4C21-00A3-CBE7-0344DA6F0DB7}"/>
              </a:ext>
            </a:extLst>
          </p:cNvPr>
          <p:cNvSpPr txBox="1">
            <a:spLocks/>
          </p:cNvSpPr>
          <p:nvPr/>
        </p:nvSpPr>
        <p:spPr>
          <a:xfrm>
            <a:off x="11565124" y="6399506"/>
            <a:ext cx="489742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22" name="Google Shape;84;p12">
            <a:extLst>
              <a:ext uri="{FF2B5EF4-FFF2-40B4-BE49-F238E27FC236}">
                <a16:creationId xmlns:a16="http://schemas.microsoft.com/office/drawing/2014/main" id="{B8602002-14FC-E482-F76D-2C2AC92CC09F}"/>
              </a:ext>
            </a:extLst>
          </p:cNvPr>
          <p:cNvSpPr txBox="1">
            <a:spLocks/>
          </p:cNvSpPr>
          <p:nvPr/>
        </p:nvSpPr>
        <p:spPr>
          <a:xfrm>
            <a:off x="11627318" y="6399506"/>
            <a:ext cx="427548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7492E5-5B67-BCC5-EFF6-F4AA829019A5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DES COMPÉTENCES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2A397-A081-B736-D345-FDE28A0AEA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2232" y="4006546"/>
            <a:ext cx="819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solidFill>
                  <a:srgbClr val="0070C0"/>
                </a:solidFill>
              </a:rPr>
              <a:t>Des principes à mobiliser tout au long de la formation et non uniquement lors de la certification.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965A60-4650-CD32-F302-1A47FA1997E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2232" y="1418729"/>
            <a:ext cx="81911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Évaluer pour mieux enseigner 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Être évalué pour mieux apprendre</a:t>
            </a:r>
          </a:p>
          <a:p>
            <a:pPr>
              <a:buClr>
                <a:srgbClr val="0070C0"/>
              </a:buClr>
            </a:pPr>
            <a:endParaRPr lang="fr-FR" sz="16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fr-FR" sz="1600" dirty="0"/>
              <a:t>L’évaluation par compétences est un levier permettant à la fois d’aider l’élève à apprendre  et d’aider l’enseignant à le guider dans sa démarche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endParaRPr lang="fr-FR" sz="16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fr-FR" sz="1600" dirty="0"/>
              <a:t>L’approche par compétence invite à un recentrage sur les processus d’apprentissage de l’élève plutôt que sur les contenus d’enseignement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43416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C007-6075-5B1E-EE91-C9F4569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A3F7F5-B752-30C9-C07D-4AB0F54DF61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218BC-225B-2EAD-1006-CDB47A2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3162A-A38B-D48E-3302-DA8510D7C2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MERCI POUR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59174-504F-BBC7-4733-55EC2A6A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35DDCD-1E66-6748-10D1-87841B0C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E73871-C122-C43C-010E-16C16DFD9DE1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59912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D2D9047-6BF3-F21B-DB20-8789884195A7}"/>
              </a:ext>
            </a:extLst>
          </p:cNvPr>
          <p:cNvSpPr txBox="1"/>
          <p:nvPr/>
        </p:nvSpPr>
        <p:spPr>
          <a:xfrm>
            <a:off x="550477" y="78724"/>
            <a:ext cx="242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 GROUPE DE TRAVAIL</a:t>
            </a:r>
          </a:p>
        </p:txBody>
      </p:sp>
      <p:graphicFrame>
        <p:nvGraphicFramePr>
          <p:cNvPr id="3" name="ZoneTexte 5">
            <a:extLst>
              <a:ext uri="{FF2B5EF4-FFF2-40B4-BE49-F238E27FC236}">
                <a16:creationId xmlns:a16="http://schemas.microsoft.com/office/drawing/2014/main" id="{CE0391E7-7F8B-2C46-D094-D82058994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40794"/>
              </p:ext>
            </p:extLst>
          </p:nvPr>
        </p:nvGraphicFramePr>
        <p:xfrm>
          <a:off x="354372" y="967396"/>
          <a:ext cx="4217628" cy="304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oneTexte 5">
            <a:extLst>
              <a:ext uri="{FF2B5EF4-FFF2-40B4-BE49-F238E27FC236}">
                <a16:creationId xmlns:a16="http://schemas.microsoft.com/office/drawing/2014/main" id="{7797F307-F0F9-7BEB-C583-13EAF9BA1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49565"/>
              </p:ext>
            </p:extLst>
          </p:nvPr>
        </p:nvGraphicFramePr>
        <p:xfrm>
          <a:off x="5208276" y="663389"/>
          <a:ext cx="3581352" cy="434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21FC1702-B1D7-1234-A9D1-85266C91E132}"/>
              </a:ext>
            </a:extLst>
          </p:cNvPr>
          <p:cNvSpPr txBox="1"/>
          <p:nvPr/>
        </p:nvSpPr>
        <p:spPr>
          <a:xfrm>
            <a:off x="4587766" y="4280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50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985B2E0-70FA-8270-BFAE-324B586879FA}"/>
              </a:ext>
            </a:extLst>
          </p:cNvPr>
          <p:cNvSpPr/>
          <p:nvPr/>
        </p:nvSpPr>
        <p:spPr>
          <a:xfrm>
            <a:off x="4938676" y="1232551"/>
            <a:ext cx="3919077" cy="320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0F7F1B8-5D7B-85E5-7B97-5E018C854C33}"/>
              </a:ext>
            </a:extLst>
          </p:cNvPr>
          <p:cNvSpPr/>
          <p:nvPr/>
        </p:nvSpPr>
        <p:spPr>
          <a:xfrm>
            <a:off x="217512" y="1272209"/>
            <a:ext cx="3766457" cy="320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DF09D0-A3F7-F3BF-034A-C1E1DB493B5C}"/>
              </a:ext>
            </a:extLst>
          </p:cNvPr>
          <p:cNvSpPr txBox="1"/>
          <p:nvPr/>
        </p:nvSpPr>
        <p:spPr>
          <a:xfrm>
            <a:off x="102251" y="102816"/>
            <a:ext cx="3881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1800" b="1" dirty="0"/>
              <a:t>NOUVEAUX NOMS DE DIPLÔMES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B43BB0-38A3-D635-4357-421962B40380}"/>
              </a:ext>
            </a:extLst>
          </p:cNvPr>
          <p:cNvSpPr txBox="1"/>
          <p:nvPr/>
        </p:nvSpPr>
        <p:spPr>
          <a:xfrm>
            <a:off x="217512" y="1569778"/>
            <a:ext cx="3766457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sz="1600" b="1" dirty="0">
                <a:cs typeface="+mn-cs"/>
              </a:rPr>
              <a:t>CAP CONSTRUCTION DES CARROSSERIES (2007)</a:t>
            </a: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endParaRPr lang="fr-FR" sz="1600" b="1" dirty="0">
              <a:solidFill>
                <a:srgbClr val="070A0F"/>
              </a:solidFill>
              <a:cs typeface="+mn-cs"/>
            </a:endParaRP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endParaRPr lang="fr-FR" sz="1600" b="1" dirty="0">
              <a:solidFill>
                <a:srgbClr val="070A0F"/>
              </a:solidFill>
              <a:cs typeface="+mn-cs"/>
            </a:endParaRP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sz="1600" b="1" dirty="0">
                <a:solidFill>
                  <a:schemeClr val="tx1"/>
                </a:solidFill>
              </a:rPr>
              <a:t>BACCALAUREAT PROFESSIONNEL </a:t>
            </a:r>
            <a:r>
              <a:rPr lang="fr-FR" sz="1600" b="1" dirty="0">
                <a:solidFill>
                  <a:srgbClr val="070A0F"/>
                </a:solidFill>
                <a:cs typeface="+mn-cs"/>
              </a:rPr>
              <a:t>CONSTRUCTION DES CARROSSERIES (2010)</a:t>
            </a: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endParaRPr lang="fr-FR" sz="1600" b="1" dirty="0">
              <a:solidFill>
                <a:srgbClr val="070A0F"/>
              </a:solidFill>
              <a:cs typeface="+mn-cs"/>
            </a:endParaRP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endParaRPr lang="fr-FR" sz="1600" b="1" dirty="0">
              <a:solidFill>
                <a:srgbClr val="070A0F"/>
              </a:solidFill>
            </a:endParaRP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sz="1600" b="1" dirty="0">
                <a:solidFill>
                  <a:srgbClr val="070A0F"/>
                </a:solidFill>
                <a:cs typeface="+mn-cs"/>
              </a:rPr>
              <a:t>BTS CONCEPTION ET RÉALISATION DE CARROSSERIE (2013)</a:t>
            </a:r>
            <a:endParaRPr lang="fr-FR" sz="1600" b="1" dirty="0">
              <a:solidFill>
                <a:srgbClr val="683086"/>
              </a:solidFill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E48657-728B-BCDB-4795-961AB3FBE215}"/>
              </a:ext>
            </a:extLst>
          </p:cNvPr>
          <p:cNvSpPr txBox="1"/>
          <p:nvPr/>
        </p:nvSpPr>
        <p:spPr>
          <a:xfrm>
            <a:off x="4828017" y="1680577"/>
            <a:ext cx="40984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 CONSTRUCTION ET AMÉNAGEMENT DE VÉHICULES (2024)</a:t>
            </a:r>
          </a:p>
          <a:p>
            <a:pPr algn="ctr"/>
            <a:br>
              <a:rPr lang="fr-FR" sz="1600" b="1" dirty="0">
                <a:solidFill>
                  <a:schemeClr val="tx1"/>
                </a:solidFill>
              </a:rPr>
            </a:br>
            <a:r>
              <a:rPr lang="fr-FR" sz="1600" b="1" dirty="0">
                <a:solidFill>
                  <a:schemeClr val="tx1"/>
                </a:solidFill>
              </a:rPr>
              <a:t>BACCALAUREAT PROFESSIONNEL CONSTRUCTION ET AMÉNAGEMENT DE VÉHICULES (2024)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BTS CONSTRUCTION ET AMÉNAGEMENT DE VÉHICULES (2025)</a:t>
            </a: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625B9C0A-1F25-EC58-C2F3-BF4FE64F84E3}"/>
              </a:ext>
            </a:extLst>
          </p:cNvPr>
          <p:cNvSpPr/>
          <p:nvPr/>
        </p:nvSpPr>
        <p:spPr>
          <a:xfrm>
            <a:off x="4220933" y="2571750"/>
            <a:ext cx="432706" cy="351064"/>
          </a:xfrm>
          <a:prstGeom prst="rightArrow">
            <a:avLst/>
          </a:prstGeom>
          <a:solidFill>
            <a:srgbClr val="3D7CC9"/>
          </a:solidFill>
          <a:ln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89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BEA6-4B02-0D3D-6F82-51365588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E1E38D-D68D-A288-D946-32CD970B016B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965585-1B60-EB85-DC5D-E955C424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D384AE3-5F2C-1A18-89CA-E2DDA6491E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PÔLES D’ACTIVITÉS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27F97B-35B7-6EBA-A925-7E0DC045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5FFE953-5614-E763-1A32-B5820A81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F0AE42-20AB-5B21-201E-C1FC53790263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68249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88DF09D0-A3F7-F3BF-034A-C1E1DB493B5C}"/>
              </a:ext>
            </a:extLst>
          </p:cNvPr>
          <p:cNvSpPr txBox="1"/>
          <p:nvPr/>
        </p:nvSpPr>
        <p:spPr>
          <a:xfrm>
            <a:off x="102251" y="102816"/>
            <a:ext cx="3881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1600" b="1" dirty="0"/>
              <a:t>INTRODUCTION DE PÔLES D’ACTIVITÉS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4AE1DC0-6BD9-41B5-B346-3990C5120778}"/>
              </a:ext>
            </a:extLst>
          </p:cNvPr>
          <p:cNvGrpSpPr/>
          <p:nvPr/>
        </p:nvGrpSpPr>
        <p:grpSpPr>
          <a:xfrm>
            <a:off x="221790" y="756094"/>
            <a:ext cx="8847782" cy="4283721"/>
            <a:chOff x="221790" y="1170781"/>
            <a:chExt cx="11970210" cy="56872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7E31E78-EEE6-4D97-B9B1-080C93DA8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790" y="1170781"/>
              <a:ext cx="6592220" cy="5687219"/>
            </a:xfrm>
            <a:prstGeom prst="rect">
              <a:avLst/>
            </a:prstGeom>
          </p:spPr>
        </p:pic>
        <p:sp>
          <p:nvSpPr>
            <p:cNvPr id="9" name="Flèche droite 7">
              <a:extLst>
                <a:ext uri="{FF2B5EF4-FFF2-40B4-BE49-F238E27FC236}">
                  <a16:creationId xmlns:a16="http://schemas.microsoft.com/office/drawing/2014/main" id="{1A4D33A0-998D-46C3-BC90-844176406047}"/>
                </a:ext>
              </a:extLst>
            </p:cNvPr>
            <p:cNvSpPr/>
            <p:nvPr/>
          </p:nvSpPr>
          <p:spPr>
            <a:xfrm>
              <a:off x="6835219" y="3737054"/>
              <a:ext cx="462795" cy="3817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7025F6A7-D3C2-46C3-9011-FE8A09DE8CB2}"/>
                </a:ext>
              </a:extLst>
            </p:cNvPr>
            <p:cNvCxnSpPr/>
            <p:nvPr/>
          </p:nvCxnSpPr>
          <p:spPr>
            <a:xfrm>
              <a:off x="847494" y="1858537"/>
              <a:ext cx="4460487" cy="41387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C2500A06-28DB-4FB2-859F-844A257E4DA9}"/>
                </a:ext>
              </a:extLst>
            </p:cNvPr>
            <p:cNvCxnSpPr/>
            <p:nvPr/>
          </p:nvCxnSpPr>
          <p:spPr>
            <a:xfrm flipV="1">
              <a:off x="847493" y="1858622"/>
              <a:ext cx="4460487" cy="41387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3C2E879-2E41-4664-9EDF-E389EB5C0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5940" y="1479661"/>
              <a:ext cx="4906060" cy="4896533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BC2C919-F564-A8F1-A9B2-57B7664C2AEB}"/>
              </a:ext>
            </a:extLst>
          </p:cNvPr>
          <p:cNvSpPr txBox="1"/>
          <p:nvPr/>
        </p:nvSpPr>
        <p:spPr>
          <a:xfrm>
            <a:off x="5914740" y="619416"/>
            <a:ext cx="288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en BTS OU BAC PRO</a:t>
            </a:r>
          </a:p>
        </p:txBody>
      </p:sp>
    </p:spTree>
    <p:extLst>
      <p:ext uri="{BB962C8B-B14F-4D97-AF65-F5344CB8AC3E}">
        <p14:creationId xmlns:p14="http://schemas.microsoft.com/office/powerpoint/2010/main" val="35987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11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</a:t>
            </a:r>
            <a:r>
              <a:rPr lang="fr-FR" sz="1800" b="1" dirty="0"/>
              <a:t>PÔLES</a:t>
            </a:r>
            <a:r>
              <a:rPr lang="fr-FR" b="1" dirty="0"/>
              <a:t> D’ACTIVITÉS DU CAP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418202" y="1262495"/>
            <a:ext cx="1720341" cy="910214"/>
            <a:chOff x="5442459" y="1138518"/>
            <a:chExt cx="1720341" cy="1141474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464196" y="1405334"/>
              <a:ext cx="1616121" cy="3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>
                      <a:lumMod val="75000"/>
                    </a:schemeClr>
                  </a:solidFill>
                </a:rPr>
                <a:t>Analyse du besoin </a:t>
              </a:r>
              <a:endParaRPr lang="fr-F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6237D7C-0594-9B1E-2034-E8F1E0E0FF86}"/>
              </a:ext>
            </a:extLst>
          </p:cNvPr>
          <p:cNvGrpSpPr/>
          <p:nvPr/>
        </p:nvGrpSpPr>
        <p:grpSpPr>
          <a:xfrm>
            <a:off x="2390249" y="1286781"/>
            <a:ext cx="1720341" cy="905117"/>
            <a:chOff x="5442459" y="1138518"/>
            <a:chExt cx="1720341" cy="1141473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D67E8AA-9A2D-B357-6D77-7FAF855799AB}"/>
                </a:ext>
              </a:extLst>
            </p:cNvPr>
            <p:cNvSpPr txBox="1"/>
            <p:nvPr/>
          </p:nvSpPr>
          <p:spPr>
            <a:xfrm>
              <a:off x="5442459" y="1497980"/>
              <a:ext cx="1616121" cy="71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>
                      <a:lumMod val="75000"/>
                    </a:schemeClr>
                  </a:solidFill>
                </a:rPr>
                <a:t>Conception</a:t>
              </a:r>
            </a:p>
            <a:p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3FF735A-CA2D-5A43-222F-E53687784427}"/>
              </a:ext>
            </a:extLst>
          </p:cNvPr>
          <p:cNvGrpSpPr/>
          <p:nvPr/>
        </p:nvGrpSpPr>
        <p:grpSpPr>
          <a:xfrm>
            <a:off x="4398608" y="1296985"/>
            <a:ext cx="1720341" cy="901594"/>
            <a:chOff x="5442459" y="1138518"/>
            <a:chExt cx="1720341" cy="1141473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290BE995-9392-AB31-D901-0A65D01F608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811D7-BC51-4660-4583-13FF3F418269}"/>
                </a:ext>
              </a:extLst>
            </p:cNvPr>
            <p:cNvSpPr txBox="1"/>
            <p:nvPr/>
          </p:nvSpPr>
          <p:spPr>
            <a:xfrm>
              <a:off x="5490732" y="1485954"/>
              <a:ext cx="1512212" cy="37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>
                      <a:lumMod val="75000"/>
                    </a:schemeClr>
                  </a:solidFill>
                </a:rPr>
                <a:t>Prototypage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236838" y="898283"/>
            <a:ext cx="8488961" cy="320169"/>
            <a:chOff x="5451440" y="1520377"/>
            <a:chExt cx="1726334" cy="1297545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451440" y="1520377"/>
              <a:ext cx="1616121" cy="125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CONCEPTION EN AMÉNAGEMENT ET CONVERSION DE VÉHICULES</a:t>
              </a:r>
              <a:endParaRPr lang="fr-F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0EF14FA-9951-844D-D830-67F2A36D8B43}"/>
              </a:ext>
            </a:extLst>
          </p:cNvPr>
          <p:cNvGrpSpPr/>
          <p:nvPr/>
        </p:nvGrpSpPr>
        <p:grpSpPr>
          <a:xfrm>
            <a:off x="387830" y="2556369"/>
            <a:ext cx="1720341" cy="837996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84C4CB4-919C-0603-AAF4-BEFF73F6D31E}"/>
                </a:ext>
              </a:extLst>
            </p:cNvPr>
            <p:cNvSpPr txBox="1"/>
            <p:nvPr/>
          </p:nvSpPr>
          <p:spPr>
            <a:xfrm>
              <a:off x="5516307" y="1217648"/>
              <a:ext cx="1616121" cy="10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Étude de la faisabilité du produit </a:t>
              </a:r>
              <a:endParaRPr lang="fr-FR" sz="13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1FEBFAD-DB65-6C0F-2FE3-A142FABDEF09}"/>
              </a:ext>
            </a:extLst>
          </p:cNvPr>
          <p:cNvGrpSpPr/>
          <p:nvPr/>
        </p:nvGrpSpPr>
        <p:grpSpPr>
          <a:xfrm>
            <a:off x="2390249" y="2556368"/>
            <a:ext cx="1720341" cy="837998"/>
            <a:chOff x="5442459" y="1138518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0CA5CAA2-3E7D-01B9-6AFC-5B1F2B741B2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53B803F-AB1F-2D04-5FD3-15B15997A640}"/>
                </a:ext>
              </a:extLst>
            </p:cNvPr>
            <p:cNvSpPr txBox="1"/>
            <p:nvPr/>
          </p:nvSpPr>
          <p:spPr>
            <a:xfrm>
              <a:off x="5486399" y="1353267"/>
              <a:ext cx="1616121" cy="73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Processu</a:t>
              </a:r>
              <a:r>
                <a:rPr lang="fr-FR" sz="13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 de réalisation</a:t>
              </a:r>
              <a:endParaRPr lang="fr-FR" sz="13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A25BF750-FC59-7CC0-CAAC-63D4B6A44D04}"/>
              </a:ext>
            </a:extLst>
          </p:cNvPr>
          <p:cNvGrpSpPr/>
          <p:nvPr/>
        </p:nvGrpSpPr>
        <p:grpSpPr>
          <a:xfrm>
            <a:off x="4399048" y="2556367"/>
            <a:ext cx="1720341" cy="838000"/>
            <a:chOff x="7298858" y="986117"/>
            <a:chExt cx="1720341" cy="1141474"/>
          </a:xfrm>
        </p:grpSpPr>
        <p:sp>
          <p:nvSpPr>
            <p:cNvPr id="73" name="Organigramme : Alternative 72">
              <a:extLst>
                <a:ext uri="{FF2B5EF4-FFF2-40B4-BE49-F238E27FC236}">
                  <a16:creationId xmlns:a16="http://schemas.microsoft.com/office/drawing/2014/main" id="{D92007BC-56E2-BE13-998A-5CEEBEB3918D}"/>
                </a:ext>
              </a:extLst>
            </p:cNvPr>
            <p:cNvSpPr/>
            <p:nvPr/>
          </p:nvSpPr>
          <p:spPr>
            <a:xfrm>
              <a:off x="7298858" y="986117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19FC12D-634C-EF08-57B4-8F6FC682DCF4}"/>
                </a:ext>
              </a:extLst>
            </p:cNvPr>
            <p:cNvSpPr txBox="1"/>
            <p:nvPr/>
          </p:nvSpPr>
          <p:spPr>
            <a:xfrm>
              <a:off x="7346691" y="1193185"/>
              <a:ext cx="1616121" cy="73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Préparation de l’intervention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BAEE85DC-FA71-6EBB-38A9-E3CB1571C28F}"/>
              </a:ext>
            </a:extLst>
          </p:cNvPr>
          <p:cNvSpPr/>
          <p:nvPr/>
        </p:nvSpPr>
        <p:spPr>
          <a:xfrm>
            <a:off x="418206" y="2260785"/>
            <a:ext cx="5700744" cy="230733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637B15-4251-AFE2-5BCC-490D30D960C1}"/>
              </a:ext>
            </a:extLst>
          </p:cNvPr>
          <p:cNvSpPr txBox="1"/>
          <p:nvPr/>
        </p:nvSpPr>
        <p:spPr>
          <a:xfrm>
            <a:off x="461678" y="2208008"/>
            <a:ext cx="5700744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1 PRÉPARATION DES PROCESSUS DE FABRICATION INDUSTRIELLE 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387830" y="3504353"/>
            <a:ext cx="7915391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2 RÉALISATION, CONTRÔLE ET VALIDATION DE LA PRODUCTION 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387831" y="3787707"/>
            <a:ext cx="1248945" cy="1102948"/>
            <a:chOff x="5442459" y="1138518"/>
            <a:chExt cx="1513395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513395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545940" y="1237972"/>
              <a:ext cx="132835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Organisation de la production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1707489" y="3800814"/>
            <a:ext cx="1244779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14812" y="1458857"/>
              <a:ext cx="1543767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Débit et mise en forme</a:t>
              </a:r>
              <a:endPara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0C71D52-9CC5-8AB8-A6B0-EAF03C38E252}"/>
              </a:ext>
            </a:extLst>
          </p:cNvPr>
          <p:cNvSpPr txBox="1"/>
          <p:nvPr/>
        </p:nvSpPr>
        <p:spPr>
          <a:xfrm>
            <a:off x="6236270" y="2483258"/>
            <a:ext cx="271570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>
                <a:solidFill>
                  <a:schemeClr val="tx1"/>
                </a:solidFill>
              </a:rPr>
              <a:t>CAP CONSTRUCTION ET AMÉNAGEMENT DE VÉHICULES</a:t>
            </a:r>
            <a:endParaRPr lang="fr-FR" sz="1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F08239F-CE93-F322-8FD0-16B24EC9BDBD}"/>
              </a:ext>
            </a:extLst>
          </p:cNvPr>
          <p:cNvGrpSpPr/>
          <p:nvPr/>
        </p:nvGrpSpPr>
        <p:grpSpPr>
          <a:xfrm>
            <a:off x="3022981" y="3787226"/>
            <a:ext cx="1244780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6" name="Organigramme : Alternative 81">
              <a:extLst>
                <a:ext uri="{FF2B5EF4-FFF2-40B4-BE49-F238E27FC236}">
                  <a16:creationId xmlns:a16="http://schemas.microsoft.com/office/drawing/2014/main" id="{2791DB44-F2BD-C43B-2594-41FD1936873F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B0A3AFC-EDD6-7269-786A-A01EED622D91}"/>
                </a:ext>
              </a:extLst>
            </p:cNvPr>
            <p:cNvSpPr txBox="1"/>
            <p:nvPr/>
          </p:nvSpPr>
          <p:spPr>
            <a:xfrm>
              <a:off x="5499213" y="1242775"/>
              <a:ext cx="1543768" cy="12659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A3.3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Préparation des surfaces et assemblage</a:t>
              </a:r>
              <a:endPara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7E90FB8-7BFC-ECD3-F9C5-B452593177F6}"/>
              </a:ext>
            </a:extLst>
          </p:cNvPr>
          <p:cNvGrpSpPr/>
          <p:nvPr/>
        </p:nvGrpSpPr>
        <p:grpSpPr>
          <a:xfrm>
            <a:off x="4368135" y="3787226"/>
            <a:ext cx="1244779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" name="Organigramme : Alternative 81">
              <a:extLst>
                <a:ext uri="{FF2B5EF4-FFF2-40B4-BE49-F238E27FC236}">
                  <a16:creationId xmlns:a16="http://schemas.microsoft.com/office/drawing/2014/main" id="{92C1925E-A138-DE00-A6DC-2D6C25AEF548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781511C-D71C-76FE-F326-C6EE49E9262C}"/>
                </a:ext>
              </a:extLst>
            </p:cNvPr>
            <p:cNvSpPr txBox="1"/>
            <p:nvPr/>
          </p:nvSpPr>
          <p:spPr>
            <a:xfrm>
              <a:off x="5524443" y="1253806"/>
              <a:ext cx="1543768" cy="1195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A3.4 </a:t>
              </a:r>
              <a:r>
                <a:rPr lang="fr-FR" sz="11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Installation des équipements et accessoires</a:t>
              </a:r>
              <a:r>
                <a:rPr lang="fr-FR" sz="1100" dirty="0">
                  <a:effectLst/>
                </a:rPr>
                <a:t> </a:t>
              </a:r>
              <a:endParaRPr lang="fr-FR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1E36A96-67BA-547E-B690-20D0CF8EFB5B}"/>
              </a:ext>
            </a:extLst>
          </p:cNvPr>
          <p:cNvGrpSpPr/>
          <p:nvPr/>
        </p:nvGrpSpPr>
        <p:grpSpPr>
          <a:xfrm>
            <a:off x="7058442" y="3776969"/>
            <a:ext cx="1244779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11" name="Organigramme : Alternative 81">
              <a:extLst>
                <a:ext uri="{FF2B5EF4-FFF2-40B4-BE49-F238E27FC236}">
                  <a16:creationId xmlns:a16="http://schemas.microsoft.com/office/drawing/2014/main" id="{6D1B8FD6-AFC3-12DF-175E-ED615C0439E1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806AF8A-3D93-10F1-1A09-A4D3301DECDF}"/>
                </a:ext>
              </a:extLst>
            </p:cNvPr>
            <p:cNvSpPr txBox="1"/>
            <p:nvPr/>
          </p:nvSpPr>
          <p:spPr>
            <a:xfrm>
              <a:off x="5483450" y="1477366"/>
              <a:ext cx="1632056" cy="7114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A3.5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Remise en conformité</a:t>
              </a:r>
              <a:endPara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A8D6E3-B760-5C72-C474-4FC4D8E24493}"/>
              </a:ext>
            </a:extLst>
          </p:cNvPr>
          <p:cNvGrpSpPr/>
          <p:nvPr/>
        </p:nvGrpSpPr>
        <p:grpSpPr>
          <a:xfrm>
            <a:off x="5713287" y="3776969"/>
            <a:ext cx="1244779" cy="1102948"/>
            <a:chOff x="5442461" y="1138518"/>
            <a:chExt cx="1720342" cy="1502378"/>
          </a:xfrm>
          <a:solidFill>
            <a:srgbClr val="BDD6EE"/>
          </a:solidFill>
        </p:grpSpPr>
        <p:sp>
          <p:nvSpPr>
            <p:cNvPr id="14" name="Organigramme : Alternative 81">
              <a:extLst>
                <a:ext uri="{FF2B5EF4-FFF2-40B4-BE49-F238E27FC236}">
                  <a16:creationId xmlns:a16="http://schemas.microsoft.com/office/drawing/2014/main" id="{F223FCD3-9392-B74D-13A5-46B85B778CB1}"/>
                </a:ext>
              </a:extLst>
            </p:cNvPr>
            <p:cNvSpPr/>
            <p:nvPr/>
          </p:nvSpPr>
          <p:spPr>
            <a:xfrm>
              <a:off x="5442461" y="1138518"/>
              <a:ext cx="1720342" cy="1502378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7F765BA-9E50-9F46-6F3C-3C20FC0B8108}"/>
                </a:ext>
              </a:extLst>
            </p:cNvPr>
            <p:cNvSpPr txBox="1"/>
            <p:nvPr/>
          </p:nvSpPr>
          <p:spPr>
            <a:xfrm>
              <a:off x="5471733" y="1474014"/>
              <a:ext cx="1632056" cy="687374"/>
            </a:xfrm>
            <a:prstGeom prst="rect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2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Respect de la réglementation</a:t>
              </a:r>
              <a:endParaRPr lang="fr-FR" sz="1300" b="1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72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-37286" y="77520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</a:t>
            </a:r>
            <a:r>
              <a:rPr lang="fr-FR" sz="1800" b="1" dirty="0"/>
              <a:t>PÔLES</a:t>
            </a:r>
            <a:r>
              <a:rPr lang="fr-FR" b="1" dirty="0"/>
              <a:t> D’ACTIVITÉS DU BAC PRO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418202" y="1262495"/>
            <a:ext cx="1720341" cy="910214"/>
            <a:chOff x="5442459" y="1138518"/>
            <a:chExt cx="1720341" cy="1141474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464196" y="1405334"/>
              <a:ext cx="1616121" cy="61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A1.1 Analyse du besoin </a:t>
              </a:r>
              <a:endParaRPr lang="fr-FR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6237D7C-0594-9B1E-2034-E8F1E0E0FF86}"/>
              </a:ext>
            </a:extLst>
          </p:cNvPr>
          <p:cNvGrpSpPr/>
          <p:nvPr/>
        </p:nvGrpSpPr>
        <p:grpSpPr>
          <a:xfrm>
            <a:off x="2390249" y="1286781"/>
            <a:ext cx="1720341" cy="905117"/>
            <a:chOff x="5442459" y="1138518"/>
            <a:chExt cx="1720341" cy="1141473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D67E8AA-9A2D-B357-6D77-7FAF855799AB}"/>
                </a:ext>
              </a:extLst>
            </p:cNvPr>
            <p:cNvSpPr txBox="1"/>
            <p:nvPr/>
          </p:nvSpPr>
          <p:spPr>
            <a:xfrm>
              <a:off x="5442459" y="1497980"/>
              <a:ext cx="1616121" cy="71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A1.2 Conception</a:t>
              </a:r>
            </a:p>
            <a:p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3FF735A-CA2D-5A43-222F-E53687784427}"/>
              </a:ext>
            </a:extLst>
          </p:cNvPr>
          <p:cNvGrpSpPr/>
          <p:nvPr/>
        </p:nvGrpSpPr>
        <p:grpSpPr>
          <a:xfrm>
            <a:off x="4398608" y="1296985"/>
            <a:ext cx="1720341" cy="901594"/>
            <a:chOff x="5442459" y="1138518"/>
            <a:chExt cx="1720341" cy="1141473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290BE995-9392-AB31-D901-0A65D01F608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811D7-BC51-4660-4583-13FF3F418269}"/>
                </a:ext>
              </a:extLst>
            </p:cNvPr>
            <p:cNvSpPr txBox="1"/>
            <p:nvPr/>
          </p:nvSpPr>
          <p:spPr>
            <a:xfrm>
              <a:off x="5490732" y="1485954"/>
              <a:ext cx="1512212" cy="37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A1.3	Prototypage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236838" y="898283"/>
            <a:ext cx="8488961" cy="320169"/>
            <a:chOff x="5451440" y="1520377"/>
            <a:chExt cx="1726334" cy="1297545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FFE6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451440" y="1520377"/>
              <a:ext cx="1616121" cy="125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1 CONCEPTION EN AMÉNAGEMENT ET CONVERSION DE VÉHICULES</a:t>
              </a:r>
              <a:endParaRPr lang="fr-FR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0EF14FA-9951-844D-D830-67F2A36D8B43}"/>
              </a:ext>
            </a:extLst>
          </p:cNvPr>
          <p:cNvGrpSpPr/>
          <p:nvPr/>
        </p:nvGrpSpPr>
        <p:grpSpPr>
          <a:xfrm>
            <a:off x="387830" y="2556369"/>
            <a:ext cx="1720341" cy="837996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84C4CB4-919C-0603-AAF4-BEFF73F6D31E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10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Étude de la faisabilité du produit 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1FEBFAD-DB65-6C0F-2FE3-A142FABDEF09}"/>
              </a:ext>
            </a:extLst>
          </p:cNvPr>
          <p:cNvGrpSpPr/>
          <p:nvPr/>
        </p:nvGrpSpPr>
        <p:grpSpPr>
          <a:xfrm>
            <a:off x="2390249" y="2556368"/>
            <a:ext cx="1720341" cy="837998"/>
            <a:chOff x="5442459" y="1138518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0CA5CAA2-3E7D-01B9-6AFC-5B1F2B741B2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53B803F-AB1F-2D04-5FD3-15B15997A640}"/>
                </a:ext>
              </a:extLst>
            </p:cNvPr>
            <p:cNvSpPr txBox="1"/>
            <p:nvPr/>
          </p:nvSpPr>
          <p:spPr>
            <a:xfrm>
              <a:off x="5486399" y="1353267"/>
              <a:ext cx="1616121" cy="73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Processu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 de réalisation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A25BF750-FC59-7CC0-CAAC-63D4B6A44D04}"/>
              </a:ext>
            </a:extLst>
          </p:cNvPr>
          <p:cNvGrpSpPr/>
          <p:nvPr/>
        </p:nvGrpSpPr>
        <p:grpSpPr>
          <a:xfrm>
            <a:off x="4399048" y="2556367"/>
            <a:ext cx="1720341" cy="838000"/>
            <a:chOff x="7298858" y="986117"/>
            <a:chExt cx="1720341" cy="1141474"/>
          </a:xfrm>
        </p:grpSpPr>
        <p:sp>
          <p:nvSpPr>
            <p:cNvPr id="73" name="Organigramme : Alternative 72">
              <a:extLst>
                <a:ext uri="{FF2B5EF4-FFF2-40B4-BE49-F238E27FC236}">
                  <a16:creationId xmlns:a16="http://schemas.microsoft.com/office/drawing/2014/main" id="{D92007BC-56E2-BE13-998A-5CEEBEB3918D}"/>
                </a:ext>
              </a:extLst>
            </p:cNvPr>
            <p:cNvSpPr/>
            <p:nvPr/>
          </p:nvSpPr>
          <p:spPr>
            <a:xfrm>
              <a:off x="7298858" y="986117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19FC12D-634C-EF08-57B4-8F6FC682DCF4}"/>
                </a:ext>
              </a:extLst>
            </p:cNvPr>
            <p:cNvSpPr txBox="1"/>
            <p:nvPr/>
          </p:nvSpPr>
          <p:spPr>
            <a:xfrm>
              <a:off x="7346691" y="1193185"/>
              <a:ext cx="1616121" cy="73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A2.3 Préparation de l’intervention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BAEE85DC-FA71-6EBB-38A9-E3CB1571C28F}"/>
              </a:ext>
            </a:extLst>
          </p:cNvPr>
          <p:cNvSpPr/>
          <p:nvPr/>
        </p:nvSpPr>
        <p:spPr>
          <a:xfrm>
            <a:off x="418206" y="2260785"/>
            <a:ext cx="5700744" cy="230733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637B15-4251-AFE2-5BCC-490D30D960C1}"/>
              </a:ext>
            </a:extLst>
          </p:cNvPr>
          <p:cNvSpPr txBox="1"/>
          <p:nvPr/>
        </p:nvSpPr>
        <p:spPr>
          <a:xfrm>
            <a:off x="461678" y="2208008"/>
            <a:ext cx="5700744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2 PRÉPARATION DES PROCESSUS DE FABRICATION INDUSTRIELLE 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387830" y="3504353"/>
            <a:ext cx="7915391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3 RÉALISATION DE LA PRODUCTION 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387831" y="3787707"/>
            <a:ext cx="1248945" cy="1102948"/>
            <a:chOff x="5442459" y="1138518"/>
            <a:chExt cx="1513395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513395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545940" y="1237972"/>
              <a:ext cx="132835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Organisation de la production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1707489" y="3800814"/>
            <a:ext cx="1244779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14812" y="1458857"/>
              <a:ext cx="1543767" cy="734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Débit et mise en forme</a:t>
              </a:r>
              <a:endPara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0C71D52-9CC5-8AB8-A6B0-EAF03C38E252}"/>
              </a:ext>
            </a:extLst>
          </p:cNvPr>
          <p:cNvSpPr txBox="1"/>
          <p:nvPr/>
        </p:nvSpPr>
        <p:spPr>
          <a:xfrm>
            <a:off x="6236270" y="2483258"/>
            <a:ext cx="271570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>
                <a:solidFill>
                  <a:schemeClr val="tx1"/>
                </a:solidFill>
              </a:rPr>
              <a:t>BAC PRO CONSTRUCTION ET AMÉNAGEMENT DE VÉHICULES</a:t>
            </a:r>
            <a:endParaRPr lang="fr-FR" sz="1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F08239F-CE93-F322-8FD0-16B24EC9BDBD}"/>
              </a:ext>
            </a:extLst>
          </p:cNvPr>
          <p:cNvGrpSpPr/>
          <p:nvPr/>
        </p:nvGrpSpPr>
        <p:grpSpPr>
          <a:xfrm>
            <a:off x="3022981" y="3787226"/>
            <a:ext cx="1244780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6" name="Organigramme : Alternative 81">
              <a:extLst>
                <a:ext uri="{FF2B5EF4-FFF2-40B4-BE49-F238E27FC236}">
                  <a16:creationId xmlns:a16="http://schemas.microsoft.com/office/drawing/2014/main" id="{2791DB44-F2BD-C43B-2594-41FD1936873F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B0A3AFC-EDD6-7269-786A-A01EED622D91}"/>
                </a:ext>
              </a:extLst>
            </p:cNvPr>
            <p:cNvSpPr txBox="1"/>
            <p:nvPr/>
          </p:nvSpPr>
          <p:spPr>
            <a:xfrm>
              <a:off x="5499213" y="1242775"/>
              <a:ext cx="1543768" cy="12659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A3.3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Préparation des surfaces et assemblage</a:t>
              </a:r>
              <a:endPara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7E90FB8-7BFC-ECD3-F9C5-B452593177F6}"/>
              </a:ext>
            </a:extLst>
          </p:cNvPr>
          <p:cNvGrpSpPr/>
          <p:nvPr/>
        </p:nvGrpSpPr>
        <p:grpSpPr>
          <a:xfrm>
            <a:off x="4368135" y="3787226"/>
            <a:ext cx="1244779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" name="Organigramme : Alternative 81">
              <a:extLst>
                <a:ext uri="{FF2B5EF4-FFF2-40B4-BE49-F238E27FC236}">
                  <a16:creationId xmlns:a16="http://schemas.microsoft.com/office/drawing/2014/main" id="{92C1925E-A138-DE00-A6DC-2D6C25AEF548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781511C-D71C-76FE-F326-C6EE49E9262C}"/>
                </a:ext>
              </a:extLst>
            </p:cNvPr>
            <p:cNvSpPr txBox="1"/>
            <p:nvPr/>
          </p:nvSpPr>
          <p:spPr>
            <a:xfrm>
              <a:off x="5524443" y="1253806"/>
              <a:ext cx="1543768" cy="1195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A3.4 </a:t>
              </a:r>
              <a:r>
                <a:rPr lang="fr-FR" sz="11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Installation des équipements et accessoires</a:t>
              </a:r>
              <a:r>
                <a:rPr lang="fr-FR" sz="1100" dirty="0">
                  <a:effectLst/>
                </a:rPr>
                <a:t> </a:t>
              </a:r>
              <a:endParaRPr lang="fr-FR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1E36A96-67BA-547E-B690-20D0CF8EFB5B}"/>
              </a:ext>
            </a:extLst>
          </p:cNvPr>
          <p:cNvGrpSpPr/>
          <p:nvPr/>
        </p:nvGrpSpPr>
        <p:grpSpPr>
          <a:xfrm>
            <a:off x="5713288" y="3776969"/>
            <a:ext cx="1244779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11" name="Organigramme : Alternative 81">
              <a:extLst>
                <a:ext uri="{FF2B5EF4-FFF2-40B4-BE49-F238E27FC236}">
                  <a16:creationId xmlns:a16="http://schemas.microsoft.com/office/drawing/2014/main" id="{6D1B8FD6-AFC3-12DF-175E-ED615C0439E1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806AF8A-3D93-10F1-1A09-A4D3301DECDF}"/>
                </a:ext>
              </a:extLst>
            </p:cNvPr>
            <p:cNvSpPr txBox="1"/>
            <p:nvPr/>
          </p:nvSpPr>
          <p:spPr>
            <a:xfrm>
              <a:off x="5486600" y="1342132"/>
              <a:ext cx="1632056" cy="10007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A3.5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Respect de la réglementation</a:t>
              </a:r>
              <a:endPara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4DBF079-0DD5-30EA-D1F0-FB2268F874CA}"/>
              </a:ext>
            </a:extLst>
          </p:cNvPr>
          <p:cNvGrpSpPr/>
          <p:nvPr/>
        </p:nvGrpSpPr>
        <p:grpSpPr>
          <a:xfrm>
            <a:off x="7058441" y="3776969"/>
            <a:ext cx="1244780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14" name="Organigramme : Alternative 81">
              <a:extLst>
                <a:ext uri="{FF2B5EF4-FFF2-40B4-BE49-F238E27FC236}">
                  <a16:creationId xmlns:a16="http://schemas.microsoft.com/office/drawing/2014/main" id="{E1045E8D-34E1-2565-32F7-48434D8DC947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6175EA7-0589-2C20-9F18-081A71FB4773}"/>
                </a:ext>
              </a:extLst>
            </p:cNvPr>
            <p:cNvSpPr txBox="1"/>
            <p:nvPr/>
          </p:nvSpPr>
          <p:spPr>
            <a:xfrm>
              <a:off x="5454049" y="1477057"/>
              <a:ext cx="1543768" cy="7114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A3.6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Remise en conformité</a:t>
              </a:r>
              <a:endPara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21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9b8819f-644e-4e2e-bf09-8a76532e68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2157</Words>
  <PresentationFormat>Affichage à l'écran (16:9)</PresentationFormat>
  <Paragraphs>421</Paragraphs>
  <Slides>39</Slides>
  <Notes>2</Notes>
  <HiddenSlides>3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8" baseType="lpstr">
      <vt:lpstr>MS Mincho</vt:lpstr>
      <vt:lpstr>Arial</vt:lpstr>
      <vt:lpstr>Calibri</vt:lpstr>
      <vt:lpstr>Helvetica Neue</vt:lpstr>
      <vt:lpstr>Marianne Light</vt:lpstr>
      <vt:lpstr>Times New Roman</vt:lpstr>
      <vt:lpstr>Verdana</vt:lpstr>
      <vt:lpstr>Wingdings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2025-04-07T08:22:28Z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