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7"/>
  </p:notesMasterIdLst>
  <p:handoutMasterIdLst>
    <p:handoutMasterId r:id="rId18"/>
  </p:handoutMasterIdLst>
  <p:sldIdLst>
    <p:sldId id="275" r:id="rId3"/>
    <p:sldId id="272" r:id="rId4"/>
    <p:sldId id="290" r:id="rId5"/>
    <p:sldId id="276" r:id="rId6"/>
    <p:sldId id="289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74" r:id="rId15"/>
    <p:sldId id="27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Mulé" initials="TM" lastIdx="1" clrIdx="0">
    <p:extLst>
      <p:ext uri="{19B8F6BF-5375-455C-9EA6-DF929625EA0E}">
        <p15:presenceInfo xmlns:p15="http://schemas.microsoft.com/office/powerpoint/2012/main" userId="b4c247bc66ee92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DFA76-65C1-4D9D-BADB-18286CA59B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FF20904-7B94-449D-8CC6-1F5A84FB7270}">
      <dgm:prSet phldrT="[Texte]" custT="1"/>
      <dgm:spPr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Mise</a:t>
          </a:r>
          <a:r>
            <a:rPr lang="fr-FR" sz="24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fr-FR" sz="24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situation</a:t>
          </a:r>
          <a:r>
            <a:rPr lang="fr-FR" sz="24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FD9A5680-4871-4B2D-A996-07C4E165A945}" type="parTrans" cxnId="{2480F370-9E68-4F1F-B808-3EBBDA896CEE}">
      <dgm:prSet/>
      <dgm:spPr/>
      <dgm:t>
        <a:bodyPr/>
        <a:lstStyle/>
        <a:p>
          <a:endParaRPr lang="fr-FR"/>
        </a:p>
      </dgm:t>
    </dgm:pt>
    <dgm:pt modelId="{E9EDC5B4-5C93-4B77-8320-46255CF8096D}" type="sibTrans" cxnId="{2480F370-9E68-4F1F-B808-3EBBDA896CEE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2EEF667B-9CE3-4415-B0D2-FDF01653CDFF}">
      <dgm:prSet phldrT="[Texte]" custT="1"/>
      <dgm:spPr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Activités proposées</a:t>
          </a:r>
        </a:p>
      </dgm:t>
    </dgm:pt>
    <dgm:pt modelId="{B3CA1CF1-83BE-4444-A9E8-0819924BFA04}" type="parTrans" cxnId="{9E9783AA-9914-4FE9-9593-929F729DBDC4}">
      <dgm:prSet/>
      <dgm:spPr/>
      <dgm:t>
        <a:bodyPr/>
        <a:lstStyle/>
        <a:p>
          <a:endParaRPr lang="fr-FR"/>
        </a:p>
      </dgm:t>
    </dgm:pt>
    <dgm:pt modelId="{A2C5C7B6-8E55-4834-B3AE-C1995B180294}" type="sibTrans" cxnId="{9E9783AA-9914-4FE9-9593-929F729DBDC4}">
      <dgm:prSet/>
      <dgm:spPr/>
      <dgm:t>
        <a:bodyPr/>
        <a:lstStyle/>
        <a:p>
          <a:endParaRPr lang="fr-FR"/>
        </a:p>
      </dgm:t>
    </dgm:pt>
    <dgm:pt modelId="{CF6EBA4D-3F23-43DB-AEB0-92350F005F3C}">
      <dgm:prSet phldrT="[Texte]" custT="1"/>
      <dgm:spPr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Proposition</a:t>
          </a:r>
          <a:r>
            <a:rPr lang="fr-FR" sz="3100" kern="1200" dirty="0">
              <a:solidFill>
                <a:schemeClr val="accent4"/>
              </a:solidFill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de</a:t>
          </a:r>
          <a:r>
            <a:rPr lang="fr-FR" sz="3100" kern="1200" dirty="0">
              <a:solidFill>
                <a:schemeClr val="accent4"/>
              </a:solidFill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séquençage</a:t>
          </a:r>
          <a:r>
            <a:rPr lang="fr-FR" sz="3100" kern="1200" dirty="0">
              <a:solidFill>
                <a:schemeClr val="accent4"/>
              </a:solidFill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du</a:t>
          </a:r>
          <a:r>
            <a:rPr lang="fr-FR" sz="3100" kern="1200" dirty="0">
              <a:solidFill>
                <a:schemeClr val="accent4"/>
              </a:solidFill>
            </a:rPr>
            <a:t> module 10</a:t>
          </a:r>
        </a:p>
      </dgm:t>
    </dgm:pt>
    <dgm:pt modelId="{50AADDE4-CC8E-4B2C-A8B9-4FE5AE1A8434}" type="parTrans" cxnId="{8F27AEC7-31AC-4E9F-BC9D-04448A00FD88}">
      <dgm:prSet/>
      <dgm:spPr/>
      <dgm:t>
        <a:bodyPr/>
        <a:lstStyle/>
        <a:p>
          <a:endParaRPr lang="fr-FR"/>
        </a:p>
      </dgm:t>
    </dgm:pt>
    <dgm:pt modelId="{FCDDE0DD-59EB-4A5C-89B5-9CEAA3286437}" type="sibTrans" cxnId="{8F27AEC7-31AC-4E9F-BC9D-04448A00FD88}">
      <dgm:prSet/>
      <dgm:spPr/>
      <dgm:t>
        <a:bodyPr/>
        <a:lstStyle/>
        <a:p>
          <a:endParaRPr lang="fr-FR"/>
        </a:p>
      </dgm:t>
    </dgm:pt>
    <dgm:pt modelId="{BC07DED2-2D01-4192-8582-76898C233D94}">
      <dgm:prSet phldrT="[Texte]" custT="1"/>
      <dgm:spPr>
        <a:solidFill>
          <a:schemeClr val="accent1">
            <a:lumMod val="50000"/>
            <a:alpha val="70000"/>
          </a:schemeClr>
        </a:solidFill>
      </dgm:spPr>
      <dgm:t>
        <a:bodyPr/>
        <a:lstStyle/>
        <a:p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Présentation de la séquence 1</a:t>
          </a:r>
        </a:p>
      </dgm:t>
    </dgm:pt>
    <dgm:pt modelId="{8BD22C8A-F096-4800-8B5E-33DE5E822644}" type="parTrans" cxnId="{0F3D8379-C070-456D-AF09-0DD047D15DF0}">
      <dgm:prSet/>
      <dgm:spPr/>
      <dgm:t>
        <a:bodyPr/>
        <a:lstStyle/>
        <a:p>
          <a:endParaRPr lang="fr-FR"/>
        </a:p>
      </dgm:t>
    </dgm:pt>
    <dgm:pt modelId="{B5DA8F50-E9C6-49DB-8312-E74B27AC7388}" type="sibTrans" cxnId="{0F3D8379-C070-456D-AF09-0DD047D15DF0}">
      <dgm:prSet/>
      <dgm:spPr/>
      <dgm:t>
        <a:bodyPr/>
        <a:lstStyle/>
        <a:p>
          <a:endParaRPr lang="fr-FR"/>
        </a:p>
      </dgm:t>
    </dgm:pt>
    <dgm:pt modelId="{04A20453-8064-4619-BD12-49825D8C60CF}">
      <dgm:prSet custT="1"/>
      <dgm:spPr>
        <a:solidFill>
          <a:srgbClr val="4472C4">
            <a:lumMod val="50000"/>
            <a:alpha val="7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Cours &amp; savoirs associés</a:t>
          </a:r>
        </a:p>
      </dgm:t>
    </dgm:pt>
    <dgm:pt modelId="{86F55936-6627-4920-9A1A-608D79AB297B}" type="parTrans" cxnId="{EAF295E5-55FC-4EAB-82A0-5EBBCBC0864E}">
      <dgm:prSet/>
      <dgm:spPr/>
      <dgm:t>
        <a:bodyPr/>
        <a:lstStyle/>
        <a:p>
          <a:endParaRPr lang="fr-FR"/>
        </a:p>
      </dgm:t>
    </dgm:pt>
    <dgm:pt modelId="{E26C6D9E-EDB7-4CA5-882A-1DD973B76E73}" type="sibTrans" cxnId="{EAF295E5-55FC-4EAB-82A0-5EBBCBC0864E}">
      <dgm:prSet/>
      <dgm:spPr/>
      <dgm:t>
        <a:bodyPr/>
        <a:lstStyle/>
        <a:p>
          <a:endParaRPr lang="fr-FR"/>
        </a:p>
      </dgm:t>
    </dgm:pt>
    <dgm:pt modelId="{B1EFEA18-F5D7-472F-87A8-571F8D3BB9A3}">
      <dgm:prSet custT="1"/>
      <dgm:spPr>
        <a:solidFill>
          <a:srgbClr val="4472C4">
            <a:lumMod val="50000"/>
            <a:alpha val="7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83151" tIns="60960" rIns="60960" bIns="6096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Les attendus</a:t>
          </a:r>
        </a:p>
      </dgm:t>
    </dgm:pt>
    <dgm:pt modelId="{2587ED16-F246-430B-A44F-09A64839FE52}" type="parTrans" cxnId="{9B496C12-FE02-49E3-87BA-CA425F299A57}">
      <dgm:prSet/>
      <dgm:spPr/>
      <dgm:t>
        <a:bodyPr/>
        <a:lstStyle/>
        <a:p>
          <a:endParaRPr lang="fr-FR"/>
        </a:p>
      </dgm:t>
    </dgm:pt>
    <dgm:pt modelId="{9DE49AD6-6797-4696-A369-76846ED2263C}" type="sibTrans" cxnId="{9B496C12-FE02-49E3-87BA-CA425F299A57}">
      <dgm:prSet/>
      <dgm:spPr/>
      <dgm:t>
        <a:bodyPr/>
        <a:lstStyle/>
        <a:p>
          <a:endParaRPr lang="fr-FR"/>
        </a:p>
      </dgm:t>
    </dgm:pt>
    <dgm:pt modelId="{4B7950A1-6F7D-403E-B22D-12962345244B}" type="pres">
      <dgm:prSet presAssocID="{B14DFA76-65C1-4D9D-BADB-18286CA59B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F43C843-9CA9-4C30-AD9D-2604FA945830}" type="pres">
      <dgm:prSet presAssocID="{B14DFA76-65C1-4D9D-BADB-18286CA59B37}" presName="Name1" presStyleCnt="0"/>
      <dgm:spPr/>
    </dgm:pt>
    <dgm:pt modelId="{0A08BEA2-A76E-4B36-9CD3-F4AB6439548E}" type="pres">
      <dgm:prSet presAssocID="{B14DFA76-65C1-4D9D-BADB-18286CA59B37}" presName="cycle" presStyleCnt="0"/>
      <dgm:spPr/>
    </dgm:pt>
    <dgm:pt modelId="{E112264D-9D3A-44D4-8BC7-C4079B3392D2}" type="pres">
      <dgm:prSet presAssocID="{B14DFA76-65C1-4D9D-BADB-18286CA59B37}" presName="srcNode" presStyleLbl="node1" presStyleIdx="0" presStyleCnt="6"/>
      <dgm:spPr/>
    </dgm:pt>
    <dgm:pt modelId="{6CC6890F-05B0-4C2D-886E-63DBED40B8FC}" type="pres">
      <dgm:prSet presAssocID="{B14DFA76-65C1-4D9D-BADB-18286CA59B37}" presName="conn" presStyleLbl="parChTrans1D2" presStyleIdx="0" presStyleCnt="1"/>
      <dgm:spPr/>
      <dgm:t>
        <a:bodyPr/>
        <a:lstStyle/>
        <a:p>
          <a:endParaRPr lang="fr-FR"/>
        </a:p>
      </dgm:t>
    </dgm:pt>
    <dgm:pt modelId="{B51167F0-6400-4062-9B25-4945E5DC8319}" type="pres">
      <dgm:prSet presAssocID="{B14DFA76-65C1-4D9D-BADB-18286CA59B37}" presName="extraNode" presStyleLbl="node1" presStyleIdx="0" presStyleCnt="6"/>
      <dgm:spPr/>
    </dgm:pt>
    <dgm:pt modelId="{378C0E7B-41B1-40E6-94D2-45A9FC241C8F}" type="pres">
      <dgm:prSet presAssocID="{B14DFA76-65C1-4D9D-BADB-18286CA59B37}" presName="dstNode" presStyleLbl="node1" presStyleIdx="0" presStyleCnt="6"/>
      <dgm:spPr/>
    </dgm:pt>
    <dgm:pt modelId="{945A6508-E15B-40F9-8F1B-4B4A77AE311C}" type="pres">
      <dgm:prSet presAssocID="{7FF20904-7B94-449D-8CC6-1F5A84FB7270}" presName="text_1" presStyleLbl="node1" presStyleIdx="0" presStyleCnt="6" custScaleY="64534" custLinFactNeighborY="12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0334D7-2ABB-4AAC-9610-6141FE719826}" type="pres">
      <dgm:prSet presAssocID="{7FF20904-7B94-449D-8CC6-1F5A84FB7270}" presName="accent_1" presStyleCnt="0"/>
      <dgm:spPr/>
    </dgm:pt>
    <dgm:pt modelId="{1DD08DCD-5D0F-4E19-955C-B79E52FD3973}" type="pres">
      <dgm:prSet presAssocID="{7FF20904-7B94-449D-8CC6-1F5A84FB7270}" presName="accentRepeatNode" presStyleLbl="solidFgAcc1" presStyleIdx="0" presStyleCnt="6" custScaleX="97010" custScaleY="98819"/>
      <dgm:spPr>
        <a:solidFill>
          <a:schemeClr val="bg1">
            <a:lumMod val="85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78860C95-E17D-4BA9-9528-27C01192AD63}" type="pres">
      <dgm:prSet presAssocID="{CF6EBA4D-3F23-43DB-AEB0-92350F005F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5C43CE-C8A5-4694-8019-CD8E75882A1C}" type="pres">
      <dgm:prSet presAssocID="{CF6EBA4D-3F23-43DB-AEB0-92350F005F3C}" presName="accent_2" presStyleCnt="0"/>
      <dgm:spPr/>
    </dgm:pt>
    <dgm:pt modelId="{815FEF36-109C-45B7-9A8B-67283D95D10E}" type="pres">
      <dgm:prSet presAssocID="{CF6EBA4D-3F23-43DB-AEB0-92350F005F3C}" presName="accentRepeatNode" presStyleLbl="solidFgAcc1" presStyleIdx="1" presStyleCnt="6"/>
      <dgm:spPr/>
    </dgm:pt>
    <dgm:pt modelId="{C49BEE44-23F4-4A56-8AD0-DA417CA2503B}" type="pres">
      <dgm:prSet presAssocID="{BC07DED2-2D01-4192-8582-76898C233D9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EDEB41-21BB-46EA-99DE-F86E9B5C9A1B}" type="pres">
      <dgm:prSet presAssocID="{BC07DED2-2D01-4192-8582-76898C233D94}" presName="accent_3" presStyleCnt="0"/>
      <dgm:spPr/>
    </dgm:pt>
    <dgm:pt modelId="{07A18D73-4A27-413B-BBD9-BC95716D9024}" type="pres">
      <dgm:prSet presAssocID="{BC07DED2-2D01-4192-8582-76898C233D94}" presName="accentRepeatNode" presStyleLbl="solidFgAcc1" presStyleIdx="2" presStyleCnt="6"/>
      <dgm:spPr/>
    </dgm:pt>
    <dgm:pt modelId="{E3602A43-12B5-4466-B7E1-006CC664B6FC}" type="pres">
      <dgm:prSet presAssocID="{2EEF667B-9CE3-4415-B0D2-FDF01653CDF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D6CB97-16EB-43F5-ABBA-D857A80DB8C6}" type="pres">
      <dgm:prSet presAssocID="{2EEF667B-9CE3-4415-B0D2-FDF01653CDFF}" presName="accent_4" presStyleCnt="0"/>
      <dgm:spPr/>
    </dgm:pt>
    <dgm:pt modelId="{EE0C3DDF-2F6C-41CA-9DE3-CEC50D7E519D}" type="pres">
      <dgm:prSet presAssocID="{2EEF667B-9CE3-4415-B0D2-FDF01653CDFF}" presName="accentRepeatNode" presStyleLbl="solidFgAcc1" presStyleIdx="3" presStyleCnt="6"/>
      <dgm:spPr>
        <a:solidFill>
          <a:schemeClr val="bg1">
            <a:lumMod val="85000"/>
          </a:schemeClr>
        </a:solidFill>
      </dgm:spPr>
    </dgm:pt>
    <dgm:pt modelId="{5D759CB4-0B9F-486D-8FD0-804E74CB832A}" type="pres">
      <dgm:prSet presAssocID="{04A20453-8064-4619-BD12-49825D8C60CF}" presName="text_5" presStyleLbl="node1" presStyleIdx="4" presStyleCnt="6">
        <dgm:presLayoutVars>
          <dgm:bulletEnabled val="1"/>
        </dgm:presLayoutVars>
      </dgm:prSet>
      <dgm:spPr>
        <a:xfrm>
          <a:off x="543261" y="4697495"/>
          <a:ext cx="11566422" cy="722940"/>
        </a:xfrm>
        <a:prstGeom prst="rect">
          <a:avLst/>
        </a:prstGeom>
      </dgm:spPr>
      <dgm:t>
        <a:bodyPr/>
        <a:lstStyle/>
        <a:p>
          <a:endParaRPr lang="fr-FR"/>
        </a:p>
      </dgm:t>
    </dgm:pt>
    <dgm:pt modelId="{B12FE09F-F0E3-471E-97E5-20D8F96B9632}" type="pres">
      <dgm:prSet presAssocID="{04A20453-8064-4619-BD12-49825D8C60CF}" presName="accent_5" presStyleCnt="0"/>
      <dgm:spPr/>
    </dgm:pt>
    <dgm:pt modelId="{577108CA-E380-4E70-B69C-A3BE02E849B1}" type="pres">
      <dgm:prSet presAssocID="{04A20453-8064-4619-BD12-49825D8C60CF}" presName="accentRepeatNode" presStyleLbl="solidFgAcc1" presStyleIdx="4" presStyleCnt="6"/>
      <dgm:spPr/>
    </dgm:pt>
    <dgm:pt modelId="{B34FA01A-22DB-481B-AF45-AA328DA97210}" type="pres">
      <dgm:prSet presAssocID="{B1EFEA18-F5D7-472F-87A8-571F8D3BB9A3}" presName="text_6" presStyleLbl="node1" presStyleIdx="5" presStyleCnt="6" custLinFactNeighborX="-224">
        <dgm:presLayoutVars>
          <dgm:bulletEnabled val="1"/>
        </dgm:presLayoutVars>
      </dgm:prSet>
      <dgm:spPr>
        <a:xfrm>
          <a:off x="436807" y="4868517"/>
          <a:ext cx="11646788" cy="608694"/>
        </a:xfrm>
        <a:prstGeom prst="rect">
          <a:avLst/>
        </a:prstGeom>
      </dgm:spPr>
      <dgm:t>
        <a:bodyPr/>
        <a:lstStyle/>
        <a:p>
          <a:endParaRPr lang="fr-FR"/>
        </a:p>
      </dgm:t>
    </dgm:pt>
    <dgm:pt modelId="{FF159D60-7480-49B2-879F-8F5E5FBAB5F8}" type="pres">
      <dgm:prSet presAssocID="{B1EFEA18-F5D7-472F-87A8-571F8D3BB9A3}" presName="accent_6" presStyleCnt="0"/>
      <dgm:spPr/>
    </dgm:pt>
    <dgm:pt modelId="{8AAE2DF2-01F8-4017-9404-02D87BDF131B}" type="pres">
      <dgm:prSet presAssocID="{B1EFEA18-F5D7-472F-87A8-571F8D3BB9A3}" presName="accentRepeatNode" presStyleLbl="solidFgAcc1" presStyleIdx="5" presStyleCnt="6"/>
      <dgm:spPr/>
    </dgm:pt>
  </dgm:ptLst>
  <dgm:cxnLst>
    <dgm:cxn modelId="{5B35BB25-540A-48B4-A7EA-033CF8677981}" type="presOf" srcId="{B14DFA76-65C1-4D9D-BADB-18286CA59B37}" destId="{4B7950A1-6F7D-403E-B22D-12962345244B}" srcOrd="0" destOrd="0" presId="urn:microsoft.com/office/officeart/2008/layout/VerticalCurvedList"/>
    <dgm:cxn modelId="{98DA8E27-2262-43A9-9E40-641940B7B865}" type="presOf" srcId="{E9EDC5B4-5C93-4B77-8320-46255CF8096D}" destId="{6CC6890F-05B0-4C2D-886E-63DBED40B8FC}" srcOrd="0" destOrd="0" presId="urn:microsoft.com/office/officeart/2008/layout/VerticalCurvedList"/>
    <dgm:cxn modelId="{9B496C12-FE02-49E3-87BA-CA425F299A57}" srcId="{B14DFA76-65C1-4D9D-BADB-18286CA59B37}" destId="{B1EFEA18-F5D7-472F-87A8-571F8D3BB9A3}" srcOrd="5" destOrd="0" parTransId="{2587ED16-F246-430B-A44F-09A64839FE52}" sibTransId="{9DE49AD6-6797-4696-A369-76846ED2263C}"/>
    <dgm:cxn modelId="{EAF295E5-55FC-4EAB-82A0-5EBBCBC0864E}" srcId="{B14DFA76-65C1-4D9D-BADB-18286CA59B37}" destId="{04A20453-8064-4619-BD12-49825D8C60CF}" srcOrd="4" destOrd="0" parTransId="{86F55936-6627-4920-9A1A-608D79AB297B}" sibTransId="{E26C6D9E-EDB7-4CA5-882A-1DD973B76E73}"/>
    <dgm:cxn modelId="{2480F370-9E68-4F1F-B808-3EBBDA896CEE}" srcId="{B14DFA76-65C1-4D9D-BADB-18286CA59B37}" destId="{7FF20904-7B94-449D-8CC6-1F5A84FB7270}" srcOrd="0" destOrd="0" parTransId="{FD9A5680-4871-4B2D-A996-07C4E165A945}" sibTransId="{E9EDC5B4-5C93-4B77-8320-46255CF8096D}"/>
    <dgm:cxn modelId="{9E9783AA-9914-4FE9-9593-929F729DBDC4}" srcId="{B14DFA76-65C1-4D9D-BADB-18286CA59B37}" destId="{2EEF667B-9CE3-4415-B0D2-FDF01653CDFF}" srcOrd="3" destOrd="0" parTransId="{B3CA1CF1-83BE-4444-A9E8-0819924BFA04}" sibTransId="{A2C5C7B6-8E55-4834-B3AE-C1995B180294}"/>
    <dgm:cxn modelId="{8F27AEC7-31AC-4E9F-BC9D-04448A00FD88}" srcId="{B14DFA76-65C1-4D9D-BADB-18286CA59B37}" destId="{CF6EBA4D-3F23-43DB-AEB0-92350F005F3C}" srcOrd="1" destOrd="0" parTransId="{50AADDE4-CC8E-4B2C-A8B9-4FE5AE1A8434}" sibTransId="{FCDDE0DD-59EB-4A5C-89B5-9CEAA3286437}"/>
    <dgm:cxn modelId="{B321F306-E58C-4E6A-BDCB-5DC86DD9B34A}" type="presOf" srcId="{CF6EBA4D-3F23-43DB-AEB0-92350F005F3C}" destId="{78860C95-E17D-4BA9-9528-27C01192AD63}" srcOrd="0" destOrd="0" presId="urn:microsoft.com/office/officeart/2008/layout/VerticalCurvedList"/>
    <dgm:cxn modelId="{0F3D8379-C070-456D-AF09-0DD047D15DF0}" srcId="{B14DFA76-65C1-4D9D-BADB-18286CA59B37}" destId="{BC07DED2-2D01-4192-8582-76898C233D94}" srcOrd="2" destOrd="0" parTransId="{8BD22C8A-F096-4800-8B5E-33DE5E822644}" sibTransId="{B5DA8F50-E9C6-49DB-8312-E74B27AC7388}"/>
    <dgm:cxn modelId="{B05888C4-C9CE-41DB-892E-6A6357D37681}" type="presOf" srcId="{B1EFEA18-F5D7-472F-87A8-571F8D3BB9A3}" destId="{B34FA01A-22DB-481B-AF45-AA328DA97210}" srcOrd="0" destOrd="0" presId="urn:microsoft.com/office/officeart/2008/layout/VerticalCurvedList"/>
    <dgm:cxn modelId="{25E69ABA-39DC-4B70-B6A1-D10DC74239DE}" type="presOf" srcId="{BC07DED2-2D01-4192-8582-76898C233D94}" destId="{C49BEE44-23F4-4A56-8AD0-DA417CA2503B}" srcOrd="0" destOrd="0" presId="urn:microsoft.com/office/officeart/2008/layout/VerticalCurvedList"/>
    <dgm:cxn modelId="{F887C23A-C615-49BB-8350-3AE877054B87}" type="presOf" srcId="{2EEF667B-9CE3-4415-B0D2-FDF01653CDFF}" destId="{E3602A43-12B5-4466-B7E1-006CC664B6FC}" srcOrd="0" destOrd="0" presId="urn:microsoft.com/office/officeart/2008/layout/VerticalCurvedList"/>
    <dgm:cxn modelId="{B2C216D1-1538-4F33-83DA-C679A5D1144C}" type="presOf" srcId="{04A20453-8064-4619-BD12-49825D8C60CF}" destId="{5D759CB4-0B9F-486D-8FD0-804E74CB832A}" srcOrd="0" destOrd="0" presId="urn:microsoft.com/office/officeart/2008/layout/VerticalCurvedList"/>
    <dgm:cxn modelId="{CEB566DA-75A6-4D34-8A7E-424456194711}" type="presOf" srcId="{7FF20904-7B94-449D-8CC6-1F5A84FB7270}" destId="{945A6508-E15B-40F9-8F1B-4B4A77AE311C}" srcOrd="0" destOrd="0" presId="urn:microsoft.com/office/officeart/2008/layout/VerticalCurvedList"/>
    <dgm:cxn modelId="{15002B2A-BB4A-463C-B79A-C32F66937112}" type="presParOf" srcId="{4B7950A1-6F7D-403E-B22D-12962345244B}" destId="{0F43C843-9CA9-4C30-AD9D-2604FA945830}" srcOrd="0" destOrd="0" presId="urn:microsoft.com/office/officeart/2008/layout/VerticalCurvedList"/>
    <dgm:cxn modelId="{9F37C8B7-56B8-4FD6-B3EA-6C3A1C437B1B}" type="presParOf" srcId="{0F43C843-9CA9-4C30-AD9D-2604FA945830}" destId="{0A08BEA2-A76E-4B36-9CD3-F4AB6439548E}" srcOrd="0" destOrd="0" presId="urn:microsoft.com/office/officeart/2008/layout/VerticalCurvedList"/>
    <dgm:cxn modelId="{B3B5B77E-D6BA-4192-92B7-7B641C390D98}" type="presParOf" srcId="{0A08BEA2-A76E-4B36-9CD3-F4AB6439548E}" destId="{E112264D-9D3A-44D4-8BC7-C4079B3392D2}" srcOrd="0" destOrd="0" presId="urn:microsoft.com/office/officeart/2008/layout/VerticalCurvedList"/>
    <dgm:cxn modelId="{1795384D-8D73-44E7-8312-79A5D84A4FB7}" type="presParOf" srcId="{0A08BEA2-A76E-4B36-9CD3-F4AB6439548E}" destId="{6CC6890F-05B0-4C2D-886E-63DBED40B8FC}" srcOrd="1" destOrd="0" presId="urn:microsoft.com/office/officeart/2008/layout/VerticalCurvedList"/>
    <dgm:cxn modelId="{3B30F55F-EC1B-4410-AC58-9C43529EB56B}" type="presParOf" srcId="{0A08BEA2-A76E-4B36-9CD3-F4AB6439548E}" destId="{B51167F0-6400-4062-9B25-4945E5DC8319}" srcOrd="2" destOrd="0" presId="urn:microsoft.com/office/officeart/2008/layout/VerticalCurvedList"/>
    <dgm:cxn modelId="{A1AA8678-23C9-4534-BD68-5C39EC3457E4}" type="presParOf" srcId="{0A08BEA2-A76E-4B36-9CD3-F4AB6439548E}" destId="{378C0E7B-41B1-40E6-94D2-45A9FC241C8F}" srcOrd="3" destOrd="0" presId="urn:microsoft.com/office/officeart/2008/layout/VerticalCurvedList"/>
    <dgm:cxn modelId="{41B694DD-B4AC-4112-ADBC-53DD97E345F9}" type="presParOf" srcId="{0F43C843-9CA9-4C30-AD9D-2604FA945830}" destId="{945A6508-E15B-40F9-8F1B-4B4A77AE311C}" srcOrd="1" destOrd="0" presId="urn:microsoft.com/office/officeart/2008/layout/VerticalCurvedList"/>
    <dgm:cxn modelId="{BF2CFCFA-A2A0-4F46-A5A5-37BB8AD666DC}" type="presParOf" srcId="{0F43C843-9CA9-4C30-AD9D-2604FA945830}" destId="{570334D7-2ABB-4AAC-9610-6141FE719826}" srcOrd="2" destOrd="0" presId="urn:microsoft.com/office/officeart/2008/layout/VerticalCurvedList"/>
    <dgm:cxn modelId="{1D82F797-D4E3-4565-B748-978A8EFD0B2A}" type="presParOf" srcId="{570334D7-2ABB-4AAC-9610-6141FE719826}" destId="{1DD08DCD-5D0F-4E19-955C-B79E52FD3973}" srcOrd="0" destOrd="0" presId="urn:microsoft.com/office/officeart/2008/layout/VerticalCurvedList"/>
    <dgm:cxn modelId="{2D120903-940A-499B-BEEB-A5FFF177CD20}" type="presParOf" srcId="{0F43C843-9CA9-4C30-AD9D-2604FA945830}" destId="{78860C95-E17D-4BA9-9528-27C01192AD63}" srcOrd="3" destOrd="0" presId="urn:microsoft.com/office/officeart/2008/layout/VerticalCurvedList"/>
    <dgm:cxn modelId="{1BC9EF1B-CA0D-40FC-9453-435FA3E135E3}" type="presParOf" srcId="{0F43C843-9CA9-4C30-AD9D-2604FA945830}" destId="{F15C43CE-C8A5-4694-8019-CD8E75882A1C}" srcOrd="4" destOrd="0" presId="urn:microsoft.com/office/officeart/2008/layout/VerticalCurvedList"/>
    <dgm:cxn modelId="{87B0DC3E-510D-43EB-AD5E-F0A291B62677}" type="presParOf" srcId="{F15C43CE-C8A5-4694-8019-CD8E75882A1C}" destId="{815FEF36-109C-45B7-9A8B-67283D95D10E}" srcOrd="0" destOrd="0" presId="urn:microsoft.com/office/officeart/2008/layout/VerticalCurvedList"/>
    <dgm:cxn modelId="{C4310491-38D7-497B-802F-49EC2B788175}" type="presParOf" srcId="{0F43C843-9CA9-4C30-AD9D-2604FA945830}" destId="{C49BEE44-23F4-4A56-8AD0-DA417CA2503B}" srcOrd="5" destOrd="0" presId="urn:microsoft.com/office/officeart/2008/layout/VerticalCurvedList"/>
    <dgm:cxn modelId="{335F7A12-6AA9-4AE8-A79B-BADB4CCE37E4}" type="presParOf" srcId="{0F43C843-9CA9-4C30-AD9D-2604FA945830}" destId="{A3EDEB41-21BB-46EA-99DE-F86E9B5C9A1B}" srcOrd="6" destOrd="0" presId="urn:microsoft.com/office/officeart/2008/layout/VerticalCurvedList"/>
    <dgm:cxn modelId="{82419689-4C87-4E1A-8282-0C34E2120910}" type="presParOf" srcId="{A3EDEB41-21BB-46EA-99DE-F86E9B5C9A1B}" destId="{07A18D73-4A27-413B-BBD9-BC95716D9024}" srcOrd="0" destOrd="0" presId="urn:microsoft.com/office/officeart/2008/layout/VerticalCurvedList"/>
    <dgm:cxn modelId="{D91069DF-97D3-4110-9B5B-D414448F7C03}" type="presParOf" srcId="{0F43C843-9CA9-4C30-AD9D-2604FA945830}" destId="{E3602A43-12B5-4466-B7E1-006CC664B6FC}" srcOrd="7" destOrd="0" presId="urn:microsoft.com/office/officeart/2008/layout/VerticalCurvedList"/>
    <dgm:cxn modelId="{B08E8874-430E-4415-B6C8-08F2B42C1E5E}" type="presParOf" srcId="{0F43C843-9CA9-4C30-AD9D-2604FA945830}" destId="{33D6CB97-16EB-43F5-ABBA-D857A80DB8C6}" srcOrd="8" destOrd="0" presId="urn:microsoft.com/office/officeart/2008/layout/VerticalCurvedList"/>
    <dgm:cxn modelId="{7A7E27E0-61F3-4B28-BBD7-6BCA309D0CB0}" type="presParOf" srcId="{33D6CB97-16EB-43F5-ABBA-D857A80DB8C6}" destId="{EE0C3DDF-2F6C-41CA-9DE3-CEC50D7E519D}" srcOrd="0" destOrd="0" presId="urn:microsoft.com/office/officeart/2008/layout/VerticalCurvedList"/>
    <dgm:cxn modelId="{923D8A46-080B-498B-ADDE-AC74DF682061}" type="presParOf" srcId="{0F43C843-9CA9-4C30-AD9D-2604FA945830}" destId="{5D759CB4-0B9F-486D-8FD0-804E74CB832A}" srcOrd="9" destOrd="0" presId="urn:microsoft.com/office/officeart/2008/layout/VerticalCurvedList"/>
    <dgm:cxn modelId="{38B7AF67-3271-4F20-ACA9-BB9F002AF012}" type="presParOf" srcId="{0F43C843-9CA9-4C30-AD9D-2604FA945830}" destId="{B12FE09F-F0E3-471E-97E5-20D8F96B9632}" srcOrd="10" destOrd="0" presId="urn:microsoft.com/office/officeart/2008/layout/VerticalCurvedList"/>
    <dgm:cxn modelId="{F51D63E2-BEC8-482F-912D-A98C30A3BE7E}" type="presParOf" srcId="{B12FE09F-F0E3-471E-97E5-20D8F96B9632}" destId="{577108CA-E380-4E70-B69C-A3BE02E849B1}" srcOrd="0" destOrd="0" presId="urn:microsoft.com/office/officeart/2008/layout/VerticalCurvedList"/>
    <dgm:cxn modelId="{0A1F5630-D7AC-4DEF-823B-2BCEE1B48D72}" type="presParOf" srcId="{0F43C843-9CA9-4C30-AD9D-2604FA945830}" destId="{B34FA01A-22DB-481B-AF45-AA328DA97210}" srcOrd="11" destOrd="0" presId="urn:microsoft.com/office/officeart/2008/layout/VerticalCurvedList"/>
    <dgm:cxn modelId="{028BB986-B154-4B9A-AD43-ACEAA9256DB5}" type="presParOf" srcId="{0F43C843-9CA9-4C30-AD9D-2604FA945830}" destId="{FF159D60-7480-49B2-879F-8F5E5FBAB5F8}" srcOrd="12" destOrd="0" presId="urn:microsoft.com/office/officeart/2008/layout/VerticalCurvedList"/>
    <dgm:cxn modelId="{315668A4-33CD-4BA3-8A2C-2DEFD8ACDB98}" type="presParOf" srcId="{FF159D60-7480-49B2-879F-8F5E5FBAB5F8}" destId="{8AAE2DF2-01F8-4017-9404-02D87BDF13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34A5D-E070-4159-A226-5D1214F5D28F}" type="doc">
      <dgm:prSet loTypeId="urn:microsoft.com/office/officeart/2005/8/layout/hProcess11" loCatId="process" qsTypeId="urn:microsoft.com/office/officeart/2005/8/quickstyle/3d2" qsCatId="3D" csTypeId="urn:microsoft.com/office/officeart/2005/8/colors/accent2_3" csCatId="accent2" phldr="1"/>
      <dgm:spPr/>
    </dgm:pt>
    <dgm:pt modelId="{7F83F998-74EE-441E-9E2E-270E48EF9B62}">
      <dgm:prSet phldrT="[Texte]" custT="1"/>
      <dgm:spPr/>
      <dgm:t>
        <a:bodyPr/>
        <a:lstStyle/>
        <a:p>
          <a:r>
            <a:rPr lang="fr-FR" sz="1600" dirty="0"/>
            <a:t>Séance 1 </a:t>
          </a:r>
        </a:p>
        <a:p>
          <a:r>
            <a:rPr lang="fr-FR" sz="1600" dirty="0"/>
            <a:t>(Cours 2h)</a:t>
          </a:r>
        </a:p>
      </dgm:t>
    </dgm:pt>
    <dgm:pt modelId="{C42529F2-205D-4433-84D3-2581A82BBDB2}" type="parTrans" cxnId="{2EFCA850-A853-4C34-9450-6AACDF3B696E}">
      <dgm:prSet/>
      <dgm:spPr/>
      <dgm:t>
        <a:bodyPr/>
        <a:lstStyle/>
        <a:p>
          <a:endParaRPr lang="fr-FR"/>
        </a:p>
      </dgm:t>
    </dgm:pt>
    <dgm:pt modelId="{ABE95CD6-EEAE-42F5-A5B1-7C4F30B90C98}" type="sibTrans" cxnId="{2EFCA850-A853-4C34-9450-6AACDF3B696E}">
      <dgm:prSet/>
      <dgm:spPr/>
      <dgm:t>
        <a:bodyPr/>
        <a:lstStyle/>
        <a:p>
          <a:endParaRPr lang="fr-FR"/>
        </a:p>
      </dgm:t>
    </dgm:pt>
    <dgm:pt modelId="{1846541D-9582-4187-9F63-A50643282EAF}">
      <dgm:prSet phldrT="[Texte]" custT="1"/>
      <dgm:spPr/>
      <dgm:t>
        <a:bodyPr/>
        <a:lstStyle/>
        <a:p>
          <a:r>
            <a:rPr lang="fr-FR" sz="1600" dirty="0"/>
            <a:t>Séance 2 </a:t>
          </a:r>
        </a:p>
        <a:p>
          <a:r>
            <a:rPr lang="fr-FR" sz="1600" dirty="0"/>
            <a:t>(TD 2h)</a:t>
          </a:r>
        </a:p>
      </dgm:t>
    </dgm:pt>
    <dgm:pt modelId="{636A16EC-CAA4-42F5-9157-02BF1E64A4A0}" type="parTrans" cxnId="{DA4C481B-39B8-4763-BF5D-6769EE2B3ED7}">
      <dgm:prSet/>
      <dgm:spPr/>
      <dgm:t>
        <a:bodyPr/>
        <a:lstStyle/>
        <a:p>
          <a:endParaRPr lang="fr-FR"/>
        </a:p>
      </dgm:t>
    </dgm:pt>
    <dgm:pt modelId="{FCD132DA-E641-46CC-86D8-81710582A782}" type="sibTrans" cxnId="{DA4C481B-39B8-4763-BF5D-6769EE2B3ED7}">
      <dgm:prSet/>
      <dgm:spPr/>
      <dgm:t>
        <a:bodyPr/>
        <a:lstStyle/>
        <a:p>
          <a:endParaRPr lang="fr-FR"/>
        </a:p>
      </dgm:t>
    </dgm:pt>
    <dgm:pt modelId="{F49B5F2D-5A37-4BD1-80B1-B59B02874CB8}">
      <dgm:prSet phldrT="[Texte]" custT="1"/>
      <dgm:spPr/>
      <dgm:t>
        <a:bodyPr/>
        <a:lstStyle/>
        <a:p>
          <a:r>
            <a:rPr lang="fr-FR" sz="1600" dirty="0"/>
            <a:t>Séance 3</a:t>
          </a:r>
        </a:p>
        <a:p>
          <a:r>
            <a:rPr lang="fr-FR" sz="1600" dirty="0"/>
            <a:t>(TD 2h)</a:t>
          </a:r>
        </a:p>
      </dgm:t>
    </dgm:pt>
    <dgm:pt modelId="{81B3F0DD-E981-4F0D-9BA9-BE196C3794F1}" type="parTrans" cxnId="{D9F5989A-3922-43D5-B1C3-72751D109F9D}">
      <dgm:prSet/>
      <dgm:spPr/>
      <dgm:t>
        <a:bodyPr/>
        <a:lstStyle/>
        <a:p>
          <a:endParaRPr lang="fr-FR"/>
        </a:p>
      </dgm:t>
    </dgm:pt>
    <dgm:pt modelId="{06352430-0DF4-42BD-8D34-448D779F199B}" type="sibTrans" cxnId="{D9F5989A-3922-43D5-B1C3-72751D109F9D}">
      <dgm:prSet/>
      <dgm:spPr/>
      <dgm:t>
        <a:bodyPr/>
        <a:lstStyle/>
        <a:p>
          <a:endParaRPr lang="fr-FR"/>
        </a:p>
      </dgm:t>
    </dgm:pt>
    <dgm:pt modelId="{00A46746-07B4-4BE9-9073-E07A8501F421}">
      <dgm:prSet phldrT="[Texte]" custT="1"/>
      <dgm:spPr/>
      <dgm:t>
        <a:bodyPr/>
        <a:lstStyle/>
        <a:p>
          <a:r>
            <a:rPr lang="fr-FR" sz="1600" dirty="0"/>
            <a:t>Séance 4 </a:t>
          </a:r>
        </a:p>
        <a:p>
          <a:r>
            <a:rPr lang="fr-FR" sz="1600" dirty="0"/>
            <a:t>(TP 4h)</a:t>
          </a:r>
        </a:p>
      </dgm:t>
    </dgm:pt>
    <dgm:pt modelId="{0F703BD7-30E7-4228-A5B7-3791E987BF2F}" type="parTrans" cxnId="{165CAFD5-66B5-49BE-AA06-C7599848105E}">
      <dgm:prSet/>
      <dgm:spPr/>
      <dgm:t>
        <a:bodyPr/>
        <a:lstStyle/>
        <a:p>
          <a:endParaRPr lang="fr-FR"/>
        </a:p>
      </dgm:t>
    </dgm:pt>
    <dgm:pt modelId="{56FDEDEA-4743-42D5-8FDD-63A35574F357}" type="sibTrans" cxnId="{165CAFD5-66B5-49BE-AA06-C7599848105E}">
      <dgm:prSet/>
      <dgm:spPr/>
      <dgm:t>
        <a:bodyPr/>
        <a:lstStyle/>
        <a:p>
          <a:endParaRPr lang="fr-FR"/>
        </a:p>
      </dgm:t>
    </dgm:pt>
    <dgm:pt modelId="{E04D1114-A22E-4DD6-931C-584CE2415BE5}">
      <dgm:prSet phldrT="[Texte]" custT="1"/>
      <dgm:spPr/>
      <dgm:t>
        <a:bodyPr/>
        <a:lstStyle/>
        <a:p>
          <a:r>
            <a:rPr lang="fr-FR" sz="1600" dirty="0"/>
            <a:t>Séance5</a:t>
          </a:r>
        </a:p>
        <a:p>
          <a:r>
            <a:rPr lang="fr-FR" sz="1600" dirty="0"/>
            <a:t>(Cours 2h)</a:t>
          </a:r>
        </a:p>
      </dgm:t>
    </dgm:pt>
    <dgm:pt modelId="{F54C01BE-1A82-47A1-B86E-0D21BE73F84F}" type="parTrans" cxnId="{9084EB08-5C2B-4F20-8E84-CF11372838FC}">
      <dgm:prSet/>
      <dgm:spPr/>
      <dgm:t>
        <a:bodyPr/>
        <a:lstStyle/>
        <a:p>
          <a:endParaRPr lang="fr-FR"/>
        </a:p>
      </dgm:t>
    </dgm:pt>
    <dgm:pt modelId="{31D5ACF6-962A-4AED-9128-6C2E1C8B507F}" type="sibTrans" cxnId="{9084EB08-5C2B-4F20-8E84-CF11372838FC}">
      <dgm:prSet/>
      <dgm:spPr/>
      <dgm:t>
        <a:bodyPr/>
        <a:lstStyle/>
        <a:p>
          <a:endParaRPr lang="fr-FR"/>
        </a:p>
      </dgm:t>
    </dgm:pt>
    <dgm:pt modelId="{2E4A2E27-9806-4C69-B111-945075DBE77D}">
      <dgm:prSet phldrT="[Texte]" custT="1"/>
      <dgm:spPr/>
      <dgm:t>
        <a:bodyPr/>
        <a:lstStyle/>
        <a:p>
          <a:r>
            <a:rPr lang="fr-FR" sz="1600" dirty="0"/>
            <a:t>Séance 6</a:t>
          </a:r>
        </a:p>
        <a:p>
          <a:r>
            <a:rPr lang="fr-FR" sz="1600" dirty="0"/>
            <a:t>(TD 2h)</a:t>
          </a:r>
        </a:p>
      </dgm:t>
    </dgm:pt>
    <dgm:pt modelId="{18B2E462-7A4B-458A-82CC-94B9E6BD5909}" type="parTrans" cxnId="{1285FC17-B616-46AD-A318-F08BDD9CC383}">
      <dgm:prSet/>
      <dgm:spPr/>
      <dgm:t>
        <a:bodyPr/>
        <a:lstStyle/>
        <a:p>
          <a:endParaRPr lang="fr-FR"/>
        </a:p>
      </dgm:t>
    </dgm:pt>
    <dgm:pt modelId="{2731BBAE-D909-4A79-84F8-2D741467159D}" type="sibTrans" cxnId="{1285FC17-B616-46AD-A318-F08BDD9CC383}">
      <dgm:prSet/>
      <dgm:spPr/>
      <dgm:t>
        <a:bodyPr/>
        <a:lstStyle/>
        <a:p>
          <a:endParaRPr lang="fr-FR"/>
        </a:p>
      </dgm:t>
    </dgm:pt>
    <dgm:pt modelId="{1CF8FAE5-6783-41E0-86A3-EE768B73BF8C}">
      <dgm:prSet phldrT="[Texte]" custT="1"/>
      <dgm:spPr/>
      <dgm:t>
        <a:bodyPr/>
        <a:lstStyle/>
        <a:p>
          <a:r>
            <a:rPr lang="fr-FR" sz="1600" dirty="0"/>
            <a:t>Séance 7</a:t>
          </a:r>
        </a:p>
        <a:p>
          <a:r>
            <a:rPr lang="fr-FR" sz="1600" dirty="0"/>
            <a:t>(TD 2h)</a:t>
          </a:r>
        </a:p>
      </dgm:t>
    </dgm:pt>
    <dgm:pt modelId="{F73F0BD1-529F-4700-AD94-99339CA97907}" type="parTrans" cxnId="{B27AACA4-5B46-4E0A-A4E4-804165D1F6F1}">
      <dgm:prSet/>
      <dgm:spPr/>
      <dgm:t>
        <a:bodyPr/>
        <a:lstStyle/>
        <a:p>
          <a:endParaRPr lang="fr-FR"/>
        </a:p>
      </dgm:t>
    </dgm:pt>
    <dgm:pt modelId="{5CF072CD-0A5C-4597-B91B-79CB74287217}" type="sibTrans" cxnId="{B27AACA4-5B46-4E0A-A4E4-804165D1F6F1}">
      <dgm:prSet/>
      <dgm:spPr/>
      <dgm:t>
        <a:bodyPr/>
        <a:lstStyle/>
        <a:p>
          <a:endParaRPr lang="fr-FR"/>
        </a:p>
      </dgm:t>
    </dgm:pt>
    <dgm:pt modelId="{898EC12E-6649-49E7-8807-B8D22CD7972D}">
      <dgm:prSet phldrT="[Texte]" custT="1"/>
      <dgm:spPr/>
      <dgm:t>
        <a:bodyPr/>
        <a:lstStyle/>
        <a:p>
          <a:r>
            <a:rPr lang="fr-FR" sz="1600" dirty="0"/>
            <a:t>Séance 8</a:t>
          </a:r>
          <a:br>
            <a:rPr lang="fr-FR" sz="1600" dirty="0"/>
          </a:br>
          <a:r>
            <a:rPr lang="fr-FR" sz="1600" dirty="0"/>
            <a:t>(TP 4h)</a:t>
          </a:r>
        </a:p>
      </dgm:t>
    </dgm:pt>
    <dgm:pt modelId="{E1051C30-8B58-4DAE-9963-CEE1E8FBA5CE}" type="parTrans" cxnId="{3FA72A71-1F44-463B-9E29-EFB83F3B1D17}">
      <dgm:prSet/>
      <dgm:spPr/>
      <dgm:t>
        <a:bodyPr/>
        <a:lstStyle/>
        <a:p>
          <a:endParaRPr lang="fr-FR"/>
        </a:p>
      </dgm:t>
    </dgm:pt>
    <dgm:pt modelId="{2D4BB55A-E302-4F1C-9FC0-308BF809B3E7}" type="sibTrans" cxnId="{3FA72A71-1F44-463B-9E29-EFB83F3B1D17}">
      <dgm:prSet/>
      <dgm:spPr/>
      <dgm:t>
        <a:bodyPr/>
        <a:lstStyle/>
        <a:p>
          <a:endParaRPr lang="fr-FR"/>
        </a:p>
      </dgm:t>
    </dgm:pt>
    <dgm:pt modelId="{91F7A77F-0435-41B6-A5A1-941AAF58547D}" type="pres">
      <dgm:prSet presAssocID="{D3934A5D-E070-4159-A226-5D1214F5D28F}" presName="Name0" presStyleCnt="0">
        <dgm:presLayoutVars>
          <dgm:dir/>
          <dgm:resizeHandles val="exact"/>
        </dgm:presLayoutVars>
      </dgm:prSet>
      <dgm:spPr/>
    </dgm:pt>
    <dgm:pt modelId="{54EAE37F-1591-4820-8034-9E3CBAFF8ACD}" type="pres">
      <dgm:prSet presAssocID="{D3934A5D-E070-4159-A226-5D1214F5D28F}" presName="arrow" presStyleLbl="bgShp" presStyleIdx="0" presStyleCnt="1" custScaleX="91250" custScaleY="27595"/>
      <dgm:spPr/>
    </dgm:pt>
    <dgm:pt modelId="{FD4F7529-5FE3-46F3-A6F5-4FE5432FEF14}" type="pres">
      <dgm:prSet presAssocID="{D3934A5D-E070-4159-A226-5D1214F5D28F}" presName="points" presStyleCnt="0"/>
      <dgm:spPr/>
    </dgm:pt>
    <dgm:pt modelId="{68E61AD3-1EC2-49F4-A9AA-118A65C115B2}" type="pres">
      <dgm:prSet presAssocID="{7F83F998-74EE-441E-9E2E-270E48EF9B62}" presName="compositeA" presStyleCnt="0"/>
      <dgm:spPr/>
    </dgm:pt>
    <dgm:pt modelId="{30069BA8-3206-4F75-8535-A1E9BAA17BC0}" type="pres">
      <dgm:prSet presAssocID="{7F83F998-74EE-441E-9E2E-270E48EF9B62}" presName="textA" presStyleLbl="revTx" presStyleIdx="0" presStyleCnt="8" custLinFactNeighborY="105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8C0E7C-9003-4A64-9060-8D37284551E5}" type="pres">
      <dgm:prSet presAssocID="{7F83F998-74EE-441E-9E2E-270E48EF9B62}" presName="circleA" presStyleLbl="node1" presStyleIdx="0" presStyleCnt="8"/>
      <dgm:spPr/>
    </dgm:pt>
    <dgm:pt modelId="{507A55E4-50B2-43C8-8C5D-4379AFC6BE13}" type="pres">
      <dgm:prSet presAssocID="{7F83F998-74EE-441E-9E2E-270E48EF9B62}" presName="spaceA" presStyleCnt="0"/>
      <dgm:spPr/>
    </dgm:pt>
    <dgm:pt modelId="{C37E97EA-7328-4B08-AAA2-0D7A2275913B}" type="pres">
      <dgm:prSet presAssocID="{ABE95CD6-EEAE-42F5-A5B1-7C4F30B90C98}" presName="space" presStyleCnt="0"/>
      <dgm:spPr/>
    </dgm:pt>
    <dgm:pt modelId="{6FD45888-E5D3-4162-937A-02FC2CAEA49C}" type="pres">
      <dgm:prSet presAssocID="{1846541D-9582-4187-9F63-A50643282EAF}" presName="compositeB" presStyleCnt="0"/>
      <dgm:spPr/>
    </dgm:pt>
    <dgm:pt modelId="{D7970D94-5DCD-4922-BA03-C393CD14817D}" type="pres">
      <dgm:prSet presAssocID="{1846541D-9582-4187-9F63-A50643282EAF}" presName="textB" presStyleLbl="revTx" presStyleIdx="1" presStyleCnt="8" custLinFactNeighborY="-85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715C12-8EE5-4245-8169-9DEF34596D0F}" type="pres">
      <dgm:prSet presAssocID="{1846541D-9582-4187-9F63-A50643282EAF}" presName="circleB" presStyleLbl="node1" presStyleIdx="1" presStyleCnt="8"/>
      <dgm:spPr/>
    </dgm:pt>
    <dgm:pt modelId="{55CAB604-D3F6-41A9-AF65-3FF8EABAB687}" type="pres">
      <dgm:prSet presAssocID="{1846541D-9582-4187-9F63-A50643282EAF}" presName="spaceB" presStyleCnt="0"/>
      <dgm:spPr/>
    </dgm:pt>
    <dgm:pt modelId="{239F7853-9858-4754-B4B1-CC42AEB7DEDC}" type="pres">
      <dgm:prSet presAssocID="{FCD132DA-E641-46CC-86D8-81710582A782}" presName="space" presStyleCnt="0"/>
      <dgm:spPr/>
    </dgm:pt>
    <dgm:pt modelId="{DB243BE8-B202-4B01-BC25-4BE3961CAA8D}" type="pres">
      <dgm:prSet presAssocID="{F49B5F2D-5A37-4BD1-80B1-B59B02874CB8}" presName="compositeA" presStyleCnt="0"/>
      <dgm:spPr/>
    </dgm:pt>
    <dgm:pt modelId="{EE7BA2E1-0CDA-42BD-BD21-C34B47EBE089}" type="pres">
      <dgm:prSet presAssocID="{F49B5F2D-5A37-4BD1-80B1-B59B02874CB8}" presName="textA" presStyleLbl="revTx" presStyleIdx="2" presStyleCnt="8" custLinFactNeighborY="9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E0684-4858-4E3A-9DE9-937BEF7B1DA2}" type="pres">
      <dgm:prSet presAssocID="{F49B5F2D-5A37-4BD1-80B1-B59B02874CB8}" presName="circleA" presStyleLbl="node1" presStyleIdx="2" presStyleCnt="8"/>
      <dgm:spPr/>
    </dgm:pt>
    <dgm:pt modelId="{6974874B-119A-4514-B416-F6B933C16C7F}" type="pres">
      <dgm:prSet presAssocID="{F49B5F2D-5A37-4BD1-80B1-B59B02874CB8}" presName="spaceA" presStyleCnt="0"/>
      <dgm:spPr/>
    </dgm:pt>
    <dgm:pt modelId="{27C30201-D4E1-4543-A7E2-6F4608AB5F57}" type="pres">
      <dgm:prSet presAssocID="{06352430-0DF4-42BD-8D34-448D779F199B}" presName="space" presStyleCnt="0"/>
      <dgm:spPr/>
    </dgm:pt>
    <dgm:pt modelId="{77B04426-98D6-48A7-BCF7-401B2B418A0D}" type="pres">
      <dgm:prSet presAssocID="{00A46746-07B4-4BE9-9073-E07A8501F421}" presName="compositeB" presStyleCnt="0"/>
      <dgm:spPr/>
    </dgm:pt>
    <dgm:pt modelId="{E017CAE2-8933-4D75-B82B-33DF644C64BC}" type="pres">
      <dgm:prSet presAssocID="{00A46746-07B4-4BE9-9073-E07A8501F421}" presName="textB" presStyleLbl="revTx" presStyleIdx="3" presStyleCnt="8" custLinFactNeighborX="3311" custLinFactNeighborY="-8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A909A8-15CC-4C37-96B6-3F633E8A30AB}" type="pres">
      <dgm:prSet presAssocID="{00A46746-07B4-4BE9-9073-E07A8501F421}" presName="circleB" presStyleLbl="node1" presStyleIdx="3" presStyleCnt="8"/>
      <dgm:spPr/>
    </dgm:pt>
    <dgm:pt modelId="{368194B9-2987-46B7-9DC3-17A631FC10A2}" type="pres">
      <dgm:prSet presAssocID="{00A46746-07B4-4BE9-9073-E07A8501F421}" presName="spaceB" presStyleCnt="0"/>
      <dgm:spPr/>
    </dgm:pt>
    <dgm:pt modelId="{B54DC359-1DB7-4F48-8346-502860C5ECE0}" type="pres">
      <dgm:prSet presAssocID="{56FDEDEA-4743-42D5-8FDD-63A35574F357}" presName="space" presStyleCnt="0"/>
      <dgm:spPr/>
    </dgm:pt>
    <dgm:pt modelId="{69328CE1-1C2C-48CC-9B65-AB516B06B422}" type="pres">
      <dgm:prSet presAssocID="{E04D1114-A22E-4DD6-931C-584CE2415BE5}" presName="compositeA" presStyleCnt="0"/>
      <dgm:spPr/>
    </dgm:pt>
    <dgm:pt modelId="{739FCE1B-1572-43A7-8E93-04EF701DD823}" type="pres">
      <dgm:prSet presAssocID="{E04D1114-A22E-4DD6-931C-584CE2415BE5}" presName="textA" presStyleLbl="revTx" presStyleIdx="4" presStyleCnt="8" custLinFactNeighborY="100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CBDC47-C5F2-4B2E-9D0B-760E432A230A}" type="pres">
      <dgm:prSet presAssocID="{E04D1114-A22E-4DD6-931C-584CE2415BE5}" presName="circleA" presStyleLbl="node1" presStyleIdx="4" presStyleCnt="8"/>
      <dgm:spPr/>
    </dgm:pt>
    <dgm:pt modelId="{D7981553-9F6E-43A6-BA4B-82F02528F683}" type="pres">
      <dgm:prSet presAssocID="{E04D1114-A22E-4DD6-931C-584CE2415BE5}" presName="spaceA" presStyleCnt="0"/>
      <dgm:spPr/>
    </dgm:pt>
    <dgm:pt modelId="{F370BF45-3DF9-4917-A984-E728ECAD88D6}" type="pres">
      <dgm:prSet presAssocID="{31D5ACF6-962A-4AED-9128-6C2E1C8B507F}" presName="space" presStyleCnt="0"/>
      <dgm:spPr/>
    </dgm:pt>
    <dgm:pt modelId="{D981C6F5-70DF-4C81-91AD-004E88005DF1}" type="pres">
      <dgm:prSet presAssocID="{2E4A2E27-9806-4C69-B111-945075DBE77D}" presName="compositeB" presStyleCnt="0"/>
      <dgm:spPr/>
    </dgm:pt>
    <dgm:pt modelId="{4B96850F-FCE4-498F-B1A7-622D4F55F01B}" type="pres">
      <dgm:prSet presAssocID="{2E4A2E27-9806-4C69-B111-945075DBE77D}" presName="textB" presStyleLbl="revTx" presStyleIdx="5" presStyleCnt="8" custLinFactNeighborY="-85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C83EC-320D-4932-AC1F-2363593D2D0F}" type="pres">
      <dgm:prSet presAssocID="{2E4A2E27-9806-4C69-B111-945075DBE77D}" presName="circleB" presStyleLbl="node1" presStyleIdx="5" presStyleCnt="8"/>
      <dgm:spPr/>
    </dgm:pt>
    <dgm:pt modelId="{CA6223C4-AB8F-4520-B546-BB8D5336C4B0}" type="pres">
      <dgm:prSet presAssocID="{2E4A2E27-9806-4C69-B111-945075DBE77D}" presName="spaceB" presStyleCnt="0"/>
      <dgm:spPr/>
    </dgm:pt>
    <dgm:pt modelId="{1341D9E7-CC1E-44B1-AB59-A29461AA9A9A}" type="pres">
      <dgm:prSet presAssocID="{2731BBAE-D909-4A79-84F8-2D741467159D}" presName="space" presStyleCnt="0"/>
      <dgm:spPr/>
    </dgm:pt>
    <dgm:pt modelId="{750F9FA5-2667-46F1-A40B-49B4E035B7B7}" type="pres">
      <dgm:prSet presAssocID="{1CF8FAE5-6783-41E0-86A3-EE768B73BF8C}" presName="compositeA" presStyleCnt="0"/>
      <dgm:spPr/>
    </dgm:pt>
    <dgm:pt modelId="{B2CF0073-9797-45E0-B258-D55FD34FB7F9}" type="pres">
      <dgm:prSet presAssocID="{1CF8FAE5-6783-41E0-86A3-EE768B73BF8C}" presName="textA" presStyleLbl="revTx" presStyleIdx="6" presStyleCnt="8" custLinFactNeighborY="110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9386C4-E4F0-4D39-87BF-E19322C1102F}" type="pres">
      <dgm:prSet presAssocID="{1CF8FAE5-6783-41E0-86A3-EE768B73BF8C}" presName="circleA" presStyleLbl="node1" presStyleIdx="6" presStyleCnt="8"/>
      <dgm:spPr/>
    </dgm:pt>
    <dgm:pt modelId="{50728BBC-C6D2-47F8-A59A-5D73BDABDC2D}" type="pres">
      <dgm:prSet presAssocID="{1CF8FAE5-6783-41E0-86A3-EE768B73BF8C}" presName="spaceA" presStyleCnt="0"/>
      <dgm:spPr/>
    </dgm:pt>
    <dgm:pt modelId="{AAB9493B-60AF-4BFC-AA9D-ADE61AE9DAB1}" type="pres">
      <dgm:prSet presAssocID="{5CF072CD-0A5C-4597-B91B-79CB74287217}" presName="space" presStyleCnt="0"/>
      <dgm:spPr/>
    </dgm:pt>
    <dgm:pt modelId="{05A0D0E1-2C74-4E80-BC01-9A3C8BE62963}" type="pres">
      <dgm:prSet presAssocID="{898EC12E-6649-49E7-8807-B8D22CD7972D}" presName="compositeB" presStyleCnt="0"/>
      <dgm:spPr/>
    </dgm:pt>
    <dgm:pt modelId="{F5D1A60F-7487-4B40-BDB6-AF4EEE84840A}" type="pres">
      <dgm:prSet presAssocID="{898EC12E-6649-49E7-8807-B8D22CD7972D}" presName="textB" presStyleLbl="revTx" presStyleIdx="7" presStyleCnt="8" custLinFactNeighborY="-55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657A0D-A42E-4703-A812-56587B24B410}" type="pres">
      <dgm:prSet presAssocID="{898EC12E-6649-49E7-8807-B8D22CD7972D}" presName="circleB" presStyleLbl="node1" presStyleIdx="7" presStyleCnt="8"/>
      <dgm:spPr/>
    </dgm:pt>
    <dgm:pt modelId="{C4099D28-25CE-41F5-BBA3-47E5E141A275}" type="pres">
      <dgm:prSet presAssocID="{898EC12E-6649-49E7-8807-B8D22CD7972D}" presName="spaceB" presStyleCnt="0"/>
      <dgm:spPr/>
    </dgm:pt>
  </dgm:ptLst>
  <dgm:cxnLst>
    <dgm:cxn modelId="{F808682F-5349-4608-B8CB-7FA295AAC6B9}" type="presOf" srcId="{F49B5F2D-5A37-4BD1-80B1-B59B02874CB8}" destId="{EE7BA2E1-0CDA-42BD-BD21-C34B47EBE089}" srcOrd="0" destOrd="0" presId="urn:microsoft.com/office/officeart/2005/8/layout/hProcess11"/>
    <dgm:cxn modelId="{C707A368-1D54-4F8E-B54E-2AAC0EFF9A2A}" type="presOf" srcId="{00A46746-07B4-4BE9-9073-E07A8501F421}" destId="{E017CAE2-8933-4D75-B82B-33DF644C64BC}" srcOrd="0" destOrd="0" presId="urn:microsoft.com/office/officeart/2005/8/layout/hProcess11"/>
    <dgm:cxn modelId="{E81A7926-FE29-4BE6-97CE-5E6153C1F594}" type="presOf" srcId="{E04D1114-A22E-4DD6-931C-584CE2415BE5}" destId="{739FCE1B-1572-43A7-8E93-04EF701DD823}" srcOrd="0" destOrd="0" presId="urn:microsoft.com/office/officeart/2005/8/layout/hProcess11"/>
    <dgm:cxn modelId="{165CAFD5-66B5-49BE-AA06-C7599848105E}" srcId="{D3934A5D-E070-4159-A226-5D1214F5D28F}" destId="{00A46746-07B4-4BE9-9073-E07A8501F421}" srcOrd="3" destOrd="0" parTransId="{0F703BD7-30E7-4228-A5B7-3791E987BF2F}" sibTransId="{56FDEDEA-4743-42D5-8FDD-63A35574F357}"/>
    <dgm:cxn modelId="{9084EB08-5C2B-4F20-8E84-CF11372838FC}" srcId="{D3934A5D-E070-4159-A226-5D1214F5D28F}" destId="{E04D1114-A22E-4DD6-931C-584CE2415BE5}" srcOrd="4" destOrd="0" parTransId="{F54C01BE-1A82-47A1-B86E-0D21BE73F84F}" sibTransId="{31D5ACF6-962A-4AED-9128-6C2E1C8B507F}"/>
    <dgm:cxn modelId="{DA4C481B-39B8-4763-BF5D-6769EE2B3ED7}" srcId="{D3934A5D-E070-4159-A226-5D1214F5D28F}" destId="{1846541D-9582-4187-9F63-A50643282EAF}" srcOrd="1" destOrd="0" parTransId="{636A16EC-CAA4-42F5-9157-02BF1E64A4A0}" sibTransId="{FCD132DA-E641-46CC-86D8-81710582A782}"/>
    <dgm:cxn modelId="{994F41E2-88A2-4720-9EAB-FAEDF238764A}" type="presOf" srcId="{1CF8FAE5-6783-41E0-86A3-EE768B73BF8C}" destId="{B2CF0073-9797-45E0-B258-D55FD34FB7F9}" srcOrd="0" destOrd="0" presId="urn:microsoft.com/office/officeart/2005/8/layout/hProcess11"/>
    <dgm:cxn modelId="{B27AACA4-5B46-4E0A-A4E4-804165D1F6F1}" srcId="{D3934A5D-E070-4159-A226-5D1214F5D28F}" destId="{1CF8FAE5-6783-41E0-86A3-EE768B73BF8C}" srcOrd="6" destOrd="0" parTransId="{F73F0BD1-529F-4700-AD94-99339CA97907}" sibTransId="{5CF072CD-0A5C-4597-B91B-79CB74287217}"/>
    <dgm:cxn modelId="{3529F579-08ED-4750-96E3-9E9E34A54CF3}" type="presOf" srcId="{7F83F998-74EE-441E-9E2E-270E48EF9B62}" destId="{30069BA8-3206-4F75-8535-A1E9BAA17BC0}" srcOrd="0" destOrd="0" presId="urn:microsoft.com/office/officeart/2005/8/layout/hProcess11"/>
    <dgm:cxn modelId="{1285FC17-B616-46AD-A318-F08BDD9CC383}" srcId="{D3934A5D-E070-4159-A226-5D1214F5D28F}" destId="{2E4A2E27-9806-4C69-B111-945075DBE77D}" srcOrd="5" destOrd="0" parTransId="{18B2E462-7A4B-458A-82CC-94B9E6BD5909}" sibTransId="{2731BBAE-D909-4A79-84F8-2D741467159D}"/>
    <dgm:cxn modelId="{3FA72A71-1F44-463B-9E29-EFB83F3B1D17}" srcId="{D3934A5D-E070-4159-A226-5D1214F5D28F}" destId="{898EC12E-6649-49E7-8807-B8D22CD7972D}" srcOrd="7" destOrd="0" parTransId="{E1051C30-8B58-4DAE-9963-CEE1E8FBA5CE}" sibTransId="{2D4BB55A-E302-4F1C-9FC0-308BF809B3E7}"/>
    <dgm:cxn modelId="{0D3D7B74-B230-4533-B1FA-9072532EBA5E}" type="presOf" srcId="{898EC12E-6649-49E7-8807-B8D22CD7972D}" destId="{F5D1A60F-7487-4B40-BDB6-AF4EEE84840A}" srcOrd="0" destOrd="0" presId="urn:microsoft.com/office/officeart/2005/8/layout/hProcess11"/>
    <dgm:cxn modelId="{D9F5989A-3922-43D5-B1C3-72751D109F9D}" srcId="{D3934A5D-E070-4159-A226-5D1214F5D28F}" destId="{F49B5F2D-5A37-4BD1-80B1-B59B02874CB8}" srcOrd="2" destOrd="0" parTransId="{81B3F0DD-E981-4F0D-9BA9-BE196C3794F1}" sibTransId="{06352430-0DF4-42BD-8D34-448D779F199B}"/>
    <dgm:cxn modelId="{8C0A0129-1E59-4331-AEBA-3E5F1916B46E}" type="presOf" srcId="{1846541D-9582-4187-9F63-A50643282EAF}" destId="{D7970D94-5DCD-4922-BA03-C393CD14817D}" srcOrd="0" destOrd="0" presId="urn:microsoft.com/office/officeart/2005/8/layout/hProcess11"/>
    <dgm:cxn modelId="{2EFCA850-A853-4C34-9450-6AACDF3B696E}" srcId="{D3934A5D-E070-4159-A226-5D1214F5D28F}" destId="{7F83F998-74EE-441E-9E2E-270E48EF9B62}" srcOrd="0" destOrd="0" parTransId="{C42529F2-205D-4433-84D3-2581A82BBDB2}" sibTransId="{ABE95CD6-EEAE-42F5-A5B1-7C4F30B90C98}"/>
    <dgm:cxn modelId="{4236BCCE-0868-41AE-BE59-D533FE77BE60}" type="presOf" srcId="{D3934A5D-E070-4159-A226-5D1214F5D28F}" destId="{91F7A77F-0435-41B6-A5A1-941AAF58547D}" srcOrd="0" destOrd="0" presId="urn:microsoft.com/office/officeart/2005/8/layout/hProcess11"/>
    <dgm:cxn modelId="{9068146F-BD7D-4860-9276-6B9F14754634}" type="presOf" srcId="{2E4A2E27-9806-4C69-B111-945075DBE77D}" destId="{4B96850F-FCE4-498F-B1A7-622D4F55F01B}" srcOrd="0" destOrd="0" presId="urn:microsoft.com/office/officeart/2005/8/layout/hProcess11"/>
    <dgm:cxn modelId="{C2666E41-90D3-47DA-9494-5FA3DD10190E}" type="presParOf" srcId="{91F7A77F-0435-41B6-A5A1-941AAF58547D}" destId="{54EAE37F-1591-4820-8034-9E3CBAFF8ACD}" srcOrd="0" destOrd="0" presId="urn:microsoft.com/office/officeart/2005/8/layout/hProcess11"/>
    <dgm:cxn modelId="{469A8E5C-312E-480D-A79B-7E420E319778}" type="presParOf" srcId="{91F7A77F-0435-41B6-A5A1-941AAF58547D}" destId="{FD4F7529-5FE3-46F3-A6F5-4FE5432FEF14}" srcOrd="1" destOrd="0" presId="urn:microsoft.com/office/officeart/2005/8/layout/hProcess11"/>
    <dgm:cxn modelId="{82C497A6-DBA8-4921-B389-A6A25E6BE7A2}" type="presParOf" srcId="{FD4F7529-5FE3-46F3-A6F5-4FE5432FEF14}" destId="{68E61AD3-1EC2-49F4-A9AA-118A65C115B2}" srcOrd="0" destOrd="0" presId="urn:microsoft.com/office/officeart/2005/8/layout/hProcess11"/>
    <dgm:cxn modelId="{F307D358-045B-4E54-99AC-666A11EAB9CC}" type="presParOf" srcId="{68E61AD3-1EC2-49F4-A9AA-118A65C115B2}" destId="{30069BA8-3206-4F75-8535-A1E9BAA17BC0}" srcOrd="0" destOrd="0" presId="urn:microsoft.com/office/officeart/2005/8/layout/hProcess11"/>
    <dgm:cxn modelId="{29F00C1C-70BA-4966-8860-6CA0E70346A6}" type="presParOf" srcId="{68E61AD3-1EC2-49F4-A9AA-118A65C115B2}" destId="{B68C0E7C-9003-4A64-9060-8D37284551E5}" srcOrd="1" destOrd="0" presId="urn:microsoft.com/office/officeart/2005/8/layout/hProcess11"/>
    <dgm:cxn modelId="{05F62057-CA71-4C14-BF00-96FA8BE1F438}" type="presParOf" srcId="{68E61AD3-1EC2-49F4-A9AA-118A65C115B2}" destId="{507A55E4-50B2-43C8-8C5D-4379AFC6BE13}" srcOrd="2" destOrd="0" presId="urn:microsoft.com/office/officeart/2005/8/layout/hProcess11"/>
    <dgm:cxn modelId="{F9B935B2-7F80-4D87-9ECF-A947F4E6DE34}" type="presParOf" srcId="{FD4F7529-5FE3-46F3-A6F5-4FE5432FEF14}" destId="{C37E97EA-7328-4B08-AAA2-0D7A2275913B}" srcOrd="1" destOrd="0" presId="urn:microsoft.com/office/officeart/2005/8/layout/hProcess11"/>
    <dgm:cxn modelId="{8D6519DF-9D8C-4ED8-AEED-0FAECA99DFB2}" type="presParOf" srcId="{FD4F7529-5FE3-46F3-A6F5-4FE5432FEF14}" destId="{6FD45888-E5D3-4162-937A-02FC2CAEA49C}" srcOrd="2" destOrd="0" presId="urn:microsoft.com/office/officeart/2005/8/layout/hProcess11"/>
    <dgm:cxn modelId="{3E8B341D-B189-454D-A903-5915658523C9}" type="presParOf" srcId="{6FD45888-E5D3-4162-937A-02FC2CAEA49C}" destId="{D7970D94-5DCD-4922-BA03-C393CD14817D}" srcOrd="0" destOrd="0" presId="urn:microsoft.com/office/officeart/2005/8/layout/hProcess11"/>
    <dgm:cxn modelId="{8E35E376-6D97-4EE9-922A-9D9FC2F2A291}" type="presParOf" srcId="{6FD45888-E5D3-4162-937A-02FC2CAEA49C}" destId="{05715C12-8EE5-4245-8169-9DEF34596D0F}" srcOrd="1" destOrd="0" presId="urn:microsoft.com/office/officeart/2005/8/layout/hProcess11"/>
    <dgm:cxn modelId="{50825525-BE5F-47F6-9C04-8C7132F6F294}" type="presParOf" srcId="{6FD45888-E5D3-4162-937A-02FC2CAEA49C}" destId="{55CAB604-D3F6-41A9-AF65-3FF8EABAB687}" srcOrd="2" destOrd="0" presId="urn:microsoft.com/office/officeart/2005/8/layout/hProcess11"/>
    <dgm:cxn modelId="{EFEFF6E5-9D97-46A9-A993-7E11B769357D}" type="presParOf" srcId="{FD4F7529-5FE3-46F3-A6F5-4FE5432FEF14}" destId="{239F7853-9858-4754-B4B1-CC42AEB7DEDC}" srcOrd="3" destOrd="0" presId="urn:microsoft.com/office/officeart/2005/8/layout/hProcess11"/>
    <dgm:cxn modelId="{4A0583E8-5AAD-4317-81AE-AFF35ED8CFCE}" type="presParOf" srcId="{FD4F7529-5FE3-46F3-A6F5-4FE5432FEF14}" destId="{DB243BE8-B202-4B01-BC25-4BE3961CAA8D}" srcOrd="4" destOrd="0" presId="urn:microsoft.com/office/officeart/2005/8/layout/hProcess11"/>
    <dgm:cxn modelId="{A588C3B5-56E2-4D68-8E90-7C9976C84DCA}" type="presParOf" srcId="{DB243BE8-B202-4B01-BC25-4BE3961CAA8D}" destId="{EE7BA2E1-0CDA-42BD-BD21-C34B47EBE089}" srcOrd="0" destOrd="0" presId="urn:microsoft.com/office/officeart/2005/8/layout/hProcess11"/>
    <dgm:cxn modelId="{E8A8FD88-D521-40B5-B4BE-81E818F0C79B}" type="presParOf" srcId="{DB243BE8-B202-4B01-BC25-4BE3961CAA8D}" destId="{7CEE0684-4858-4E3A-9DE9-937BEF7B1DA2}" srcOrd="1" destOrd="0" presId="urn:microsoft.com/office/officeart/2005/8/layout/hProcess11"/>
    <dgm:cxn modelId="{AFDF7BA5-7BB5-4CFF-ACE1-633BEA6302D1}" type="presParOf" srcId="{DB243BE8-B202-4B01-BC25-4BE3961CAA8D}" destId="{6974874B-119A-4514-B416-F6B933C16C7F}" srcOrd="2" destOrd="0" presId="urn:microsoft.com/office/officeart/2005/8/layout/hProcess11"/>
    <dgm:cxn modelId="{50BFA404-5C79-467B-8A19-816460BBCAD2}" type="presParOf" srcId="{FD4F7529-5FE3-46F3-A6F5-4FE5432FEF14}" destId="{27C30201-D4E1-4543-A7E2-6F4608AB5F57}" srcOrd="5" destOrd="0" presId="urn:microsoft.com/office/officeart/2005/8/layout/hProcess11"/>
    <dgm:cxn modelId="{487E6B98-0378-46B2-9999-0199C88892A9}" type="presParOf" srcId="{FD4F7529-5FE3-46F3-A6F5-4FE5432FEF14}" destId="{77B04426-98D6-48A7-BCF7-401B2B418A0D}" srcOrd="6" destOrd="0" presId="urn:microsoft.com/office/officeart/2005/8/layout/hProcess11"/>
    <dgm:cxn modelId="{6EC489F5-F3F6-4216-91E3-0F8B476AF3CD}" type="presParOf" srcId="{77B04426-98D6-48A7-BCF7-401B2B418A0D}" destId="{E017CAE2-8933-4D75-B82B-33DF644C64BC}" srcOrd="0" destOrd="0" presId="urn:microsoft.com/office/officeart/2005/8/layout/hProcess11"/>
    <dgm:cxn modelId="{A533DAAB-9698-4C00-9BE3-E29A227A5AF6}" type="presParOf" srcId="{77B04426-98D6-48A7-BCF7-401B2B418A0D}" destId="{25A909A8-15CC-4C37-96B6-3F633E8A30AB}" srcOrd="1" destOrd="0" presId="urn:microsoft.com/office/officeart/2005/8/layout/hProcess11"/>
    <dgm:cxn modelId="{B2A93B3D-722C-45F1-ABA1-A840545DDCA0}" type="presParOf" srcId="{77B04426-98D6-48A7-BCF7-401B2B418A0D}" destId="{368194B9-2987-46B7-9DC3-17A631FC10A2}" srcOrd="2" destOrd="0" presId="urn:microsoft.com/office/officeart/2005/8/layout/hProcess11"/>
    <dgm:cxn modelId="{7C358287-5253-41C2-BCDE-9FADAB793C2D}" type="presParOf" srcId="{FD4F7529-5FE3-46F3-A6F5-4FE5432FEF14}" destId="{B54DC359-1DB7-4F48-8346-502860C5ECE0}" srcOrd="7" destOrd="0" presId="urn:microsoft.com/office/officeart/2005/8/layout/hProcess11"/>
    <dgm:cxn modelId="{D5098F33-187C-42B9-8A07-1047D5EDDFBB}" type="presParOf" srcId="{FD4F7529-5FE3-46F3-A6F5-4FE5432FEF14}" destId="{69328CE1-1C2C-48CC-9B65-AB516B06B422}" srcOrd="8" destOrd="0" presId="urn:microsoft.com/office/officeart/2005/8/layout/hProcess11"/>
    <dgm:cxn modelId="{D5F306E3-8875-4528-93D2-AF478C7A21EB}" type="presParOf" srcId="{69328CE1-1C2C-48CC-9B65-AB516B06B422}" destId="{739FCE1B-1572-43A7-8E93-04EF701DD823}" srcOrd="0" destOrd="0" presId="urn:microsoft.com/office/officeart/2005/8/layout/hProcess11"/>
    <dgm:cxn modelId="{49C3A824-0869-402B-AD66-7A75012BAF6D}" type="presParOf" srcId="{69328CE1-1C2C-48CC-9B65-AB516B06B422}" destId="{3BCBDC47-C5F2-4B2E-9D0B-760E432A230A}" srcOrd="1" destOrd="0" presId="urn:microsoft.com/office/officeart/2005/8/layout/hProcess11"/>
    <dgm:cxn modelId="{46082628-0B91-4B39-8545-F3DCA5D534D6}" type="presParOf" srcId="{69328CE1-1C2C-48CC-9B65-AB516B06B422}" destId="{D7981553-9F6E-43A6-BA4B-82F02528F683}" srcOrd="2" destOrd="0" presId="urn:microsoft.com/office/officeart/2005/8/layout/hProcess11"/>
    <dgm:cxn modelId="{DF55F203-C783-4807-B20E-6F4A149A9A0C}" type="presParOf" srcId="{FD4F7529-5FE3-46F3-A6F5-4FE5432FEF14}" destId="{F370BF45-3DF9-4917-A984-E728ECAD88D6}" srcOrd="9" destOrd="0" presId="urn:microsoft.com/office/officeart/2005/8/layout/hProcess11"/>
    <dgm:cxn modelId="{57822315-C919-4E40-A02C-9EEBD961A968}" type="presParOf" srcId="{FD4F7529-5FE3-46F3-A6F5-4FE5432FEF14}" destId="{D981C6F5-70DF-4C81-91AD-004E88005DF1}" srcOrd="10" destOrd="0" presId="urn:microsoft.com/office/officeart/2005/8/layout/hProcess11"/>
    <dgm:cxn modelId="{DA6B372F-E171-46A8-A6A7-09264A2ABDC7}" type="presParOf" srcId="{D981C6F5-70DF-4C81-91AD-004E88005DF1}" destId="{4B96850F-FCE4-498F-B1A7-622D4F55F01B}" srcOrd="0" destOrd="0" presId="urn:microsoft.com/office/officeart/2005/8/layout/hProcess11"/>
    <dgm:cxn modelId="{1D0A873F-7126-4BBF-B3F7-CFBA29721EA9}" type="presParOf" srcId="{D981C6F5-70DF-4C81-91AD-004E88005DF1}" destId="{505C83EC-320D-4932-AC1F-2363593D2D0F}" srcOrd="1" destOrd="0" presId="urn:microsoft.com/office/officeart/2005/8/layout/hProcess11"/>
    <dgm:cxn modelId="{0681FAC7-85B4-49DB-851B-39000B850361}" type="presParOf" srcId="{D981C6F5-70DF-4C81-91AD-004E88005DF1}" destId="{CA6223C4-AB8F-4520-B546-BB8D5336C4B0}" srcOrd="2" destOrd="0" presId="urn:microsoft.com/office/officeart/2005/8/layout/hProcess11"/>
    <dgm:cxn modelId="{0F9FAA96-F937-4B4A-A993-4BEA313337DC}" type="presParOf" srcId="{FD4F7529-5FE3-46F3-A6F5-4FE5432FEF14}" destId="{1341D9E7-CC1E-44B1-AB59-A29461AA9A9A}" srcOrd="11" destOrd="0" presId="urn:microsoft.com/office/officeart/2005/8/layout/hProcess11"/>
    <dgm:cxn modelId="{87EEE69B-8377-4D72-B414-4F76FA3E0211}" type="presParOf" srcId="{FD4F7529-5FE3-46F3-A6F5-4FE5432FEF14}" destId="{750F9FA5-2667-46F1-A40B-49B4E035B7B7}" srcOrd="12" destOrd="0" presId="urn:microsoft.com/office/officeart/2005/8/layout/hProcess11"/>
    <dgm:cxn modelId="{45DB12E1-22F4-41F5-83EE-8ED66C132E65}" type="presParOf" srcId="{750F9FA5-2667-46F1-A40B-49B4E035B7B7}" destId="{B2CF0073-9797-45E0-B258-D55FD34FB7F9}" srcOrd="0" destOrd="0" presId="urn:microsoft.com/office/officeart/2005/8/layout/hProcess11"/>
    <dgm:cxn modelId="{6A8FA3D9-888B-41C6-AD7C-222B63BF60A2}" type="presParOf" srcId="{750F9FA5-2667-46F1-A40B-49B4E035B7B7}" destId="{A49386C4-E4F0-4D39-87BF-E19322C1102F}" srcOrd="1" destOrd="0" presId="urn:microsoft.com/office/officeart/2005/8/layout/hProcess11"/>
    <dgm:cxn modelId="{4A68F9C7-6370-45B5-8A8A-ED676747D2F0}" type="presParOf" srcId="{750F9FA5-2667-46F1-A40B-49B4E035B7B7}" destId="{50728BBC-C6D2-47F8-A59A-5D73BDABDC2D}" srcOrd="2" destOrd="0" presId="urn:microsoft.com/office/officeart/2005/8/layout/hProcess11"/>
    <dgm:cxn modelId="{E7846DD1-B298-4A0E-8158-D334019E5C1D}" type="presParOf" srcId="{FD4F7529-5FE3-46F3-A6F5-4FE5432FEF14}" destId="{AAB9493B-60AF-4BFC-AA9D-ADE61AE9DAB1}" srcOrd="13" destOrd="0" presId="urn:microsoft.com/office/officeart/2005/8/layout/hProcess11"/>
    <dgm:cxn modelId="{BF3E282B-6DF7-46CA-B7AA-9D99DB0066F7}" type="presParOf" srcId="{FD4F7529-5FE3-46F3-A6F5-4FE5432FEF14}" destId="{05A0D0E1-2C74-4E80-BC01-9A3C8BE62963}" srcOrd="14" destOrd="0" presId="urn:microsoft.com/office/officeart/2005/8/layout/hProcess11"/>
    <dgm:cxn modelId="{DF3F0760-7075-4775-AE2F-346052DA495E}" type="presParOf" srcId="{05A0D0E1-2C74-4E80-BC01-9A3C8BE62963}" destId="{F5D1A60F-7487-4B40-BDB6-AF4EEE84840A}" srcOrd="0" destOrd="0" presId="urn:microsoft.com/office/officeart/2005/8/layout/hProcess11"/>
    <dgm:cxn modelId="{D4A3B491-ADD0-4EA8-9B21-66C6B3955F5F}" type="presParOf" srcId="{05A0D0E1-2C74-4E80-BC01-9A3C8BE62963}" destId="{52657A0D-A42E-4703-A812-56587B24B410}" srcOrd="1" destOrd="0" presId="urn:microsoft.com/office/officeart/2005/8/layout/hProcess11"/>
    <dgm:cxn modelId="{093EDDAE-AF17-462A-B3DA-2810A1E6EA46}" type="presParOf" srcId="{05A0D0E1-2C74-4E80-BC01-9A3C8BE62963}" destId="{C4099D28-25CE-41F5-BBA3-47E5E141A2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6890F-05B0-4C2D-886E-63DBED40B8FC}">
      <dsp:nvSpPr>
        <dsp:cNvPr id="0" name=""/>
        <dsp:cNvSpPr/>
      </dsp:nvSpPr>
      <dsp:spPr>
        <a:xfrm>
          <a:off x="-6537681" y="-999848"/>
          <a:ext cx="7781371" cy="7781371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A6508-E15B-40F9-8F1B-4B4A77AE311C}">
      <dsp:nvSpPr>
        <dsp:cNvPr id="0" name=""/>
        <dsp:cNvSpPr/>
      </dsp:nvSpPr>
      <dsp:spPr>
        <a:xfrm>
          <a:off x="462896" y="420035"/>
          <a:ext cx="11646788" cy="392815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Mise</a:t>
          </a:r>
          <a:r>
            <a:rPr lang="fr-FR" sz="24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en</a:t>
          </a:r>
          <a:r>
            <a:rPr lang="fr-FR" sz="24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situation</a:t>
          </a:r>
          <a:r>
            <a:rPr lang="fr-FR" sz="24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462896" y="420035"/>
        <a:ext cx="11646788" cy="392815"/>
      </dsp:txXfrm>
    </dsp:sp>
    <dsp:sp modelId="{1DD08DCD-5D0F-4E19-955C-B79E52FD3973}">
      <dsp:nvSpPr>
        <dsp:cNvPr id="0" name=""/>
        <dsp:cNvSpPr/>
      </dsp:nvSpPr>
      <dsp:spPr>
        <a:xfrm>
          <a:off x="93837" y="232869"/>
          <a:ext cx="738118" cy="75188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60C95-E17D-4BA9-9528-27C01192AD63}">
      <dsp:nvSpPr>
        <dsp:cNvPr id="0" name=""/>
        <dsp:cNvSpPr/>
      </dsp:nvSpPr>
      <dsp:spPr>
        <a:xfrm>
          <a:off x="963589" y="1217389"/>
          <a:ext cx="11146094" cy="608694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Proposition</a:t>
          </a:r>
          <a:r>
            <a:rPr lang="fr-FR" sz="3100" kern="1200" dirty="0">
              <a:solidFill>
                <a:schemeClr val="accent4"/>
              </a:solidFill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de</a:t>
          </a:r>
          <a:r>
            <a:rPr lang="fr-FR" sz="3100" kern="1200" dirty="0">
              <a:solidFill>
                <a:schemeClr val="accent4"/>
              </a:solidFill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séquençage</a:t>
          </a:r>
          <a:r>
            <a:rPr lang="fr-FR" sz="3100" kern="1200" dirty="0">
              <a:solidFill>
                <a:schemeClr val="accent4"/>
              </a:solidFill>
            </a:rPr>
            <a:t> </a:t>
          </a:r>
          <a:r>
            <a:rPr lang="fr-FR" sz="3100" kern="12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rPr>
            <a:t>du</a:t>
          </a:r>
          <a:r>
            <a:rPr lang="fr-FR" sz="3100" kern="1200" dirty="0">
              <a:solidFill>
                <a:schemeClr val="accent4"/>
              </a:solidFill>
            </a:rPr>
            <a:t> module 10</a:t>
          </a:r>
        </a:p>
      </dsp:txBody>
      <dsp:txXfrm>
        <a:off x="963589" y="1217389"/>
        <a:ext cx="11146094" cy="608694"/>
      </dsp:txXfrm>
    </dsp:sp>
    <dsp:sp modelId="{815FEF36-109C-45B7-9A8B-67283D95D10E}">
      <dsp:nvSpPr>
        <dsp:cNvPr id="0" name=""/>
        <dsp:cNvSpPr/>
      </dsp:nvSpPr>
      <dsp:spPr>
        <a:xfrm>
          <a:off x="583155" y="1141302"/>
          <a:ext cx="760868" cy="7608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BEE44-23F4-4A56-8AD0-DA417CA2503B}">
      <dsp:nvSpPr>
        <dsp:cNvPr id="0" name=""/>
        <dsp:cNvSpPr/>
      </dsp:nvSpPr>
      <dsp:spPr>
        <a:xfrm>
          <a:off x="1192543" y="2130315"/>
          <a:ext cx="10917140" cy="608694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Présentation de la séquence 1</a:t>
          </a:r>
        </a:p>
      </dsp:txBody>
      <dsp:txXfrm>
        <a:off x="1192543" y="2130315"/>
        <a:ext cx="10917140" cy="608694"/>
      </dsp:txXfrm>
    </dsp:sp>
    <dsp:sp modelId="{07A18D73-4A27-413B-BBD9-BC95716D9024}">
      <dsp:nvSpPr>
        <dsp:cNvPr id="0" name=""/>
        <dsp:cNvSpPr/>
      </dsp:nvSpPr>
      <dsp:spPr>
        <a:xfrm>
          <a:off x="812109" y="2054229"/>
          <a:ext cx="760868" cy="7608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2A43-12B5-4466-B7E1-006CC664B6FC}">
      <dsp:nvSpPr>
        <dsp:cNvPr id="0" name=""/>
        <dsp:cNvSpPr/>
      </dsp:nvSpPr>
      <dsp:spPr>
        <a:xfrm>
          <a:off x="1192543" y="3042664"/>
          <a:ext cx="10917140" cy="608694"/>
        </a:xfrm>
        <a:prstGeom prst="rect">
          <a:avLst/>
        </a:prstGeom>
        <a:solidFill>
          <a:schemeClr val="accent1">
            <a:lumMod val="50000"/>
            <a:alpha val="7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Activités proposées</a:t>
          </a:r>
        </a:p>
      </dsp:txBody>
      <dsp:txXfrm>
        <a:off x="1192543" y="3042664"/>
        <a:ext cx="10917140" cy="608694"/>
      </dsp:txXfrm>
    </dsp:sp>
    <dsp:sp modelId="{EE0C3DDF-2F6C-41CA-9DE3-CEC50D7E519D}">
      <dsp:nvSpPr>
        <dsp:cNvPr id="0" name=""/>
        <dsp:cNvSpPr/>
      </dsp:nvSpPr>
      <dsp:spPr>
        <a:xfrm>
          <a:off x="812109" y="2966577"/>
          <a:ext cx="760868" cy="760868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59CB4-0B9F-486D-8FD0-804E74CB832A}">
      <dsp:nvSpPr>
        <dsp:cNvPr id="0" name=""/>
        <dsp:cNvSpPr/>
      </dsp:nvSpPr>
      <dsp:spPr>
        <a:xfrm>
          <a:off x="963589" y="3955590"/>
          <a:ext cx="11146094" cy="608694"/>
        </a:xfrm>
        <a:prstGeom prst="rect">
          <a:avLst/>
        </a:prstGeom>
        <a:solidFill>
          <a:srgbClr val="4472C4">
            <a:lumMod val="50000"/>
            <a:alpha val="7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1" tIns="78740" rIns="78740" bIns="787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Cours &amp; savoirs associés</a:t>
          </a:r>
        </a:p>
      </dsp:txBody>
      <dsp:txXfrm>
        <a:off x="963589" y="3955590"/>
        <a:ext cx="11146094" cy="608694"/>
      </dsp:txXfrm>
    </dsp:sp>
    <dsp:sp modelId="{577108CA-E380-4E70-B69C-A3BE02E849B1}">
      <dsp:nvSpPr>
        <dsp:cNvPr id="0" name=""/>
        <dsp:cNvSpPr/>
      </dsp:nvSpPr>
      <dsp:spPr>
        <a:xfrm>
          <a:off x="583155" y="3879503"/>
          <a:ext cx="760868" cy="7608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FA01A-22DB-481B-AF45-AA328DA97210}">
      <dsp:nvSpPr>
        <dsp:cNvPr id="0" name=""/>
        <dsp:cNvSpPr/>
      </dsp:nvSpPr>
      <dsp:spPr>
        <a:xfrm>
          <a:off x="436807" y="4868517"/>
          <a:ext cx="11646788" cy="608694"/>
        </a:xfrm>
        <a:prstGeom prst="rect">
          <a:avLst/>
        </a:prstGeom>
        <a:solidFill>
          <a:srgbClr val="4472C4">
            <a:lumMod val="50000"/>
            <a:alpha val="70000"/>
          </a:srgb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Les attendus</a:t>
          </a:r>
        </a:p>
      </dsp:txBody>
      <dsp:txXfrm>
        <a:off x="436807" y="4868517"/>
        <a:ext cx="11646788" cy="608694"/>
      </dsp:txXfrm>
    </dsp:sp>
    <dsp:sp modelId="{8AAE2DF2-01F8-4017-9404-02D87BDF131B}">
      <dsp:nvSpPr>
        <dsp:cNvPr id="0" name=""/>
        <dsp:cNvSpPr/>
      </dsp:nvSpPr>
      <dsp:spPr>
        <a:xfrm>
          <a:off x="82462" y="4792430"/>
          <a:ext cx="760868" cy="76086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AE37F-1591-4820-8034-9E3CBAFF8ACD}">
      <dsp:nvSpPr>
        <dsp:cNvPr id="0" name=""/>
        <dsp:cNvSpPr/>
      </dsp:nvSpPr>
      <dsp:spPr>
        <a:xfrm>
          <a:off x="799882" y="2571746"/>
          <a:ext cx="11125200" cy="638181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069BA8-3206-4F75-8535-A1E9BAA17BC0}">
      <dsp:nvSpPr>
        <dsp:cNvPr id="0" name=""/>
        <dsp:cNvSpPr/>
      </dsp:nvSpPr>
      <dsp:spPr>
        <a:xfrm>
          <a:off x="266917" y="243316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(Cours 2h)</a:t>
          </a:r>
        </a:p>
      </dsp:txBody>
      <dsp:txXfrm>
        <a:off x="266917" y="243316"/>
        <a:ext cx="1314003" cy="2312669"/>
      </dsp:txXfrm>
    </dsp:sp>
    <dsp:sp modelId="{B68C0E7C-9003-4A64-9060-8D37284551E5}">
      <dsp:nvSpPr>
        <dsp:cNvPr id="0" name=""/>
        <dsp:cNvSpPr/>
      </dsp:nvSpPr>
      <dsp:spPr>
        <a:xfrm>
          <a:off x="634835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70D94-5DCD-4922-BA03-C393CD14817D}">
      <dsp:nvSpPr>
        <dsp:cNvPr id="0" name=""/>
        <dsp:cNvSpPr/>
      </dsp:nvSpPr>
      <dsp:spPr>
        <a:xfrm>
          <a:off x="1646621" y="3272034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2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(TD 2h)</a:t>
          </a:r>
        </a:p>
      </dsp:txBody>
      <dsp:txXfrm>
        <a:off x="1646621" y="3272034"/>
        <a:ext cx="1314003" cy="2312669"/>
      </dsp:txXfrm>
    </dsp:sp>
    <dsp:sp modelId="{05715C12-8EE5-4245-8169-9DEF34596D0F}">
      <dsp:nvSpPr>
        <dsp:cNvPr id="0" name=""/>
        <dsp:cNvSpPr/>
      </dsp:nvSpPr>
      <dsp:spPr>
        <a:xfrm>
          <a:off x="2014539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68774"/>
                <a:satOff val="1452"/>
                <a:lumOff val="38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68774"/>
                <a:satOff val="1452"/>
                <a:lumOff val="38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68774"/>
                <a:satOff val="1452"/>
                <a:lumOff val="38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BA2E1-0CDA-42BD-BD21-C34B47EBE089}">
      <dsp:nvSpPr>
        <dsp:cNvPr id="0" name=""/>
        <dsp:cNvSpPr/>
      </dsp:nvSpPr>
      <dsp:spPr>
        <a:xfrm>
          <a:off x="3026325" y="220143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(TD 2h)</a:t>
          </a:r>
        </a:p>
      </dsp:txBody>
      <dsp:txXfrm>
        <a:off x="3026325" y="220143"/>
        <a:ext cx="1314003" cy="2312669"/>
      </dsp:txXfrm>
    </dsp:sp>
    <dsp:sp modelId="{7CEE0684-4858-4E3A-9DE9-937BEF7B1DA2}">
      <dsp:nvSpPr>
        <dsp:cNvPr id="0" name=""/>
        <dsp:cNvSpPr/>
      </dsp:nvSpPr>
      <dsp:spPr>
        <a:xfrm>
          <a:off x="3394243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37547"/>
                <a:satOff val="2905"/>
                <a:lumOff val="77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37547"/>
                <a:satOff val="2905"/>
                <a:lumOff val="77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37547"/>
                <a:satOff val="2905"/>
                <a:lumOff val="77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17CAE2-8933-4D75-B82B-33DF644C64BC}">
      <dsp:nvSpPr>
        <dsp:cNvPr id="0" name=""/>
        <dsp:cNvSpPr/>
      </dsp:nvSpPr>
      <dsp:spPr>
        <a:xfrm>
          <a:off x="4449535" y="3262691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4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(TP 4h)</a:t>
          </a:r>
        </a:p>
      </dsp:txBody>
      <dsp:txXfrm>
        <a:off x="4449535" y="3262691"/>
        <a:ext cx="1314003" cy="2312669"/>
      </dsp:txXfrm>
    </dsp:sp>
    <dsp:sp modelId="{25A909A8-15CC-4C37-96B6-3F633E8A30AB}">
      <dsp:nvSpPr>
        <dsp:cNvPr id="0" name=""/>
        <dsp:cNvSpPr/>
      </dsp:nvSpPr>
      <dsp:spPr>
        <a:xfrm>
          <a:off x="4773946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06321"/>
                <a:satOff val="4357"/>
                <a:lumOff val="116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06321"/>
                <a:satOff val="4357"/>
                <a:lumOff val="116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06321"/>
                <a:satOff val="4357"/>
                <a:lumOff val="116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FCE1B-1572-43A7-8E93-04EF701DD823}">
      <dsp:nvSpPr>
        <dsp:cNvPr id="0" name=""/>
        <dsp:cNvSpPr/>
      </dsp:nvSpPr>
      <dsp:spPr>
        <a:xfrm>
          <a:off x="5785732" y="231567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(Cours 2h)</a:t>
          </a:r>
        </a:p>
      </dsp:txBody>
      <dsp:txXfrm>
        <a:off x="5785732" y="231567"/>
        <a:ext cx="1314003" cy="2312669"/>
      </dsp:txXfrm>
    </dsp:sp>
    <dsp:sp modelId="{3BCBDC47-C5F2-4B2E-9D0B-760E432A230A}">
      <dsp:nvSpPr>
        <dsp:cNvPr id="0" name=""/>
        <dsp:cNvSpPr/>
      </dsp:nvSpPr>
      <dsp:spPr>
        <a:xfrm>
          <a:off x="6153650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75094"/>
                <a:satOff val="5809"/>
                <a:lumOff val="154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75094"/>
                <a:satOff val="5809"/>
                <a:lumOff val="154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75094"/>
                <a:satOff val="5809"/>
                <a:lumOff val="154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6850F-FCE4-498F-B1A7-622D4F55F01B}">
      <dsp:nvSpPr>
        <dsp:cNvPr id="0" name=""/>
        <dsp:cNvSpPr/>
      </dsp:nvSpPr>
      <dsp:spPr>
        <a:xfrm>
          <a:off x="7165436" y="3272104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(TD 2h)</a:t>
          </a:r>
        </a:p>
      </dsp:txBody>
      <dsp:txXfrm>
        <a:off x="7165436" y="3272104"/>
        <a:ext cx="1314003" cy="2312669"/>
      </dsp:txXfrm>
    </dsp:sp>
    <dsp:sp modelId="{505C83EC-320D-4932-AC1F-2363593D2D0F}">
      <dsp:nvSpPr>
        <dsp:cNvPr id="0" name=""/>
        <dsp:cNvSpPr/>
      </dsp:nvSpPr>
      <dsp:spPr>
        <a:xfrm>
          <a:off x="7533354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43868"/>
                <a:satOff val="7261"/>
                <a:lumOff val="193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43868"/>
                <a:satOff val="7261"/>
                <a:lumOff val="193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43868"/>
                <a:satOff val="7261"/>
                <a:lumOff val="193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F0073-9797-45E0-B258-D55FD34FB7F9}">
      <dsp:nvSpPr>
        <dsp:cNvPr id="0" name=""/>
        <dsp:cNvSpPr/>
      </dsp:nvSpPr>
      <dsp:spPr>
        <a:xfrm>
          <a:off x="8545139" y="254555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(TD 2h)</a:t>
          </a:r>
        </a:p>
      </dsp:txBody>
      <dsp:txXfrm>
        <a:off x="8545139" y="254555"/>
        <a:ext cx="1314003" cy="2312669"/>
      </dsp:txXfrm>
    </dsp:sp>
    <dsp:sp modelId="{A49386C4-E4F0-4D39-87BF-E19322C1102F}">
      <dsp:nvSpPr>
        <dsp:cNvPr id="0" name=""/>
        <dsp:cNvSpPr/>
      </dsp:nvSpPr>
      <dsp:spPr>
        <a:xfrm>
          <a:off x="8913057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12641"/>
                <a:satOff val="8714"/>
                <a:lumOff val="232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12641"/>
                <a:satOff val="8714"/>
                <a:lumOff val="232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12641"/>
                <a:satOff val="8714"/>
                <a:lumOff val="232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D1A60F-7487-4B40-BDB6-AF4EEE84840A}">
      <dsp:nvSpPr>
        <dsp:cNvPr id="0" name=""/>
        <dsp:cNvSpPr/>
      </dsp:nvSpPr>
      <dsp:spPr>
        <a:xfrm>
          <a:off x="9924843" y="3341623"/>
          <a:ext cx="1314003" cy="231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Séance 8</a:t>
          </a:r>
          <a:br>
            <a:rPr lang="fr-FR" sz="1600" kern="1200" dirty="0"/>
          </a:br>
          <a:r>
            <a:rPr lang="fr-FR" sz="1600" kern="1200" dirty="0"/>
            <a:t>(TP 4h)</a:t>
          </a:r>
        </a:p>
      </dsp:txBody>
      <dsp:txXfrm>
        <a:off x="9924843" y="3341623"/>
        <a:ext cx="1314003" cy="2312669"/>
      </dsp:txXfrm>
    </dsp:sp>
    <dsp:sp modelId="{52657A0D-A42E-4703-A812-56587B24B410}">
      <dsp:nvSpPr>
        <dsp:cNvPr id="0" name=""/>
        <dsp:cNvSpPr/>
      </dsp:nvSpPr>
      <dsp:spPr>
        <a:xfrm>
          <a:off x="10292761" y="2601753"/>
          <a:ext cx="578167" cy="5781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CFEBD-EA69-4617-B34F-4D04F33B5D92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B6FA-4F3C-4710-9E5C-2CCD99C70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64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2A7B-3BED-4548-8BA7-73EF4C9E23BD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73F5E-1276-427F-86DE-C390B5F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829299" y="1123439"/>
            <a:ext cx="5736771" cy="1528989"/>
          </a:xfrm>
          <a:prstGeom prst="rect">
            <a:avLst/>
          </a:prstGeom>
        </p:spPr>
        <p:txBody>
          <a:bodyPr/>
          <a:lstStyle>
            <a:lvl1pPr algn="ctr">
              <a:defRPr sz="3600" b="1" baseline="0"/>
            </a:lvl1pPr>
          </a:lstStyle>
          <a:p>
            <a:r>
              <a:rPr lang="fr-FR" dirty="0"/>
              <a:t>PNF BTS Aéronautique</a:t>
            </a:r>
            <a:br>
              <a:rPr lang="fr-FR" dirty="0"/>
            </a:br>
            <a:r>
              <a:rPr lang="fr-FR" dirty="0"/>
              <a:t>- 16 mai 2024 – </a:t>
            </a:r>
            <a:br>
              <a:rPr lang="fr-FR" dirty="0"/>
            </a:br>
            <a:r>
              <a:rPr lang="fr-FR" dirty="0"/>
              <a:t>Air France Industrie Roissy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2" y="2759528"/>
            <a:ext cx="3619500" cy="20682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1105579"/>
            <a:ext cx="3590663" cy="20295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171EB6-0C08-4B4F-977D-38D3FADD58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94" y="4378089"/>
            <a:ext cx="3391719" cy="22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503593"/>
            <a:ext cx="8146452" cy="56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1C4768F9-16C4-4F41-A99E-F85DC54DB5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76325"/>
            <a:ext cx="12192000" cy="5781675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1404937" cy="10647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447B5E-9A12-4FD4-97A0-252242BFF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1" y="10758"/>
            <a:ext cx="1416649" cy="1065568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E047BF7-9168-4F67-B1D2-D784EE16E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10757"/>
            <a:ext cx="8146451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363243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964" y="503593"/>
            <a:ext cx="8283388" cy="572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962EE1D-7308-436F-ABBE-8604C0E62D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076326"/>
            <a:ext cx="6095999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0D9A092F-1B45-47A6-BABE-2D97175AB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76326"/>
            <a:ext cx="6096000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6584" y="10757"/>
            <a:ext cx="8288767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Aéronautique 16 mai 2024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1404937" cy="10647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1" y="10758"/>
            <a:ext cx="1416649" cy="10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829299" y="1123439"/>
            <a:ext cx="5736771" cy="1528989"/>
          </a:xfrm>
          <a:prstGeom prst="rect">
            <a:avLst/>
          </a:prstGeom>
        </p:spPr>
        <p:txBody>
          <a:bodyPr/>
          <a:lstStyle>
            <a:lvl1pPr algn="ctr">
              <a:defRPr sz="3600" b="1" baseline="0"/>
            </a:lvl1pPr>
          </a:lstStyle>
          <a:p>
            <a:r>
              <a:rPr lang="fr-FR" dirty="0"/>
              <a:t>PNF BTS Aéronautique</a:t>
            </a:r>
            <a:br>
              <a:rPr lang="fr-FR" dirty="0"/>
            </a:br>
            <a:r>
              <a:rPr lang="fr-FR" dirty="0"/>
              <a:t>- 16 mai 2024 – </a:t>
            </a:r>
            <a:br>
              <a:rPr lang="fr-FR" dirty="0"/>
            </a:br>
            <a:r>
              <a:rPr lang="fr-FR" dirty="0"/>
              <a:t>Air France Industrie Roissy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2" y="2759528"/>
            <a:ext cx="3619500" cy="20682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1" y="4207173"/>
            <a:ext cx="3391719" cy="22567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0" y="1105579"/>
            <a:ext cx="3590663" cy="20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503593"/>
            <a:ext cx="8146452" cy="56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1C4768F9-16C4-4F41-A99E-F85DC54DB5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76325"/>
            <a:ext cx="12192000" cy="5781675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10757"/>
            <a:ext cx="8146451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Aéronautique 16 mai 2024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1404937" cy="10647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B896F8-EFA9-427A-8EAB-A2FB9F1C4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1" y="10758"/>
            <a:ext cx="1416649" cy="10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1964" y="503593"/>
            <a:ext cx="8283388" cy="572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Titre de la diapo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962EE1D-7308-436F-ABBE-8604C0E62D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076326"/>
            <a:ext cx="6095999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0D9A092F-1B45-47A6-BABE-2D97175AB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76326"/>
            <a:ext cx="6096000" cy="5781674"/>
          </a:xfrm>
          <a:prstGeom prst="rect">
            <a:avLst/>
          </a:prstGeom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003FC14-FE8F-4660-AAC4-1CDFFF8424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6584" y="10757"/>
            <a:ext cx="8288767" cy="492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Aéronautique 16 mai 2024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1404937" cy="10647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1" y="10758"/>
            <a:ext cx="1416649" cy="10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ADBB25-30C4-4C9F-BE91-6868B223DD09}"/>
              </a:ext>
            </a:extLst>
          </p:cNvPr>
          <p:cNvSpPr txBox="1"/>
          <p:nvPr userDrawn="1"/>
        </p:nvSpPr>
        <p:spPr>
          <a:xfrm>
            <a:off x="11444654" y="6488668"/>
            <a:ext cx="74734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fld id="{790C2D54-5533-4671-8275-CE664E6D1A75}" type="slidenum">
              <a:rPr lang="fr-FR" smtClean="0">
                <a:solidFill>
                  <a:schemeClr val="bg1"/>
                </a:solidFill>
              </a:r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520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7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ADBB25-30C4-4C9F-BE91-6868B223DD09}"/>
              </a:ext>
            </a:extLst>
          </p:cNvPr>
          <p:cNvSpPr txBox="1"/>
          <p:nvPr userDrawn="1"/>
        </p:nvSpPr>
        <p:spPr>
          <a:xfrm>
            <a:off x="11444654" y="6488668"/>
            <a:ext cx="74734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fld id="{790C2D54-5533-4671-8275-CE664E6D1A75}" type="slidenum">
              <a:rPr lang="fr-FR" smtClean="0">
                <a:solidFill>
                  <a:schemeClr val="bg1"/>
                </a:solidFill>
              </a:r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520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8548" y="5105931"/>
            <a:ext cx="76673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3600" dirty="0"/>
              <a:t>T</a:t>
            </a:r>
            <a:r>
              <a:rPr lang="fr-FR" sz="3600" dirty="0" smtClean="0"/>
              <a:t>raitement des non-conformit</a:t>
            </a:r>
            <a:r>
              <a:rPr lang="fr-F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fr-FR" sz="3600" dirty="0" smtClean="0"/>
              <a:t>s, aléas et écarts de navigabilit</a:t>
            </a:r>
            <a:r>
              <a:rPr lang="fr-FR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endParaRPr lang="fr-FR" sz="4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BEF558-3143-48CF-850D-C90AD24E8ABE}"/>
              </a:ext>
            </a:extLst>
          </p:cNvPr>
          <p:cNvSpPr txBox="1"/>
          <p:nvPr/>
        </p:nvSpPr>
        <p:spPr>
          <a:xfrm>
            <a:off x="5467511" y="884304"/>
            <a:ext cx="636814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PNF BTS Aéronautique</a:t>
            </a:r>
          </a:p>
          <a:p>
            <a:pPr marL="571500" indent="-571500" algn="ctr">
              <a:buFontTx/>
              <a:buChar char="-"/>
            </a:pPr>
            <a:r>
              <a:rPr lang="fr-FR" sz="3600" b="1" dirty="0"/>
              <a:t>16 mai 2024 –</a:t>
            </a:r>
          </a:p>
          <a:p>
            <a:pPr algn="ctr"/>
            <a:r>
              <a:rPr lang="fr-FR" sz="3600" b="1" dirty="0"/>
              <a:t>Air France Industries Roissy</a:t>
            </a:r>
          </a:p>
        </p:txBody>
      </p:sp>
    </p:spTree>
    <p:extLst>
      <p:ext uri="{BB962C8B-B14F-4D97-AF65-F5344CB8AC3E}">
        <p14:creationId xmlns:p14="http://schemas.microsoft.com/office/powerpoint/2010/main" val="88714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237CB-8A73-44B1-8CF7-CF3E5F9C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Activités proposées 4/6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A105-8532-4085-A512-1D3E77E60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0B9AA6-9D0B-496C-905E-E82C07D1453D}"/>
              </a:ext>
            </a:extLst>
          </p:cNvPr>
          <p:cNvSpPr txBox="1"/>
          <p:nvPr/>
        </p:nvSpPr>
        <p:spPr>
          <a:xfrm>
            <a:off x="1440934" y="1285062"/>
            <a:ext cx="9148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TD 2h</a:t>
            </a:r>
          </a:p>
          <a:p>
            <a:pPr algn="ctr"/>
            <a:r>
              <a:rPr lang="fr-FR" sz="2800" b="1" dirty="0"/>
              <a:t>Rédiger</a:t>
            </a:r>
            <a:r>
              <a:rPr lang="fr-FR" sz="2800" dirty="0"/>
              <a:t> un Damage Report ou une </a:t>
            </a:r>
            <a:r>
              <a:rPr lang="fr-FR" sz="2800" dirty="0" err="1"/>
              <a:t>Request</a:t>
            </a:r>
            <a:r>
              <a:rPr lang="fr-FR" sz="2800" dirty="0"/>
              <a:t> for Concession, une demande de Permit to Fly</a:t>
            </a:r>
          </a:p>
          <a:p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62AAC1B-8BB2-4EE0-9580-4EEA529AF4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8216" y="2723208"/>
            <a:ext cx="5698920" cy="32918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1BCDAB-C888-4FC6-9F2D-6319854CD8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17136" y="3071838"/>
            <a:ext cx="5954905" cy="294321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180867-B96D-49EC-B976-51A8AFF5C80A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68982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237CB-8A73-44B1-8CF7-CF3E5F9C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Activités proposées 5/6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A105-8532-4085-A512-1D3E77E60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0B9AA6-9D0B-496C-905E-E82C07D1453D}"/>
              </a:ext>
            </a:extLst>
          </p:cNvPr>
          <p:cNvSpPr txBox="1"/>
          <p:nvPr/>
        </p:nvSpPr>
        <p:spPr>
          <a:xfrm>
            <a:off x="681610" y="1546754"/>
            <a:ext cx="75653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TD 2h</a:t>
            </a:r>
          </a:p>
          <a:p>
            <a:pPr algn="ctr"/>
            <a:endParaRPr lang="fr-FR" sz="2800" dirty="0"/>
          </a:p>
          <a:p>
            <a:pPr algn="ctr"/>
            <a:r>
              <a:rPr lang="fr-FR" sz="2800" b="1" dirty="0"/>
              <a:t>Analyser</a:t>
            </a:r>
            <a:r>
              <a:rPr lang="fr-FR" sz="2800" dirty="0"/>
              <a:t> les </a:t>
            </a:r>
            <a:r>
              <a:rPr lang="fr-FR" sz="2800" b="1" dirty="0"/>
              <a:t>solutions</a:t>
            </a:r>
            <a:r>
              <a:rPr lang="fr-FR" sz="2800" dirty="0"/>
              <a:t> de réparation</a:t>
            </a:r>
            <a:br>
              <a:rPr lang="fr-FR" sz="2800" dirty="0"/>
            </a:br>
            <a:r>
              <a:rPr lang="fr-FR" sz="2800" dirty="0"/>
              <a:t>dans la documentation, dans les bases de données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AFC24E-7FA5-447C-909B-2CFFDFDE85C1}"/>
              </a:ext>
            </a:extLst>
          </p:cNvPr>
          <p:cNvSpPr txBox="1"/>
          <p:nvPr/>
        </p:nvSpPr>
        <p:spPr>
          <a:xfrm>
            <a:off x="9320655" y="1695262"/>
            <a:ext cx="259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Solutions en </a:t>
            </a:r>
            <a:r>
              <a:rPr lang="fr-FR" b="1" dirty="0"/>
              <a:t>s</a:t>
            </a:r>
            <a:r>
              <a:rPr lang="fr-FR" sz="1800" b="1" dirty="0"/>
              <a:t>tructure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FA4CA3-2D34-4940-B859-E4ABD3978C48}"/>
              </a:ext>
            </a:extLst>
          </p:cNvPr>
          <p:cNvSpPr txBox="1"/>
          <p:nvPr/>
        </p:nvSpPr>
        <p:spPr>
          <a:xfrm>
            <a:off x="242211" y="4264805"/>
            <a:ext cx="259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Solutions en </a:t>
            </a:r>
            <a:r>
              <a:rPr lang="fr-FR" b="1" dirty="0"/>
              <a:t>c</a:t>
            </a:r>
            <a:r>
              <a:rPr lang="fr-FR" sz="1800" b="1" dirty="0"/>
              <a:t>âblage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B1E1D2-C734-E430-1FD4-B9A87560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1" y="4676328"/>
            <a:ext cx="6749118" cy="18222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04E5EB-DA07-9542-C28F-E2B1CA85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85" y="2256383"/>
            <a:ext cx="3150776" cy="15753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921345-39D9-4A1E-A3EF-A9B1C8F38DF9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7104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237CB-8A73-44B1-8CF7-CF3E5F9C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/>
              <a:t>Activités proposées 6/6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A105-8532-4085-A512-1D3E77E60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0B9AA6-9D0B-496C-905E-E82C07D1453D}"/>
              </a:ext>
            </a:extLst>
          </p:cNvPr>
          <p:cNvSpPr txBox="1"/>
          <p:nvPr/>
        </p:nvSpPr>
        <p:spPr>
          <a:xfrm>
            <a:off x="0" y="1064713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TP 4h</a:t>
            </a:r>
          </a:p>
          <a:p>
            <a:pPr algn="ctr"/>
            <a:r>
              <a:rPr lang="fr-FR" sz="2800" b="1" dirty="0"/>
              <a:t>Concevoir</a:t>
            </a:r>
            <a:r>
              <a:rPr lang="fr-FR" sz="2800" dirty="0"/>
              <a:t> la solution de réparation et </a:t>
            </a:r>
            <a:r>
              <a:rPr lang="fr-FR" sz="2800" b="1" dirty="0"/>
              <a:t>rédiger</a:t>
            </a:r>
            <a:r>
              <a:rPr lang="fr-FR" sz="2800" dirty="0"/>
              <a:t> une </a:t>
            </a:r>
            <a:r>
              <a:rPr lang="fr-FR" sz="2800" dirty="0" err="1"/>
              <a:t>Task</a:t>
            </a:r>
            <a:r>
              <a:rPr lang="fr-FR" sz="2800" dirty="0"/>
              <a:t> </a:t>
            </a:r>
            <a:r>
              <a:rPr lang="fr-FR" sz="2800" dirty="0" err="1"/>
              <a:t>Card</a:t>
            </a:r>
            <a:r>
              <a:rPr lang="fr-FR" sz="2800" dirty="0"/>
              <a:t>, une SOI, un RAS</a:t>
            </a:r>
          </a:p>
          <a:p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695B9A8-A797-438C-B7AF-DCBF7B4DF26B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17321" y="1984075"/>
            <a:ext cx="6323161" cy="47100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602B5D-3C6E-4FB8-A2FB-BBB7757B6544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268363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97E53A3-232B-63A9-73B8-672AA1F23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dirty="0"/>
              <a:t>Cours &amp; savoirs associés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2998D40-F1E8-7F49-B435-2849846365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  <a:tabLst>
                <a:tab pos="2597150" algn="l"/>
              </a:tabLst>
            </a:pPr>
            <a:r>
              <a:rPr lang="fr-FR" b="1" dirty="0"/>
              <a:t>Organisationnel</a:t>
            </a:r>
            <a:r>
              <a:rPr lang="fr-FR" dirty="0"/>
              <a:t> : </a:t>
            </a:r>
            <a:endParaRPr lang="fr-FR" dirty="0" smtClean="0"/>
          </a:p>
          <a:p>
            <a:pPr>
              <a:tabLst>
                <a:tab pos="2597150" algn="l"/>
              </a:tabLst>
            </a:pPr>
            <a:r>
              <a:rPr lang="fr-FR" dirty="0" smtClean="0"/>
              <a:t>Le </a:t>
            </a:r>
            <a:r>
              <a:rPr lang="fr-FR" dirty="0"/>
              <a:t>traitement des NC, leurs suffixes et les </a:t>
            </a:r>
            <a:r>
              <a:rPr lang="fr-FR" dirty="0" smtClean="0"/>
              <a:t>concessions</a:t>
            </a:r>
          </a:p>
          <a:p>
            <a:pPr>
              <a:tabLst>
                <a:tab pos="2597150" algn="l"/>
              </a:tabLst>
            </a:pPr>
            <a:r>
              <a:rPr lang="fr-FR" dirty="0" smtClean="0"/>
              <a:t>La </a:t>
            </a:r>
            <a:r>
              <a:rPr lang="fr-FR" dirty="0"/>
              <a:t>réglementation aéronautique européenne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  <a:tabLst>
                <a:tab pos="2424113" algn="l"/>
              </a:tabLst>
            </a:pPr>
            <a:r>
              <a:rPr lang="fr-FR" b="1" dirty="0" smtClean="0"/>
              <a:t>Technologique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>
              <a:tabLst>
                <a:tab pos="2424113" algn="l"/>
              </a:tabLst>
            </a:pPr>
            <a:r>
              <a:rPr lang="fr-FR" dirty="0" smtClean="0"/>
              <a:t>Les </a:t>
            </a:r>
            <a:r>
              <a:rPr lang="fr-FR" dirty="0"/>
              <a:t>règles </a:t>
            </a:r>
            <a:r>
              <a:rPr lang="fr-FR" dirty="0" smtClean="0"/>
              <a:t>EWIS</a:t>
            </a:r>
          </a:p>
          <a:p>
            <a:pPr>
              <a:tabLst>
                <a:tab pos="2424113" algn="l"/>
              </a:tabLst>
            </a:pPr>
            <a:r>
              <a:rPr lang="fr-FR" dirty="0" smtClean="0"/>
              <a:t>Les </a:t>
            </a:r>
            <a:r>
              <a:rPr lang="fr-FR" dirty="0"/>
              <a:t>règles de réparation en </a:t>
            </a:r>
            <a:r>
              <a:rPr lang="fr-FR" dirty="0" smtClean="0"/>
              <a:t>structure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…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FA36E93-C174-439C-B7E8-641F442D58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1113"/>
            <a:ext cx="8147050" cy="492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PNF BTS Aéronautique 16 mai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EF5635-EF03-44E3-AD2A-0321B04D7D48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13881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9BC801-591B-44B1-A8EC-2D84B7E20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8900" y="515205"/>
            <a:ext cx="8146452" cy="561120"/>
          </a:xfrm>
        </p:spPr>
        <p:txBody>
          <a:bodyPr/>
          <a:lstStyle/>
          <a:p>
            <a:r>
              <a:rPr lang="fr-FR" sz="3600" dirty="0"/>
              <a:t>Les attendus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B47D9-EA11-46B8-AFBD-7EFBCCCF30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sz="2400" dirty="0"/>
              <a:t>Une déclaration de non-conformité ou d’un aléa est </a:t>
            </a:r>
            <a:r>
              <a:rPr lang="fr-FR" sz="2400" b="1" dirty="0"/>
              <a:t>évaluée</a:t>
            </a:r>
            <a:r>
              <a:rPr lang="fr-FR" sz="2400" dirty="0"/>
              <a:t> et </a:t>
            </a:r>
            <a:r>
              <a:rPr lang="fr-FR" sz="2400" b="1" dirty="0"/>
              <a:t>caractérisée</a:t>
            </a:r>
            <a:r>
              <a:rPr lang="fr-FR" sz="2400" dirty="0"/>
              <a:t>, si besoin par calcul, afin de proposer une solution de remise en état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Les </a:t>
            </a:r>
            <a:r>
              <a:rPr lang="fr-FR" sz="2400" b="1" dirty="0"/>
              <a:t>résultats</a:t>
            </a:r>
            <a:r>
              <a:rPr lang="fr-FR" sz="2400" dirty="0"/>
              <a:t> des contrôles ou essais sont </a:t>
            </a:r>
            <a:r>
              <a:rPr lang="fr-FR" sz="2400" b="1" dirty="0"/>
              <a:t>analysés</a:t>
            </a:r>
            <a:r>
              <a:rPr lang="fr-FR" sz="2400" dirty="0"/>
              <a:t> et exploités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La nature et la </a:t>
            </a:r>
            <a:r>
              <a:rPr lang="fr-FR" sz="2400" b="1" dirty="0"/>
              <a:t>criticité</a:t>
            </a:r>
            <a:r>
              <a:rPr lang="fr-FR" sz="2400" dirty="0"/>
              <a:t> de la non-conformité ou de l’aléa sont identifiés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Un document est </a:t>
            </a:r>
            <a:r>
              <a:rPr lang="fr-FR" sz="2400" b="1" dirty="0"/>
              <a:t>rédigé</a:t>
            </a:r>
            <a:r>
              <a:rPr lang="fr-FR" sz="2400" dirty="0"/>
              <a:t> avec l’analyse de la non-conformité ou de l’aléa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Le </a:t>
            </a:r>
            <a:r>
              <a:rPr lang="fr-FR" sz="2400" b="1" dirty="0"/>
              <a:t>document</a:t>
            </a:r>
            <a:r>
              <a:rPr lang="fr-FR" sz="2400" dirty="0"/>
              <a:t> de dérogation est complété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Les </a:t>
            </a:r>
            <a:r>
              <a:rPr lang="fr-FR" sz="2400" b="1" dirty="0"/>
              <a:t>outils de mesure </a:t>
            </a:r>
            <a:r>
              <a:rPr lang="fr-FR" sz="2400" dirty="0"/>
              <a:t>sont mis en œuvre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Les solutions de </a:t>
            </a:r>
            <a:r>
              <a:rPr lang="fr-FR" sz="2400" b="1" dirty="0"/>
              <a:t>remise en conformité </a:t>
            </a:r>
            <a:r>
              <a:rPr lang="fr-FR" sz="2400" dirty="0"/>
              <a:t>sont proposées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04074F-8AFE-44AC-83F8-C0E9A29ED35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CF35CD-4BAA-4752-ABB5-82C23E686DAF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46755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0FC2DB17-A3E8-4BD5-B3F9-C14BAA73CFD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33199622"/>
              </p:ext>
            </p:extLst>
          </p:nvPr>
        </p:nvGraphicFramePr>
        <p:xfrm>
          <a:off x="0" y="1076325"/>
          <a:ext cx="12192000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4B9FA23-8E6C-480F-B64A-EA8DE165EDF9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33699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F19D42C-B011-4D60-8279-F4F474D97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Mise en situation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EDA6B6-D695-45E3-8DA5-AF29333FC9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51AFC574-ED35-4937-A4F9-61D87D089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775744"/>
              </p:ext>
            </p:extLst>
          </p:nvPr>
        </p:nvGraphicFramePr>
        <p:xfrm>
          <a:off x="491929" y="1187974"/>
          <a:ext cx="11622504" cy="5228192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033336">
                  <a:extLst>
                    <a:ext uri="{9D8B030D-6E8A-4147-A177-3AD203B41FA5}">
                      <a16:colId xmlns:a16="http://schemas.microsoft.com/office/drawing/2014/main" val="2192073963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4198105141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668874382"/>
                    </a:ext>
                  </a:extLst>
                </a:gridCol>
                <a:gridCol w="7327231">
                  <a:extLst>
                    <a:ext uri="{9D8B030D-6E8A-4147-A177-3AD203B41FA5}">
                      <a16:colId xmlns:a16="http://schemas.microsoft.com/office/drawing/2014/main" val="3048137993"/>
                    </a:ext>
                  </a:extLst>
                </a:gridCol>
              </a:tblGrid>
              <a:tr h="3267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PÉRIODE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DÉCOUPAGE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MODULES 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INTITULÉ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57933914"/>
                  </a:ext>
                </a:extLst>
              </a:tr>
              <a:tr h="326762"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DÉCOUVERTE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P1-1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dirty="0"/>
                        <a:t>DÉCOUVERTE DE L'ENVIRONNEMENT ET DES CONTEXTES AÉRONEFS</a:t>
                      </a:r>
                      <a:endParaRPr lang="fr-FR" sz="1400" b="0" i="0" u="none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10323942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DÉCOUVERTE DE LA STRUCTURE, DES SYSTÈMES &amp; DE L'AVIONIQUE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2253271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P1-2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LA PRODUCTION INDUSTRIELLE ET SON CADRE RÉGLEMENTAIRE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0514332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M4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MANAGEMENT DE LA CONFORMITÉ ET DES RISQUES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14709228"/>
                  </a:ext>
                </a:extLst>
              </a:tr>
              <a:tr h="326762">
                <a:tc rowSpan="5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CONSOLIDATION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P2-1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M5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dirty="0"/>
                        <a:t>RÉALISATION CHANTIERS SUR AÉRONEF</a:t>
                      </a:r>
                      <a:endParaRPr lang="fr-FR" sz="1400" b="0" i="0" u="none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33849917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M6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GESTION DE CHANTIER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6947872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P2-2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M7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ANALYSE DE LA CONFORMITÉ DE LA STRUCTURE, DES SYSTÈMES, PROPULSEURS &amp; APU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55913316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DÉTECTION DES NC, ALÉAS ET ÉCARTS DE NAV (NIVEAU LOCAL)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28474100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P2-3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M9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FORMATION ENTREPRISE (STAGE ET/OU PÉRIODES D’ALTERNANCE)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87593011"/>
                  </a:ext>
                </a:extLst>
              </a:tr>
              <a:tr h="326762"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APPROFONDISSEMENT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P3-1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M10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dirty="0"/>
                        <a:t>TRAITEMENT DES NC, ALÉAS ET ÉCARTS DE NAV</a:t>
                      </a:r>
                      <a:endParaRPr lang="fr-FR" sz="1400" b="0" i="0" u="none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7352544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AMÉLIORATION PROCESSUS ET EXAMEN DE NAV (NIVEAU LOCAL)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2195129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P3-2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FORMATION ENTREPRISE (STAGE ET/OU PÉRIODES D’ALTERNANCE)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64917898"/>
                  </a:ext>
                </a:extLst>
              </a:tr>
              <a:tr h="326762">
                <a:tc rowSpan="3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PERFECTIONNEMENT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P4-1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M13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dirty="0"/>
                        <a:t>PROJET</a:t>
                      </a:r>
                      <a:endParaRPr lang="fr-FR" sz="14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86250714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P4-2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M14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DÉTECTION DES NC, ALÉAS ET ÉCARTS DE NAV (NIVEAU GLOBAL)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21708238"/>
                  </a:ext>
                </a:extLst>
              </a:tr>
              <a:tr h="326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M15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AMÉLIORATIONS PROCESSUS ET EXAMEN DE NAV (NIVEAU GLOBAL)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287995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9A72AF9-DF88-4FA3-849B-FAD379D78E7A}"/>
              </a:ext>
            </a:extLst>
          </p:cNvPr>
          <p:cNvSpPr/>
          <p:nvPr/>
        </p:nvSpPr>
        <p:spPr>
          <a:xfrm>
            <a:off x="3683476" y="4460395"/>
            <a:ext cx="8430956" cy="3094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7330F-539D-4ECD-9CC4-4EAE891A9299}"/>
              </a:ext>
            </a:extLst>
          </p:cNvPr>
          <p:cNvSpPr/>
          <p:nvPr/>
        </p:nvSpPr>
        <p:spPr>
          <a:xfrm>
            <a:off x="3683476" y="3802070"/>
            <a:ext cx="8430957" cy="309489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E6B76A-1696-4F3D-81ED-4B7A6E72B12D}"/>
              </a:ext>
            </a:extLst>
          </p:cNvPr>
          <p:cNvSpPr/>
          <p:nvPr/>
        </p:nvSpPr>
        <p:spPr>
          <a:xfrm>
            <a:off x="3683475" y="4812355"/>
            <a:ext cx="8430957" cy="293982"/>
          </a:xfrm>
          <a:prstGeom prst="rect">
            <a:avLst/>
          </a:prstGeom>
          <a:solidFill>
            <a:srgbClr val="FF0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AA77DD5-95E2-4438-AFCF-6D2394D7FA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Proposition de séquençage du module 10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4FA65-2DE3-42D9-A196-5C08F2B991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F7076BB-32E7-4807-BDD8-64DB48FA5557}"/>
              </a:ext>
            </a:extLst>
          </p:cNvPr>
          <p:cNvGrpSpPr/>
          <p:nvPr/>
        </p:nvGrpSpPr>
        <p:grpSpPr>
          <a:xfrm>
            <a:off x="922216" y="1464989"/>
            <a:ext cx="4575571" cy="3815299"/>
            <a:chOff x="6639311" y="1196442"/>
            <a:chExt cx="4575571" cy="2357016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259B4A65-193C-49DE-90F1-F6C48DFF2614}"/>
                </a:ext>
              </a:extLst>
            </p:cNvPr>
            <p:cNvSpPr/>
            <p:nvPr/>
          </p:nvSpPr>
          <p:spPr>
            <a:xfrm>
              <a:off x="6639311" y="1196442"/>
              <a:ext cx="4575571" cy="415961"/>
            </a:xfrm>
            <a:custGeom>
              <a:avLst/>
              <a:gdLst>
                <a:gd name="connsiteX0" fmla="*/ 0 w 4575571"/>
                <a:gd name="connsiteY0" fmla="*/ 0 h 415961"/>
                <a:gd name="connsiteX1" fmla="*/ 4575571 w 4575571"/>
                <a:gd name="connsiteY1" fmla="*/ 0 h 415961"/>
                <a:gd name="connsiteX2" fmla="*/ 4575571 w 4575571"/>
                <a:gd name="connsiteY2" fmla="*/ 415961 h 415961"/>
                <a:gd name="connsiteX3" fmla="*/ 0 w 4575571"/>
                <a:gd name="connsiteY3" fmla="*/ 415961 h 415961"/>
                <a:gd name="connsiteX4" fmla="*/ 0 w 4575571"/>
                <a:gd name="connsiteY4" fmla="*/ 0 h 41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71" h="415961">
                  <a:moveTo>
                    <a:pt x="0" y="0"/>
                  </a:moveTo>
                  <a:lnTo>
                    <a:pt x="4575571" y="0"/>
                  </a:lnTo>
                  <a:lnTo>
                    <a:pt x="4575571" y="415961"/>
                  </a:lnTo>
                  <a:lnTo>
                    <a:pt x="0" y="4159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b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900" b="1" kern="1200" dirty="0"/>
                <a:t>Séquence 1 </a:t>
              </a:r>
              <a:r>
                <a:rPr lang="fr-FR" sz="1900" kern="1200" dirty="0"/>
                <a:t>(4h de cours + 8h TD/TP) </a:t>
              </a: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CA332D1-9CC8-40CC-A204-F102FE9F55F3}"/>
                </a:ext>
              </a:extLst>
            </p:cNvPr>
            <p:cNvSpPr/>
            <p:nvPr/>
          </p:nvSpPr>
          <p:spPr>
            <a:xfrm>
              <a:off x="6678529" y="1642214"/>
              <a:ext cx="4287310" cy="500471"/>
            </a:xfrm>
            <a:custGeom>
              <a:avLst/>
              <a:gdLst>
                <a:gd name="connsiteX0" fmla="*/ 0 w 4635054"/>
                <a:gd name="connsiteY0" fmla="*/ 0 h 677862"/>
                <a:gd name="connsiteX1" fmla="*/ 4635054 w 4635054"/>
                <a:gd name="connsiteY1" fmla="*/ 0 h 677862"/>
                <a:gd name="connsiteX2" fmla="*/ 4635054 w 4635054"/>
                <a:gd name="connsiteY2" fmla="*/ 677862 h 677862"/>
                <a:gd name="connsiteX3" fmla="*/ 0 w 4635054"/>
                <a:gd name="connsiteY3" fmla="*/ 677862 h 677862"/>
                <a:gd name="connsiteX4" fmla="*/ 0 w 4635054"/>
                <a:gd name="connsiteY4" fmla="*/ 0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054" h="677862">
                  <a:moveTo>
                    <a:pt x="0" y="0"/>
                  </a:moveTo>
                  <a:lnTo>
                    <a:pt x="4635054" y="0"/>
                  </a:lnTo>
                  <a:lnTo>
                    <a:pt x="4635054" y="677862"/>
                  </a:lnTo>
                  <a:lnTo>
                    <a:pt x="0" y="677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/>
                <a:t>TRAITEMENT DES NC ET AL</a:t>
              </a:r>
              <a:r>
                <a:rPr lang="fr-FR" b="1" i="0" u="none" strike="noStrike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É</a:t>
              </a:r>
              <a:r>
                <a:rPr lang="fr-FR" b="1" kern="1200" dirty="0"/>
                <a:t>AS </a:t>
              </a:r>
              <a:r>
                <a:rPr lang="fr-FR" b="1" kern="1200" dirty="0" smtClean="0"/>
                <a:t>20h</a:t>
              </a:r>
              <a:endParaRPr lang="fr-FR" b="1" kern="1200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4E1EF7F-39C5-42AF-9599-BE0E8915DFCC}"/>
                </a:ext>
              </a:extLst>
            </p:cNvPr>
            <p:cNvSpPr/>
            <p:nvPr/>
          </p:nvSpPr>
          <p:spPr>
            <a:xfrm>
              <a:off x="6678529" y="3011371"/>
              <a:ext cx="4287310" cy="542087"/>
            </a:xfrm>
            <a:custGeom>
              <a:avLst/>
              <a:gdLst>
                <a:gd name="connsiteX0" fmla="*/ 0 w 4635054"/>
                <a:gd name="connsiteY0" fmla="*/ 0 h 677862"/>
                <a:gd name="connsiteX1" fmla="*/ 4635054 w 4635054"/>
                <a:gd name="connsiteY1" fmla="*/ 0 h 677862"/>
                <a:gd name="connsiteX2" fmla="*/ 4635054 w 4635054"/>
                <a:gd name="connsiteY2" fmla="*/ 677862 h 677862"/>
                <a:gd name="connsiteX3" fmla="*/ 0 w 4635054"/>
                <a:gd name="connsiteY3" fmla="*/ 677862 h 677862"/>
                <a:gd name="connsiteX4" fmla="*/ 0 w 4635054"/>
                <a:gd name="connsiteY4" fmla="*/ 0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054" h="677862">
                  <a:moveTo>
                    <a:pt x="0" y="0"/>
                  </a:moveTo>
                  <a:lnTo>
                    <a:pt x="4635054" y="0"/>
                  </a:lnTo>
                  <a:lnTo>
                    <a:pt x="4635054" y="677862"/>
                  </a:lnTo>
                  <a:lnTo>
                    <a:pt x="0" y="677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/>
                <a:t>ANALYSE ET TRAITEMENT 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É</a:t>
              </a:r>
              <a:r>
                <a:rPr lang="fr-FR" b="1" dirty="0"/>
                <a:t>CARTS DE NAVIGABILIT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É</a:t>
              </a:r>
              <a:r>
                <a:rPr lang="fr-FR" b="1" dirty="0"/>
                <a:t>, PROPOSITION AM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É</a:t>
              </a:r>
              <a:r>
                <a:rPr lang="fr-FR" b="1" dirty="0"/>
                <a:t>LIORATIONS </a:t>
              </a:r>
              <a:r>
                <a:rPr lang="fr-FR" b="1" dirty="0" smtClean="0"/>
                <a:t>24h</a:t>
              </a:r>
              <a:endParaRPr lang="fr-FR" b="1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19A2B65-29CB-430C-B553-7B952B3E129F}"/>
              </a:ext>
            </a:extLst>
          </p:cNvPr>
          <p:cNvGrpSpPr/>
          <p:nvPr/>
        </p:nvGrpSpPr>
        <p:grpSpPr>
          <a:xfrm>
            <a:off x="6835222" y="2186560"/>
            <a:ext cx="4287310" cy="3093728"/>
            <a:chOff x="6678529" y="1642214"/>
            <a:chExt cx="4287310" cy="1911244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0C80CEE-F6F0-414F-862C-52059661240E}"/>
                </a:ext>
              </a:extLst>
            </p:cNvPr>
            <p:cNvSpPr/>
            <p:nvPr/>
          </p:nvSpPr>
          <p:spPr>
            <a:xfrm>
              <a:off x="6678529" y="1642214"/>
              <a:ext cx="4287310" cy="500471"/>
            </a:xfrm>
            <a:custGeom>
              <a:avLst/>
              <a:gdLst>
                <a:gd name="connsiteX0" fmla="*/ 0 w 4635054"/>
                <a:gd name="connsiteY0" fmla="*/ 0 h 677862"/>
                <a:gd name="connsiteX1" fmla="*/ 4635054 w 4635054"/>
                <a:gd name="connsiteY1" fmla="*/ 0 h 677862"/>
                <a:gd name="connsiteX2" fmla="*/ 4635054 w 4635054"/>
                <a:gd name="connsiteY2" fmla="*/ 677862 h 677862"/>
                <a:gd name="connsiteX3" fmla="*/ 0 w 4635054"/>
                <a:gd name="connsiteY3" fmla="*/ 677862 h 677862"/>
                <a:gd name="connsiteX4" fmla="*/ 0 w 4635054"/>
                <a:gd name="connsiteY4" fmla="*/ 0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054" h="677862">
                  <a:moveTo>
                    <a:pt x="0" y="0"/>
                  </a:moveTo>
                  <a:lnTo>
                    <a:pt x="4635054" y="0"/>
                  </a:lnTo>
                  <a:lnTo>
                    <a:pt x="4635054" y="677862"/>
                  </a:lnTo>
                  <a:lnTo>
                    <a:pt x="0" y="677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/>
                <a:t>PLAN D’ACTION ET 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É</a:t>
              </a:r>
              <a:r>
                <a:rPr lang="fr-FR" b="1" dirty="0"/>
                <a:t>VALUATION </a:t>
              </a:r>
              <a:r>
                <a:rPr lang="fr-FR" b="1" dirty="0" smtClean="0"/>
                <a:t>20h</a:t>
              </a:r>
              <a:endParaRPr lang="fr-FR" b="1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429119A0-F6A6-4413-BF97-2CD257971EA7}"/>
                </a:ext>
              </a:extLst>
            </p:cNvPr>
            <p:cNvSpPr/>
            <p:nvPr/>
          </p:nvSpPr>
          <p:spPr>
            <a:xfrm>
              <a:off x="6678529" y="3011371"/>
              <a:ext cx="4287310" cy="542087"/>
            </a:xfrm>
            <a:custGeom>
              <a:avLst/>
              <a:gdLst>
                <a:gd name="connsiteX0" fmla="*/ 0 w 4635054"/>
                <a:gd name="connsiteY0" fmla="*/ 0 h 677862"/>
                <a:gd name="connsiteX1" fmla="*/ 4635054 w 4635054"/>
                <a:gd name="connsiteY1" fmla="*/ 0 h 677862"/>
                <a:gd name="connsiteX2" fmla="*/ 4635054 w 4635054"/>
                <a:gd name="connsiteY2" fmla="*/ 677862 h 677862"/>
                <a:gd name="connsiteX3" fmla="*/ 0 w 4635054"/>
                <a:gd name="connsiteY3" fmla="*/ 677862 h 677862"/>
                <a:gd name="connsiteX4" fmla="*/ 0 w 4635054"/>
                <a:gd name="connsiteY4" fmla="*/ 0 h 67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5054" h="677862">
                  <a:moveTo>
                    <a:pt x="0" y="0"/>
                  </a:moveTo>
                  <a:lnTo>
                    <a:pt x="4635054" y="0"/>
                  </a:lnTo>
                  <a:lnTo>
                    <a:pt x="4635054" y="677862"/>
                  </a:lnTo>
                  <a:lnTo>
                    <a:pt x="0" y="6778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É</a:t>
              </a:r>
              <a:r>
                <a:rPr lang="fr-FR" b="1" dirty="0"/>
                <a:t>MISSION DE CDN, RENOUVELLEMENT CEN, MISE A JOUR ICA </a:t>
              </a:r>
              <a:r>
                <a:rPr lang="fr-FR" b="1" dirty="0" smtClean="0"/>
                <a:t>24h</a:t>
              </a:r>
              <a:endParaRPr lang="fr-FR" b="1" dirty="0"/>
            </a:p>
          </p:txBody>
        </p:sp>
      </p:grpSp>
      <p:sp>
        <p:nvSpPr>
          <p:cNvPr id="7" name="Flèche : droite rayée 6">
            <a:extLst>
              <a:ext uri="{FF2B5EF4-FFF2-40B4-BE49-F238E27FC236}">
                <a16:creationId xmlns:a16="http://schemas.microsoft.com/office/drawing/2014/main" id="{D571E9A7-23D2-499B-965C-6CD64B1A2F67}"/>
              </a:ext>
            </a:extLst>
          </p:cNvPr>
          <p:cNvSpPr/>
          <p:nvPr/>
        </p:nvSpPr>
        <p:spPr>
          <a:xfrm>
            <a:off x="5638800" y="2277374"/>
            <a:ext cx="914400" cy="719297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rayée 16">
            <a:extLst>
              <a:ext uri="{FF2B5EF4-FFF2-40B4-BE49-F238E27FC236}">
                <a16:creationId xmlns:a16="http://schemas.microsoft.com/office/drawing/2014/main" id="{46FCD264-773B-40E3-A44F-DFC5AAF3EA28}"/>
              </a:ext>
            </a:extLst>
          </p:cNvPr>
          <p:cNvSpPr/>
          <p:nvPr/>
        </p:nvSpPr>
        <p:spPr>
          <a:xfrm>
            <a:off x="5638800" y="4481900"/>
            <a:ext cx="914400" cy="719297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9983B20-9051-4CFC-937A-081DFFAA7B14}"/>
              </a:ext>
            </a:extLst>
          </p:cNvPr>
          <p:cNvSpPr/>
          <p:nvPr/>
        </p:nvSpPr>
        <p:spPr>
          <a:xfrm>
            <a:off x="635366" y="1393277"/>
            <a:ext cx="4862423" cy="4314952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521F0BA-3F94-4776-AF03-D93B1EBA5D77}"/>
              </a:ext>
            </a:extLst>
          </p:cNvPr>
          <p:cNvSpPr/>
          <p:nvPr/>
        </p:nvSpPr>
        <p:spPr>
          <a:xfrm>
            <a:off x="6654997" y="1381960"/>
            <a:ext cx="4862423" cy="4314952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EB96F46-AB0E-4B52-9C3B-3970913CB6F7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0227FD-B9A3-4986-BD60-DF03FF7F9D3B}"/>
              </a:ext>
            </a:extLst>
          </p:cNvPr>
          <p:cNvCxnSpPr/>
          <p:nvPr/>
        </p:nvCxnSpPr>
        <p:spPr>
          <a:xfrm>
            <a:off x="772998" y="6287678"/>
            <a:ext cx="4724791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93BCFCE-E2F7-4A30-839F-852CCAB9A107}"/>
              </a:ext>
            </a:extLst>
          </p:cNvPr>
          <p:cNvSpPr txBox="1"/>
          <p:nvPr/>
        </p:nvSpPr>
        <p:spPr>
          <a:xfrm>
            <a:off x="2449260" y="594011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semaines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550B558-925C-4529-8127-C67184D23CC5}"/>
              </a:ext>
            </a:extLst>
          </p:cNvPr>
          <p:cNvCxnSpPr/>
          <p:nvPr/>
        </p:nvCxnSpPr>
        <p:spPr>
          <a:xfrm>
            <a:off x="6831845" y="6287678"/>
            <a:ext cx="4724791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139EBE8-8961-4DC1-9398-0024AEC326E8}"/>
              </a:ext>
            </a:extLst>
          </p:cNvPr>
          <p:cNvSpPr txBox="1"/>
          <p:nvPr/>
        </p:nvSpPr>
        <p:spPr>
          <a:xfrm>
            <a:off x="8508107" y="594011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semaines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A17BFBD-B7D8-4911-B02E-0082A1EDA903}"/>
              </a:ext>
            </a:extLst>
          </p:cNvPr>
          <p:cNvSpPr/>
          <p:nvPr/>
        </p:nvSpPr>
        <p:spPr>
          <a:xfrm>
            <a:off x="922215" y="3638213"/>
            <a:ext cx="4575571" cy="673316"/>
          </a:xfrm>
          <a:custGeom>
            <a:avLst/>
            <a:gdLst>
              <a:gd name="connsiteX0" fmla="*/ 0 w 4575571"/>
              <a:gd name="connsiteY0" fmla="*/ 0 h 415961"/>
              <a:gd name="connsiteX1" fmla="*/ 4575571 w 4575571"/>
              <a:gd name="connsiteY1" fmla="*/ 0 h 415961"/>
              <a:gd name="connsiteX2" fmla="*/ 4575571 w 4575571"/>
              <a:gd name="connsiteY2" fmla="*/ 415961 h 415961"/>
              <a:gd name="connsiteX3" fmla="*/ 0 w 4575571"/>
              <a:gd name="connsiteY3" fmla="*/ 415961 h 415961"/>
              <a:gd name="connsiteX4" fmla="*/ 0 w 4575571"/>
              <a:gd name="connsiteY4" fmla="*/ 0 h 41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5571" h="415961">
                <a:moveTo>
                  <a:pt x="0" y="0"/>
                </a:moveTo>
                <a:lnTo>
                  <a:pt x="4575571" y="0"/>
                </a:lnTo>
                <a:lnTo>
                  <a:pt x="4575571" y="415961"/>
                </a:lnTo>
                <a:lnTo>
                  <a:pt x="0" y="415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900" b="1" kern="1200" dirty="0"/>
              <a:t>Séquence </a:t>
            </a:r>
            <a:r>
              <a:rPr lang="fr-FR" sz="1900" b="1" dirty="0"/>
              <a:t>3</a:t>
            </a:r>
            <a:r>
              <a:rPr lang="fr-FR" sz="1900" b="1" kern="1200" dirty="0"/>
              <a:t> </a:t>
            </a:r>
            <a:r>
              <a:rPr lang="fr-FR" sz="1900" kern="1200" dirty="0"/>
              <a:t>(4h de cours + 8h TD/TP) 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E877EC40-8E16-4D6D-8F09-CD31A62B2518}"/>
              </a:ext>
            </a:extLst>
          </p:cNvPr>
          <p:cNvSpPr/>
          <p:nvPr/>
        </p:nvSpPr>
        <p:spPr>
          <a:xfrm>
            <a:off x="6798421" y="1433278"/>
            <a:ext cx="4575571" cy="673316"/>
          </a:xfrm>
          <a:custGeom>
            <a:avLst/>
            <a:gdLst>
              <a:gd name="connsiteX0" fmla="*/ 0 w 4575571"/>
              <a:gd name="connsiteY0" fmla="*/ 0 h 415961"/>
              <a:gd name="connsiteX1" fmla="*/ 4575571 w 4575571"/>
              <a:gd name="connsiteY1" fmla="*/ 0 h 415961"/>
              <a:gd name="connsiteX2" fmla="*/ 4575571 w 4575571"/>
              <a:gd name="connsiteY2" fmla="*/ 415961 h 415961"/>
              <a:gd name="connsiteX3" fmla="*/ 0 w 4575571"/>
              <a:gd name="connsiteY3" fmla="*/ 415961 h 415961"/>
              <a:gd name="connsiteX4" fmla="*/ 0 w 4575571"/>
              <a:gd name="connsiteY4" fmla="*/ 0 h 41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5571" h="415961">
                <a:moveTo>
                  <a:pt x="0" y="0"/>
                </a:moveTo>
                <a:lnTo>
                  <a:pt x="4575571" y="0"/>
                </a:lnTo>
                <a:lnTo>
                  <a:pt x="4575571" y="415961"/>
                </a:lnTo>
                <a:lnTo>
                  <a:pt x="0" y="415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900" b="1" kern="1200" dirty="0"/>
              <a:t>Séquence 2 </a:t>
            </a:r>
            <a:r>
              <a:rPr lang="fr-FR" sz="1900" kern="1200" dirty="0"/>
              <a:t>(4h de cours + 8h TD/TP) </a:t>
            </a: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3BDA34-9557-4C62-9D27-061D2E7288E6}"/>
              </a:ext>
            </a:extLst>
          </p:cNvPr>
          <p:cNvSpPr/>
          <p:nvPr/>
        </p:nvSpPr>
        <p:spPr>
          <a:xfrm>
            <a:off x="6798422" y="3638213"/>
            <a:ext cx="4575571" cy="673316"/>
          </a:xfrm>
          <a:custGeom>
            <a:avLst/>
            <a:gdLst>
              <a:gd name="connsiteX0" fmla="*/ 0 w 4575571"/>
              <a:gd name="connsiteY0" fmla="*/ 0 h 415961"/>
              <a:gd name="connsiteX1" fmla="*/ 4575571 w 4575571"/>
              <a:gd name="connsiteY1" fmla="*/ 0 h 415961"/>
              <a:gd name="connsiteX2" fmla="*/ 4575571 w 4575571"/>
              <a:gd name="connsiteY2" fmla="*/ 415961 h 415961"/>
              <a:gd name="connsiteX3" fmla="*/ 0 w 4575571"/>
              <a:gd name="connsiteY3" fmla="*/ 415961 h 415961"/>
              <a:gd name="connsiteX4" fmla="*/ 0 w 4575571"/>
              <a:gd name="connsiteY4" fmla="*/ 0 h 41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5571" h="415961">
                <a:moveTo>
                  <a:pt x="0" y="0"/>
                </a:moveTo>
                <a:lnTo>
                  <a:pt x="4575571" y="0"/>
                </a:lnTo>
                <a:lnTo>
                  <a:pt x="4575571" y="415961"/>
                </a:lnTo>
                <a:lnTo>
                  <a:pt x="0" y="415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b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900" b="1" kern="1200" dirty="0"/>
              <a:t>Séquence 4 </a:t>
            </a:r>
            <a:r>
              <a:rPr lang="fr-FR" sz="1900" kern="1200" dirty="0"/>
              <a:t>(4h de cours + 8h TD/TP) </a:t>
            </a:r>
          </a:p>
        </p:txBody>
      </p:sp>
    </p:spTree>
    <p:extLst>
      <p:ext uri="{BB962C8B-B14F-4D97-AF65-F5344CB8AC3E}">
        <p14:creationId xmlns:p14="http://schemas.microsoft.com/office/powerpoint/2010/main" val="110911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B3BC5D2-D6F8-4F23-AB1D-1F4D61BBF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Compétences </a:t>
            </a:r>
            <a:r>
              <a:rPr lang="fr-FR"/>
              <a:t>abordées par la </a:t>
            </a:r>
            <a:r>
              <a:rPr lang="fr-FR" dirty="0"/>
              <a:t>s</a:t>
            </a:r>
            <a:r>
              <a:rPr lang="fr-FR"/>
              <a:t>équence </a:t>
            </a:r>
            <a:r>
              <a:rPr lang="fr-FR" dirty="0"/>
              <a:t>1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67F18D-D30D-4CAB-84A2-81620AFAFC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5A6513-F092-4394-BB68-790F8EE0E813}"/>
              </a:ext>
            </a:extLst>
          </p:cNvPr>
          <p:cNvSpPr txBox="1"/>
          <p:nvPr/>
        </p:nvSpPr>
        <p:spPr>
          <a:xfrm>
            <a:off x="778779" y="1613140"/>
            <a:ext cx="1090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Thème d’étude : </a:t>
            </a:r>
            <a:r>
              <a:rPr lang="fr-FR" sz="2400" dirty="0"/>
              <a:t>		</a:t>
            </a:r>
            <a:r>
              <a:rPr lang="fr-FR" sz="2400" b="1" dirty="0"/>
              <a:t>Traitement</a:t>
            </a:r>
            <a:r>
              <a:rPr lang="fr-FR" sz="2400" dirty="0"/>
              <a:t> des non-conformités et des aléas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A4EBBE-08B6-493B-BDAA-573233CD108E}"/>
              </a:ext>
            </a:extLst>
          </p:cNvPr>
          <p:cNvSpPr txBox="1"/>
          <p:nvPr/>
        </p:nvSpPr>
        <p:spPr>
          <a:xfrm>
            <a:off x="778778" y="3843066"/>
            <a:ext cx="5040000" cy="23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fr-FR" sz="2800" dirty="0"/>
              <a:t>C11 </a:t>
            </a:r>
            <a:r>
              <a:rPr lang="fr-FR" sz="2800" b="1" dirty="0"/>
              <a:t>Analyser</a:t>
            </a:r>
          </a:p>
          <a:p>
            <a:pPr>
              <a:tabLst>
                <a:tab pos="630238" algn="l"/>
              </a:tabLst>
            </a:pPr>
            <a:r>
              <a:rPr lang="fr-FR" sz="2800" b="1" dirty="0"/>
              <a:t>	</a:t>
            </a:r>
            <a:r>
              <a:rPr lang="fr-FR" sz="2800" dirty="0"/>
              <a:t>un dossier de conception,</a:t>
            </a:r>
          </a:p>
          <a:p>
            <a:pPr>
              <a:tabLst>
                <a:tab pos="630238" algn="l"/>
              </a:tabLst>
            </a:pPr>
            <a:r>
              <a:rPr lang="fr-FR" sz="2800" dirty="0"/>
              <a:t>	une demande de travaux ou</a:t>
            </a:r>
            <a:br>
              <a:rPr lang="fr-FR" sz="2800" dirty="0"/>
            </a:br>
            <a:r>
              <a:rPr lang="fr-FR" sz="2800" dirty="0"/>
              <a:t>	une non-conformité ou</a:t>
            </a:r>
            <a:br>
              <a:rPr lang="fr-FR" sz="2800" dirty="0"/>
            </a:br>
            <a:r>
              <a:rPr lang="fr-FR" sz="2800" dirty="0"/>
              <a:t>	un aléa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002289-4F88-420E-BFEB-D050A43B2DE5}"/>
              </a:ext>
            </a:extLst>
          </p:cNvPr>
          <p:cNvSpPr txBox="1"/>
          <p:nvPr/>
        </p:nvSpPr>
        <p:spPr>
          <a:xfrm>
            <a:off x="6133381" y="3843066"/>
            <a:ext cx="5641675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 cap="rnd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fr-FR" sz="2800" dirty="0"/>
              <a:t>C32 </a:t>
            </a:r>
            <a:r>
              <a:rPr lang="fr-FR" sz="2800" b="1" dirty="0"/>
              <a:t>Diagnostiquer</a:t>
            </a:r>
            <a:r>
              <a:rPr lang="fr-FR" sz="2800" dirty="0"/>
              <a:t> </a:t>
            </a:r>
            <a:endParaRPr lang="fr-FR" sz="2800" dirty="0" smtClean="0"/>
          </a:p>
          <a:p>
            <a:pPr>
              <a:tabLst>
                <a:tab pos="630238" algn="l"/>
              </a:tabLst>
            </a:pPr>
            <a:r>
              <a:rPr lang="fr-FR" sz="2800" dirty="0"/>
              <a:t>	</a:t>
            </a:r>
            <a:r>
              <a:rPr lang="fr-FR" sz="2800" dirty="0" smtClean="0"/>
              <a:t>les causes d’une </a:t>
            </a:r>
            <a:r>
              <a:rPr lang="fr-FR" sz="2800" dirty="0"/>
              <a:t>non-conformité,</a:t>
            </a:r>
            <a:br>
              <a:rPr lang="fr-FR" sz="2800" dirty="0"/>
            </a:br>
            <a:r>
              <a:rPr lang="fr-FR" sz="2800" dirty="0"/>
              <a:t>	d’un aléa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EF2090-A007-4848-AFCA-95513CA24308}"/>
              </a:ext>
            </a:extLst>
          </p:cNvPr>
          <p:cNvSpPr txBox="1"/>
          <p:nvPr/>
        </p:nvSpPr>
        <p:spPr>
          <a:xfrm>
            <a:off x="778778" y="2418906"/>
            <a:ext cx="1090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75063" algn="l"/>
              </a:tabLst>
            </a:pPr>
            <a:r>
              <a:rPr lang="fr-FR" sz="2400" i="1" dirty="0"/>
              <a:t>Objectif de la séquence : </a:t>
            </a:r>
            <a:r>
              <a:rPr lang="fr-FR" sz="2400" dirty="0"/>
              <a:t>	</a:t>
            </a:r>
            <a:r>
              <a:rPr lang="fr-FR" sz="2400" b="1" dirty="0"/>
              <a:t>Caractériser</a:t>
            </a:r>
            <a:r>
              <a:rPr lang="fr-FR" sz="2400" dirty="0"/>
              <a:t> une non-conformité ou un aléa, puis 	proposer une solution corrective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84A5CE-3CCE-4DE5-A62B-903E710E4B1A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3571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D9940A-EA39-4B8D-9621-09729D73B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Proposition d’organisation</a:t>
            </a:r>
          </a:p>
          <a:p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2F2578C-2FAE-4F68-A458-96B3C7FAB23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2375584"/>
              </p:ext>
            </p:extLst>
          </p:nvPr>
        </p:nvGraphicFramePr>
        <p:xfrm>
          <a:off x="0" y="1076325"/>
          <a:ext cx="12192000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B35E0BE-2427-43C0-8D31-40DCFA1CC904}"/>
              </a:ext>
            </a:extLst>
          </p:cNvPr>
          <p:cNvSpPr/>
          <p:nvPr/>
        </p:nvSpPr>
        <p:spPr>
          <a:xfrm>
            <a:off x="31439" y="1387780"/>
            <a:ext cx="1778100" cy="1526143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schemeClr val="tx1"/>
                </a:solidFill>
              </a:rPr>
              <a:t>Les NC, leurs suffixes et les concessions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425388" y="3023502"/>
            <a:ext cx="1855694" cy="3593464"/>
            <a:chOff x="1425388" y="3023502"/>
            <a:chExt cx="1855694" cy="3593464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349C1B6-68B7-4975-9B9F-19D303FC406B}"/>
                </a:ext>
              </a:extLst>
            </p:cNvPr>
            <p:cNvSpPr/>
            <p:nvPr/>
          </p:nvSpPr>
          <p:spPr>
            <a:xfrm>
              <a:off x="1425388" y="5090823"/>
              <a:ext cx="1855694" cy="1526143"/>
            </a:xfrm>
            <a:prstGeom prst="roundRect">
              <a:avLst>
                <a:gd name="adj" fmla="val 8975"/>
              </a:avLst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Identifier</a:t>
              </a:r>
              <a:r>
                <a:rPr lang="fr-FR" dirty="0">
                  <a:solidFill>
                    <a:schemeClr val="tx1"/>
                  </a:solidFill>
                </a:rPr>
                <a:t> </a:t>
              </a:r>
              <a:br>
                <a:rPr lang="fr-FR" dirty="0">
                  <a:solidFill>
                    <a:schemeClr val="tx1"/>
                  </a:solidFill>
                </a:rPr>
              </a:br>
              <a:r>
                <a:rPr lang="fr-FR" dirty="0">
                  <a:solidFill>
                    <a:schemeClr val="tx1"/>
                  </a:solidFill>
                </a:rPr>
                <a:t>le type NC et la documentation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2175950" y="3023502"/>
              <a:ext cx="327660" cy="329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141280" y="3023502"/>
            <a:ext cx="1855694" cy="3598549"/>
            <a:chOff x="4141280" y="3023502"/>
            <a:chExt cx="1855694" cy="3598549"/>
          </a:xfrm>
        </p:grpSpPr>
        <p:sp>
          <p:nvSpPr>
            <p:cNvPr id="19" name="Ellipse 18"/>
            <p:cNvSpPr/>
            <p:nvPr/>
          </p:nvSpPr>
          <p:spPr>
            <a:xfrm>
              <a:off x="4905297" y="3023502"/>
              <a:ext cx="327660" cy="329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1BEFC245-1AC7-439C-9A7A-F7105794EC37}"/>
                </a:ext>
              </a:extLst>
            </p:cNvPr>
            <p:cNvSpPr/>
            <p:nvPr/>
          </p:nvSpPr>
          <p:spPr>
            <a:xfrm>
              <a:off x="4141280" y="5095908"/>
              <a:ext cx="1855694" cy="1526143"/>
            </a:xfrm>
            <a:prstGeom prst="roundRect">
              <a:avLst>
                <a:gd name="adj" fmla="val 8975"/>
              </a:avLst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Mesurer</a:t>
              </a:r>
              <a:r>
                <a:rPr lang="fr-FR" dirty="0">
                  <a:solidFill>
                    <a:schemeClr val="tx1"/>
                  </a:solidFill>
                </a:rPr>
                <a:t> et </a:t>
              </a:r>
              <a:r>
                <a:rPr lang="fr-FR" b="1" dirty="0">
                  <a:solidFill>
                    <a:schemeClr val="tx1"/>
                  </a:solidFill>
                </a:rPr>
                <a:t>caractériser</a:t>
              </a:r>
              <a:br>
                <a:rPr lang="fr-FR" b="1" dirty="0">
                  <a:solidFill>
                    <a:schemeClr val="tx1"/>
                  </a:solidFill>
                </a:rPr>
              </a:br>
              <a:r>
                <a:rPr lang="fr-FR" dirty="0">
                  <a:solidFill>
                    <a:schemeClr val="tx1"/>
                  </a:solidFill>
                </a:rPr>
                <a:t>la NC ou l’aléa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897829" y="3076957"/>
            <a:ext cx="1855694" cy="3540009"/>
            <a:chOff x="6897829" y="3076957"/>
            <a:chExt cx="1855694" cy="3540009"/>
          </a:xfrm>
        </p:grpSpPr>
        <p:sp>
          <p:nvSpPr>
            <p:cNvPr id="22" name="Ellipse 21"/>
            <p:cNvSpPr/>
            <p:nvPr/>
          </p:nvSpPr>
          <p:spPr>
            <a:xfrm>
              <a:off x="7661846" y="3076957"/>
              <a:ext cx="327660" cy="329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CC726F77-5D41-4A96-BC5F-A2DC82858996}"/>
                </a:ext>
              </a:extLst>
            </p:cNvPr>
            <p:cNvSpPr/>
            <p:nvPr/>
          </p:nvSpPr>
          <p:spPr>
            <a:xfrm>
              <a:off x="6897829" y="5090823"/>
              <a:ext cx="1855694" cy="1526143"/>
            </a:xfrm>
            <a:prstGeom prst="roundRect">
              <a:avLst>
                <a:gd name="adj" fmla="val 8975"/>
              </a:avLst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Rédiger</a:t>
              </a:r>
              <a:br>
                <a:rPr lang="fr-FR" b="1" dirty="0">
                  <a:solidFill>
                    <a:schemeClr val="tx1"/>
                  </a:solidFill>
                </a:rPr>
              </a:br>
              <a:r>
                <a:rPr lang="fr-FR" dirty="0">
                  <a:solidFill>
                    <a:schemeClr val="tx1"/>
                  </a:solidFill>
                </a:rPr>
                <a:t>un Damage Report ou une </a:t>
              </a:r>
              <a:r>
                <a:rPr lang="fr-FR" dirty="0" err="1">
                  <a:solidFill>
                    <a:schemeClr val="tx1"/>
                  </a:solidFill>
                </a:rPr>
                <a:t>Request</a:t>
              </a:r>
              <a:r>
                <a:rPr lang="fr-FR" dirty="0">
                  <a:solidFill>
                    <a:schemeClr val="tx1"/>
                  </a:solidFill>
                </a:rPr>
                <a:t> for Concession</a:t>
              </a:r>
            </a:p>
          </p:txBody>
        </p: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7D730C4A-6680-407D-B06C-18E921DEE685}"/>
              </a:ext>
            </a:extLst>
          </p:cNvPr>
          <p:cNvSpPr/>
          <p:nvPr/>
        </p:nvSpPr>
        <p:spPr>
          <a:xfrm>
            <a:off x="2806737" y="1409797"/>
            <a:ext cx="1778100" cy="1526143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chemeClr val="tx1"/>
                </a:solidFill>
              </a:rPr>
              <a:t>Rédiger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un Damage Report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D5BC7F65-DF09-4291-B855-017D0E2AB390}"/>
              </a:ext>
            </a:extLst>
          </p:cNvPr>
          <p:cNvSpPr/>
          <p:nvPr/>
        </p:nvSpPr>
        <p:spPr>
          <a:xfrm>
            <a:off x="5609236" y="1409797"/>
            <a:ext cx="1778100" cy="1526143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tx1"/>
                </a:solidFill>
              </a:rPr>
              <a:t>Méthodes de réparation en structure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E1F4F4DC-4E39-4EF3-AA22-1F577B03679C}"/>
              </a:ext>
            </a:extLst>
          </p:cNvPr>
          <p:cNvSpPr/>
          <p:nvPr/>
        </p:nvSpPr>
        <p:spPr>
          <a:xfrm>
            <a:off x="8274006" y="1409797"/>
            <a:ext cx="1778100" cy="1526143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b="1" dirty="0">
                <a:solidFill>
                  <a:schemeClr val="tx1"/>
                </a:solidFill>
              </a:rPr>
              <a:t>Analyser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les solutions de réparation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7E93FE26-6DC9-43CE-89A3-A11F60AC24A3}"/>
              </a:ext>
            </a:extLst>
          </p:cNvPr>
          <p:cNvSpPr/>
          <p:nvPr/>
        </p:nvSpPr>
        <p:spPr>
          <a:xfrm>
            <a:off x="9654378" y="5090823"/>
            <a:ext cx="1855694" cy="1526143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b="1" dirty="0">
                <a:solidFill>
                  <a:schemeClr val="tx1"/>
                </a:solidFill>
              </a:rPr>
              <a:t>Concevoir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la solution de réparation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9C8E627-F9B7-48E0-AADF-5C238A47E916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2064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237CB-8A73-44B1-8CF7-CF3E5F9C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Activités proposées 1/6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A105-8532-4085-A512-1D3E77E60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0B9AA6-9D0B-496C-905E-E82C07D1453D}"/>
              </a:ext>
            </a:extLst>
          </p:cNvPr>
          <p:cNvSpPr txBox="1"/>
          <p:nvPr/>
        </p:nvSpPr>
        <p:spPr>
          <a:xfrm>
            <a:off x="465826" y="1508172"/>
            <a:ext cx="79031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Étude dossier 2h</a:t>
            </a:r>
            <a:br>
              <a:rPr lang="fr-FR" sz="2800" b="1" dirty="0"/>
            </a:br>
            <a:endParaRPr lang="fr-FR" sz="2800" b="1" dirty="0"/>
          </a:p>
          <a:p>
            <a:pPr algn="ctr">
              <a:tabLst>
                <a:tab pos="1793875" algn="l"/>
              </a:tabLst>
            </a:pPr>
            <a:r>
              <a:rPr lang="fr-FR" sz="2800" b="1" dirty="0"/>
              <a:t>Identifier</a:t>
            </a:r>
            <a:r>
              <a:rPr lang="fr-FR" sz="2800" dirty="0"/>
              <a:t> le type de non-conformité ou d’aléa,</a:t>
            </a:r>
            <a:br>
              <a:rPr lang="fr-FR" sz="2800" dirty="0"/>
            </a:br>
            <a:r>
              <a:rPr lang="fr-FR" sz="2800" dirty="0"/>
              <a:t>ainsi que la bonne documentation associée</a:t>
            </a:r>
          </a:p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23D288F-9ECA-4BA6-8490-3A40BC048C4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184250" y="1259540"/>
            <a:ext cx="3659902" cy="2341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588D51-E1F1-4EB6-ADF3-8DC0D2A2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4" y="3937208"/>
            <a:ext cx="3570041" cy="25575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CAFC24E-7FA5-447C-909B-2CFFDFDE85C1}"/>
              </a:ext>
            </a:extLst>
          </p:cNvPr>
          <p:cNvSpPr txBox="1"/>
          <p:nvPr/>
        </p:nvSpPr>
        <p:spPr>
          <a:xfrm>
            <a:off x="9040484" y="3668505"/>
            <a:ext cx="28036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NC ou aléas en </a:t>
            </a:r>
            <a:r>
              <a:rPr lang="fr-FR" sz="2000" b="1" dirty="0"/>
              <a:t>structure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FA4CA3-2D34-4940-B859-E4ABD3978C48}"/>
              </a:ext>
            </a:extLst>
          </p:cNvPr>
          <p:cNvSpPr txBox="1"/>
          <p:nvPr/>
        </p:nvSpPr>
        <p:spPr>
          <a:xfrm>
            <a:off x="3962709" y="6015853"/>
            <a:ext cx="3033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NC ou aléas en </a:t>
            </a:r>
            <a:r>
              <a:rPr lang="fr-FR" sz="2000" b="1" dirty="0"/>
              <a:t>câblage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B23D77-CF48-4EAC-A699-D6B105391673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100677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237CB-8A73-44B1-8CF7-CF3E5F9C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Activités proposées 2/6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A105-8532-4085-A512-1D3E77E60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0B9AA6-9D0B-496C-905E-E82C07D1453D}"/>
              </a:ext>
            </a:extLst>
          </p:cNvPr>
          <p:cNvSpPr txBox="1"/>
          <p:nvPr/>
        </p:nvSpPr>
        <p:spPr>
          <a:xfrm>
            <a:off x="104503" y="1545158"/>
            <a:ext cx="68265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TD 2h</a:t>
            </a:r>
            <a:br>
              <a:rPr lang="fr-FR" sz="2800" b="1" dirty="0"/>
            </a:br>
            <a:endParaRPr lang="fr-FR" sz="2800" b="1" dirty="0"/>
          </a:p>
          <a:p>
            <a:pPr algn="ctr"/>
            <a:r>
              <a:rPr lang="fr-FR" sz="2800" b="1" dirty="0"/>
              <a:t>Étudier</a:t>
            </a:r>
            <a:r>
              <a:rPr lang="fr-FR" sz="2800" dirty="0"/>
              <a:t> les </a:t>
            </a:r>
            <a:r>
              <a:rPr lang="fr-FR" sz="2800" b="1" dirty="0"/>
              <a:t>préconisations</a:t>
            </a:r>
            <a:r>
              <a:rPr lang="fr-FR" sz="2800" dirty="0"/>
              <a:t> de l’organisme pour </a:t>
            </a:r>
            <a:r>
              <a:rPr lang="fr-FR" sz="2800" b="1" dirty="0"/>
              <a:t>rédiger</a:t>
            </a:r>
            <a:r>
              <a:rPr lang="fr-FR" sz="2800" dirty="0"/>
              <a:t> un Damage Report,</a:t>
            </a:r>
            <a:br>
              <a:rPr lang="fr-FR" sz="2800" dirty="0"/>
            </a:br>
            <a:r>
              <a:rPr lang="fr-FR" sz="2800" dirty="0"/>
              <a:t>une </a:t>
            </a:r>
            <a:r>
              <a:rPr lang="fr-FR" sz="2800" dirty="0" err="1"/>
              <a:t>Request</a:t>
            </a:r>
            <a:r>
              <a:rPr lang="fr-FR" sz="2800" dirty="0"/>
              <a:t> for Concession</a:t>
            </a:r>
          </a:p>
          <a:p>
            <a:endParaRPr lang="fr-FR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7A058AFB-0D7D-4B3D-A02C-10EA2C5EF9FC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02920" y="4649638"/>
            <a:ext cx="3130479" cy="14433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E3AAC8-CA36-4E1B-8FF2-3B48FCA5B7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70961" y="2106279"/>
            <a:ext cx="5163185" cy="43719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1D33015-6BA3-471C-87BF-D224B1FC1A8F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368379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237CB-8A73-44B1-8CF7-CF3E5F9C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Activités proposées 3/6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EA105-8532-4085-A512-1D3E77E609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8900" y="10757"/>
            <a:ext cx="8146451" cy="49283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0B9AA6-9D0B-496C-905E-E82C07D1453D}"/>
              </a:ext>
            </a:extLst>
          </p:cNvPr>
          <p:cNvSpPr txBox="1"/>
          <p:nvPr/>
        </p:nvSpPr>
        <p:spPr>
          <a:xfrm>
            <a:off x="2628900" y="1153240"/>
            <a:ext cx="65237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TP 4h</a:t>
            </a:r>
          </a:p>
          <a:p>
            <a:pPr algn="ctr"/>
            <a:r>
              <a:rPr lang="fr-FR" sz="2800" b="1" dirty="0"/>
              <a:t>Mesurer</a:t>
            </a:r>
            <a:r>
              <a:rPr lang="fr-FR" sz="2800" dirty="0"/>
              <a:t> et </a:t>
            </a:r>
            <a:r>
              <a:rPr lang="fr-FR" sz="2800" b="1" dirty="0"/>
              <a:t>caractériser</a:t>
            </a:r>
            <a:r>
              <a:rPr lang="fr-FR" sz="2800" dirty="0"/>
              <a:t> la NC ou l’aléa </a:t>
            </a:r>
            <a:r>
              <a:rPr lang="fr-FR" sz="2800" b="1" dirty="0"/>
              <a:t>Vérifier</a:t>
            </a:r>
            <a:r>
              <a:rPr lang="fr-FR" sz="2800" dirty="0"/>
              <a:t> les tolérances</a:t>
            </a:r>
          </a:p>
          <a:p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4753A58C-BA90-4B26-A764-C27999CD9B9F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2" y="3135119"/>
            <a:ext cx="4547011" cy="28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435BAB-DFA3-4913-9176-B2C8D00270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5125" y="2508069"/>
            <a:ext cx="6214017" cy="41278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026B53-A8C3-49B3-B907-37342D8C16FC}"/>
              </a:ext>
            </a:extLst>
          </p:cNvPr>
          <p:cNvSpPr txBox="1"/>
          <p:nvPr/>
        </p:nvSpPr>
        <p:spPr>
          <a:xfrm>
            <a:off x="2628900" y="-1"/>
            <a:ext cx="81464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PNF BTS Aéronautique 16 mai 2024</a:t>
            </a:r>
          </a:p>
        </p:txBody>
      </p:sp>
    </p:spTree>
    <p:extLst>
      <p:ext uri="{BB962C8B-B14F-4D97-AF65-F5344CB8AC3E}">
        <p14:creationId xmlns:p14="http://schemas.microsoft.com/office/powerpoint/2010/main" val="1002175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f_bts_aero.potx" id="{BE5F3B43-29A6-45A2-8815-D5D1E74BBD8F}" vid="{05A940B4-F629-45AF-82DA-DC9323FB77B6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f_bts_aero.potx" id="{BE5F3B43-29A6-45A2-8815-D5D1E74BBD8F}" vid="{05A940B4-F629-45AF-82DA-DC9323FB77B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802</Words>
  <Application>Microsoft Office PowerPoint</Application>
  <PresentationFormat>Grand écran</PresentationFormat>
  <Paragraphs>155</Paragraphs>
  <Slides>14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JCM</dc:creator>
  <cp:lastModifiedBy>Yves Causse</cp:lastModifiedBy>
  <cp:revision>71</cp:revision>
  <dcterms:created xsi:type="dcterms:W3CDTF">2024-03-18T07:54:44Z</dcterms:created>
  <dcterms:modified xsi:type="dcterms:W3CDTF">2024-05-15T12:30:47Z</dcterms:modified>
</cp:coreProperties>
</file>