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75" r:id="rId2"/>
    <p:sldId id="256" r:id="rId3"/>
    <p:sldId id="268" r:id="rId4"/>
    <p:sldId id="286" r:id="rId5"/>
    <p:sldId id="271" r:id="rId6"/>
    <p:sldId id="311" r:id="rId7"/>
    <p:sldId id="272" r:id="rId8"/>
    <p:sldId id="270" r:id="rId9"/>
    <p:sldId id="323" r:id="rId10"/>
    <p:sldId id="312" r:id="rId11"/>
    <p:sldId id="324" r:id="rId12"/>
    <p:sldId id="318" r:id="rId13"/>
    <p:sldId id="316" r:id="rId14"/>
    <p:sldId id="327" r:id="rId15"/>
    <p:sldId id="328" r:id="rId16"/>
    <p:sldId id="322" r:id="rId17"/>
    <p:sldId id="274" r:id="rId18"/>
    <p:sldId id="290" r:id="rId19"/>
    <p:sldId id="288" r:id="rId20"/>
    <p:sldId id="329" r:id="rId21"/>
    <p:sldId id="303" r:id="rId22"/>
    <p:sldId id="289" r:id="rId23"/>
    <p:sldId id="301" r:id="rId24"/>
    <p:sldId id="305" r:id="rId25"/>
    <p:sldId id="302" r:id="rId26"/>
    <p:sldId id="308" r:id="rId27"/>
    <p:sldId id="300" r:id="rId28"/>
    <p:sldId id="321" r:id="rId29"/>
    <p:sldId id="278" r:id="rId30"/>
    <p:sldId id="287" r:id="rId31"/>
    <p:sldId id="317" r:id="rId32"/>
    <p:sldId id="307" r:id="rId3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4C1A8A3-306A-4EB7-A6B1-4F7E0EB9C5D6}" styleName="Style moyen 3 - Accentuation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Style moyen 4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25E5076-3810-47DD-B79F-674D7AD40C01}" styleName="Style foncé 1 - Accentuation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Style foncé 1 - Accentuation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Style foncé 1 - Accentuation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202B0CA-FC54-4496-8BCA-5EF66A818D29}" styleName="Style foncé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Style à thème 2 - Accentuation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Style à thème 2 - Accentuation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Style à thème 2 - Accentuation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03" autoAdjust="0"/>
    <p:restoredTop sz="92535"/>
  </p:normalViewPr>
  <p:slideViewPr>
    <p:cSldViewPr snapToGrid="0">
      <p:cViewPr varScale="1">
        <p:scale>
          <a:sx n="69" d="100"/>
          <a:sy n="69" d="100"/>
        </p:scale>
        <p:origin x="468" y="8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_rels/data12.xml.rels><?xml version="1.0" encoding="UTF-8" standalone="yes"?>
<Relationships xmlns="http://schemas.openxmlformats.org/package/2006/relationships"><Relationship Id="rId1" Type="http://schemas.openxmlformats.org/officeDocument/2006/relationships/image" Target="../media/image35.png"/></Relationships>
</file>

<file path=ppt/diagrams/_rels/data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image" Target="../media/image7.jpeg"/><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diagrams/_rels/drawing12.xml.rels><?xml version="1.0" encoding="UTF-8" standalone="yes"?>
<Relationships xmlns="http://schemas.openxmlformats.org/package/2006/relationships"><Relationship Id="rId1" Type="http://schemas.openxmlformats.org/officeDocument/2006/relationships/image" Target="../media/image35.png"/></Relationships>
</file>

<file path=ppt/diagrams/_rels/drawing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image" Target="../media/image7.jpeg"/><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4DFA76-65C1-4D9D-BADB-18286CA59B37}" type="doc">
      <dgm:prSet loTypeId="urn:microsoft.com/office/officeart/2008/layout/VerticalCurvedList" loCatId="list" qsTypeId="urn:microsoft.com/office/officeart/2005/8/quickstyle/3d1" qsCatId="3D" csTypeId="urn:microsoft.com/office/officeart/2005/8/colors/accent0_3" csCatId="mainScheme" phldr="1"/>
      <dgm:spPr/>
      <dgm:t>
        <a:bodyPr/>
        <a:lstStyle/>
        <a:p>
          <a:endParaRPr lang="fr-FR"/>
        </a:p>
      </dgm:t>
    </dgm:pt>
    <dgm:pt modelId="{7FF20904-7B94-449D-8CC6-1F5A84FB7270}">
      <dgm:prSet phldrT="[Texte]" custT="1"/>
      <dgm:spPr/>
      <dgm:t>
        <a:bodyPr/>
        <a:lstStyle/>
        <a:p>
          <a:r>
            <a:rPr lang="fr-FR" sz="2800" b="1" dirty="0">
              <a:solidFill>
                <a:srgbClr val="FFC000"/>
              </a:solidFill>
              <a:latin typeface="Arial" panose="020B0604020202020204" pitchFamily="34" charset="0"/>
              <a:cs typeface="Arial" panose="020B0604020202020204" pitchFamily="34" charset="0"/>
            </a:rPr>
            <a:t>Présentation séquence 3</a:t>
          </a:r>
        </a:p>
      </dgm:t>
    </dgm:pt>
    <dgm:pt modelId="{FD9A5680-4871-4B2D-A996-07C4E165A945}" type="parTrans" cxnId="{2480F370-9E68-4F1F-B808-3EBBDA896CEE}">
      <dgm:prSet/>
      <dgm:spPr/>
      <dgm:t>
        <a:bodyPr/>
        <a:lstStyle/>
        <a:p>
          <a:endParaRPr lang="fr-FR" sz="1400" b="1">
            <a:solidFill>
              <a:srgbClr val="FFC000"/>
            </a:solidFill>
            <a:latin typeface="Arial" panose="020B0604020202020204" pitchFamily="34" charset="0"/>
            <a:cs typeface="Arial" panose="020B0604020202020204" pitchFamily="34" charset="0"/>
          </a:endParaRPr>
        </a:p>
      </dgm:t>
    </dgm:pt>
    <dgm:pt modelId="{E9EDC5B4-5C93-4B77-8320-46255CF8096D}" type="sibTrans" cxnId="{2480F370-9E68-4F1F-B808-3EBBDA896CEE}">
      <dgm:prSet/>
      <dgm:spPr/>
      <dgm:t>
        <a:bodyPr/>
        <a:lstStyle/>
        <a:p>
          <a:endParaRPr lang="fr-FR" sz="1400" b="1">
            <a:solidFill>
              <a:srgbClr val="FFC000"/>
            </a:solidFill>
            <a:latin typeface="Arial" panose="020B0604020202020204" pitchFamily="34" charset="0"/>
            <a:cs typeface="Arial" panose="020B0604020202020204" pitchFamily="34" charset="0"/>
          </a:endParaRPr>
        </a:p>
      </dgm:t>
    </dgm:pt>
    <dgm:pt modelId="{74A972C5-B50D-4A8A-808F-25D77264CFDD}">
      <dgm:prSet phldrT="[Texte]" custT="1"/>
      <dgm:spPr/>
      <dgm:t>
        <a:bodyPr/>
        <a:lstStyle/>
        <a:p>
          <a:r>
            <a:rPr lang="fr-FR" sz="2800" b="1" dirty="0">
              <a:solidFill>
                <a:srgbClr val="FFC000"/>
              </a:solidFill>
              <a:latin typeface="Arial" panose="020B0604020202020204" pitchFamily="34" charset="0"/>
              <a:cs typeface="Arial" panose="020B0604020202020204" pitchFamily="34" charset="0"/>
            </a:rPr>
            <a:t>Présentation semaine 3</a:t>
          </a:r>
        </a:p>
      </dgm:t>
    </dgm:pt>
    <dgm:pt modelId="{05DECF49-2F4E-482C-8103-1206804EB39F}" type="parTrans" cxnId="{E8B4D257-C471-4157-94B4-9B45E6B673D4}">
      <dgm:prSet/>
      <dgm:spPr/>
      <dgm:t>
        <a:bodyPr/>
        <a:lstStyle/>
        <a:p>
          <a:endParaRPr lang="fr-FR" sz="1400" b="1">
            <a:solidFill>
              <a:srgbClr val="FFC000"/>
            </a:solidFill>
            <a:latin typeface="Arial" panose="020B0604020202020204" pitchFamily="34" charset="0"/>
            <a:cs typeface="Arial" panose="020B0604020202020204" pitchFamily="34" charset="0"/>
          </a:endParaRPr>
        </a:p>
      </dgm:t>
    </dgm:pt>
    <dgm:pt modelId="{F6FFE6E4-B6B4-43F1-A213-1620DDFBBEEF}" type="sibTrans" cxnId="{E8B4D257-C471-4157-94B4-9B45E6B673D4}">
      <dgm:prSet/>
      <dgm:spPr/>
      <dgm:t>
        <a:bodyPr/>
        <a:lstStyle/>
        <a:p>
          <a:endParaRPr lang="fr-FR" sz="1400" b="1">
            <a:solidFill>
              <a:srgbClr val="FFC000"/>
            </a:solidFill>
            <a:latin typeface="Arial" panose="020B0604020202020204" pitchFamily="34" charset="0"/>
            <a:cs typeface="Arial" panose="020B0604020202020204" pitchFamily="34" charset="0"/>
          </a:endParaRPr>
        </a:p>
      </dgm:t>
    </dgm:pt>
    <dgm:pt modelId="{82182030-559C-5E4A-B61A-79503BB55810}">
      <dgm:prSet phldrT="[Texte]" custT="1"/>
      <dgm:spPr/>
      <dgm:t>
        <a:bodyPr/>
        <a:lstStyle/>
        <a:p>
          <a:r>
            <a:rPr lang="fr-FR" sz="2800" b="1" dirty="0">
              <a:solidFill>
                <a:srgbClr val="FFC000"/>
              </a:solidFill>
              <a:latin typeface="Arial" panose="020B0604020202020204" pitchFamily="34" charset="0"/>
              <a:cs typeface="Arial" panose="020B0604020202020204" pitchFamily="34" charset="0"/>
            </a:rPr>
            <a:t>Présentation module 1 </a:t>
          </a:r>
        </a:p>
      </dgm:t>
    </dgm:pt>
    <dgm:pt modelId="{DD838458-37A2-074A-A1EF-F8CC9E2A0EFB}" type="parTrans" cxnId="{AAA13BA4-4C12-864C-B9E2-E675A46A202E}">
      <dgm:prSet/>
      <dgm:spPr/>
      <dgm:t>
        <a:bodyPr/>
        <a:lstStyle/>
        <a:p>
          <a:endParaRPr lang="fr-FR" sz="1400" b="1">
            <a:solidFill>
              <a:srgbClr val="FFC000"/>
            </a:solidFill>
            <a:latin typeface="Arial" panose="020B0604020202020204" pitchFamily="34" charset="0"/>
            <a:cs typeface="Arial" panose="020B0604020202020204" pitchFamily="34" charset="0"/>
          </a:endParaRPr>
        </a:p>
      </dgm:t>
    </dgm:pt>
    <dgm:pt modelId="{D73A728B-D33D-874D-AE3E-73BEE6485250}" type="sibTrans" cxnId="{AAA13BA4-4C12-864C-B9E2-E675A46A202E}">
      <dgm:prSet/>
      <dgm:spPr/>
      <dgm:t>
        <a:bodyPr/>
        <a:lstStyle/>
        <a:p>
          <a:endParaRPr lang="fr-FR" sz="1400" b="1">
            <a:solidFill>
              <a:srgbClr val="FFC000"/>
            </a:solidFill>
            <a:latin typeface="Arial" panose="020B0604020202020204" pitchFamily="34" charset="0"/>
            <a:cs typeface="Arial" panose="020B0604020202020204" pitchFamily="34" charset="0"/>
          </a:endParaRPr>
        </a:p>
      </dgm:t>
    </dgm:pt>
    <dgm:pt modelId="{32353072-BF87-4E46-8F00-460C69CD36FB}">
      <dgm:prSet phldrT="[Texte]" custT="1"/>
      <dgm:spPr/>
      <dgm:t>
        <a:bodyPr/>
        <a:lstStyle/>
        <a:p>
          <a:r>
            <a:rPr lang="fr-FR" sz="2800" b="1" dirty="0">
              <a:solidFill>
                <a:srgbClr val="FFC000"/>
              </a:solidFill>
              <a:latin typeface="Arial" panose="020B0604020202020204" pitchFamily="34" charset="0"/>
              <a:cs typeface="Arial" panose="020B0604020202020204" pitchFamily="34" charset="0"/>
            </a:rPr>
            <a:t>Présentation compétences visées</a:t>
          </a:r>
        </a:p>
      </dgm:t>
    </dgm:pt>
    <dgm:pt modelId="{B172009E-B610-C64E-A6A2-44043AE38035}" type="parTrans" cxnId="{2E8F350A-87AA-274C-9BF7-0F31EDF65A5A}">
      <dgm:prSet/>
      <dgm:spPr/>
      <dgm:t>
        <a:bodyPr/>
        <a:lstStyle/>
        <a:p>
          <a:endParaRPr lang="fr-FR" sz="1400" b="1">
            <a:solidFill>
              <a:srgbClr val="FFC000"/>
            </a:solidFill>
            <a:latin typeface="Arial" panose="020B0604020202020204" pitchFamily="34" charset="0"/>
            <a:cs typeface="Arial" panose="020B0604020202020204" pitchFamily="34" charset="0"/>
          </a:endParaRPr>
        </a:p>
      </dgm:t>
    </dgm:pt>
    <dgm:pt modelId="{F48A68C8-FCFD-894D-8CEF-BB17645CDEB1}" type="sibTrans" cxnId="{2E8F350A-87AA-274C-9BF7-0F31EDF65A5A}">
      <dgm:prSet/>
      <dgm:spPr/>
      <dgm:t>
        <a:bodyPr/>
        <a:lstStyle/>
        <a:p>
          <a:endParaRPr lang="fr-FR" sz="1400" b="1">
            <a:solidFill>
              <a:srgbClr val="FFC000"/>
            </a:solidFill>
            <a:latin typeface="Arial" panose="020B0604020202020204" pitchFamily="34" charset="0"/>
            <a:cs typeface="Arial" panose="020B0604020202020204" pitchFamily="34" charset="0"/>
          </a:endParaRPr>
        </a:p>
      </dgm:t>
    </dgm:pt>
    <dgm:pt modelId="{9DF11F74-D5F7-1842-9736-302CE8CD1155}">
      <dgm:prSet phldrT="[Texte]" custT="1"/>
      <dgm:spPr/>
      <dgm:t>
        <a:bodyPr/>
        <a:lstStyle/>
        <a:p>
          <a:r>
            <a:rPr lang="fr-FR" sz="2800" b="1" dirty="0">
              <a:solidFill>
                <a:srgbClr val="FFC000"/>
              </a:solidFill>
              <a:latin typeface="Arial" panose="020B0604020202020204" pitchFamily="34" charset="0"/>
              <a:cs typeface="Arial" panose="020B0604020202020204" pitchFamily="34" charset="0"/>
            </a:rPr>
            <a:t>Observables attendus</a:t>
          </a:r>
        </a:p>
      </dgm:t>
    </dgm:pt>
    <dgm:pt modelId="{45133DCF-7B30-C443-95FE-56F06B86B477}" type="parTrans" cxnId="{BF9EEEBD-6B3B-3E4B-9C43-AC3AF77A9EBB}">
      <dgm:prSet/>
      <dgm:spPr/>
      <dgm:t>
        <a:bodyPr/>
        <a:lstStyle/>
        <a:p>
          <a:endParaRPr lang="fr-FR" sz="1400" b="1">
            <a:solidFill>
              <a:srgbClr val="FFC000"/>
            </a:solidFill>
            <a:latin typeface="Arial" panose="020B0604020202020204" pitchFamily="34" charset="0"/>
            <a:cs typeface="Arial" panose="020B0604020202020204" pitchFamily="34" charset="0"/>
          </a:endParaRPr>
        </a:p>
      </dgm:t>
    </dgm:pt>
    <dgm:pt modelId="{B7A6B905-E4F9-7A44-A92C-3C64EFE57E4C}" type="sibTrans" cxnId="{BF9EEEBD-6B3B-3E4B-9C43-AC3AF77A9EBB}">
      <dgm:prSet/>
      <dgm:spPr/>
      <dgm:t>
        <a:bodyPr/>
        <a:lstStyle/>
        <a:p>
          <a:endParaRPr lang="fr-FR" sz="1400" b="1">
            <a:solidFill>
              <a:srgbClr val="FFC000"/>
            </a:solidFill>
            <a:latin typeface="Arial" panose="020B0604020202020204" pitchFamily="34" charset="0"/>
            <a:cs typeface="Arial" panose="020B0604020202020204" pitchFamily="34" charset="0"/>
          </a:endParaRPr>
        </a:p>
      </dgm:t>
    </dgm:pt>
    <dgm:pt modelId="{4B7950A1-6F7D-403E-B22D-12962345244B}" type="pres">
      <dgm:prSet presAssocID="{B14DFA76-65C1-4D9D-BADB-18286CA59B37}" presName="Name0" presStyleCnt="0">
        <dgm:presLayoutVars>
          <dgm:chMax val="7"/>
          <dgm:chPref val="7"/>
          <dgm:dir/>
        </dgm:presLayoutVars>
      </dgm:prSet>
      <dgm:spPr/>
      <dgm:t>
        <a:bodyPr/>
        <a:lstStyle/>
        <a:p>
          <a:endParaRPr lang="fr-FR"/>
        </a:p>
      </dgm:t>
    </dgm:pt>
    <dgm:pt modelId="{0F43C843-9CA9-4C30-AD9D-2604FA945830}" type="pres">
      <dgm:prSet presAssocID="{B14DFA76-65C1-4D9D-BADB-18286CA59B37}" presName="Name1" presStyleCnt="0"/>
      <dgm:spPr/>
    </dgm:pt>
    <dgm:pt modelId="{0A08BEA2-A76E-4B36-9CD3-F4AB6439548E}" type="pres">
      <dgm:prSet presAssocID="{B14DFA76-65C1-4D9D-BADB-18286CA59B37}" presName="cycle" presStyleCnt="0"/>
      <dgm:spPr/>
    </dgm:pt>
    <dgm:pt modelId="{E112264D-9D3A-44D4-8BC7-C4079B3392D2}" type="pres">
      <dgm:prSet presAssocID="{B14DFA76-65C1-4D9D-BADB-18286CA59B37}" presName="srcNode" presStyleLbl="node1" presStyleIdx="0" presStyleCnt="5"/>
      <dgm:spPr/>
    </dgm:pt>
    <dgm:pt modelId="{6CC6890F-05B0-4C2D-886E-63DBED40B8FC}" type="pres">
      <dgm:prSet presAssocID="{B14DFA76-65C1-4D9D-BADB-18286CA59B37}" presName="conn" presStyleLbl="parChTrans1D2" presStyleIdx="0" presStyleCnt="1"/>
      <dgm:spPr/>
      <dgm:t>
        <a:bodyPr/>
        <a:lstStyle/>
        <a:p>
          <a:endParaRPr lang="fr-FR"/>
        </a:p>
      </dgm:t>
    </dgm:pt>
    <dgm:pt modelId="{B51167F0-6400-4062-9B25-4945E5DC8319}" type="pres">
      <dgm:prSet presAssocID="{B14DFA76-65C1-4D9D-BADB-18286CA59B37}" presName="extraNode" presStyleLbl="node1" presStyleIdx="0" presStyleCnt="5"/>
      <dgm:spPr/>
    </dgm:pt>
    <dgm:pt modelId="{378C0E7B-41B1-40E6-94D2-45A9FC241C8F}" type="pres">
      <dgm:prSet presAssocID="{B14DFA76-65C1-4D9D-BADB-18286CA59B37}" presName="dstNode" presStyleLbl="node1" presStyleIdx="0" presStyleCnt="5"/>
      <dgm:spPr/>
    </dgm:pt>
    <dgm:pt modelId="{1396E9F0-80F2-CB49-9EEA-ECB1EFB35BB5}" type="pres">
      <dgm:prSet presAssocID="{82182030-559C-5E4A-B61A-79503BB55810}" presName="text_1" presStyleLbl="node1" presStyleIdx="0" presStyleCnt="5" custScaleY="74099">
        <dgm:presLayoutVars>
          <dgm:bulletEnabled val="1"/>
        </dgm:presLayoutVars>
      </dgm:prSet>
      <dgm:spPr/>
      <dgm:t>
        <a:bodyPr/>
        <a:lstStyle/>
        <a:p>
          <a:endParaRPr lang="fr-FR"/>
        </a:p>
      </dgm:t>
    </dgm:pt>
    <dgm:pt modelId="{F76CDB93-F905-F04B-B217-FCB2CFC07D4A}" type="pres">
      <dgm:prSet presAssocID="{82182030-559C-5E4A-B61A-79503BB55810}" presName="accent_1" presStyleCnt="0"/>
      <dgm:spPr/>
    </dgm:pt>
    <dgm:pt modelId="{7DAE6FAE-8207-5744-B2BF-322DDA138B9C}" type="pres">
      <dgm:prSet presAssocID="{82182030-559C-5E4A-B61A-79503BB55810}" presName="accentRepeatNode" presStyleLbl="solidFgAcc1" presStyleIdx="0" presStyleCnt="5"/>
      <dgm:spPr/>
    </dgm:pt>
    <dgm:pt modelId="{437DB373-EDA1-FC46-AF23-67B924C96611}" type="pres">
      <dgm:prSet presAssocID="{7FF20904-7B94-449D-8CC6-1F5A84FB7270}" presName="text_2" presStyleLbl="node1" presStyleIdx="1" presStyleCnt="5" custScaleY="81743" custLinFactNeighborX="705">
        <dgm:presLayoutVars>
          <dgm:bulletEnabled val="1"/>
        </dgm:presLayoutVars>
      </dgm:prSet>
      <dgm:spPr/>
      <dgm:t>
        <a:bodyPr/>
        <a:lstStyle/>
        <a:p>
          <a:endParaRPr lang="fr-FR"/>
        </a:p>
      </dgm:t>
    </dgm:pt>
    <dgm:pt modelId="{F1068EB3-2254-0148-AB75-8B280EF20EF0}" type="pres">
      <dgm:prSet presAssocID="{7FF20904-7B94-449D-8CC6-1F5A84FB7270}" presName="accent_2" presStyleCnt="0"/>
      <dgm:spPr/>
    </dgm:pt>
    <dgm:pt modelId="{1DD08DCD-5D0F-4E19-955C-B79E52FD3973}" type="pres">
      <dgm:prSet presAssocID="{7FF20904-7B94-449D-8CC6-1F5A84FB7270}" presName="accentRepeatNode" presStyleLbl="solidFgAcc1" presStyleIdx="1" presStyleCnt="5"/>
      <dgm:spPr/>
    </dgm:pt>
    <dgm:pt modelId="{262E3811-C0C4-FD4A-8F40-799E6001A531}" type="pres">
      <dgm:prSet presAssocID="{74A972C5-B50D-4A8A-808F-25D77264CFDD}" presName="text_3" presStyleLbl="node1" presStyleIdx="2" presStyleCnt="5" custScaleY="78690">
        <dgm:presLayoutVars>
          <dgm:bulletEnabled val="1"/>
        </dgm:presLayoutVars>
      </dgm:prSet>
      <dgm:spPr/>
      <dgm:t>
        <a:bodyPr/>
        <a:lstStyle/>
        <a:p>
          <a:endParaRPr lang="fr-FR"/>
        </a:p>
      </dgm:t>
    </dgm:pt>
    <dgm:pt modelId="{9D276B88-2901-D544-AED6-3634CF0B3CE8}" type="pres">
      <dgm:prSet presAssocID="{74A972C5-B50D-4A8A-808F-25D77264CFDD}" presName="accent_3" presStyleCnt="0"/>
      <dgm:spPr/>
    </dgm:pt>
    <dgm:pt modelId="{1BB2265E-1E70-4D06-8BEE-1B4022AC5D01}" type="pres">
      <dgm:prSet presAssocID="{74A972C5-B50D-4A8A-808F-25D77264CFDD}" presName="accentRepeatNode" presStyleLbl="solidFgAcc1" presStyleIdx="2" presStyleCnt="5"/>
      <dgm:spPr/>
    </dgm:pt>
    <dgm:pt modelId="{657F432A-22B4-DE48-81B4-4659BE8F9C52}" type="pres">
      <dgm:prSet presAssocID="{32353072-BF87-4E46-8F00-460C69CD36FB}" presName="text_4" presStyleLbl="node1" presStyleIdx="3" presStyleCnt="5" custScaleY="80984">
        <dgm:presLayoutVars>
          <dgm:bulletEnabled val="1"/>
        </dgm:presLayoutVars>
      </dgm:prSet>
      <dgm:spPr/>
      <dgm:t>
        <a:bodyPr/>
        <a:lstStyle/>
        <a:p>
          <a:endParaRPr lang="fr-FR"/>
        </a:p>
      </dgm:t>
    </dgm:pt>
    <dgm:pt modelId="{C992C43C-3653-6C45-AA15-C02EC98642CA}" type="pres">
      <dgm:prSet presAssocID="{32353072-BF87-4E46-8F00-460C69CD36FB}" presName="accent_4" presStyleCnt="0"/>
      <dgm:spPr/>
    </dgm:pt>
    <dgm:pt modelId="{E548829E-2896-C748-AEE1-874A8948002C}" type="pres">
      <dgm:prSet presAssocID="{32353072-BF87-4E46-8F00-460C69CD36FB}" presName="accentRepeatNode" presStyleLbl="solidFgAcc1" presStyleIdx="3" presStyleCnt="5"/>
      <dgm:spPr/>
    </dgm:pt>
    <dgm:pt modelId="{77D95214-317E-E446-8724-11585068D74A}" type="pres">
      <dgm:prSet presAssocID="{9DF11F74-D5F7-1842-9736-302CE8CD1155}" presName="text_5" presStyleLbl="node1" presStyleIdx="4" presStyleCnt="5" custScaleY="80606">
        <dgm:presLayoutVars>
          <dgm:bulletEnabled val="1"/>
        </dgm:presLayoutVars>
      </dgm:prSet>
      <dgm:spPr/>
      <dgm:t>
        <a:bodyPr/>
        <a:lstStyle/>
        <a:p>
          <a:endParaRPr lang="fr-FR"/>
        </a:p>
      </dgm:t>
    </dgm:pt>
    <dgm:pt modelId="{0DCC7471-00E0-3146-BF08-1FFDE3D2D662}" type="pres">
      <dgm:prSet presAssocID="{9DF11F74-D5F7-1842-9736-302CE8CD1155}" presName="accent_5" presStyleCnt="0"/>
      <dgm:spPr/>
    </dgm:pt>
    <dgm:pt modelId="{FAD99918-7884-2841-A9B6-2FFC99317EEE}" type="pres">
      <dgm:prSet presAssocID="{9DF11F74-D5F7-1842-9736-302CE8CD1155}" presName="accentRepeatNode" presStyleLbl="solidFgAcc1" presStyleIdx="4" presStyleCnt="5"/>
      <dgm:spPr/>
    </dgm:pt>
  </dgm:ptLst>
  <dgm:cxnLst>
    <dgm:cxn modelId="{31A40531-C350-EB46-9AF8-B9EA2592C6BA}" type="presOf" srcId="{74A972C5-B50D-4A8A-808F-25D77264CFDD}" destId="{262E3811-C0C4-FD4A-8F40-799E6001A531}" srcOrd="0" destOrd="0" presId="urn:microsoft.com/office/officeart/2008/layout/VerticalCurvedList"/>
    <dgm:cxn modelId="{40482326-23B7-524C-BC42-E5747F0296B0}" type="presOf" srcId="{9DF11F74-D5F7-1842-9736-302CE8CD1155}" destId="{77D95214-317E-E446-8724-11585068D74A}" srcOrd="0" destOrd="0" presId="urn:microsoft.com/office/officeart/2008/layout/VerticalCurvedList"/>
    <dgm:cxn modelId="{07FE1CDC-5396-464E-B7B6-BC8070390D73}" type="presOf" srcId="{D73A728B-D33D-874D-AE3E-73BEE6485250}" destId="{6CC6890F-05B0-4C2D-886E-63DBED40B8FC}" srcOrd="0" destOrd="0" presId="urn:microsoft.com/office/officeart/2008/layout/VerticalCurvedList"/>
    <dgm:cxn modelId="{5B35BB25-540A-48B4-A7EA-033CF8677981}" type="presOf" srcId="{B14DFA76-65C1-4D9D-BADB-18286CA59B37}" destId="{4B7950A1-6F7D-403E-B22D-12962345244B}" srcOrd="0" destOrd="0" presId="urn:microsoft.com/office/officeart/2008/layout/VerticalCurvedList"/>
    <dgm:cxn modelId="{AAA13BA4-4C12-864C-B9E2-E675A46A202E}" srcId="{B14DFA76-65C1-4D9D-BADB-18286CA59B37}" destId="{82182030-559C-5E4A-B61A-79503BB55810}" srcOrd="0" destOrd="0" parTransId="{DD838458-37A2-074A-A1EF-F8CC9E2A0EFB}" sibTransId="{D73A728B-D33D-874D-AE3E-73BEE6485250}"/>
    <dgm:cxn modelId="{BF9EEEBD-6B3B-3E4B-9C43-AC3AF77A9EBB}" srcId="{B14DFA76-65C1-4D9D-BADB-18286CA59B37}" destId="{9DF11F74-D5F7-1842-9736-302CE8CD1155}" srcOrd="4" destOrd="0" parTransId="{45133DCF-7B30-C443-95FE-56F06B86B477}" sibTransId="{B7A6B905-E4F9-7A44-A92C-3C64EFE57E4C}"/>
    <dgm:cxn modelId="{2480F370-9E68-4F1F-B808-3EBBDA896CEE}" srcId="{B14DFA76-65C1-4D9D-BADB-18286CA59B37}" destId="{7FF20904-7B94-449D-8CC6-1F5A84FB7270}" srcOrd="1" destOrd="0" parTransId="{FD9A5680-4871-4B2D-A996-07C4E165A945}" sibTransId="{E9EDC5B4-5C93-4B77-8320-46255CF8096D}"/>
    <dgm:cxn modelId="{2E8F350A-87AA-274C-9BF7-0F31EDF65A5A}" srcId="{B14DFA76-65C1-4D9D-BADB-18286CA59B37}" destId="{32353072-BF87-4E46-8F00-460C69CD36FB}" srcOrd="3" destOrd="0" parTransId="{B172009E-B610-C64E-A6A2-44043AE38035}" sibTransId="{F48A68C8-FCFD-894D-8CEF-BB17645CDEB1}"/>
    <dgm:cxn modelId="{3F265C84-EBC2-AA40-B710-E2EC3C6B06BB}" type="presOf" srcId="{82182030-559C-5E4A-B61A-79503BB55810}" destId="{1396E9F0-80F2-CB49-9EEA-ECB1EFB35BB5}" srcOrd="0" destOrd="0" presId="urn:microsoft.com/office/officeart/2008/layout/VerticalCurvedList"/>
    <dgm:cxn modelId="{DCF7877E-5374-EE44-9645-0CF94E9F6346}" type="presOf" srcId="{32353072-BF87-4E46-8F00-460C69CD36FB}" destId="{657F432A-22B4-DE48-81B4-4659BE8F9C52}" srcOrd="0" destOrd="0" presId="urn:microsoft.com/office/officeart/2008/layout/VerticalCurvedList"/>
    <dgm:cxn modelId="{428B55D8-8403-C141-BE26-609BB0D9B2FC}" type="presOf" srcId="{7FF20904-7B94-449D-8CC6-1F5A84FB7270}" destId="{437DB373-EDA1-FC46-AF23-67B924C96611}" srcOrd="0" destOrd="0" presId="urn:microsoft.com/office/officeart/2008/layout/VerticalCurvedList"/>
    <dgm:cxn modelId="{E8B4D257-C471-4157-94B4-9B45E6B673D4}" srcId="{B14DFA76-65C1-4D9D-BADB-18286CA59B37}" destId="{74A972C5-B50D-4A8A-808F-25D77264CFDD}" srcOrd="2" destOrd="0" parTransId="{05DECF49-2F4E-482C-8103-1206804EB39F}" sibTransId="{F6FFE6E4-B6B4-43F1-A213-1620DDFBBEEF}"/>
    <dgm:cxn modelId="{15002B2A-BB4A-463C-B79A-C32F66937112}" type="presParOf" srcId="{4B7950A1-6F7D-403E-B22D-12962345244B}" destId="{0F43C843-9CA9-4C30-AD9D-2604FA945830}" srcOrd="0" destOrd="0" presId="urn:microsoft.com/office/officeart/2008/layout/VerticalCurvedList"/>
    <dgm:cxn modelId="{9F37C8B7-56B8-4FD6-B3EA-6C3A1C437B1B}" type="presParOf" srcId="{0F43C843-9CA9-4C30-AD9D-2604FA945830}" destId="{0A08BEA2-A76E-4B36-9CD3-F4AB6439548E}" srcOrd="0" destOrd="0" presId="urn:microsoft.com/office/officeart/2008/layout/VerticalCurvedList"/>
    <dgm:cxn modelId="{B3B5B77E-D6BA-4192-92B7-7B641C390D98}" type="presParOf" srcId="{0A08BEA2-A76E-4B36-9CD3-F4AB6439548E}" destId="{E112264D-9D3A-44D4-8BC7-C4079B3392D2}" srcOrd="0" destOrd="0" presId="urn:microsoft.com/office/officeart/2008/layout/VerticalCurvedList"/>
    <dgm:cxn modelId="{1795384D-8D73-44E7-8312-79A5D84A4FB7}" type="presParOf" srcId="{0A08BEA2-A76E-4B36-9CD3-F4AB6439548E}" destId="{6CC6890F-05B0-4C2D-886E-63DBED40B8FC}" srcOrd="1" destOrd="0" presId="urn:microsoft.com/office/officeart/2008/layout/VerticalCurvedList"/>
    <dgm:cxn modelId="{3B30F55F-EC1B-4410-AC58-9C43529EB56B}" type="presParOf" srcId="{0A08BEA2-A76E-4B36-9CD3-F4AB6439548E}" destId="{B51167F0-6400-4062-9B25-4945E5DC8319}" srcOrd="2" destOrd="0" presId="urn:microsoft.com/office/officeart/2008/layout/VerticalCurvedList"/>
    <dgm:cxn modelId="{A1AA8678-23C9-4534-BD68-5C39EC3457E4}" type="presParOf" srcId="{0A08BEA2-A76E-4B36-9CD3-F4AB6439548E}" destId="{378C0E7B-41B1-40E6-94D2-45A9FC241C8F}" srcOrd="3" destOrd="0" presId="urn:microsoft.com/office/officeart/2008/layout/VerticalCurvedList"/>
    <dgm:cxn modelId="{461AF1AB-8154-DE4B-B529-B693D9CB8A91}" type="presParOf" srcId="{0F43C843-9CA9-4C30-AD9D-2604FA945830}" destId="{1396E9F0-80F2-CB49-9EEA-ECB1EFB35BB5}" srcOrd="1" destOrd="0" presId="urn:microsoft.com/office/officeart/2008/layout/VerticalCurvedList"/>
    <dgm:cxn modelId="{60388D5D-82D8-E347-AF50-FCA46D10FC0F}" type="presParOf" srcId="{0F43C843-9CA9-4C30-AD9D-2604FA945830}" destId="{F76CDB93-F905-F04B-B217-FCB2CFC07D4A}" srcOrd="2" destOrd="0" presId="urn:microsoft.com/office/officeart/2008/layout/VerticalCurvedList"/>
    <dgm:cxn modelId="{45D8B4AF-06E2-4D4B-B32E-9B97EA6CDA68}" type="presParOf" srcId="{F76CDB93-F905-F04B-B217-FCB2CFC07D4A}" destId="{7DAE6FAE-8207-5744-B2BF-322DDA138B9C}" srcOrd="0" destOrd="0" presId="urn:microsoft.com/office/officeart/2008/layout/VerticalCurvedList"/>
    <dgm:cxn modelId="{F5861F61-E994-BB46-ADC3-38EA8DD06BD1}" type="presParOf" srcId="{0F43C843-9CA9-4C30-AD9D-2604FA945830}" destId="{437DB373-EDA1-FC46-AF23-67B924C96611}" srcOrd="3" destOrd="0" presId="urn:microsoft.com/office/officeart/2008/layout/VerticalCurvedList"/>
    <dgm:cxn modelId="{FCCCBEE2-C3A7-8A46-ACB4-6F91AE063C64}" type="presParOf" srcId="{0F43C843-9CA9-4C30-AD9D-2604FA945830}" destId="{F1068EB3-2254-0148-AB75-8B280EF20EF0}" srcOrd="4" destOrd="0" presId="urn:microsoft.com/office/officeart/2008/layout/VerticalCurvedList"/>
    <dgm:cxn modelId="{ECD783F2-16E5-7C43-8484-04A7ED608805}" type="presParOf" srcId="{F1068EB3-2254-0148-AB75-8B280EF20EF0}" destId="{1DD08DCD-5D0F-4E19-955C-B79E52FD3973}" srcOrd="0" destOrd="0" presId="urn:microsoft.com/office/officeart/2008/layout/VerticalCurvedList"/>
    <dgm:cxn modelId="{AF793885-B2A9-1949-BFF2-985965C9FE20}" type="presParOf" srcId="{0F43C843-9CA9-4C30-AD9D-2604FA945830}" destId="{262E3811-C0C4-FD4A-8F40-799E6001A531}" srcOrd="5" destOrd="0" presId="urn:microsoft.com/office/officeart/2008/layout/VerticalCurvedList"/>
    <dgm:cxn modelId="{F4E212EB-0284-7B47-892C-ABFA2E40C012}" type="presParOf" srcId="{0F43C843-9CA9-4C30-AD9D-2604FA945830}" destId="{9D276B88-2901-D544-AED6-3634CF0B3CE8}" srcOrd="6" destOrd="0" presId="urn:microsoft.com/office/officeart/2008/layout/VerticalCurvedList"/>
    <dgm:cxn modelId="{9C928FD9-F2D0-CF46-AA08-AEA7B69494E2}" type="presParOf" srcId="{9D276B88-2901-D544-AED6-3634CF0B3CE8}" destId="{1BB2265E-1E70-4D06-8BEE-1B4022AC5D01}" srcOrd="0" destOrd="0" presId="urn:microsoft.com/office/officeart/2008/layout/VerticalCurvedList"/>
    <dgm:cxn modelId="{6BD76C74-CA05-A44B-BB9F-68383585A7AF}" type="presParOf" srcId="{0F43C843-9CA9-4C30-AD9D-2604FA945830}" destId="{657F432A-22B4-DE48-81B4-4659BE8F9C52}" srcOrd="7" destOrd="0" presId="urn:microsoft.com/office/officeart/2008/layout/VerticalCurvedList"/>
    <dgm:cxn modelId="{D8ACA1AA-5815-EC42-A989-F11785AD330F}" type="presParOf" srcId="{0F43C843-9CA9-4C30-AD9D-2604FA945830}" destId="{C992C43C-3653-6C45-AA15-C02EC98642CA}" srcOrd="8" destOrd="0" presId="urn:microsoft.com/office/officeart/2008/layout/VerticalCurvedList"/>
    <dgm:cxn modelId="{635B08E6-0D6A-904F-BC6D-FB6556B56E2A}" type="presParOf" srcId="{C992C43C-3653-6C45-AA15-C02EC98642CA}" destId="{E548829E-2896-C748-AEE1-874A8948002C}" srcOrd="0" destOrd="0" presId="urn:microsoft.com/office/officeart/2008/layout/VerticalCurvedList"/>
    <dgm:cxn modelId="{4E48AE82-9FC7-BA49-B726-06694D7844E5}" type="presParOf" srcId="{0F43C843-9CA9-4C30-AD9D-2604FA945830}" destId="{77D95214-317E-E446-8724-11585068D74A}" srcOrd="9" destOrd="0" presId="urn:microsoft.com/office/officeart/2008/layout/VerticalCurvedList"/>
    <dgm:cxn modelId="{40C89C7A-2A87-9C4B-B2AF-A5D57DB7F0C7}" type="presParOf" srcId="{0F43C843-9CA9-4C30-AD9D-2604FA945830}" destId="{0DCC7471-00E0-3146-BF08-1FFDE3D2D662}" srcOrd="10" destOrd="0" presId="urn:microsoft.com/office/officeart/2008/layout/VerticalCurvedList"/>
    <dgm:cxn modelId="{723183DC-0657-404A-A426-F626D8A83892}" type="presParOf" srcId="{0DCC7471-00E0-3146-BF08-1FFDE3D2D662}" destId="{FAD99918-7884-2841-A9B6-2FFC99317EE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B7F8AD1-CA18-344C-B389-6AD2B4F2B267}" type="doc">
      <dgm:prSet loTypeId="urn:microsoft.com/office/officeart/2005/8/layout/chevron1" loCatId="" qsTypeId="urn:microsoft.com/office/officeart/2005/8/quickstyle/3d2" qsCatId="3D" csTypeId="urn:microsoft.com/office/officeart/2005/8/colors/accent0_3" csCatId="mainScheme" phldr="1"/>
      <dgm:spPr/>
    </dgm:pt>
    <dgm:pt modelId="{A1336477-7F1B-FF4E-BFE9-FB8FBAC8CED5}">
      <dgm:prSet phldrT="[Texte]"/>
      <dgm:spPr>
        <a:solidFill>
          <a:schemeClr val="accent2">
            <a:lumMod val="75000"/>
          </a:schemeClr>
        </a:solidFill>
      </dgm:spPr>
      <dgm:t>
        <a:bodyPr/>
        <a:lstStyle/>
        <a:p>
          <a:r>
            <a:rPr lang="fr-FR" dirty="0"/>
            <a:t>P1-1</a:t>
          </a:r>
        </a:p>
      </dgm:t>
    </dgm:pt>
    <dgm:pt modelId="{6C0FDBAA-FB21-904B-9881-666B750A7CC3}" type="parTrans" cxnId="{A0509E1C-23D5-D14D-A99A-37071F86593E}">
      <dgm:prSet/>
      <dgm:spPr/>
      <dgm:t>
        <a:bodyPr/>
        <a:lstStyle/>
        <a:p>
          <a:endParaRPr lang="fr-FR"/>
        </a:p>
      </dgm:t>
    </dgm:pt>
    <dgm:pt modelId="{A02884C4-7FDC-6945-AD21-991C420FB56B}" type="sibTrans" cxnId="{A0509E1C-23D5-D14D-A99A-37071F86593E}">
      <dgm:prSet/>
      <dgm:spPr/>
      <dgm:t>
        <a:bodyPr/>
        <a:lstStyle/>
        <a:p>
          <a:endParaRPr lang="fr-FR"/>
        </a:p>
      </dgm:t>
    </dgm:pt>
    <dgm:pt modelId="{D2A80664-BDF6-B745-AFDB-E5A476CD26B4}">
      <dgm:prSet phldrT="[Texte]"/>
      <dgm:spPr/>
      <dgm:t>
        <a:bodyPr/>
        <a:lstStyle/>
        <a:p>
          <a:r>
            <a:rPr lang="fr-FR" dirty="0"/>
            <a:t>P1-2</a:t>
          </a:r>
        </a:p>
      </dgm:t>
    </dgm:pt>
    <dgm:pt modelId="{CE779F22-F516-334D-AE1F-412A590F10CB}" type="parTrans" cxnId="{D7A65FBF-60A7-5D48-A835-9F5F0982189D}">
      <dgm:prSet/>
      <dgm:spPr/>
      <dgm:t>
        <a:bodyPr/>
        <a:lstStyle/>
        <a:p>
          <a:endParaRPr lang="fr-FR"/>
        </a:p>
      </dgm:t>
    </dgm:pt>
    <dgm:pt modelId="{78C1BAFC-3C22-3F47-BE1E-90347E684272}" type="sibTrans" cxnId="{D7A65FBF-60A7-5D48-A835-9F5F0982189D}">
      <dgm:prSet/>
      <dgm:spPr/>
      <dgm:t>
        <a:bodyPr/>
        <a:lstStyle/>
        <a:p>
          <a:endParaRPr lang="fr-FR"/>
        </a:p>
      </dgm:t>
    </dgm:pt>
    <dgm:pt modelId="{77BA2E51-9D0B-E54F-B445-D9A98E854C25}">
      <dgm:prSet phldrT="[Texte]"/>
      <dgm:spPr/>
      <dgm:t>
        <a:bodyPr/>
        <a:lstStyle/>
        <a:p>
          <a:r>
            <a:rPr lang="fr-FR" dirty="0"/>
            <a:t>P2-1</a:t>
          </a:r>
        </a:p>
      </dgm:t>
    </dgm:pt>
    <dgm:pt modelId="{ABC99157-7A6D-DA4C-8BF2-1ACF492BA709}" type="parTrans" cxnId="{8AE118B8-2C66-EB40-B692-F59D89FC4D76}">
      <dgm:prSet/>
      <dgm:spPr/>
      <dgm:t>
        <a:bodyPr/>
        <a:lstStyle/>
        <a:p>
          <a:endParaRPr lang="fr-FR"/>
        </a:p>
      </dgm:t>
    </dgm:pt>
    <dgm:pt modelId="{935E65E8-F8FB-F14F-8F1D-3D357F5D8CEA}" type="sibTrans" cxnId="{8AE118B8-2C66-EB40-B692-F59D89FC4D76}">
      <dgm:prSet/>
      <dgm:spPr/>
      <dgm:t>
        <a:bodyPr/>
        <a:lstStyle/>
        <a:p>
          <a:endParaRPr lang="fr-FR"/>
        </a:p>
      </dgm:t>
    </dgm:pt>
    <dgm:pt modelId="{24251305-116A-3849-9441-5BED593101D6}">
      <dgm:prSet phldrT="[Texte]"/>
      <dgm:spPr/>
      <dgm:t>
        <a:bodyPr/>
        <a:lstStyle/>
        <a:p>
          <a:r>
            <a:rPr lang="fr-FR" dirty="0"/>
            <a:t>P2-2</a:t>
          </a:r>
        </a:p>
      </dgm:t>
    </dgm:pt>
    <dgm:pt modelId="{5257F326-CF73-1B45-BC30-45DB0760182E}" type="parTrans" cxnId="{4A1825C8-3763-BF4E-A981-96CC955BD44D}">
      <dgm:prSet/>
      <dgm:spPr/>
      <dgm:t>
        <a:bodyPr/>
        <a:lstStyle/>
        <a:p>
          <a:endParaRPr lang="fr-FR"/>
        </a:p>
      </dgm:t>
    </dgm:pt>
    <dgm:pt modelId="{369CC115-743E-3141-AAD2-9223EE80A9D2}" type="sibTrans" cxnId="{4A1825C8-3763-BF4E-A981-96CC955BD44D}">
      <dgm:prSet/>
      <dgm:spPr/>
      <dgm:t>
        <a:bodyPr/>
        <a:lstStyle/>
        <a:p>
          <a:endParaRPr lang="fr-FR"/>
        </a:p>
      </dgm:t>
    </dgm:pt>
    <dgm:pt modelId="{AD5FF65D-0970-4C4F-89FB-20B4FCB21D7F}">
      <dgm:prSet phldrT="[Texte]"/>
      <dgm:spPr/>
      <dgm:t>
        <a:bodyPr/>
        <a:lstStyle/>
        <a:p>
          <a:r>
            <a:rPr lang="fr-FR" dirty="0"/>
            <a:t>P2-3</a:t>
          </a:r>
        </a:p>
      </dgm:t>
    </dgm:pt>
    <dgm:pt modelId="{100BF8BA-7D47-1E4E-B942-FC9B95DDC93D}" type="parTrans" cxnId="{7A0523EB-288A-BD44-89CD-1ACE5DA60637}">
      <dgm:prSet/>
      <dgm:spPr/>
      <dgm:t>
        <a:bodyPr/>
        <a:lstStyle/>
        <a:p>
          <a:endParaRPr lang="fr-FR"/>
        </a:p>
      </dgm:t>
    </dgm:pt>
    <dgm:pt modelId="{BD9FC2D6-227C-F74B-B0A5-8C425C132A66}" type="sibTrans" cxnId="{7A0523EB-288A-BD44-89CD-1ACE5DA60637}">
      <dgm:prSet/>
      <dgm:spPr/>
      <dgm:t>
        <a:bodyPr/>
        <a:lstStyle/>
        <a:p>
          <a:endParaRPr lang="fr-FR"/>
        </a:p>
      </dgm:t>
    </dgm:pt>
    <dgm:pt modelId="{AB518D9E-D072-584C-9189-539AD8EE673F}" type="pres">
      <dgm:prSet presAssocID="{6B7F8AD1-CA18-344C-B389-6AD2B4F2B267}" presName="Name0" presStyleCnt="0">
        <dgm:presLayoutVars>
          <dgm:dir/>
          <dgm:animLvl val="lvl"/>
          <dgm:resizeHandles val="exact"/>
        </dgm:presLayoutVars>
      </dgm:prSet>
      <dgm:spPr/>
    </dgm:pt>
    <dgm:pt modelId="{64B6CFAD-CBA9-964E-B8BF-6D8BAF88CA4A}" type="pres">
      <dgm:prSet presAssocID="{A1336477-7F1B-FF4E-BFE9-FB8FBAC8CED5}" presName="parTxOnly" presStyleLbl="node1" presStyleIdx="0" presStyleCnt="5">
        <dgm:presLayoutVars>
          <dgm:chMax val="0"/>
          <dgm:chPref val="0"/>
          <dgm:bulletEnabled val="1"/>
        </dgm:presLayoutVars>
      </dgm:prSet>
      <dgm:spPr/>
      <dgm:t>
        <a:bodyPr/>
        <a:lstStyle/>
        <a:p>
          <a:endParaRPr lang="fr-FR"/>
        </a:p>
      </dgm:t>
    </dgm:pt>
    <dgm:pt modelId="{B050D7B5-2B87-AC4B-BE82-64606ECFD12C}" type="pres">
      <dgm:prSet presAssocID="{A02884C4-7FDC-6945-AD21-991C420FB56B}" presName="parTxOnlySpace" presStyleCnt="0"/>
      <dgm:spPr/>
    </dgm:pt>
    <dgm:pt modelId="{68F1B89B-CEBD-3A47-9ACD-07782FDCE4D9}" type="pres">
      <dgm:prSet presAssocID="{D2A80664-BDF6-B745-AFDB-E5A476CD26B4}" presName="parTxOnly" presStyleLbl="node1" presStyleIdx="1" presStyleCnt="5">
        <dgm:presLayoutVars>
          <dgm:chMax val="0"/>
          <dgm:chPref val="0"/>
          <dgm:bulletEnabled val="1"/>
        </dgm:presLayoutVars>
      </dgm:prSet>
      <dgm:spPr/>
      <dgm:t>
        <a:bodyPr/>
        <a:lstStyle/>
        <a:p>
          <a:endParaRPr lang="fr-FR"/>
        </a:p>
      </dgm:t>
    </dgm:pt>
    <dgm:pt modelId="{C0BA37A0-3E8D-1E43-83FB-71F1E1AAC4FD}" type="pres">
      <dgm:prSet presAssocID="{78C1BAFC-3C22-3F47-BE1E-90347E684272}" presName="parTxOnlySpace" presStyleCnt="0"/>
      <dgm:spPr/>
    </dgm:pt>
    <dgm:pt modelId="{944D764A-FF2E-DD4D-ADD2-5B90B0E642EE}" type="pres">
      <dgm:prSet presAssocID="{77BA2E51-9D0B-E54F-B445-D9A98E854C25}" presName="parTxOnly" presStyleLbl="node1" presStyleIdx="2" presStyleCnt="5">
        <dgm:presLayoutVars>
          <dgm:chMax val="0"/>
          <dgm:chPref val="0"/>
          <dgm:bulletEnabled val="1"/>
        </dgm:presLayoutVars>
      </dgm:prSet>
      <dgm:spPr/>
      <dgm:t>
        <a:bodyPr/>
        <a:lstStyle/>
        <a:p>
          <a:endParaRPr lang="fr-FR"/>
        </a:p>
      </dgm:t>
    </dgm:pt>
    <dgm:pt modelId="{2950BA64-B903-9D4B-8385-71E7A7FA0FB9}" type="pres">
      <dgm:prSet presAssocID="{935E65E8-F8FB-F14F-8F1D-3D357F5D8CEA}" presName="parTxOnlySpace" presStyleCnt="0"/>
      <dgm:spPr/>
    </dgm:pt>
    <dgm:pt modelId="{F076B61E-A69A-7347-8319-348FC7E74A52}" type="pres">
      <dgm:prSet presAssocID="{24251305-116A-3849-9441-5BED593101D6}" presName="parTxOnly" presStyleLbl="node1" presStyleIdx="3" presStyleCnt="5">
        <dgm:presLayoutVars>
          <dgm:chMax val="0"/>
          <dgm:chPref val="0"/>
          <dgm:bulletEnabled val="1"/>
        </dgm:presLayoutVars>
      </dgm:prSet>
      <dgm:spPr/>
      <dgm:t>
        <a:bodyPr/>
        <a:lstStyle/>
        <a:p>
          <a:endParaRPr lang="fr-FR"/>
        </a:p>
      </dgm:t>
    </dgm:pt>
    <dgm:pt modelId="{2E98CD26-FAF2-A941-ACDA-E80E7E7E0D32}" type="pres">
      <dgm:prSet presAssocID="{369CC115-743E-3141-AAD2-9223EE80A9D2}" presName="parTxOnlySpace" presStyleCnt="0"/>
      <dgm:spPr/>
    </dgm:pt>
    <dgm:pt modelId="{608E8D5B-1FEA-0B4D-B903-3C55B77BC048}" type="pres">
      <dgm:prSet presAssocID="{AD5FF65D-0970-4C4F-89FB-20B4FCB21D7F}" presName="parTxOnly" presStyleLbl="node1" presStyleIdx="4" presStyleCnt="5">
        <dgm:presLayoutVars>
          <dgm:chMax val="0"/>
          <dgm:chPref val="0"/>
          <dgm:bulletEnabled val="1"/>
        </dgm:presLayoutVars>
      </dgm:prSet>
      <dgm:spPr/>
      <dgm:t>
        <a:bodyPr/>
        <a:lstStyle/>
        <a:p>
          <a:endParaRPr lang="fr-FR"/>
        </a:p>
      </dgm:t>
    </dgm:pt>
  </dgm:ptLst>
  <dgm:cxnLst>
    <dgm:cxn modelId="{A0509E1C-23D5-D14D-A99A-37071F86593E}" srcId="{6B7F8AD1-CA18-344C-B389-6AD2B4F2B267}" destId="{A1336477-7F1B-FF4E-BFE9-FB8FBAC8CED5}" srcOrd="0" destOrd="0" parTransId="{6C0FDBAA-FB21-904B-9881-666B750A7CC3}" sibTransId="{A02884C4-7FDC-6945-AD21-991C420FB56B}"/>
    <dgm:cxn modelId="{30650F64-861A-884C-968F-032C47127AD9}" type="presOf" srcId="{24251305-116A-3849-9441-5BED593101D6}" destId="{F076B61E-A69A-7347-8319-348FC7E74A52}" srcOrd="0" destOrd="0" presId="urn:microsoft.com/office/officeart/2005/8/layout/chevron1"/>
    <dgm:cxn modelId="{A85835F7-A9E1-9E45-A760-911C8C7F19FF}" type="presOf" srcId="{D2A80664-BDF6-B745-AFDB-E5A476CD26B4}" destId="{68F1B89B-CEBD-3A47-9ACD-07782FDCE4D9}" srcOrd="0" destOrd="0" presId="urn:microsoft.com/office/officeart/2005/8/layout/chevron1"/>
    <dgm:cxn modelId="{4A1825C8-3763-BF4E-A981-96CC955BD44D}" srcId="{6B7F8AD1-CA18-344C-B389-6AD2B4F2B267}" destId="{24251305-116A-3849-9441-5BED593101D6}" srcOrd="3" destOrd="0" parTransId="{5257F326-CF73-1B45-BC30-45DB0760182E}" sibTransId="{369CC115-743E-3141-AAD2-9223EE80A9D2}"/>
    <dgm:cxn modelId="{8AE118B8-2C66-EB40-B692-F59D89FC4D76}" srcId="{6B7F8AD1-CA18-344C-B389-6AD2B4F2B267}" destId="{77BA2E51-9D0B-E54F-B445-D9A98E854C25}" srcOrd="2" destOrd="0" parTransId="{ABC99157-7A6D-DA4C-8BF2-1ACF492BA709}" sibTransId="{935E65E8-F8FB-F14F-8F1D-3D357F5D8CEA}"/>
    <dgm:cxn modelId="{FB13A18A-340B-3E43-A2A4-95CEF034F0AF}" type="presOf" srcId="{A1336477-7F1B-FF4E-BFE9-FB8FBAC8CED5}" destId="{64B6CFAD-CBA9-964E-B8BF-6D8BAF88CA4A}" srcOrd="0" destOrd="0" presId="urn:microsoft.com/office/officeart/2005/8/layout/chevron1"/>
    <dgm:cxn modelId="{4B321EC6-CD59-D446-87CF-B5F57F45DB3C}" type="presOf" srcId="{77BA2E51-9D0B-E54F-B445-D9A98E854C25}" destId="{944D764A-FF2E-DD4D-ADD2-5B90B0E642EE}" srcOrd="0" destOrd="0" presId="urn:microsoft.com/office/officeart/2005/8/layout/chevron1"/>
    <dgm:cxn modelId="{7A0523EB-288A-BD44-89CD-1ACE5DA60637}" srcId="{6B7F8AD1-CA18-344C-B389-6AD2B4F2B267}" destId="{AD5FF65D-0970-4C4F-89FB-20B4FCB21D7F}" srcOrd="4" destOrd="0" parTransId="{100BF8BA-7D47-1E4E-B942-FC9B95DDC93D}" sibTransId="{BD9FC2D6-227C-F74B-B0A5-8C425C132A66}"/>
    <dgm:cxn modelId="{A48A41C1-BDD1-154F-B36C-0A0EDDC5715E}" type="presOf" srcId="{6B7F8AD1-CA18-344C-B389-6AD2B4F2B267}" destId="{AB518D9E-D072-584C-9189-539AD8EE673F}" srcOrd="0" destOrd="0" presId="urn:microsoft.com/office/officeart/2005/8/layout/chevron1"/>
    <dgm:cxn modelId="{D7A65FBF-60A7-5D48-A835-9F5F0982189D}" srcId="{6B7F8AD1-CA18-344C-B389-6AD2B4F2B267}" destId="{D2A80664-BDF6-B745-AFDB-E5A476CD26B4}" srcOrd="1" destOrd="0" parTransId="{CE779F22-F516-334D-AE1F-412A590F10CB}" sibTransId="{78C1BAFC-3C22-3F47-BE1E-90347E684272}"/>
    <dgm:cxn modelId="{0C60145C-757B-0540-8F23-72EA75F5D28E}" type="presOf" srcId="{AD5FF65D-0970-4C4F-89FB-20B4FCB21D7F}" destId="{608E8D5B-1FEA-0B4D-B903-3C55B77BC048}" srcOrd="0" destOrd="0" presId="urn:microsoft.com/office/officeart/2005/8/layout/chevron1"/>
    <dgm:cxn modelId="{919EA6DA-C9DA-064D-AF6C-398F35AFE707}" type="presParOf" srcId="{AB518D9E-D072-584C-9189-539AD8EE673F}" destId="{64B6CFAD-CBA9-964E-B8BF-6D8BAF88CA4A}" srcOrd="0" destOrd="0" presId="urn:microsoft.com/office/officeart/2005/8/layout/chevron1"/>
    <dgm:cxn modelId="{D87C396C-89ED-EA4B-BC42-157CB8574792}" type="presParOf" srcId="{AB518D9E-D072-584C-9189-539AD8EE673F}" destId="{B050D7B5-2B87-AC4B-BE82-64606ECFD12C}" srcOrd="1" destOrd="0" presId="urn:microsoft.com/office/officeart/2005/8/layout/chevron1"/>
    <dgm:cxn modelId="{5AAE3F27-EACD-CA4E-806A-9B420AA2F668}" type="presParOf" srcId="{AB518D9E-D072-584C-9189-539AD8EE673F}" destId="{68F1B89B-CEBD-3A47-9ACD-07782FDCE4D9}" srcOrd="2" destOrd="0" presId="urn:microsoft.com/office/officeart/2005/8/layout/chevron1"/>
    <dgm:cxn modelId="{B809FE39-5062-5744-83F8-91FD6BA3629D}" type="presParOf" srcId="{AB518D9E-D072-584C-9189-539AD8EE673F}" destId="{C0BA37A0-3E8D-1E43-83FB-71F1E1AAC4FD}" srcOrd="3" destOrd="0" presId="urn:microsoft.com/office/officeart/2005/8/layout/chevron1"/>
    <dgm:cxn modelId="{07D45854-D745-E244-89FA-8CE81175A9B2}" type="presParOf" srcId="{AB518D9E-D072-584C-9189-539AD8EE673F}" destId="{944D764A-FF2E-DD4D-ADD2-5B90B0E642EE}" srcOrd="4" destOrd="0" presId="urn:microsoft.com/office/officeart/2005/8/layout/chevron1"/>
    <dgm:cxn modelId="{CFB81A93-3A23-C240-B26D-683EE4259337}" type="presParOf" srcId="{AB518D9E-D072-584C-9189-539AD8EE673F}" destId="{2950BA64-B903-9D4B-8385-71E7A7FA0FB9}" srcOrd="5" destOrd="0" presId="urn:microsoft.com/office/officeart/2005/8/layout/chevron1"/>
    <dgm:cxn modelId="{29669EB1-B172-4A40-A9A0-83FFA1FE7E08}" type="presParOf" srcId="{AB518D9E-D072-584C-9189-539AD8EE673F}" destId="{F076B61E-A69A-7347-8319-348FC7E74A52}" srcOrd="6" destOrd="0" presId="urn:microsoft.com/office/officeart/2005/8/layout/chevron1"/>
    <dgm:cxn modelId="{D2012ECD-6D09-754B-A579-467A697C6A7B}" type="presParOf" srcId="{AB518D9E-D072-584C-9189-539AD8EE673F}" destId="{2E98CD26-FAF2-A941-ACDA-E80E7E7E0D32}" srcOrd="7" destOrd="0" presId="urn:microsoft.com/office/officeart/2005/8/layout/chevron1"/>
    <dgm:cxn modelId="{B520A226-47D5-F74E-A4AF-A7964FD7D863}" type="presParOf" srcId="{AB518D9E-D072-584C-9189-539AD8EE673F}" destId="{608E8D5B-1FEA-0B4D-B903-3C55B77BC048}"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BF00706-D0FF-134E-A876-4674891FCD9A}" type="doc">
      <dgm:prSet loTypeId="urn:microsoft.com/office/officeart/2005/8/layout/target2" loCatId="" qsTypeId="urn:microsoft.com/office/officeart/2005/8/quickstyle/3d2" qsCatId="3D" csTypeId="urn:microsoft.com/office/officeart/2005/8/colors/colorful3" csCatId="colorful" phldr="1"/>
      <dgm:spPr/>
      <dgm:t>
        <a:bodyPr/>
        <a:lstStyle/>
        <a:p>
          <a:endParaRPr lang="fr-FR"/>
        </a:p>
      </dgm:t>
    </dgm:pt>
    <dgm:pt modelId="{DE593A14-282D-3C40-9D5A-A8011AC06356}">
      <dgm:prSet/>
      <dgm:spPr/>
      <dgm:t>
        <a:bodyPr/>
        <a:lstStyle/>
        <a:p>
          <a:pPr algn="just"/>
          <a:r>
            <a:rPr lang="fr-FR" dirty="0" smtClean="0"/>
            <a:t>P1-1 : </a:t>
          </a:r>
          <a:r>
            <a:rPr lang="fr-FR" dirty="0"/>
            <a:t>Découverte de l'environnement et des différents contextes d’évolution des aéronefs </a:t>
          </a:r>
        </a:p>
      </dgm:t>
    </dgm:pt>
    <dgm:pt modelId="{DC72CD7D-A394-B84A-ACB2-CD4335146685}" type="parTrans" cxnId="{A1E028DA-74D8-F541-B38B-EE397E4E35F7}">
      <dgm:prSet/>
      <dgm:spPr/>
      <dgm:t>
        <a:bodyPr/>
        <a:lstStyle/>
        <a:p>
          <a:pPr algn="just"/>
          <a:endParaRPr lang="fr-FR"/>
        </a:p>
      </dgm:t>
    </dgm:pt>
    <dgm:pt modelId="{7112142A-334D-ED4E-88B3-0547DFDEB350}" type="sibTrans" cxnId="{A1E028DA-74D8-F541-B38B-EE397E4E35F7}">
      <dgm:prSet/>
      <dgm:spPr/>
      <dgm:t>
        <a:bodyPr/>
        <a:lstStyle/>
        <a:p>
          <a:pPr algn="just"/>
          <a:endParaRPr lang="fr-FR"/>
        </a:p>
      </dgm:t>
    </dgm:pt>
    <dgm:pt modelId="{9DAF665D-B77E-8D43-B425-F80FC99A46F2}">
      <dgm:prSet/>
      <dgm:spPr/>
      <dgm:t>
        <a:bodyPr/>
        <a:lstStyle/>
        <a:p>
          <a:pPr algn="just"/>
          <a:r>
            <a:rPr lang="fr-FR" i="1" dirty="0" smtClean="0">
              <a:effectLst/>
              <a:latin typeface="Calibri" panose="020F0502020204030204" pitchFamily="34" charset="0"/>
              <a:ea typeface="Times New Roman" panose="02020603050405020304" pitchFamily="18" charset="0"/>
            </a:rPr>
            <a:t>M1 : </a:t>
          </a:r>
          <a:r>
            <a:rPr lang="fr-FR" i="1" dirty="0"/>
            <a:t>Familiariser les apprenants aux différents environnements et contextes aéronefs (certification, assemblage, maintenance, maintien de navigabilité, exploitation) pour que ces derniers soient exploités en toute sécurité dans le respect de la réglementation en vigueur</a:t>
          </a:r>
          <a:endParaRPr lang="fr-FR" dirty="0"/>
        </a:p>
      </dgm:t>
    </dgm:pt>
    <dgm:pt modelId="{46029188-E0F6-454E-9A24-8535E9057D7D}" type="parTrans" cxnId="{385F51C3-E90F-E444-8BBD-C9C7512E0A68}">
      <dgm:prSet/>
      <dgm:spPr/>
      <dgm:t>
        <a:bodyPr/>
        <a:lstStyle/>
        <a:p>
          <a:pPr algn="just"/>
          <a:endParaRPr lang="fr-FR"/>
        </a:p>
      </dgm:t>
    </dgm:pt>
    <dgm:pt modelId="{E7158110-9510-444A-8729-89BB535039AD}" type="sibTrans" cxnId="{385F51C3-E90F-E444-8BBD-C9C7512E0A68}">
      <dgm:prSet/>
      <dgm:spPr/>
      <dgm:t>
        <a:bodyPr/>
        <a:lstStyle/>
        <a:p>
          <a:pPr algn="just"/>
          <a:endParaRPr lang="fr-FR"/>
        </a:p>
      </dgm:t>
    </dgm:pt>
    <dgm:pt modelId="{95BE9F90-161C-F040-9542-55BB8E7F8F14}">
      <dgm:prSet/>
      <dgm:spPr/>
      <dgm:t>
        <a:bodyPr/>
        <a:lstStyle/>
        <a:p>
          <a:pPr algn="just"/>
          <a:r>
            <a:rPr lang="fr-FR" i="1" dirty="0" smtClean="0">
              <a:effectLst/>
              <a:latin typeface="Calibri" panose="020F0502020204030204" pitchFamily="34" charset="0"/>
              <a:ea typeface="Times New Roman" panose="02020603050405020304" pitchFamily="18" charset="0"/>
            </a:rPr>
            <a:t>S3 : </a:t>
          </a:r>
          <a:r>
            <a:rPr lang="fr-FR" i="1" dirty="0">
              <a:effectLst/>
              <a:latin typeface="Calibri" panose="020F0502020204030204" pitchFamily="34" charset="0"/>
              <a:ea typeface="Times New Roman" panose="02020603050405020304" pitchFamily="18" charset="0"/>
            </a:rPr>
            <a:t>appréhender les ICA &amp; les différents niveaux de risques liés aux interventions sur aéronefs</a:t>
          </a:r>
          <a:endParaRPr lang="fr-FR" dirty="0"/>
        </a:p>
      </dgm:t>
    </dgm:pt>
    <dgm:pt modelId="{4A417718-B6EB-D74A-9BE1-91C569E27564}" type="sibTrans" cxnId="{D0C9128E-D779-E746-AA62-4E50F74E9D96}">
      <dgm:prSet/>
      <dgm:spPr/>
      <dgm:t>
        <a:bodyPr/>
        <a:lstStyle/>
        <a:p>
          <a:pPr algn="just"/>
          <a:endParaRPr lang="fr-FR"/>
        </a:p>
      </dgm:t>
    </dgm:pt>
    <dgm:pt modelId="{92DA2887-B57D-0C4A-A64E-DDBC3B6C30E0}" type="parTrans" cxnId="{D0C9128E-D779-E746-AA62-4E50F74E9D96}">
      <dgm:prSet/>
      <dgm:spPr/>
      <dgm:t>
        <a:bodyPr/>
        <a:lstStyle/>
        <a:p>
          <a:pPr algn="just"/>
          <a:endParaRPr lang="fr-FR"/>
        </a:p>
      </dgm:t>
    </dgm:pt>
    <dgm:pt modelId="{582FE379-33B9-2548-ADFA-A652ECC03C0C}" type="pres">
      <dgm:prSet presAssocID="{8BF00706-D0FF-134E-A876-4674891FCD9A}" presName="Name0" presStyleCnt="0">
        <dgm:presLayoutVars>
          <dgm:chMax val="3"/>
          <dgm:chPref val="1"/>
          <dgm:dir/>
          <dgm:animLvl val="lvl"/>
          <dgm:resizeHandles/>
        </dgm:presLayoutVars>
      </dgm:prSet>
      <dgm:spPr/>
      <dgm:t>
        <a:bodyPr/>
        <a:lstStyle/>
        <a:p>
          <a:endParaRPr lang="fr-FR"/>
        </a:p>
      </dgm:t>
    </dgm:pt>
    <dgm:pt modelId="{7F586601-4762-AB4B-B0C1-3266AFB82623}" type="pres">
      <dgm:prSet presAssocID="{8BF00706-D0FF-134E-A876-4674891FCD9A}" presName="outerBox" presStyleCnt="0"/>
      <dgm:spPr/>
    </dgm:pt>
    <dgm:pt modelId="{C46CA109-6826-5544-A09E-4F25C1C0697A}" type="pres">
      <dgm:prSet presAssocID="{8BF00706-D0FF-134E-A876-4674891FCD9A}" presName="outerBoxParent" presStyleLbl="node1" presStyleIdx="0" presStyleCnt="3"/>
      <dgm:spPr/>
      <dgm:t>
        <a:bodyPr/>
        <a:lstStyle/>
        <a:p>
          <a:endParaRPr lang="fr-FR"/>
        </a:p>
      </dgm:t>
    </dgm:pt>
    <dgm:pt modelId="{889F135F-A274-3649-8314-E6908C8B8B92}" type="pres">
      <dgm:prSet presAssocID="{8BF00706-D0FF-134E-A876-4674891FCD9A}" presName="outerBoxChildren" presStyleCnt="0"/>
      <dgm:spPr/>
    </dgm:pt>
    <dgm:pt modelId="{5EF498BE-4F2E-0248-B332-CFCD633F3736}" type="pres">
      <dgm:prSet presAssocID="{8BF00706-D0FF-134E-A876-4674891FCD9A}" presName="middleBox" presStyleCnt="0"/>
      <dgm:spPr/>
    </dgm:pt>
    <dgm:pt modelId="{7073B926-A27B-6A4F-A53E-BC1F0DC269A3}" type="pres">
      <dgm:prSet presAssocID="{8BF00706-D0FF-134E-A876-4674891FCD9A}" presName="middleBoxParent" presStyleLbl="node1" presStyleIdx="1" presStyleCnt="3" custScaleY="114286"/>
      <dgm:spPr/>
      <dgm:t>
        <a:bodyPr/>
        <a:lstStyle/>
        <a:p>
          <a:endParaRPr lang="fr-FR"/>
        </a:p>
      </dgm:t>
    </dgm:pt>
    <dgm:pt modelId="{2794C298-3B6D-A546-9D6C-BE167F2192EE}" type="pres">
      <dgm:prSet presAssocID="{8BF00706-D0FF-134E-A876-4674891FCD9A}" presName="middleBoxChildren" presStyleCnt="0"/>
      <dgm:spPr/>
    </dgm:pt>
    <dgm:pt modelId="{A1BC7B25-7FB0-C344-9052-DB8E8B5D8AEA}" type="pres">
      <dgm:prSet presAssocID="{8BF00706-D0FF-134E-A876-4674891FCD9A}" presName="centerBox" presStyleCnt="0"/>
      <dgm:spPr/>
    </dgm:pt>
    <dgm:pt modelId="{BC122227-26E8-854B-8178-BDE26D7969CE}" type="pres">
      <dgm:prSet presAssocID="{8BF00706-D0FF-134E-A876-4674891FCD9A}" presName="centerBoxParent" presStyleLbl="node1" presStyleIdx="2" presStyleCnt="3" custScaleY="127165"/>
      <dgm:spPr/>
      <dgm:t>
        <a:bodyPr/>
        <a:lstStyle/>
        <a:p>
          <a:endParaRPr lang="fr-FR"/>
        </a:p>
      </dgm:t>
    </dgm:pt>
  </dgm:ptLst>
  <dgm:cxnLst>
    <dgm:cxn modelId="{D4EF647C-B727-B645-8DDB-5A9D6F571059}" type="presOf" srcId="{9DAF665D-B77E-8D43-B425-F80FC99A46F2}" destId="{7073B926-A27B-6A4F-A53E-BC1F0DC269A3}" srcOrd="0" destOrd="0" presId="urn:microsoft.com/office/officeart/2005/8/layout/target2"/>
    <dgm:cxn modelId="{A1E028DA-74D8-F541-B38B-EE397E4E35F7}" srcId="{8BF00706-D0FF-134E-A876-4674891FCD9A}" destId="{DE593A14-282D-3C40-9D5A-A8011AC06356}" srcOrd="0" destOrd="0" parTransId="{DC72CD7D-A394-B84A-ACB2-CD4335146685}" sibTransId="{7112142A-334D-ED4E-88B3-0547DFDEB350}"/>
    <dgm:cxn modelId="{385F51C3-E90F-E444-8BBD-C9C7512E0A68}" srcId="{8BF00706-D0FF-134E-A876-4674891FCD9A}" destId="{9DAF665D-B77E-8D43-B425-F80FC99A46F2}" srcOrd="1" destOrd="0" parTransId="{46029188-E0F6-454E-9A24-8535E9057D7D}" sibTransId="{E7158110-9510-444A-8729-89BB535039AD}"/>
    <dgm:cxn modelId="{6D4E92B3-9FBA-B949-9189-D39A9E63CFF0}" type="presOf" srcId="{8BF00706-D0FF-134E-A876-4674891FCD9A}" destId="{582FE379-33B9-2548-ADFA-A652ECC03C0C}" srcOrd="0" destOrd="0" presId="urn:microsoft.com/office/officeart/2005/8/layout/target2"/>
    <dgm:cxn modelId="{D0C9128E-D779-E746-AA62-4E50F74E9D96}" srcId="{8BF00706-D0FF-134E-A876-4674891FCD9A}" destId="{95BE9F90-161C-F040-9542-55BB8E7F8F14}" srcOrd="2" destOrd="0" parTransId="{92DA2887-B57D-0C4A-A64E-DDBC3B6C30E0}" sibTransId="{4A417718-B6EB-D74A-9BE1-91C569E27564}"/>
    <dgm:cxn modelId="{D3201880-9312-9E49-A0D6-F2DADFCE1F82}" type="presOf" srcId="{95BE9F90-161C-F040-9542-55BB8E7F8F14}" destId="{BC122227-26E8-854B-8178-BDE26D7969CE}" srcOrd="0" destOrd="0" presId="urn:microsoft.com/office/officeart/2005/8/layout/target2"/>
    <dgm:cxn modelId="{8DC4EF01-F870-0C48-864A-2C2AA92C77CB}" type="presOf" srcId="{DE593A14-282D-3C40-9D5A-A8011AC06356}" destId="{C46CA109-6826-5544-A09E-4F25C1C0697A}" srcOrd="0" destOrd="0" presId="urn:microsoft.com/office/officeart/2005/8/layout/target2"/>
    <dgm:cxn modelId="{EA692A7A-5296-6748-98B1-DBEA3F1F4D86}" type="presParOf" srcId="{582FE379-33B9-2548-ADFA-A652ECC03C0C}" destId="{7F586601-4762-AB4B-B0C1-3266AFB82623}" srcOrd="0" destOrd="0" presId="urn:microsoft.com/office/officeart/2005/8/layout/target2"/>
    <dgm:cxn modelId="{36BBAF1F-8486-C247-B32F-DC49DFA1D80F}" type="presParOf" srcId="{7F586601-4762-AB4B-B0C1-3266AFB82623}" destId="{C46CA109-6826-5544-A09E-4F25C1C0697A}" srcOrd="0" destOrd="0" presId="urn:microsoft.com/office/officeart/2005/8/layout/target2"/>
    <dgm:cxn modelId="{F85A1F20-B82C-0247-83AA-D3657367D900}" type="presParOf" srcId="{7F586601-4762-AB4B-B0C1-3266AFB82623}" destId="{889F135F-A274-3649-8314-E6908C8B8B92}" srcOrd="1" destOrd="0" presId="urn:microsoft.com/office/officeart/2005/8/layout/target2"/>
    <dgm:cxn modelId="{02996D2C-67E8-5142-B09E-4F6F1F077A92}" type="presParOf" srcId="{582FE379-33B9-2548-ADFA-A652ECC03C0C}" destId="{5EF498BE-4F2E-0248-B332-CFCD633F3736}" srcOrd="1" destOrd="0" presId="urn:microsoft.com/office/officeart/2005/8/layout/target2"/>
    <dgm:cxn modelId="{DD985460-8E08-D748-A4F5-14533FB043CF}" type="presParOf" srcId="{5EF498BE-4F2E-0248-B332-CFCD633F3736}" destId="{7073B926-A27B-6A4F-A53E-BC1F0DC269A3}" srcOrd="0" destOrd="0" presId="urn:microsoft.com/office/officeart/2005/8/layout/target2"/>
    <dgm:cxn modelId="{7CF0736B-3FCC-2046-8081-7C6ECDF161A3}" type="presParOf" srcId="{5EF498BE-4F2E-0248-B332-CFCD633F3736}" destId="{2794C298-3B6D-A546-9D6C-BE167F2192EE}" srcOrd="1" destOrd="0" presId="urn:microsoft.com/office/officeart/2005/8/layout/target2"/>
    <dgm:cxn modelId="{DF489DA2-4A5F-3A48-9AF6-DA547B25AB5B}" type="presParOf" srcId="{582FE379-33B9-2548-ADFA-A652ECC03C0C}" destId="{A1BC7B25-7FB0-C344-9052-DB8E8B5D8AEA}" srcOrd="2" destOrd="0" presId="urn:microsoft.com/office/officeart/2005/8/layout/target2"/>
    <dgm:cxn modelId="{CF395F14-9E31-E141-B9C3-5D8F7B614B68}" type="presParOf" srcId="{A1BC7B25-7FB0-C344-9052-DB8E8B5D8AEA}" destId="{BC122227-26E8-854B-8178-BDE26D7969CE}" srcOrd="0" destOrd="0" presId="urn:microsoft.com/office/officeart/2005/8/layout/targe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7BB8691-257A-C448-A64E-1AA200E71603}" type="doc">
      <dgm:prSet loTypeId="urn:microsoft.com/office/officeart/2009/3/layout/PieProcess" loCatId="" qsTypeId="urn:microsoft.com/office/officeart/2005/8/quickstyle/3d1" qsCatId="3D" csTypeId="urn:microsoft.com/office/officeart/2005/8/colors/accent0_3" csCatId="mainScheme" phldr="1"/>
      <dgm:spPr/>
      <dgm:t>
        <a:bodyPr/>
        <a:lstStyle/>
        <a:p>
          <a:endParaRPr lang="fr-FR"/>
        </a:p>
      </dgm:t>
    </dgm:pt>
    <dgm:pt modelId="{A62506BD-3D0E-934E-AF64-572064AC3250}">
      <dgm:prSet phldrT="[Texte]"/>
      <dgm:spPr/>
      <dgm:t>
        <a:bodyPr/>
        <a:lstStyle/>
        <a:p>
          <a:r>
            <a:rPr lang="fr-FR" dirty="0"/>
            <a:t>SEMAINE 1</a:t>
          </a:r>
        </a:p>
      </dgm:t>
    </dgm:pt>
    <dgm:pt modelId="{B1507E66-6FCB-AB47-B772-8DA2BD14BE40}" type="parTrans" cxnId="{1D2F49AA-D50A-8641-8855-19F5C642E142}">
      <dgm:prSet/>
      <dgm:spPr/>
      <dgm:t>
        <a:bodyPr/>
        <a:lstStyle/>
        <a:p>
          <a:endParaRPr lang="fr-FR"/>
        </a:p>
      </dgm:t>
    </dgm:pt>
    <dgm:pt modelId="{6D949E4F-981C-7C4D-8F2F-949831BEF367}" type="sibTrans" cxnId="{1D2F49AA-D50A-8641-8855-19F5C642E142}">
      <dgm:prSet/>
      <dgm:spPr/>
      <dgm:t>
        <a:bodyPr/>
        <a:lstStyle/>
        <a:p>
          <a:endParaRPr lang="fr-FR"/>
        </a:p>
      </dgm:t>
    </dgm:pt>
    <dgm:pt modelId="{97657EAF-A750-444E-93AB-C8730CDE41A5}">
      <dgm:prSet phldrT="[Texte]"/>
      <dgm:spPr>
        <a:blipFill rotWithShape="0">
          <a:blip xmlns:r="http://schemas.openxmlformats.org/officeDocument/2006/relationships" r:embed="rId1"/>
          <a:tile tx="0" ty="0" sx="100000" sy="100000" flip="none" algn="tl"/>
        </a:blipFill>
      </dgm:spPr>
      <dgm:t>
        <a:bodyPr/>
        <a:lstStyle/>
        <a:p>
          <a:pPr algn="just">
            <a:buNone/>
          </a:pPr>
          <a:r>
            <a:rPr lang="fr-FR" dirty="0"/>
            <a:t>FH/SGS/analyses dangers/aéronefs</a:t>
          </a:r>
        </a:p>
        <a:p>
          <a:pPr algn="l">
            <a:buNone/>
          </a:pPr>
          <a:endParaRPr lang="fr-FR" dirty="0"/>
        </a:p>
        <a:p>
          <a:pPr algn="l">
            <a:buFont typeface="Arial" panose="020B0604020202020204" pitchFamily="34" charset="0"/>
            <a:buNone/>
          </a:pPr>
          <a:r>
            <a:rPr lang="fr-FR" dirty="0"/>
            <a:t>Cours  1h</a:t>
          </a:r>
        </a:p>
        <a:p>
          <a:pPr algn="l">
            <a:buFont typeface="Arial" panose="020B0604020202020204" pitchFamily="34" charset="0"/>
            <a:buChar char="•"/>
          </a:pPr>
          <a:r>
            <a:rPr lang="fr-FR" dirty="0"/>
            <a:t>TD 2h</a:t>
          </a:r>
        </a:p>
        <a:p>
          <a:pPr algn="l">
            <a:buFont typeface="Arial" panose="020B0604020202020204" pitchFamily="34" charset="0"/>
            <a:buChar char="•"/>
          </a:pPr>
          <a:r>
            <a:rPr lang="fr-FR" dirty="0"/>
            <a:t>TP 2h</a:t>
          </a:r>
        </a:p>
      </dgm:t>
    </dgm:pt>
    <dgm:pt modelId="{F18E5BD7-E3BD-D24A-8F0D-E71D52A1742D}" type="parTrans" cxnId="{E42048F0-5976-8447-8BA5-B8D277EF9F48}">
      <dgm:prSet/>
      <dgm:spPr/>
      <dgm:t>
        <a:bodyPr/>
        <a:lstStyle/>
        <a:p>
          <a:endParaRPr lang="fr-FR"/>
        </a:p>
      </dgm:t>
    </dgm:pt>
    <dgm:pt modelId="{86026FF8-A448-E746-98DE-44D5BB6034EB}" type="sibTrans" cxnId="{E42048F0-5976-8447-8BA5-B8D277EF9F48}">
      <dgm:prSet/>
      <dgm:spPr/>
      <dgm:t>
        <a:bodyPr/>
        <a:lstStyle/>
        <a:p>
          <a:endParaRPr lang="fr-FR"/>
        </a:p>
      </dgm:t>
    </dgm:pt>
    <dgm:pt modelId="{FFB0706F-5D2D-374F-A385-336BA4291850}">
      <dgm:prSet phldrT="[Texte]"/>
      <dgm:spPr/>
      <dgm:t>
        <a:bodyPr/>
        <a:lstStyle/>
        <a:p>
          <a:r>
            <a:rPr lang="fr-FR" dirty="0"/>
            <a:t>SEMAINE 2</a:t>
          </a:r>
        </a:p>
      </dgm:t>
    </dgm:pt>
    <dgm:pt modelId="{38165B26-A729-8440-9F9A-F0753D91B93A}" type="parTrans" cxnId="{A4BA35A7-A4C4-054F-AB67-912EE0E93D65}">
      <dgm:prSet/>
      <dgm:spPr/>
      <dgm:t>
        <a:bodyPr/>
        <a:lstStyle/>
        <a:p>
          <a:endParaRPr lang="fr-FR"/>
        </a:p>
      </dgm:t>
    </dgm:pt>
    <dgm:pt modelId="{A63F5412-533B-0844-909E-37F4D0A6CF5C}" type="sibTrans" cxnId="{A4BA35A7-A4C4-054F-AB67-912EE0E93D65}">
      <dgm:prSet/>
      <dgm:spPr/>
      <dgm:t>
        <a:bodyPr/>
        <a:lstStyle/>
        <a:p>
          <a:endParaRPr lang="fr-FR"/>
        </a:p>
      </dgm:t>
    </dgm:pt>
    <dgm:pt modelId="{4C5039EF-8565-3843-8124-57E4FA7B0394}">
      <dgm:prSet phldrT="[Texte]"/>
      <dgm:spPr>
        <a:blipFill rotWithShape="0">
          <a:blip xmlns:r="http://schemas.openxmlformats.org/officeDocument/2006/relationships" r:embed="rId1"/>
          <a:tile tx="0" ty="0" sx="100000" sy="100000" flip="none" algn="tl"/>
        </a:blipFill>
      </dgm:spPr>
      <dgm:t>
        <a:bodyPr/>
        <a:lstStyle/>
        <a:p>
          <a:pPr algn="l"/>
          <a:r>
            <a:rPr lang="fr-FR" dirty="0"/>
            <a:t>ICA et documentation </a:t>
          </a:r>
          <a:r>
            <a:rPr lang="fr-FR" dirty="0" smtClean="0"/>
            <a:t>technique</a:t>
          </a:r>
          <a:endParaRPr lang="fr-FR" dirty="0"/>
        </a:p>
        <a:p>
          <a:pPr algn="l"/>
          <a:r>
            <a:rPr lang="fr-FR" dirty="0"/>
            <a:t>Cours  1h</a:t>
          </a:r>
        </a:p>
      </dgm:t>
    </dgm:pt>
    <dgm:pt modelId="{0C8117FD-88B2-BD4D-8235-B042C7BC492A}" type="parTrans" cxnId="{2881A1E6-0581-164A-9A34-E1B780AB0191}">
      <dgm:prSet/>
      <dgm:spPr/>
      <dgm:t>
        <a:bodyPr/>
        <a:lstStyle/>
        <a:p>
          <a:endParaRPr lang="fr-FR"/>
        </a:p>
      </dgm:t>
    </dgm:pt>
    <dgm:pt modelId="{8F061958-E6B8-314B-AAE1-1F32050013B7}" type="sibTrans" cxnId="{2881A1E6-0581-164A-9A34-E1B780AB0191}">
      <dgm:prSet/>
      <dgm:spPr/>
      <dgm:t>
        <a:bodyPr/>
        <a:lstStyle/>
        <a:p>
          <a:endParaRPr lang="fr-FR"/>
        </a:p>
      </dgm:t>
    </dgm:pt>
    <dgm:pt modelId="{8F705013-9E7A-4A4A-8930-C16E2317CF98}">
      <dgm:prSet phldrT="[Texte]"/>
      <dgm:spPr/>
      <dgm:t>
        <a:bodyPr/>
        <a:lstStyle/>
        <a:p>
          <a:r>
            <a:rPr lang="fr-FR" dirty="0"/>
            <a:t>SEMAINE 3</a:t>
          </a:r>
        </a:p>
      </dgm:t>
    </dgm:pt>
    <dgm:pt modelId="{4C81CB6C-E277-5144-AF97-5F12CD7F82E8}" type="parTrans" cxnId="{08D4B13D-7104-7B42-A89F-5EE86EB6A3EA}">
      <dgm:prSet/>
      <dgm:spPr/>
      <dgm:t>
        <a:bodyPr/>
        <a:lstStyle/>
        <a:p>
          <a:endParaRPr lang="fr-FR"/>
        </a:p>
      </dgm:t>
    </dgm:pt>
    <dgm:pt modelId="{82667CD7-49B9-E44F-88BF-007C97325690}" type="sibTrans" cxnId="{08D4B13D-7104-7B42-A89F-5EE86EB6A3EA}">
      <dgm:prSet/>
      <dgm:spPr/>
      <dgm:t>
        <a:bodyPr/>
        <a:lstStyle/>
        <a:p>
          <a:endParaRPr lang="fr-FR"/>
        </a:p>
      </dgm:t>
    </dgm:pt>
    <dgm:pt modelId="{BA063567-C506-5F4F-8CC4-48B5F025F457}">
      <dgm:prSet phldrT="[Texte]"/>
      <dgm:spPr>
        <a:blipFill rotWithShape="0">
          <a:blip xmlns:r="http://schemas.openxmlformats.org/officeDocument/2006/relationships" r:embed="rId1"/>
          <a:tile tx="0" ty="0" sx="100000" sy="100000" flip="none" algn="tl"/>
        </a:blipFill>
      </dgm:spPr>
      <dgm:t>
        <a:bodyPr/>
        <a:lstStyle/>
        <a:p>
          <a:r>
            <a:rPr lang="fr-FR" dirty="0"/>
            <a:t>Configuration aéronef/zoning/  équipements</a:t>
          </a:r>
        </a:p>
        <a:p>
          <a:r>
            <a:rPr lang="fr-FR" dirty="0"/>
            <a:t>Cours  1h</a:t>
          </a:r>
        </a:p>
      </dgm:t>
    </dgm:pt>
    <dgm:pt modelId="{7462842F-E3AD-E94A-8DAB-DD249D8D1C8A}" type="parTrans" cxnId="{F1511C9F-D168-B744-9220-6A7328ECD1B8}">
      <dgm:prSet/>
      <dgm:spPr/>
      <dgm:t>
        <a:bodyPr/>
        <a:lstStyle/>
        <a:p>
          <a:endParaRPr lang="fr-FR"/>
        </a:p>
      </dgm:t>
    </dgm:pt>
    <dgm:pt modelId="{EAE1317F-58EF-D947-9BB3-BE2DC62B1C45}" type="sibTrans" cxnId="{F1511C9F-D168-B744-9220-6A7328ECD1B8}">
      <dgm:prSet/>
      <dgm:spPr/>
      <dgm:t>
        <a:bodyPr/>
        <a:lstStyle/>
        <a:p>
          <a:endParaRPr lang="fr-FR"/>
        </a:p>
      </dgm:t>
    </dgm:pt>
    <dgm:pt modelId="{7B3CBB27-777B-8149-9ED2-8274E01CA66F}">
      <dgm:prSet/>
      <dgm:spPr/>
      <dgm:t>
        <a:bodyPr/>
        <a:lstStyle/>
        <a:p>
          <a:pPr algn="l"/>
          <a:r>
            <a:rPr lang="fr-FR" dirty="0"/>
            <a:t>TD 1h</a:t>
          </a:r>
        </a:p>
      </dgm:t>
    </dgm:pt>
    <dgm:pt modelId="{518A2FE5-6C4C-D946-A31F-8ED4E94E331A}" type="parTrans" cxnId="{D207A4FE-7E5D-7043-968D-74D99A6C142A}">
      <dgm:prSet/>
      <dgm:spPr/>
      <dgm:t>
        <a:bodyPr/>
        <a:lstStyle/>
        <a:p>
          <a:endParaRPr lang="fr-FR"/>
        </a:p>
      </dgm:t>
    </dgm:pt>
    <dgm:pt modelId="{30861149-3E8B-1A40-B4A3-1E8FF093F439}" type="sibTrans" cxnId="{D207A4FE-7E5D-7043-968D-74D99A6C142A}">
      <dgm:prSet/>
      <dgm:spPr/>
      <dgm:t>
        <a:bodyPr/>
        <a:lstStyle/>
        <a:p>
          <a:endParaRPr lang="fr-FR"/>
        </a:p>
      </dgm:t>
    </dgm:pt>
    <dgm:pt modelId="{9A2C584D-F687-C74E-BB30-FA5F7EF0E4EF}">
      <dgm:prSet/>
      <dgm:spPr/>
      <dgm:t>
        <a:bodyPr/>
        <a:lstStyle/>
        <a:p>
          <a:pPr algn="l"/>
          <a:r>
            <a:rPr lang="fr-FR" dirty="0"/>
            <a:t>TP 2h</a:t>
          </a:r>
        </a:p>
      </dgm:t>
    </dgm:pt>
    <dgm:pt modelId="{C352F7EF-CBF8-C740-98D7-4AF71CEB59CE}" type="parTrans" cxnId="{715D7694-6F67-F54E-B1A8-9C2533A13CBD}">
      <dgm:prSet/>
      <dgm:spPr/>
      <dgm:t>
        <a:bodyPr/>
        <a:lstStyle/>
        <a:p>
          <a:endParaRPr lang="fr-FR"/>
        </a:p>
      </dgm:t>
    </dgm:pt>
    <dgm:pt modelId="{E4494FEC-213D-C145-B7CA-1DBB38D56FDE}" type="sibTrans" cxnId="{715D7694-6F67-F54E-B1A8-9C2533A13CBD}">
      <dgm:prSet/>
      <dgm:spPr/>
      <dgm:t>
        <a:bodyPr/>
        <a:lstStyle/>
        <a:p>
          <a:endParaRPr lang="fr-FR"/>
        </a:p>
      </dgm:t>
    </dgm:pt>
    <dgm:pt modelId="{ADE7431F-1E41-6841-BFD8-5F9196FD2DF5}">
      <dgm:prSet/>
      <dgm:spPr/>
      <dgm:t>
        <a:bodyPr/>
        <a:lstStyle/>
        <a:p>
          <a:r>
            <a:rPr lang="fr-FR"/>
            <a:t>TD 2h</a:t>
          </a:r>
          <a:endParaRPr lang="fr-FR" dirty="0"/>
        </a:p>
      </dgm:t>
    </dgm:pt>
    <dgm:pt modelId="{516B408F-9FB5-AA44-977F-85A4178C9234}" type="parTrans" cxnId="{36440BCC-D511-5F4C-97A8-C0E1AD7ED528}">
      <dgm:prSet/>
      <dgm:spPr/>
      <dgm:t>
        <a:bodyPr/>
        <a:lstStyle/>
        <a:p>
          <a:endParaRPr lang="fr-FR"/>
        </a:p>
      </dgm:t>
    </dgm:pt>
    <dgm:pt modelId="{462E480B-F2EC-7446-A092-2ECADA746CA7}" type="sibTrans" cxnId="{36440BCC-D511-5F4C-97A8-C0E1AD7ED528}">
      <dgm:prSet/>
      <dgm:spPr/>
      <dgm:t>
        <a:bodyPr/>
        <a:lstStyle/>
        <a:p>
          <a:endParaRPr lang="fr-FR"/>
        </a:p>
      </dgm:t>
    </dgm:pt>
    <dgm:pt modelId="{4214BB21-5460-DE42-B9B0-7B0C01590BDB}">
      <dgm:prSet/>
      <dgm:spPr/>
      <dgm:t>
        <a:bodyPr/>
        <a:lstStyle/>
        <a:p>
          <a:r>
            <a:rPr lang="fr-FR" dirty="0"/>
            <a:t>TP 2h</a:t>
          </a:r>
        </a:p>
      </dgm:t>
    </dgm:pt>
    <dgm:pt modelId="{70FDF218-C6F6-E84E-87B0-FE1B59FBC8D1}" type="parTrans" cxnId="{24D115A8-61EE-1E47-961F-F1C34A77B65A}">
      <dgm:prSet/>
      <dgm:spPr/>
      <dgm:t>
        <a:bodyPr/>
        <a:lstStyle/>
        <a:p>
          <a:endParaRPr lang="fr-FR"/>
        </a:p>
      </dgm:t>
    </dgm:pt>
    <dgm:pt modelId="{EDF697B4-CF9D-904B-A77F-C9C2B15082D4}" type="sibTrans" cxnId="{24D115A8-61EE-1E47-961F-F1C34A77B65A}">
      <dgm:prSet/>
      <dgm:spPr/>
      <dgm:t>
        <a:bodyPr/>
        <a:lstStyle/>
        <a:p>
          <a:endParaRPr lang="fr-FR"/>
        </a:p>
      </dgm:t>
    </dgm:pt>
    <dgm:pt modelId="{9EE40FA8-FA1D-F54F-B4D1-BCA2FAAF8F9C}">
      <dgm:prSet/>
      <dgm:spPr/>
      <dgm:t>
        <a:bodyPr/>
        <a:lstStyle/>
        <a:p>
          <a:r>
            <a:rPr lang="fr-FR" dirty="0"/>
            <a:t>SEMAINE 4</a:t>
          </a:r>
        </a:p>
      </dgm:t>
    </dgm:pt>
    <dgm:pt modelId="{CBC072DF-CB48-0F44-9B52-4EEEBC24E820}" type="parTrans" cxnId="{0C3DE773-74E5-8F4A-A5A5-27DBFFF6BCC7}">
      <dgm:prSet/>
      <dgm:spPr/>
      <dgm:t>
        <a:bodyPr/>
        <a:lstStyle/>
        <a:p>
          <a:endParaRPr lang="fr-FR"/>
        </a:p>
      </dgm:t>
    </dgm:pt>
    <dgm:pt modelId="{18FE38C0-EC51-2841-B0AD-09377290F57A}" type="sibTrans" cxnId="{0C3DE773-74E5-8F4A-A5A5-27DBFFF6BCC7}">
      <dgm:prSet/>
      <dgm:spPr/>
      <dgm:t>
        <a:bodyPr/>
        <a:lstStyle/>
        <a:p>
          <a:endParaRPr lang="fr-FR"/>
        </a:p>
      </dgm:t>
    </dgm:pt>
    <dgm:pt modelId="{BD6805F3-5337-214D-AA43-D4F887B8E079}">
      <dgm:prSet/>
      <dgm:spPr>
        <a:blipFill rotWithShape="0">
          <a:blip xmlns:r="http://schemas.openxmlformats.org/officeDocument/2006/relationships" r:embed="rId1"/>
          <a:tile tx="0" ty="0" sx="100000" sy="100000" flip="none" algn="tl"/>
        </a:blipFill>
      </dgm:spPr>
      <dgm:t>
        <a:bodyPr/>
        <a:lstStyle/>
        <a:p>
          <a:r>
            <a:rPr lang="fr-FR" dirty="0"/>
            <a:t>programme entretien initial &amp; évaluation</a:t>
          </a:r>
        </a:p>
        <a:p>
          <a:r>
            <a:rPr lang="fr-FR" dirty="0"/>
            <a:t>Cours  1h</a:t>
          </a:r>
        </a:p>
      </dgm:t>
    </dgm:pt>
    <dgm:pt modelId="{B325CD48-8B4B-774D-BE92-4742BCB82AFF}" type="parTrans" cxnId="{C3624E23-E767-6B4F-A18B-EE2F8305B052}">
      <dgm:prSet/>
      <dgm:spPr/>
      <dgm:t>
        <a:bodyPr/>
        <a:lstStyle/>
        <a:p>
          <a:endParaRPr lang="fr-FR"/>
        </a:p>
      </dgm:t>
    </dgm:pt>
    <dgm:pt modelId="{8900A270-4B4C-6843-A940-06F698456B2D}" type="sibTrans" cxnId="{C3624E23-E767-6B4F-A18B-EE2F8305B052}">
      <dgm:prSet/>
      <dgm:spPr/>
      <dgm:t>
        <a:bodyPr/>
        <a:lstStyle/>
        <a:p>
          <a:endParaRPr lang="fr-FR"/>
        </a:p>
      </dgm:t>
    </dgm:pt>
    <dgm:pt modelId="{479E471B-7AA1-994C-827D-8CF6565455F8}">
      <dgm:prSet/>
      <dgm:spPr/>
      <dgm:t>
        <a:bodyPr/>
        <a:lstStyle/>
        <a:p>
          <a:r>
            <a:rPr lang="fr-FR" dirty="0"/>
            <a:t>TD 1h</a:t>
          </a:r>
        </a:p>
      </dgm:t>
    </dgm:pt>
    <dgm:pt modelId="{A0398726-B353-8047-A76D-29765168B99B}" type="parTrans" cxnId="{3A29E64E-0B95-1443-819A-D28013F35701}">
      <dgm:prSet/>
      <dgm:spPr/>
      <dgm:t>
        <a:bodyPr/>
        <a:lstStyle/>
        <a:p>
          <a:endParaRPr lang="fr-FR"/>
        </a:p>
      </dgm:t>
    </dgm:pt>
    <dgm:pt modelId="{248CB919-9E35-5749-ABF1-D64906566A46}" type="sibTrans" cxnId="{3A29E64E-0B95-1443-819A-D28013F35701}">
      <dgm:prSet/>
      <dgm:spPr/>
      <dgm:t>
        <a:bodyPr/>
        <a:lstStyle/>
        <a:p>
          <a:endParaRPr lang="fr-FR"/>
        </a:p>
      </dgm:t>
    </dgm:pt>
    <dgm:pt modelId="{C41E8F39-E67A-7444-89A7-F8A8DDA1438D}">
      <dgm:prSet/>
      <dgm:spPr/>
      <dgm:t>
        <a:bodyPr/>
        <a:lstStyle/>
        <a:p>
          <a:r>
            <a:rPr lang="fr-FR" dirty="0"/>
            <a:t>TP 2h</a:t>
          </a:r>
        </a:p>
      </dgm:t>
    </dgm:pt>
    <dgm:pt modelId="{1F23690D-7842-4F4C-8E80-4A444781CEA7}" type="parTrans" cxnId="{2B665BC6-89FE-9044-B476-1821A8E81A51}">
      <dgm:prSet/>
      <dgm:spPr/>
      <dgm:t>
        <a:bodyPr/>
        <a:lstStyle/>
        <a:p>
          <a:endParaRPr lang="fr-FR"/>
        </a:p>
      </dgm:t>
    </dgm:pt>
    <dgm:pt modelId="{11944B86-A9C7-C54A-9F93-6009F93888EF}" type="sibTrans" cxnId="{2B665BC6-89FE-9044-B476-1821A8E81A51}">
      <dgm:prSet/>
      <dgm:spPr/>
      <dgm:t>
        <a:bodyPr/>
        <a:lstStyle/>
        <a:p>
          <a:endParaRPr lang="fr-FR"/>
        </a:p>
      </dgm:t>
    </dgm:pt>
    <dgm:pt modelId="{C201DF43-1736-1A42-BFDA-D5B24EAF8C04}" type="pres">
      <dgm:prSet presAssocID="{27BB8691-257A-C448-A64E-1AA200E71603}" presName="Name0" presStyleCnt="0">
        <dgm:presLayoutVars>
          <dgm:chMax val="7"/>
          <dgm:chPref val="7"/>
          <dgm:dir/>
          <dgm:animOne val="branch"/>
          <dgm:animLvl val="lvl"/>
        </dgm:presLayoutVars>
      </dgm:prSet>
      <dgm:spPr/>
      <dgm:t>
        <a:bodyPr/>
        <a:lstStyle/>
        <a:p>
          <a:endParaRPr lang="fr-FR"/>
        </a:p>
      </dgm:t>
    </dgm:pt>
    <dgm:pt modelId="{654439FA-29D7-CB42-87CE-B9866B8D7A26}" type="pres">
      <dgm:prSet presAssocID="{A62506BD-3D0E-934E-AF64-572064AC3250}" presName="ParentComposite" presStyleCnt="0"/>
      <dgm:spPr/>
    </dgm:pt>
    <dgm:pt modelId="{233E093C-6B5F-0B4A-9F1F-0AA6F5EA2745}" type="pres">
      <dgm:prSet presAssocID="{A62506BD-3D0E-934E-AF64-572064AC3250}" presName="Chord" presStyleLbl="bgShp" presStyleIdx="0" presStyleCnt="4"/>
      <dgm:spPr/>
    </dgm:pt>
    <dgm:pt modelId="{3040290B-C3F2-954C-9DC0-A9878A3BFD29}" type="pres">
      <dgm:prSet presAssocID="{A62506BD-3D0E-934E-AF64-572064AC3250}" presName="Pie" presStyleLbl="alignNode1" presStyleIdx="0" presStyleCnt="4"/>
      <dgm:spPr/>
    </dgm:pt>
    <dgm:pt modelId="{3FC7336F-B8CB-D746-987E-64833248D39C}" type="pres">
      <dgm:prSet presAssocID="{A62506BD-3D0E-934E-AF64-572064AC3250}" presName="Parent" presStyleLbl="revTx" presStyleIdx="0" presStyleCnt="8">
        <dgm:presLayoutVars>
          <dgm:chMax val="1"/>
          <dgm:chPref val="1"/>
          <dgm:bulletEnabled val="1"/>
        </dgm:presLayoutVars>
      </dgm:prSet>
      <dgm:spPr/>
      <dgm:t>
        <a:bodyPr/>
        <a:lstStyle/>
        <a:p>
          <a:endParaRPr lang="fr-FR"/>
        </a:p>
      </dgm:t>
    </dgm:pt>
    <dgm:pt modelId="{ED656B5B-42C5-DD4E-84F1-3D97196CA019}" type="pres">
      <dgm:prSet presAssocID="{86026FF8-A448-E746-98DE-44D5BB6034EB}" presName="negSibTrans" presStyleCnt="0"/>
      <dgm:spPr/>
    </dgm:pt>
    <dgm:pt modelId="{1894E9BD-2FBC-9840-BC16-B3FACBBF2D82}" type="pres">
      <dgm:prSet presAssocID="{A62506BD-3D0E-934E-AF64-572064AC3250}" presName="composite" presStyleCnt="0"/>
      <dgm:spPr/>
    </dgm:pt>
    <dgm:pt modelId="{72A8FF2E-1337-9240-ACE1-57720FAA0098}" type="pres">
      <dgm:prSet presAssocID="{A62506BD-3D0E-934E-AF64-572064AC3250}" presName="Child" presStyleLbl="revTx" presStyleIdx="1" presStyleCnt="8">
        <dgm:presLayoutVars>
          <dgm:chMax val="0"/>
          <dgm:chPref val="0"/>
          <dgm:bulletEnabled val="1"/>
        </dgm:presLayoutVars>
      </dgm:prSet>
      <dgm:spPr/>
      <dgm:t>
        <a:bodyPr/>
        <a:lstStyle/>
        <a:p>
          <a:endParaRPr lang="fr-FR"/>
        </a:p>
      </dgm:t>
    </dgm:pt>
    <dgm:pt modelId="{DE1772FD-8EDF-2E45-9BA3-BB23FB3EF34F}" type="pres">
      <dgm:prSet presAssocID="{6D949E4F-981C-7C4D-8F2F-949831BEF367}" presName="sibTrans" presStyleCnt="0"/>
      <dgm:spPr/>
    </dgm:pt>
    <dgm:pt modelId="{17E740B4-FD01-EB4F-BDAF-B23EECDB9B56}" type="pres">
      <dgm:prSet presAssocID="{FFB0706F-5D2D-374F-A385-336BA4291850}" presName="ParentComposite" presStyleCnt="0"/>
      <dgm:spPr/>
    </dgm:pt>
    <dgm:pt modelId="{8F3210BD-E47B-0A48-B96B-9A933E5CC260}" type="pres">
      <dgm:prSet presAssocID="{FFB0706F-5D2D-374F-A385-336BA4291850}" presName="Chord" presStyleLbl="bgShp" presStyleIdx="1" presStyleCnt="4"/>
      <dgm:spPr/>
    </dgm:pt>
    <dgm:pt modelId="{5C862099-A403-1548-AB78-B182B8AAF82C}" type="pres">
      <dgm:prSet presAssocID="{FFB0706F-5D2D-374F-A385-336BA4291850}" presName="Pie" presStyleLbl="alignNode1" presStyleIdx="1" presStyleCnt="4"/>
      <dgm:spPr/>
    </dgm:pt>
    <dgm:pt modelId="{16224A54-0E74-7342-9FDE-D20B63B32CF3}" type="pres">
      <dgm:prSet presAssocID="{FFB0706F-5D2D-374F-A385-336BA4291850}" presName="Parent" presStyleLbl="revTx" presStyleIdx="2" presStyleCnt="8">
        <dgm:presLayoutVars>
          <dgm:chMax val="1"/>
          <dgm:chPref val="1"/>
          <dgm:bulletEnabled val="1"/>
        </dgm:presLayoutVars>
      </dgm:prSet>
      <dgm:spPr/>
      <dgm:t>
        <a:bodyPr/>
        <a:lstStyle/>
        <a:p>
          <a:endParaRPr lang="fr-FR"/>
        </a:p>
      </dgm:t>
    </dgm:pt>
    <dgm:pt modelId="{32B15A93-3924-F743-AB24-C22F2289B2BD}" type="pres">
      <dgm:prSet presAssocID="{8F061958-E6B8-314B-AAE1-1F32050013B7}" presName="negSibTrans" presStyleCnt="0"/>
      <dgm:spPr/>
    </dgm:pt>
    <dgm:pt modelId="{9D556217-E1AD-2147-B479-75B075A97D00}" type="pres">
      <dgm:prSet presAssocID="{FFB0706F-5D2D-374F-A385-336BA4291850}" presName="composite" presStyleCnt="0"/>
      <dgm:spPr/>
    </dgm:pt>
    <dgm:pt modelId="{BD5509C9-7D43-F747-ACEE-7BF328A9F9DD}" type="pres">
      <dgm:prSet presAssocID="{FFB0706F-5D2D-374F-A385-336BA4291850}" presName="Child" presStyleLbl="revTx" presStyleIdx="3" presStyleCnt="8">
        <dgm:presLayoutVars>
          <dgm:chMax val="0"/>
          <dgm:chPref val="0"/>
          <dgm:bulletEnabled val="1"/>
        </dgm:presLayoutVars>
      </dgm:prSet>
      <dgm:spPr/>
      <dgm:t>
        <a:bodyPr/>
        <a:lstStyle/>
        <a:p>
          <a:endParaRPr lang="fr-FR"/>
        </a:p>
      </dgm:t>
    </dgm:pt>
    <dgm:pt modelId="{42B38C5C-7AB5-AF46-8EDF-13E423A9051D}" type="pres">
      <dgm:prSet presAssocID="{A63F5412-533B-0844-909E-37F4D0A6CF5C}" presName="sibTrans" presStyleCnt="0"/>
      <dgm:spPr/>
    </dgm:pt>
    <dgm:pt modelId="{A31C7279-4C0B-8D4D-BA51-18A1BFFF831B}" type="pres">
      <dgm:prSet presAssocID="{8F705013-9E7A-4A4A-8930-C16E2317CF98}" presName="ParentComposite" presStyleCnt="0"/>
      <dgm:spPr/>
    </dgm:pt>
    <dgm:pt modelId="{0D556196-EEBC-FD41-A6CE-D8B27EA816A2}" type="pres">
      <dgm:prSet presAssocID="{8F705013-9E7A-4A4A-8930-C16E2317CF98}" presName="Chord" presStyleLbl="bgShp" presStyleIdx="2" presStyleCnt="4"/>
      <dgm:spPr/>
    </dgm:pt>
    <dgm:pt modelId="{9D0C8EA7-B54D-A246-8854-CE2B662C7309}" type="pres">
      <dgm:prSet presAssocID="{8F705013-9E7A-4A4A-8930-C16E2317CF98}" presName="Pie" presStyleLbl="alignNode1" presStyleIdx="2" presStyleCnt="4"/>
      <dgm:spPr/>
    </dgm:pt>
    <dgm:pt modelId="{41D77D9C-6818-C248-9A8E-6AA0D425E7F6}" type="pres">
      <dgm:prSet presAssocID="{8F705013-9E7A-4A4A-8930-C16E2317CF98}" presName="Parent" presStyleLbl="revTx" presStyleIdx="4" presStyleCnt="8">
        <dgm:presLayoutVars>
          <dgm:chMax val="1"/>
          <dgm:chPref val="1"/>
          <dgm:bulletEnabled val="1"/>
        </dgm:presLayoutVars>
      </dgm:prSet>
      <dgm:spPr/>
      <dgm:t>
        <a:bodyPr/>
        <a:lstStyle/>
        <a:p>
          <a:endParaRPr lang="fr-FR"/>
        </a:p>
      </dgm:t>
    </dgm:pt>
    <dgm:pt modelId="{60182924-AFA0-7446-A809-5D73E9B1D60E}" type="pres">
      <dgm:prSet presAssocID="{EAE1317F-58EF-D947-9BB3-BE2DC62B1C45}" presName="negSibTrans" presStyleCnt="0"/>
      <dgm:spPr/>
    </dgm:pt>
    <dgm:pt modelId="{5DE9CC9E-BBCF-1148-80D2-730F2D0659DB}" type="pres">
      <dgm:prSet presAssocID="{8F705013-9E7A-4A4A-8930-C16E2317CF98}" presName="composite" presStyleCnt="0"/>
      <dgm:spPr/>
    </dgm:pt>
    <dgm:pt modelId="{30004AD0-5B87-AE4C-A057-DB30AA7673E5}" type="pres">
      <dgm:prSet presAssocID="{8F705013-9E7A-4A4A-8930-C16E2317CF98}" presName="Child" presStyleLbl="revTx" presStyleIdx="5" presStyleCnt="8">
        <dgm:presLayoutVars>
          <dgm:chMax val="0"/>
          <dgm:chPref val="0"/>
          <dgm:bulletEnabled val="1"/>
        </dgm:presLayoutVars>
      </dgm:prSet>
      <dgm:spPr/>
      <dgm:t>
        <a:bodyPr/>
        <a:lstStyle/>
        <a:p>
          <a:endParaRPr lang="fr-FR"/>
        </a:p>
      </dgm:t>
    </dgm:pt>
    <dgm:pt modelId="{2F90F468-1498-D748-8850-03D3005457C6}" type="pres">
      <dgm:prSet presAssocID="{82667CD7-49B9-E44F-88BF-007C97325690}" presName="sibTrans" presStyleCnt="0"/>
      <dgm:spPr/>
    </dgm:pt>
    <dgm:pt modelId="{54CDF48A-23EC-9343-845B-DB0389BB0291}" type="pres">
      <dgm:prSet presAssocID="{9EE40FA8-FA1D-F54F-B4D1-BCA2FAAF8F9C}" presName="ParentComposite" presStyleCnt="0"/>
      <dgm:spPr/>
    </dgm:pt>
    <dgm:pt modelId="{41568AB8-EB69-1A49-AED1-46ED8AF3EAD4}" type="pres">
      <dgm:prSet presAssocID="{9EE40FA8-FA1D-F54F-B4D1-BCA2FAAF8F9C}" presName="Chord" presStyleLbl="bgShp" presStyleIdx="3" presStyleCnt="4"/>
      <dgm:spPr/>
    </dgm:pt>
    <dgm:pt modelId="{6ADD2972-A610-4D40-B883-F4D2220E0277}" type="pres">
      <dgm:prSet presAssocID="{9EE40FA8-FA1D-F54F-B4D1-BCA2FAAF8F9C}" presName="Pie" presStyleLbl="alignNode1" presStyleIdx="3" presStyleCnt="4"/>
      <dgm:spPr/>
    </dgm:pt>
    <dgm:pt modelId="{A881D54F-8E5A-044E-B932-1608D3FAE63C}" type="pres">
      <dgm:prSet presAssocID="{9EE40FA8-FA1D-F54F-B4D1-BCA2FAAF8F9C}" presName="Parent" presStyleLbl="revTx" presStyleIdx="6" presStyleCnt="8">
        <dgm:presLayoutVars>
          <dgm:chMax val="1"/>
          <dgm:chPref val="1"/>
          <dgm:bulletEnabled val="1"/>
        </dgm:presLayoutVars>
      </dgm:prSet>
      <dgm:spPr/>
      <dgm:t>
        <a:bodyPr/>
        <a:lstStyle/>
        <a:p>
          <a:endParaRPr lang="fr-FR"/>
        </a:p>
      </dgm:t>
    </dgm:pt>
    <dgm:pt modelId="{1BE63A87-F67C-5047-94D4-968D2B6F18C3}" type="pres">
      <dgm:prSet presAssocID="{8900A270-4B4C-6843-A940-06F698456B2D}" presName="negSibTrans" presStyleCnt="0"/>
      <dgm:spPr/>
    </dgm:pt>
    <dgm:pt modelId="{380BD0B2-E789-7249-97BE-AC8E4F8A91B9}" type="pres">
      <dgm:prSet presAssocID="{9EE40FA8-FA1D-F54F-B4D1-BCA2FAAF8F9C}" presName="composite" presStyleCnt="0"/>
      <dgm:spPr/>
    </dgm:pt>
    <dgm:pt modelId="{CA482F43-AB2D-5C49-AEF2-496BD3B38B2B}" type="pres">
      <dgm:prSet presAssocID="{9EE40FA8-FA1D-F54F-B4D1-BCA2FAAF8F9C}" presName="Child" presStyleLbl="revTx" presStyleIdx="7" presStyleCnt="8">
        <dgm:presLayoutVars>
          <dgm:chMax val="0"/>
          <dgm:chPref val="0"/>
          <dgm:bulletEnabled val="1"/>
        </dgm:presLayoutVars>
      </dgm:prSet>
      <dgm:spPr/>
      <dgm:t>
        <a:bodyPr/>
        <a:lstStyle/>
        <a:p>
          <a:endParaRPr lang="fr-FR"/>
        </a:p>
      </dgm:t>
    </dgm:pt>
  </dgm:ptLst>
  <dgm:cxnLst>
    <dgm:cxn modelId="{7497E3F2-982B-7047-9FA8-E3D08B897CA6}" type="presOf" srcId="{BD6805F3-5337-214D-AA43-D4F887B8E079}" destId="{CA482F43-AB2D-5C49-AEF2-496BD3B38B2B}" srcOrd="0" destOrd="0" presId="urn:microsoft.com/office/officeart/2009/3/layout/PieProcess"/>
    <dgm:cxn modelId="{C3624E23-E767-6B4F-A18B-EE2F8305B052}" srcId="{9EE40FA8-FA1D-F54F-B4D1-BCA2FAAF8F9C}" destId="{BD6805F3-5337-214D-AA43-D4F887B8E079}" srcOrd="0" destOrd="0" parTransId="{B325CD48-8B4B-774D-BE92-4742BCB82AFF}" sibTransId="{8900A270-4B4C-6843-A940-06F698456B2D}"/>
    <dgm:cxn modelId="{9644D4A9-445E-C449-8968-B7D533C637C5}" type="presOf" srcId="{479E471B-7AA1-994C-827D-8CF6565455F8}" destId="{CA482F43-AB2D-5C49-AEF2-496BD3B38B2B}" srcOrd="0" destOrd="1" presId="urn:microsoft.com/office/officeart/2009/3/layout/PieProcess"/>
    <dgm:cxn modelId="{A54DFB9A-F6B7-664A-8FDC-F097D3A7652A}" type="presOf" srcId="{ADE7431F-1E41-6841-BFD8-5F9196FD2DF5}" destId="{30004AD0-5B87-AE4C-A057-DB30AA7673E5}" srcOrd="0" destOrd="1" presId="urn:microsoft.com/office/officeart/2009/3/layout/PieProcess"/>
    <dgm:cxn modelId="{BCC86B1E-C978-3240-9309-12FCE33E4524}" type="presOf" srcId="{4214BB21-5460-DE42-B9B0-7B0C01590BDB}" destId="{30004AD0-5B87-AE4C-A057-DB30AA7673E5}" srcOrd="0" destOrd="2" presId="urn:microsoft.com/office/officeart/2009/3/layout/PieProcess"/>
    <dgm:cxn modelId="{A4BA35A7-A4C4-054F-AB67-912EE0E93D65}" srcId="{27BB8691-257A-C448-A64E-1AA200E71603}" destId="{FFB0706F-5D2D-374F-A385-336BA4291850}" srcOrd="1" destOrd="0" parTransId="{38165B26-A729-8440-9F9A-F0753D91B93A}" sibTransId="{A63F5412-533B-0844-909E-37F4D0A6CF5C}"/>
    <dgm:cxn modelId="{1D2F49AA-D50A-8641-8855-19F5C642E142}" srcId="{27BB8691-257A-C448-A64E-1AA200E71603}" destId="{A62506BD-3D0E-934E-AF64-572064AC3250}" srcOrd="0" destOrd="0" parTransId="{B1507E66-6FCB-AB47-B772-8DA2BD14BE40}" sibTransId="{6D949E4F-981C-7C4D-8F2F-949831BEF367}"/>
    <dgm:cxn modelId="{24D115A8-61EE-1E47-961F-F1C34A77B65A}" srcId="{8F705013-9E7A-4A4A-8930-C16E2317CF98}" destId="{4214BB21-5460-DE42-B9B0-7B0C01590BDB}" srcOrd="2" destOrd="0" parTransId="{70FDF218-C6F6-E84E-87B0-FE1B59FBC8D1}" sibTransId="{EDF697B4-CF9D-904B-A77F-C9C2B15082D4}"/>
    <dgm:cxn modelId="{2B665BC6-89FE-9044-B476-1821A8E81A51}" srcId="{9EE40FA8-FA1D-F54F-B4D1-BCA2FAAF8F9C}" destId="{C41E8F39-E67A-7444-89A7-F8A8DDA1438D}" srcOrd="2" destOrd="0" parTransId="{1F23690D-7842-4F4C-8E80-4A444781CEA7}" sibTransId="{11944B86-A9C7-C54A-9F93-6009F93888EF}"/>
    <dgm:cxn modelId="{DC84F07D-9006-934B-B516-2FDE4B1893D6}" type="presOf" srcId="{9EE40FA8-FA1D-F54F-B4D1-BCA2FAAF8F9C}" destId="{A881D54F-8E5A-044E-B932-1608D3FAE63C}" srcOrd="0" destOrd="0" presId="urn:microsoft.com/office/officeart/2009/3/layout/PieProcess"/>
    <dgm:cxn modelId="{388CCFAA-09AF-754E-8286-2EE8542EC43E}" type="presOf" srcId="{9A2C584D-F687-C74E-BB30-FA5F7EF0E4EF}" destId="{BD5509C9-7D43-F747-ACEE-7BF328A9F9DD}" srcOrd="0" destOrd="2" presId="urn:microsoft.com/office/officeart/2009/3/layout/PieProcess"/>
    <dgm:cxn modelId="{F1511C9F-D168-B744-9220-6A7328ECD1B8}" srcId="{8F705013-9E7A-4A4A-8930-C16E2317CF98}" destId="{BA063567-C506-5F4F-8CC4-48B5F025F457}" srcOrd="0" destOrd="0" parTransId="{7462842F-E3AD-E94A-8DAB-DD249D8D1C8A}" sibTransId="{EAE1317F-58EF-D947-9BB3-BE2DC62B1C45}"/>
    <dgm:cxn modelId="{3A29E64E-0B95-1443-819A-D28013F35701}" srcId="{9EE40FA8-FA1D-F54F-B4D1-BCA2FAAF8F9C}" destId="{479E471B-7AA1-994C-827D-8CF6565455F8}" srcOrd="1" destOrd="0" parTransId="{A0398726-B353-8047-A76D-29765168B99B}" sibTransId="{248CB919-9E35-5749-ABF1-D64906566A46}"/>
    <dgm:cxn modelId="{36440BCC-D511-5F4C-97A8-C0E1AD7ED528}" srcId="{8F705013-9E7A-4A4A-8930-C16E2317CF98}" destId="{ADE7431F-1E41-6841-BFD8-5F9196FD2DF5}" srcOrd="1" destOrd="0" parTransId="{516B408F-9FB5-AA44-977F-85A4178C9234}" sibTransId="{462E480B-F2EC-7446-A092-2ECADA746CA7}"/>
    <dgm:cxn modelId="{08D4B13D-7104-7B42-A89F-5EE86EB6A3EA}" srcId="{27BB8691-257A-C448-A64E-1AA200E71603}" destId="{8F705013-9E7A-4A4A-8930-C16E2317CF98}" srcOrd="2" destOrd="0" parTransId="{4C81CB6C-E277-5144-AF97-5F12CD7F82E8}" sibTransId="{82667CD7-49B9-E44F-88BF-007C97325690}"/>
    <dgm:cxn modelId="{A7B28430-8E90-AD4E-9702-4AD30B7F1D4A}" type="presOf" srcId="{27BB8691-257A-C448-A64E-1AA200E71603}" destId="{C201DF43-1736-1A42-BFDA-D5B24EAF8C04}" srcOrd="0" destOrd="0" presId="urn:microsoft.com/office/officeart/2009/3/layout/PieProcess"/>
    <dgm:cxn modelId="{E42048F0-5976-8447-8BA5-B8D277EF9F48}" srcId="{A62506BD-3D0E-934E-AF64-572064AC3250}" destId="{97657EAF-A750-444E-93AB-C8730CDE41A5}" srcOrd="0" destOrd="0" parTransId="{F18E5BD7-E3BD-D24A-8F0D-E71D52A1742D}" sibTransId="{86026FF8-A448-E746-98DE-44D5BB6034EB}"/>
    <dgm:cxn modelId="{9EA6CF59-E33F-CE47-93D1-F7A7003B5A4F}" type="presOf" srcId="{97657EAF-A750-444E-93AB-C8730CDE41A5}" destId="{72A8FF2E-1337-9240-ACE1-57720FAA0098}" srcOrd="0" destOrd="0" presId="urn:microsoft.com/office/officeart/2009/3/layout/PieProcess"/>
    <dgm:cxn modelId="{7BD76928-9280-EA4B-B3FC-00714EA19059}" type="presOf" srcId="{C41E8F39-E67A-7444-89A7-F8A8DDA1438D}" destId="{CA482F43-AB2D-5C49-AEF2-496BD3B38B2B}" srcOrd="0" destOrd="2" presId="urn:microsoft.com/office/officeart/2009/3/layout/PieProcess"/>
    <dgm:cxn modelId="{D207A4FE-7E5D-7043-968D-74D99A6C142A}" srcId="{FFB0706F-5D2D-374F-A385-336BA4291850}" destId="{7B3CBB27-777B-8149-9ED2-8274E01CA66F}" srcOrd="1" destOrd="0" parTransId="{518A2FE5-6C4C-D946-A31F-8ED4E94E331A}" sibTransId="{30861149-3E8B-1A40-B4A3-1E8FF093F439}"/>
    <dgm:cxn modelId="{715D7694-6F67-F54E-B1A8-9C2533A13CBD}" srcId="{FFB0706F-5D2D-374F-A385-336BA4291850}" destId="{9A2C584D-F687-C74E-BB30-FA5F7EF0E4EF}" srcOrd="2" destOrd="0" parTransId="{C352F7EF-CBF8-C740-98D7-4AF71CEB59CE}" sibTransId="{E4494FEC-213D-C145-B7CA-1DBB38D56FDE}"/>
    <dgm:cxn modelId="{28CD6C92-83FE-3E43-82C0-CCD1C4B5F217}" type="presOf" srcId="{A62506BD-3D0E-934E-AF64-572064AC3250}" destId="{3FC7336F-B8CB-D746-987E-64833248D39C}" srcOrd="0" destOrd="0" presId="urn:microsoft.com/office/officeart/2009/3/layout/PieProcess"/>
    <dgm:cxn modelId="{C2FE41A2-2E36-7441-86D2-427F224AA535}" type="presOf" srcId="{BA063567-C506-5F4F-8CC4-48B5F025F457}" destId="{30004AD0-5B87-AE4C-A057-DB30AA7673E5}" srcOrd="0" destOrd="0" presId="urn:microsoft.com/office/officeart/2009/3/layout/PieProcess"/>
    <dgm:cxn modelId="{2881A1E6-0581-164A-9A34-E1B780AB0191}" srcId="{FFB0706F-5D2D-374F-A385-336BA4291850}" destId="{4C5039EF-8565-3843-8124-57E4FA7B0394}" srcOrd="0" destOrd="0" parTransId="{0C8117FD-88B2-BD4D-8235-B042C7BC492A}" sibTransId="{8F061958-E6B8-314B-AAE1-1F32050013B7}"/>
    <dgm:cxn modelId="{1DE46D6F-7667-684F-BC07-63E763F1C03F}" type="presOf" srcId="{7B3CBB27-777B-8149-9ED2-8274E01CA66F}" destId="{BD5509C9-7D43-F747-ACEE-7BF328A9F9DD}" srcOrd="0" destOrd="1" presId="urn:microsoft.com/office/officeart/2009/3/layout/PieProcess"/>
    <dgm:cxn modelId="{0C3DE773-74E5-8F4A-A5A5-27DBFFF6BCC7}" srcId="{27BB8691-257A-C448-A64E-1AA200E71603}" destId="{9EE40FA8-FA1D-F54F-B4D1-BCA2FAAF8F9C}" srcOrd="3" destOrd="0" parTransId="{CBC072DF-CB48-0F44-9B52-4EEEBC24E820}" sibTransId="{18FE38C0-EC51-2841-B0AD-09377290F57A}"/>
    <dgm:cxn modelId="{587F2A12-78A9-954D-8CB9-61EF9152CD7F}" type="presOf" srcId="{FFB0706F-5D2D-374F-A385-336BA4291850}" destId="{16224A54-0E74-7342-9FDE-D20B63B32CF3}" srcOrd="0" destOrd="0" presId="urn:microsoft.com/office/officeart/2009/3/layout/PieProcess"/>
    <dgm:cxn modelId="{E82E81A9-E7CD-884E-9173-9B4D07B68552}" type="presOf" srcId="{4C5039EF-8565-3843-8124-57E4FA7B0394}" destId="{BD5509C9-7D43-F747-ACEE-7BF328A9F9DD}" srcOrd="0" destOrd="0" presId="urn:microsoft.com/office/officeart/2009/3/layout/PieProcess"/>
    <dgm:cxn modelId="{4C821032-93CD-CC40-A9F2-13B653F871C6}" type="presOf" srcId="{8F705013-9E7A-4A4A-8930-C16E2317CF98}" destId="{41D77D9C-6818-C248-9A8E-6AA0D425E7F6}" srcOrd="0" destOrd="0" presId="urn:microsoft.com/office/officeart/2009/3/layout/PieProcess"/>
    <dgm:cxn modelId="{0CEF04D6-9E60-4D4F-BCD1-A1E74D59EEF2}" type="presParOf" srcId="{C201DF43-1736-1A42-BFDA-D5B24EAF8C04}" destId="{654439FA-29D7-CB42-87CE-B9866B8D7A26}" srcOrd="0" destOrd="0" presId="urn:microsoft.com/office/officeart/2009/3/layout/PieProcess"/>
    <dgm:cxn modelId="{EED76A74-1F13-5E4B-B44A-CE356FB007EA}" type="presParOf" srcId="{654439FA-29D7-CB42-87CE-B9866B8D7A26}" destId="{233E093C-6B5F-0B4A-9F1F-0AA6F5EA2745}" srcOrd="0" destOrd="0" presId="urn:microsoft.com/office/officeart/2009/3/layout/PieProcess"/>
    <dgm:cxn modelId="{F689F3FF-9EAC-534C-819A-6846D5096CA5}" type="presParOf" srcId="{654439FA-29D7-CB42-87CE-B9866B8D7A26}" destId="{3040290B-C3F2-954C-9DC0-A9878A3BFD29}" srcOrd="1" destOrd="0" presId="urn:microsoft.com/office/officeart/2009/3/layout/PieProcess"/>
    <dgm:cxn modelId="{7C8AB850-F03E-5D41-B1C9-FBB079D7CB1B}" type="presParOf" srcId="{654439FA-29D7-CB42-87CE-B9866B8D7A26}" destId="{3FC7336F-B8CB-D746-987E-64833248D39C}" srcOrd="2" destOrd="0" presId="urn:microsoft.com/office/officeart/2009/3/layout/PieProcess"/>
    <dgm:cxn modelId="{435FA0C5-EC22-2644-81E7-207A42A93CE3}" type="presParOf" srcId="{C201DF43-1736-1A42-BFDA-D5B24EAF8C04}" destId="{ED656B5B-42C5-DD4E-84F1-3D97196CA019}" srcOrd="1" destOrd="0" presId="urn:microsoft.com/office/officeart/2009/3/layout/PieProcess"/>
    <dgm:cxn modelId="{7EFBEBB4-6339-6947-B9A3-CC468F8EE66C}" type="presParOf" srcId="{C201DF43-1736-1A42-BFDA-D5B24EAF8C04}" destId="{1894E9BD-2FBC-9840-BC16-B3FACBBF2D82}" srcOrd="2" destOrd="0" presId="urn:microsoft.com/office/officeart/2009/3/layout/PieProcess"/>
    <dgm:cxn modelId="{64B723A8-DEF5-3242-8142-5E8E8A0734E5}" type="presParOf" srcId="{1894E9BD-2FBC-9840-BC16-B3FACBBF2D82}" destId="{72A8FF2E-1337-9240-ACE1-57720FAA0098}" srcOrd="0" destOrd="0" presId="urn:microsoft.com/office/officeart/2009/3/layout/PieProcess"/>
    <dgm:cxn modelId="{47BB5CCC-EF4F-2D47-A661-EF655F0FE9F5}" type="presParOf" srcId="{C201DF43-1736-1A42-BFDA-D5B24EAF8C04}" destId="{DE1772FD-8EDF-2E45-9BA3-BB23FB3EF34F}" srcOrd="3" destOrd="0" presId="urn:microsoft.com/office/officeart/2009/3/layout/PieProcess"/>
    <dgm:cxn modelId="{D5BB75D1-6B76-6645-99B9-3CAC53A3B60D}" type="presParOf" srcId="{C201DF43-1736-1A42-BFDA-D5B24EAF8C04}" destId="{17E740B4-FD01-EB4F-BDAF-B23EECDB9B56}" srcOrd="4" destOrd="0" presId="urn:microsoft.com/office/officeart/2009/3/layout/PieProcess"/>
    <dgm:cxn modelId="{9835E267-6E43-A047-8182-BB6B237741AC}" type="presParOf" srcId="{17E740B4-FD01-EB4F-BDAF-B23EECDB9B56}" destId="{8F3210BD-E47B-0A48-B96B-9A933E5CC260}" srcOrd="0" destOrd="0" presId="urn:microsoft.com/office/officeart/2009/3/layout/PieProcess"/>
    <dgm:cxn modelId="{A5AE99B9-186E-B54B-A34F-6D2ECB931C74}" type="presParOf" srcId="{17E740B4-FD01-EB4F-BDAF-B23EECDB9B56}" destId="{5C862099-A403-1548-AB78-B182B8AAF82C}" srcOrd="1" destOrd="0" presId="urn:microsoft.com/office/officeart/2009/3/layout/PieProcess"/>
    <dgm:cxn modelId="{4DC06E20-AC1A-8C4E-AF80-9DFBCD4808CF}" type="presParOf" srcId="{17E740B4-FD01-EB4F-BDAF-B23EECDB9B56}" destId="{16224A54-0E74-7342-9FDE-D20B63B32CF3}" srcOrd="2" destOrd="0" presId="urn:microsoft.com/office/officeart/2009/3/layout/PieProcess"/>
    <dgm:cxn modelId="{E7B53C91-A013-004F-AC19-0F416E52A737}" type="presParOf" srcId="{C201DF43-1736-1A42-BFDA-D5B24EAF8C04}" destId="{32B15A93-3924-F743-AB24-C22F2289B2BD}" srcOrd="5" destOrd="0" presId="urn:microsoft.com/office/officeart/2009/3/layout/PieProcess"/>
    <dgm:cxn modelId="{AA23057D-917D-604B-BBAA-0934295DD006}" type="presParOf" srcId="{C201DF43-1736-1A42-BFDA-D5B24EAF8C04}" destId="{9D556217-E1AD-2147-B479-75B075A97D00}" srcOrd="6" destOrd="0" presId="urn:microsoft.com/office/officeart/2009/3/layout/PieProcess"/>
    <dgm:cxn modelId="{107F769B-A9A8-CF48-A643-4ED9AB4F3453}" type="presParOf" srcId="{9D556217-E1AD-2147-B479-75B075A97D00}" destId="{BD5509C9-7D43-F747-ACEE-7BF328A9F9DD}" srcOrd="0" destOrd="0" presId="urn:microsoft.com/office/officeart/2009/3/layout/PieProcess"/>
    <dgm:cxn modelId="{61F100BC-209F-3E4E-B981-5CE357E26B8D}" type="presParOf" srcId="{C201DF43-1736-1A42-BFDA-D5B24EAF8C04}" destId="{42B38C5C-7AB5-AF46-8EDF-13E423A9051D}" srcOrd="7" destOrd="0" presId="urn:microsoft.com/office/officeart/2009/3/layout/PieProcess"/>
    <dgm:cxn modelId="{6626E967-ECA6-1B4E-AA5B-88F9FEFD260C}" type="presParOf" srcId="{C201DF43-1736-1A42-BFDA-D5B24EAF8C04}" destId="{A31C7279-4C0B-8D4D-BA51-18A1BFFF831B}" srcOrd="8" destOrd="0" presId="urn:microsoft.com/office/officeart/2009/3/layout/PieProcess"/>
    <dgm:cxn modelId="{F6F99975-2B6C-514D-B433-AAC44CC3315A}" type="presParOf" srcId="{A31C7279-4C0B-8D4D-BA51-18A1BFFF831B}" destId="{0D556196-EEBC-FD41-A6CE-D8B27EA816A2}" srcOrd="0" destOrd="0" presId="urn:microsoft.com/office/officeart/2009/3/layout/PieProcess"/>
    <dgm:cxn modelId="{55EDBA75-EFCA-304B-AF92-F879826C4F2C}" type="presParOf" srcId="{A31C7279-4C0B-8D4D-BA51-18A1BFFF831B}" destId="{9D0C8EA7-B54D-A246-8854-CE2B662C7309}" srcOrd="1" destOrd="0" presId="urn:microsoft.com/office/officeart/2009/3/layout/PieProcess"/>
    <dgm:cxn modelId="{69722F3D-15E3-B34B-899C-FB05E5023414}" type="presParOf" srcId="{A31C7279-4C0B-8D4D-BA51-18A1BFFF831B}" destId="{41D77D9C-6818-C248-9A8E-6AA0D425E7F6}" srcOrd="2" destOrd="0" presId="urn:microsoft.com/office/officeart/2009/3/layout/PieProcess"/>
    <dgm:cxn modelId="{04F351BD-46AA-F243-9699-A8D307E86F3C}" type="presParOf" srcId="{C201DF43-1736-1A42-BFDA-D5B24EAF8C04}" destId="{60182924-AFA0-7446-A809-5D73E9B1D60E}" srcOrd="9" destOrd="0" presId="urn:microsoft.com/office/officeart/2009/3/layout/PieProcess"/>
    <dgm:cxn modelId="{B9ACDE71-99DA-C641-A316-1586E47E8459}" type="presParOf" srcId="{C201DF43-1736-1A42-BFDA-D5B24EAF8C04}" destId="{5DE9CC9E-BBCF-1148-80D2-730F2D0659DB}" srcOrd="10" destOrd="0" presId="urn:microsoft.com/office/officeart/2009/3/layout/PieProcess"/>
    <dgm:cxn modelId="{4984758F-A5A0-D142-8862-FBB61B7C4FA0}" type="presParOf" srcId="{5DE9CC9E-BBCF-1148-80D2-730F2D0659DB}" destId="{30004AD0-5B87-AE4C-A057-DB30AA7673E5}" srcOrd="0" destOrd="0" presId="urn:microsoft.com/office/officeart/2009/3/layout/PieProcess"/>
    <dgm:cxn modelId="{3CB46F59-4475-A846-B573-587C9B4282E4}" type="presParOf" srcId="{C201DF43-1736-1A42-BFDA-D5B24EAF8C04}" destId="{2F90F468-1498-D748-8850-03D3005457C6}" srcOrd="11" destOrd="0" presId="urn:microsoft.com/office/officeart/2009/3/layout/PieProcess"/>
    <dgm:cxn modelId="{EF0FA667-76ED-2342-95F1-1F87F99B7076}" type="presParOf" srcId="{C201DF43-1736-1A42-BFDA-D5B24EAF8C04}" destId="{54CDF48A-23EC-9343-845B-DB0389BB0291}" srcOrd="12" destOrd="0" presId="urn:microsoft.com/office/officeart/2009/3/layout/PieProcess"/>
    <dgm:cxn modelId="{2A42D081-4A62-0947-9D15-1FA7378FB5A8}" type="presParOf" srcId="{54CDF48A-23EC-9343-845B-DB0389BB0291}" destId="{41568AB8-EB69-1A49-AED1-46ED8AF3EAD4}" srcOrd="0" destOrd="0" presId="urn:microsoft.com/office/officeart/2009/3/layout/PieProcess"/>
    <dgm:cxn modelId="{E90DBF27-4587-0847-8222-20A5A0895E88}" type="presParOf" srcId="{54CDF48A-23EC-9343-845B-DB0389BB0291}" destId="{6ADD2972-A610-4D40-B883-F4D2220E0277}" srcOrd="1" destOrd="0" presId="urn:microsoft.com/office/officeart/2009/3/layout/PieProcess"/>
    <dgm:cxn modelId="{C8C39885-9938-944C-A2E2-8037F4F67128}" type="presParOf" srcId="{54CDF48A-23EC-9343-845B-DB0389BB0291}" destId="{A881D54F-8E5A-044E-B932-1608D3FAE63C}" srcOrd="2" destOrd="0" presId="urn:microsoft.com/office/officeart/2009/3/layout/PieProcess"/>
    <dgm:cxn modelId="{7AD58F11-017F-AB4E-A019-100550D3D01F}" type="presParOf" srcId="{C201DF43-1736-1A42-BFDA-D5B24EAF8C04}" destId="{1BE63A87-F67C-5047-94D4-968D2B6F18C3}" srcOrd="13" destOrd="0" presId="urn:microsoft.com/office/officeart/2009/3/layout/PieProcess"/>
    <dgm:cxn modelId="{AF0DFE00-049E-2A43-A575-8D545F474914}" type="presParOf" srcId="{C201DF43-1736-1A42-BFDA-D5B24EAF8C04}" destId="{380BD0B2-E789-7249-97BE-AC8E4F8A91B9}" srcOrd="14" destOrd="0" presId="urn:microsoft.com/office/officeart/2009/3/layout/PieProcess"/>
    <dgm:cxn modelId="{5D69B170-1C8C-AB41-9FBE-421972D0D1CF}" type="presParOf" srcId="{380BD0B2-E789-7249-97BE-AC8E4F8A91B9}" destId="{CA482F43-AB2D-5C49-AEF2-496BD3B38B2B}" srcOrd="0" destOrd="0" presId="urn:microsoft.com/office/officeart/2009/3/layout/Pi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924261D-81CC-9144-8699-B6BACFC38FD9}" type="doc">
      <dgm:prSet loTypeId="urn:microsoft.com/office/officeart/2005/8/layout/cycle4" loCatId="" qsTypeId="urn:microsoft.com/office/officeart/2005/8/quickstyle/simple5" qsCatId="simple" csTypeId="urn:microsoft.com/office/officeart/2005/8/colors/accent0_3" csCatId="mainScheme" phldr="1"/>
      <dgm:spPr>
        <a:scene3d>
          <a:camera prst="orthographicFront">
            <a:rot lat="0" lon="0" rev="0"/>
          </a:camera>
          <a:lightRig rig="soft" dir="t">
            <a:rot lat="0" lon="0" rev="0"/>
          </a:lightRig>
        </a:scene3d>
      </dgm:spPr>
    </dgm:pt>
    <dgm:pt modelId="{11ACF02B-EE5E-AE4C-AD7E-A2EBD0BBDA37}">
      <dgm:prSet phldrT="[Texte]"/>
      <dgm:spPr>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dirty="0">
              <a:solidFill>
                <a:schemeClr val="tx1"/>
              </a:solidFill>
            </a:rPr>
            <a:t>Pôle 2</a:t>
          </a:r>
        </a:p>
      </dgm:t>
    </dgm:pt>
    <dgm:pt modelId="{3CE9FB32-03F7-A74E-BA12-C8A51ED7000D}" type="parTrans" cxnId="{1357E320-ADD9-7841-9F56-517EE5C90C78}">
      <dgm:prSet/>
      <dgm:spPr/>
      <dgm:t>
        <a:bodyPr/>
        <a:lstStyle/>
        <a:p>
          <a:endParaRPr lang="fr-FR">
            <a:solidFill>
              <a:schemeClr val="tx1"/>
            </a:solidFill>
          </a:endParaRPr>
        </a:p>
      </dgm:t>
    </dgm:pt>
    <dgm:pt modelId="{F1146A9B-ED83-A04B-80D0-01211ED437E5}" type="sibTrans" cxnId="{1357E320-ADD9-7841-9F56-517EE5C90C78}">
      <dgm:prSet/>
      <dgm:spPr/>
      <dgm:t>
        <a:bodyPr/>
        <a:lstStyle/>
        <a:p>
          <a:endParaRPr lang="fr-FR">
            <a:solidFill>
              <a:schemeClr val="tx1"/>
            </a:solidFill>
          </a:endParaRPr>
        </a:p>
      </dgm:t>
    </dgm:pt>
    <dgm:pt modelId="{0F512A86-6864-6E4C-895B-050E01DE329B}">
      <dgm:prSet phldrT="[Texte]"/>
      <dgm:spPr>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dirty="0">
              <a:solidFill>
                <a:schemeClr val="tx1"/>
              </a:solidFill>
            </a:rPr>
            <a:t>Pôle 3</a:t>
          </a:r>
        </a:p>
      </dgm:t>
    </dgm:pt>
    <dgm:pt modelId="{A8450F99-34C1-E249-A01F-192A37ED50DD}" type="parTrans" cxnId="{9AA01C40-D5A7-9F47-8616-96D1E11BC759}">
      <dgm:prSet/>
      <dgm:spPr/>
      <dgm:t>
        <a:bodyPr/>
        <a:lstStyle/>
        <a:p>
          <a:endParaRPr lang="fr-FR">
            <a:solidFill>
              <a:schemeClr val="tx1"/>
            </a:solidFill>
          </a:endParaRPr>
        </a:p>
      </dgm:t>
    </dgm:pt>
    <dgm:pt modelId="{97EA7DEE-A202-F64D-857E-F756584CCF9D}" type="sibTrans" cxnId="{9AA01C40-D5A7-9F47-8616-96D1E11BC759}">
      <dgm:prSet/>
      <dgm:spPr/>
      <dgm:t>
        <a:bodyPr/>
        <a:lstStyle/>
        <a:p>
          <a:endParaRPr lang="fr-FR">
            <a:solidFill>
              <a:schemeClr val="tx1"/>
            </a:solidFill>
          </a:endParaRPr>
        </a:p>
      </dgm:t>
    </dgm:pt>
    <dgm:pt modelId="{512809B4-31D2-AF45-ACC2-52B526B80368}">
      <dgm:prSet phldrT="[Texte]"/>
      <dgm:spPr>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dirty="0">
              <a:solidFill>
                <a:schemeClr val="tx1"/>
              </a:solidFill>
            </a:rPr>
            <a:t>Pôle 4</a:t>
          </a:r>
        </a:p>
      </dgm:t>
    </dgm:pt>
    <dgm:pt modelId="{87F15132-8C7E-D54E-9CA1-4F4DD056EBFD}" type="parTrans" cxnId="{2537D3B2-2402-F843-8E37-5E5A366D2BD1}">
      <dgm:prSet/>
      <dgm:spPr/>
      <dgm:t>
        <a:bodyPr/>
        <a:lstStyle/>
        <a:p>
          <a:endParaRPr lang="fr-FR">
            <a:solidFill>
              <a:schemeClr val="tx1"/>
            </a:solidFill>
          </a:endParaRPr>
        </a:p>
      </dgm:t>
    </dgm:pt>
    <dgm:pt modelId="{2EEEC757-0091-3A4E-A8D8-9782119BF54D}" type="sibTrans" cxnId="{2537D3B2-2402-F843-8E37-5E5A366D2BD1}">
      <dgm:prSet/>
      <dgm:spPr/>
      <dgm:t>
        <a:bodyPr/>
        <a:lstStyle/>
        <a:p>
          <a:endParaRPr lang="fr-FR">
            <a:solidFill>
              <a:schemeClr val="tx1"/>
            </a:solidFill>
          </a:endParaRPr>
        </a:p>
      </dgm:t>
    </dgm:pt>
    <dgm:pt modelId="{F0744D05-E89E-A344-BD7F-F26C9CE4B3CD}">
      <dgm:prSet phldrT="[Texte]"/>
      <dgm:spPr>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a:solidFill>
                <a:schemeClr val="tx1"/>
              </a:solidFill>
            </a:rPr>
            <a:t>Pôle 1</a:t>
          </a:r>
          <a:endParaRPr lang="fr-FR" dirty="0">
            <a:solidFill>
              <a:schemeClr val="tx1"/>
            </a:solidFill>
          </a:endParaRPr>
        </a:p>
      </dgm:t>
    </dgm:pt>
    <dgm:pt modelId="{49D4975D-9941-DF47-88F1-11D0F121830E}" type="parTrans" cxnId="{D3289B94-710C-124B-8FBB-9207E3CFEFAD}">
      <dgm:prSet/>
      <dgm:spPr/>
      <dgm:t>
        <a:bodyPr/>
        <a:lstStyle/>
        <a:p>
          <a:endParaRPr lang="fr-FR"/>
        </a:p>
      </dgm:t>
    </dgm:pt>
    <dgm:pt modelId="{FD1F6B4A-583D-7943-82E9-FEB1E025558F}" type="sibTrans" cxnId="{D3289B94-710C-124B-8FBB-9207E3CFEFAD}">
      <dgm:prSet/>
      <dgm:spPr/>
      <dgm:t>
        <a:bodyPr/>
        <a:lstStyle/>
        <a:p>
          <a:endParaRPr lang="fr-FR"/>
        </a:p>
      </dgm:t>
    </dgm:pt>
    <dgm:pt modelId="{2E7AEB36-A02F-8845-97C8-3013D9276ACF}" type="pres">
      <dgm:prSet presAssocID="{6924261D-81CC-9144-8699-B6BACFC38FD9}" presName="cycleMatrixDiagram" presStyleCnt="0">
        <dgm:presLayoutVars>
          <dgm:chMax val="1"/>
          <dgm:dir/>
          <dgm:animLvl val="lvl"/>
          <dgm:resizeHandles val="exact"/>
        </dgm:presLayoutVars>
      </dgm:prSet>
      <dgm:spPr/>
    </dgm:pt>
    <dgm:pt modelId="{BF03E448-690B-804C-B354-711B034D0CDE}" type="pres">
      <dgm:prSet presAssocID="{6924261D-81CC-9144-8699-B6BACFC38FD9}" presName="children"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174791EA-F4AE-4E44-AE2E-59D33AE2C6E7}" type="pres">
      <dgm:prSet presAssocID="{6924261D-81CC-9144-8699-B6BACFC38FD9}" presName="childPlaceholder"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95E2BB8D-67B2-384E-98AF-D894B7E9EA19}" type="pres">
      <dgm:prSet presAssocID="{6924261D-81CC-9144-8699-B6BACFC38FD9}" presName="circl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47C62D49-F32D-2A42-BDB5-FA36C93EA8B6}" type="pres">
      <dgm:prSet presAssocID="{6924261D-81CC-9144-8699-B6BACFC38FD9}" presName="quadrant1" presStyleLbl="node1" presStyleIdx="0" presStyleCnt="4">
        <dgm:presLayoutVars>
          <dgm:chMax val="1"/>
          <dgm:bulletEnabled val="1"/>
        </dgm:presLayoutVars>
      </dgm:prSet>
      <dgm:spPr/>
      <dgm:t>
        <a:bodyPr/>
        <a:lstStyle/>
        <a:p>
          <a:endParaRPr lang="fr-FR"/>
        </a:p>
      </dgm:t>
    </dgm:pt>
    <dgm:pt modelId="{A07D0C9B-ACAF-3345-A78E-DE42B5F4DD8B}" type="pres">
      <dgm:prSet presAssocID="{6924261D-81CC-9144-8699-B6BACFC38FD9}" presName="quadrant2" presStyleLbl="node1" presStyleIdx="1" presStyleCnt="4">
        <dgm:presLayoutVars>
          <dgm:chMax val="1"/>
          <dgm:bulletEnabled val="1"/>
        </dgm:presLayoutVars>
      </dgm:prSet>
      <dgm:spPr/>
      <dgm:t>
        <a:bodyPr/>
        <a:lstStyle/>
        <a:p>
          <a:endParaRPr lang="fr-FR"/>
        </a:p>
      </dgm:t>
    </dgm:pt>
    <dgm:pt modelId="{4868CC15-537B-3248-B6DA-B90F44DE2005}" type="pres">
      <dgm:prSet presAssocID="{6924261D-81CC-9144-8699-B6BACFC38FD9}" presName="quadrant3" presStyleLbl="node1" presStyleIdx="2" presStyleCnt="4">
        <dgm:presLayoutVars>
          <dgm:chMax val="1"/>
          <dgm:bulletEnabled val="1"/>
        </dgm:presLayoutVars>
      </dgm:prSet>
      <dgm:spPr/>
      <dgm:t>
        <a:bodyPr/>
        <a:lstStyle/>
        <a:p>
          <a:endParaRPr lang="fr-FR"/>
        </a:p>
      </dgm:t>
    </dgm:pt>
    <dgm:pt modelId="{7632FE66-0F38-D04F-B106-122ED6FC50D0}" type="pres">
      <dgm:prSet presAssocID="{6924261D-81CC-9144-8699-B6BACFC38FD9}" presName="quadrant4" presStyleLbl="node1" presStyleIdx="3" presStyleCnt="4">
        <dgm:presLayoutVars>
          <dgm:chMax val="1"/>
          <dgm:bulletEnabled val="1"/>
        </dgm:presLayoutVars>
      </dgm:prSet>
      <dgm:spPr/>
      <dgm:t>
        <a:bodyPr/>
        <a:lstStyle/>
        <a:p>
          <a:endParaRPr lang="fr-FR"/>
        </a:p>
      </dgm:t>
    </dgm:pt>
    <dgm:pt modelId="{B3CCE23C-1CDC-2641-9914-CD8E0EE6EFA8}" type="pres">
      <dgm:prSet presAssocID="{6924261D-81CC-9144-8699-B6BACFC38FD9}" presName="quadrantPlaceholder"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FB459322-6418-9240-97BB-161817FF432D}" type="pres">
      <dgm:prSet presAssocID="{6924261D-81CC-9144-8699-B6BACFC38FD9}" presName="center1" presStyleLbl="fgShp" presStyleIdx="0" presStyleCnt="2"/>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7A0DE6D8-CB42-514F-BFA5-0BDF0D1E2D99}" type="pres">
      <dgm:prSet presAssocID="{6924261D-81CC-9144-8699-B6BACFC38FD9}" presName="center2" presStyleLbl="fgShp" presStyleIdx="1" presStyleCnt="2"/>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Lst>
  <dgm:cxnLst>
    <dgm:cxn modelId="{9D8A58C9-F1D1-6041-B0E3-A15095475E32}" type="presOf" srcId="{6924261D-81CC-9144-8699-B6BACFC38FD9}" destId="{2E7AEB36-A02F-8845-97C8-3013D9276ACF}" srcOrd="0" destOrd="0" presId="urn:microsoft.com/office/officeart/2005/8/layout/cycle4"/>
    <dgm:cxn modelId="{9AA01C40-D5A7-9F47-8616-96D1E11BC759}" srcId="{6924261D-81CC-9144-8699-B6BACFC38FD9}" destId="{0F512A86-6864-6E4C-895B-050E01DE329B}" srcOrd="2" destOrd="0" parTransId="{A8450F99-34C1-E249-A01F-192A37ED50DD}" sibTransId="{97EA7DEE-A202-F64D-857E-F756584CCF9D}"/>
    <dgm:cxn modelId="{3DD62A7F-9D12-D04E-8D8C-9CEA8892F2CC}" type="presOf" srcId="{F0744D05-E89E-A344-BD7F-F26C9CE4B3CD}" destId="{47C62D49-F32D-2A42-BDB5-FA36C93EA8B6}" srcOrd="0" destOrd="0" presId="urn:microsoft.com/office/officeart/2005/8/layout/cycle4"/>
    <dgm:cxn modelId="{2537D3B2-2402-F843-8E37-5E5A366D2BD1}" srcId="{6924261D-81CC-9144-8699-B6BACFC38FD9}" destId="{512809B4-31D2-AF45-ACC2-52B526B80368}" srcOrd="3" destOrd="0" parTransId="{87F15132-8C7E-D54E-9CA1-4F4DD056EBFD}" sibTransId="{2EEEC757-0091-3A4E-A8D8-9782119BF54D}"/>
    <dgm:cxn modelId="{D8E31013-68C5-3E42-B9AE-AF8893B4927C}" type="presOf" srcId="{512809B4-31D2-AF45-ACC2-52B526B80368}" destId="{7632FE66-0F38-D04F-B106-122ED6FC50D0}" srcOrd="0" destOrd="0" presId="urn:microsoft.com/office/officeart/2005/8/layout/cycle4"/>
    <dgm:cxn modelId="{5A56FEB6-D0F7-334F-B680-108FACD1CED9}" type="presOf" srcId="{0F512A86-6864-6E4C-895B-050E01DE329B}" destId="{4868CC15-537B-3248-B6DA-B90F44DE2005}" srcOrd="0" destOrd="0" presId="urn:microsoft.com/office/officeart/2005/8/layout/cycle4"/>
    <dgm:cxn modelId="{D3289B94-710C-124B-8FBB-9207E3CFEFAD}" srcId="{6924261D-81CC-9144-8699-B6BACFC38FD9}" destId="{F0744D05-E89E-A344-BD7F-F26C9CE4B3CD}" srcOrd="0" destOrd="0" parTransId="{49D4975D-9941-DF47-88F1-11D0F121830E}" sibTransId="{FD1F6B4A-583D-7943-82E9-FEB1E025558F}"/>
    <dgm:cxn modelId="{1357E320-ADD9-7841-9F56-517EE5C90C78}" srcId="{6924261D-81CC-9144-8699-B6BACFC38FD9}" destId="{11ACF02B-EE5E-AE4C-AD7E-A2EBD0BBDA37}" srcOrd="1" destOrd="0" parTransId="{3CE9FB32-03F7-A74E-BA12-C8A51ED7000D}" sibTransId="{F1146A9B-ED83-A04B-80D0-01211ED437E5}"/>
    <dgm:cxn modelId="{EFFE0FBB-3F59-9B4C-8084-4F09A0545265}" type="presOf" srcId="{11ACF02B-EE5E-AE4C-AD7E-A2EBD0BBDA37}" destId="{A07D0C9B-ACAF-3345-A78E-DE42B5F4DD8B}" srcOrd="0" destOrd="0" presId="urn:microsoft.com/office/officeart/2005/8/layout/cycle4"/>
    <dgm:cxn modelId="{01B4D827-66A7-B84E-A64E-B9C560C120D4}" type="presParOf" srcId="{2E7AEB36-A02F-8845-97C8-3013D9276ACF}" destId="{BF03E448-690B-804C-B354-711B034D0CDE}" srcOrd="0" destOrd="0" presId="urn:microsoft.com/office/officeart/2005/8/layout/cycle4"/>
    <dgm:cxn modelId="{9AB64789-EE90-514B-A54C-31E703215F0E}" type="presParOf" srcId="{BF03E448-690B-804C-B354-711B034D0CDE}" destId="{174791EA-F4AE-4E44-AE2E-59D33AE2C6E7}" srcOrd="0" destOrd="0" presId="urn:microsoft.com/office/officeart/2005/8/layout/cycle4"/>
    <dgm:cxn modelId="{680B300C-7827-4F4B-9BF1-599E36CEE46A}" type="presParOf" srcId="{2E7AEB36-A02F-8845-97C8-3013D9276ACF}" destId="{95E2BB8D-67B2-384E-98AF-D894B7E9EA19}" srcOrd="1" destOrd="0" presId="urn:microsoft.com/office/officeart/2005/8/layout/cycle4"/>
    <dgm:cxn modelId="{0D0F6E0A-05BE-9E43-9F64-CEAB0B6D078F}" type="presParOf" srcId="{95E2BB8D-67B2-384E-98AF-D894B7E9EA19}" destId="{47C62D49-F32D-2A42-BDB5-FA36C93EA8B6}" srcOrd="0" destOrd="0" presId="urn:microsoft.com/office/officeart/2005/8/layout/cycle4"/>
    <dgm:cxn modelId="{F0E8F4C6-A326-C942-97F4-C5257F66881D}" type="presParOf" srcId="{95E2BB8D-67B2-384E-98AF-D894B7E9EA19}" destId="{A07D0C9B-ACAF-3345-A78E-DE42B5F4DD8B}" srcOrd="1" destOrd="0" presId="urn:microsoft.com/office/officeart/2005/8/layout/cycle4"/>
    <dgm:cxn modelId="{1E3193C4-124B-A44D-9426-53D898952BA9}" type="presParOf" srcId="{95E2BB8D-67B2-384E-98AF-D894B7E9EA19}" destId="{4868CC15-537B-3248-B6DA-B90F44DE2005}" srcOrd="2" destOrd="0" presId="urn:microsoft.com/office/officeart/2005/8/layout/cycle4"/>
    <dgm:cxn modelId="{965FC290-9665-824A-8E6C-7CB158CF676E}" type="presParOf" srcId="{95E2BB8D-67B2-384E-98AF-D894B7E9EA19}" destId="{7632FE66-0F38-D04F-B106-122ED6FC50D0}" srcOrd="3" destOrd="0" presId="urn:microsoft.com/office/officeart/2005/8/layout/cycle4"/>
    <dgm:cxn modelId="{39C2898A-7D58-B941-BDFD-7005C2D25D14}" type="presParOf" srcId="{95E2BB8D-67B2-384E-98AF-D894B7E9EA19}" destId="{B3CCE23C-1CDC-2641-9914-CD8E0EE6EFA8}" srcOrd="4" destOrd="0" presId="urn:microsoft.com/office/officeart/2005/8/layout/cycle4"/>
    <dgm:cxn modelId="{709AC4CA-97AF-0843-8058-28412EEAF62E}" type="presParOf" srcId="{2E7AEB36-A02F-8845-97C8-3013D9276ACF}" destId="{FB459322-6418-9240-97BB-161817FF432D}" srcOrd="2" destOrd="0" presId="urn:microsoft.com/office/officeart/2005/8/layout/cycle4"/>
    <dgm:cxn modelId="{B72CF3D6-8E37-8A49-BD80-58AFE27F55E0}" type="presParOf" srcId="{2E7AEB36-A02F-8845-97C8-3013D9276ACF}" destId="{7A0DE6D8-CB42-514F-BFA5-0BDF0D1E2D99}" srcOrd="3" destOrd="0" presId="urn:microsoft.com/office/officeart/2005/8/layout/cycle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D51ADED-E684-44AE-A3F3-06110B324C0B}" type="doc">
      <dgm:prSet loTypeId="urn:microsoft.com/office/officeart/2008/layout/VerticalAccentList" loCatId="list" qsTypeId="urn:microsoft.com/office/officeart/2005/8/quickstyle/3d3" qsCatId="3D" csTypeId="urn:microsoft.com/office/officeart/2005/8/colors/accent0_3" csCatId="mainScheme" phldr="1"/>
      <dgm:spPr/>
      <dgm:t>
        <a:bodyPr/>
        <a:lstStyle/>
        <a:p>
          <a:endParaRPr lang="fr-FR"/>
        </a:p>
      </dgm:t>
    </dgm:pt>
    <dgm:pt modelId="{8B7B419C-B543-45F1-B8E6-238A25B2054F}">
      <dgm:prSet phldrT="[Texte]"/>
      <dgm:spPr/>
      <dgm:t>
        <a:bodyPr/>
        <a:lstStyle/>
        <a:p>
          <a:r>
            <a:rPr lang="fr-FR" dirty="0"/>
            <a:t>Législation aéronautique</a:t>
          </a:r>
        </a:p>
      </dgm:t>
    </dgm:pt>
    <dgm:pt modelId="{99635850-1F52-4068-B25C-82F9D5D1C5A7}" type="parTrans" cxnId="{3C8377E7-58CC-433C-8E7D-5F469B84629D}">
      <dgm:prSet/>
      <dgm:spPr/>
      <dgm:t>
        <a:bodyPr/>
        <a:lstStyle/>
        <a:p>
          <a:endParaRPr lang="fr-FR"/>
        </a:p>
      </dgm:t>
    </dgm:pt>
    <dgm:pt modelId="{AD239322-18B6-4413-8647-E26412CC5089}" type="sibTrans" cxnId="{3C8377E7-58CC-433C-8E7D-5F469B84629D}">
      <dgm:prSet/>
      <dgm:spPr/>
      <dgm:t>
        <a:bodyPr/>
        <a:lstStyle/>
        <a:p>
          <a:endParaRPr lang="fr-FR"/>
        </a:p>
      </dgm:t>
    </dgm:pt>
    <dgm:pt modelId="{91DA5DD4-73EC-4B78-968F-6566F82C953B}">
      <dgm:prSet phldrT="[Texte]" custT="1"/>
      <dgm:spPr/>
      <dgm:t>
        <a:bodyPr/>
        <a:lstStyle/>
        <a:p>
          <a:r>
            <a:rPr lang="fr-FR" sz="1600" dirty="0"/>
            <a:t>Facteurs humains et SGS</a:t>
          </a:r>
        </a:p>
      </dgm:t>
    </dgm:pt>
    <dgm:pt modelId="{47D5AE30-F38C-4AC3-9462-12C7440831A0}" type="parTrans" cxnId="{5EB51ED9-0066-4664-9C9C-90E61243D904}">
      <dgm:prSet/>
      <dgm:spPr/>
      <dgm:t>
        <a:bodyPr/>
        <a:lstStyle/>
        <a:p>
          <a:endParaRPr lang="fr-FR"/>
        </a:p>
      </dgm:t>
    </dgm:pt>
    <dgm:pt modelId="{5B49494F-C82A-4A8C-87F9-2196337EFEAF}" type="sibTrans" cxnId="{5EB51ED9-0066-4664-9C9C-90E61243D904}">
      <dgm:prSet/>
      <dgm:spPr/>
      <dgm:t>
        <a:bodyPr/>
        <a:lstStyle/>
        <a:p>
          <a:endParaRPr lang="fr-FR"/>
        </a:p>
      </dgm:t>
    </dgm:pt>
    <dgm:pt modelId="{0EFFB29F-B528-4D3D-AC1E-346D80DEEA8D}">
      <dgm:prSet phldrT="[Texte]" custT="1"/>
      <dgm:spPr/>
      <dgm:t>
        <a:bodyPr/>
        <a:lstStyle/>
        <a:p>
          <a:r>
            <a:rPr lang="fr-FR" sz="1600" dirty="0"/>
            <a:t>Systèmes de gestion</a:t>
          </a:r>
        </a:p>
      </dgm:t>
    </dgm:pt>
    <dgm:pt modelId="{A93BB5A6-3DC7-4F09-B8CF-4DB86203546F}" type="parTrans" cxnId="{2DEFECFD-A0EA-4DB5-A4C7-0DB17FB53D6B}">
      <dgm:prSet/>
      <dgm:spPr/>
      <dgm:t>
        <a:bodyPr/>
        <a:lstStyle/>
        <a:p>
          <a:endParaRPr lang="fr-FR"/>
        </a:p>
      </dgm:t>
    </dgm:pt>
    <dgm:pt modelId="{BF4F61DB-E5A0-47FA-982C-C965906A6386}" type="sibTrans" cxnId="{2DEFECFD-A0EA-4DB5-A4C7-0DB17FB53D6B}">
      <dgm:prSet/>
      <dgm:spPr/>
      <dgm:t>
        <a:bodyPr/>
        <a:lstStyle/>
        <a:p>
          <a:endParaRPr lang="fr-FR"/>
        </a:p>
      </dgm:t>
    </dgm:pt>
    <dgm:pt modelId="{268028B0-0682-42FF-A953-F34BF8533507}">
      <dgm:prSet phldrT="[Texte]"/>
      <dgm:spPr/>
      <dgm:t>
        <a:bodyPr/>
        <a:lstStyle/>
        <a:p>
          <a:r>
            <a:rPr lang="fr-FR" dirty="0"/>
            <a:t>Hygiène, santé, sécurité, environnement</a:t>
          </a:r>
        </a:p>
      </dgm:t>
    </dgm:pt>
    <dgm:pt modelId="{51007F9D-E2D3-42A2-B142-CBE32DA56AD7}" type="parTrans" cxnId="{5D9146B0-3C45-487D-9EDD-7328C714F125}">
      <dgm:prSet/>
      <dgm:spPr/>
      <dgm:t>
        <a:bodyPr/>
        <a:lstStyle/>
        <a:p>
          <a:endParaRPr lang="fr-FR"/>
        </a:p>
      </dgm:t>
    </dgm:pt>
    <dgm:pt modelId="{08FE210D-4542-460C-BC12-03D2F6E32308}" type="sibTrans" cxnId="{5D9146B0-3C45-487D-9EDD-7328C714F125}">
      <dgm:prSet/>
      <dgm:spPr/>
      <dgm:t>
        <a:bodyPr/>
        <a:lstStyle/>
        <a:p>
          <a:endParaRPr lang="fr-FR"/>
        </a:p>
      </dgm:t>
    </dgm:pt>
    <dgm:pt modelId="{5D620468-A7A5-4A5F-ABF2-E4A2198D76E8}">
      <dgm:prSet phldrT="[Texte]"/>
      <dgm:spPr/>
      <dgm:t>
        <a:bodyPr/>
        <a:lstStyle/>
        <a:p>
          <a:r>
            <a:rPr lang="fr-FR" dirty="0"/>
            <a:t>Architecture fonctionnelle et structurelles</a:t>
          </a:r>
        </a:p>
      </dgm:t>
    </dgm:pt>
    <dgm:pt modelId="{23B180E7-E1C9-4FF2-9712-C31EC290F95B}" type="parTrans" cxnId="{899F5903-8237-476D-8305-6929943D9E03}">
      <dgm:prSet/>
      <dgm:spPr/>
      <dgm:t>
        <a:bodyPr/>
        <a:lstStyle/>
        <a:p>
          <a:endParaRPr lang="fr-FR"/>
        </a:p>
      </dgm:t>
    </dgm:pt>
    <dgm:pt modelId="{D12E5A83-04A9-4B20-9D2E-6568A7D74DA3}" type="sibTrans" cxnId="{899F5903-8237-476D-8305-6929943D9E03}">
      <dgm:prSet/>
      <dgm:spPr/>
      <dgm:t>
        <a:bodyPr/>
        <a:lstStyle/>
        <a:p>
          <a:endParaRPr lang="fr-FR"/>
        </a:p>
      </dgm:t>
    </dgm:pt>
    <dgm:pt modelId="{C87E17C6-1104-4324-8F33-A796C7D497EC}">
      <dgm:prSet phldrT="[Texte]" custT="1"/>
      <dgm:spPr/>
      <dgm:t>
        <a:bodyPr/>
        <a:lstStyle/>
        <a:p>
          <a:r>
            <a:rPr lang="fr-FR" sz="1600" dirty="0"/>
            <a:t>Prévention des risques liés à l’activité physique</a:t>
          </a:r>
        </a:p>
      </dgm:t>
    </dgm:pt>
    <dgm:pt modelId="{6346DCBF-85B5-47E0-835F-1391547BDB8F}" type="parTrans" cxnId="{76D6A7D9-0F65-4604-A517-47F0722580B6}">
      <dgm:prSet/>
      <dgm:spPr/>
      <dgm:t>
        <a:bodyPr/>
        <a:lstStyle/>
        <a:p>
          <a:endParaRPr lang="fr-FR"/>
        </a:p>
      </dgm:t>
    </dgm:pt>
    <dgm:pt modelId="{87EC279C-6A6C-4871-B1D7-8A6A45336439}" type="sibTrans" cxnId="{76D6A7D9-0F65-4604-A517-47F0722580B6}">
      <dgm:prSet/>
      <dgm:spPr/>
      <dgm:t>
        <a:bodyPr/>
        <a:lstStyle/>
        <a:p>
          <a:endParaRPr lang="fr-FR"/>
        </a:p>
      </dgm:t>
    </dgm:pt>
    <dgm:pt modelId="{BA151837-AF9B-41BF-B336-43E97836617E}">
      <dgm:prSet phldrT="[Texte]" custT="1"/>
      <dgm:spPr/>
      <dgm:t>
        <a:bodyPr/>
        <a:lstStyle/>
        <a:p>
          <a:r>
            <a:rPr lang="fr-FR" sz="1600" dirty="0"/>
            <a:t>Santé et sécurité au travail (approche par le risque)</a:t>
          </a:r>
        </a:p>
      </dgm:t>
    </dgm:pt>
    <dgm:pt modelId="{917CB5BF-EF00-435E-BB1A-7DC5316C51A8}" type="parTrans" cxnId="{EAA4235A-D5C4-49FE-98C9-C68E2DAB3DC3}">
      <dgm:prSet/>
      <dgm:spPr/>
      <dgm:t>
        <a:bodyPr/>
        <a:lstStyle/>
        <a:p>
          <a:endParaRPr lang="fr-FR"/>
        </a:p>
      </dgm:t>
    </dgm:pt>
    <dgm:pt modelId="{61B9DE34-8773-46FD-9225-0511B93BFAC2}" type="sibTrans" cxnId="{EAA4235A-D5C4-49FE-98C9-C68E2DAB3DC3}">
      <dgm:prSet/>
      <dgm:spPr/>
      <dgm:t>
        <a:bodyPr/>
        <a:lstStyle/>
        <a:p>
          <a:endParaRPr lang="fr-FR"/>
        </a:p>
      </dgm:t>
    </dgm:pt>
    <dgm:pt modelId="{1504D4CE-2ABE-4D4B-A382-8C88C9F2C6C0}">
      <dgm:prSet phldrT="[Texte]" custT="1"/>
      <dgm:spPr/>
      <dgm:t>
        <a:bodyPr/>
        <a:lstStyle/>
        <a:p>
          <a:r>
            <a:rPr lang="fr-FR" sz="1600" dirty="0"/>
            <a:t>Des aéronefs</a:t>
          </a:r>
        </a:p>
      </dgm:t>
    </dgm:pt>
    <dgm:pt modelId="{DC809ECC-724F-49C3-84A7-377D0BCF6BCB}" type="parTrans" cxnId="{9CBC08BB-9E22-442B-84F0-48B0C1D5EDE8}">
      <dgm:prSet/>
      <dgm:spPr/>
      <dgm:t>
        <a:bodyPr/>
        <a:lstStyle/>
        <a:p>
          <a:endParaRPr lang="fr-FR"/>
        </a:p>
      </dgm:t>
    </dgm:pt>
    <dgm:pt modelId="{ED1CE671-5302-4256-8A5A-A0217E39D397}" type="sibTrans" cxnId="{9CBC08BB-9E22-442B-84F0-48B0C1D5EDE8}">
      <dgm:prSet/>
      <dgm:spPr/>
      <dgm:t>
        <a:bodyPr/>
        <a:lstStyle/>
        <a:p>
          <a:endParaRPr lang="fr-FR"/>
        </a:p>
      </dgm:t>
    </dgm:pt>
    <dgm:pt modelId="{9AA149FB-30CE-416D-8BB0-0A94A3359D7A}">
      <dgm:prSet phldrT="[Texte]"/>
      <dgm:spPr/>
      <dgm:t>
        <a:bodyPr/>
        <a:lstStyle/>
        <a:p>
          <a:r>
            <a:rPr lang="fr-FR" dirty="0"/>
            <a:t>Documentation technique</a:t>
          </a:r>
        </a:p>
      </dgm:t>
    </dgm:pt>
    <dgm:pt modelId="{47C19651-2FD0-4E04-A637-647DE99A135D}" type="parTrans" cxnId="{0B44127E-3EA1-4A3B-B96E-EB4AD1F76C60}">
      <dgm:prSet/>
      <dgm:spPr/>
      <dgm:t>
        <a:bodyPr/>
        <a:lstStyle/>
        <a:p>
          <a:endParaRPr lang="fr-FR"/>
        </a:p>
      </dgm:t>
    </dgm:pt>
    <dgm:pt modelId="{2E23F773-1E70-4E51-8CD2-9F3FD7DD6869}" type="sibTrans" cxnId="{0B44127E-3EA1-4A3B-B96E-EB4AD1F76C60}">
      <dgm:prSet/>
      <dgm:spPr/>
      <dgm:t>
        <a:bodyPr/>
        <a:lstStyle/>
        <a:p>
          <a:endParaRPr lang="fr-FR"/>
        </a:p>
      </dgm:t>
    </dgm:pt>
    <dgm:pt modelId="{47174DB9-AFFC-4DF4-A16D-A673126A47B9}">
      <dgm:prSet phldrT="[Texte]" custT="1"/>
      <dgm:spPr/>
      <dgm:t>
        <a:bodyPr/>
        <a:lstStyle/>
        <a:p>
          <a:r>
            <a:rPr lang="fr-FR" sz="1400" dirty="0"/>
            <a:t>Applicabilité de la documentation aéronefs et équipements</a:t>
          </a:r>
        </a:p>
      </dgm:t>
    </dgm:pt>
    <dgm:pt modelId="{34CE7C48-80FC-42CE-971E-EED1E689616E}" type="parTrans" cxnId="{CF7EE161-CCEA-4A00-88DC-515BE671E71D}">
      <dgm:prSet/>
      <dgm:spPr/>
      <dgm:t>
        <a:bodyPr/>
        <a:lstStyle/>
        <a:p>
          <a:endParaRPr lang="fr-FR"/>
        </a:p>
      </dgm:t>
    </dgm:pt>
    <dgm:pt modelId="{67FCE8E4-E862-459A-A7A2-0A6CD44FA4EC}" type="sibTrans" cxnId="{CF7EE161-CCEA-4A00-88DC-515BE671E71D}">
      <dgm:prSet/>
      <dgm:spPr/>
      <dgm:t>
        <a:bodyPr/>
        <a:lstStyle/>
        <a:p>
          <a:endParaRPr lang="fr-FR"/>
        </a:p>
      </dgm:t>
    </dgm:pt>
    <dgm:pt modelId="{C59DD2F2-7452-4C4D-A9AD-25E063E51772}">
      <dgm:prSet phldrT="[Texte]" custT="1"/>
      <dgm:spPr/>
      <dgm:t>
        <a:bodyPr/>
        <a:lstStyle/>
        <a:p>
          <a:r>
            <a:rPr lang="fr-FR" sz="1400" dirty="0"/>
            <a:t>Exploitation y compris en langue anglaise</a:t>
          </a:r>
        </a:p>
      </dgm:t>
    </dgm:pt>
    <dgm:pt modelId="{C532AFFB-345D-41A4-BE60-19A06345140C}" type="parTrans" cxnId="{DD411A88-00A0-4BB0-9287-FF8674CAA54D}">
      <dgm:prSet/>
      <dgm:spPr/>
      <dgm:t>
        <a:bodyPr/>
        <a:lstStyle/>
        <a:p>
          <a:endParaRPr lang="fr-FR"/>
        </a:p>
      </dgm:t>
    </dgm:pt>
    <dgm:pt modelId="{6DACD51F-CCB9-4AED-88A2-4ECF62BA9398}" type="sibTrans" cxnId="{DD411A88-00A0-4BB0-9287-FF8674CAA54D}">
      <dgm:prSet/>
      <dgm:spPr/>
      <dgm:t>
        <a:bodyPr/>
        <a:lstStyle/>
        <a:p>
          <a:endParaRPr lang="fr-FR"/>
        </a:p>
      </dgm:t>
    </dgm:pt>
    <dgm:pt modelId="{2BB2F4C9-A0A0-43D9-A51F-865A4803429F}">
      <dgm:prSet phldrT="[Texte]" custT="1"/>
      <dgm:spPr/>
      <dgm:t>
        <a:bodyPr/>
        <a:lstStyle/>
        <a:p>
          <a:r>
            <a:rPr lang="fr-FR" sz="1400" dirty="0"/>
            <a:t>Architecture et normalisation</a:t>
          </a:r>
        </a:p>
      </dgm:t>
    </dgm:pt>
    <dgm:pt modelId="{F0796C91-2E7D-491A-BAB5-BB18CE670F8C}" type="parTrans" cxnId="{E84503CC-1B0B-4EA0-9671-9F82C29FE95D}">
      <dgm:prSet/>
      <dgm:spPr/>
      <dgm:t>
        <a:bodyPr/>
        <a:lstStyle/>
        <a:p>
          <a:endParaRPr lang="fr-FR"/>
        </a:p>
      </dgm:t>
    </dgm:pt>
    <dgm:pt modelId="{8A2CA51E-882B-48C9-8A6D-33AB66C550B8}" type="sibTrans" cxnId="{E84503CC-1B0B-4EA0-9671-9F82C29FE95D}">
      <dgm:prSet/>
      <dgm:spPr/>
      <dgm:t>
        <a:bodyPr/>
        <a:lstStyle/>
        <a:p>
          <a:endParaRPr lang="fr-FR"/>
        </a:p>
      </dgm:t>
    </dgm:pt>
    <dgm:pt modelId="{D1147A9F-2EE1-4CB0-BECC-85D673022DC5}">
      <dgm:prSet phldrT="[Texte]" custT="1"/>
      <dgm:spPr/>
      <dgm:t>
        <a:bodyPr/>
        <a:lstStyle/>
        <a:p>
          <a:r>
            <a:rPr lang="fr-FR" sz="1600" dirty="0"/>
            <a:t>Des systèmes</a:t>
          </a:r>
        </a:p>
      </dgm:t>
    </dgm:pt>
    <dgm:pt modelId="{595977B1-3C51-4ADB-ACFB-0521BA0538F1}" type="parTrans" cxnId="{63022AF8-08A8-47D4-AB44-3DD2424F3988}">
      <dgm:prSet/>
      <dgm:spPr/>
      <dgm:t>
        <a:bodyPr/>
        <a:lstStyle/>
        <a:p>
          <a:endParaRPr lang="fr-FR"/>
        </a:p>
      </dgm:t>
    </dgm:pt>
    <dgm:pt modelId="{EF703ED9-DB86-4EFB-87DF-BD0911815844}" type="sibTrans" cxnId="{63022AF8-08A8-47D4-AB44-3DD2424F3988}">
      <dgm:prSet/>
      <dgm:spPr/>
      <dgm:t>
        <a:bodyPr/>
        <a:lstStyle/>
        <a:p>
          <a:endParaRPr lang="fr-FR"/>
        </a:p>
      </dgm:t>
    </dgm:pt>
    <dgm:pt modelId="{4FB53A61-9346-4F5F-B4E1-509B4D32DAA7}" type="pres">
      <dgm:prSet presAssocID="{ED51ADED-E684-44AE-A3F3-06110B324C0B}" presName="Name0" presStyleCnt="0">
        <dgm:presLayoutVars>
          <dgm:chMax/>
          <dgm:chPref/>
          <dgm:dir/>
        </dgm:presLayoutVars>
      </dgm:prSet>
      <dgm:spPr/>
      <dgm:t>
        <a:bodyPr/>
        <a:lstStyle/>
        <a:p>
          <a:endParaRPr lang="fr-FR"/>
        </a:p>
      </dgm:t>
    </dgm:pt>
    <dgm:pt modelId="{805B999E-BB09-4391-BB28-647815ABD945}" type="pres">
      <dgm:prSet presAssocID="{8B7B419C-B543-45F1-B8E6-238A25B2054F}" presName="parenttextcomposite" presStyleCnt="0"/>
      <dgm:spPr/>
    </dgm:pt>
    <dgm:pt modelId="{99336739-300A-4104-A218-D14A73D0AD02}" type="pres">
      <dgm:prSet presAssocID="{8B7B419C-B543-45F1-B8E6-238A25B2054F}" presName="parenttext" presStyleLbl="revTx" presStyleIdx="0" presStyleCnt="4">
        <dgm:presLayoutVars>
          <dgm:chMax/>
          <dgm:chPref val="2"/>
          <dgm:bulletEnabled val="1"/>
        </dgm:presLayoutVars>
      </dgm:prSet>
      <dgm:spPr/>
      <dgm:t>
        <a:bodyPr/>
        <a:lstStyle/>
        <a:p>
          <a:endParaRPr lang="fr-FR"/>
        </a:p>
      </dgm:t>
    </dgm:pt>
    <dgm:pt modelId="{79E2A707-BF0F-4FA2-B2B1-6938F5C5846A}" type="pres">
      <dgm:prSet presAssocID="{8B7B419C-B543-45F1-B8E6-238A25B2054F}" presName="composite" presStyleCnt="0"/>
      <dgm:spPr/>
    </dgm:pt>
    <dgm:pt modelId="{6C36782D-DD88-4A32-A28D-7E2E39B2193B}" type="pres">
      <dgm:prSet presAssocID="{8B7B419C-B543-45F1-B8E6-238A25B2054F}" presName="chevron1" presStyleLbl="alignNode1" presStyleIdx="0" presStyleCnt="28"/>
      <dgm:spPr/>
    </dgm:pt>
    <dgm:pt modelId="{C54A1648-043D-42E9-AF4A-A25B4E6C1D25}" type="pres">
      <dgm:prSet presAssocID="{8B7B419C-B543-45F1-B8E6-238A25B2054F}" presName="chevron2" presStyleLbl="alignNode1" presStyleIdx="1" presStyleCnt="28"/>
      <dgm:spPr/>
    </dgm:pt>
    <dgm:pt modelId="{4856560A-275A-4B95-8F5B-0D28B1FE319B}" type="pres">
      <dgm:prSet presAssocID="{8B7B419C-B543-45F1-B8E6-238A25B2054F}" presName="chevron3" presStyleLbl="alignNode1" presStyleIdx="2" presStyleCnt="28"/>
      <dgm:spPr/>
    </dgm:pt>
    <dgm:pt modelId="{5A14406F-6B3C-485B-B2DC-31BA01ADC9D3}" type="pres">
      <dgm:prSet presAssocID="{8B7B419C-B543-45F1-B8E6-238A25B2054F}" presName="chevron4" presStyleLbl="alignNode1" presStyleIdx="3" presStyleCnt="28"/>
      <dgm:spPr/>
    </dgm:pt>
    <dgm:pt modelId="{DC27E177-934B-46BF-8ABC-B79DD946095E}" type="pres">
      <dgm:prSet presAssocID="{8B7B419C-B543-45F1-B8E6-238A25B2054F}" presName="chevron5" presStyleLbl="alignNode1" presStyleIdx="4" presStyleCnt="28"/>
      <dgm:spPr/>
    </dgm:pt>
    <dgm:pt modelId="{F95E6E64-A179-46FF-84EC-4EEAF72922FA}" type="pres">
      <dgm:prSet presAssocID="{8B7B419C-B543-45F1-B8E6-238A25B2054F}" presName="chevron6" presStyleLbl="alignNode1" presStyleIdx="5" presStyleCnt="28"/>
      <dgm:spPr/>
    </dgm:pt>
    <dgm:pt modelId="{EB0651CE-F7DA-44ED-8F0D-938790FE7E79}" type="pres">
      <dgm:prSet presAssocID="{8B7B419C-B543-45F1-B8E6-238A25B2054F}" presName="chevron7" presStyleLbl="alignNode1" presStyleIdx="6" presStyleCnt="28"/>
      <dgm:spPr/>
    </dgm:pt>
    <dgm:pt modelId="{778F8443-5D21-46C0-92F2-F9015949C677}" type="pres">
      <dgm:prSet presAssocID="{8B7B419C-B543-45F1-B8E6-238A25B2054F}" presName="childtext" presStyleLbl="solidFgAcc1" presStyleIdx="0" presStyleCnt="4">
        <dgm:presLayoutVars>
          <dgm:chMax/>
          <dgm:chPref val="0"/>
          <dgm:bulletEnabled val="1"/>
        </dgm:presLayoutVars>
      </dgm:prSet>
      <dgm:spPr/>
      <dgm:t>
        <a:bodyPr/>
        <a:lstStyle/>
        <a:p>
          <a:endParaRPr lang="fr-FR"/>
        </a:p>
      </dgm:t>
    </dgm:pt>
    <dgm:pt modelId="{20566D31-67FE-4996-B25F-EA394370F361}" type="pres">
      <dgm:prSet presAssocID="{AD239322-18B6-4413-8647-E26412CC5089}" presName="sibTrans" presStyleCnt="0"/>
      <dgm:spPr/>
    </dgm:pt>
    <dgm:pt modelId="{86EE4072-E912-4DA3-B50D-BE4DC3C8ED10}" type="pres">
      <dgm:prSet presAssocID="{268028B0-0682-42FF-A953-F34BF8533507}" presName="parenttextcomposite" presStyleCnt="0"/>
      <dgm:spPr/>
    </dgm:pt>
    <dgm:pt modelId="{3EE3F42F-E7B8-45E2-B1A1-1EE45C0487BE}" type="pres">
      <dgm:prSet presAssocID="{268028B0-0682-42FF-A953-F34BF8533507}" presName="parenttext" presStyleLbl="revTx" presStyleIdx="1" presStyleCnt="4">
        <dgm:presLayoutVars>
          <dgm:chMax/>
          <dgm:chPref val="2"/>
          <dgm:bulletEnabled val="1"/>
        </dgm:presLayoutVars>
      </dgm:prSet>
      <dgm:spPr/>
      <dgm:t>
        <a:bodyPr/>
        <a:lstStyle/>
        <a:p>
          <a:endParaRPr lang="fr-FR"/>
        </a:p>
      </dgm:t>
    </dgm:pt>
    <dgm:pt modelId="{C7F37A7A-F5AA-4E85-B459-F6514A81F9B9}" type="pres">
      <dgm:prSet presAssocID="{268028B0-0682-42FF-A953-F34BF8533507}" presName="composite" presStyleCnt="0"/>
      <dgm:spPr/>
    </dgm:pt>
    <dgm:pt modelId="{DE147628-0F15-4572-90C6-EF5CDE1AB8DA}" type="pres">
      <dgm:prSet presAssocID="{268028B0-0682-42FF-A953-F34BF8533507}" presName="chevron1" presStyleLbl="alignNode1" presStyleIdx="7" presStyleCnt="28"/>
      <dgm:spPr/>
    </dgm:pt>
    <dgm:pt modelId="{8460ADEB-7436-49D1-9B74-7A2BE5874509}" type="pres">
      <dgm:prSet presAssocID="{268028B0-0682-42FF-A953-F34BF8533507}" presName="chevron2" presStyleLbl="alignNode1" presStyleIdx="8" presStyleCnt="28"/>
      <dgm:spPr/>
    </dgm:pt>
    <dgm:pt modelId="{1013DAA3-1C2F-4DAC-BB3E-491C8A97A55B}" type="pres">
      <dgm:prSet presAssocID="{268028B0-0682-42FF-A953-F34BF8533507}" presName="chevron3" presStyleLbl="alignNode1" presStyleIdx="9" presStyleCnt="28"/>
      <dgm:spPr/>
    </dgm:pt>
    <dgm:pt modelId="{A2286B0A-3A58-4D57-A2C8-FF351ED2356D}" type="pres">
      <dgm:prSet presAssocID="{268028B0-0682-42FF-A953-F34BF8533507}" presName="chevron4" presStyleLbl="alignNode1" presStyleIdx="10" presStyleCnt="28"/>
      <dgm:spPr/>
    </dgm:pt>
    <dgm:pt modelId="{5AFC968E-1381-41BD-80EC-46F853372854}" type="pres">
      <dgm:prSet presAssocID="{268028B0-0682-42FF-A953-F34BF8533507}" presName="chevron5" presStyleLbl="alignNode1" presStyleIdx="11" presStyleCnt="28"/>
      <dgm:spPr/>
    </dgm:pt>
    <dgm:pt modelId="{CC252C54-941A-417D-AAE7-F1C6FC15B689}" type="pres">
      <dgm:prSet presAssocID="{268028B0-0682-42FF-A953-F34BF8533507}" presName="chevron6" presStyleLbl="alignNode1" presStyleIdx="12" presStyleCnt="28"/>
      <dgm:spPr/>
    </dgm:pt>
    <dgm:pt modelId="{FF17E305-9745-4BDF-B364-523F5B8455F6}" type="pres">
      <dgm:prSet presAssocID="{268028B0-0682-42FF-A953-F34BF8533507}" presName="chevron7" presStyleLbl="alignNode1" presStyleIdx="13" presStyleCnt="28"/>
      <dgm:spPr/>
    </dgm:pt>
    <dgm:pt modelId="{4493665D-84AA-47E8-8C95-82AB4084623E}" type="pres">
      <dgm:prSet presAssocID="{268028B0-0682-42FF-A953-F34BF8533507}" presName="childtext" presStyleLbl="solidFgAcc1" presStyleIdx="1" presStyleCnt="4">
        <dgm:presLayoutVars>
          <dgm:chMax/>
          <dgm:chPref val="0"/>
          <dgm:bulletEnabled val="1"/>
        </dgm:presLayoutVars>
      </dgm:prSet>
      <dgm:spPr/>
      <dgm:t>
        <a:bodyPr/>
        <a:lstStyle/>
        <a:p>
          <a:endParaRPr lang="fr-FR"/>
        </a:p>
      </dgm:t>
    </dgm:pt>
    <dgm:pt modelId="{4D66269B-D2C7-4E94-8869-E1FFC147B41F}" type="pres">
      <dgm:prSet presAssocID="{08FE210D-4542-460C-BC12-03D2F6E32308}" presName="sibTrans" presStyleCnt="0"/>
      <dgm:spPr/>
    </dgm:pt>
    <dgm:pt modelId="{A450AA05-2D8E-4832-9948-C00DD12B52AB}" type="pres">
      <dgm:prSet presAssocID="{9AA149FB-30CE-416D-8BB0-0A94A3359D7A}" presName="parenttextcomposite" presStyleCnt="0"/>
      <dgm:spPr/>
    </dgm:pt>
    <dgm:pt modelId="{B2B694A3-F4A1-4DE5-BCCA-BCF267848EA6}" type="pres">
      <dgm:prSet presAssocID="{9AA149FB-30CE-416D-8BB0-0A94A3359D7A}" presName="parenttext" presStyleLbl="revTx" presStyleIdx="2" presStyleCnt="4">
        <dgm:presLayoutVars>
          <dgm:chMax/>
          <dgm:chPref val="2"/>
          <dgm:bulletEnabled val="1"/>
        </dgm:presLayoutVars>
      </dgm:prSet>
      <dgm:spPr/>
      <dgm:t>
        <a:bodyPr/>
        <a:lstStyle/>
        <a:p>
          <a:endParaRPr lang="fr-FR"/>
        </a:p>
      </dgm:t>
    </dgm:pt>
    <dgm:pt modelId="{00DC7673-85F4-496D-A935-B613FE1494CB}" type="pres">
      <dgm:prSet presAssocID="{9AA149FB-30CE-416D-8BB0-0A94A3359D7A}" presName="composite" presStyleCnt="0"/>
      <dgm:spPr/>
    </dgm:pt>
    <dgm:pt modelId="{D0CB789B-807E-42F7-8F20-A7D814388318}" type="pres">
      <dgm:prSet presAssocID="{9AA149FB-30CE-416D-8BB0-0A94A3359D7A}" presName="chevron1" presStyleLbl="alignNode1" presStyleIdx="14" presStyleCnt="28"/>
      <dgm:spPr/>
    </dgm:pt>
    <dgm:pt modelId="{B31DE141-821A-46EC-8C59-BAC349B9C925}" type="pres">
      <dgm:prSet presAssocID="{9AA149FB-30CE-416D-8BB0-0A94A3359D7A}" presName="chevron2" presStyleLbl="alignNode1" presStyleIdx="15" presStyleCnt="28"/>
      <dgm:spPr/>
    </dgm:pt>
    <dgm:pt modelId="{B818B370-EEC8-42FB-8EEC-BDE3BF492F4D}" type="pres">
      <dgm:prSet presAssocID="{9AA149FB-30CE-416D-8BB0-0A94A3359D7A}" presName="chevron3" presStyleLbl="alignNode1" presStyleIdx="16" presStyleCnt="28"/>
      <dgm:spPr/>
    </dgm:pt>
    <dgm:pt modelId="{0A0E57B7-6B06-4D16-97E6-44F5F49AB012}" type="pres">
      <dgm:prSet presAssocID="{9AA149FB-30CE-416D-8BB0-0A94A3359D7A}" presName="chevron4" presStyleLbl="alignNode1" presStyleIdx="17" presStyleCnt="28"/>
      <dgm:spPr/>
    </dgm:pt>
    <dgm:pt modelId="{4642274E-9C47-4CD6-9380-5EE36C5B8033}" type="pres">
      <dgm:prSet presAssocID="{9AA149FB-30CE-416D-8BB0-0A94A3359D7A}" presName="chevron5" presStyleLbl="alignNode1" presStyleIdx="18" presStyleCnt="28"/>
      <dgm:spPr/>
    </dgm:pt>
    <dgm:pt modelId="{92E7B1DC-037C-4BA5-8FB6-AAF1F665AD39}" type="pres">
      <dgm:prSet presAssocID="{9AA149FB-30CE-416D-8BB0-0A94A3359D7A}" presName="chevron6" presStyleLbl="alignNode1" presStyleIdx="19" presStyleCnt="28"/>
      <dgm:spPr/>
    </dgm:pt>
    <dgm:pt modelId="{719AD6D1-E7D2-4849-8B4C-2A6BAAAE6982}" type="pres">
      <dgm:prSet presAssocID="{9AA149FB-30CE-416D-8BB0-0A94A3359D7A}" presName="chevron7" presStyleLbl="alignNode1" presStyleIdx="20" presStyleCnt="28"/>
      <dgm:spPr/>
    </dgm:pt>
    <dgm:pt modelId="{2D9D6485-98BB-42AC-B7FB-45120B92FE3C}" type="pres">
      <dgm:prSet presAssocID="{9AA149FB-30CE-416D-8BB0-0A94A3359D7A}" presName="childtext" presStyleLbl="solidFgAcc1" presStyleIdx="2" presStyleCnt="4">
        <dgm:presLayoutVars>
          <dgm:chMax/>
          <dgm:chPref val="0"/>
          <dgm:bulletEnabled val="1"/>
        </dgm:presLayoutVars>
      </dgm:prSet>
      <dgm:spPr/>
      <dgm:t>
        <a:bodyPr/>
        <a:lstStyle/>
        <a:p>
          <a:endParaRPr lang="fr-FR"/>
        </a:p>
      </dgm:t>
    </dgm:pt>
    <dgm:pt modelId="{D0FA3D17-CF0B-4F41-AE1A-8164E52422A2}" type="pres">
      <dgm:prSet presAssocID="{2E23F773-1E70-4E51-8CD2-9F3FD7DD6869}" presName="sibTrans" presStyleCnt="0"/>
      <dgm:spPr/>
    </dgm:pt>
    <dgm:pt modelId="{A88BD6E6-69B2-4056-93A9-2D4DA9A0084B}" type="pres">
      <dgm:prSet presAssocID="{5D620468-A7A5-4A5F-ABF2-E4A2198D76E8}" presName="parenttextcomposite" presStyleCnt="0"/>
      <dgm:spPr/>
    </dgm:pt>
    <dgm:pt modelId="{C5ECBEA3-027C-4F72-BAF8-60F6DEA90F12}" type="pres">
      <dgm:prSet presAssocID="{5D620468-A7A5-4A5F-ABF2-E4A2198D76E8}" presName="parenttext" presStyleLbl="revTx" presStyleIdx="3" presStyleCnt="4">
        <dgm:presLayoutVars>
          <dgm:chMax/>
          <dgm:chPref val="2"/>
          <dgm:bulletEnabled val="1"/>
        </dgm:presLayoutVars>
      </dgm:prSet>
      <dgm:spPr/>
      <dgm:t>
        <a:bodyPr/>
        <a:lstStyle/>
        <a:p>
          <a:endParaRPr lang="fr-FR"/>
        </a:p>
      </dgm:t>
    </dgm:pt>
    <dgm:pt modelId="{C78AD6D8-0699-4A88-B605-87DA2297FAF2}" type="pres">
      <dgm:prSet presAssocID="{5D620468-A7A5-4A5F-ABF2-E4A2198D76E8}" presName="composite" presStyleCnt="0"/>
      <dgm:spPr/>
    </dgm:pt>
    <dgm:pt modelId="{DF5F54EC-C331-4571-AE2A-CDDD89E376DB}" type="pres">
      <dgm:prSet presAssocID="{5D620468-A7A5-4A5F-ABF2-E4A2198D76E8}" presName="chevron1" presStyleLbl="alignNode1" presStyleIdx="21" presStyleCnt="28"/>
      <dgm:spPr/>
    </dgm:pt>
    <dgm:pt modelId="{16493CA0-CE05-41E3-81BC-113F7F1E5863}" type="pres">
      <dgm:prSet presAssocID="{5D620468-A7A5-4A5F-ABF2-E4A2198D76E8}" presName="chevron2" presStyleLbl="alignNode1" presStyleIdx="22" presStyleCnt="28"/>
      <dgm:spPr/>
    </dgm:pt>
    <dgm:pt modelId="{A0A37BA8-651A-4F8A-9152-4023407C6643}" type="pres">
      <dgm:prSet presAssocID="{5D620468-A7A5-4A5F-ABF2-E4A2198D76E8}" presName="chevron3" presStyleLbl="alignNode1" presStyleIdx="23" presStyleCnt="28"/>
      <dgm:spPr/>
    </dgm:pt>
    <dgm:pt modelId="{60FAD926-CECE-4EF9-84DD-91BDAEC9C817}" type="pres">
      <dgm:prSet presAssocID="{5D620468-A7A5-4A5F-ABF2-E4A2198D76E8}" presName="chevron4" presStyleLbl="alignNode1" presStyleIdx="24" presStyleCnt="28"/>
      <dgm:spPr/>
    </dgm:pt>
    <dgm:pt modelId="{5244396D-5C06-43EB-BBAE-C8B9A3D74FFF}" type="pres">
      <dgm:prSet presAssocID="{5D620468-A7A5-4A5F-ABF2-E4A2198D76E8}" presName="chevron5" presStyleLbl="alignNode1" presStyleIdx="25" presStyleCnt="28"/>
      <dgm:spPr/>
    </dgm:pt>
    <dgm:pt modelId="{BB7B4835-9BFA-4F7D-9B55-DE0593DEF364}" type="pres">
      <dgm:prSet presAssocID="{5D620468-A7A5-4A5F-ABF2-E4A2198D76E8}" presName="chevron6" presStyleLbl="alignNode1" presStyleIdx="26" presStyleCnt="28"/>
      <dgm:spPr/>
    </dgm:pt>
    <dgm:pt modelId="{ADE26376-10B3-40BB-A370-FB4095FDB806}" type="pres">
      <dgm:prSet presAssocID="{5D620468-A7A5-4A5F-ABF2-E4A2198D76E8}" presName="chevron7" presStyleLbl="alignNode1" presStyleIdx="27" presStyleCnt="28"/>
      <dgm:spPr/>
    </dgm:pt>
    <dgm:pt modelId="{91A0D9A2-0368-4216-9C84-AA3023401804}" type="pres">
      <dgm:prSet presAssocID="{5D620468-A7A5-4A5F-ABF2-E4A2198D76E8}" presName="childtext" presStyleLbl="solidFgAcc1" presStyleIdx="3" presStyleCnt="4">
        <dgm:presLayoutVars>
          <dgm:chMax/>
          <dgm:chPref val="0"/>
          <dgm:bulletEnabled val="1"/>
        </dgm:presLayoutVars>
      </dgm:prSet>
      <dgm:spPr/>
      <dgm:t>
        <a:bodyPr/>
        <a:lstStyle/>
        <a:p>
          <a:endParaRPr lang="fr-FR"/>
        </a:p>
      </dgm:t>
    </dgm:pt>
  </dgm:ptLst>
  <dgm:cxnLst>
    <dgm:cxn modelId="{8A0601B3-075E-4A90-A553-A5AC4689F054}" type="presOf" srcId="{9AA149FB-30CE-416D-8BB0-0A94A3359D7A}" destId="{B2B694A3-F4A1-4DE5-BCCA-BCF267848EA6}" srcOrd="0" destOrd="0" presId="urn:microsoft.com/office/officeart/2008/layout/VerticalAccentList"/>
    <dgm:cxn modelId="{9CBD7761-6D2A-480E-AC35-8740F6046458}" type="presOf" srcId="{C59DD2F2-7452-4C4D-A9AD-25E063E51772}" destId="{2D9D6485-98BB-42AC-B7FB-45120B92FE3C}" srcOrd="0" destOrd="2" presId="urn:microsoft.com/office/officeart/2008/layout/VerticalAccentList"/>
    <dgm:cxn modelId="{DD411A88-00A0-4BB0-9287-FF8674CAA54D}" srcId="{9AA149FB-30CE-416D-8BB0-0A94A3359D7A}" destId="{C59DD2F2-7452-4C4D-A9AD-25E063E51772}" srcOrd="2" destOrd="0" parTransId="{C532AFFB-345D-41A4-BE60-19A06345140C}" sibTransId="{6DACD51F-CCB9-4AED-88A2-4ECF62BA9398}"/>
    <dgm:cxn modelId="{ADF73E80-3DA3-444C-8C62-5BD0AB27F43A}" type="presOf" srcId="{2BB2F4C9-A0A0-43D9-A51F-865A4803429F}" destId="{2D9D6485-98BB-42AC-B7FB-45120B92FE3C}" srcOrd="0" destOrd="0" presId="urn:microsoft.com/office/officeart/2008/layout/VerticalAccentList"/>
    <dgm:cxn modelId="{63022AF8-08A8-47D4-AB44-3DD2424F3988}" srcId="{5D620468-A7A5-4A5F-ABF2-E4A2198D76E8}" destId="{D1147A9F-2EE1-4CB0-BECC-85D673022DC5}" srcOrd="1" destOrd="0" parTransId="{595977B1-3C51-4ADB-ACFB-0521BA0538F1}" sibTransId="{EF703ED9-DB86-4EFB-87DF-BD0911815844}"/>
    <dgm:cxn modelId="{5D9146B0-3C45-487D-9EDD-7328C714F125}" srcId="{ED51ADED-E684-44AE-A3F3-06110B324C0B}" destId="{268028B0-0682-42FF-A953-F34BF8533507}" srcOrd="1" destOrd="0" parTransId="{51007F9D-E2D3-42A2-B142-CBE32DA56AD7}" sibTransId="{08FE210D-4542-460C-BC12-03D2F6E32308}"/>
    <dgm:cxn modelId="{1D54E437-5304-475D-AE88-E28D7D888144}" type="presOf" srcId="{BA151837-AF9B-41BF-B336-43E97836617E}" destId="{4493665D-84AA-47E8-8C95-82AB4084623E}" srcOrd="0" destOrd="1" presId="urn:microsoft.com/office/officeart/2008/layout/VerticalAccentList"/>
    <dgm:cxn modelId="{3C8377E7-58CC-433C-8E7D-5F469B84629D}" srcId="{ED51ADED-E684-44AE-A3F3-06110B324C0B}" destId="{8B7B419C-B543-45F1-B8E6-238A25B2054F}" srcOrd="0" destOrd="0" parTransId="{99635850-1F52-4068-B25C-82F9D5D1C5A7}" sibTransId="{AD239322-18B6-4413-8647-E26412CC5089}"/>
    <dgm:cxn modelId="{CF7EE161-CCEA-4A00-88DC-515BE671E71D}" srcId="{9AA149FB-30CE-416D-8BB0-0A94A3359D7A}" destId="{47174DB9-AFFC-4DF4-A16D-A673126A47B9}" srcOrd="1" destOrd="0" parTransId="{34CE7C48-80FC-42CE-971E-EED1E689616E}" sibTransId="{67FCE8E4-E862-459A-A7A2-0A6CD44FA4EC}"/>
    <dgm:cxn modelId="{76D6A7D9-0F65-4604-A517-47F0722580B6}" srcId="{268028B0-0682-42FF-A953-F34BF8533507}" destId="{C87E17C6-1104-4324-8F33-A796C7D497EC}" srcOrd="0" destOrd="0" parTransId="{6346DCBF-85B5-47E0-835F-1391547BDB8F}" sibTransId="{87EC279C-6A6C-4871-B1D7-8A6A45336439}"/>
    <dgm:cxn modelId="{C86BB539-C20D-4A7B-BCE3-187B0382B457}" type="presOf" srcId="{C87E17C6-1104-4324-8F33-A796C7D497EC}" destId="{4493665D-84AA-47E8-8C95-82AB4084623E}" srcOrd="0" destOrd="0" presId="urn:microsoft.com/office/officeart/2008/layout/VerticalAccentList"/>
    <dgm:cxn modelId="{9CBC08BB-9E22-442B-84F0-48B0C1D5EDE8}" srcId="{5D620468-A7A5-4A5F-ABF2-E4A2198D76E8}" destId="{1504D4CE-2ABE-4D4B-A382-8C88C9F2C6C0}" srcOrd="0" destOrd="0" parTransId="{DC809ECC-724F-49C3-84A7-377D0BCF6BCB}" sibTransId="{ED1CE671-5302-4256-8A5A-A0217E39D397}"/>
    <dgm:cxn modelId="{3FEAF4D5-DA5B-4EE2-B08C-87AE06C20DDD}" type="presOf" srcId="{ED51ADED-E684-44AE-A3F3-06110B324C0B}" destId="{4FB53A61-9346-4F5F-B4E1-509B4D32DAA7}" srcOrd="0" destOrd="0" presId="urn:microsoft.com/office/officeart/2008/layout/VerticalAccentList"/>
    <dgm:cxn modelId="{55582A55-BD63-4B6D-A5D9-79D123FF05D5}" type="presOf" srcId="{8B7B419C-B543-45F1-B8E6-238A25B2054F}" destId="{99336739-300A-4104-A218-D14A73D0AD02}" srcOrd="0" destOrd="0" presId="urn:microsoft.com/office/officeart/2008/layout/VerticalAccentList"/>
    <dgm:cxn modelId="{899F5903-8237-476D-8305-6929943D9E03}" srcId="{ED51ADED-E684-44AE-A3F3-06110B324C0B}" destId="{5D620468-A7A5-4A5F-ABF2-E4A2198D76E8}" srcOrd="3" destOrd="0" parTransId="{23B180E7-E1C9-4FF2-9712-C31EC290F95B}" sibTransId="{D12E5A83-04A9-4B20-9D2E-6568A7D74DA3}"/>
    <dgm:cxn modelId="{71575827-4509-416D-BE3C-D1553A278CC7}" type="presOf" srcId="{D1147A9F-2EE1-4CB0-BECC-85D673022DC5}" destId="{91A0D9A2-0368-4216-9C84-AA3023401804}" srcOrd="0" destOrd="1" presId="urn:microsoft.com/office/officeart/2008/layout/VerticalAccentList"/>
    <dgm:cxn modelId="{807B6BAB-1FF0-4D05-BB5C-4A78EAECA11C}" type="presOf" srcId="{0EFFB29F-B528-4D3D-AC1E-346D80DEEA8D}" destId="{778F8443-5D21-46C0-92F2-F9015949C677}" srcOrd="0" destOrd="1" presId="urn:microsoft.com/office/officeart/2008/layout/VerticalAccentList"/>
    <dgm:cxn modelId="{2DEFECFD-A0EA-4DB5-A4C7-0DB17FB53D6B}" srcId="{8B7B419C-B543-45F1-B8E6-238A25B2054F}" destId="{0EFFB29F-B528-4D3D-AC1E-346D80DEEA8D}" srcOrd="1" destOrd="0" parTransId="{A93BB5A6-3DC7-4F09-B8CF-4DB86203546F}" sibTransId="{BF4F61DB-E5A0-47FA-982C-C965906A6386}"/>
    <dgm:cxn modelId="{5EB51ED9-0066-4664-9C9C-90E61243D904}" srcId="{8B7B419C-B543-45F1-B8E6-238A25B2054F}" destId="{91DA5DD4-73EC-4B78-968F-6566F82C953B}" srcOrd="0" destOrd="0" parTransId="{47D5AE30-F38C-4AC3-9462-12C7440831A0}" sibTransId="{5B49494F-C82A-4A8C-87F9-2196337EFEAF}"/>
    <dgm:cxn modelId="{8B2F725A-0559-404E-B7CB-6287435C11B6}" type="presOf" srcId="{47174DB9-AFFC-4DF4-A16D-A673126A47B9}" destId="{2D9D6485-98BB-42AC-B7FB-45120B92FE3C}" srcOrd="0" destOrd="1" presId="urn:microsoft.com/office/officeart/2008/layout/VerticalAccentList"/>
    <dgm:cxn modelId="{EAA4235A-D5C4-49FE-98C9-C68E2DAB3DC3}" srcId="{268028B0-0682-42FF-A953-F34BF8533507}" destId="{BA151837-AF9B-41BF-B336-43E97836617E}" srcOrd="1" destOrd="0" parTransId="{917CB5BF-EF00-435E-BB1A-7DC5316C51A8}" sibTransId="{61B9DE34-8773-46FD-9225-0511B93BFAC2}"/>
    <dgm:cxn modelId="{E84503CC-1B0B-4EA0-9671-9F82C29FE95D}" srcId="{9AA149FB-30CE-416D-8BB0-0A94A3359D7A}" destId="{2BB2F4C9-A0A0-43D9-A51F-865A4803429F}" srcOrd="0" destOrd="0" parTransId="{F0796C91-2E7D-491A-BAB5-BB18CE670F8C}" sibTransId="{8A2CA51E-882B-48C9-8A6D-33AB66C550B8}"/>
    <dgm:cxn modelId="{0B44127E-3EA1-4A3B-B96E-EB4AD1F76C60}" srcId="{ED51ADED-E684-44AE-A3F3-06110B324C0B}" destId="{9AA149FB-30CE-416D-8BB0-0A94A3359D7A}" srcOrd="2" destOrd="0" parTransId="{47C19651-2FD0-4E04-A637-647DE99A135D}" sibTransId="{2E23F773-1E70-4E51-8CD2-9F3FD7DD6869}"/>
    <dgm:cxn modelId="{A5CA8F8A-76AA-4834-87E9-24BFF5EFE74C}" type="presOf" srcId="{268028B0-0682-42FF-A953-F34BF8533507}" destId="{3EE3F42F-E7B8-45E2-B1A1-1EE45C0487BE}" srcOrd="0" destOrd="0" presId="urn:microsoft.com/office/officeart/2008/layout/VerticalAccentList"/>
    <dgm:cxn modelId="{84B9F61D-8D77-470D-AD20-BAF3E2042E83}" type="presOf" srcId="{91DA5DD4-73EC-4B78-968F-6566F82C953B}" destId="{778F8443-5D21-46C0-92F2-F9015949C677}" srcOrd="0" destOrd="0" presId="urn:microsoft.com/office/officeart/2008/layout/VerticalAccentList"/>
    <dgm:cxn modelId="{F0225599-1219-4569-9BC4-A41853065064}" type="presOf" srcId="{1504D4CE-2ABE-4D4B-A382-8C88C9F2C6C0}" destId="{91A0D9A2-0368-4216-9C84-AA3023401804}" srcOrd="0" destOrd="0" presId="urn:microsoft.com/office/officeart/2008/layout/VerticalAccentList"/>
    <dgm:cxn modelId="{06530812-68E3-4BB8-B0CD-E05A0F9BDFDD}" type="presOf" srcId="{5D620468-A7A5-4A5F-ABF2-E4A2198D76E8}" destId="{C5ECBEA3-027C-4F72-BAF8-60F6DEA90F12}" srcOrd="0" destOrd="0" presId="urn:microsoft.com/office/officeart/2008/layout/VerticalAccentList"/>
    <dgm:cxn modelId="{395F36B9-A8D2-4B62-8112-CB8F3B7FC427}" type="presParOf" srcId="{4FB53A61-9346-4F5F-B4E1-509B4D32DAA7}" destId="{805B999E-BB09-4391-BB28-647815ABD945}" srcOrd="0" destOrd="0" presId="urn:microsoft.com/office/officeart/2008/layout/VerticalAccentList"/>
    <dgm:cxn modelId="{1EC3D746-1372-4A5A-9471-96FA90BF1768}" type="presParOf" srcId="{805B999E-BB09-4391-BB28-647815ABD945}" destId="{99336739-300A-4104-A218-D14A73D0AD02}" srcOrd="0" destOrd="0" presId="urn:microsoft.com/office/officeart/2008/layout/VerticalAccentList"/>
    <dgm:cxn modelId="{C9C71BA4-F479-4CFF-81E1-EE96B960271F}" type="presParOf" srcId="{4FB53A61-9346-4F5F-B4E1-509B4D32DAA7}" destId="{79E2A707-BF0F-4FA2-B2B1-6938F5C5846A}" srcOrd="1" destOrd="0" presId="urn:microsoft.com/office/officeart/2008/layout/VerticalAccentList"/>
    <dgm:cxn modelId="{6BFCE420-8B2B-4B84-A4B5-BC217B6824C4}" type="presParOf" srcId="{79E2A707-BF0F-4FA2-B2B1-6938F5C5846A}" destId="{6C36782D-DD88-4A32-A28D-7E2E39B2193B}" srcOrd="0" destOrd="0" presId="urn:microsoft.com/office/officeart/2008/layout/VerticalAccentList"/>
    <dgm:cxn modelId="{8D7D16B5-9A8B-403F-8E1F-98D938B4DC88}" type="presParOf" srcId="{79E2A707-BF0F-4FA2-B2B1-6938F5C5846A}" destId="{C54A1648-043D-42E9-AF4A-A25B4E6C1D25}" srcOrd="1" destOrd="0" presId="urn:microsoft.com/office/officeart/2008/layout/VerticalAccentList"/>
    <dgm:cxn modelId="{CCA6CDAA-B2B3-4C51-847E-E47D6BB9A276}" type="presParOf" srcId="{79E2A707-BF0F-4FA2-B2B1-6938F5C5846A}" destId="{4856560A-275A-4B95-8F5B-0D28B1FE319B}" srcOrd="2" destOrd="0" presId="urn:microsoft.com/office/officeart/2008/layout/VerticalAccentList"/>
    <dgm:cxn modelId="{60667E22-EC9F-4CF2-A738-F615F958CD1A}" type="presParOf" srcId="{79E2A707-BF0F-4FA2-B2B1-6938F5C5846A}" destId="{5A14406F-6B3C-485B-B2DC-31BA01ADC9D3}" srcOrd="3" destOrd="0" presId="urn:microsoft.com/office/officeart/2008/layout/VerticalAccentList"/>
    <dgm:cxn modelId="{158C3E90-9A44-471F-8BA9-B116AC2A47D5}" type="presParOf" srcId="{79E2A707-BF0F-4FA2-B2B1-6938F5C5846A}" destId="{DC27E177-934B-46BF-8ABC-B79DD946095E}" srcOrd="4" destOrd="0" presId="urn:microsoft.com/office/officeart/2008/layout/VerticalAccentList"/>
    <dgm:cxn modelId="{681146E8-9909-4644-9BA6-15475F8AA82A}" type="presParOf" srcId="{79E2A707-BF0F-4FA2-B2B1-6938F5C5846A}" destId="{F95E6E64-A179-46FF-84EC-4EEAF72922FA}" srcOrd="5" destOrd="0" presId="urn:microsoft.com/office/officeart/2008/layout/VerticalAccentList"/>
    <dgm:cxn modelId="{02511200-C0F6-488A-90EE-A1342CFB00EA}" type="presParOf" srcId="{79E2A707-BF0F-4FA2-B2B1-6938F5C5846A}" destId="{EB0651CE-F7DA-44ED-8F0D-938790FE7E79}" srcOrd="6" destOrd="0" presId="urn:microsoft.com/office/officeart/2008/layout/VerticalAccentList"/>
    <dgm:cxn modelId="{0A1D9055-F0B7-4B65-9776-218BE003FDEC}" type="presParOf" srcId="{79E2A707-BF0F-4FA2-B2B1-6938F5C5846A}" destId="{778F8443-5D21-46C0-92F2-F9015949C677}" srcOrd="7" destOrd="0" presId="urn:microsoft.com/office/officeart/2008/layout/VerticalAccentList"/>
    <dgm:cxn modelId="{C7AD08C5-C48A-446A-9FAA-7E8229F62CED}" type="presParOf" srcId="{4FB53A61-9346-4F5F-B4E1-509B4D32DAA7}" destId="{20566D31-67FE-4996-B25F-EA394370F361}" srcOrd="2" destOrd="0" presId="urn:microsoft.com/office/officeart/2008/layout/VerticalAccentList"/>
    <dgm:cxn modelId="{C63F0B59-C416-4648-AD81-0C30EFC2314D}" type="presParOf" srcId="{4FB53A61-9346-4F5F-B4E1-509B4D32DAA7}" destId="{86EE4072-E912-4DA3-B50D-BE4DC3C8ED10}" srcOrd="3" destOrd="0" presId="urn:microsoft.com/office/officeart/2008/layout/VerticalAccentList"/>
    <dgm:cxn modelId="{648B1B5E-7705-4C66-9BC6-8A6BF6D2AE84}" type="presParOf" srcId="{86EE4072-E912-4DA3-B50D-BE4DC3C8ED10}" destId="{3EE3F42F-E7B8-45E2-B1A1-1EE45C0487BE}" srcOrd="0" destOrd="0" presId="urn:microsoft.com/office/officeart/2008/layout/VerticalAccentList"/>
    <dgm:cxn modelId="{D8DB78DF-1624-4A26-BBE4-8BB2E7280F17}" type="presParOf" srcId="{4FB53A61-9346-4F5F-B4E1-509B4D32DAA7}" destId="{C7F37A7A-F5AA-4E85-B459-F6514A81F9B9}" srcOrd="4" destOrd="0" presId="urn:microsoft.com/office/officeart/2008/layout/VerticalAccentList"/>
    <dgm:cxn modelId="{B1A0ADC6-483B-45E2-844A-AE8DEF39DD02}" type="presParOf" srcId="{C7F37A7A-F5AA-4E85-B459-F6514A81F9B9}" destId="{DE147628-0F15-4572-90C6-EF5CDE1AB8DA}" srcOrd="0" destOrd="0" presId="urn:microsoft.com/office/officeart/2008/layout/VerticalAccentList"/>
    <dgm:cxn modelId="{1DA65738-5262-4BCC-9C50-2D9438302CB0}" type="presParOf" srcId="{C7F37A7A-F5AA-4E85-B459-F6514A81F9B9}" destId="{8460ADEB-7436-49D1-9B74-7A2BE5874509}" srcOrd="1" destOrd="0" presId="urn:microsoft.com/office/officeart/2008/layout/VerticalAccentList"/>
    <dgm:cxn modelId="{95B13470-20BC-481E-BEB6-B6AE205DDA8B}" type="presParOf" srcId="{C7F37A7A-F5AA-4E85-B459-F6514A81F9B9}" destId="{1013DAA3-1C2F-4DAC-BB3E-491C8A97A55B}" srcOrd="2" destOrd="0" presId="urn:microsoft.com/office/officeart/2008/layout/VerticalAccentList"/>
    <dgm:cxn modelId="{9BA5F542-1A96-4DBE-8F3F-78BE01F94A97}" type="presParOf" srcId="{C7F37A7A-F5AA-4E85-B459-F6514A81F9B9}" destId="{A2286B0A-3A58-4D57-A2C8-FF351ED2356D}" srcOrd="3" destOrd="0" presId="urn:microsoft.com/office/officeart/2008/layout/VerticalAccentList"/>
    <dgm:cxn modelId="{544467C6-AB1F-4A89-BCF5-BE7E575A5FA3}" type="presParOf" srcId="{C7F37A7A-F5AA-4E85-B459-F6514A81F9B9}" destId="{5AFC968E-1381-41BD-80EC-46F853372854}" srcOrd="4" destOrd="0" presId="urn:microsoft.com/office/officeart/2008/layout/VerticalAccentList"/>
    <dgm:cxn modelId="{A7BBB9DB-5501-46E1-B700-84B1A5948A29}" type="presParOf" srcId="{C7F37A7A-F5AA-4E85-B459-F6514A81F9B9}" destId="{CC252C54-941A-417D-AAE7-F1C6FC15B689}" srcOrd="5" destOrd="0" presId="urn:microsoft.com/office/officeart/2008/layout/VerticalAccentList"/>
    <dgm:cxn modelId="{B2D5E511-2CEE-4CA8-A16D-0422DFDA57F5}" type="presParOf" srcId="{C7F37A7A-F5AA-4E85-B459-F6514A81F9B9}" destId="{FF17E305-9745-4BDF-B364-523F5B8455F6}" srcOrd="6" destOrd="0" presId="urn:microsoft.com/office/officeart/2008/layout/VerticalAccentList"/>
    <dgm:cxn modelId="{6A6C7322-9372-4115-9CAF-4FB04271EF76}" type="presParOf" srcId="{C7F37A7A-F5AA-4E85-B459-F6514A81F9B9}" destId="{4493665D-84AA-47E8-8C95-82AB4084623E}" srcOrd="7" destOrd="0" presId="urn:microsoft.com/office/officeart/2008/layout/VerticalAccentList"/>
    <dgm:cxn modelId="{7191C253-C480-422A-B2DB-924BC9AB243F}" type="presParOf" srcId="{4FB53A61-9346-4F5F-B4E1-509B4D32DAA7}" destId="{4D66269B-D2C7-4E94-8869-E1FFC147B41F}" srcOrd="5" destOrd="0" presId="urn:microsoft.com/office/officeart/2008/layout/VerticalAccentList"/>
    <dgm:cxn modelId="{E14A901E-2164-4430-B665-0D27DF7DCB47}" type="presParOf" srcId="{4FB53A61-9346-4F5F-B4E1-509B4D32DAA7}" destId="{A450AA05-2D8E-4832-9948-C00DD12B52AB}" srcOrd="6" destOrd="0" presId="urn:microsoft.com/office/officeart/2008/layout/VerticalAccentList"/>
    <dgm:cxn modelId="{7AED8EC1-9200-46DA-BB70-B1E6C89269E3}" type="presParOf" srcId="{A450AA05-2D8E-4832-9948-C00DD12B52AB}" destId="{B2B694A3-F4A1-4DE5-BCCA-BCF267848EA6}" srcOrd="0" destOrd="0" presId="urn:microsoft.com/office/officeart/2008/layout/VerticalAccentList"/>
    <dgm:cxn modelId="{3E12CFA8-733D-47E8-9D51-C26DA7B66930}" type="presParOf" srcId="{4FB53A61-9346-4F5F-B4E1-509B4D32DAA7}" destId="{00DC7673-85F4-496D-A935-B613FE1494CB}" srcOrd="7" destOrd="0" presId="urn:microsoft.com/office/officeart/2008/layout/VerticalAccentList"/>
    <dgm:cxn modelId="{FB01F1CB-06CC-47D9-BE30-3B41353BA9DD}" type="presParOf" srcId="{00DC7673-85F4-496D-A935-B613FE1494CB}" destId="{D0CB789B-807E-42F7-8F20-A7D814388318}" srcOrd="0" destOrd="0" presId="urn:microsoft.com/office/officeart/2008/layout/VerticalAccentList"/>
    <dgm:cxn modelId="{4570777F-83E9-4144-9277-FFE385D120DD}" type="presParOf" srcId="{00DC7673-85F4-496D-A935-B613FE1494CB}" destId="{B31DE141-821A-46EC-8C59-BAC349B9C925}" srcOrd="1" destOrd="0" presId="urn:microsoft.com/office/officeart/2008/layout/VerticalAccentList"/>
    <dgm:cxn modelId="{C2972A1F-4406-40E0-AC15-B1BA6944CB4E}" type="presParOf" srcId="{00DC7673-85F4-496D-A935-B613FE1494CB}" destId="{B818B370-EEC8-42FB-8EEC-BDE3BF492F4D}" srcOrd="2" destOrd="0" presId="urn:microsoft.com/office/officeart/2008/layout/VerticalAccentList"/>
    <dgm:cxn modelId="{5185D57A-D1AC-45E1-AB58-148CB6016EC8}" type="presParOf" srcId="{00DC7673-85F4-496D-A935-B613FE1494CB}" destId="{0A0E57B7-6B06-4D16-97E6-44F5F49AB012}" srcOrd="3" destOrd="0" presId="urn:microsoft.com/office/officeart/2008/layout/VerticalAccentList"/>
    <dgm:cxn modelId="{9D174F2D-61B8-4671-B3DD-8E7ACAC834FF}" type="presParOf" srcId="{00DC7673-85F4-496D-A935-B613FE1494CB}" destId="{4642274E-9C47-4CD6-9380-5EE36C5B8033}" srcOrd="4" destOrd="0" presId="urn:microsoft.com/office/officeart/2008/layout/VerticalAccentList"/>
    <dgm:cxn modelId="{258D06BA-6FF7-4C99-8CC4-D652096BCA2E}" type="presParOf" srcId="{00DC7673-85F4-496D-A935-B613FE1494CB}" destId="{92E7B1DC-037C-4BA5-8FB6-AAF1F665AD39}" srcOrd="5" destOrd="0" presId="urn:microsoft.com/office/officeart/2008/layout/VerticalAccentList"/>
    <dgm:cxn modelId="{4E69D950-16A9-42C6-BB34-557AAA8EB0A9}" type="presParOf" srcId="{00DC7673-85F4-496D-A935-B613FE1494CB}" destId="{719AD6D1-E7D2-4849-8B4C-2A6BAAAE6982}" srcOrd="6" destOrd="0" presId="urn:microsoft.com/office/officeart/2008/layout/VerticalAccentList"/>
    <dgm:cxn modelId="{2A3E711D-5341-48B6-A314-05C6889B4696}" type="presParOf" srcId="{00DC7673-85F4-496D-A935-B613FE1494CB}" destId="{2D9D6485-98BB-42AC-B7FB-45120B92FE3C}" srcOrd="7" destOrd="0" presId="urn:microsoft.com/office/officeart/2008/layout/VerticalAccentList"/>
    <dgm:cxn modelId="{51A1EBC8-CE6F-4166-ACD7-9EB8EE1C8E9A}" type="presParOf" srcId="{4FB53A61-9346-4F5F-B4E1-509B4D32DAA7}" destId="{D0FA3D17-CF0B-4F41-AE1A-8164E52422A2}" srcOrd="8" destOrd="0" presId="urn:microsoft.com/office/officeart/2008/layout/VerticalAccentList"/>
    <dgm:cxn modelId="{E5B9FC3C-17FC-4CFB-BB2B-7C95733514B2}" type="presParOf" srcId="{4FB53A61-9346-4F5F-B4E1-509B4D32DAA7}" destId="{A88BD6E6-69B2-4056-93A9-2D4DA9A0084B}" srcOrd="9" destOrd="0" presId="urn:microsoft.com/office/officeart/2008/layout/VerticalAccentList"/>
    <dgm:cxn modelId="{83BC5089-C447-4F44-9074-12BFA18F8A39}" type="presParOf" srcId="{A88BD6E6-69B2-4056-93A9-2D4DA9A0084B}" destId="{C5ECBEA3-027C-4F72-BAF8-60F6DEA90F12}" srcOrd="0" destOrd="0" presId="urn:microsoft.com/office/officeart/2008/layout/VerticalAccentList"/>
    <dgm:cxn modelId="{0C6DDA94-0062-498E-80D5-B3074520660C}" type="presParOf" srcId="{4FB53A61-9346-4F5F-B4E1-509B4D32DAA7}" destId="{C78AD6D8-0699-4A88-B605-87DA2297FAF2}" srcOrd="10" destOrd="0" presId="urn:microsoft.com/office/officeart/2008/layout/VerticalAccentList"/>
    <dgm:cxn modelId="{97EAC22C-0EF4-44EC-AEDD-2A36AC2E9440}" type="presParOf" srcId="{C78AD6D8-0699-4A88-B605-87DA2297FAF2}" destId="{DF5F54EC-C331-4571-AE2A-CDDD89E376DB}" srcOrd="0" destOrd="0" presId="urn:microsoft.com/office/officeart/2008/layout/VerticalAccentList"/>
    <dgm:cxn modelId="{5871FBE2-98BD-43F5-8A6B-E8B3BD41FB5D}" type="presParOf" srcId="{C78AD6D8-0699-4A88-B605-87DA2297FAF2}" destId="{16493CA0-CE05-41E3-81BC-113F7F1E5863}" srcOrd="1" destOrd="0" presId="urn:microsoft.com/office/officeart/2008/layout/VerticalAccentList"/>
    <dgm:cxn modelId="{66C9CC2A-B723-4801-B3FB-F8941F32A480}" type="presParOf" srcId="{C78AD6D8-0699-4A88-B605-87DA2297FAF2}" destId="{A0A37BA8-651A-4F8A-9152-4023407C6643}" srcOrd="2" destOrd="0" presId="urn:microsoft.com/office/officeart/2008/layout/VerticalAccentList"/>
    <dgm:cxn modelId="{FFB2B614-E074-4FA2-BDA6-38578AC10D60}" type="presParOf" srcId="{C78AD6D8-0699-4A88-B605-87DA2297FAF2}" destId="{60FAD926-CECE-4EF9-84DD-91BDAEC9C817}" srcOrd="3" destOrd="0" presId="urn:microsoft.com/office/officeart/2008/layout/VerticalAccentList"/>
    <dgm:cxn modelId="{73486216-9454-4D44-B710-8549C461440F}" type="presParOf" srcId="{C78AD6D8-0699-4A88-B605-87DA2297FAF2}" destId="{5244396D-5C06-43EB-BBAE-C8B9A3D74FFF}" srcOrd="4" destOrd="0" presId="urn:microsoft.com/office/officeart/2008/layout/VerticalAccentList"/>
    <dgm:cxn modelId="{517B8885-93FB-4CBF-94A6-61A833DAEAAA}" type="presParOf" srcId="{C78AD6D8-0699-4A88-B605-87DA2297FAF2}" destId="{BB7B4835-9BFA-4F7D-9B55-DE0593DEF364}" srcOrd="5" destOrd="0" presId="urn:microsoft.com/office/officeart/2008/layout/VerticalAccentList"/>
    <dgm:cxn modelId="{8098D7E2-9D61-42D1-B4FF-7FAE7106E240}" type="presParOf" srcId="{C78AD6D8-0699-4A88-B605-87DA2297FAF2}" destId="{ADE26376-10B3-40BB-A370-FB4095FDB806}" srcOrd="6" destOrd="0" presId="urn:microsoft.com/office/officeart/2008/layout/VerticalAccentList"/>
    <dgm:cxn modelId="{FF3EDE1F-CB04-4EC6-92B6-2E1E6AE04775}" type="presParOf" srcId="{C78AD6D8-0699-4A88-B605-87DA2297FAF2}" destId="{91A0D9A2-0368-4216-9C84-AA3023401804}"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6825C31-8D6F-E142-9B30-F81EC8609ACC}" type="doc">
      <dgm:prSet loTypeId="urn:microsoft.com/office/officeart/2005/8/layout/target2" loCatId="" qsTypeId="urn:microsoft.com/office/officeart/2009/2/quickstyle/3d8" qsCatId="3D" csTypeId="urn:microsoft.com/office/officeart/2005/8/colors/accent2_3" csCatId="accent2" phldr="1"/>
      <dgm:spPr/>
      <dgm:t>
        <a:bodyPr/>
        <a:lstStyle/>
        <a:p>
          <a:endParaRPr lang="fr-FR"/>
        </a:p>
      </dgm:t>
    </dgm:pt>
    <dgm:pt modelId="{A8626BD8-F378-904D-8B1B-0A148825950A}">
      <dgm:prSet phldrT="[Texte]"/>
      <dgm:spPr/>
      <dgm:t>
        <a:bodyPr/>
        <a:lstStyle/>
        <a:p>
          <a:r>
            <a:rPr lang="fr-FR" dirty="0"/>
            <a:t>Niveau </a:t>
          </a:r>
          <a:r>
            <a:rPr lang="fr-FR" dirty="0" smtClean="0"/>
            <a:t>1 : </a:t>
          </a:r>
          <a:r>
            <a:rPr lang="fr-FR" dirty="0"/>
            <a:t>Risques pour les personnes</a:t>
          </a:r>
        </a:p>
      </dgm:t>
    </dgm:pt>
    <dgm:pt modelId="{6234AA5D-2896-B042-9206-84F712BB92C4}" type="parTrans" cxnId="{AFEECD15-4D86-D94E-8EED-D89145324C4D}">
      <dgm:prSet/>
      <dgm:spPr/>
      <dgm:t>
        <a:bodyPr/>
        <a:lstStyle/>
        <a:p>
          <a:endParaRPr lang="fr-FR"/>
        </a:p>
      </dgm:t>
    </dgm:pt>
    <dgm:pt modelId="{D3069726-5343-794D-885E-858544CCCC77}" type="sibTrans" cxnId="{AFEECD15-4D86-D94E-8EED-D89145324C4D}">
      <dgm:prSet/>
      <dgm:spPr/>
      <dgm:t>
        <a:bodyPr/>
        <a:lstStyle/>
        <a:p>
          <a:endParaRPr lang="fr-FR"/>
        </a:p>
      </dgm:t>
    </dgm:pt>
    <dgm:pt modelId="{A131A467-024B-1E4F-BDB0-2E101FCCC180}">
      <dgm:prSet phldrT="[Texte]"/>
      <dgm:spPr/>
      <dgm:t>
        <a:bodyPr/>
        <a:lstStyle/>
        <a:p>
          <a:r>
            <a:rPr lang="fr-FR" dirty="0"/>
            <a:t>Prévention des risques sur le lieu de travail</a:t>
          </a:r>
        </a:p>
      </dgm:t>
    </dgm:pt>
    <dgm:pt modelId="{F84D6FF3-0C1D-7A49-BD26-4CD8109CAD21}" type="parTrans" cxnId="{45AAADE1-E6B9-FB41-83CC-26CB4CACAAF5}">
      <dgm:prSet/>
      <dgm:spPr/>
      <dgm:t>
        <a:bodyPr/>
        <a:lstStyle/>
        <a:p>
          <a:endParaRPr lang="fr-FR"/>
        </a:p>
      </dgm:t>
    </dgm:pt>
    <dgm:pt modelId="{8FADA563-F300-F44E-8458-1090290783E5}" type="sibTrans" cxnId="{45AAADE1-E6B9-FB41-83CC-26CB4CACAAF5}">
      <dgm:prSet/>
      <dgm:spPr/>
      <dgm:t>
        <a:bodyPr/>
        <a:lstStyle/>
        <a:p>
          <a:endParaRPr lang="fr-FR"/>
        </a:p>
      </dgm:t>
    </dgm:pt>
    <dgm:pt modelId="{F60CC265-BD87-8C4D-A645-08185377A935}">
      <dgm:prSet phldrT="[Texte]"/>
      <dgm:spPr/>
      <dgm:t>
        <a:bodyPr/>
        <a:lstStyle/>
        <a:p>
          <a:r>
            <a:rPr lang="fr-FR" dirty="0"/>
            <a:t>Risques liés à une intervention sur aéronef</a:t>
          </a:r>
        </a:p>
      </dgm:t>
    </dgm:pt>
    <dgm:pt modelId="{14558448-678C-E440-87FC-63B632990737}" type="parTrans" cxnId="{D4A59541-BAF9-C34B-83E9-B6349E1E8C64}">
      <dgm:prSet/>
      <dgm:spPr/>
      <dgm:t>
        <a:bodyPr/>
        <a:lstStyle/>
        <a:p>
          <a:endParaRPr lang="fr-FR"/>
        </a:p>
      </dgm:t>
    </dgm:pt>
    <dgm:pt modelId="{ED0384E4-8C99-9744-8342-5B673C1EF3AF}" type="sibTrans" cxnId="{D4A59541-BAF9-C34B-83E9-B6349E1E8C64}">
      <dgm:prSet/>
      <dgm:spPr/>
      <dgm:t>
        <a:bodyPr/>
        <a:lstStyle/>
        <a:p>
          <a:endParaRPr lang="fr-FR"/>
        </a:p>
      </dgm:t>
    </dgm:pt>
    <dgm:pt modelId="{927DCD19-CD1B-6D4D-9AD5-DDA44B3C38C1}">
      <dgm:prSet phldrT="[Texte]"/>
      <dgm:spPr/>
      <dgm:t>
        <a:bodyPr/>
        <a:lstStyle/>
        <a:p>
          <a:r>
            <a:rPr lang="fr-FR" dirty="0"/>
            <a:t>Niveau </a:t>
          </a:r>
          <a:r>
            <a:rPr lang="fr-FR" dirty="0" smtClean="0"/>
            <a:t>2 : </a:t>
          </a:r>
          <a:r>
            <a:rPr lang="fr-FR" dirty="0"/>
            <a:t>Risques pour le matériel</a:t>
          </a:r>
        </a:p>
      </dgm:t>
    </dgm:pt>
    <dgm:pt modelId="{CBA47108-B52A-7A42-8478-6A660AAA2302}" type="parTrans" cxnId="{79BD4D08-33CF-D643-8CCA-4C96AF40BF4A}">
      <dgm:prSet/>
      <dgm:spPr/>
      <dgm:t>
        <a:bodyPr/>
        <a:lstStyle/>
        <a:p>
          <a:endParaRPr lang="fr-FR"/>
        </a:p>
      </dgm:t>
    </dgm:pt>
    <dgm:pt modelId="{D77A0EC7-7E91-BC4C-BDEB-7659A5F77ABB}" type="sibTrans" cxnId="{79BD4D08-33CF-D643-8CCA-4C96AF40BF4A}">
      <dgm:prSet/>
      <dgm:spPr/>
      <dgm:t>
        <a:bodyPr/>
        <a:lstStyle/>
        <a:p>
          <a:endParaRPr lang="fr-FR"/>
        </a:p>
      </dgm:t>
    </dgm:pt>
    <dgm:pt modelId="{DD4E8A9D-A5E1-3E49-ADCC-A01BD0A41CFA}">
      <dgm:prSet phldrT="[Texte]"/>
      <dgm:spPr/>
      <dgm:t>
        <a:bodyPr/>
        <a:lstStyle/>
        <a:p>
          <a:r>
            <a:rPr lang="fr-FR" dirty="0"/>
            <a:t>Configuration aéronef</a:t>
          </a:r>
        </a:p>
      </dgm:t>
    </dgm:pt>
    <dgm:pt modelId="{EE2E50D9-3BAC-A242-BAF4-8B497D07E2F3}" type="parTrans" cxnId="{45C5BD39-4273-1D45-8961-3F7BBD48CF84}">
      <dgm:prSet/>
      <dgm:spPr/>
      <dgm:t>
        <a:bodyPr/>
        <a:lstStyle/>
        <a:p>
          <a:endParaRPr lang="fr-FR"/>
        </a:p>
      </dgm:t>
    </dgm:pt>
    <dgm:pt modelId="{F6C79F0B-25ED-BC44-A99C-7811EE4DD809}" type="sibTrans" cxnId="{45C5BD39-4273-1D45-8961-3F7BBD48CF84}">
      <dgm:prSet/>
      <dgm:spPr/>
      <dgm:t>
        <a:bodyPr/>
        <a:lstStyle/>
        <a:p>
          <a:endParaRPr lang="fr-FR"/>
        </a:p>
      </dgm:t>
    </dgm:pt>
    <dgm:pt modelId="{C9AA748D-621A-1E41-BA96-52B7B5DF8A4B}">
      <dgm:prSet phldrT="[Texte]"/>
      <dgm:spPr/>
      <dgm:t>
        <a:bodyPr/>
        <a:lstStyle/>
        <a:p>
          <a:r>
            <a:rPr lang="fr-FR" dirty="0"/>
            <a:t>Bonnes pratiques</a:t>
          </a:r>
        </a:p>
      </dgm:t>
    </dgm:pt>
    <dgm:pt modelId="{445FCDA3-700E-DA4B-8C4A-4E91B3DC1454}" type="parTrans" cxnId="{523EEBEF-068C-4447-BC02-21FED1698C4F}">
      <dgm:prSet/>
      <dgm:spPr/>
      <dgm:t>
        <a:bodyPr/>
        <a:lstStyle/>
        <a:p>
          <a:endParaRPr lang="fr-FR"/>
        </a:p>
      </dgm:t>
    </dgm:pt>
    <dgm:pt modelId="{C6ADF4F8-0065-7B4B-B2EA-76238A4C4E93}" type="sibTrans" cxnId="{523EEBEF-068C-4447-BC02-21FED1698C4F}">
      <dgm:prSet/>
      <dgm:spPr/>
      <dgm:t>
        <a:bodyPr/>
        <a:lstStyle/>
        <a:p>
          <a:endParaRPr lang="fr-FR"/>
        </a:p>
      </dgm:t>
    </dgm:pt>
    <dgm:pt modelId="{6253501E-6E57-0A44-9850-92440280E1E3}">
      <dgm:prSet phldrT="[Texte]"/>
      <dgm:spPr/>
      <dgm:t>
        <a:bodyPr/>
        <a:lstStyle/>
        <a:p>
          <a:r>
            <a:rPr lang="fr-FR" dirty="0"/>
            <a:t>Niveau </a:t>
          </a:r>
          <a:r>
            <a:rPr lang="fr-FR" dirty="0" smtClean="0"/>
            <a:t>3 : </a:t>
          </a:r>
          <a:r>
            <a:rPr lang="fr-FR" dirty="0"/>
            <a:t>Risques pour les utilisateurs</a:t>
          </a:r>
        </a:p>
      </dgm:t>
    </dgm:pt>
    <dgm:pt modelId="{A3CCC096-D825-9D4F-A764-AA3387F7E7E8}" type="parTrans" cxnId="{A683C99B-6D81-E647-9A87-A821CB300113}">
      <dgm:prSet/>
      <dgm:spPr/>
      <dgm:t>
        <a:bodyPr/>
        <a:lstStyle/>
        <a:p>
          <a:endParaRPr lang="fr-FR"/>
        </a:p>
      </dgm:t>
    </dgm:pt>
    <dgm:pt modelId="{FC5A9497-2DAD-D449-8ADF-95EA17448CEF}" type="sibTrans" cxnId="{A683C99B-6D81-E647-9A87-A821CB300113}">
      <dgm:prSet/>
      <dgm:spPr/>
      <dgm:t>
        <a:bodyPr/>
        <a:lstStyle/>
        <a:p>
          <a:endParaRPr lang="fr-FR"/>
        </a:p>
      </dgm:t>
    </dgm:pt>
    <dgm:pt modelId="{1FAF2CF5-9E96-8049-9B57-D8B9802ABD5F}">
      <dgm:prSet phldrT="[Texte]"/>
      <dgm:spPr/>
      <dgm:t>
        <a:bodyPr/>
        <a:lstStyle/>
        <a:p>
          <a:r>
            <a:rPr lang="fr-FR" dirty="0"/>
            <a:t>Surveillance conformité</a:t>
          </a:r>
        </a:p>
      </dgm:t>
    </dgm:pt>
    <dgm:pt modelId="{C8AD5DA4-2B89-E548-8D9B-B2837FAD050E}" type="parTrans" cxnId="{17245FFD-5E75-1C41-AB39-31C88C51F8A1}">
      <dgm:prSet/>
      <dgm:spPr/>
      <dgm:t>
        <a:bodyPr/>
        <a:lstStyle/>
        <a:p>
          <a:endParaRPr lang="fr-FR"/>
        </a:p>
      </dgm:t>
    </dgm:pt>
    <dgm:pt modelId="{E17027D7-264E-A04E-9CEE-8CF1598C31E2}" type="sibTrans" cxnId="{17245FFD-5E75-1C41-AB39-31C88C51F8A1}">
      <dgm:prSet/>
      <dgm:spPr/>
      <dgm:t>
        <a:bodyPr/>
        <a:lstStyle/>
        <a:p>
          <a:endParaRPr lang="fr-FR"/>
        </a:p>
      </dgm:t>
    </dgm:pt>
    <dgm:pt modelId="{9CB88F7A-B64C-A244-AB4F-F19E4867E3F8}">
      <dgm:prSet phldrT="[Texte]"/>
      <dgm:spPr/>
      <dgm:t>
        <a:bodyPr/>
        <a:lstStyle/>
        <a:p>
          <a:r>
            <a:rPr lang="fr-FR" dirty="0"/>
            <a:t>Principes FH &amp;SGS</a:t>
          </a:r>
        </a:p>
      </dgm:t>
    </dgm:pt>
    <dgm:pt modelId="{CF79ECEF-B4C7-964C-8C26-53C5D52F7A1D}" type="parTrans" cxnId="{9FAAAD70-D638-2C48-AB10-B4157FA66038}">
      <dgm:prSet/>
      <dgm:spPr/>
      <dgm:t>
        <a:bodyPr/>
        <a:lstStyle/>
        <a:p>
          <a:endParaRPr lang="fr-FR"/>
        </a:p>
      </dgm:t>
    </dgm:pt>
    <dgm:pt modelId="{011521C4-9156-BA40-B141-4F7DBC7D834F}" type="sibTrans" cxnId="{9FAAAD70-D638-2C48-AB10-B4157FA66038}">
      <dgm:prSet/>
      <dgm:spPr/>
      <dgm:t>
        <a:bodyPr/>
        <a:lstStyle/>
        <a:p>
          <a:endParaRPr lang="fr-FR"/>
        </a:p>
      </dgm:t>
    </dgm:pt>
    <dgm:pt modelId="{0D62D989-4D8B-EC43-8FC5-00E7535EAF3D}" type="pres">
      <dgm:prSet presAssocID="{B6825C31-8D6F-E142-9B30-F81EC8609ACC}" presName="Name0" presStyleCnt="0">
        <dgm:presLayoutVars>
          <dgm:chMax val="3"/>
          <dgm:chPref val="1"/>
          <dgm:dir/>
          <dgm:animLvl val="lvl"/>
          <dgm:resizeHandles/>
        </dgm:presLayoutVars>
      </dgm:prSet>
      <dgm:spPr/>
      <dgm:t>
        <a:bodyPr/>
        <a:lstStyle/>
        <a:p>
          <a:endParaRPr lang="fr-FR"/>
        </a:p>
      </dgm:t>
    </dgm:pt>
    <dgm:pt modelId="{10EEB960-9434-BD4F-B760-915089D98467}" type="pres">
      <dgm:prSet presAssocID="{B6825C31-8D6F-E142-9B30-F81EC8609ACC}" presName="outerBox" presStyleCnt="0"/>
      <dgm:spPr/>
    </dgm:pt>
    <dgm:pt modelId="{7F08110E-F20D-0442-99E7-5501E503A2BB}" type="pres">
      <dgm:prSet presAssocID="{B6825C31-8D6F-E142-9B30-F81EC8609ACC}" presName="outerBoxParent" presStyleLbl="node1" presStyleIdx="0" presStyleCnt="3"/>
      <dgm:spPr/>
      <dgm:t>
        <a:bodyPr/>
        <a:lstStyle/>
        <a:p>
          <a:endParaRPr lang="fr-FR"/>
        </a:p>
      </dgm:t>
    </dgm:pt>
    <dgm:pt modelId="{D6DA2B81-B16C-1644-B13F-CD5A28DD59AE}" type="pres">
      <dgm:prSet presAssocID="{B6825C31-8D6F-E142-9B30-F81EC8609ACC}" presName="outerBoxChildren" presStyleCnt="0"/>
      <dgm:spPr/>
    </dgm:pt>
    <dgm:pt modelId="{DE1783FE-CB68-534E-8D2F-ABC6C4DD5F51}" type="pres">
      <dgm:prSet presAssocID="{A131A467-024B-1E4F-BDB0-2E101FCCC180}" presName="oChild" presStyleLbl="fgAcc1" presStyleIdx="0" presStyleCnt="6">
        <dgm:presLayoutVars>
          <dgm:bulletEnabled val="1"/>
        </dgm:presLayoutVars>
      </dgm:prSet>
      <dgm:spPr/>
      <dgm:t>
        <a:bodyPr/>
        <a:lstStyle/>
        <a:p>
          <a:endParaRPr lang="fr-FR"/>
        </a:p>
      </dgm:t>
    </dgm:pt>
    <dgm:pt modelId="{D4DCA529-18B2-4C41-B4FA-25C08C4EB8EF}" type="pres">
      <dgm:prSet presAssocID="{8FADA563-F300-F44E-8458-1090290783E5}" presName="outerSibTrans" presStyleCnt="0"/>
      <dgm:spPr/>
    </dgm:pt>
    <dgm:pt modelId="{E5AFCDCB-6B12-D448-88D4-4578DE079E1D}" type="pres">
      <dgm:prSet presAssocID="{F60CC265-BD87-8C4D-A645-08185377A935}" presName="oChild" presStyleLbl="fgAcc1" presStyleIdx="1" presStyleCnt="6">
        <dgm:presLayoutVars>
          <dgm:bulletEnabled val="1"/>
        </dgm:presLayoutVars>
      </dgm:prSet>
      <dgm:spPr/>
      <dgm:t>
        <a:bodyPr/>
        <a:lstStyle/>
        <a:p>
          <a:endParaRPr lang="fr-FR"/>
        </a:p>
      </dgm:t>
    </dgm:pt>
    <dgm:pt modelId="{CE86D562-3157-7846-A1D0-0BE404E8E4BD}" type="pres">
      <dgm:prSet presAssocID="{B6825C31-8D6F-E142-9B30-F81EC8609ACC}" presName="middleBox" presStyleCnt="0"/>
      <dgm:spPr/>
    </dgm:pt>
    <dgm:pt modelId="{EFEA0B9D-1BA9-334D-85F8-51CF2AAC5F5B}" type="pres">
      <dgm:prSet presAssocID="{B6825C31-8D6F-E142-9B30-F81EC8609ACC}" presName="middleBoxParent" presStyleLbl="node1" presStyleIdx="1" presStyleCnt="3"/>
      <dgm:spPr/>
      <dgm:t>
        <a:bodyPr/>
        <a:lstStyle/>
        <a:p>
          <a:endParaRPr lang="fr-FR"/>
        </a:p>
      </dgm:t>
    </dgm:pt>
    <dgm:pt modelId="{65E6B275-3BDD-F94C-BE3A-A70C81672E21}" type="pres">
      <dgm:prSet presAssocID="{B6825C31-8D6F-E142-9B30-F81EC8609ACC}" presName="middleBoxChildren" presStyleCnt="0"/>
      <dgm:spPr/>
    </dgm:pt>
    <dgm:pt modelId="{6FC92DCE-2A08-A94E-AD51-D221CA11C4B0}" type="pres">
      <dgm:prSet presAssocID="{DD4E8A9D-A5E1-3E49-ADCC-A01BD0A41CFA}" presName="mChild" presStyleLbl="fgAcc1" presStyleIdx="2" presStyleCnt="6">
        <dgm:presLayoutVars>
          <dgm:bulletEnabled val="1"/>
        </dgm:presLayoutVars>
      </dgm:prSet>
      <dgm:spPr/>
      <dgm:t>
        <a:bodyPr/>
        <a:lstStyle/>
        <a:p>
          <a:endParaRPr lang="fr-FR"/>
        </a:p>
      </dgm:t>
    </dgm:pt>
    <dgm:pt modelId="{1754C97A-6BF8-F949-91B4-706B36771223}" type="pres">
      <dgm:prSet presAssocID="{F6C79F0B-25ED-BC44-A99C-7811EE4DD809}" presName="middleSibTrans" presStyleCnt="0"/>
      <dgm:spPr/>
    </dgm:pt>
    <dgm:pt modelId="{7446C045-418F-2F48-B0F5-A149D7F08BC1}" type="pres">
      <dgm:prSet presAssocID="{C9AA748D-621A-1E41-BA96-52B7B5DF8A4B}" presName="mChild" presStyleLbl="fgAcc1" presStyleIdx="3" presStyleCnt="6">
        <dgm:presLayoutVars>
          <dgm:bulletEnabled val="1"/>
        </dgm:presLayoutVars>
      </dgm:prSet>
      <dgm:spPr/>
      <dgm:t>
        <a:bodyPr/>
        <a:lstStyle/>
        <a:p>
          <a:endParaRPr lang="fr-FR"/>
        </a:p>
      </dgm:t>
    </dgm:pt>
    <dgm:pt modelId="{A0B2F8C1-A56E-BD49-8A2F-3FDDEC8F4D48}" type="pres">
      <dgm:prSet presAssocID="{B6825C31-8D6F-E142-9B30-F81EC8609ACC}" presName="centerBox" presStyleCnt="0"/>
      <dgm:spPr/>
    </dgm:pt>
    <dgm:pt modelId="{C779E057-888D-9548-8DAD-7AEE18F3BCEF}" type="pres">
      <dgm:prSet presAssocID="{B6825C31-8D6F-E142-9B30-F81EC8609ACC}" presName="centerBoxParent" presStyleLbl="node1" presStyleIdx="2" presStyleCnt="3"/>
      <dgm:spPr/>
      <dgm:t>
        <a:bodyPr/>
        <a:lstStyle/>
        <a:p>
          <a:endParaRPr lang="fr-FR"/>
        </a:p>
      </dgm:t>
    </dgm:pt>
    <dgm:pt modelId="{F57EB0BB-3A99-7540-B7FE-D42F055701FC}" type="pres">
      <dgm:prSet presAssocID="{B6825C31-8D6F-E142-9B30-F81EC8609ACC}" presName="centerBoxChildren" presStyleCnt="0"/>
      <dgm:spPr/>
    </dgm:pt>
    <dgm:pt modelId="{77E32ABF-9CEC-2E41-ACF8-027676F73BAC}" type="pres">
      <dgm:prSet presAssocID="{1FAF2CF5-9E96-8049-9B57-D8B9802ABD5F}" presName="cChild" presStyleLbl="fgAcc1" presStyleIdx="4" presStyleCnt="6">
        <dgm:presLayoutVars>
          <dgm:bulletEnabled val="1"/>
        </dgm:presLayoutVars>
      </dgm:prSet>
      <dgm:spPr/>
      <dgm:t>
        <a:bodyPr/>
        <a:lstStyle/>
        <a:p>
          <a:endParaRPr lang="fr-FR"/>
        </a:p>
      </dgm:t>
    </dgm:pt>
    <dgm:pt modelId="{AD6704B8-2170-D240-93AC-54509CD9A350}" type="pres">
      <dgm:prSet presAssocID="{E17027D7-264E-A04E-9CEE-8CF1598C31E2}" presName="centerSibTrans" presStyleCnt="0"/>
      <dgm:spPr/>
    </dgm:pt>
    <dgm:pt modelId="{4475200F-0F09-5B47-B512-8F18573A0A0E}" type="pres">
      <dgm:prSet presAssocID="{9CB88F7A-B64C-A244-AB4F-F19E4867E3F8}" presName="cChild" presStyleLbl="fgAcc1" presStyleIdx="5" presStyleCnt="6">
        <dgm:presLayoutVars>
          <dgm:bulletEnabled val="1"/>
        </dgm:presLayoutVars>
      </dgm:prSet>
      <dgm:spPr/>
      <dgm:t>
        <a:bodyPr/>
        <a:lstStyle/>
        <a:p>
          <a:endParaRPr lang="fr-FR"/>
        </a:p>
      </dgm:t>
    </dgm:pt>
  </dgm:ptLst>
  <dgm:cxnLst>
    <dgm:cxn modelId="{9942B5CC-9131-924F-8D78-7BBFC6705F78}" type="presOf" srcId="{F60CC265-BD87-8C4D-A645-08185377A935}" destId="{E5AFCDCB-6B12-D448-88D4-4578DE079E1D}" srcOrd="0" destOrd="0" presId="urn:microsoft.com/office/officeart/2005/8/layout/target2"/>
    <dgm:cxn modelId="{45C5BD39-4273-1D45-8961-3F7BBD48CF84}" srcId="{927DCD19-CD1B-6D4D-9AD5-DDA44B3C38C1}" destId="{DD4E8A9D-A5E1-3E49-ADCC-A01BD0A41CFA}" srcOrd="0" destOrd="0" parTransId="{EE2E50D9-3BAC-A242-BAF4-8B497D07E2F3}" sibTransId="{F6C79F0B-25ED-BC44-A99C-7811EE4DD809}"/>
    <dgm:cxn modelId="{B89B45DB-04C6-9C44-843F-0B7232252CFA}" type="presOf" srcId="{A8626BD8-F378-904D-8B1B-0A148825950A}" destId="{7F08110E-F20D-0442-99E7-5501E503A2BB}" srcOrd="0" destOrd="0" presId="urn:microsoft.com/office/officeart/2005/8/layout/target2"/>
    <dgm:cxn modelId="{A3561566-48B8-2846-B8FD-95BFB0266491}" type="presOf" srcId="{1FAF2CF5-9E96-8049-9B57-D8B9802ABD5F}" destId="{77E32ABF-9CEC-2E41-ACF8-027676F73BAC}" srcOrd="0" destOrd="0" presId="urn:microsoft.com/office/officeart/2005/8/layout/target2"/>
    <dgm:cxn modelId="{523EEBEF-068C-4447-BC02-21FED1698C4F}" srcId="{927DCD19-CD1B-6D4D-9AD5-DDA44B3C38C1}" destId="{C9AA748D-621A-1E41-BA96-52B7B5DF8A4B}" srcOrd="1" destOrd="0" parTransId="{445FCDA3-700E-DA4B-8C4A-4E91B3DC1454}" sibTransId="{C6ADF4F8-0065-7B4B-B2EA-76238A4C4E93}"/>
    <dgm:cxn modelId="{45AAADE1-E6B9-FB41-83CC-26CB4CACAAF5}" srcId="{A8626BD8-F378-904D-8B1B-0A148825950A}" destId="{A131A467-024B-1E4F-BDB0-2E101FCCC180}" srcOrd="0" destOrd="0" parTransId="{F84D6FF3-0C1D-7A49-BD26-4CD8109CAD21}" sibTransId="{8FADA563-F300-F44E-8458-1090290783E5}"/>
    <dgm:cxn modelId="{CC3B3E4B-A7B3-934C-B2EF-720170E1A267}" type="presOf" srcId="{B6825C31-8D6F-E142-9B30-F81EC8609ACC}" destId="{0D62D989-4D8B-EC43-8FC5-00E7535EAF3D}" srcOrd="0" destOrd="0" presId="urn:microsoft.com/office/officeart/2005/8/layout/target2"/>
    <dgm:cxn modelId="{D4A59541-BAF9-C34B-83E9-B6349E1E8C64}" srcId="{A8626BD8-F378-904D-8B1B-0A148825950A}" destId="{F60CC265-BD87-8C4D-A645-08185377A935}" srcOrd="1" destOrd="0" parTransId="{14558448-678C-E440-87FC-63B632990737}" sibTransId="{ED0384E4-8C99-9744-8342-5B673C1EF3AF}"/>
    <dgm:cxn modelId="{AFEECD15-4D86-D94E-8EED-D89145324C4D}" srcId="{B6825C31-8D6F-E142-9B30-F81EC8609ACC}" destId="{A8626BD8-F378-904D-8B1B-0A148825950A}" srcOrd="0" destOrd="0" parTransId="{6234AA5D-2896-B042-9206-84F712BB92C4}" sibTransId="{D3069726-5343-794D-885E-858544CCCC77}"/>
    <dgm:cxn modelId="{17245FFD-5E75-1C41-AB39-31C88C51F8A1}" srcId="{6253501E-6E57-0A44-9850-92440280E1E3}" destId="{1FAF2CF5-9E96-8049-9B57-D8B9802ABD5F}" srcOrd="0" destOrd="0" parTransId="{C8AD5DA4-2B89-E548-8D9B-B2837FAD050E}" sibTransId="{E17027D7-264E-A04E-9CEE-8CF1598C31E2}"/>
    <dgm:cxn modelId="{A683C99B-6D81-E647-9A87-A821CB300113}" srcId="{B6825C31-8D6F-E142-9B30-F81EC8609ACC}" destId="{6253501E-6E57-0A44-9850-92440280E1E3}" srcOrd="2" destOrd="0" parTransId="{A3CCC096-D825-9D4F-A764-AA3387F7E7E8}" sibTransId="{FC5A9497-2DAD-D449-8ADF-95EA17448CEF}"/>
    <dgm:cxn modelId="{79BD4D08-33CF-D643-8CCA-4C96AF40BF4A}" srcId="{B6825C31-8D6F-E142-9B30-F81EC8609ACC}" destId="{927DCD19-CD1B-6D4D-9AD5-DDA44B3C38C1}" srcOrd="1" destOrd="0" parTransId="{CBA47108-B52A-7A42-8478-6A660AAA2302}" sibTransId="{D77A0EC7-7E91-BC4C-BDEB-7659A5F77ABB}"/>
    <dgm:cxn modelId="{90C0A8E9-AF59-8B45-86F3-0DC1FA3786CA}" type="presOf" srcId="{9CB88F7A-B64C-A244-AB4F-F19E4867E3F8}" destId="{4475200F-0F09-5B47-B512-8F18573A0A0E}" srcOrd="0" destOrd="0" presId="urn:microsoft.com/office/officeart/2005/8/layout/target2"/>
    <dgm:cxn modelId="{4F54C09B-8D17-C343-B051-F9C311DF14B8}" type="presOf" srcId="{927DCD19-CD1B-6D4D-9AD5-DDA44B3C38C1}" destId="{EFEA0B9D-1BA9-334D-85F8-51CF2AAC5F5B}" srcOrd="0" destOrd="0" presId="urn:microsoft.com/office/officeart/2005/8/layout/target2"/>
    <dgm:cxn modelId="{9FAAAD70-D638-2C48-AB10-B4157FA66038}" srcId="{6253501E-6E57-0A44-9850-92440280E1E3}" destId="{9CB88F7A-B64C-A244-AB4F-F19E4867E3F8}" srcOrd="1" destOrd="0" parTransId="{CF79ECEF-B4C7-964C-8C26-53C5D52F7A1D}" sibTransId="{011521C4-9156-BA40-B141-4F7DBC7D834F}"/>
    <dgm:cxn modelId="{88233A43-D458-9745-8A9B-738B6A030D15}" type="presOf" srcId="{DD4E8A9D-A5E1-3E49-ADCC-A01BD0A41CFA}" destId="{6FC92DCE-2A08-A94E-AD51-D221CA11C4B0}" srcOrd="0" destOrd="0" presId="urn:microsoft.com/office/officeart/2005/8/layout/target2"/>
    <dgm:cxn modelId="{A18F71CC-6ABC-DE4A-A096-BEF1B0F3B4EB}" type="presOf" srcId="{6253501E-6E57-0A44-9850-92440280E1E3}" destId="{C779E057-888D-9548-8DAD-7AEE18F3BCEF}" srcOrd="0" destOrd="0" presId="urn:microsoft.com/office/officeart/2005/8/layout/target2"/>
    <dgm:cxn modelId="{521777C4-58B5-FA4B-9F1C-E1F6B5F3FF60}" type="presOf" srcId="{A131A467-024B-1E4F-BDB0-2E101FCCC180}" destId="{DE1783FE-CB68-534E-8D2F-ABC6C4DD5F51}" srcOrd="0" destOrd="0" presId="urn:microsoft.com/office/officeart/2005/8/layout/target2"/>
    <dgm:cxn modelId="{E4F623B2-B695-2E4F-B20B-0D639269B4EF}" type="presOf" srcId="{C9AA748D-621A-1E41-BA96-52B7B5DF8A4B}" destId="{7446C045-418F-2F48-B0F5-A149D7F08BC1}" srcOrd="0" destOrd="0" presId="urn:microsoft.com/office/officeart/2005/8/layout/target2"/>
    <dgm:cxn modelId="{FDC4F41B-CEB1-9241-9DDB-1AC8E81C775B}" type="presParOf" srcId="{0D62D989-4D8B-EC43-8FC5-00E7535EAF3D}" destId="{10EEB960-9434-BD4F-B760-915089D98467}" srcOrd="0" destOrd="0" presId="urn:microsoft.com/office/officeart/2005/8/layout/target2"/>
    <dgm:cxn modelId="{AF58D2D3-0F7A-DB4C-BBA1-321D9ADB5AE2}" type="presParOf" srcId="{10EEB960-9434-BD4F-B760-915089D98467}" destId="{7F08110E-F20D-0442-99E7-5501E503A2BB}" srcOrd="0" destOrd="0" presId="urn:microsoft.com/office/officeart/2005/8/layout/target2"/>
    <dgm:cxn modelId="{C352205C-BB3A-A046-859D-B85656D99B67}" type="presParOf" srcId="{10EEB960-9434-BD4F-B760-915089D98467}" destId="{D6DA2B81-B16C-1644-B13F-CD5A28DD59AE}" srcOrd="1" destOrd="0" presId="urn:microsoft.com/office/officeart/2005/8/layout/target2"/>
    <dgm:cxn modelId="{E757A2E3-3200-5F41-8831-725C911EC306}" type="presParOf" srcId="{D6DA2B81-B16C-1644-B13F-CD5A28DD59AE}" destId="{DE1783FE-CB68-534E-8D2F-ABC6C4DD5F51}" srcOrd="0" destOrd="0" presId="urn:microsoft.com/office/officeart/2005/8/layout/target2"/>
    <dgm:cxn modelId="{CD649B03-107A-294D-A78E-0251AE2310A5}" type="presParOf" srcId="{D6DA2B81-B16C-1644-B13F-CD5A28DD59AE}" destId="{D4DCA529-18B2-4C41-B4FA-25C08C4EB8EF}" srcOrd="1" destOrd="0" presId="urn:microsoft.com/office/officeart/2005/8/layout/target2"/>
    <dgm:cxn modelId="{C085AC8D-4604-CC45-AEF8-DBA12DFAF188}" type="presParOf" srcId="{D6DA2B81-B16C-1644-B13F-CD5A28DD59AE}" destId="{E5AFCDCB-6B12-D448-88D4-4578DE079E1D}" srcOrd="2" destOrd="0" presId="urn:microsoft.com/office/officeart/2005/8/layout/target2"/>
    <dgm:cxn modelId="{03C934DC-CA3C-8E40-9065-C6620569877F}" type="presParOf" srcId="{0D62D989-4D8B-EC43-8FC5-00E7535EAF3D}" destId="{CE86D562-3157-7846-A1D0-0BE404E8E4BD}" srcOrd="1" destOrd="0" presId="urn:microsoft.com/office/officeart/2005/8/layout/target2"/>
    <dgm:cxn modelId="{E6758AD9-CC0D-C24F-8563-9789790D1941}" type="presParOf" srcId="{CE86D562-3157-7846-A1D0-0BE404E8E4BD}" destId="{EFEA0B9D-1BA9-334D-85F8-51CF2AAC5F5B}" srcOrd="0" destOrd="0" presId="urn:microsoft.com/office/officeart/2005/8/layout/target2"/>
    <dgm:cxn modelId="{AAE46428-328A-2745-B9DD-F8508BA7C7F8}" type="presParOf" srcId="{CE86D562-3157-7846-A1D0-0BE404E8E4BD}" destId="{65E6B275-3BDD-F94C-BE3A-A70C81672E21}" srcOrd="1" destOrd="0" presId="urn:microsoft.com/office/officeart/2005/8/layout/target2"/>
    <dgm:cxn modelId="{C5DEE93D-E072-7848-83EB-8FDE3AC4CB75}" type="presParOf" srcId="{65E6B275-3BDD-F94C-BE3A-A70C81672E21}" destId="{6FC92DCE-2A08-A94E-AD51-D221CA11C4B0}" srcOrd="0" destOrd="0" presId="urn:microsoft.com/office/officeart/2005/8/layout/target2"/>
    <dgm:cxn modelId="{B7D73CBB-4E05-AC42-ADE3-D9D6104D879E}" type="presParOf" srcId="{65E6B275-3BDD-F94C-BE3A-A70C81672E21}" destId="{1754C97A-6BF8-F949-91B4-706B36771223}" srcOrd="1" destOrd="0" presId="urn:microsoft.com/office/officeart/2005/8/layout/target2"/>
    <dgm:cxn modelId="{7922A09E-AA5F-874F-A00C-2D10B39B673D}" type="presParOf" srcId="{65E6B275-3BDD-F94C-BE3A-A70C81672E21}" destId="{7446C045-418F-2F48-B0F5-A149D7F08BC1}" srcOrd="2" destOrd="0" presId="urn:microsoft.com/office/officeart/2005/8/layout/target2"/>
    <dgm:cxn modelId="{EFB6F598-C7DB-8748-B9A5-1760F14D0CDA}" type="presParOf" srcId="{0D62D989-4D8B-EC43-8FC5-00E7535EAF3D}" destId="{A0B2F8C1-A56E-BD49-8A2F-3FDDEC8F4D48}" srcOrd="2" destOrd="0" presId="urn:microsoft.com/office/officeart/2005/8/layout/target2"/>
    <dgm:cxn modelId="{AF62BB24-2606-5849-A541-4AE9B2B8468F}" type="presParOf" srcId="{A0B2F8C1-A56E-BD49-8A2F-3FDDEC8F4D48}" destId="{C779E057-888D-9548-8DAD-7AEE18F3BCEF}" srcOrd="0" destOrd="0" presId="urn:microsoft.com/office/officeart/2005/8/layout/target2"/>
    <dgm:cxn modelId="{CB065EEB-5F9F-8345-80A2-2C1F256F2188}" type="presParOf" srcId="{A0B2F8C1-A56E-BD49-8A2F-3FDDEC8F4D48}" destId="{F57EB0BB-3A99-7540-B7FE-D42F055701FC}" srcOrd="1" destOrd="0" presId="urn:microsoft.com/office/officeart/2005/8/layout/target2"/>
    <dgm:cxn modelId="{7EB8A9C6-67C1-7646-A4EC-516BDA17D822}" type="presParOf" srcId="{F57EB0BB-3A99-7540-B7FE-D42F055701FC}" destId="{77E32ABF-9CEC-2E41-ACF8-027676F73BAC}" srcOrd="0" destOrd="0" presId="urn:microsoft.com/office/officeart/2005/8/layout/target2"/>
    <dgm:cxn modelId="{1BC22942-C663-3C4F-B58A-9FD0C38B2FD7}" type="presParOf" srcId="{F57EB0BB-3A99-7540-B7FE-D42F055701FC}" destId="{AD6704B8-2170-D240-93AC-54509CD9A350}" srcOrd="1" destOrd="0" presId="urn:microsoft.com/office/officeart/2005/8/layout/target2"/>
    <dgm:cxn modelId="{4334D473-F219-6746-A8E8-71ADC6F331D3}" type="presParOf" srcId="{F57EB0BB-3A99-7540-B7FE-D42F055701FC}" destId="{4475200F-0F09-5B47-B512-8F18573A0A0E}" srcOrd="2"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2C6C9AA-7005-3745-BD17-4C22762C2F37}" type="doc">
      <dgm:prSet loTypeId="urn:microsoft.com/office/officeart/2008/layout/VerticalAccentList" loCatId="" qsTypeId="urn:microsoft.com/office/officeart/2005/8/quickstyle/3d2" qsCatId="3D" csTypeId="urn:microsoft.com/office/officeart/2005/8/colors/accent0_3" csCatId="mainScheme" phldr="1"/>
      <dgm:spPr/>
      <dgm:t>
        <a:bodyPr/>
        <a:lstStyle/>
        <a:p>
          <a:endParaRPr lang="fr-FR"/>
        </a:p>
      </dgm:t>
    </dgm:pt>
    <dgm:pt modelId="{B5F46D4E-0CDF-334B-A832-3CBF4F58492F}">
      <dgm:prSet phldrT="[Texte]"/>
      <dgm:spPr/>
      <dgm:t>
        <a:bodyPr/>
        <a:lstStyle/>
        <a:p>
          <a:r>
            <a:rPr lang="fr-FR" dirty="0"/>
            <a:t>Fiche contrat pédagogique</a:t>
          </a:r>
        </a:p>
      </dgm:t>
    </dgm:pt>
    <dgm:pt modelId="{B35DBED6-7F47-464C-BB1F-AF5A065A514D}" type="parTrans" cxnId="{5318F197-27C8-124D-9BE0-637167D46A37}">
      <dgm:prSet/>
      <dgm:spPr/>
      <dgm:t>
        <a:bodyPr/>
        <a:lstStyle/>
        <a:p>
          <a:endParaRPr lang="fr-FR"/>
        </a:p>
      </dgm:t>
    </dgm:pt>
    <dgm:pt modelId="{AADB2AB1-EDFB-8742-A6CA-BCCDA54AE702}" type="sibTrans" cxnId="{5318F197-27C8-124D-9BE0-637167D46A37}">
      <dgm:prSet/>
      <dgm:spPr/>
      <dgm:t>
        <a:bodyPr/>
        <a:lstStyle/>
        <a:p>
          <a:endParaRPr lang="fr-FR"/>
        </a:p>
      </dgm:t>
    </dgm:pt>
    <dgm:pt modelId="{9C7F71D5-559E-D24B-B529-7E52A1C096D4}">
      <dgm:prSet phldrT="[Texte]"/>
      <dgm:spPr>
        <a:solidFill>
          <a:schemeClr val="accent6">
            <a:lumMod val="40000"/>
            <a:lumOff val="60000"/>
          </a:schemeClr>
        </a:solidFill>
      </dgm:spPr>
      <dgm:t>
        <a:bodyPr/>
        <a:lstStyle/>
        <a:p>
          <a:r>
            <a:rPr lang="fr-FR" dirty="0"/>
            <a:t>Configuration aéronef avant intervention</a:t>
          </a:r>
        </a:p>
      </dgm:t>
    </dgm:pt>
    <dgm:pt modelId="{06007573-F39C-D54A-9106-358B6FF98164}" type="parTrans" cxnId="{60175887-B386-3040-B5E4-1B534549CD9E}">
      <dgm:prSet/>
      <dgm:spPr/>
      <dgm:t>
        <a:bodyPr/>
        <a:lstStyle/>
        <a:p>
          <a:endParaRPr lang="fr-FR"/>
        </a:p>
      </dgm:t>
    </dgm:pt>
    <dgm:pt modelId="{A14C21E0-6044-2C40-84A8-2ACA7C4E1D73}" type="sibTrans" cxnId="{60175887-B386-3040-B5E4-1B534549CD9E}">
      <dgm:prSet/>
      <dgm:spPr/>
      <dgm:t>
        <a:bodyPr/>
        <a:lstStyle/>
        <a:p>
          <a:endParaRPr lang="fr-FR"/>
        </a:p>
      </dgm:t>
    </dgm:pt>
    <dgm:pt modelId="{F3620F28-C1EC-1C45-B30C-E9D95D45A305}">
      <dgm:prSet phldrT="[Texte]"/>
      <dgm:spPr/>
      <dgm:t>
        <a:bodyPr/>
        <a:lstStyle/>
        <a:p>
          <a:r>
            <a:rPr lang="fr-FR" dirty="0"/>
            <a:t>Zoning sur documentation</a:t>
          </a:r>
        </a:p>
      </dgm:t>
    </dgm:pt>
    <dgm:pt modelId="{CE4FD50B-9A56-E547-838D-20D6962C6FE3}" type="parTrans" cxnId="{91D14C40-55B0-5C48-856B-92E7A6AEC765}">
      <dgm:prSet/>
      <dgm:spPr/>
      <dgm:t>
        <a:bodyPr/>
        <a:lstStyle/>
        <a:p>
          <a:endParaRPr lang="fr-FR"/>
        </a:p>
      </dgm:t>
    </dgm:pt>
    <dgm:pt modelId="{CB67BCAE-0EE4-B24A-AB7D-245C93292774}" type="sibTrans" cxnId="{91D14C40-55B0-5C48-856B-92E7A6AEC765}">
      <dgm:prSet/>
      <dgm:spPr/>
      <dgm:t>
        <a:bodyPr/>
        <a:lstStyle/>
        <a:p>
          <a:endParaRPr lang="fr-FR"/>
        </a:p>
      </dgm:t>
    </dgm:pt>
    <dgm:pt modelId="{84F235CB-2062-A24D-B75F-327B2521E999}">
      <dgm:prSet phldrT="[Texte]"/>
      <dgm:spPr/>
      <dgm:t>
        <a:bodyPr/>
        <a:lstStyle/>
        <a:p>
          <a:r>
            <a:rPr lang="fr-FR" dirty="0"/>
            <a:t>Analyse de l’ATA 06 de l’aéronef concerné</a:t>
          </a:r>
        </a:p>
      </dgm:t>
    </dgm:pt>
    <dgm:pt modelId="{A83D4D3B-93C0-5F4C-BBDA-8E8F475B92F5}" type="parTrans" cxnId="{C1B891F3-194F-844B-A8F1-932CCAEB8743}">
      <dgm:prSet/>
      <dgm:spPr/>
      <dgm:t>
        <a:bodyPr/>
        <a:lstStyle/>
        <a:p>
          <a:endParaRPr lang="fr-FR"/>
        </a:p>
      </dgm:t>
    </dgm:pt>
    <dgm:pt modelId="{3782529A-2EC2-034F-A39D-7E2123384168}" type="sibTrans" cxnId="{C1B891F3-194F-844B-A8F1-932CCAEB8743}">
      <dgm:prSet/>
      <dgm:spPr/>
      <dgm:t>
        <a:bodyPr/>
        <a:lstStyle/>
        <a:p>
          <a:endParaRPr lang="fr-FR"/>
        </a:p>
      </dgm:t>
    </dgm:pt>
    <dgm:pt modelId="{0EA7B67D-89C1-AE4C-93F8-620F48572607}">
      <dgm:prSet phldrT="[Texte]"/>
      <dgm:spPr/>
      <dgm:t>
        <a:bodyPr/>
        <a:lstStyle/>
        <a:p>
          <a:r>
            <a:rPr lang="fr-FR" dirty="0"/>
            <a:t>Zoning sur aéronef</a:t>
          </a:r>
        </a:p>
      </dgm:t>
    </dgm:pt>
    <dgm:pt modelId="{99D4051F-4118-CE4E-9090-A7EE5B797D97}" type="parTrans" cxnId="{F301A5C3-95E2-1F48-A2EA-A6288CF6725A}">
      <dgm:prSet/>
      <dgm:spPr/>
      <dgm:t>
        <a:bodyPr/>
        <a:lstStyle/>
        <a:p>
          <a:endParaRPr lang="fr-FR"/>
        </a:p>
      </dgm:t>
    </dgm:pt>
    <dgm:pt modelId="{4FD6FFB6-D74A-C445-83F2-C214ACDE8EA5}" type="sibTrans" cxnId="{F301A5C3-95E2-1F48-A2EA-A6288CF6725A}">
      <dgm:prSet/>
      <dgm:spPr/>
      <dgm:t>
        <a:bodyPr/>
        <a:lstStyle/>
        <a:p>
          <a:endParaRPr lang="fr-FR"/>
        </a:p>
      </dgm:t>
    </dgm:pt>
    <dgm:pt modelId="{BB0E8405-5C88-3C4D-9186-B2B239B2AA00}">
      <dgm:prSet phldrT="[Texte]"/>
      <dgm:spPr/>
      <dgm:t>
        <a:bodyPr/>
        <a:lstStyle/>
        <a:p>
          <a:r>
            <a:rPr lang="fr-FR" dirty="0"/>
            <a:t>Repérage d’équipements et relevés P/N, S/N </a:t>
          </a:r>
        </a:p>
      </dgm:t>
    </dgm:pt>
    <dgm:pt modelId="{B15641A2-25D5-AB40-93C5-A452BA416D33}" type="parTrans" cxnId="{E5CB758B-C2E6-D043-BCA8-75125F63EE36}">
      <dgm:prSet/>
      <dgm:spPr/>
      <dgm:t>
        <a:bodyPr/>
        <a:lstStyle/>
        <a:p>
          <a:endParaRPr lang="fr-FR"/>
        </a:p>
      </dgm:t>
    </dgm:pt>
    <dgm:pt modelId="{C29CC9C9-AD34-7D47-AB3A-67F8A46D17B8}" type="sibTrans" cxnId="{E5CB758B-C2E6-D043-BCA8-75125F63EE36}">
      <dgm:prSet/>
      <dgm:spPr/>
      <dgm:t>
        <a:bodyPr/>
        <a:lstStyle/>
        <a:p>
          <a:endParaRPr lang="fr-FR"/>
        </a:p>
      </dgm:t>
    </dgm:pt>
    <dgm:pt modelId="{851C7142-DA8B-3B44-8B89-E1E134F2B16E}" type="pres">
      <dgm:prSet presAssocID="{62C6C9AA-7005-3745-BD17-4C22762C2F37}" presName="Name0" presStyleCnt="0">
        <dgm:presLayoutVars>
          <dgm:chMax/>
          <dgm:chPref/>
          <dgm:dir/>
        </dgm:presLayoutVars>
      </dgm:prSet>
      <dgm:spPr/>
      <dgm:t>
        <a:bodyPr/>
        <a:lstStyle/>
        <a:p>
          <a:endParaRPr lang="fr-FR"/>
        </a:p>
      </dgm:t>
    </dgm:pt>
    <dgm:pt modelId="{F544BA10-9FE5-EF46-B547-F30C5292672E}" type="pres">
      <dgm:prSet presAssocID="{B5F46D4E-0CDF-334B-A832-3CBF4F58492F}" presName="parenttextcomposite" presStyleCnt="0"/>
      <dgm:spPr/>
    </dgm:pt>
    <dgm:pt modelId="{C7C438F4-0A98-814E-BF95-B7CD4D18FACF}" type="pres">
      <dgm:prSet presAssocID="{B5F46D4E-0CDF-334B-A832-3CBF4F58492F}" presName="parenttext" presStyleLbl="revTx" presStyleIdx="0" presStyleCnt="3">
        <dgm:presLayoutVars>
          <dgm:chMax/>
          <dgm:chPref val="2"/>
          <dgm:bulletEnabled val="1"/>
        </dgm:presLayoutVars>
      </dgm:prSet>
      <dgm:spPr/>
      <dgm:t>
        <a:bodyPr/>
        <a:lstStyle/>
        <a:p>
          <a:endParaRPr lang="fr-FR"/>
        </a:p>
      </dgm:t>
    </dgm:pt>
    <dgm:pt modelId="{86EDC0FA-EEB7-5C4E-9F53-177C90C25729}" type="pres">
      <dgm:prSet presAssocID="{B5F46D4E-0CDF-334B-A832-3CBF4F58492F}" presName="composite" presStyleCnt="0"/>
      <dgm:spPr/>
    </dgm:pt>
    <dgm:pt modelId="{F518FA4F-1539-FA42-AEF2-13BCDA2DE050}" type="pres">
      <dgm:prSet presAssocID="{B5F46D4E-0CDF-334B-A832-3CBF4F58492F}" presName="chevron1" presStyleLbl="alignNode1" presStyleIdx="0" presStyleCnt="21"/>
      <dgm:spPr/>
    </dgm:pt>
    <dgm:pt modelId="{3521CF77-E37A-3641-80E9-20ECD96A38AF}" type="pres">
      <dgm:prSet presAssocID="{B5F46D4E-0CDF-334B-A832-3CBF4F58492F}" presName="chevron2" presStyleLbl="alignNode1" presStyleIdx="1" presStyleCnt="21"/>
      <dgm:spPr/>
    </dgm:pt>
    <dgm:pt modelId="{E11C8501-8610-A045-B790-245DEEE98589}" type="pres">
      <dgm:prSet presAssocID="{B5F46D4E-0CDF-334B-A832-3CBF4F58492F}" presName="chevron3" presStyleLbl="alignNode1" presStyleIdx="2" presStyleCnt="21"/>
      <dgm:spPr/>
    </dgm:pt>
    <dgm:pt modelId="{8DC363D0-7B97-1944-AD10-D10265D28118}" type="pres">
      <dgm:prSet presAssocID="{B5F46D4E-0CDF-334B-A832-3CBF4F58492F}" presName="chevron4" presStyleLbl="alignNode1" presStyleIdx="3" presStyleCnt="21"/>
      <dgm:spPr/>
    </dgm:pt>
    <dgm:pt modelId="{43DE763D-3BAE-6D44-9471-D45E6396552E}" type="pres">
      <dgm:prSet presAssocID="{B5F46D4E-0CDF-334B-A832-3CBF4F58492F}" presName="chevron5" presStyleLbl="alignNode1" presStyleIdx="4" presStyleCnt="21"/>
      <dgm:spPr/>
    </dgm:pt>
    <dgm:pt modelId="{548F06FD-9C60-8647-B81D-60DDA963D167}" type="pres">
      <dgm:prSet presAssocID="{B5F46D4E-0CDF-334B-A832-3CBF4F58492F}" presName="chevron6" presStyleLbl="alignNode1" presStyleIdx="5" presStyleCnt="21"/>
      <dgm:spPr/>
    </dgm:pt>
    <dgm:pt modelId="{BE08D919-7B1F-A141-A9C3-0B4CF04D87AF}" type="pres">
      <dgm:prSet presAssocID="{B5F46D4E-0CDF-334B-A832-3CBF4F58492F}" presName="chevron7" presStyleLbl="alignNode1" presStyleIdx="6" presStyleCnt="21"/>
      <dgm:spPr/>
    </dgm:pt>
    <dgm:pt modelId="{A555C5A3-13CB-084A-9BF6-190437F475A8}" type="pres">
      <dgm:prSet presAssocID="{B5F46D4E-0CDF-334B-A832-3CBF4F58492F}" presName="childtext" presStyleLbl="solidFgAcc1" presStyleIdx="0" presStyleCnt="3">
        <dgm:presLayoutVars>
          <dgm:chMax/>
          <dgm:chPref val="0"/>
          <dgm:bulletEnabled val="1"/>
        </dgm:presLayoutVars>
      </dgm:prSet>
      <dgm:spPr/>
      <dgm:t>
        <a:bodyPr/>
        <a:lstStyle/>
        <a:p>
          <a:endParaRPr lang="fr-FR"/>
        </a:p>
      </dgm:t>
    </dgm:pt>
    <dgm:pt modelId="{02CEC6B7-10C0-C74B-84AA-940ED0AC8EE5}" type="pres">
      <dgm:prSet presAssocID="{AADB2AB1-EDFB-8742-A6CA-BCCDA54AE702}" presName="sibTrans" presStyleCnt="0"/>
      <dgm:spPr/>
    </dgm:pt>
    <dgm:pt modelId="{551515F4-1700-0D47-824E-E0C0B539DA78}" type="pres">
      <dgm:prSet presAssocID="{F3620F28-C1EC-1C45-B30C-E9D95D45A305}" presName="parenttextcomposite" presStyleCnt="0"/>
      <dgm:spPr/>
    </dgm:pt>
    <dgm:pt modelId="{8B2B8930-390F-CE41-93BC-791DF8224B9C}" type="pres">
      <dgm:prSet presAssocID="{F3620F28-C1EC-1C45-B30C-E9D95D45A305}" presName="parenttext" presStyleLbl="revTx" presStyleIdx="1" presStyleCnt="3">
        <dgm:presLayoutVars>
          <dgm:chMax/>
          <dgm:chPref val="2"/>
          <dgm:bulletEnabled val="1"/>
        </dgm:presLayoutVars>
      </dgm:prSet>
      <dgm:spPr/>
      <dgm:t>
        <a:bodyPr/>
        <a:lstStyle/>
        <a:p>
          <a:endParaRPr lang="fr-FR"/>
        </a:p>
      </dgm:t>
    </dgm:pt>
    <dgm:pt modelId="{5238CEAC-9FAC-4F49-BA27-549E014FC5DB}" type="pres">
      <dgm:prSet presAssocID="{F3620F28-C1EC-1C45-B30C-E9D95D45A305}" presName="composite" presStyleCnt="0"/>
      <dgm:spPr/>
    </dgm:pt>
    <dgm:pt modelId="{04E5C373-E710-FC45-A276-1A1FC48120D5}" type="pres">
      <dgm:prSet presAssocID="{F3620F28-C1EC-1C45-B30C-E9D95D45A305}" presName="chevron1" presStyleLbl="alignNode1" presStyleIdx="7" presStyleCnt="21"/>
      <dgm:spPr/>
    </dgm:pt>
    <dgm:pt modelId="{5B022E42-9D57-AE4A-B35D-2FFA666F242C}" type="pres">
      <dgm:prSet presAssocID="{F3620F28-C1EC-1C45-B30C-E9D95D45A305}" presName="chevron2" presStyleLbl="alignNode1" presStyleIdx="8" presStyleCnt="21"/>
      <dgm:spPr/>
    </dgm:pt>
    <dgm:pt modelId="{CD7FFFB9-41BD-D448-8D8B-0B691FB46B16}" type="pres">
      <dgm:prSet presAssocID="{F3620F28-C1EC-1C45-B30C-E9D95D45A305}" presName="chevron3" presStyleLbl="alignNode1" presStyleIdx="9" presStyleCnt="21"/>
      <dgm:spPr/>
    </dgm:pt>
    <dgm:pt modelId="{24C94724-8192-F444-84C4-5193FCA20E70}" type="pres">
      <dgm:prSet presAssocID="{F3620F28-C1EC-1C45-B30C-E9D95D45A305}" presName="chevron4" presStyleLbl="alignNode1" presStyleIdx="10" presStyleCnt="21"/>
      <dgm:spPr/>
    </dgm:pt>
    <dgm:pt modelId="{2FBB4924-C5F7-8641-A3B1-706675295D8E}" type="pres">
      <dgm:prSet presAssocID="{F3620F28-C1EC-1C45-B30C-E9D95D45A305}" presName="chevron5" presStyleLbl="alignNode1" presStyleIdx="11" presStyleCnt="21"/>
      <dgm:spPr/>
    </dgm:pt>
    <dgm:pt modelId="{E09C431E-B0F2-774F-AEED-EFB46218042F}" type="pres">
      <dgm:prSet presAssocID="{F3620F28-C1EC-1C45-B30C-E9D95D45A305}" presName="chevron6" presStyleLbl="alignNode1" presStyleIdx="12" presStyleCnt="21"/>
      <dgm:spPr/>
    </dgm:pt>
    <dgm:pt modelId="{F802BC59-FE67-454C-AF88-63E97570ABD5}" type="pres">
      <dgm:prSet presAssocID="{F3620F28-C1EC-1C45-B30C-E9D95D45A305}" presName="chevron7" presStyleLbl="alignNode1" presStyleIdx="13" presStyleCnt="21"/>
      <dgm:spPr/>
    </dgm:pt>
    <dgm:pt modelId="{6C6826CE-7AB1-0D40-9077-F1DF1C070EF5}" type="pres">
      <dgm:prSet presAssocID="{F3620F28-C1EC-1C45-B30C-E9D95D45A305}" presName="childtext" presStyleLbl="solidFgAcc1" presStyleIdx="1" presStyleCnt="3">
        <dgm:presLayoutVars>
          <dgm:chMax/>
          <dgm:chPref val="0"/>
          <dgm:bulletEnabled val="1"/>
        </dgm:presLayoutVars>
      </dgm:prSet>
      <dgm:spPr/>
      <dgm:t>
        <a:bodyPr/>
        <a:lstStyle/>
        <a:p>
          <a:endParaRPr lang="fr-FR"/>
        </a:p>
      </dgm:t>
    </dgm:pt>
    <dgm:pt modelId="{3E57D9B8-74FB-B34A-B1EB-70E3A920BA8E}" type="pres">
      <dgm:prSet presAssocID="{CB67BCAE-0EE4-B24A-AB7D-245C93292774}" presName="sibTrans" presStyleCnt="0"/>
      <dgm:spPr/>
    </dgm:pt>
    <dgm:pt modelId="{AED47C3E-D723-6242-96DE-AA19BBB9A7E9}" type="pres">
      <dgm:prSet presAssocID="{0EA7B67D-89C1-AE4C-93F8-620F48572607}" presName="parenttextcomposite" presStyleCnt="0"/>
      <dgm:spPr/>
    </dgm:pt>
    <dgm:pt modelId="{278CA66D-B76F-BD42-8B1F-0CEB65E87411}" type="pres">
      <dgm:prSet presAssocID="{0EA7B67D-89C1-AE4C-93F8-620F48572607}" presName="parenttext" presStyleLbl="revTx" presStyleIdx="2" presStyleCnt="3">
        <dgm:presLayoutVars>
          <dgm:chMax/>
          <dgm:chPref val="2"/>
          <dgm:bulletEnabled val="1"/>
        </dgm:presLayoutVars>
      </dgm:prSet>
      <dgm:spPr/>
      <dgm:t>
        <a:bodyPr/>
        <a:lstStyle/>
        <a:p>
          <a:endParaRPr lang="fr-FR"/>
        </a:p>
      </dgm:t>
    </dgm:pt>
    <dgm:pt modelId="{EF5AC89F-0AFD-E140-AD21-8A8CEE8E5422}" type="pres">
      <dgm:prSet presAssocID="{0EA7B67D-89C1-AE4C-93F8-620F48572607}" presName="composite" presStyleCnt="0"/>
      <dgm:spPr/>
    </dgm:pt>
    <dgm:pt modelId="{23D71828-4EF9-FF4B-8941-E4C345AD4D42}" type="pres">
      <dgm:prSet presAssocID="{0EA7B67D-89C1-AE4C-93F8-620F48572607}" presName="chevron1" presStyleLbl="alignNode1" presStyleIdx="14" presStyleCnt="21"/>
      <dgm:spPr/>
    </dgm:pt>
    <dgm:pt modelId="{14D300D7-AEE8-EA4B-B61E-49A7F8163771}" type="pres">
      <dgm:prSet presAssocID="{0EA7B67D-89C1-AE4C-93F8-620F48572607}" presName="chevron2" presStyleLbl="alignNode1" presStyleIdx="15" presStyleCnt="21"/>
      <dgm:spPr/>
    </dgm:pt>
    <dgm:pt modelId="{8CD314EE-3205-8145-AF57-8ADE244B35E5}" type="pres">
      <dgm:prSet presAssocID="{0EA7B67D-89C1-AE4C-93F8-620F48572607}" presName="chevron3" presStyleLbl="alignNode1" presStyleIdx="16" presStyleCnt="21"/>
      <dgm:spPr/>
    </dgm:pt>
    <dgm:pt modelId="{ADBC3F55-829A-C547-99FA-BE5EF99D259A}" type="pres">
      <dgm:prSet presAssocID="{0EA7B67D-89C1-AE4C-93F8-620F48572607}" presName="chevron4" presStyleLbl="alignNode1" presStyleIdx="17" presStyleCnt="21"/>
      <dgm:spPr/>
    </dgm:pt>
    <dgm:pt modelId="{8B3AA961-B03C-5D44-AB96-F5DE1E914C20}" type="pres">
      <dgm:prSet presAssocID="{0EA7B67D-89C1-AE4C-93F8-620F48572607}" presName="chevron5" presStyleLbl="alignNode1" presStyleIdx="18" presStyleCnt="21"/>
      <dgm:spPr/>
    </dgm:pt>
    <dgm:pt modelId="{906B2993-9EDA-844E-99F6-052B8B483B1C}" type="pres">
      <dgm:prSet presAssocID="{0EA7B67D-89C1-AE4C-93F8-620F48572607}" presName="chevron6" presStyleLbl="alignNode1" presStyleIdx="19" presStyleCnt="21"/>
      <dgm:spPr/>
    </dgm:pt>
    <dgm:pt modelId="{8E4E1D9B-AFB5-944E-A938-B8CF627CE02F}" type="pres">
      <dgm:prSet presAssocID="{0EA7B67D-89C1-AE4C-93F8-620F48572607}" presName="chevron7" presStyleLbl="alignNode1" presStyleIdx="20" presStyleCnt="21"/>
      <dgm:spPr/>
    </dgm:pt>
    <dgm:pt modelId="{D2415B79-0C42-6D47-A3E6-E0C585EB9CAF}" type="pres">
      <dgm:prSet presAssocID="{0EA7B67D-89C1-AE4C-93F8-620F48572607}" presName="childtext" presStyleLbl="solidFgAcc1" presStyleIdx="2" presStyleCnt="3">
        <dgm:presLayoutVars>
          <dgm:chMax/>
          <dgm:chPref val="0"/>
          <dgm:bulletEnabled val="1"/>
        </dgm:presLayoutVars>
      </dgm:prSet>
      <dgm:spPr/>
      <dgm:t>
        <a:bodyPr/>
        <a:lstStyle/>
        <a:p>
          <a:endParaRPr lang="fr-FR"/>
        </a:p>
      </dgm:t>
    </dgm:pt>
  </dgm:ptLst>
  <dgm:cxnLst>
    <dgm:cxn modelId="{1D1E1CE1-A458-7542-B0D6-F4F229C38841}" type="presOf" srcId="{84F235CB-2062-A24D-B75F-327B2521E999}" destId="{6C6826CE-7AB1-0D40-9077-F1DF1C070EF5}" srcOrd="0" destOrd="0" presId="urn:microsoft.com/office/officeart/2008/layout/VerticalAccentList"/>
    <dgm:cxn modelId="{E8E1F4E9-2BCE-0F40-9190-84419592DE34}" type="presOf" srcId="{62C6C9AA-7005-3745-BD17-4C22762C2F37}" destId="{851C7142-DA8B-3B44-8B89-E1E134F2B16E}" srcOrd="0" destOrd="0" presId="urn:microsoft.com/office/officeart/2008/layout/VerticalAccentList"/>
    <dgm:cxn modelId="{26031749-E495-B648-B406-C3B7012D58F7}" type="presOf" srcId="{B5F46D4E-0CDF-334B-A832-3CBF4F58492F}" destId="{C7C438F4-0A98-814E-BF95-B7CD4D18FACF}" srcOrd="0" destOrd="0" presId="urn:microsoft.com/office/officeart/2008/layout/VerticalAccentList"/>
    <dgm:cxn modelId="{91D14C40-55B0-5C48-856B-92E7A6AEC765}" srcId="{62C6C9AA-7005-3745-BD17-4C22762C2F37}" destId="{F3620F28-C1EC-1C45-B30C-E9D95D45A305}" srcOrd="1" destOrd="0" parTransId="{CE4FD50B-9A56-E547-838D-20D6962C6FE3}" sibTransId="{CB67BCAE-0EE4-B24A-AB7D-245C93292774}"/>
    <dgm:cxn modelId="{F301A5C3-95E2-1F48-A2EA-A6288CF6725A}" srcId="{62C6C9AA-7005-3745-BD17-4C22762C2F37}" destId="{0EA7B67D-89C1-AE4C-93F8-620F48572607}" srcOrd="2" destOrd="0" parTransId="{99D4051F-4118-CE4E-9090-A7EE5B797D97}" sibTransId="{4FD6FFB6-D74A-C445-83F2-C214ACDE8EA5}"/>
    <dgm:cxn modelId="{E5CB758B-C2E6-D043-BCA8-75125F63EE36}" srcId="{0EA7B67D-89C1-AE4C-93F8-620F48572607}" destId="{BB0E8405-5C88-3C4D-9186-B2B239B2AA00}" srcOrd="0" destOrd="0" parTransId="{B15641A2-25D5-AB40-93C5-A452BA416D33}" sibTransId="{C29CC9C9-AD34-7D47-AB3A-67F8A46D17B8}"/>
    <dgm:cxn modelId="{60175887-B386-3040-B5E4-1B534549CD9E}" srcId="{B5F46D4E-0CDF-334B-A832-3CBF4F58492F}" destId="{9C7F71D5-559E-D24B-B529-7E52A1C096D4}" srcOrd="0" destOrd="0" parTransId="{06007573-F39C-D54A-9106-358B6FF98164}" sibTransId="{A14C21E0-6044-2C40-84A8-2ACA7C4E1D73}"/>
    <dgm:cxn modelId="{635F7041-8E2A-A547-9C88-5A387970187F}" type="presOf" srcId="{0EA7B67D-89C1-AE4C-93F8-620F48572607}" destId="{278CA66D-B76F-BD42-8B1F-0CEB65E87411}" srcOrd="0" destOrd="0" presId="urn:microsoft.com/office/officeart/2008/layout/VerticalAccentList"/>
    <dgm:cxn modelId="{E7E34FF9-ACDE-6D43-86A2-05D68BDD59D8}" type="presOf" srcId="{BB0E8405-5C88-3C4D-9186-B2B239B2AA00}" destId="{D2415B79-0C42-6D47-A3E6-E0C585EB9CAF}" srcOrd="0" destOrd="0" presId="urn:microsoft.com/office/officeart/2008/layout/VerticalAccentList"/>
    <dgm:cxn modelId="{C1B891F3-194F-844B-A8F1-932CCAEB8743}" srcId="{F3620F28-C1EC-1C45-B30C-E9D95D45A305}" destId="{84F235CB-2062-A24D-B75F-327B2521E999}" srcOrd="0" destOrd="0" parTransId="{A83D4D3B-93C0-5F4C-BBDA-8E8F475B92F5}" sibTransId="{3782529A-2EC2-034F-A39D-7E2123384168}"/>
    <dgm:cxn modelId="{6FA81DB1-AB8B-D842-B746-A74108F1DDAB}" type="presOf" srcId="{9C7F71D5-559E-D24B-B529-7E52A1C096D4}" destId="{A555C5A3-13CB-084A-9BF6-190437F475A8}" srcOrd="0" destOrd="0" presId="urn:microsoft.com/office/officeart/2008/layout/VerticalAccentList"/>
    <dgm:cxn modelId="{5318F197-27C8-124D-9BE0-637167D46A37}" srcId="{62C6C9AA-7005-3745-BD17-4C22762C2F37}" destId="{B5F46D4E-0CDF-334B-A832-3CBF4F58492F}" srcOrd="0" destOrd="0" parTransId="{B35DBED6-7F47-464C-BB1F-AF5A065A514D}" sibTransId="{AADB2AB1-EDFB-8742-A6CA-BCCDA54AE702}"/>
    <dgm:cxn modelId="{F9641D7D-5084-A644-A448-479360C207AF}" type="presOf" srcId="{F3620F28-C1EC-1C45-B30C-E9D95D45A305}" destId="{8B2B8930-390F-CE41-93BC-791DF8224B9C}" srcOrd="0" destOrd="0" presId="urn:microsoft.com/office/officeart/2008/layout/VerticalAccentList"/>
    <dgm:cxn modelId="{77F4B135-2B27-9748-BF7F-46B2AEB26233}" type="presParOf" srcId="{851C7142-DA8B-3B44-8B89-E1E134F2B16E}" destId="{F544BA10-9FE5-EF46-B547-F30C5292672E}" srcOrd="0" destOrd="0" presId="urn:microsoft.com/office/officeart/2008/layout/VerticalAccentList"/>
    <dgm:cxn modelId="{B60C82AD-A1CD-5042-950C-985409E0E8E6}" type="presParOf" srcId="{F544BA10-9FE5-EF46-B547-F30C5292672E}" destId="{C7C438F4-0A98-814E-BF95-B7CD4D18FACF}" srcOrd="0" destOrd="0" presId="urn:microsoft.com/office/officeart/2008/layout/VerticalAccentList"/>
    <dgm:cxn modelId="{65ED95F3-7294-FE4D-AC72-55F99112DF82}" type="presParOf" srcId="{851C7142-DA8B-3B44-8B89-E1E134F2B16E}" destId="{86EDC0FA-EEB7-5C4E-9F53-177C90C25729}" srcOrd="1" destOrd="0" presId="urn:microsoft.com/office/officeart/2008/layout/VerticalAccentList"/>
    <dgm:cxn modelId="{84E7A35B-E62E-BB43-BC35-E6FC38332B05}" type="presParOf" srcId="{86EDC0FA-EEB7-5C4E-9F53-177C90C25729}" destId="{F518FA4F-1539-FA42-AEF2-13BCDA2DE050}" srcOrd="0" destOrd="0" presId="urn:microsoft.com/office/officeart/2008/layout/VerticalAccentList"/>
    <dgm:cxn modelId="{9C4A2E24-A946-6545-8256-49FB97B774F3}" type="presParOf" srcId="{86EDC0FA-EEB7-5C4E-9F53-177C90C25729}" destId="{3521CF77-E37A-3641-80E9-20ECD96A38AF}" srcOrd="1" destOrd="0" presId="urn:microsoft.com/office/officeart/2008/layout/VerticalAccentList"/>
    <dgm:cxn modelId="{A0F3E95C-0C8B-134C-9E60-B038E8ADBBBF}" type="presParOf" srcId="{86EDC0FA-EEB7-5C4E-9F53-177C90C25729}" destId="{E11C8501-8610-A045-B790-245DEEE98589}" srcOrd="2" destOrd="0" presId="urn:microsoft.com/office/officeart/2008/layout/VerticalAccentList"/>
    <dgm:cxn modelId="{C7377335-5BAC-3841-B037-B0FA97FF30A7}" type="presParOf" srcId="{86EDC0FA-EEB7-5C4E-9F53-177C90C25729}" destId="{8DC363D0-7B97-1944-AD10-D10265D28118}" srcOrd="3" destOrd="0" presId="urn:microsoft.com/office/officeart/2008/layout/VerticalAccentList"/>
    <dgm:cxn modelId="{3CCBD911-F428-384C-8940-00DEF9D5A373}" type="presParOf" srcId="{86EDC0FA-EEB7-5C4E-9F53-177C90C25729}" destId="{43DE763D-3BAE-6D44-9471-D45E6396552E}" srcOrd="4" destOrd="0" presId="urn:microsoft.com/office/officeart/2008/layout/VerticalAccentList"/>
    <dgm:cxn modelId="{860D009D-0515-824A-ACA8-D03ED4DD3A28}" type="presParOf" srcId="{86EDC0FA-EEB7-5C4E-9F53-177C90C25729}" destId="{548F06FD-9C60-8647-B81D-60DDA963D167}" srcOrd="5" destOrd="0" presId="urn:microsoft.com/office/officeart/2008/layout/VerticalAccentList"/>
    <dgm:cxn modelId="{6386ABCF-F763-884D-9BCD-D4A7DEA9E470}" type="presParOf" srcId="{86EDC0FA-EEB7-5C4E-9F53-177C90C25729}" destId="{BE08D919-7B1F-A141-A9C3-0B4CF04D87AF}" srcOrd="6" destOrd="0" presId="urn:microsoft.com/office/officeart/2008/layout/VerticalAccentList"/>
    <dgm:cxn modelId="{D78A1052-625F-C84B-8D41-A3373CC2EFD3}" type="presParOf" srcId="{86EDC0FA-EEB7-5C4E-9F53-177C90C25729}" destId="{A555C5A3-13CB-084A-9BF6-190437F475A8}" srcOrd="7" destOrd="0" presId="urn:microsoft.com/office/officeart/2008/layout/VerticalAccentList"/>
    <dgm:cxn modelId="{04A4872C-63C3-3643-9CD9-A81451F5FD7D}" type="presParOf" srcId="{851C7142-DA8B-3B44-8B89-E1E134F2B16E}" destId="{02CEC6B7-10C0-C74B-84AA-940ED0AC8EE5}" srcOrd="2" destOrd="0" presId="urn:microsoft.com/office/officeart/2008/layout/VerticalAccentList"/>
    <dgm:cxn modelId="{F0999F60-846D-C145-B803-AF770102A5DA}" type="presParOf" srcId="{851C7142-DA8B-3B44-8B89-E1E134F2B16E}" destId="{551515F4-1700-0D47-824E-E0C0B539DA78}" srcOrd="3" destOrd="0" presId="urn:microsoft.com/office/officeart/2008/layout/VerticalAccentList"/>
    <dgm:cxn modelId="{C9E719A5-318C-B042-9A04-5A7CC872D538}" type="presParOf" srcId="{551515F4-1700-0D47-824E-E0C0B539DA78}" destId="{8B2B8930-390F-CE41-93BC-791DF8224B9C}" srcOrd="0" destOrd="0" presId="urn:microsoft.com/office/officeart/2008/layout/VerticalAccentList"/>
    <dgm:cxn modelId="{FEEFB099-3767-D44F-B1CF-58A8DFCD529D}" type="presParOf" srcId="{851C7142-DA8B-3B44-8B89-E1E134F2B16E}" destId="{5238CEAC-9FAC-4F49-BA27-549E014FC5DB}" srcOrd="4" destOrd="0" presId="urn:microsoft.com/office/officeart/2008/layout/VerticalAccentList"/>
    <dgm:cxn modelId="{1A317093-665F-6C43-9ED7-4E90BCECAB64}" type="presParOf" srcId="{5238CEAC-9FAC-4F49-BA27-549E014FC5DB}" destId="{04E5C373-E710-FC45-A276-1A1FC48120D5}" srcOrd="0" destOrd="0" presId="urn:microsoft.com/office/officeart/2008/layout/VerticalAccentList"/>
    <dgm:cxn modelId="{61F9D668-5034-D744-8241-0B1DB74122B8}" type="presParOf" srcId="{5238CEAC-9FAC-4F49-BA27-549E014FC5DB}" destId="{5B022E42-9D57-AE4A-B35D-2FFA666F242C}" srcOrd="1" destOrd="0" presId="urn:microsoft.com/office/officeart/2008/layout/VerticalAccentList"/>
    <dgm:cxn modelId="{BE641D0E-AAE0-8C42-9237-0B9AF7F4DAA9}" type="presParOf" srcId="{5238CEAC-9FAC-4F49-BA27-549E014FC5DB}" destId="{CD7FFFB9-41BD-D448-8D8B-0B691FB46B16}" srcOrd="2" destOrd="0" presId="urn:microsoft.com/office/officeart/2008/layout/VerticalAccentList"/>
    <dgm:cxn modelId="{4FC02643-BCE2-C641-9715-638117145562}" type="presParOf" srcId="{5238CEAC-9FAC-4F49-BA27-549E014FC5DB}" destId="{24C94724-8192-F444-84C4-5193FCA20E70}" srcOrd="3" destOrd="0" presId="urn:microsoft.com/office/officeart/2008/layout/VerticalAccentList"/>
    <dgm:cxn modelId="{52FDCAA3-ABD6-5B45-9E8C-580F00865E90}" type="presParOf" srcId="{5238CEAC-9FAC-4F49-BA27-549E014FC5DB}" destId="{2FBB4924-C5F7-8641-A3B1-706675295D8E}" srcOrd="4" destOrd="0" presId="urn:microsoft.com/office/officeart/2008/layout/VerticalAccentList"/>
    <dgm:cxn modelId="{70993BFB-5E7F-214B-946F-22DF8FA964B5}" type="presParOf" srcId="{5238CEAC-9FAC-4F49-BA27-549E014FC5DB}" destId="{E09C431E-B0F2-774F-AEED-EFB46218042F}" srcOrd="5" destOrd="0" presId="urn:microsoft.com/office/officeart/2008/layout/VerticalAccentList"/>
    <dgm:cxn modelId="{21E7AB27-ABBD-A24D-A7C7-5FC2EEAFF9D6}" type="presParOf" srcId="{5238CEAC-9FAC-4F49-BA27-549E014FC5DB}" destId="{F802BC59-FE67-454C-AF88-63E97570ABD5}" srcOrd="6" destOrd="0" presId="urn:microsoft.com/office/officeart/2008/layout/VerticalAccentList"/>
    <dgm:cxn modelId="{F786C9CC-FA82-9C4A-AF97-023C759D4EF1}" type="presParOf" srcId="{5238CEAC-9FAC-4F49-BA27-549E014FC5DB}" destId="{6C6826CE-7AB1-0D40-9077-F1DF1C070EF5}" srcOrd="7" destOrd="0" presId="urn:microsoft.com/office/officeart/2008/layout/VerticalAccentList"/>
    <dgm:cxn modelId="{72C3A6AF-9A17-DF4B-B888-B8BF63BC15E7}" type="presParOf" srcId="{851C7142-DA8B-3B44-8B89-E1E134F2B16E}" destId="{3E57D9B8-74FB-B34A-B1EB-70E3A920BA8E}" srcOrd="5" destOrd="0" presId="urn:microsoft.com/office/officeart/2008/layout/VerticalAccentList"/>
    <dgm:cxn modelId="{5F3860E9-5C6A-364A-8F0F-A70F6DCD17AE}" type="presParOf" srcId="{851C7142-DA8B-3B44-8B89-E1E134F2B16E}" destId="{AED47C3E-D723-6242-96DE-AA19BBB9A7E9}" srcOrd="6" destOrd="0" presId="urn:microsoft.com/office/officeart/2008/layout/VerticalAccentList"/>
    <dgm:cxn modelId="{FFF050B0-7E90-6348-AC3D-9FD2FE7E4AEB}" type="presParOf" srcId="{AED47C3E-D723-6242-96DE-AA19BBB9A7E9}" destId="{278CA66D-B76F-BD42-8B1F-0CEB65E87411}" srcOrd="0" destOrd="0" presId="urn:microsoft.com/office/officeart/2008/layout/VerticalAccentList"/>
    <dgm:cxn modelId="{CCE84ECF-ECEF-214B-A672-15EA90A7771F}" type="presParOf" srcId="{851C7142-DA8B-3B44-8B89-E1E134F2B16E}" destId="{EF5AC89F-0AFD-E140-AD21-8A8CEE8E5422}" srcOrd="7" destOrd="0" presId="urn:microsoft.com/office/officeart/2008/layout/VerticalAccentList"/>
    <dgm:cxn modelId="{0D9C9747-7D53-1840-95FD-C55C3256C37F}" type="presParOf" srcId="{EF5AC89F-0AFD-E140-AD21-8A8CEE8E5422}" destId="{23D71828-4EF9-FF4B-8941-E4C345AD4D42}" srcOrd="0" destOrd="0" presId="urn:microsoft.com/office/officeart/2008/layout/VerticalAccentList"/>
    <dgm:cxn modelId="{19BA79A4-21CD-3146-B461-BE6F885E2536}" type="presParOf" srcId="{EF5AC89F-0AFD-E140-AD21-8A8CEE8E5422}" destId="{14D300D7-AEE8-EA4B-B61E-49A7F8163771}" srcOrd="1" destOrd="0" presId="urn:microsoft.com/office/officeart/2008/layout/VerticalAccentList"/>
    <dgm:cxn modelId="{80E1E0B6-1B23-4E49-BA65-DB01BA92E8EA}" type="presParOf" srcId="{EF5AC89F-0AFD-E140-AD21-8A8CEE8E5422}" destId="{8CD314EE-3205-8145-AF57-8ADE244B35E5}" srcOrd="2" destOrd="0" presId="urn:microsoft.com/office/officeart/2008/layout/VerticalAccentList"/>
    <dgm:cxn modelId="{086A8759-BEDE-8548-B53E-0B34F21D262E}" type="presParOf" srcId="{EF5AC89F-0AFD-E140-AD21-8A8CEE8E5422}" destId="{ADBC3F55-829A-C547-99FA-BE5EF99D259A}" srcOrd="3" destOrd="0" presId="urn:microsoft.com/office/officeart/2008/layout/VerticalAccentList"/>
    <dgm:cxn modelId="{A2DC109E-86AD-6743-9C2E-A278F36E6C9E}" type="presParOf" srcId="{EF5AC89F-0AFD-E140-AD21-8A8CEE8E5422}" destId="{8B3AA961-B03C-5D44-AB96-F5DE1E914C20}" srcOrd="4" destOrd="0" presId="urn:microsoft.com/office/officeart/2008/layout/VerticalAccentList"/>
    <dgm:cxn modelId="{D4F1AED6-BAE9-C141-9E43-188248618379}" type="presParOf" srcId="{EF5AC89F-0AFD-E140-AD21-8A8CEE8E5422}" destId="{906B2993-9EDA-844E-99F6-052B8B483B1C}" srcOrd="5" destOrd="0" presId="urn:microsoft.com/office/officeart/2008/layout/VerticalAccentList"/>
    <dgm:cxn modelId="{53E31B3A-7BF6-D24E-99EC-0096C443B6D0}" type="presParOf" srcId="{EF5AC89F-0AFD-E140-AD21-8A8CEE8E5422}" destId="{8E4E1D9B-AFB5-944E-A938-B8CF627CE02F}" srcOrd="6" destOrd="0" presId="urn:microsoft.com/office/officeart/2008/layout/VerticalAccentList"/>
    <dgm:cxn modelId="{843B98B0-8B78-9C42-B4F0-336CE696900D}" type="presParOf" srcId="{EF5AC89F-0AFD-E140-AD21-8A8CEE8E5422}" destId="{D2415B79-0C42-6D47-A3E6-E0C585EB9CAF}"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2C6C9AA-7005-3745-BD17-4C22762C2F37}" type="doc">
      <dgm:prSet loTypeId="urn:microsoft.com/office/officeart/2008/layout/VerticalAccentList" loCatId="" qsTypeId="urn:microsoft.com/office/officeart/2005/8/quickstyle/3d2" qsCatId="3D" csTypeId="urn:microsoft.com/office/officeart/2005/8/colors/accent0_3" csCatId="mainScheme" phldr="1"/>
      <dgm:spPr/>
      <dgm:t>
        <a:bodyPr/>
        <a:lstStyle/>
        <a:p>
          <a:endParaRPr lang="fr-FR"/>
        </a:p>
      </dgm:t>
    </dgm:pt>
    <dgm:pt modelId="{B5F46D4E-0CDF-334B-A832-3CBF4F58492F}">
      <dgm:prSet phldrT="[Texte]"/>
      <dgm:spPr/>
      <dgm:t>
        <a:bodyPr/>
        <a:lstStyle/>
        <a:p>
          <a:r>
            <a:rPr lang="fr-FR" dirty="0"/>
            <a:t>Fiche contrat pédagogique</a:t>
          </a:r>
        </a:p>
      </dgm:t>
    </dgm:pt>
    <dgm:pt modelId="{B35DBED6-7F47-464C-BB1F-AF5A065A514D}" type="parTrans" cxnId="{5318F197-27C8-124D-9BE0-637167D46A37}">
      <dgm:prSet/>
      <dgm:spPr/>
      <dgm:t>
        <a:bodyPr/>
        <a:lstStyle/>
        <a:p>
          <a:endParaRPr lang="fr-FR"/>
        </a:p>
      </dgm:t>
    </dgm:pt>
    <dgm:pt modelId="{AADB2AB1-EDFB-8742-A6CA-BCCDA54AE702}" type="sibTrans" cxnId="{5318F197-27C8-124D-9BE0-637167D46A37}">
      <dgm:prSet/>
      <dgm:spPr/>
      <dgm:t>
        <a:bodyPr/>
        <a:lstStyle/>
        <a:p>
          <a:endParaRPr lang="fr-FR"/>
        </a:p>
      </dgm:t>
    </dgm:pt>
    <dgm:pt modelId="{9C7F71D5-559E-D24B-B529-7E52A1C096D4}">
      <dgm:prSet phldrT="[Texte]"/>
      <dgm:spPr>
        <a:solidFill>
          <a:schemeClr val="accent6">
            <a:lumMod val="40000"/>
            <a:lumOff val="60000"/>
          </a:schemeClr>
        </a:solidFill>
      </dgm:spPr>
      <dgm:t>
        <a:bodyPr/>
        <a:lstStyle/>
        <a:p>
          <a:r>
            <a:rPr lang="fr-FR" dirty="0"/>
            <a:t>Configuration aéronef avant intervention</a:t>
          </a:r>
        </a:p>
      </dgm:t>
    </dgm:pt>
    <dgm:pt modelId="{06007573-F39C-D54A-9106-358B6FF98164}" type="parTrans" cxnId="{60175887-B386-3040-B5E4-1B534549CD9E}">
      <dgm:prSet/>
      <dgm:spPr/>
      <dgm:t>
        <a:bodyPr/>
        <a:lstStyle/>
        <a:p>
          <a:endParaRPr lang="fr-FR"/>
        </a:p>
      </dgm:t>
    </dgm:pt>
    <dgm:pt modelId="{A14C21E0-6044-2C40-84A8-2ACA7C4E1D73}" type="sibTrans" cxnId="{60175887-B386-3040-B5E4-1B534549CD9E}">
      <dgm:prSet/>
      <dgm:spPr/>
      <dgm:t>
        <a:bodyPr/>
        <a:lstStyle/>
        <a:p>
          <a:endParaRPr lang="fr-FR"/>
        </a:p>
      </dgm:t>
    </dgm:pt>
    <dgm:pt modelId="{F3620F28-C1EC-1C45-B30C-E9D95D45A305}">
      <dgm:prSet phldrT="[Texte]"/>
      <dgm:spPr/>
      <dgm:t>
        <a:bodyPr/>
        <a:lstStyle/>
        <a:p>
          <a:r>
            <a:rPr lang="fr-FR" dirty="0"/>
            <a:t>Zoning sur documentation</a:t>
          </a:r>
        </a:p>
      </dgm:t>
    </dgm:pt>
    <dgm:pt modelId="{CE4FD50B-9A56-E547-838D-20D6962C6FE3}" type="parTrans" cxnId="{91D14C40-55B0-5C48-856B-92E7A6AEC765}">
      <dgm:prSet/>
      <dgm:spPr/>
      <dgm:t>
        <a:bodyPr/>
        <a:lstStyle/>
        <a:p>
          <a:endParaRPr lang="fr-FR"/>
        </a:p>
      </dgm:t>
    </dgm:pt>
    <dgm:pt modelId="{CB67BCAE-0EE4-B24A-AB7D-245C93292774}" type="sibTrans" cxnId="{91D14C40-55B0-5C48-856B-92E7A6AEC765}">
      <dgm:prSet/>
      <dgm:spPr/>
      <dgm:t>
        <a:bodyPr/>
        <a:lstStyle/>
        <a:p>
          <a:endParaRPr lang="fr-FR"/>
        </a:p>
      </dgm:t>
    </dgm:pt>
    <dgm:pt modelId="{84F235CB-2062-A24D-B75F-327B2521E999}">
      <dgm:prSet phldrT="[Texte]"/>
      <dgm:spPr/>
      <dgm:t>
        <a:bodyPr/>
        <a:lstStyle/>
        <a:p>
          <a:r>
            <a:rPr lang="fr-FR" dirty="0"/>
            <a:t>Analyse de l’ATA 06 de l’aéronef concerné</a:t>
          </a:r>
        </a:p>
      </dgm:t>
    </dgm:pt>
    <dgm:pt modelId="{A83D4D3B-93C0-5F4C-BBDA-8E8F475B92F5}" type="parTrans" cxnId="{C1B891F3-194F-844B-A8F1-932CCAEB8743}">
      <dgm:prSet/>
      <dgm:spPr/>
      <dgm:t>
        <a:bodyPr/>
        <a:lstStyle/>
        <a:p>
          <a:endParaRPr lang="fr-FR"/>
        </a:p>
      </dgm:t>
    </dgm:pt>
    <dgm:pt modelId="{3782529A-2EC2-034F-A39D-7E2123384168}" type="sibTrans" cxnId="{C1B891F3-194F-844B-A8F1-932CCAEB8743}">
      <dgm:prSet/>
      <dgm:spPr/>
      <dgm:t>
        <a:bodyPr/>
        <a:lstStyle/>
        <a:p>
          <a:endParaRPr lang="fr-FR"/>
        </a:p>
      </dgm:t>
    </dgm:pt>
    <dgm:pt modelId="{0EA7B67D-89C1-AE4C-93F8-620F48572607}">
      <dgm:prSet phldrT="[Texte]"/>
      <dgm:spPr/>
      <dgm:t>
        <a:bodyPr/>
        <a:lstStyle/>
        <a:p>
          <a:r>
            <a:rPr lang="fr-FR" dirty="0"/>
            <a:t>Zoning sur aéronef</a:t>
          </a:r>
        </a:p>
      </dgm:t>
    </dgm:pt>
    <dgm:pt modelId="{99D4051F-4118-CE4E-9090-A7EE5B797D97}" type="parTrans" cxnId="{F301A5C3-95E2-1F48-A2EA-A6288CF6725A}">
      <dgm:prSet/>
      <dgm:spPr/>
      <dgm:t>
        <a:bodyPr/>
        <a:lstStyle/>
        <a:p>
          <a:endParaRPr lang="fr-FR"/>
        </a:p>
      </dgm:t>
    </dgm:pt>
    <dgm:pt modelId="{4FD6FFB6-D74A-C445-83F2-C214ACDE8EA5}" type="sibTrans" cxnId="{F301A5C3-95E2-1F48-A2EA-A6288CF6725A}">
      <dgm:prSet/>
      <dgm:spPr/>
      <dgm:t>
        <a:bodyPr/>
        <a:lstStyle/>
        <a:p>
          <a:endParaRPr lang="fr-FR"/>
        </a:p>
      </dgm:t>
    </dgm:pt>
    <dgm:pt modelId="{BB0E8405-5C88-3C4D-9186-B2B239B2AA00}">
      <dgm:prSet phldrT="[Texte]"/>
      <dgm:spPr/>
      <dgm:t>
        <a:bodyPr/>
        <a:lstStyle/>
        <a:p>
          <a:r>
            <a:rPr lang="fr-FR" dirty="0"/>
            <a:t>Repérage d’équipements et relevés P/N, S/N </a:t>
          </a:r>
        </a:p>
      </dgm:t>
    </dgm:pt>
    <dgm:pt modelId="{B15641A2-25D5-AB40-93C5-A452BA416D33}" type="parTrans" cxnId="{E5CB758B-C2E6-D043-BCA8-75125F63EE36}">
      <dgm:prSet/>
      <dgm:spPr/>
      <dgm:t>
        <a:bodyPr/>
        <a:lstStyle/>
        <a:p>
          <a:endParaRPr lang="fr-FR"/>
        </a:p>
      </dgm:t>
    </dgm:pt>
    <dgm:pt modelId="{C29CC9C9-AD34-7D47-AB3A-67F8A46D17B8}" type="sibTrans" cxnId="{E5CB758B-C2E6-D043-BCA8-75125F63EE36}">
      <dgm:prSet/>
      <dgm:spPr/>
      <dgm:t>
        <a:bodyPr/>
        <a:lstStyle/>
        <a:p>
          <a:endParaRPr lang="fr-FR"/>
        </a:p>
      </dgm:t>
    </dgm:pt>
    <dgm:pt modelId="{851C7142-DA8B-3B44-8B89-E1E134F2B16E}" type="pres">
      <dgm:prSet presAssocID="{62C6C9AA-7005-3745-BD17-4C22762C2F37}" presName="Name0" presStyleCnt="0">
        <dgm:presLayoutVars>
          <dgm:chMax/>
          <dgm:chPref/>
          <dgm:dir/>
        </dgm:presLayoutVars>
      </dgm:prSet>
      <dgm:spPr/>
      <dgm:t>
        <a:bodyPr/>
        <a:lstStyle/>
        <a:p>
          <a:endParaRPr lang="fr-FR"/>
        </a:p>
      </dgm:t>
    </dgm:pt>
    <dgm:pt modelId="{F544BA10-9FE5-EF46-B547-F30C5292672E}" type="pres">
      <dgm:prSet presAssocID="{B5F46D4E-0CDF-334B-A832-3CBF4F58492F}" presName="parenttextcomposite" presStyleCnt="0"/>
      <dgm:spPr/>
    </dgm:pt>
    <dgm:pt modelId="{C7C438F4-0A98-814E-BF95-B7CD4D18FACF}" type="pres">
      <dgm:prSet presAssocID="{B5F46D4E-0CDF-334B-A832-3CBF4F58492F}" presName="parenttext" presStyleLbl="revTx" presStyleIdx="0" presStyleCnt="3">
        <dgm:presLayoutVars>
          <dgm:chMax/>
          <dgm:chPref val="2"/>
          <dgm:bulletEnabled val="1"/>
        </dgm:presLayoutVars>
      </dgm:prSet>
      <dgm:spPr/>
      <dgm:t>
        <a:bodyPr/>
        <a:lstStyle/>
        <a:p>
          <a:endParaRPr lang="fr-FR"/>
        </a:p>
      </dgm:t>
    </dgm:pt>
    <dgm:pt modelId="{86EDC0FA-EEB7-5C4E-9F53-177C90C25729}" type="pres">
      <dgm:prSet presAssocID="{B5F46D4E-0CDF-334B-A832-3CBF4F58492F}" presName="composite" presStyleCnt="0"/>
      <dgm:spPr/>
    </dgm:pt>
    <dgm:pt modelId="{F518FA4F-1539-FA42-AEF2-13BCDA2DE050}" type="pres">
      <dgm:prSet presAssocID="{B5F46D4E-0CDF-334B-A832-3CBF4F58492F}" presName="chevron1" presStyleLbl="alignNode1" presStyleIdx="0" presStyleCnt="21"/>
      <dgm:spPr/>
    </dgm:pt>
    <dgm:pt modelId="{3521CF77-E37A-3641-80E9-20ECD96A38AF}" type="pres">
      <dgm:prSet presAssocID="{B5F46D4E-0CDF-334B-A832-3CBF4F58492F}" presName="chevron2" presStyleLbl="alignNode1" presStyleIdx="1" presStyleCnt="21"/>
      <dgm:spPr/>
    </dgm:pt>
    <dgm:pt modelId="{E11C8501-8610-A045-B790-245DEEE98589}" type="pres">
      <dgm:prSet presAssocID="{B5F46D4E-0CDF-334B-A832-3CBF4F58492F}" presName="chevron3" presStyleLbl="alignNode1" presStyleIdx="2" presStyleCnt="21"/>
      <dgm:spPr/>
    </dgm:pt>
    <dgm:pt modelId="{8DC363D0-7B97-1944-AD10-D10265D28118}" type="pres">
      <dgm:prSet presAssocID="{B5F46D4E-0CDF-334B-A832-3CBF4F58492F}" presName="chevron4" presStyleLbl="alignNode1" presStyleIdx="3" presStyleCnt="21"/>
      <dgm:spPr/>
    </dgm:pt>
    <dgm:pt modelId="{43DE763D-3BAE-6D44-9471-D45E6396552E}" type="pres">
      <dgm:prSet presAssocID="{B5F46D4E-0CDF-334B-A832-3CBF4F58492F}" presName="chevron5" presStyleLbl="alignNode1" presStyleIdx="4" presStyleCnt="21"/>
      <dgm:spPr/>
    </dgm:pt>
    <dgm:pt modelId="{548F06FD-9C60-8647-B81D-60DDA963D167}" type="pres">
      <dgm:prSet presAssocID="{B5F46D4E-0CDF-334B-A832-3CBF4F58492F}" presName="chevron6" presStyleLbl="alignNode1" presStyleIdx="5" presStyleCnt="21"/>
      <dgm:spPr/>
    </dgm:pt>
    <dgm:pt modelId="{BE08D919-7B1F-A141-A9C3-0B4CF04D87AF}" type="pres">
      <dgm:prSet presAssocID="{B5F46D4E-0CDF-334B-A832-3CBF4F58492F}" presName="chevron7" presStyleLbl="alignNode1" presStyleIdx="6" presStyleCnt="21"/>
      <dgm:spPr/>
    </dgm:pt>
    <dgm:pt modelId="{A555C5A3-13CB-084A-9BF6-190437F475A8}" type="pres">
      <dgm:prSet presAssocID="{B5F46D4E-0CDF-334B-A832-3CBF4F58492F}" presName="childtext" presStyleLbl="solidFgAcc1" presStyleIdx="0" presStyleCnt="3">
        <dgm:presLayoutVars>
          <dgm:chMax/>
          <dgm:chPref val="0"/>
          <dgm:bulletEnabled val="1"/>
        </dgm:presLayoutVars>
      </dgm:prSet>
      <dgm:spPr/>
      <dgm:t>
        <a:bodyPr/>
        <a:lstStyle/>
        <a:p>
          <a:endParaRPr lang="fr-FR"/>
        </a:p>
      </dgm:t>
    </dgm:pt>
    <dgm:pt modelId="{02CEC6B7-10C0-C74B-84AA-940ED0AC8EE5}" type="pres">
      <dgm:prSet presAssocID="{AADB2AB1-EDFB-8742-A6CA-BCCDA54AE702}" presName="sibTrans" presStyleCnt="0"/>
      <dgm:spPr/>
    </dgm:pt>
    <dgm:pt modelId="{551515F4-1700-0D47-824E-E0C0B539DA78}" type="pres">
      <dgm:prSet presAssocID="{F3620F28-C1EC-1C45-B30C-E9D95D45A305}" presName="parenttextcomposite" presStyleCnt="0"/>
      <dgm:spPr/>
    </dgm:pt>
    <dgm:pt modelId="{8B2B8930-390F-CE41-93BC-791DF8224B9C}" type="pres">
      <dgm:prSet presAssocID="{F3620F28-C1EC-1C45-B30C-E9D95D45A305}" presName="parenttext" presStyleLbl="revTx" presStyleIdx="1" presStyleCnt="3">
        <dgm:presLayoutVars>
          <dgm:chMax/>
          <dgm:chPref val="2"/>
          <dgm:bulletEnabled val="1"/>
        </dgm:presLayoutVars>
      </dgm:prSet>
      <dgm:spPr/>
      <dgm:t>
        <a:bodyPr/>
        <a:lstStyle/>
        <a:p>
          <a:endParaRPr lang="fr-FR"/>
        </a:p>
      </dgm:t>
    </dgm:pt>
    <dgm:pt modelId="{5238CEAC-9FAC-4F49-BA27-549E014FC5DB}" type="pres">
      <dgm:prSet presAssocID="{F3620F28-C1EC-1C45-B30C-E9D95D45A305}" presName="composite" presStyleCnt="0"/>
      <dgm:spPr/>
    </dgm:pt>
    <dgm:pt modelId="{04E5C373-E710-FC45-A276-1A1FC48120D5}" type="pres">
      <dgm:prSet presAssocID="{F3620F28-C1EC-1C45-B30C-E9D95D45A305}" presName="chevron1" presStyleLbl="alignNode1" presStyleIdx="7" presStyleCnt="21"/>
      <dgm:spPr/>
    </dgm:pt>
    <dgm:pt modelId="{5B022E42-9D57-AE4A-B35D-2FFA666F242C}" type="pres">
      <dgm:prSet presAssocID="{F3620F28-C1EC-1C45-B30C-E9D95D45A305}" presName="chevron2" presStyleLbl="alignNode1" presStyleIdx="8" presStyleCnt="21"/>
      <dgm:spPr/>
    </dgm:pt>
    <dgm:pt modelId="{CD7FFFB9-41BD-D448-8D8B-0B691FB46B16}" type="pres">
      <dgm:prSet presAssocID="{F3620F28-C1EC-1C45-B30C-E9D95D45A305}" presName="chevron3" presStyleLbl="alignNode1" presStyleIdx="9" presStyleCnt="21"/>
      <dgm:spPr/>
    </dgm:pt>
    <dgm:pt modelId="{24C94724-8192-F444-84C4-5193FCA20E70}" type="pres">
      <dgm:prSet presAssocID="{F3620F28-C1EC-1C45-B30C-E9D95D45A305}" presName="chevron4" presStyleLbl="alignNode1" presStyleIdx="10" presStyleCnt="21"/>
      <dgm:spPr/>
    </dgm:pt>
    <dgm:pt modelId="{2FBB4924-C5F7-8641-A3B1-706675295D8E}" type="pres">
      <dgm:prSet presAssocID="{F3620F28-C1EC-1C45-B30C-E9D95D45A305}" presName="chevron5" presStyleLbl="alignNode1" presStyleIdx="11" presStyleCnt="21"/>
      <dgm:spPr/>
    </dgm:pt>
    <dgm:pt modelId="{E09C431E-B0F2-774F-AEED-EFB46218042F}" type="pres">
      <dgm:prSet presAssocID="{F3620F28-C1EC-1C45-B30C-E9D95D45A305}" presName="chevron6" presStyleLbl="alignNode1" presStyleIdx="12" presStyleCnt="21"/>
      <dgm:spPr/>
    </dgm:pt>
    <dgm:pt modelId="{F802BC59-FE67-454C-AF88-63E97570ABD5}" type="pres">
      <dgm:prSet presAssocID="{F3620F28-C1EC-1C45-B30C-E9D95D45A305}" presName="chevron7" presStyleLbl="alignNode1" presStyleIdx="13" presStyleCnt="21"/>
      <dgm:spPr/>
    </dgm:pt>
    <dgm:pt modelId="{6C6826CE-7AB1-0D40-9077-F1DF1C070EF5}" type="pres">
      <dgm:prSet presAssocID="{F3620F28-C1EC-1C45-B30C-E9D95D45A305}" presName="childtext" presStyleLbl="solidFgAcc1" presStyleIdx="1" presStyleCnt="3">
        <dgm:presLayoutVars>
          <dgm:chMax/>
          <dgm:chPref val="0"/>
          <dgm:bulletEnabled val="1"/>
        </dgm:presLayoutVars>
      </dgm:prSet>
      <dgm:spPr/>
      <dgm:t>
        <a:bodyPr/>
        <a:lstStyle/>
        <a:p>
          <a:endParaRPr lang="fr-FR"/>
        </a:p>
      </dgm:t>
    </dgm:pt>
    <dgm:pt modelId="{3E57D9B8-74FB-B34A-B1EB-70E3A920BA8E}" type="pres">
      <dgm:prSet presAssocID="{CB67BCAE-0EE4-B24A-AB7D-245C93292774}" presName="sibTrans" presStyleCnt="0"/>
      <dgm:spPr/>
    </dgm:pt>
    <dgm:pt modelId="{AED47C3E-D723-6242-96DE-AA19BBB9A7E9}" type="pres">
      <dgm:prSet presAssocID="{0EA7B67D-89C1-AE4C-93F8-620F48572607}" presName="parenttextcomposite" presStyleCnt="0"/>
      <dgm:spPr/>
    </dgm:pt>
    <dgm:pt modelId="{278CA66D-B76F-BD42-8B1F-0CEB65E87411}" type="pres">
      <dgm:prSet presAssocID="{0EA7B67D-89C1-AE4C-93F8-620F48572607}" presName="parenttext" presStyleLbl="revTx" presStyleIdx="2" presStyleCnt="3">
        <dgm:presLayoutVars>
          <dgm:chMax/>
          <dgm:chPref val="2"/>
          <dgm:bulletEnabled val="1"/>
        </dgm:presLayoutVars>
      </dgm:prSet>
      <dgm:spPr/>
      <dgm:t>
        <a:bodyPr/>
        <a:lstStyle/>
        <a:p>
          <a:endParaRPr lang="fr-FR"/>
        </a:p>
      </dgm:t>
    </dgm:pt>
    <dgm:pt modelId="{EF5AC89F-0AFD-E140-AD21-8A8CEE8E5422}" type="pres">
      <dgm:prSet presAssocID="{0EA7B67D-89C1-AE4C-93F8-620F48572607}" presName="composite" presStyleCnt="0"/>
      <dgm:spPr/>
    </dgm:pt>
    <dgm:pt modelId="{23D71828-4EF9-FF4B-8941-E4C345AD4D42}" type="pres">
      <dgm:prSet presAssocID="{0EA7B67D-89C1-AE4C-93F8-620F48572607}" presName="chevron1" presStyleLbl="alignNode1" presStyleIdx="14" presStyleCnt="21"/>
      <dgm:spPr/>
    </dgm:pt>
    <dgm:pt modelId="{14D300D7-AEE8-EA4B-B61E-49A7F8163771}" type="pres">
      <dgm:prSet presAssocID="{0EA7B67D-89C1-AE4C-93F8-620F48572607}" presName="chevron2" presStyleLbl="alignNode1" presStyleIdx="15" presStyleCnt="21"/>
      <dgm:spPr/>
    </dgm:pt>
    <dgm:pt modelId="{8CD314EE-3205-8145-AF57-8ADE244B35E5}" type="pres">
      <dgm:prSet presAssocID="{0EA7B67D-89C1-AE4C-93F8-620F48572607}" presName="chevron3" presStyleLbl="alignNode1" presStyleIdx="16" presStyleCnt="21"/>
      <dgm:spPr/>
    </dgm:pt>
    <dgm:pt modelId="{ADBC3F55-829A-C547-99FA-BE5EF99D259A}" type="pres">
      <dgm:prSet presAssocID="{0EA7B67D-89C1-AE4C-93F8-620F48572607}" presName="chevron4" presStyleLbl="alignNode1" presStyleIdx="17" presStyleCnt="21"/>
      <dgm:spPr/>
    </dgm:pt>
    <dgm:pt modelId="{8B3AA961-B03C-5D44-AB96-F5DE1E914C20}" type="pres">
      <dgm:prSet presAssocID="{0EA7B67D-89C1-AE4C-93F8-620F48572607}" presName="chevron5" presStyleLbl="alignNode1" presStyleIdx="18" presStyleCnt="21"/>
      <dgm:spPr/>
    </dgm:pt>
    <dgm:pt modelId="{906B2993-9EDA-844E-99F6-052B8B483B1C}" type="pres">
      <dgm:prSet presAssocID="{0EA7B67D-89C1-AE4C-93F8-620F48572607}" presName="chevron6" presStyleLbl="alignNode1" presStyleIdx="19" presStyleCnt="21"/>
      <dgm:spPr/>
    </dgm:pt>
    <dgm:pt modelId="{8E4E1D9B-AFB5-944E-A938-B8CF627CE02F}" type="pres">
      <dgm:prSet presAssocID="{0EA7B67D-89C1-AE4C-93F8-620F48572607}" presName="chevron7" presStyleLbl="alignNode1" presStyleIdx="20" presStyleCnt="21"/>
      <dgm:spPr/>
    </dgm:pt>
    <dgm:pt modelId="{D2415B79-0C42-6D47-A3E6-E0C585EB9CAF}" type="pres">
      <dgm:prSet presAssocID="{0EA7B67D-89C1-AE4C-93F8-620F48572607}" presName="childtext" presStyleLbl="solidFgAcc1" presStyleIdx="2" presStyleCnt="3">
        <dgm:presLayoutVars>
          <dgm:chMax/>
          <dgm:chPref val="0"/>
          <dgm:bulletEnabled val="1"/>
        </dgm:presLayoutVars>
      </dgm:prSet>
      <dgm:spPr/>
      <dgm:t>
        <a:bodyPr/>
        <a:lstStyle/>
        <a:p>
          <a:endParaRPr lang="fr-FR"/>
        </a:p>
      </dgm:t>
    </dgm:pt>
  </dgm:ptLst>
  <dgm:cxnLst>
    <dgm:cxn modelId="{1D1E1CE1-A458-7542-B0D6-F4F229C38841}" type="presOf" srcId="{84F235CB-2062-A24D-B75F-327B2521E999}" destId="{6C6826CE-7AB1-0D40-9077-F1DF1C070EF5}" srcOrd="0" destOrd="0" presId="urn:microsoft.com/office/officeart/2008/layout/VerticalAccentList"/>
    <dgm:cxn modelId="{E8E1F4E9-2BCE-0F40-9190-84419592DE34}" type="presOf" srcId="{62C6C9AA-7005-3745-BD17-4C22762C2F37}" destId="{851C7142-DA8B-3B44-8B89-E1E134F2B16E}" srcOrd="0" destOrd="0" presId="urn:microsoft.com/office/officeart/2008/layout/VerticalAccentList"/>
    <dgm:cxn modelId="{26031749-E495-B648-B406-C3B7012D58F7}" type="presOf" srcId="{B5F46D4E-0CDF-334B-A832-3CBF4F58492F}" destId="{C7C438F4-0A98-814E-BF95-B7CD4D18FACF}" srcOrd="0" destOrd="0" presId="urn:microsoft.com/office/officeart/2008/layout/VerticalAccentList"/>
    <dgm:cxn modelId="{91D14C40-55B0-5C48-856B-92E7A6AEC765}" srcId="{62C6C9AA-7005-3745-BD17-4C22762C2F37}" destId="{F3620F28-C1EC-1C45-B30C-E9D95D45A305}" srcOrd="1" destOrd="0" parTransId="{CE4FD50B-9A56-E547-838D-20D6962C6FE3}" sibTransId="{CB67BCAE-0EE4-B24A-AB7D-245C93292774}"/>
    <dgm:cxn modelId="{F301A5C3-95E2-1F48-A2EA-A6288CF6725A}" srcId="{62C6C9AA-7005-3745-BD17-4C22762C2F37}" destId="{0EA7B67D-89C1-AE4C-93F8-620F48572607}" srcOrd="2" destOrd="0" parTransId="{99D4051F-4118-CE4E-9090-A7EE5B797D97}" sibTransId="{4FD6FFB6-D74A-C445-83F2-C214ACDE8EA5}"/>
    <dgm:cxn modelId="{E5CB758B-C2E6-D043-BCA8-75125F63EE36}" srcId="{0EA7B67D-89C1-AE4C-93F8-620F48572607}" destId="{BB0E8405-5C88-3C4D-9186-B2B239B2AA00}" srcOrd="0" destOrd="0" parTransId="{B15641A2-25D5-AB40-93C5-A452BA416D33}" sibTransId="{C29CC9C9-AD34-7D47-AB3A-67F8A46D17B8}"/>
    <dgm:cxn modelId="{60175887-B386-3040-B5E4-1B534549CD9E}" srcId="{B5F46D4E-0CDF-334B-A832-3CBF4F58492F}" destId="{9C7F71D5-559E-D24B-B529-7E52A1C096D4}" srcOrd="0" destOrd="0" parTransId="{06007573-F39C-D54A-9106-358B6FF98164}" sibTransId="{A14C21E0-6044-2C40-84A8-2ACA7C4E1D73}"/>
    <dgm:cxn modelId="{635F7041-8E2A-A547-9C88-5A387970187F}" type="presOf" srcId="{0EA7B67D-89C1-AE4C-93F8-620F48572607}" destId="{278CA66D-B76F-BD42-8B1F-0CEB65E87411}" srcOrd="0" destOrd="0" presId="urn:microsoft.com/office/officeart/2008/layout/VerticalAccentList"/>
    <dgm:cxn modelId="{E7E34FF9-ACDE-6D43-86A2-05D68BDD59D8}" type="presOf" srcId="{BB0E8405-5C88-3C4D-9186-B2B239B2AA00}" destId="{D2415B79-0C42-6D47-A3E6-E0C585EB9CAF}" srcOrd="0" destOrd="0" presId="urn:microsoft.com/office/officeart/2008/layout/VerticalAccentList"/>
    <dgm:cxn modelId="{C1B891F3-194F-844B-A8F1-932CCAEB8743}" srcId="{F3620F28-C1EC-1C45-B30C-E9D95D45A305}" destId="{84F235CB-2062-A24D-B75F-327B2521E999}" srcOrd="0" destOrd="0" parTransId="{A83D4D3B-93C0-5F4C-BBDA-8E8F475B92F5}" sibTransId="{3782529A-2EC2-034F-A39D-7E2123384168}"/>
    <dgm:cxn modelId="{6FA81DB1-AB8B-D842-B746-A74108F1DDAB}" type="presOf" srcId="{9C7F71D5-559E-D24B-B529-7E52A1C096D4}" destId="{A555C5A3-13CB-084A-9BF6-190437F475A8}" srcOrd="0" destOrd="0" presId="urn:microsoft.com/office/officeart/2008/layout/VerticalAccentList"/>
    <dgm:cxn modelId="{5318F197-27C8-124D-9BE0-637167D46A37}" srcId="{62C6C9AA-7005-3745-BD17-4C22762C2F37}" destId="{B5F46D4E-0CDF-334B-A832-3CBF4F58492F}" srcOrd="0" destOrd="0" parTransId="{B35DBED6-7F47-464C-BB1F-AF5A065A514D}" sibTransId="{AADB2AB1-EDFB-8742-A6CA-BCCDA54AE702}"/>
    <dgm:cxn modelId="{F9641D7D-5084-A644-A448-479360C207AF}" type="presOf" srcId="{F3620F28-C1EC-1C45-B30C-E9D95D45A305}" destId="{8B2B8930-390F-CE41-93BC-791DF8224B9C}" srcOrd="0" destOrd="0" presId="urn:microsoft.com/office/officeart/2008/layout/VerticalAccentList"/>
    <dgm:cxn modelId="{77F4B135-2B27-9748-BF7F-46B2AEB26233}" type="presParOf" srcId="{851C7142-DA8B-3B44-8B89-E1E134F2B16E}" destId="{F544BA10-9FE5-EF46-B547-F30C5292672E}" srcOrd="0" destOrd="0" presId="urn:microsoft.com/office/officeart/2008/layout/VerticalAccentList"/>
    <dgm:cxn modelId="{B60C82AD-A1CD-5042-950C-985409E0E8E6}" type="presParOf" srcId="{F544BA10-9FE5-EF46-B547-F30C5292672E}" destId="{C7C438F4-0A98-814E-BF95-B7CD4D18FACF}" srcOrd="0" destOrd="0" presId="urn:microsoft.com/office/officeart/2008/layout/VerticalAccentList"/>
    <dgm:cxn modelId="{65ED95F3-7294-FE4D-AC72-55F99112DF82}" type="presParOf" srcId="{851C7142-DA8B-3B44-8B89-E1E134F2B16E}" destId="{86EDC0FA-EEB7-5C4E-9F53-177C90C25729}" srcOrd="1" destOrd="0" presId="urn:microsoft.com/office/officeart/2008/layout/VerticalAccentList"/>
    <dgm:cxn modelId="{84E7A35B-E62E-BB43-BC35-E6FC38332B05}" type="presParOf" srcId="{86EDC0FA-EEB7-5C4E-9F53-177C90C25729}" destId="{F518FA4F-1539-FA42-AEF2-13BCDA2DE050}" srcOrd="0" destOrd="0" presId="urn:microsoft.com/office/officeart/2008/layout/VerticalAccentList"/>
    <dgm:cxn modelId="{9C4A2E24-A946-6545-8256-49FB97B774F3}" type="presParOf" srcId="{86EDC0FA-EEB7-5C4E-9F53-177C90C25729}" destId="{3521CF77-E37A-3641-80E9-20ECD96A38AF}" srcOrd="1" destOrd="0" presId="urn:microsoft.com/office/officeart/2008/layout/VerticalAccentList"/>
    <dgm:cxn modelId="{A0F3E95C-0C8B-134C-9E60-B038E8ADBBBF}" type="presParOf" srcId="{86EDC0FA-EEB7-5C4E-9F53-177C90C25729}" destId="{E11C8501-8610-A045-B790-245DEEE98589}" srcOrd="2" destOrd="0" presId="urn:microsoft.com/office/officeart/2008/layout/VerticalAccentList"/>
    <dgm:cxn modelId="{C7377335-5BAC-3841-B037-B0FA97FF30A7}" type="presParOf" srcId="{86EDC0FA-EEB7-5C4E-9F53-177C90C25729}" destId="{8DC363D0-7B97-1944-AD10-D10265D28118}" srcOrd="3" destOrd="0" presId="urn:microsoft.com/office/officeart/2008/layout/VerticalAccentList"/>
    <dgm:cxn modelId="{3CCBD911-F428-384C-8940-00DEF9D5A373}" type="presParOf" srcId="{86EDC0FA-EEB7-5C4E-9F53-177C90C25729}" destId="{43DE763D-3BAE-6D44-9471-D45E6396552E}" srcOrd="4" destOrd="0" presId="urn:microsoft.com/office/officeart/2008/layout/VerticalAccentList"/>
    <dgm:cxn modelId="{860D009D-0515-824A-ACA8-D03ED4DD3A28}" type="presParOf" srcId="{86EDC0FA-EEB7-5C4E-9F53-177C90C25729}" destId="{548F06FD-9C60-8647-B81D-60DDA963D167}" srcOrd="5" destOrd="0" presId="urn:microsoft.com/office/officeart/2008/layout/VerticalAccentList"/>
    <dgm:cxn modelId="{6386ABCF-F763-884D-9BCD-D4A7DEA9E470}" type="presParOf" srcId="{86EDC0FA-EEB7-5C4E-9F53-177C90C25729}" destId="{BE08D919-7B1F-A141-A9C3-0B4CF04D87AF}" srcOrd="6" destOrd="0" presId="urn:microsoft.com/office/officeart/2008/layout/VerticalAccentList"/>
    <dgm:cxn modelId="{D78A1052-625F-C84B-8D41-A3373CC2EFD3}" type="presParOf" srcId="{86EDC0FA-EEB7-5C4E-9F53-177C90C25729}" destId="{A555C5A3-13CB-084A-9BF6-190437F475A8}" srcOrd="7" destOrd="0" presId="urn:microsoft.com/office/officeart/2008/layout/VerticalAccentList"/>
    <dgm:cxn modelId="{04A4872C-63C3-3643-9CD9-A81451F5FD7D}" type="presParOf" srcId="{851C7142-DA8B-3B44-8B89-E1E134F2B16E}" destId="{02CEC6B7-10C0-C74B-84AA-940ED0AC8EE5}" srcOrd="2" destOrd="0" presId="urn:microsoft.com/office/officeart/2008/layout/VerticalAccentList"/>
    <dgm:cxn modelId="{F0999F60-846D-C145-B803-AF770102A5DA}" type="presParOf" srcId="{851C7142-DA8B-3B44-8B89-E1E134F2B16E}" destId="{551515F4-1700-0D47-824E-E0C0B539DA78}" srcOrd="3" destOrd="0" presId="urn:microsoft.com/office/officeart/2008/layout/VerticalAccentList"/>
    <dgm:cxn modelId="{C9E719A5-318C-B042-9A04-5A7CC872D538}" type="presParOf" srcId="{551515F4-1700-0D47-824E-E0C0B539DA78}" destId="{8B2B8930-390F-CE41-93BC-791DF8224B9C}" srcOrd="0" destOrd="0" presId="urn:microsoft.com/office/officeart/2008/layout/VerticalAccentList"/>
    <dgm:cxn modelId="{FEEFB099-3767-D44F-B1CF-58A8DFCD529D}" type="presParOf" srcId="{851C7142-DA8B-3B44-8B89-E1E134F2B16E}" destId="{5238CEAC-9FAC-4F49-BA27-549E014FC5DB}" srcOrd="4" destOrd="0" presId="urn:microsoft.com/office/officeart/2008/layout/VerticalAccentList"/>
    <dgm:cxn modelId="{1A317093-665F-6C43-9ED7-4E90BCECAB64}" type="presParOf" srcId="{5238CEAC-9FAC-4F49-BA27-549E014FC5DB}" destId="{04E5C373-E710-FC45-A276-1A1FC48120D5}" srcOrd="0" destOrd="0" presId="urn:microsoft.com/office/officeart/2008/layout/VerticalAccentList"/>
    <dgm:cxn modelId="{61F9D668-5034-D744-8241-0B1DB74122B8}" type="presParOf" srcId="{5238CEAC-9FAC-4F49-BA27-549E014FC5DB}" destId="{5B022E42-9D57-AE4A-B35D-2FFA666F242C}" srcOrd="1" destOrd="0" presId="urn:microsoft.com/office/officeart/2008/layout/VerticalAccentList"/>
    <dgm:cxn modelId="{BE641D0E-AAE0-8C42-9237-0B9AF7F4DAA9}" type="presParOf" srcId="{5238CEAC-9FAC-4F49-BA27-549E014FC5DB}" destId="{CD7FFFB9-41BD-D448-8D8B-0B691FB46B16}" srcOrd="2" destOrd="0" presId="urn:microsoft.com/office/officeart/2008/layout/VerticalAccentList"/>
    <dgm:cxn modelId="{4FC02643-BCE2-C641-9715-638117145562}" type="presParOf" srcId="{5238CEAC-9FAC-4F49-BA27-549E014FC5DB}" destId="{24C94724-8192-F444-84C4-5193FCA20E70}" srcOrd="3" destOrd="0" presId="urn:microsoft.com/office/officeart/2008/layout/VerticalAccentList"/>
    <dgm:cxn modelId="{52FDCAA3-ABD6-5B45-9E8C-580F00865E90}" type="presParOf" srcId="{5238CEAC-9FAC-4F49-BA27-549E014FC5DB}" destId="{2FBB4924-C5F7-8641-A3B1-706675295D8E}" srcOrd="4" destOrd="0" presId="urn:microsoft.com/office/officeart/2008/layout/VerticalAccentList"/>
    <dgm:cxn modelId="{70993BFB-5E7F-214B-946F-22DF8FA964B5}" type="presParOf" srcId="{5238CEAC-9FAC-4F49-BA27-549E014FC5DB}" destId="{E09C431E-B0F2-774F-AEED-EFB46218042F}" srcOrd="5" destOrd="0" presId="urn:microsoft.com/office/officeart/2008/layout/VerticalAccentList"/>
    <dgm:cxn modelId="{21E7AB27-ABBD-A24D-A7C7-5FC2EEAFF9D6}" type="presParOf" srcId="{5238CEAC-9FAC-4F49-BA27-549E014FC5DB}" destId="{F802BC59-FE67-454C-AF88-63E97570ABD5}" srcOrd="6" destOrd="0" presId="urn:microsoft.com/office/officeart/2008/layout/VerticalAccentList"/>
    <dgm:cxn modelId="{F786C9CC-FA82-9C4A-AF97-023C759D4EF1}" type="presParOf" srcId="{5238CEAC-9FAC-4F49-BA27-549E014FC5DB}" destId="{6C6826CE-7AB1-0D40-9077-F1DF1C070EF5}" srcOrd="7" destOrd="0" presId="urn:microsoft.com/office/officeart/2008/layout/VerticalAccentList"/>
    <dgm:cxn modelId="{72C3A6AF-9A17-DF4B-B888-B8BF63BC15E7}" type="presParOf" srcId="{851C7142-DA8B-3B44-8B89-E1E134F2B16E}" destId="{3E57D9B8-74FB-B34A-B1EB-70E3A920BA8E}" srcOrd="5" destOrd="0" presId="urn:microsoft.com/office/officeart/2008/layout/VerticalAccentList"/>
    <dgm:cxn modelId="{5F3860E9-5C6A-364A-8F0F-A70F6DCD17AE}" type="presParOf" srcId="{851C7142-DA8B-3B44-8B89-E1E134F2B16E}" destId="{AED47C3E-D723-6242-96DE-AA19BBB9A7E9}" srcOrd="6" destOrd="0" presId="urn:microsoft.com/office/officeart/2008/layout/VerticalAccentList"/>
    <dgm:cxn modelId="{FFF050B0-7E90-6348-AC3D-9FD2FE7E4AEB}" type="presParOf" srcId="{AED47C3E-D723-6242-96DE-AA19BBB9A7E9}" destId="{278CA66D-B76F-BD42-8B1F-0CEB65E87411}" srcOrd="0" destOrd="0" presId="urn:microsoft.com/office/officeart/2008/layout/VerticalAccentList"/>
    <dgm:cxn modelId="{CCE84ECF-ECEF-214B-A672-15EA90A7771F}" type="presParOf" srcId="{851C7142-DA8B-3B44-8B89-E1E134F2B16E}" destId="{EF5AC89F-0AFD-E140-AD21-8A8CEE8E5422}" srcOrd="7" destOrd="0" presId="urn:microsoft.com/office/officeart/2008/layout/VerticalAccentList"/>
    <dgm:cxn modelId="{0D9C9747-7D53-1840-95FD-C55C3256C37F}" type="presParOf" srcId="{EF5AC89F-0AFD-E140-AD21-8A8CEE8E5422}" destId="{23D71828-4EF9-FF4B-8941-E4C345AD4D42}" srcOrd="0" destOrd="0" presId="urn:microsoft.com/office/officeart/2008/layout/VerticalAccentList"/>
    <dgm:cxn modelId="{19BA79A4-21CD-3146-B461-BE6F885E2536}" type="presParOf" srcId="{EF5AC89F-0AFD-E140-AD21-8A8CEE8E5422}" destId="{14D300D7-AEE8-EA4B-B61E-49A7F8163771}" srcOrd="1" destOrd="0" presId="urn:microsoft.com/office/officeart/2008/layout/VerticalAccentList"/>
    <dgm:cxn modelId="{80E1E0B6-1B23-4E49-BA65-DB01BA92E8EA}" type="presParOf" srcId="{EF5AC89F-0AFD-E140-AD21-8A8CEE8E5422}" destId="{8CD314EE-3205-8145-AF57-8ADE244B35E5}" srcOrd="2" destOrd="0" presId="urn:microsoft.com/office/officeart/2008/layout/VerticalAccentList"/>
    <dgm:cxn modelId="{086A8759-BEDE-8548-B53E-0B34F21D262E}" type="presParOf" srcId="{EF5AC89F-0AFD-E140-AD21-8A8CEE8E5422}" destId="{ADBC3F55-829A-C547-99FA-BE5EF99D259A}" srcOrd="3" destOrd="0" presId="urn:microsoft.com/office/officeart/2008/layout/VerticalAccentList"/>
    <dgm:cxn modelId="{A2DC109E-86AD-6743-9C2E-A278F36E6C9E}" type="presParOf" srcId="{EF5AC89F-0AFD-E140-AD21-8A8CEE8E5422}" destId="{8B3AA961-B03C-5D44-AB96-F5DE1E914C20}" srcOrd="4" destOrd="0" presId="urn:microsoft.com/office/officeart/2008/layout/VerticalAccentList"/>
    <dgm:cxn modelId="{D4F1AED6-BAE9-C141-9E43-188248618379}" type="presParOf" srcId="{EF5AC89F-0AFD-E140-AD21-8A8CEE8E5422}" destId="{906B2993-9EDA-844E-99F6-052B8B483B1C}" srcOrd="5" destOrd="0" presId="urn:microsoft.com/office/officeart/2008/layout/VerticalAccentList"/>
    <dgm:cxn modelId="{53E31B3A-7BF6-D24E-99EC-0096C443B6D0}" type="presParOf" srcId="{EF5AC89F-0AFD-E140-AD21-8A8CEE8E5422}" destId="{8E4E1D9B-AFB5-944E-A938-B8CF627CE02F}" srcOrd="6" destOrd="0" presId="urn:microsoft.com/office/officeart/2008/layout/VerticalAccentList"/>
    <dgm:cxn modelId="{843B98B0-8B78-9C42-B4F0-336CE696900D}" type="presParOf" srcId="{EF5AC89F-0AFD-E140-AD21-8A8CEE8E5422}" destId="{D2415B79-0C42-6D47-A3E6-E0C585EB9CAF}"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2C6C9AA-7005-3745-BD17-4C22762C2F37}" type="doc">
      <dgm:prSet loTypeId="urn:microsoft.com/office/officeart/2008/layout/VerticalAccentList" loCatId="" qsTypeId="urn:microsoft.com/office/officeart/2005/8/quickstyle/3d2" qsCatId="3D" csTypeId="urn:microsoft.com/office/officeart/2005/8/colors/accent0_3" csCatId="mainScheme" phldr="1"/>
      <dgm:spPr/>
      <dgm:t>
        <a:bodyPr/>
        <a:lstStyle/>
        <a:p>
          <a:endParaRPr lang="fr-FR"/>
        </a:p>
      </dgm:t>
    </dgm:pt>
    <dgm:pt modelId="{B5F46D4E-0CDF-334B-A832-3CBF4F58492F}">
      <dgm:prSet phldrT="[Texte]"/>
      <dgm:spPr/>
      <dgm:t>
        <a:bodyPr/>
        <a:lstStyle/>
        <a:p>
          <a:r>
            <a:rPr lang="fr-FR" dirty="0"/>
            <a:t>Fiche contrat pédagogique</a:t>
          </a:r>
        </a:p>
      </dgm:t>
    </dgm:pt>
    <dgm:pt modelId="{B35DBED6-7F47-464C-BB1F-AF5A065A514D}" type="parTrans" cxnId="{5318F197-27C8-124D-9BE0-637167D46A37}">
      <dgm:prSet/>
      <dgm:spPr/>
      <dgm:t>
        <a:bodyPr/>
        <a:lstStyle/>
        <a:p>
          <a:endParaRPr lang="fr-FR"/>
        </a:p>
      </dgm:t>
    </dgm:pt>
    <dgm:pt modelId="{AADB2AB1-EDFB-8742-A6CA-BCCDA54AE702}" type="sibTrans" cxnId="{5318F197-27C8-124D-9BE0-637167D46A37}">
      <dgm:prSet/>
      <dgm:spPr/>
      <dgm:t>
        <a:bodyPr/>
        <a:lstStyle/>
        <a:p>
          <a:endParaRPr lang="fr-FR"/>
        </a:p>
      </dgm:t>
    </dgm:pt>
    <dgm:pt modelId="{9C7F71D5-559E-D24B-B529-7E52A1C096D4}">
      <dgm:prSet phldrT="[Texte]"/>
      <dgm:spPr/>
      <dgm:t>
        <a:bodyPr/>
        <a:lstStyle/>
        <a:p>
          <a:r>
            <a:rPr lang="fr-FR" dirty="0"/>
            <a:t>Configuration aéronef avant intervention</a:t>
          </a:r>
        </a:p>
      </dgm:t>
    </dgm:pt>
    <dgm:pt modelId="{06007573-F39C-D54A-9106-358B6FF98164}" type="parTrans" cxnId="{60175887-B386-3040-B5E4-1B534549CD9E}">
      <dgm:prSet/>
      <dgm:spPr/>
      <dgm:t>
        <a:bodyPr/>
        <a:lstStyle/>
        <a:p>
          <a:endParaRPr lang="fr-FR"/>
        </a:p>
      </dgm:t>
    </dgm:pt>
    <dgm:pt modelId="{A14C21E0-6044-2C40-84A8-2ACA7C4E1D73}" type="sibTrans" cxnId="{60175887-B386-3040-B5E4-1B534549CD9E}">
      <dgm:prSet/>
      <dgm:spPr/>
      <dgm:t>
        <a:bodyPr/>
        <a:lstStyle/>
        <a:p>
          <a:endParaRPr lang="fr-FR"/>
        </a:p>
      </dgm:t>
    </dgm:pt>
    <dgm:pt modelId="{F3620F28-C1EC-1C45-B30C-E9D95D45A305}">
      <dgm:prSet phldrT="[Texte]"/>
      <dgm:spPr/>
      <dgm:t>
        <a:bodyPr/>
        <a:lstStyle/>
        <a:p>
          <a:r>
            <a:rPr lang="fr-FR" dirty="0"/>
            <a:t>Zoning sur documentation</a:t>
          </a:r>
        </a:p>
      </dgm:t>
    </dgm:pt>
    <dgm:pt modelId="{CE4FD50B-9A56-E547-838D-20D6962C6FE3}" type="parTrans" cxnId="{91D14C40-55B0-5C48-856B-92E7A6AEC765}">
      <dgm:prSet/>
      <dgm:spPr/>
      <dgm:t>
        <a:bodyPr/>
        <a:lstStyle/>
        <a:p>
          <a:endParaRPr lang="fr-FR"/>
        </a:p>
      </dgm:t>
    </dgm:pt>
    <dgm:pt modelId="{CB67BCAE-0EE4-B24A-AB7D-245C93292774}" type="sibTrans" cxnId="{91D14C40-55B0-5C48-856B-92E7A6AEC765}">
      <dgm:prSet/>
      <dgm:spPr/>
      <dgm:t>
        <a:bodyPr/>
        <a:lstStyle/>
        <a:p>
          <a:endParaRPr lang="fr-FR"/>
        </a:p>
      </dgm:t>
    </dgm:pt>
    <dgm:pt modelId="{84F235CB-2062-A24D-B75F-327B2521E999}">
      <dgm:prSet phldrT="[Texte]"/>
      <dgm:spPr>
        <a:solidFill>
          <a:schemeClr val="accent6">
            <a:lumMod val="40000"/>
            <a:lumOff val="60000"/>
          </a:schemeClr>
        </a:solidFill>
      </dgm:spPr>
      <dgm:t>
        <a:bodyPr/>
        <a:lstStyle/>
        <a:p>
          <a:r>
            <a:rPr lang="fr-FR" dirty="0"/>
            <a:t>Analyse de l’ATA 06 de l’aéronef concerné</a:t>
          </a:r>
        </a:p>
      </dgm:t>
    </dgm:pt>
    <dgm:pt modelId="{A83D4D3B-93C0-5F4C-BBDA-8E8F475B92F5}" type="parTrans" cxnId="{C1B891F3-194F-844B-A8F1-932CCAEB8743}">
      <dgm:prSet/>
      <dgm:spPr/>
      <dgm:t>
        <a:bodyPr/>
        <a:lstStyle/>
        <a:p>
          <a:endParaRPr lang="fr-FR"/>
        </a:p>
      </dgm:t>
    </dgm:pt>
    <dgm:pt modelId="{3782529A-2EC2-034F-A39D-7E2123384168}" type="sibTrans" cxnId="{C1B891F3-194F-844B-A8F1-932CCAEB8743}">
      <dgm:prSet/>
      <dgm:spPr/>
      <dgm:t>
        <a:bodyPr/>
        <a:lstStyle/>
        <a:p>
          <a:endParaRPr lang="fr-FR"/>
        </a:p>
      </dgm:t>
    </dgm:pt>
    <dgm:pt modelId="{0EA7B67D-89C1-AE4C-93F8-620F48572607}">
      <dgm:prSet phldrT="[Texte]"/>
      <dgm:spPr/>
      <dgm:t>
        <a:bodyPr/>
        <a:lstStyle/>
        <a:p>
          <a:r>
            <a:rPr lang="fr-FR" dirty="0"/>
            <a:t>Zoning sur aéronef</a:t>
          </a:r>
        </a:p>
      </dgm:t>
    </dgm:pt>
    <dgm:pt modelId="{99D4051F-4118-CE4E-9090-A7EE5B797D97}" type="parTrans" cxnId="{F301A5C3-95E2-1F48-A2EA-A6288CF6725A}">
      <dgm:prSet/>
      <dgm:spPr/>
      <dgm:t>
        <a:bodyPr/>
        <a:lstStyle/>
        <a:p>
          <a:endParaRPr lang="fr-FR"/>
        </a:p>
      </dgm:t>
    </dgm:pt>
    <dgm:pt modelId="{4FD6FFB6-D74A-C445-83F2-C214ACDE8EA5}" type="sibTrans" cxnId="{F301A5C3-95E2-1F48-A2EA-A6288CF6725A}">
      <dgm:prSet/>
      <dgm:spPr/>
      <dgm:t>
        <a:bodyPr/>
        <a:lstStyle/>
        <a:p>
          <a:endParaRPr lang="fr-FR"/>
        </a:p>
      </dgm:t>
    </dgm:pt>
    <dgm:pt modelId="{BB0E8405-5C88-3C4D-9186-B2B239B2AA00}">
      <dgm:prSet phldrT="[Texte]"/>
      <dgm:spPr/>
      <dgm:t>
        <a:bodyPr/>
        <a:lstStyle/>
        <a:p>
          <a:r>
            <a:rPr lang="fr-FR" dirty="0"/>
            <a:t>Repérage d’équipements et relevés P/N, S/N </a:t>
          </a:r>
        </a:p>
      </dgm:t>
    </dgm:pt>
    <dgm:pt modelId="{B15641A2-25D5-AB40-93C5-A452BA416D33}" type="parTrans" cxnId="{E5CB758B-C2E6-D043-BCA8-75125F63EE36}">
      <dgm:prSet/>
      <dgm:spPr/>
      <dgm:t>
        <a:bodyPr/>
        <a:lstStyle/>
        <a:p>
          <a:endParaRPr lang="fr-FR"/>
        </a:p>
      </dgm:t>
    </dgm:pt>
    <dgm:pt modelId="{C29CC9C9-AD34-7D47-AB3A-67F8A46D17B8}" type="sibTrans" cxnId="{E5CB758B-C2E6-D043-BCA8-75125F63EE36}">
      <dgm:prSet/>
      <dgm:spPr/>
      <dgm:t>
        <a:bodyPr/>
        <a:lstStyle/>
        <a:p>
          <a:endParaRPr lang="fr-FR"/>
        </a:p>
      </dgm:t>
    </dgm:pt>
    <dgm:pt modelId="{851C7142-DA8B-3B44-8B89-E1E134F2B16E}" type="pres">
      <dgm:prSet presAssocID="{62C6C9AA-7005-3745-BD17-4C22762C2F37}" presName="Name0" presStyleCnt="0">
        <dgm:presLayoutVars>
          <dgm:chMax/>
          <dgm:chPref/>
          <dgm:dir/>
        </dgm:presLayoutVars>
      </dgm:prSet>
      <dgm:spPr/>
      <dgm:t>
        <a:bodyPr/>
        <a:lstStyle/>
        <a:p>
          <a:endParaRPr lang="fr-FR"/>
        </a:p>
      </dgm:t>
    </dgm:pt>
    <dgm:pt modelId="{F544BA10-9FE5-EF46-B547-F30C5292672E}" type="pres">
      <dgm:prSet presAssocID="{B5F46D4E-0CDF-334B-A832-3CBF4F58492F}" presName="parenttextcomposite" presStyleCnt="0"/>
      <dgm:spPr/>
    </dgm:pt>
    <dgm:pt modelId="{C7C438F4-0A98-814E-BF95-B7CD4D18FACF}" type="pres">
      <dgm:prSet presAssocID="{B5F46D4E-0CDF-334B-A832-3CBF4F58492F}" presName="parenttext" presStyleLbl="revTx" presStyleIdx="0" presStyleCnt="3">
        <dgm:presLayoutVars>
          <dgm:chMax/>
          <dgm:chPref val="2"/>
          <dgm:bulletEnabled val="1"/>
        </dgm:presLayoutVars>
      </dgm:prSet>
      <dgm:spPr/>
      <dgm:t>
        <a:bodyPr/>
        <a:lstStyle/>
        <a:p>
          <a:endParaRPr lang="fr-FR"/>
        </a:p>
      </dgm:t>
    </dgm:pt>
    <dgm:pt modelId="{86EDC0FA-EEB7-5C4E-9F53-177C90C25729}" type="pres">
      <dgm:prSet presAssocID="{B5F46D4E-0CDF-334B-A832-3CBF4F58492F}" presName="composite" presStyleCnt="0"/>
      <dgm:spPr/>
    </dgm:pt>
    <dgm:pt modelId="{F518FA4F-1539-FA42-AEF2-13BCDA2DE050}" type="pres">
      <dgm:prSet presAssocID="{B5F46D4E-0CDF-334B-A832-3CBF4F58492F}" presName="chevron1" presStyleLbl="alignNode1" presStyleIdx="0" presStyleCnt="21"/>
      <dgm:spPr/>
    </dgm:pt>
    <dgm:pt modelId="{3521CF77-E37A-3641-80E9-20ECD96A38AF}" type="pres">
      <dgm:prSet presAssocID="{B5F46D4E-0CDF-334B-A832-3CBF4F58492F}" presName="chevron2" presStyleLbl="alignNode1" presStyleIdx="1" presStyleCnt="21"/>
      <dgm:spPr/>
    </dgm:pt>
    <dgm:pt modelId="{E11C8501-8610-A045-B790-245DEEE98589}" type="pres">
      <dgm:prSet presAssocID="{B5F46D4E-0CDF-334B-A832-3CBF4F58492F}" presName="chevron3" presStyleLbl="alignNode1" presStyleIdx="2" presStyleCnt="21"/>
      <dgm:spPr/>
    </dgm:pt>
    <dgm:pt modelId="{8DC363D0-7B97-1944-AD10-D10265D28118}" type="pres">
      <dgm:prSet presAssocID="{B5F46D4E-0CDF-334B-A832-3CBF4F58492F}" presName="chevron4" presStyleLbl="alignNode1" presStyleIdx="3" presStyleCnt="21"/>
      <dgm:spPr/>
    </dgm:pt>
    <dgm:pt modelId="{43DE763D-3BAE-6D44-9471-D45E6396552E}" type="pres">
      <dgm:prSet presAssocID="{B5F46D4E-0CDF-334B-A832-3CBF4F58492F}" presName="chevron5" presStyleLbl="alignNode1" presStyleIdx="4" presStyleCnt="21"/>
      <dgm:spPr/>
    </dgm:pt>
    <dgm:pt modelId="{548F06FD-9C60-8647-B81D-60DDA963D167}" type="pres">
      <dgm:prSet presAssocID="{B5F46D4E-0CDF-334B-A832-3CBF4F58492F}" presName="chevron6" presStyleLbl="alignNode1" presStyleIdx="5" presStyleCnt="21"/>
      <dgm:spPr/>
    </dgm:pt>
    <dgm:pt modelId="{BE08D919-7B1F-A141-A9C3-0B4CF04D87AF}" type="pres">
      <dgm:prSet presAssocID="{B5F46D4E-0CDF-334B-A832-3CBF4F58492F}" presName="chevron7" presStyleLbl="alignNode1" presStyleIdx="6" presStyleCnt="21"/>
      <dgm:spPr/>
    </dgm:pt>
    <dgm:pt modelId="{A555C5A3-13CB-084A-9BF6-190437F475A8}" type="pres">
      <dgm:prSet presAssocID="{B5F46D4E-0CDF-334B-A832-3CBF4F58492F}" presName="childtext" presStyleLbl="solidFgAcc1" presStyleIdx="0" presStyleCnt="3">
        <dgm:presLayoutVars>
          <dgm:chMax/>
          <dgm:chPref val="0"/>
          <dgm:bulletEnabled val="1"/>
        </dgm:presLayoutVars>
      </dgm:prSet>
      <dgm:spPr/>
      <dgm:t>
        <a:bodyPr/>
        <a:lstStyle/>
        <a:p>
          <a:endParaRPr lang="fr-FR"/>
        </a:p>
      </dgm:t>
    </dgm:pt>
    <dgm:pt modelId="{02CEC6B7-10C0-C74B-84AA-940ED0AC8EE5}" type="pres">
      <dgm:prSet presAssocID="{AADB2AB1-EDFB-8742-A6CA-BCCDA54AE702}" presName="sibTrans" presStyleCnt="0"/>
      <dgm:spPr/>
    </dgm:pt>
    <dgm:pt modelId="{551515F4-1700-0D47-824E-E0C0B539DA78}" type="pres">
      <dgm:prSet presAssocID="{F3620F28-C1EC-1C45-B30C-E9D95D45A305}" presName="parenttextcomposite" presStyleCnt="0"/>
      <dgm:spPr/>
    </dgm:pt>
    <dgm:pt modelId="{8B2B8930-390F-CE41-93BC-791DF8224B9C}" type="pres">
      <dgm:prSet presAssocID="{F3620F28-C1EC-1C45-B30C-E9D95D45A305}" presName="parenttext" presStyleLbl="revTx" presStyleIdx="1" presStyleCnt="3">
        <dgm:presLayoutVars>
          <dgm:chMax/>
          <dgm:chPref val="2"/>
          <dgm:bulletEnabled val="1"/>
        </dgm:presLayoutVars>
      </dgm:prSet>
      <dgm:spPr/>
      <dgm:t>
        <a:bodyPr/>
        <a:lstStyle/>
        <a:p>
          <a:endParaRPr lang="fr-FR"/>
        </a:p>
      </dgm:t>
    </dgm:pt>
    <dgm:pt modelId="{5238CEAC-9FAC-4F49-BA27-549E014FC5DB}" type="pres">
      <dgm:prSet presAssocID="{F3620F28-C1EC-1C45-B30C-E9D95D45A305}" presName="composite" presStyleCnt="0"/>
      <dgm:spPr/>
    </dgm:pt>
    <dgm:pt modelId="{04E5C373-E710-FC45-A276-1A1FC48120D5}" type="pres">
      <dgm:prSet presAssocID="{F3620F28-C1EC-1C45-B30C-E9D95D45A305}" presName="chevron1" presStyleLbl="alignNode1" presStyleIdx="7" presStyleCnt="21"/>
      <dgm:spPr/>
    </dgm:pt>
    <dgm:pt modelId="{5B022E42-9D57-AE4A-B35D-2FFA666F242C}" type="pres">
      <dgm:prSet presAssocID="{F3620F28-C1EC-1C45-B30C-E9D95D45A305}" presName="chevron2" presStyleLbl="alignNode1" presStyleIdx="8" presStyleCnt="21"/>
      <dgm:spPr/>
    </dgm:pt>
    <dgm:pt modelId="{CD7FFFB9-41BD-D448-8D8B-0B691FB46B16}" type="pres">
      <dgm:prSet presAssocID="{F3620F28-C1EC-1C45-B30C-E9D95D45A305}" presName="chevron3" presStyleLbl="alignNode1" presStyleIdx="9" presStyleCnt="21"/>
      <dgm:spPr/>
    </dgm:pt>
    <dgm:pt modelId="{24C94724-8192-F444-84C4-5193FCA20E70}" type="pres">
      <dgm:prSet presAssocID="{F3620F28-C1EC-1C45-B30C-E9D95D45A305}" presName="chevron4" presStyleLbl="alignNode1" presStyleIdx="10" presStyleCnt="21"/>
      <dgm:spPr/>
    </dgm:pt>
    <dgm:pt modelId="{2FBB4924-C5F7-8641-A3B1-706675295D8E}" type="pres">
      <dgm:prSet presAssocID="{F3620F28-C1EC-1C45-B30C-E9D95D45A305}" presName="chevron5" presStyleLbl="alignNode1" presStyleIdx="11" presStyleCnt="21"/>
      <dgm:spPr/>
    </dgm:pt>
    <dgm:pt modelId="{E09C431E-B0F2-774F-AEED-EFB46218042F}" type="pres">
      <dgm:prSet presAssocID="{F3620F28-C1EC-1C45-B30C-E9D95D45A305}" presName="chevron6" presStyleLbl="alignNode1" presStyleIdx="12" presStyleCnt="21"/>
      <dgm:spPr/>
    </dgm:pt>
    <dgm:pt modelId="{F802BC59-FE67-454C-AF88-63E97570ABD5}" type="pres">
      <dgm:prSet presAssocID="{F3620F28-C1EC-1C45-B30C-E9D95D45A305}" presName="chevron7" presStyleLbl="alignNode1" presStyleIdx="13" presStyleCnt="21"/>
      <dgm:spPr/>
    </dgm:pt>
    <dgm:pt modelId="{6C6826CE-7AB1-0D40-9077-F1DF1C070EF5}" type="pres">
      <dgm:prSet presAssocID="{F3620F28-C1EC-1C45-B30C-E9D95D45A305}" presName="childtext" presStyleLbl="solidFgAcc1" presStyleIdx="1" presStyleCnt="3">
        <dgm:presLayoutVars>
          <dgm:chMax/>
          <dgm:chPref val="0"/>
          <dgm:bulletEnabled val="1"/>
        </dgm:presLayoutVars>
      </dgm:prSet>
      <dgm:spPr/>
      <dgm:t>
        <a:bodyPr/>
        <a:lstStyle/>
        <a:p>
          <a:endParaRPr lang="fr-FR"/>
        </a:p>
      </dgm:t>
    </dgm:pt>
    <dgm:pt modelId="{3E57D9B8-74FB-B34A-B1EB-70E3A920BA8E}" type="pres">
      <dgm:prSet presAssocID="{CB67BCAE-0EE4-B24A-AB7D-245C93292774}" presName="sibTrans" presStyleCnt="0"/>
      <dgm:spPr/>
    </dgm:pt>
    <dgm:pt modelId="{AED47C3E-D723-6242-96DE-AA19BBB9A7E9}" type="pres">
      <dgm:prSet presAssocID="{0EA7B67D-89C1-AE4C-93F8-620F48572607}" presName="parenttextcomposite" presStyleCnt="0"/>
      <dgm:spPr/>
    </dgm:pt>
    <dgm:pt modelId="{278CA66D-B76F-BD42-8B1F-0CEB65E87411}" type="pres">
      <dgm:prSet presAssocID="{0EA7B67D-89C1-AE4C-93F8-620F48572607}" presName="parenttext" presStyleLbl="revTx" presStyleIdx="2" presStyleCnt="3">
        <dgm:presLayoutVars>
          <dgm:chMax/>
          <dgm:chPref val="2"/>
          <dgm:bulletEnabled val="1"/>
        </dgm:presLayoutVars>
      </dgm:prSet>
      <dgm:spPr/>
      <dgm:t>
        <a:bodyPr/>
        <a:lstStyle/>
        <a:p>
          <a:endParaRPr lang="fr-FR"/>
        </a:p>
      </dgm:t>
    </dgm:pt>
    <dgm:pt modelId="{EF5AC89F-0AFD-E140-AD21-8A8CEE8E5422}" type="pres">
      <dgm:prSet presAssocID="{0EA7B67D-89C1-AE4C-93F8-620F48572607}" presName="composite" presStyleCnt="0"/>
      <dgm:spPr/>
    </dgm:pt>
    <dgm:pt modelId="{23D71828-4EF9-FF4B-8941-E4C345AD4D42}" type="pres">
      <dgm:prSet presAssocID="{0EA7B67D-89C1-AE4C-93F8-620F48572607}" presName="chevron1" presStyleLbl="alignNode1" presStyleIdx="14" presStyleCnt="21"/>
      <dgm:spPr/>
    </dgm:pt>
    <dgm:pt modelId="{14D300D7-AEE8-EA4B-B61E-49A7F8163771}" type="pres">
      <dgm:prSet presAssocID="{0EA7B67D-89C1-AE4C-93F8-620F48572607}" presName="chevron2" presStyleLbl="alignNode1" presStyleIdx="15" presStyleCnt="21"/>
      <dgm:spPr/>
    </dgm:pt>
    <dgm:pt modelId="{8CD314EE-3205-8145-AF57-8ADE244B35E5}" type="pres">
      <dgm:prSet presAssocID="{0EA7B67D-89C1-AE4C-93F8-620F48572607}" presName="chevron3" presStyleLbl="alignNode1" presStyleIdx="16" presStyleCnt="21"/>
      <dgm:spPr/>
    </dgm:pt>
    <dgm:pt modelId="{ADBC3F55-829A-C547-99FA-BE5EF99D259A}" type="pres">
      <dgm:prSet presAssocID="{0EA7B67D-89C1-AE4C-93F8-620F48572607}" presName="chevron4" presStyleLbl="alignNode1" presStyleIdx="17" presStyleCnt="21"/>
      <dgm:spPr/>
    </dgm:pt>
    <dgm:pt modelId="{8B3AA961-B03C-5D44-AB96-F5DE1E914C20}" type="pres">
      <dgm:prSet presAssocID="{0EA7B67D-89C1-AE4C-93F8-620F48572607}" presName="chevron5" presStyleLbl="alignNode1" presStyleIdx="18" presStyleCnt="21"/>
      <dgm:spPr/>
    </dgm:pt>
    <dgm:pt modelId="{906B2993-9EDA-844E-99F6-052B8B483B1C}" type="pres">
      <dgm:prSet presAssocID="{0EA7B67D-89C1-AE4C-93F8-620F48572607}" presName="chevron6" presStyleLbl="alignNode1" presStyleIdx="19" presStyleCnt="21"/>
      <dgm:spPr/>
    </dgm:pt>
    <dgm:pt modelId="{8E4E1D9B-AFB5-944E-A938-B8CF627CE02F}" type="pres">
      <dgm:prSet presAssocID="{0EA7B67D-89C1-AE4C-93F8-620F48572607}" presName="chevron7" presStyleLbl="alignNode1" presStyleIdx="20" presStyleCnt="21"/>
      <dgm:spPr/>
    </dgm:pt>
    <dgm:pt modelId="{D2415B79-0C42-6D47-A3E6-E0C585EB9CAF}" type="pres">
      <dgm:prSet presAssocID="{0EA7B67D-89C1-AE4C-93F8-620F48572607}" presName="childtext" presStyleLbl="solidFgAcc1" presStyleIdx="2" presStyleCnt="3">
        <dgm:presLayoutVars>
          <dgm:chMax/>
          <dgm:chPref val="0"/>
          <dgm:bulletEnabled val="1"/>
        </dgm:presLayoutVars>
      </dgm:prSet>
      <dgm:spPr/>
      <dgm:t>
        <a:bodyPr/>
        <a:lstStyle/>
        <a:p>
          <a:endParaRPr lang="fr-FR"/>
        </a:p>
      </dgm:t>
    </dgm:pt>
  </dgm:ptLst>
  <dgm:cxnLst>
    <dgm:cxn modelId="{1D1E1CE1-A458-7542-B0D6-F4F229C38841}" type="presOf" srcId="{84F235CB-2062-A24D-B75F-327B2521E999}" destId="{6C6826CE-7AB1-0D40-9077-F1DF1C070EF5}" srcOrd="0" destOrd="0" presId="urn:microsoft.com/office/officeart/2008/layout/VerticalAccentList"/>
    <dgm:cxn modelId="{E8E1F4E9-2BCE-0F40-9190-84419592DE34}" type="presOf" srcId="{62C6C9AA-7005-3745-BD17-4C22762C2F37}" destId="{851C7142-DA8B-3B44-8B89-E1E134F2B16E}" srcOrd="0" destOrd="0" presId="urn:microsoft.com/office/officeart/2008/layout/VerticalAccentList"/>
    <dgm:cxn modelId="{26031749-E495-B648-B406-C3B7012D58F7}" type="presOf" srcId="{B5F46D4E-0CDF-334B-A832-3CBF4F58492F}" destId="{C7C438F4-0A98-814E-BF95-B7CD4D18FACF}" srcOrd="0" destOrd="0" presId="urn:microsoft.com/office/officeart/2008/layout/VerticalAccentList"/>
    <dgm:cxn modelId="{91D14C40-55B0-5C48-856B-92E7A6AEC765}" srcId="{62C6C9AA-7005-3745-BD17-4C22762C2F37}" destId="{F3620F28-C1EC-1C45-B30C-E9D95D45A305}" srcOrd="1" destOrd="0" parTransId="{CE4FD50B-9A56-E547-838D-20D6962C6FE3}" sibTransId="{CB67BCAE-0EE4-B24A-AB7D-245C93292774}"/>
    <dgm:cxn modelId="{F301A5C3-95E2-1F48-A2EA-A6288CF6725A}" srcId="{62C6C9AA-7005-3745-BD17-4C22762C2F37}" destId="{0EA7B67D-89C1-AE4C-93F8-620F48572607}" srcOrd="2" destOrd="0" parTransId="{99D4051F-4118-CE4E-9090-A7EE5B797D97}" sibTransId="{4FD6FFB6-D74A-C445-83F2-C214ACDE8EA5}"/>
    <dgm:cxn modelId="{E5CB758B-C2E6-D043-BCA8-75125F63EE36}" srcId="{0EA7B67D-89C1-AE4C-93F8-620F48572607}" destId="{BB0E8405-5C88-3C4D-9186-B2B239B2AA00}" srcOrd="0" destOrd="0" parTransId="{B15641A2-25D5-AB40-93C5-A452BA416D33}" sibTransId="{C29CC9C9-AD34-7D47-AB3A-67F8A46D17B8}"/>
    <dgm:cxn modelId="{60175887-B386-3040-B5E4-1B534549CD9E}" srcId="{B5F46D4E-0CDF-334B-A832-3CBF4F58492F}" destId="{9C7F71D5-559E-D24B-B529-7E52A1C096D4}" srcOrd="0" destOrd="0" parTransId="{06007573-F39C-D54A-9106-358B6FF98164}" sibTransId="{A14C21E0-6044-2C40-84A8-2ACA7C4E1D73}"/>
    <dgm:cxn modelId="{635F7041-8E2A-A547-9C88-5A387970187F}" type="presOf" srcId="{0EA7B67D-89C1-AE4C-93F8-620F48572607}" destId="{278CA66D-B76F-BD42-8B1F-0CEB65E87411}" srcOrd="0" destOrd="0" presId="urn:microsoft.com/office/officeart/2008/layout/VerticalAccentList"/>
    <dgm:cxn modelId="{E7E34FF9-ACDE-6D43-86A2-05D68BDD59D8}" type="presOf" srcId="{BB0E8405-5C88-3C4D-9186-B2B239B2AA00}" destId="{D2415B79-0C42-6D47-A3E6-E0C585EB9CAF}" srcOrd="0" destOrd="0" presId="urn:microsoft.com/office/officeart/2008/layout/VerticalAccentList"/>
    <dgm:cxn modelId="{C1B891F3-194F-844B-A8F1-932CCAEB8743}" srcId="{F3620F28-C1EC-1C45-B30C-E9D95D45A305}" destId="{84F235CB-2062-A24D-B75F-327B2521E999}" srcOrd="0" destOrd="0" parTransId="{A83D4D3B-93C0-5F4C-BBDA-8E8F475B92F5}" sibTransId="{3782529A-2EC2-034F-A39D-7E2123384168}"/>
    <dgm:cxn modelId="{6FA81DB1-AB8B-D842-B746-A74108F1DDAB}" type="presOf" srcId="{9C7F71D5-559E-D24B-B529-7E52A1C096D4}" destId="{A555C5A3-13CB-084A-9BF6-190437F475A8}" srcOrd="0" destOrd="0" presId="urn:microsoft.com/office/officeart/2008/layout/VerticalAccentList"/>
    <dgm:cxn modelId="{5318F197-27C8-124D-9BE0-637167D46A37}" srcId="{62C6C9AA-7005-3745-BD17-4C22762C2F37}" destId="{B5F46D4E-0CDF-334B-A832-3CBF4F58492F}" srcOrd="0" destOrd="0" parTransId="{B35DBED6-7F47-464C-BB1F-AF5A065A514D}" sibTransId="{AADB2AB1-EDFB-8742-A6CA-BCCDA54AE702}"/>
    <dgm:cxn modelId="{F9641D7D-5084-A644-A448-479360C207AF}" type="presOf" srcId="{F3620F28-C1EC-1C45-B30C-E9D95D45A305}" destId="{8B2B8930-390F-CE41-93BC-791DF8224B9C}" srcOrd="0" destOrd="0" presId="urn:microsoft.com/office/officeart/2008/layout/VerticalAccentList"/>
    <dgm:cxn modelId="{77F4B135-2B27-9748-BF7F-46B2AEB26233}" type="presParOf" srcId="{851C7142-DA8B-3B44-8B89-E1E134F2B16E}" destId="{F544BA10-9FE5-EF46-B547-F30C5292672E}" srcOrd="0" destOrd="0" presId="urn:microsoft.com/office/officeart/2008/layout/VerticalAccentList"/>
    <dgm:cxn modelId="{B60C82AD-A1CD-5042-950C-985409E0E8E6}" type="presParOf" srcId="{F544BA10-9FE5-EF46-B547-F30C5292672E}" destId="{C7C438F4-0A98-814E-BF95-B7CD4D18FACF}" srcOrd="0" destOrd="0" presId="urn:microsoft.com/office/officeart/2008/layout/VerticalAccentList"/>
    <dgm:cxn modelId="{65ED95F3-7294-FE4D-AC72-55F99112DF82}" type="presParOf" srcId="{851C7142-DA8B-3B44-8B89-E1E134F2B16E}" destId="{86EDC0FA-EEB7-5C4E-9F53-177C90C25729}" srcOrd="1" destOrd="0" presId="urn:microsoft.com/office/officeart/2008/layout/VerticalAccentList"/>
    <dgm:cxn modelId="{84E7A35B-E62E-BB43-BC35-E6FC38332B05}" type="presParOf" srcId="{86EDC0FA-EEB7-5C4E-9F53-177C90C25729}" destId="{F518FA4F-1539-FA42-AEF2-13BCDA2DE050}" srcOrd="0" destOrd="0" presId="urn:microsoft.com/office/officeart/2008/layout/VerticalAccentList"/>
    <dgm:cxn modelId="{9C4A2E24-A946-6545-8256-49FB97B774F3}" type="presParOf" srcId="{86EDC0FA-EEB7-5C4E-9F53-177C90C25729}" destId="{3521CF77-E37A-3641-80E9-20ECD96A38AF}" srcOrd="1" destOrd="0" presId="urn:microsoft.com/office/officeart/2008/layout/VerticalAccentList"/>
    <dgm:cxn modelId="{A0F3E95C-0C8B-134C-9E60-B038E8ADBBBF}" type="presParOf" srcId="{86EDC0FA-EEB7-5C4E-9F53-177C90C25729}" destId="{E11C8501-8610-A045-B790-245DEEE98589}" srcOrd="2" destOrd="0" presId="urn:microsoft.com/office/officeart/2008/layout/VerticalAccentList"/>
    <dgm:cxn modelId="{C7377335-5BAC-3841-B037-B0FA97FF30A7}" type="presParOf" srcId="{86EDC0FA-EEB7-5C4E-9F53-177C90C25729}" destId="{8DC363D0-7B97-1944-AD10-D10265D28118}" srcOrd="3" destOrd="0" presId="urn:microsoft.com/office/officeart/2008/layout/VerticalAccentList"/>
    <dgm:cxn modelId="{3CCBD911-F428-384C-8940-00DEF9D5A373}" type="presParOf" srcId="{86EDC0FA-EEB7-5C4E-9F53-177C90C25729}" destId="{43DE763D-3BAE-6D44-9471-D45E6396552E}" srcOrd="4" destOrd="0" presId="urn:microsoft.com/office/officeart/2008/layout/VerticalAccentList"/>
    <dgm:cxn modelId="{860D009D-0515-824A-ACA8-D03ED4DD3A28}" type="presParOf" srcId="{86EDC0FA-EEB7-5C4E-9F53-177C90C25729}" destId="{548F06FD-9C60-8647-B81D-60DDA963D167}" srcOrd="5" destOrd="0" presId="urn:microsoft.com/office/officeart/2008/layout/VerticalAccentList"/>
    <dgm:cxn modelId="{6386ABCF-F763-884D-9BCD-D4A7DEA9E470}" type="presParOf" srcId="{86EDC0FA-EEB7-5C4E-9F53-177C90C25729}" destId="{BE08D919-7B1F-A141-A9C3-0B4CF04D87AF}" srcOrd="6" destOrd="0" presId="urn:microsoft.com/office/officeart/2008/layout/VerticalAccentList"/>
    <dgm:cxn modelId="{D78A1052-625F-C84B-8D41-A3373CC2EFD3}" type="presParOf" srcId="{86EDC0FA-EEB7-5C4E-9F53-177C90C25729}" destId="{A555C5A3-13CB-084A-9BF6-190437F475A8}" srcOrd="7" destOrd="0" presId="urn:microsoft.com/office/officeart/2008/layout/VerticalAccentList"/>
    <dgm:cxn modelId="{04A4872C-63C3-3643-9CD9-A81451F5FD7D}" type="presParOf" srcId="{851C7142-DA8B-3B44-8B89-E1E134F2B16E}" destId="{02CEC6B7-10C0-C74B-84AA-940ED0AC8EE5}" srcOrd="2" destOrd="0" presId="urn:microsoft.com/office/officeart/2008/layout/VerticalAccentList"/>
    <dgm:cxn modelId="{F0999F60-846D-C145-B803-AF770102A5DA}" type="presParOf" srcId="{851C7142-DA8B-3B44-8B89-E1E134F2B16E}" destId="{551515F4-1700-0D47-824E-E0C0B539DA78}" srcOrd="3" destOrd="0" presId="urn:microsoft.com/office/officeart/2008/layout/VerticalAccentList"/>
    <dgm:cxn modelId="{C9E719A5-318C-B042-9A04-5A7CC872D538}" type="presParOf" srcId="{551515F4-1700-0D47-824E-E0C0B539DA78}" destId="{8B2B8930-390F-CE41-93BC-791DF8224B9C}" srcOrd="0" destOrd="0" presId="urn:microsoft.com/office/officeart/2008/layout/VerticalAccentList"/>
    <dgm:cxn modelId="{FEEFB099-3767-D44F-B1CF-58A8DFCD529D}" type="presParOf" srcId="{851C7142-DA8B-3B44-8B89-E1E134F2B16E}" destId="{5238CEAC-9FAC-4F49-BA27-549E014FC5DB}" srcOrd="4" destOrd="0" presId="urn:microsoft.com/office/officeart/2008/layout/VerticalAccentList"/>
    <dgm:cxn modelId="{1A317093-665F-6C43-9ED7-4E90BCECAB64}" type="presParOf" srcId="{5238CEAC-9FAC-4F49-BA27-549E014FC5DB}" destId="{04E5C373-E710-FC45-A276-1A1FC48120D5}" srcOrd="0" destOrd="0" presId="urn:microsoft.com/office/officeart/2008/layout/VerticalAccentList"/>
    <dgm:cxn modelId="{61F9D668-5034-D744-8241-0B1DB74122B8}" type="presParOf" srcId="{5238CEAC-9FAC-4F49-BA27-549E014FC5DB}" destId="{5B022E42-9D57-AE4A-B35D-2FFA666F242C}" srcOrd="1" destOrd="0" presId="urn:microsoft.com/office/officeart/2008/layout/VerticalAccentList"/>
    <dgm:cxn modelId="{BE641D0E-AAE0-8C42-9237-0B9AF7F4DAA9}" type="presParOf" srcId="{5238CEAC-9FAC-4F49-BA27-549E014FC5DB}" destId="{CD7FFFB9-41BD-D448-8D8B-0B691FB46B16}" srcOrd="2" destOrd="0" presId="urn:microsoft.com/office/officeart/2008/layout/VerticalAccentList"/>
    <dgm:cxn modelId="{4FC02643-BCE2-C641-9715-638117145562}" type="presParOf" srcId="{5238CEAC-9FAC-4F49-BA27-549E014FC5DB}" destId="{24C94724-8192-F444-84C4-5193FCA20E70}" srcOrd="3" destOrd="0" presId="urn:microsoft.com/office/officeart/2008/layout/VerticalAccentList"/>
    <dgm:cxn modelId="{52FDCAA3-ABD6-5B45-9E8C-580F00865E90}" type="presParOf" srcId="{5238CEAC-9FAC-4F49-BA27-549E014FC5DB}" destId="{2FBB4924-C5F7-8641-A3B1-706675295D8E}" srcOrd="4" destOrd="0" presId="urn:microsoft.com/office/officeart/2008/layout/VerticalAccentList"/>
    <dgm:cxn modelId="{70993BFB-5E7F-214B-946F-22DF8FA964B5}" type="presParOf" srcId="{5238CEAC-9FAC-4F49-BA27-549E014FC5DB}" destId="{E09C431E-B0F2-774F-AEED-EFB46218042F}" srcOrd="5" destOrd="0" presId="urn:microsoft.com/office/officeart/2008/layout/VerticalAccentList"/>
    <dgm:cxn modelId="{21E7AB27-ABBD-A24D-A7C7-5FC2EEAFF9D6}" type="presParOf" srcId="{5238CEAC-9FAC-4F49-BA27-549E014FC5DB}" destId="{F802BC59-FE67-454C-AF88-63E97570ABD5}" srcOrd="6" destOrd="0" presId="urn:microsoft.com/office/officeart/2008/layout/VerticalAccentList"/>
    <dgm:cxn modelId="{F786C9CC-FA82-9C4A-AF97-023C759D4EF1}" type="presParOf" srcId="{5238CEAC-9FAC-4F49-BA27-549E014FC5DB}" destId="{6C6826CE-7AB1-0D40-9077-F1DF1C070EF5}" srcOrd="7" destOrd="0" presId="urn:microsoft.com/office/officeart/2008/layout/VerticalAccentList"/>
    <dgm:cxn modelId="{72C3A6AF-9A17-DF4B-B888-B8BF63BC15E7}" type="presParOf" srcId="{851C7142-DA8B-3B44-8B89-E1E134F2B16E}" destId="{3E57D9B8-74FB-B34A-B1EB-70E3A920BA8E}" srcOrd="5" destOrd="0" presId="urn:microsoft.com/office/officeart/2008/layout/VerticalAccentList"/>
    <dgm:cxn modelId="{5F3860E9-5C6A-364A-8F0F-A70F6DCD17AE}" type="presParOf" srcId="{851C7142-DA8B-3B44-8B89-E1E134F2B16E}" destId="{AED47C3E-D723-6242-96DE-AA19BBB9A7E9}" srcOrd="6" destOrd="0" presId="urn:microsoft.com/office/officeart/2008/layout/VerticalAccentList"/>
    <dgm:cxn modelId="{FFF050B0-7E90-6348-AC3D-9FD2FE7E4AEB}" type="presParOf" srcId="{AED47C3E-D723-6242-96DE-AA19BBB9A7E9}" destId="{278CA66D-B76F-BD42-8B1F-0CEB65E87411}" srcOrd="0" destOrd="0" presId="urn:microsoft.com/office/officeart/2008/layout/VerticalAccentList"/>
    <dgm:cxn modelId="{CCE84ECF-ECEF-214B-A672-15EA90A7771F}" type="presParOf" srcId="{851C7142-DA8B-3B44-8B89-E1E134F2B16E}" destId="{EF5AC89F-0AFD-E140-AD21-8A8CEE8E5422}" srcOrd="7" destOrd="0" presId="urn:microsoft.com/office/officeart/2008/layout/VerticalAccentList"/>
    <dgm:cxn modelId="{0D9C9747-7D53-1840-95FD-C55C3256C37F}" type="presParOf" srcId="{EF5AC89F-0AFD-E140-AD21-8A8CEE8E5422}" destId="{23D71828-4EF9-FF4B-8941-E4C345AD4D42}" srcOrd="0" destOrd="0" presId="urn:microsoft.com/office/officeart/2008/layout/VerticalAccentList"/>
    <dgm:cxn modelId="{19BA79A4-21CD-3146-B461-BE6F885E2536}" type="presParOf" srcId="{EF5AC89F-0AFD-E140-AD21-8A8CEE8E5422}" destId="{14D300D7-AEE8-EA4B-B61E-49A7F8163771}" srcOrd="1" destOrd="0" presId="urn:microsoft.com/office/officeart/2008/layout/VerticalAccentList"/>
    <dgm:cxn modelId="{80E1E0B6-1B23-4E49-BA65-DB01BA92E8EA}" type="presParOf" srcId="{EF5AC89F-0AFD-E140-AD21-8A8CEE8E5422}" destId="{8CD314EE-3205-8145-AF57-8ADE244B35E5}" srcOrd="2" destOrd="0" presId="urn:microsoft.com/office/officeart/2008/layout/VerticalAccentList"/>
    <dgm:cxn modelId="{086A8759-BEDE-8548-B53E-0B34F21D262E}" type="presParOf" srcId="{EF5AC89F-0AFD-E140-AD21-8A8CEE8E5422}" destId="{ADBC3F55-829A-C547-99FA-BE5EF99D259A}" srcOrd="3" destOrd="0" presId="urn:microsoft.com/office/officeart/2008/layout/VerticalAccentList"/>
    <dgm:cxn modelId="{A2DC109E-86AD-6743-9C2E-A278F36E6C9E}" type="presParOf" srcId="{EF5AC89F-0AFD-E140-AD21-8A8CEE8E5422}" destId="{8B3AA961-B03C-5D44-AB96-F5DE1E914C20}" srcOrd="4" destOrd="0" presId="urn:microsoft.com/office/officeart/2008/layout/VerticalAccentList"/>
    <dgm:cxn modelId="{D4F1AED6-BAE9-C141-9E43-188248618379}" type="presParOf" srcId="{EF5AC89F-0AFD-E140-AD21-8A8CEE8E5422}" destId="{906B2993-9EDA-844E-99F6-052B8B483B1C}" srcOrd="5" destOrd="0" presId="urn:microsoft.com/office/officeart/2008/layout/VerticalAccentList"/>
    <dgm:cxn modelId="{53E31B3A-7BF6-D24E-99EC-0096C443B6D0}" type="presParOf" srcId="{EF5AC89F-0AFD-E140-AD21-8A8CEE8E5422}" destId="{8E4E1D9B-AFB5-944E-A938-B8CF627CE02F}" srcOrd="6" destOrd="0" presId="urn:microsoft.com/office/officeart/2008/layout/VerticalAccentList"/>
    <dgm:cxn modelId="{843B98B0-8B78-9C42-B4F0-336CE696900D}" type="presParOf" srcId="{EF5AC89F-0AFD-E140-AD21-8A8CEE8E5422}" destId="{D2415B79-0C42-6D47-A3E6-E0C585EB9CAF}"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2C6C9AA-7005-3745-BD17-4C22762C2F37}" type="doc">
      <dgm:prSet loTypeId="urn:microsoft.com/office/officeart/2008/layout/VerticalAccentList" loCatId="" qsTypeId="urn:microsoft.com/office/officeart/2005/8/quickstyle/3d2" qsCatId="3D" csTypeId="urn:microsoft.com/office/officeart/2005/8/colors/accent0_3" csCatId="mainScheme" phldr="1"/>
      <dgm:spPr/>
      <dgm:t>
        <a:bodyPr/>
        <a:lstStyle/>
        <a:p>
          <a:endParaRPr lang="fr-FR"/>
        </a:p>
      </dgm:t>
    </dgm:pt>
    <dgm:pt modelId="{B5F46D4E-0CDF-334B-A832-3CBF4F58492F}">
      <dgm:prSet phldrT="[Texte]"/>
      <dgm:spPr/>
      <dgm:t>
        <a:bodyPr/>
        <a:lstStyle/>
        <a:p>
          <a:r>
            <a:rPr lang="fr-FR" dirty="0"/>
            <a:t>Fiche contrat pédagogique</a:t>
          </a:r>
        </a:p>
      </dgm:t>
    </dgm:pt>
    <dgm:pt modelId="{B35DBED6-7F47-464C-BB1F-AF5A065A514D}" type="parTrans" cxnId="{5318F197-27C8-124D-9BE0-637167D46A37}">
      <dgm:prSet/>
      <dgm:spPr/>
      <dgm:t>
        <a:bodyPr/>
        <a:lstStyle/>
        <a:p>
          <a:endParaRPr lang="fr-FR"/>
        </a:p>
      </dgm:t>
    </dgm:pt>
    <dgm:pt modelId="{AADB2AB1-EDFB-8742-A6CA-BCCDA54AE702}" type="sibTrans" cxnId="{5318F197-27C8-124D-9BE0-637167D46A37}">
      <dgm:prSet/>
      <dgm:spPr/>
      <dgm:t>
        <a:bodyPr/>
        <a:lstStyle/>
        <a:p>
          <a:endParaRPr lang="fr-FR"/>
        </a:p>
      </dgm:t>
    </dgm:pt>
    <dgm:pt modelId="{9C7F71D5-559E-D24B-B529-7E52A1C096D4}">
      <dgm:prSet phldrT="[Texte]"/>
      <dgm:spPr/>
      <dgm:t>
        <a:bodyPr/>
        <a:lstStyle/>
        <a:p>
          <a:r>
            <a:rPr lang="fr-FR" dirty="0"/>
            <a:t>Configuration aéronef avant intervention</a:t>
          </a:r>
        </a:p>
      </dgm:t>
    </dgm:pt>
    <dgm:pt modelId="{06007573-F39C-D54A-9106-358B6FF98164}" type="parTrans" cxnId="{60175887-B386-3040-B5E4-1B534549CD9E}">
      <dgm:prSet/>
      <dgm:spPr/>
      <dgm:t>
        <a:bodyPr/>
        <a:lstStyle/>
        <a:p>
          <a:endParaRPr lang="fr-FR"/>
        </a:p>
      </dgm:t>
    </dgm:pt>
    <dgm:pt modelId="{A14C21E0-6044-2C40-84A8-2ACA7C4E1D73}" type="sibTrans" cxnId="{60175887-B386-3040-B5E4-1B534549CD9E}">
      <dgm:prSet/>
      <dgm:spPr/>
      <dgm:t>
        <a:bodyPr/>
        <a:lstStyle/>
        <a:p>
          <a:endParaRPr lang="fr-FR"/>
        </a:p>
      </dgm:t>
    </dgm:pt>
    <dgm:pt modelId="{F3620F28-C1EC-1C45-B30C-E9D95D45A305}">
      <dgm:prSet phldrT="[Texte]"/>
      <dgm:spPr/>
      <dgm:t>
        <a:bodyPr/>
        <a:lstStyle/>
        <a:p>
          <a:r>
            <a:rPr lang="fr-FR" dirty="0"/>
            <a:t>Zoning sur documentation</a:t>
          </a:r>
        </a:p>
      </dgm:t>
    </dgm:pt>
    <dgm:pt modelId="{CE4FD50B-9A56-E547-838D-20D6962C6FE3}" type="parTrans" cxnId="{91D14C40-55B0-5C48-856B-92E7A6AEC765}">
      <dgm:prSet/>
      <dgm:spPr/>
      <dgm:t>
        <a:bodyPr/>
        <a:lstStyle/>
        <a:p>
          <a:endParaRPr lang="fr-FR"/>
        </a:p>
      </dgm:t>
    </dgm:pt>
    <dgm:pt modelId="{CB67BCAE-0EE4-B24A-AB7D-245C93292774}" type="sibTrans" cxnId="{91D14C40-55B0-5C48-856B-92E7A6AEC765}">
      <dgm:prSet/>
      <dgm:spPr/>
      <dgm:t>
        <a:bodyPr/>
        <a:lstStyle/>
        <a:p>
          <a:endParaRPr lang="fr-FR"/>
        </a:p>
      </dgm:t>
    </dgm:pt>
    <dgm:pt modelId="{84F235CB-2062-A24D-B75F-327B2521E999}">
      <dgm:prSet phldrT="[Texte]"/>
      <dgm:spPr/>
      <dgm:t>
        <a:bodyPr/>
        <a:lstStyle/>
        <a:p>
          <a:r>
            <a:rPr lang="fr-FR" dirty="0"/>
            <a:t>Analyse de l’ATA 06 de l’aéronef concerné</a:t>
          </a:r>
        </a:p>
      </dgm:t>
    </dgm:pt>
    <dgm:pt modelId="{A83D4D3B-93C0-5F4C-BBDA-8E8F475B92F5}" type="parTrans" cxnId="{C1B891F3-194F-844B-A8F1-932CCAEB8743}">
      <dgm:prSet/>
      <dgm:spPr/>
      <dgm:t>
        <a:bodyPr/>
        <a:lstStyle/>
        <a:p>
          <a:endParaRPr lang="fr-FR"/>
        </a:p>
      </dgm:t>
    </dgm:pt>
    <dgm:pt modelId="{3782529A-2EC2-034F-A39D-7E2123384168}" type="sibTrans" cxnId="{C1B891F3-194F-844B-A8F1-932CCAEB8743}">
      <dgm:prSet/>
      <dgm:spPr/>
      <dgm:t>
        <a:bodyPr/>
        <a:lstStyle/>
        <a:p>
          <a:endParaRPr lang="fr-FR"/>
        </a:p>
      </dgm:t>
    </dgm:pt>
    <dgm:pt modelId="{0EA7B67D-89C1-AE4C-93F8-620F48572607}">
      <dgm:prSet phldrT="[Texte]"/>
      <dgm:spPr/>
      <dgm:t>
        <a:bodyPr/>
        <a:lstStyle/>
        <a:p>
          <a:r>
            <a:rPr lang="fr-FR" dirty="0"/>
            <a:t>Zoning sur aéronef</a:t>
          </a:r>
        </a:p>
      </dgm:t>
    </dgm:pt>
    <dgm:pt modelId="{99D4051F-4118-CE4E-9090-A7EE5B797D97}" type="parTrans" cxnId="{F301A5C3-95E2-1F48-A2EA-A6288CF6725A}">
      <dgm:prSet/>
      <dgm:spPr/>
      <dgm:t>
        <a:bodyPr/>
        <a:lstStyle/>
        <a:p>
          <a:endParaRPr lang="fr-FR"/>
        </a:p>
      </dgm:t>
    </dgm:pt>
    <dgm:pt modelId="{4FD6FFB6-D74A-C445-83F2-C214ACDE8EA5}" type="sibTrans" cxnId="{F301A5C3-95E2-1F48-A2EA-A6288CF6725A}">
      <dgm:prSet/>
      <dgm:spPr/>
      <dgm:t>
        <a:bodyPr/>
        <a:lstStyle/>
        <a:p>
          <a:endParaRPr lang="fr-FR"/>
        </a:p>
      </dgm:t>
    </dgm:pt>
    <dgm:pt modelId="{BB0E8405-5C88-3C4D-9186-B2B239B2AA00}">
      <dgm:prSet phldrT="[Texte]"/>
      <dgm:spPr>
        <a:solidFill>
          <a:schemeClr val="accent6">
            <a:lumMod val="40000"/>
            <a:lumOff val="60000"/>
          </a:schemeClr>
        </a:solidFill>
      </dgm:spPr>
      <dgm:t>
        <a:bodyPr/>
        <a:lstStyle/>
        <a:p>
          <a:r>
            <a:rPr lang="fr-FR" dirty="0"/>
            <a:t>Repérage d’équipements et relevés P/N, S/N </a:t>
          </a:r>
        </a:p>
      </dgm:t>
    </dgm:pt>
    <dgm:pt modelId="{B15641A2-25D5-AB40-93C5-A452BA416D33}" type="parTrans" cxnId="{E5CB758B-C2E6-D043-BCA8-75125F63EE36}">
      <dgm:prSet/>
      <dgm:spPr/>
      <dgm:t>
        <a:bodyPr/>
        <a:lstStyle/>
        <a:p>
          <a:endParaRPr lang="fr-FR"/>
        </a:p>
      </dgm:t>
    </dgm:pt>
    <dgm:pt modelId="{C29CC9C9-AD34-7D47-AB3A-67F8A46D17B8}" type="sibTrans" cxnId="{E5CB758B-C2E6-D043-BCA8-75125F63EE36}">
      <dgm:prSet/>
      <dgm:spPr/>
      <dgm:t>
        <a:bodyPr/>
        <a:lstStyle/>
        <a:p>
          <a:endParaRPr lang="fr-FR"/>
        </a:p>
      </dgm:t>
    </dgm:pt>
    <dgm:pt modelId="{851C7142-DA8B-3B44-8B89-E1E134F2B16E}" type="pres">
      <dgm:prSet presAssocID="{62C6C9AA-7005-3745-BD17-4C22762C2F37}" presName="Name0" presStyleCnt="0">
        <dgm:presLayoutVars>
          <dgm:chMax/>
          <dgm:chPref/>
          <dgm:dir/>
        </dgm:presLayoutVars>
      </dgm:prSet>
      <dgm:spPr/>
      <dgm:t>
        <a:bodyPr/>
        <a:lstStyle/>
        <a:p>
          <a:endParaRPr lang="fr-FR"/>
        </a:p>
      </dgm:t>
    </dgm:pt>
    <dgm:pt modelId="{F544BA10-9FE5-EF46-B547-F30C5292672E}" type="pres">
      <dgm:prSet presAssocID="{B5F46D4E-0CDF-334B-A832-3CBF4F58492F}" presName="parenttextcomposite" presStyleCnt="0"/>
      <dgm:spPr/>
    </dgm:pt>
    <dgm:pt modelId="{C7C438F4-0A98-814E-BF95-B7CD4D18FACF}" type="pres">
      <dgm:prSet presAssocID="{B5F46D4E-0CDF-334B-A832-3CBF4F58492F}" presName="parenttext" presStyleLbl="revTx" presStyleIdx="0" presStyleCnt="3">
        <dgm:presLayoutVars>
          <dgm:chMax/>
          <dgm:chPref val="2"/>
          <dgm:bulletEnabled val="1"/>
        </dgm:presLayoutVars>
      </dgm:prSet>
      <dgm:spPr/>
      <dgm:t>
        <a:bodyPr/>
        <a:lstStyle/>
        <a:p>
          <a:endParaRPr lang="fr-FR"/>
        </a:p>
      </dgm:t>
    </dgm:pt>
    <dgm:pt modelId="{86EDC0FA-EEB7-5C4E-9F53-177C90C25729}" type="pres">
      <dgm:prSet presAssocID="{B5F46D4E-0CDF-334B-A832-3CBF4F58492F}" presName="composite" presStyleCnt="0"/>
      <dgm:spPr/>
    </dgm:pt>
    <dgm:pt modelId="{F518FA4F-1539-FA42-AEF2-13BCDA2DE050}" type="pres">
      <dgm:prSet presAssocID="{B5F46D4E-0CDF-334B-A832-3CBF4F58492F}" presName="chevron1" presStyleLbl="alignNode1" presStyleIdx="0" presStyleCnt="21"/>
      <dgm:spPr/>
    </dgm:pt>
    <dgm:pt modelId="{3521CF77-E37A-3641-80E9-20ECD96A38AF}" type="pres">
      <dgm:prSet presAssocID="{B5F46D4E-0CDF-334B-A832-3CBF4F58492F}" presName="chevron2" presStyleLbl="alignNode1" presStyleIdx="1" presStyleCnt="21"/>
      <dgm:spPr/>
    </dgm:pt>
    <dgm:pt modelId="{E11C8501-8610-A045-B790-245DEEE98589}" type="pres">
      <dgm:prSet presAssocID="{B5F46D4E-0CDF-334B-A832-3CBF4F58492F}" presName="chevron3" presStyleLbl="alignNode1" presStyleIdx="2" presStyleCnt="21"/>
      <dgm:spPr/>
    </dgm:pt>
    <dgm:pt modelId="{8DC363D0-7B97-1944-AD10-D10265D28118}" type="pres">
      <dgm:prSet presAssocID="{B5F46D4E-0CDF-334B-A832-3CBF4F58492F}" presName="chevron4" presStyleLbl="alignNode1" presStyleIdx="3" presStyleCnt="21"/>
      <dgm:spPr/>
    </dgm:pt>
    <dgm:pt modelId="{43DE763D-3BAE-6D44-9471-D45E6396552E}" type="pres">
      <dgm:prSet presAssocID="{B5F46D4E-0CDF-334B-A832-3CBF4F58492F}" presName="chevron5" presStyleLbl="alignNode1" presStyleIdx="4" presStyleCnt="21"/>
      <dgm:spPr/>
    </dgm:pt>
    <dgm:pt modelId="{548F06FD-9C60-8647-B81D-60DDA963D167}" type="pres">
      <dgm:prSet presAssocID="{B5F46D4E-0CDF-334B-A832-3CBF4F58492F}" presName="chevron6" presStyleLbl="alignNode1" presStyleIdx="5" presStyleCnt="21"/>
      <dgm:spPr/>
    </dgm:pt>
    <dgm:pt modelId="{BE08D919-7B1F-A141-A9C3-0B4CF04D87AF}" type="pres">
      <dgm:prSet presAssocID="{B5F46D4E-0CDF-334B-A832-3CBF4F58492F}" presName="chevron7" presStyleLbl="alignNode1" presStyleIdx="6" presStyleCnt="21"/>
      <dgm:spPr/>
    </dgm:pt>
    <dgm:pt modelId="{A555C5A3-13CB-084A-9BF6-190437F475A8}" type="pres">
      <dgm:prSet presAssocID="{B5F46D4E-0CDF-334B-A832-3CBF4F58492F}" presName="childtext" presStyleLbl="solidFgAcc1" presStyleIdx="0" presStyleCnt="3">
        <dgm:presLayoutVars>
          <dgm:chMax/>
          <dgm:chPref val="0"/>
          <dgm:bulletEnabled val="1"/>
        </dgm:presLayoutVars>
      </dgm:prSet>
      <dgm:spPr/>
      <dgm:t>
        <a:bodyPr/>
        <a:lstStyle/>
        <a:p>
          <a:endParaRPr lang="fr-FR"/>
        </a:p>
      </dgm:t>
    </dgm:pt>
    <dgm:pt modelId="{02CEC6B7-10C0-C74B-84AA-940ED0AC8EE5}" type="pres">
      <dgm:prSet presAssocID="{AADB2AB1-EDFB-8742-A6CA-BCCDA54AE702}" presName="sibTrans" presStyleCnt="0"/>
      <dgm:spPr/>
    </dgm:pt>
    <dgm:pt modelId="{551515F4-1700-0D47-824E-E0C0B539DA78}" type="pres">
      <dgm:prSet presAssocID="{F3620F28-C1EC-1C45-B30C-E9D95D45A305}" presName="parenttextcomposite" presStyleCnt="0"/>
      <dgm:spPr/>
    </dgm:pt>
    <dgm:pt modelId="{8B2B8930-390F-CE41-93BC-791DF8224B9C}" type="pres">
      <dgm:prSet presAssocID="{F3620F28-C1EC-1C45-B30C-E9D95D45A305}" presName="parenttext" presStyleLbl="revTx" presStyleIdx="1" presStyleCnt="3">
        <dgm:presLayoutVars>
          <dgm:chMax/>
          <dgm:chPref val="2"/>
          <dgm:bulletEnabled val="1"/>
        </dgm:presLayoutVars>
      </dgm:prSet>
      <dgm:spPr/>
      <dgm:t>
        <a:bodyPr/>
        <a:lstStyle/>
        <a:p>
          <a:endParaRPr lang="fr-FR"/>
        </a:p>
      </dgm:t>
    </dgm:pt>
    <dgm:pt modelId="{5238CEAC-9FAC-4F49-BA27-549E014FC5DB}" type="pres">
      <dgm:prSet presAssocID="{F3620F28-C1EC-1C45-B30C-E9D95D45A305}" presName="composite" presStyleCnt="0"/>
      <dgm:spPr/>
    </dgm:pt>
    <dgm:pt modelId="{04E5C373-E710-FC45-A276-1A1FC48120D5}" type="pres">
      <dgm:prSet presAssocID="{F3620F28-C1EC-1C45-B30C-E9D95D45A305}" presName="chevron1" presStyleLbl="alignNode1" presStyleIdx="7" presStyleCnt="21"/>
      <dgm:spPr/>
    </dgm:pt>
    <dgm:pt modelId="{5B022E42-9D57-AE4A-B35D-2FFA666F242C}" type="pres">
      <dgm:prSet presAssocID="{F3620F28-C1EC-1C45-B30C-E9D95D45A305}" presName="chevron2" presStyleLbl="alignNode1" presStyleIdx="8" presStyleCnt="21"/>
      <dgm:spPr/>
    </dgm:pt>
    <dgm:pt modelId="{CD7FFFB9-41BD-D448-8D8B-0B691FB46B16}" type="pres">
      <dgm:prSet presAssocID="{F3620F28-C1EC-1C45-B30C-E9D95D45A305}" presName="chevron3" presStyleLbl="alignNode1" presStyleIdx="9" presStyleCnt="21"/>
      <dgm:spPr/>
    </dgm:pt>
    <dgm:pt modelId="{24C94724-8192-F444-84C4-5193FCA20E70}" type="pres">
      <dgm:prSet presAssocID="{F3620F28-C1EC-1C45-B30C-E9D95D45A305}" presName="chevron4" presStyleLbl="alignNode1" presStyleIdx="10" presStyleCnt="21"/>
      <dgm:spPr/>
    </dgm:pt>
    <dgm:pt modelId="{2FBB4924-C5F7-8641-A3B1-706675295D8E}" type="pres">
      <dgm:prSet presAssocID="{F3620F28-C1EC-1C45-B30C-E9D95D45A305}" presName="chevron5" presStyleLbl="alignNode1" presStyleIdx="11" presStyleCnt="21"/>
      <dgm:spPr/>
    </dgm:pt>
    <dgm:pt modelId="{E09C431E-B0F2-774F-AEED-EFB46218042F}" type="pres">
      <dgm:prSet presAssocID="{F3620F28-C1EC-1C45-B30C-E9D95D45A305}" presName="chevron6" presStyleLbl="alignNode1" presStyleIdx="12" presStyleCnt="21"/>
      <dgm:spPr/>
    </dgm:pt>
    <dgm:pt modelId="{F802BC59-FE67-454C-AF88-63E97570ABD5}" type="pres">
      <dgm:prSet presAssocID="{F3620F28-C1EC-1C45-B30C-E9D95D45A305}" presName="chevron7" presStyleLbl="alignNode1" presStyleIdx="13" presStyleCnt="21"/>
      <dgm:spPr/>
    </dgm:pt>
    <dgm:pt modelId="{6C6826CE-7AB1-0D40-9077-F1DF1C070EF5}" type="pres">
      <dgm:prSet presAssocID="{F3620F28-C1EC-1C45-B30C-E9D95D45A305}" presName="childtext" presStyleLbl="solidFgAcc1" presStyleIdx="1" presStyleCnt="3">
        <dgm:presLayoutVars>
          <dgm:chMax/>
          <dgm:chPref val="0"/>
          <dgm:bulletEnabled val="1"/>
        </dgm:presLayoutVars>
      </dgm:prSet>
      <dgm:spPr/>
      <dgm:t>
        <a:bodyPr/>
        <a:lstStyle/>
        <a:p>
          <a:endParaRPr lang="fr-FR"/>
        </a:p>
      </dgm:t>
    </dgm:pt>
    <dgm:pt modelId="{3E57D9B8-74FB-B34A-B1EB-70E3A920BA8E}" type="pres">
      <dgm:prSet presAssocID="{CB67BCAE-0EE4-B24A-AB7D-245C93292774}" presName="sibTrans" presStyleCnt="0"/>
      <dgm:spPr/>
    </dgm:pt>
    <dgm:pt modelId="{AED47C3E-D723-6242-96DE-AA19BBB9A7E9}" type="pres">
      <dgm:prSet presAssocID="{0EA7B67D-89C1-AE4C-93F8-620F48572607}" presName="parenttextcomposite" presStyleCnt="0"/>
      <dgm:spPr/>
    </dgm:pt>
    <dgm:pt modelId="{278CA66D-B76F-BD42-8B1F-0CEB65E87411}" type="pres">
      <dgm:prSet presAssocID="{0EA7B67D-89C1-AE4C-93F8-620F48572607}" presName="parenttext" presStyleLbl="revTx" presStyleIdx="2" presStyleCnt="3">
        <dgm:presLayoutVars>
          <dgm:chMax/>
          <dgm:chPref val="2"/>
          <dgm:bulletEnabled val="1"/>
        </dgm:presLayoutVars>
      </dgm:prSet>
      <dgm:spPr/>
      <dgm:t>
        <a:bodyPr/>
        <a:lstStyle/>
        <a:p>
          <a:endParaRPr lang="fr-FR"/>
        </a:p>
      </dgm:t>
    </dgm:pt>
    <dgm:pt modelId="{EF5AC89F-0AFD-E140-AD21-8A8CEE8E5422}" type="pres">
      <dgm:prSet presAssocID="{0EA7B67D-89C1-AE4C-93F8-620F48572607}" presName="composite" presStyleCnt="0"/>
      <dgm:spPr/>
    </dgm:pt>
    <dgm:pt modelId="{23D71828-4EF9-FF4B-8941-E4C345AD4D42}" type="pres">
      <dgm:prSet presAssocID="{0EA7B67D-89C1-AE4C-93F8-620F48572607}" presName="chevron1" presStyleLbl="alignNode1" presStyleIdx="14" presStyleCnt="21"/>
      <dgm:spPr/>
    </dgm:pt>
    <dgm:pt modelId="{14D300D7-AEE8-EA4B-B61E-49A7F8163771}" type="pres">
      <dgm:prSet presAssocID="{0EA7B67D-89C1-AE4C-93F8-620F48572607}" presName="chevron2" presStyleLbl="alignNode1" presStyleIdx="15" presStyleCnt="21"/>
      <dgm:spPr/>
    </dgm:pt>
    <dgm:pt modelId="{8CD314EE-3205-8145-AF57-8ADE244B35E5}" type="pres">
      <dgm:prSet presAssocID="{0EA7B67D-89C1-AE4C-93F8-620F48572607}" presName="chevron3" presStyleLbl="alignNode1" presStyleIdx="16" presStyleCnt="21"/>
      <dgm:spPr/>
    </dgm:pt>
    <dgm:pt modelId="{ADBC3F55-829A-C547-99FA-BE5EF99D259A}" type="pres">
      <dgm:prSet presAssocID="{0EA7B67D-89C1-AE4C-93F8-620F48572607}" presName="chevron4" presStyleLbl="alignNode1" presStyleIdx="17" presStyleCnt="21"/>
      <dgm:spPr/>
    </dgm:pt>
    <dgm:pt modelId="{8B3AA961-B03C-5D44-AB96-F5DE1E914C20}" type="pres">
      <dgm:prSet presAssocID="{0EA7B67D-89C1-AE4C-93F8-620F48572607}" presName="chevron5" presStyleLbl="alignNode1" presStyleIdx="18" presStyleCnt="21"/>
      <dgm:spPr/>
    </dgm:pt>
    <dgm:pt modelId="{906B2993-9EDA-844E-99F6-052B8B483B1C}" type="pres">
      <dgm:prSet presAssocID="{0EA7B67D-89C1-AE4C-93F8-620F48572607}" presName="chevron6" presStyleLbl="alignNode1" presStyleIdx="19" presStyleCnt="21"/>
      <dgm:spPr/>
    </dgm:pt>
    <dgm:pt modelId="{8E4E1D9B-AFB5-944E-A938-B8CF627CE02F}" type="pres">
      <dgm:prSet presAssocID="{0EA7B67D-89C1-AE4C-93F8-620F48572607}" presName="chevron7" presStyleLbl="alignNode1" presStyleIdx="20" presStyleCnt="21"/>
      <dgm:spPr/>
    </dgm:pt>
    <dgm:pt modelId="{D2415B79-0C42-6D47-A3E6-E0C585EB9CAF}" type="pres">
      <dgm:prSet presAssocID="{0EA7B67D-89C1-AE4C-93F8-620F48572607}" presName="childtext" presStyleLbl="solidFgAcc1" presStyleIdx="2" presStyleCnt="3">
        <dgm:presLayoutVars>
          <dgm:chMax/>
          <dgm:chPref val="0"/>
          <dgm:bulletEnabled val="1"/>
        </dgm:presLayoutVars>
      </dgm:prSet>
      <dgm:spPr/>
      <dgm:t>
        <a:bodyPr/>
        <a:lstStyle/>
        <a:p>
          <a:endParaRPr lang="fr-FR"/>
        </a:p>
      </dgm:t>
    </dgm:pt>
  </dgm:ptLst>
  <dgm:cxnLst>
    <dgm:cxn modelId="{1D1E1CE1-A458-7542-B0D6-F4F229C38841}" type="presOf" srcId="{84F235CB-2062-A24D-B75F-327B2521E999}" destId="{6C6826CE-7AB1-0D40-9077-F1DF1C070EF5}" srcOrd="0" destOrd="0" presId="urn:microsoft.com/office/officeart/2008/layout/VerticalAccentList"/>
    <dgm:cxn modelId="{E8E1F4E9-2BCE-0F40-9190-84419592DE34}" type="presOf" srcId="{62C6C9AA-7005-3745-BD17-4C22762C2F37}" destId="{851C7142-DA8B-3B44-8B89-E1E134F2B16E}" srcOrd="0" destOrd="0" presId="urn:microsoft.com/office/officeart/2008/layout/VerticalAccentList"/>
    <dgm:cxn modelId="{26031749-E495-B648-B406-C3B7012D58F7}" type="presOf" srcId="{B5F46D4E-0CDF-334B-A832-3CBF4F58492F}" destId="{C7C438F4-0A98-814E-BF95-B7CD4D18FACF}" srcOrd="0" destOrd="0" presId="urn:microsoft.com/office/officeart/2008/layout/VerticalAccentList"/>
    <dgm:cxn modelId="{91D14C40-55B0-5C48-856B-92E7A6AEC765}" srcId="{62C6C9AA-7005-3745-BD17-4C22762C2F37}" destId="{F3620F28-C1EC-1C45-B30C-E9D95D45A305}" srcOrd="1" destOrd="0" parTransId="{CE4FD50B-9A56-E547-838D-20D6962C6FE3}" sibTransId="{CB67BCAE-0EE4-B24A-AB7D-245C93292774}"/>
    <dgm:cxn modelId="{F301A5C3-95E2-1F48-A2EA-A6288CF6725A}" srcId="{62C6C9AA-7005-3745-BD17-4C22762C2F37}" destId="{0EA7B67D-89C1-AE4C-93F8-620F48572607}" srcOrd="2" destOrd="0" parTransId="{99D4051F-4118-CE4E-9090-A7EE5B797D97}" sibTransId="{4FD6FFB6-D74A-C445-83F2-C214ACDE8EA5}"/>
    <dgm:cxn modelId="{E5CB758B-C2E6-D043-BCA8-75125F63EE36}" srcId="{0EA7B67D-89C1-AE4C-93F8-620F48572607}" destId="{BB0E8405-5C88-3C4D-9186-B2B239B2AA00}" srcOrd="0" destOrd="0" parTransId="{B15641A2-25D5-AB40-93C5-A452BA416D33}" sibTransId="{C29CC9C9-AD34-7D47-AB3A-67F8A46D17B8}"/>
    <dgm:cxn modelId="{60175887-B386-3040-B5E4-1B534549CD9E}" srcId="{B5F46D4E-0CDF-334B-A832-3CBF4F58492F}" destId="{9C7F71D5-559E-D24B-B529-7E52A1C096D4}" srcOrd="0" destOrd="0" parTransId="{06007573-F39C-D54A-9106-358B6FF98164}" sibTransId="{A14C21E0-6044-2C40-84A8-2ACA7C4E1D73}"/>
    <dgm:cxn modelId="{635F7041-8E2A-A547-9C88-5A387970187F}" type="presOf" srcId="{0EA7B67D-89C1-AE4C-93F8-620F48572607}" destId="{278CA66D-B76F-BD42-8B1F-0CEB65E87411}" srcOrd="0" destOrd="0" presId="urn:microsoft.com/office/officeart/2008/layout/VerticalAccentList"/>
    <dgm:cxn modelId="{E7E34FF9-ACDE-6D43-86A2-05D68BDD59D8}" type="presOf" srcId="{BB0E8405-5C88-3C4D-9186-B2B239B2AA00}" destId="{D2415B79-0C42-6D47-A3E6-E0C585EB9CAF}" srcOrd="0" destOrd="0" presId="urn:microsoft.com/office/officeart/2008/layout/VerticalAccentList"/>
    <dgm:cxn modelId="{C1B891F3-194F-844B-A8F1-932CCAEB8743}" srcId="{F3620F28-C1EC-1C45-B30C-E9D95D45A305}" destId="{84F235CB-2062-A24D-B75F-327B2521E999}" srcOrd="0" destOrd="0" parTransId="{A83D4D3B-93C0-5F4C-BBDA-8E8F475B92F5}" sibTransId="{3782529A-2EC2-034F-A39D-7E2123384168}"/>
    <dgm:cxn modelId="{6FA81DB1-AB8B-D842-B746-A74108F1DDAB}" type="presOf" srcId="{9C7F71D5-559E-D24B-B529-7E52A1C096D4}" destId="{A555C5A3-13CB-084A-9BF6-190437F475A8}" srcOrd="0" destOrd="0" presId="urn:microsoft.com/office/officeart/2008/layout/VerticalAccentList"/>
    <dgm:cxn modelId="{5318F197-27C8-124D-9BE0-637167D46A37}" srcId="{62C6C9AA-7005-3745-BD17-4C22762C2F37}" destId="{B5F46D4E-0CDF-334B-A832-3CBF4F58492F}" srcOrd="0" destOrd="0" parTransId="{B35DBED6-7F47-464C-BB1F-AF5A065A514D}" sibTransId="{AADB2AB1-EDFB-8742-A6CA-BCCDA54AE702}"/>
    <dgm:cxn modelId="{F9641D7D-5084-A644-A448-479360C207AF}" type="presOf" srcId="{F3620F28-C1EC-1C45-B30C-E9D95D45A305}" destId="{8B2B8930-390F-CE41-93BC-791DF8224B9C}" srcOrd="0" destOrd="0" presId="urn:microsoft.com/office/officeart/2008/layout/VerticalAccentList"/>
    <dgm:cxn modelId="{77F4B135-2B27-9748-BF7F-46B2AEB26233}" type="presParOf" srcId="{851C7142-DA8B-3B44-8B89-E1E134F2B16E}" destId="{F544BA10-9FE5-EF46-B547-F30C5292672E}" srcOrd="0" destOrd="0" presId="urn:microsoft.com/office/officeart/2008/layout/VerticalAccentList"/>
    <dgm:cxn modelId="{B60C82AD-A1CD-5042-950C-985409E0E8E6}" type="presParOf" srcId="{F544BA10-9FE5-EF46-B547-F30C5292672E}" destId="{C7C438F4-0A98-814E-BF95-B7CD4D18FACF}" srcOrd="0" destOrd="0" presId="urn:microsoft.com/office/officeart/2008/layout/VerticalAccentList"/>
    <dgm:cxn modelId="{65ED95F3-7294-FE4D-AC72-55F99112DF82}" type="presParOf" srcId="{851C7142-DA8B-3B44-8B89-E1E134F2B16E}" destId="{86EDC0FA-EEB7-5C4E-9F53-177C90C25729}" srcOrd="1" destOrd="0" presId="urn:microsoft.com/office/officeart/2008/layout/VerticalAccentList"/>
    <dgm:cxn modelId="{84E7A35B-E62E-BB43-BC35-E6FC38332B05}" type="presParOf" srcId="{86EDC0FA-EEB7-5C4E-9F53-177C90C25729}" destId="{F518FA4F-1539-FA42-AEF2-13BCDA2DE050}" srcOrd="0" destOrd="0" presId="urn:microsoft.com/office/officeart/2008/layout/VerticalAccentList"/>
    <dgm:cxn modelId="{9C4A2E24-A946-6545-8256-49FB97B774F3}" type="presParOf" srcId="{86EDC0FA-EEB7-5C4E-9F53-177C90C25729}" destId="{3521CF77-E37A-3641-80E9-20ECD96A38AF}" srcOrd="1" destOrd="0" presId="urn:microsoft.com/office/officeart/2008/layout/VerticalAccentList"/>
    <dgm:cxn modelId="{A0F3E95C-0C8B-134C-9E60-B038E8ADBBBF}" type="presParOf" srcId="{86EDC0FA-EEB7-5C4E-9F53-177C90C25729}" destId="{E11C8501-8610-A045-B790-245DEEE98589}" srcOrd="2" destOrd="0" presId="urn:microsoft.com/office/officeart/2008/layout/VerticalAccentList"/>
    <dgm:cxn modelId="{C7377335-5BAC-3841-B037-B0FA97FF30A7}" type="presParOf" srcId="{86EDC0FA-EEB7-5C4E-9F53-177C90C25729}" destId="{8DC363D0-7B97-1944-AD10-D10265D28118}" srcOrd="3" destOrd="0" presId="urn:microsoft.com/office/officeart/2008/layout/VerticalAccentList"/>
    <dgm:cxn modelId="{3CCBD911-F428-384C-8940-00DEF9D5A373}" type="presParOf" srcId="{86EDC0FA-EEB7-5C4E-9F53-177C90C25729}" destId="{43DE763D-3BAE-6D44-9471-D45E6396552E}" srcOrd="4" destOrd="0" presId="urn:microsoft.com/office/officeart/2008/layout/VerticalAccentList"/>
    <dgm:cxn modelId="{860D009D-0515-824A-ACA8-D03ED4DD3A28}" type="presParOf" srcId="{86EDC0FA-EEB7-5C4E-9F53-177C90C25729}" destId="{548F06FD-9C60-8647-B81D-60DDA963D167}" srcOrd="5" destOrd="0" presId="urn:microsoft.com/office/officeart/2008/layout/VerticalAccentList"/>
    <dgm:cxn modelId="{6386ABCF-F763-884D-9BCD-D4A7DEA9E470}" type="presParOf" srcId="{86EDC0FA-EEB7-5C4E-9F53-177C90C25729}" destId="{BE08D919-7B1F-A141-A9C3-0B4CF04D87AF}" srcOrd="6" destOrd="0" presId="urn:microsoft.com/office/officeart/2008/layout/VerticalAccentList"/>
    <dgm:cxn modelId="{D78A1052-625F-C84B-8D41-A3373CC2EFD3}" type="presParOf" srcId="{86EDC0FA-EEB7-5C4E-9F53-177C90C25729}" destId="{A555C5A3-13CB-084A-9BF6-190437F475A8}" srcOrd="7" destOrd="0" presId="urn:microsoft.com/office/officeart/2008/layout/VerticalAccentList"/>
    <dgm:cxn modelId="{04A4872C-63C3-3643-9CD9-A81451F5FD7D}" type="presParOf" srcId="{851C7142-DA8B-3B44-8B89-E1E134F2B16E}" destId="{02CEC6B7-10C0-C74B-84AA-940ED0AC8EE5}" srcOrd="2" destOrd="0" presId="urn:microsoft.com/office/officeart/2008/layout/VerticalAccentList"/>
    <dgm:cxn modelId="{F0999F60-846D-C145-B803-AF770102A5DA}" type="presParOf" srcId="{851C7142-DA8B-3B44-8B89-E1E134F2B16E}" destId="{551515F4-1700-0D47-824E-E0C0B539DA78}" srcOrd="3" destOrd="0" presId="urn:microsoft.com/office/officeart/2008/layout/VerticalAccentList"/>
    <dgm:cxn modelId="{C9E719A5-318C-B042-9A04-5A7CC872D538}" type="presParOf" srcId="{551515F4-1700-0D47-824E-E0C0B539DA78}" destId="{8B2B8930-390F-CE41-93BC-791DF8224B9C}" srcOrd="0" destOrd="0" presId="urn:microsoft.com/office/officeart/2008/layout/VerticalAccentList"/>
    <dgm:cxn modelId="{FEEFB099-3767-D44F-B1CF-58A8DFCD529D}" type="presParOf" srcId="{851C7142-DA8B-3B44-8B89-E1E134F2B16E}" destId="{5238CEAC-9FAC-4F49-BA27-549E014FC5DB}" srcOrd="4" destOrd="0" presId="urn:microsoft.com/office/officeart/2008/layout/VerticalAccentList"/>
    <dgm:cxn modelId="{1A317093-665F-6C43-9ED7-4E90BCECAB64}" type="presParOf" srcId="{5238CEAC-9FAC-4F49-BA27-549E014FC5DB}" destId="{04E5C373-E710-FC45-A276-1A1FC48120D5}" srcOrd="0" destOrd="0" presId="urn:microsoft.com/office/officeart/2008/layout/VerticalAccentList"/>
    <dgm:cxn modelId="{61F9D668-5034-D744-8241-0B1DB74122B8}" type="presParOf" srcId="{5238CEAC-9FAC-4F49-BA27-549E014FC5DB}" destId="{5B022E42-9D57-AE4A-B35D-2FFA666F242C}" srcOrd="1" destOrd="0" presId="urn:microsoft.com/office/officeart/2008/layout/VerticalAccentList"/>
    <dgm:cxn modelId="{BE641D0E-AAE0-8C42-9237-0B9AF7F4DAA9}" type="presParOf" srcId="{5238CEAC-9FAC-4F49-BA27-549E014FC5DB}" destId="{CD7FFFB9-41BD-D448-8D8B-0B691FB46B16}" srcOrd="2" destOrd="0" presId="urn:microsoft.com/office/officeart/2008/layout/VerticalAccentList"/>
    <dgm:cxn modelId="{4FC02643-BCE2-C641-9715-638117145562}" type="presParOf" srcId="{5238CEAC-9FAC-4F49-BA27-549E014FC5DB}" destId="{24C94724-8192-F444-84C4-5193FCA20E70}" srcOrd="3" destOrd="0" presId="urn:microsoft.com/office/officeart/2008/layout/VerticalAccentList"/>
    <dgm:cxn modelId="{52FDCAA3-ABD6-5B45-9E8C-580F00865E90}" type="presParOf" srcId="{5238CEAC-9FAC-4F49-BA27-549E014FC5DB}" destId="{2FBB4924-C5F7-8641-A3B1-706675295D8E}" srcOrd="4" destOrd="0" presId="urn:microsoft.com/office/officeart/2008/layout/VerticalAccentList"/>
    <dgm:cxn modelId="{70993BFB-5E7F-214B-946F-22DF8FA964B5}" type="presParOf" srcId="{5238CEAC-9FAC-4F49-BA27-549E014FC5DB}" destId="{E09C431E-B0F2-774F-AEED-EFB46218042F}" srcOrd="5" destOrd="0" presId="urn:microsoft.com/office/officeart/2008/layout/VerticalAccentList"/>
    <dgm:cxn modelId="{21E7AB27-ABBD-A24D-A7C7-5FC2EEAFF9D6}" type="presParOf" srcId="{5238CEAC-9FAC-4F49-BA27-549E014FC5DB}" destId="{F802BC59-FE67-454C-AF88-63E97570ABD5}" srcOrd="6" destOrd="0" presId="urn:microsoft.com/office/officeart/2008/layout/VerticalAccentList"/>
    <dgm:cxn modelId="{F786C9CC-FA82-9C4A-AF97-023C759D4EF1}" type="presParOf" srcId="{5238CEAC-9FAC-4F49-BA27-549E014FC5DB}" destId="{6C6826CE-7AB1-0D40-9077-F1DF1C070EF5}" srcOrd="7" destOrd="0" presId="urn:microsoft.com/office/officeart/2008/layout/VerticalAccentList"/>
    <dgm:cxn modelId="{72C3A6AF-9A17-DF4B-B888-B8BF63BC15E7}" type="presParOf" srcId="{851C7142-DA8B-3B44-8B89-E1E134F2B16E}" destId="{3E57D9B8-74FB-B34A-B1EB-70E3A920BA8E}" srcOrd="5" destOrd="0" presId="urn:microsoft.com/office/officeart/2008/layout/VerticalAccentList"/>
    <dgm:cxn modelId="{5F3860E9-5C6A-364A-8F0F-A70F6DCD17AE}" type="presParOf" srcId="{851C7142-DA8B-3B44-8B89-E1E134F2B16E}" destId="{AED47C3E-D723-6242-96DE-AA19BBB9A7E9}" srcOrd="6" destOrd="0" presId="urn:microsoft.com/office/officeart/2008/layout/VerticalAccentList"/>
    <dgm:cxn modelId="{FFF050B0-7E90-6348-AC3D-9FD2FE7E4AEB}" type="presParOf" srcId="{AED47C3E-D723-6242-96DE-AA19BBB9A7E9}" destId="{278CA66D-B76F-BD42-8B1F-0CEB65E87411}" srcOrd="0" destOrd="0" presId="urn:microsoft.com/office/officeart/2008/layout/VerticalAccentList"/>
    <dgm:cxn modelId="{CCE84ECF-ECEF-214B-A672-15EA90A7771F}" type="presParOf" srcId="{851C7142-DA8B-3B44-8B89-E1E134F2B16E}" destId="{EF5AC89F-0AFD-E140-AD21-8A8CEE8E5422}" srcOrd="7" destOrd="0" presId="urn:microsoft.com/office/officeart/2008/layout/VerticalAccentList"/>
    <dgm:cxn modelId="{0D9C9747-7D53-1840-95FD-C55C3256C37F}" type="presParOf" srcId="{EF5AC89F-0AFD-E140-AD21-8A8CEE8E5422}" destId="{23D71828-4EF9-FF4B-8941-E4C345AD4D42}" srcOrd="0" destOrd="0" presId="urn:microsoft.com/office/officeart/2008/layout/VerticalAccentList"/>
    <dgm:cxn modelId="{19BA79A4-21CD-3146-B461-BE6F885E2536}" type="presParOf" srcId="{EF5AC89F-0AFD-E140-AD21-8A8CEE8E5422}" destId="{14D300D7-AEE8-EA4B-B61E-49A7F8163771}" srcOrd="1" destOrd="0" presId="urn:microsoft.com/office/officeart/2008/layout/VerticalAccentList"/>
    <dgm:cxn modelId="{80E1E0B6-1B23-4E49-BA65-DB01BA92E8EA}" type="presParOf" srcId="{EF5AC89F-0AFD-E140-AD21-8A8CEE8E5422}" destId="{8CD314EE-3205-8145-AF57-8ADE244B35E5}" srcOrd="2" destOrd="0" presId="urn:microsoft.com/office/officeart/2008/layout/VerticalAccentList"/>
    <dgm:cxn modelId="{086A8759-BEDE-8548-B53E-0B34F21D262E}" type="presParOf" srcId="{EF5AC89F-0AFD-E140-AD21-8A8CEE8E5422}" destId="{ADBC3F55-829A-C547-99FA-BE5EF99D259A}" srcOrd="3" destOrd="0" presId="urn:microsoft.com/office/officeart/2008/layout/VerticalAccentList"/>
    <dgm:cxn modelId="{A2DC109E-86AD-6743-9C2E-A278F36E6C9E}" type="presParOf" srcId="{EF5AC89F-0AFD-E140-AD21-8A8CEE8E5422}" destId="{8B3AA961-B03C-5D44-AB96-F5DE1E914C20}" srcOrd="4" destOrd="0" presId="urn:microsoft.com/office/officeart/2008/layout/VerticalAccentList"/>
    <dgm:cxn modelId="{D4F1AED6-BAE9-C141-9E43-188248618379}" type="presParOf" srcId="{EF5AC89F-0AFD-E140-AD21-8A8CEE8E5422}" destId="{906B2993-9EDA-844E-99F6-052B8B483B1C}" srcOrd="5" destOrd="0" presId="urn:microsoft.com/office/officeart/2008/layout/VerticalAccentList"/>
    <dgm:cxn modelId="{53E31B3A-7BF6-D24E-99EC-0096C443B6D0}" type="presParOf" srcId="{EF5AC89F-0AFD-E140-AD21-8A8CEE8E5422}" destId="{8E4E1D9B-AFB5-944E-A938-B8CF627CE02F}" srcOrd="6" destOrd="0" presId="urn:microsoft.com/office/officeart/2008/layout/VerticalAccentList"/>
    <dgm:cxn modelId="{843B98B0-8B78-9C42-B4F0-336CE696900D}" type="presParOf" srcId="{EF5AC89F-0AFD-E140-AD21-8A8CEE8E5422}" destId="{D2415B79-0C42-6D47-A3E6-E0C585EB9CAF}"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7F8AD1-CA18-344C-B389-6AD2B4F2B267}" type="doc">
      <dgm:prSet loTypeId="urn:microsoft.com/office/officeart/2005/8/layout/chevron1" loCatId="" qsTypeId="urn:microsoft.com/office/officeart/2005/8/quickstyle/3d2" qsCatId="3D" csTypeId="urn:microsoft.com/office/officeart/2005/8/colors/accent0_3" csCatId="mainScheme" phldr="1"/>
      <dgm:spPr/>
    </dgm:pt>
    <dgm:pt modelId="{A1336477-7F1B-FF4E-BFE9-FB8FBAC8CED5}">
      <dgm:prSet phldrT="[Texte]"/>
      <dgm:spPr>
        <a:solidFill>
          <a:schemeClr val="accent2">
            <a:lumMod val="75000"/>
          </a:schemeClr>
        </a:solidFill>
      </dgm:spPr>
      <dgm:t>
        <a:bodyPr/>
        <a:lstStyle/>
        <a:p>
          <a:r>
            <a:rPr lang="fr-FR" dirty="0"/>
            <a:t>P1-1</a:t>
          </a:r>
        </a:p>
      </dgm:t>
    </dgm:pt>
    <dgm:pt modelId="{6C0FDBAA-FB21-904B-9881-666B750A7CC3}" type="parTrans" cxnId="{A0509E1C-23D5-D14D-A99A-37071F86593E}">
      <dgm:prSet/>
      <dgm:spPr/>
      <dgm:t>
        <a:bodyPr/>
        <a:lstStyle/>
        <a:p>
          <a:endParaRPr lang="fr-FR"/>
        </a:p>
      </dgm:t>
    </dgm:pt>
    <dgm:pt modelId="{A02884C4-7FDC-6945-AD21-991C420FB56B}" type="sibTrans" cxnId="{A0509E1C-23D5-D14D-A99A-37071F86593E}">
      <dgm:prSet/>
      <dgm:spPr/>
      <dgm:t>
        <a:bodyPr/>
        <a:lstStyle/>
        <a:p>
          <a:endParaRPr lang="fr-FR"/>
        </a:p>
      </dgm:t>
    </dgm:pt>
    <dgm:pt modelId="{D2A80664-BDF6-B745-AFDB-E5A476CD26B4}">
      <dgm:prSet phldrT="[Texte]"/>
      <dgm:spPr/>
      <dgm:t>
        <a:bodyPr/>
        <a:lstStyle/>
        <a:p>
          <a:r>
            <a:rPr lang="fr-FR" dirty="0"/>
            <a:t>P1-2</a:t>
          </a:r>
        </a:p>
      </dgm:t>
    </dgm:pt>
    <dgm:pt modelId="{CE779F22-F516-334D-AE1F-412A590F10CB}" type="parTrans" cxnId="{D7A65FBF-60A7-5D48-A835-9F5F0982189D}">
      <dgm:prSet/>
      <dgm:spPr/>
      <dgm:t>
        <a:bodyPr/>
        <a:lstStyle/>
        <a:p>
          <a:endParaRPr lang="fr-FR"/>
        </a:p>
      </dgm:t>
    </dgm:pt>
    <dgm:pt modelId="{78C1BAFC-3C22-3F47-BE1E-90347E684272}" type="sibTrans" cxnId="{D7A65FBF-60A7-5D48-A835-9F5F0982189D}">
      <dgm:prSet/>
      <dgm:spPr/>
      <dgm:t>
        <a:bodyPr/>
        <a:lstStyle/>
        <a:p>
          <a:endParaRPr lang="fr-FR"/>
        </a:p>
      </dgm:t>
    </dgm:pt>
    <dgm:pt modelId="{77BA2E51-9D0B-E54F-B445-D9A98E854C25}">
      <dgm:prSet phldrT="[Texte]"/>
      <dgm:spPr/>
      <dgm:t>
        <a:bodyPr/>
        <a:lstStyle/>
        <a:p>
          <a:r>
            <a:rPr lang="fr-FR" dirty="0"/>
            <a:t>P2-1</a:t>
          </a:r>
        </a:p>
      </dgm:t>
    </dgm:pt>
    <dgm:pt modelId="{ABC99157-7A6D-DA4C-8BF2-1ACF492BA709}" type="parTrans" cxnId="{8AE118B8-2C66-EB40-B692-F59D89FC4D76}">
      <dgm:prSet/>
      <dgm:spPr/>
      <dgm:t>
        <a:bodyPr/>
        <a:lstStyle/>
        <a:p>
          <a:endParaRPr lang="fr-FR"/>
        </a:p>
      </dgm:t>
    </dgm:pt>
    <dgm:pt modelId="{935E65E8-F8FB-F14F-8F1D-3D357F5D8CEA}" type="sibTrans" cxnId="{8AE118B8-2C66-EB40-B692-F59D89FC4D76}">
      <dgm:prSet/>
      <dgm:spPr/>
      <dgm:t>
        <a:bodyPr/>
        <a:lstStyle/>
        <a:p>
          <a:endParaRPr lang="fr-FR"/>
        </a:p>
      </dgm:t>
    </dgm:pt>
    <dgm:pt modelId="{24251305-116A-3849-9441-5BED593101D6}">
      <dgm:prSet phldrT="[Texte]"/>
      <dgm:spPr/>
      <dgm:t>
        <a:bodyPr/>
        <a:lstStyle/>
        <a:p>
          <a:r>
            <a:rPr lang="fr-FR" dirty="0"/>
            <a:t>P2-2</a:t>
          </a:r>
        </a:p>
      </dgm:t>
    </dgm:pt>
    <dgm:pt modelId="{5257F326-CF73-1B45-BC30-45DB0760182E}" type="parTrans" cxnId="{4A1825C8-3763-BF4E-A981-96CC955BD44D}">
      <dgm:prSet/>
      <dgm:spPr/>
      <dgm:t>
        <a:bodyPr/>
        <a:lstStyle/>
        <a:p>
          <a:endParaRPr lang="fr-FR"/>
        </a:p>
      </dgm:t>
    </dgm:pt>
    <dgm:pt modelId="{369CC115-743E-3141-AAD2-9223EE80A9D2}" type="sibTrans" cxnId="{4A1825C8-3763-BF4E-A981-96CC955BD44D}">
      <dgm:prSet/>
      <dgm:spPr/>
      <dgm:t>
        <a:bodyPr/>
        <a:lstStyle/>
        <a:p>
          <a:endParaRPr lang="fr-FR"/>
        </a:p>
      </dgm:t>
    </dgm:pt>
    <dgm:pt modelId="{AD5FF65D-0970-4C4F-89FB-20B4FCB21D7F}">
      <dgm:prSet phldrT="[Texte]"/>
      <dgm:spPr/>
      <dgm:t>
        <a:bodyPr/>
        <a:lstStyle/>
        <a:p>
          <a:r>
            <a:rPr lang="fr-FR" dirty="0"/>
            <a:t>P2-3</a:t>
          </a:r>
        </a:p>
      </dgm:t>
    </dgm:pt>
    <dgm:pt modelId="{100BF8BA-7D47-1E4E-B942-FC9B95DDC93D}" type="parTrans" cxnId="{7A0523EB-288A-BD44-89CD-1ACE5DA60637}">
      <dgm:prSet/>
      <dgm:spPr/>
      <dgm:t>
        <a:bodyPr/>
        <a:lstStyle/>
        <a:p>
          <a:endParaRPr lang="fr-FR"/>
        </a:p>
      </dgm:t>
    </dgm:pt>
    <dgm:pt modelId="{BD9FC2D6-227C-F74B-B0A5-8C425C132A66}" type="sibTrans" cxnId="{7A0523EB-288A-BD44-89CD-1ACE5DA60637}">
      <dgm:prSet/>
      <dgm:spPr/>
      <dgm:t>
        <a:bodyPr/>
        <a:lstStyle/>
        <a:p>
          <a:endParaRPr lang="fr-FR"/>
        </a:p>
      </dgm:t>
    </dgm:pt>
    <dgm:pt modelId="{AB518D9E-D072-584C-9189-539AD8EE673F}" type="pres">
      <dgm:prSet presAssocID="{6B7F8AD1-CA18-344C-B389-6AD2B4F2B267}" presName="Name0" presStyleCnt="0">
        <dgm:presLayoutVars>
          <dgm:dir/>
          <dgm:animLvl val="lvl"/>
          <dgm:resizeHandles val="exact"/>
        </dgm:presLayoutVars>
      </dgm:prSet>
      <dgm:spPr/>
    </dgm:pt>
    <dgm:pt modelId="{64B6CFAD-CBA9-964E-B8BF-6D8BAF88CA4A}" type="pres">
      <dgm:prSet presAssocID="{A1336477-7F1B-FF4E-BFE9-FB8FBAC8CED5}" presName="parTxOnly" presStyleLbl="node1" presStyleIdx="0" presStyleCnt="5">
        <dgm:presLayoutVars>
          <dgm:chMax val="0"/>
          <dgm:chPref val="0"/>
          <dgm:bulletEnabled val="1"/>
        </dgm:presLayoutVars>
      </dgm:prSet>
      <dgm:spPr/>
      <dgm:t>
        <a:bodyPr/>
        <a:lstStyle/>
        <a:p>
          <a:endParaRPr lang="fr-FR"/>
        </a:p>
      </dgm:t>
    </dgm:pt>
    <dgm:pt modelId="{B050D7B5-2B87-AC4B-BE82-64606ECFD12C}" type="pres">
      <dgm:prSet presAssocID="{A02884C4-7FDC-6945-AD21-991C420FB56B}" presName="parTxOnlySpace" presStyleCnt="0"/>
      <dgm:spPr/>
    </dgm:pt>
    <dgm:pt modelId="{68F1B89B-CEBD-3A47-9ACD-07782FDCE4D9}" type="pres">
      <dgm:prSet presAssocID="{D2A80664-BDF6-B745-AFDB-E5A476CD26B4}" presName="parTxOnly" presStyleLbl="node1" presStyleIdx="1" presStyleCnt="5">
        <dgm:presLayoutVars>
          <dgm:chMax val="0"/>
          <dgm:chPref val="0"/>
          <dgm:bulletEnabled val="1"/>
        </dgm:presLayoutVars>
      </dgm:prSet>
      <dgm:spPr/>
      <dgm:t>
        <a:bodyPr/>
        <a:lstStyle/>
        <a:p>
          <a:endParaRPr lang="fr-FR"/>
        </a:p>
      </dgm:t>
    </dgm:pt>
    <dgm:pt modelId="{C0BA37A0-3E8D-1E43-83FB-71F1E1AAC4FD}" type="pres">
      <dgm:prSet presAssocID="{78C1BAFC-3C22-3F47-BE1E-90347E684272}" presName="parTxOnlySpace" presStyleCnt="0"/>
      <dgm:spPr/>
    </dgm:pt>
    <dgm:pt modelId="{944D764A-FF2E-DD4D-ADD2-5B90B0E642EE}" type="pres">
      <dgm:prSet presAssocID="{77BA2E51-9D0B-E54F-B445-D9A98E854C25}" presName="parTxOnly" presStyleLbl="node1" presStyleIdx="2" presStyleCnt="5">
        <dgm:presLayoutVars>
          <dgm:chMax val="0"/>
          <dgm:chPref val="0"/>
          <dgm:bulletEnabled val="1"/>
        </dgm:presLayoutVars>
      </dgm:prSet>
      <dgm:spPr/>
      <dgm:t>
        <a:bodyPr/>
        <a:lstStyle/>
        <a:p>
          <a:endParaRPr lang="fr-FR"/>
        </a:p>
      </dgm:t>
    </dgm:pt>
    <dgm:pt modelId="{2950BA64-B903-9D4B-8385-71E7A7FA0FB9}" type="pres">
      <dgm:prSet presAssocID="{935E65E8-F8FB-F14F-8F1D-3D357F5D8CEA}" presName="parTxOnlySpace" presStyleCnt="0"/>
      <dgm:spPr/>
    </dgm:pt>
    <dgm:pt modelId="{F076B61E-A69A-7347-8319-348FC7E74A52}" type="pres">
      <dgm:prSet presAssocID="{24251305-116A-3849-9441-5BED593101D6}" presName="parTxOnly" presStyleLbl="node1" presStyleIdx="3" presStyleCnt="5">
        <dgm:presLayoutVars>
          <dgm:chMax val="0"/>
          <dgm:chPref val="0"/>
          <dgm:bulletEnabled val="1"/>
        </dgm:presLayoutVars>
      </dgm:prSet>
      <dgm:spPr/>
      <dgm:t>
        <a:bodyPr/>
        <a:lstStyle/>
        <a:p>
          <a:endParaRPr lang="fr-FR"/>
        </a:p>
      </dgm:t>
    </dgm:pt>
    <dgm:pt modelId="{2E98CD26-FAF2-A941-ACDA-E80E7E7E0D32}" type="pres">
      <dgm:prSet presAssocID="{369CC115-743E-3141-AAD2-9223EE80A9D2}" presName="parTxOnlySpace" presStyleCnt="0"/>
      <dgm:spPr/>
    </dgm:pt>
    <dgm:pt modelId="{608E8D5B-1FEA-0B4D-B903-3C55B77BC048}" type="pres">
      <dgm:prSet presAssocID="{AD5FF65D-0970-4C4F-89FB-20B4FCB21D7F}" presName="parTxOnly" presStyleLbl="node1" presStyleIdx="4" presStyleCnt="5">
        <dgm:presLayoutVars>
          <dgm:chMax val="0"/>
          <dgm:chPref val="0"/>
          <dgm:bulletEnabled val="1"/>
        </dgm:presLayoutVars>
      </dgm:prSet>
      <dgm:spPr/>
      <dgm:t>
        <a:bodyPr/>
        <a:lstStyle/>
        <a:p>
          <a:endParaRPr lang="fr-FR"/>
        </a:p>
      </dgm:t>
    </dgm:pt>
  </dgm:ptLst>
  <dgm:cxnLst>
    <dgm:cxn modelId="{A0509E1C-23D5-D14D-A99A-37071F86593E}" srcId="{6B7F8AD1-CA18-344C-B389-6AD2B4F2B267}" destId="{A1336477-7F1B-FF4E-BFE9-FB8FBAC8CED5}" srcOrd="0" destOrd="0" parTransId="{6C0FDBAA-FB21-904B-9881-666B750A7CC3}" sibTransId="{A02884C4-7FDC-6945-AD21-991C420FB56B}"/>
    <dgm:cxn modelId="{30650F64-861A-884C-968F-032C47127AD9}" type="presOf" srcId="{24251305-116A-3849-9441-5BED593101D6}" destId="{F076B61E-A69A-7347-8319-348FC7E74A52}" srcOrd="0" destOrd="0" presId="urn:microsoft.com/office/officeart/2005/8/layout/chevron1"/>
    <dgm:cxn modelId="{A85835F7-A9E1-9E45-A760-911C8C7F19FF}" type="presOf" srcId="{D2A80664-BDF6-B745-AFDB-E5A476CD26B4}" destId="{68F1B89B-CEBD-3A47-9ACD-07782FDCE4D9}" srcOrd="0" destOrd="0" presId="urn:microsoft.com/office/officeart/2005/8/layout/chevron1"/>
    <dgm:cxn modelId="{4A1825C8-3763-BF4E-A981-96CC955BD44D}" srcId="{6B7F8AD1-CA18-344C-B389-6AD2B4F2B267}" destId="{24251305-116A-3849-9441-5BED593101D6}" srcOrd="3" destOrd="0" parTransId="{5257F326-CF73-1B45-BC30-45DB0760182E}" sibTransId="{369CC115-743E-3141-AAD2-9223EE80A9D2}"/>
    <dgm:cxn modelId="{8AE118B8-2C66-EB40-B692-F59D89FC4D76}" srcId="{6B7F8AD1-CA18-344C-B389-6AD2B4F2B267}" destId="{77BA2E51-9D0B-E54F-B445-D9A98E854C25}" srcOrd="2" destOrd="0" parTransId="{ABC99157-7A6D-DA4C-8BF2-1ACF492BA709}" sibTransId="{935E65E8-F8FB-F14F-8F1D-3D357F5D8CEA}"/>
    <dgm:cxn modelId="{FB13A18A-340B-3E43-A2A4-95CEF034F0AF}" type="presOf" srcId="{A1336477-7F1B-FF4E-BFE9-FB8FBAC8CED5}" destId="{64B6CFAD-CBA9-964E-B8BF-6D8BAF88CA4A}" srcOrd="0" destOrd="0" presId="urn:microsoft.com/office/officeart/2005/8/layout/chevron1"/>
    <dgm:cxn modelId="{4B321EC6-CD59-D446-87CF-B5F57F45DB3C}" type="presOf" srcId="{77BA2E51-9D0B-E54F-B445-D9A98E854C25}" destId="{944D764A-FF2E-DD4D-ADD2-5B90B0E642EE}" srcOrd="0" destOrd="0" presId="urn:microsoft.com/office/officeart/2005/8/layout/chevron1"/>
    <dgm:cxn modelId="{7A0523EB-288A-BD44-89CD-1ACE5DA60637}" srcId="{6B7F8AD1-CA18-344C-B389-6AD2B4F2B267}" destId="{AD5FF65D-0970-4C4F-89FB-20B4FCB21D7F}" srcOrd="4" destOrd="0" parTransId="{100BF8BA-7D47-1E4E-B942-FC9B95DDC93D}" sibTransId="{BD9FC2D6-227C-F74B-B0A5-8C425C132A66}"/>
    <dgm:cxn modelId="{A48A41C1-BDD1-154F-B36C-0A0EDDC5715E}" type="presOf" srcId="{6B7F8AD1-CA18-344C-B389-6AD2B4F2B267}" destId="{AB518D9E-D072-584C-9189-539AD8EE673F}" srcOrd="0" destOrd="0" presId="urn:microsoft.com/office/officeart/2005/8/layout/chevron1"/>
    <dgm:cxn modelId="{D7A65FBF-60A7-5D48-A835-9F5F0982189D}" srcId="{6B7F8AD1-CA18-344C-B389-6AD2B4F2B267}" destId="{D2A80664-BDF6-B745-AFDB-E5A476CD26B4}" srcOrd="1" destOrd="0" parTransId="{CE779F22-F516-334D-AE1F-412A590F10CB}" sibTransId="{78C1BAFC-3C22-3F47-BE1E-90347E684272}"/>
    <dgm:cxn modelId="{0C60145C-757B-0540-8F23-72EA75F5D28E}" type="presOf" srcId="{AD5FF65D-0970-4C4F-89FB-20B4FCB21D7F}" destId="{608E8D5B-1FEA-0B4D-B903-3C55B77BC048}" srcOrd="0" destOrd="0" presId="urn:microsoft.com/office/officeart/2005/8/layout/chevron1"/>
    <dgm:cxn modelId="{919EA6DA-C9DA-064D-AF6C-398F35AFE707}" type="presParOf" srcId="{AB518D9E-D072-584C-9189-539AD8EE673F}" destId="{64B6CFAD-CBA9-964E-B8BF-6D8BAF88CA4A}" srcOrd="0" destOrd="0" presId="urn:microsoft.com/office/officeart/2005/8/layout/chevron1"/>
    <dgm:cxn modelId="{D87C396C-89ED-EA4B-BC42-157CB8574792}" type="presParOf" srcId="{AB518D9E-D072-584C-9189-539AD8EE673F}" destId="{B050D7B5-2B87-AC4B-BE82-64606ECFD12C}" srcOrd="1" destOrd="0" presId="urn:microsoft.com/office/officeart/2005/8/layout/chevron1"/>
    <dgm:cxn modelId="{5AAE3F27-EACD-CA4E-806A-9B420AA2F668}" type="presParOf" srcId="{AB518D9E-D072-584C-9189-539AD8EE673F}" destId="{68F1B89B-CEBD-3A47-9ACD-07782FDCE4D9}" srcOrd="2" destOrd="0" presId="urn:microsoft.com/office/officeart/2005/8/layout/chevron1"/>
    <dgm:cxn modelId="{B809FE39-5062-5744-83F8-91FD6BA3629D}" type="presParOf" srcId="{AB518D9E-D072-584C-9189-539AD8EE673F}" destId="{C0BA37A0-3E8D-1E43-83FB-71F1E1AAC4FD}" srcOrd="3" destOrd="0" presId="urn:microsoft.com/office/officeart/2005/8/layout/chevron1"/>
    <dgm:cxn modelId="{07D45854-D745-E244-89FA-8CE81175A9B2}" type="presParOf" srcId="{AB518D9E-D072-584C-9189-539AD8EE673F}" destId="{944D764A-FF2E-DD4D-ADD2-5B90B0E642EE}" srcOrd="4" destOrd="0" presId="urn:microsoft.com/office/officeart/2005/8/layout/chevron1"/>
    <dgm:cxn modelId="{CFB81A93-3A23-C240-B26D-683EE4259337}" type="presParOf" srcId="{AB518D9E-D072-584C-9189-539AD8EE673F}" destId="{2950BA64-B903-9D4B-8385-71E7A7FA0FB9}" srcOrd="5" destOrd="0" presId="urn:microsoft.com/office/officeart/2005/8/layout/chevron1"/>
    <dgm:cxn modelId="{29669EB1-B172-4A40-A9A0-83FFA1FE7E08}" type="presParOf" srcId="{AB518D9E-D072-584C-9189-539AD8EE673F}" destId="{F076B61E-A69A-7347-8319-348FC7E74A52}" srcOrd="6" destOrd="0" presId="urn:microsoft.com/office/officeart/2005/8/layout/chevron1"/>
    <dgm:cxn modelId="{D2012ECD-6D09-754B-A579-467A697C6A7B}" type="presParOf" srcId="{AB518D9E-D072-584C-9189-539AD8EE673F}" destId="{2E98CD26-FAF2-A941-ACDA-E80E7E7E0D32}" srcOrd="7" destOrd="0" presId="urn:microsoft.com/office/officeart/2005/8/layout/chevron1"/>
    <dgm:cxn modelId="{B520A226-47D5-F74E-A4AF-A7964FD7D863}" type="presParOf" srcId="{AB518D9E-D072-584C-9189-539AD8EE673F}" destId="{608E8D5B-1FEA-0B4D-B903-3C55B77BC048}"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2C6C9AA-7005-3745-BD17-4C22762C2F37}" type="doc">
      <dgm:prSet loTypeId="urn:microsoft.com/office/officeart/2008/layout/VerticalAccentList" loCatId="" qsTypeId="urn:microsoft.com/office/officeart/2005/8/quickstyle/3d2" qsCatId="3D" csTypeId="urn:microsoft.com/office/officeart/2005/8/colors/accent0_3" csCatId="mainScheme" phldr="1"/>
      <dgm:spPr/>
      <dgm:t>
        <a:bodyPr/>
        <a:lstStyle/>
        <a:p>
          <a:endParaRPr lang="fr-FR"/>
        </a:p>
      </dgm:t>
    </dgm:pt>
    <dgm:pt modelId="{B5F46D4E-0CDF-334B-A832-3CBF4F58492F}">
      <dgm:prSet phldrT="[Texte]"/>
      <dgm:spPr/>
      <dgm:t>
        <a:bodyPr/>
        <a:lstStyle/>
        <a:p>
          <a:r>
            <a:rPr lang="fr-FR" dirty="0"/>
            <a:t>Fiche contrat pédagogique</a:t>
          </a:r>
        </a:p>
      </dgm:t>
    </dgm:pt>
    <dgm:pt modelId="{B35DBED6-7F47-464C-BB1F-AF5A065A514D}" type="parTrans" cxnId="{5318F197-27C8-124D-9BE0-637167D46A37}">
      <dgm:prSet/>
      <dgm:spPr/>
      <dgm:t>
        <a:bodyPr/>
        <a:lstStyle/>
        <a:p>
          <a:endParaRPr lang="fr-FR"/>
        </a:p>
      </dgm:t>
    </dgm:pt>
    <dgm:pt modelId="{AADB2AB1-EDFB-8742-A6CA-BCCDA54AE702}" type="sibTrans" cxnId="{5318F197-27C8-124D-9BE0-637167D46A37}">
      <dgm:prSet/>
      <dgm:spPr/>
      <dgm:t>
        <a:bodyPr/>
        <a:lstStyle/>
        <a:p>
          <a:endParaRPr lang="fr-FR"/>
        </a:p>
      </dgm:t>
    </dgm:pt>
    <dgm:pt modelId="{9C7F71D5-559E-D24B-B529-7E52A1C096D4}">
      <dgm:prSet phldrT="[Texte]"/>
      <dgm:spPr/>
      <dgm:t>
        <a:bodyPr/>
        <a:lstStyle/>
        <a:p>
          <a:r>
            <a:rPr lang="fr-FR" dirty="0"/>
            <a:t>Configuration aéronef avant intervention</a:t>
          </a:r>
        </a:p>
      </dgm:t>
    </dgm:pt>
    <dgm:pt modelId="{06007573-F39C-D54A-9106-358B6FF98164}" type="parTrans" cxnId="{60175887-B386-3040-B5E4-1B534549CD9E}">
      <dgm:prSet/>
      <dgm:spPr/>
      <dgm:t>
        <a:bodyPr/>
        <a:lstStyle/>
        <a:p>
          <a:endParaRPr lang="fr-FR"/>
        </a:p>
      </dgm:t>
    </dgm:pt>
    <dgm:pt modelId="{A14C21E0-6044-2C40-84A8-2ACA7C4E1D73}" type="sibTrans" cxnId="{60175887-B386-3040-B5E4-1B534549CD9E}">
      <dgm:prSet/>
      <dgm:spPr/>
      <dgm:t>
        <a:bodyPr/>
        <a:lstStyle/>
        <a:p>
          <a:endParaRPr lang="fr-FR"/>
        </a:p>
      </dgm:t>
    </dgm:pt>
    <dgm:pt modelId="{F3620F28-C1EC-1C45-B30C-E9D95D45A305}">
      <dgm:prSet phldrT="[Texte]"/>
      <dgm:spPr/>
      <dgm:t>
        <a:bodyPr/>
        <a:lstStyle/>
        <a:p>
          <a:r>
            <a:rPr lang="fr-FR" dirty="0"/>
            <a:t>Zoning sur documentation</a:t>
          </a:r>
        </a:p>
      </dgm:t>
    </dgm:pt>
    <dgm:pt modelId="{CE4FD50B-9A56-E547-838D-20D6962C6FE3}" type="parTrans" cxnId="{91D14C40-55B0-5C48-856B-92E7A6AEC765}">
      <dgm:prSet/>
      <dgm:spPr/>
      <dgm:t>
        <a:bodyPr/>
        <a:lstStyle/>
        <a:p>
          <a:endParaRPr lang="fr-FR"/>
        </a:p>
      </dgm:t>
    </dgm:pt>
    <dgm:pt modelId="{CB67BCAE-0EE4-B24A-AB7D-245C93292774}" type="sibTrans" cxnId="{91D14C40-55B0-5C48-856B-92E7A6AEC765}">
      <dgm:prSet/>
      <dgm:spPr/>
      <dgm:t>
        <a:bodyPr/>
        <a:lstStyle/>
        <a:p>
          <a:endParaRPr lang="fr-FR"/>
        </a:p>
      </dgm:t>
    </dgm:pt>
    <dgm:pt modelId="{84F235CB-2062-A24D-B75F-327B2521E999}">
      <dgm:prSet phldrT="[Texte]"/>
      <dgm:spPr/>
      <dgm:t>
        <a:bodyPr/>
        <a:lstStyle/>
        <a:p>
          <a:r>
            <a:rPr lang="fr-FR" dirty="0"/>
            <a:t>Analyse de l’ATA 06 de l’aéronef concerné</a:t>
          </a:r>
        </a:p>
      </dgm:t>
    </dgm:pt>
    <dgm:pt modelId="{A83D4D3B-93C0-5F4C-BBDA-8E8F475B92F5}" type="parTrans" cxnId="{C1B891F3-194F-844B-A8F1-932CCAEB8743}">
      <dgm:prSet/>
      <dgm:spPr/>
      <dgm:t>
        <a:bodyPr/>
        <a:lstStyle/>
        <a:p>
          <a:endParaRPr lang="fr-FR"/>
        </a:p>
      </dgm:t>
    </dgm:pt>
    <dgm:pt modelId="{3782529A-2EC2-034F-A39D-7E2123384168}" type="sibTrans" cxnId="{C1B891F3-194F-844B-A8F1-932CCAEB8743}">
      <dgm:prSet/>
      <dgm:spPr/>
      <dgm:t>
        <a:bodyPr/>
        <a:lstStyle/>
        <a:p>
          <a:endParaRPr lang="fr-FR"/>
        </a:p>
      </dgm:t>
    </dgm:pt>
    <dgm:pt modelId="{0EA7B67D-89C1-AE4C-93F8-620F48572607}">
      <dgm:prSet phldrT="[Texte]"/>
      <dgm:spPr/>
      <dgm:t>
        <a:bodyPr/>
        <a:lstStyle/>
        <a:p>
          <a:r>
            <a:rPr lang="fr-FR" dirty="0"/>
            <a:t>Zoning sur aéronef</a:t>
          </a:r>
        </a:p>
      </dgm:t>
    </dgm:pt>
    <dgm:pt modelId="{99D4051F-4118-CE4E-9090-A7EE5B797D97}" type="parTrans" cxnId="{F301A5C3-95E2-1F48-A2EA-A6288CF6725A}">
      <dgm:prSet/>
      <dgm:spPr/>
      <dgm:t>
        <a:bodyPr/>
        <a:lstStyle/>
        <a:p>
          <a:endParaRPr lang="fr-FR"/>
        </a:p>
      </dgm:t>
    </dgm:pt>
    <dgm:pt modelId="{4FD6FFB6-D74A-C445-83F2-C214ACDE8EA5}" type="sibTrans" cxnId="{F301A5C3-95E2-1F48-A2EA-A6288CF6725A}">
      <dgm:prSet/>
      <dgm:spPr/>
      <dgm:t>
        <a:bodyPr/>
        <a:lstStyle/>
        <a:p>
          <a:endParaRPr lang="fr-FR"/>
        </a:p>
      </dgm:t>
    </dgm:pt>
    <dgm:pt modelId="{BB0E8405-5C88-3C4D-9186-B2B239B2AA00}">
      <dgm:prSet phldrT="[Texte]"/>
      <dgm:spPr>
        <a:solidFill>
          <a:schemeClr val="accent6">
            <a:lumMod val="40000"/>
            <a:lumOff val="60000"/>
          </a:schemeClr>
        </a:solidFill>
      </dgm:spPr>
      <dgm:t>
        <a:bodyPr/>
        <a:lstStyle/>
        <a:p>
          <a:r>
            <a:rPr lang="fr-FR" dirty="0"/>
            <a:t>Repérage d’équipements et relevés P/N, S/N </a:t>
          </a:r>
        </a:p>
      </dgm:t>
    </dgm:pt>
    <dgm:pt modelId="{B15641A2-25D5-AB40-93C5-A452BA416D33}" type="parTrans" cxnId="{E5CB758B-C2E6-D043-BCA8-75125F63EE36}">
      <dgm:prSet/>
      <dgm:spPr/>
      <dgm:t>
        <a:bodyPr/>
        <a:lstStyle/>
        <a:p>
          <a:endParaRPr lang="fr-FR"/>
        </a:p>
      </dgm:t>
    </dgm:pt>
    <dgm:pt modelId="{C29CC9C9-AD34-7D47-AB3A-67F8A46D17B8}" type="sibTrans" cxnId="{E5CB758B-C2E6-D043-BCA8-75125F63EE36}">
      <dgm:prSet/>
      <dgm:spPr/>
      <dgm:t>
        <a:bodyPr/>
        <a:lstStyle/>
        <a:p>
          <a:endParaRPr lang="fr-FR"/>
        </a:p>
      </dgm:t>
    </dgm:pt>
    <dgm:pt modelId="{851C7142-DA8B-3B44-8B89-E1E134F2B16E}" type="pres">
      <dgm:prSet presAssocID="{62C6C9AA-7005-3745-BD17-4C22762C2F37}" presName="Name0" presStyleCnt="0">
        <dgm:presLayoutVars>
          <dgm:chMax/>
          <dgm:chPref/>
          <dgm:dir/>
        </dgm:presLayoutVars>
      </dgm:prSet>
      <dgm:spPr/>
      <dgm:t>
        <a:bodyPr/>
        <a:lstStyle/>
        <a:p>
          <a:endParaRPr lang="fr-FR"/>
        </a:p>
      </dgm:t>
    </dgm:pt>
    <dgm:pt modelId="{F544BA10-9FE5-EF46-B547-F30C5292672E}" type="pres">
      <dgm:prSet presAssocID="{B5F46D4E-0CDF-334B-A832-3CBF4F58492F}" presName="parenttextcomposite" presStyleCnt="0"/>
      <dgm:spPr/>
    </dgm:pt>
    <dgm:pt modelId="{C7C438F4-0A98-814E-BF95-B7CD4D18FACF}" type="pres">
      <dgm:prSet presAssocID="{B5F46D4E-0CDF-334B-A832-3CBF4F58492F}" presName="parenttext" presStyleLbl="revTx" presStyleIdx="0" presStyleCnt="3">
        <dgm:presLayoutVars>
          <dgm:chMax/>
          <dgm:chPref val="2"/>
          <dgm:bulletEnabled val="1"/>
        </dgm:presLayoutVars>
      </dgm:prSet>
      <dgm:spPr/>
      <dgm:t>
        <a:bodyPr/>
        <a:lstStyle/>
        <a:p>
          <a:endParaRPr lang="fr-FR"/>
        </a:p>
      </dgm:t>
    </dgm:pt>
    <dgm:pt modelId="{86EDC0FA-EEB7-5C4E-9F53-177C90C25729}" type="pres">
      <dgm:prSet presAssocID="{B5F46D4E-0CDF-334B-A832-3CBF4F58492F}" presName="composite" presStyleCnt="0"/>
      <dgm:spPr/>
    </dgm:pt>
    <dgm:pt modelId="{F518FA4F-1539-FA42-AEF2-13BCDA2DE050}" type="pres">
      <dgm:prSet presAssocID="{B5F46D4E-0CDF-334B-A832-3CBF4F58492F}" presName="chevron1" presStyleLbl="alignNode1" presStyleIdx="0" presStyleCnt="21"/>
      <dgm:spPr/>
    </dgm:pt>
    <dgm:pt modelId="{3521CF77-E37A-3641-80E9-20ECD96A38AF}" type="pres">
      <dgm:prSet presAssocID="{B5F46D4E-0CDF-334B-A832-3CBF4F58492F}" presName="chevron2" presStyleLbl="alignNode1" presStyleIdx="1" presStyleCnt="21"/>
      <dgm:spPr/>
    </dgm:pt>
    <dgm:pt modelId="{E11C8501-8610-A045-B790-245DEEE98589}" type="pres">
      <dgm:prSet presAssocID="{B5F46D4E-0CDF-334B-A832-3CBF4F58492F}" presName="chevron3" presStyleLbl="alignNode1" presStyleIdx="2" presStyleCnt="21"/>
      <dgm:spPr/>
    </dgm:pt>
    <dgm:pt modelId="{8DC363D0-7B97-1944-AD10-D10265D28118}" type="pres">
      <dgm:prSet presAssocID="{B5F46D4E-0CDF-334B-A832-3CBF4F58492F}" presName="chevron4" presStyleLbl="alignNode1" presStyleIdx="3" presStyleCnt="21"/>
      <dgm:spPr/>
    </dgm:pt>
    <dgm:pt modelId="{43DE763D-3BAE-6D44-9471-D45E6396552E}" type="pres">
      <dgm:prSet presAssocID="{B5F46D4E-0CDF-334B-A832-3CBF4F58492F}" presName="chevron5" presStyleLbl="alignNode1" presStyleIdx="4" presStyleCnt="21"/>
      <dgm:spPr/>
    </dgm:pt>
    <dgm:pt modelId="{548F06FD-9C60-8647-B81D-60DDA963D167}" type="pres">
      <dgm:prSet presAssocID="{B5F46D4E-0CDF-334B-A832-3CBF4F58492F}" presName="chevron6" presStyleLbl="alignNode1" presStyleIdx="5" presStyleCnt="21"/>
      <dgm:spPr/>
    </dgm:pt>
    <dgm:pt modelId="{BE08D919-7B1F-A141-A9C3-0B4CF04D87AF}" type="pres">
      <dgm:prSet presAssocID="{B5F46D4E-0CDF-334B-A832-3CBF4F58492F}" presName="chevron7" presStyleLbl="alignNode1" presStyleIdx="6" presStyleCnt="21"/>
      <dgm:spPr/>
    </dgm:pt>
    <dgm:pt modelId="{A555C5A3-13CB-084A-9BF6-190437F475A8}" type="pres">
      <dgm:prSet presAssocID="{B5F46D4E-0CDF-334B-A832-3CBF4F58492F}" presName="childtext" presStyleLbl="solidFgAcc1" presStyleIdx="0" presStyleCnt="3">
        <dgm:presLayoutVars>
          <dgm:chMax/>
          <dgm:chPref val="0"/>
          <dgm:bulletEnabled val="1"/>
        </dgm:presLayoutVars>
      </dgm:prSet>
      <dgm:spPr/>
      <dgm:t>
        <a:bodyPr/>
        <a:lstStyle/>
        <a:p>
          <a:endParaRPr lang="fr-FR"/>
        </a:p>
      </dgm:t>
    </dgm:pt>
    <dgm:pt modelId="{02CEC6B7-10C0-C74B-84AA-940ED0AC8EE5}" type="pres">
      <dgm:prSet presAssocID="{AADB2AB1-EDFB-8742-A6CA-BCCDA54AE702}" presName="sibTrans" presStyleCnt="0"/>
      <dgm:spPr/>
    </dgm:pt>
    <dgm:pt modelId="{551515F4-1700-0D47-824E-E0C0B539DA78}" type="pres">
      <dgm:prSet presAssocID="{F3620F28-C1EC-1C45-B30C-E9D95D45A305}" presName="parenttextcomposite" presStyleCnt="0"/>
      <dgm:spPr/>
    </dgm:pt>
    <dgm:pt modelId="{8B2B8930-390F-CE41-93BC-791DF8224B9C}" type="pres">
      <dgm:prSet presAssocID="{F3620F28-C1EC-1C45-B30C-E9D95D45A305}" presName="parenttext" presStyleLbl="revTx" presStyleIdx="1" presStyleCnt="3">
        <dgm:presLayoutVars>
          <dgm:chMax/>
          <dgm:chPref val="2"/>
          <dgm:bulletEnabled val="1"/>
        </dgm:presLayoutVars>
      </dgm:prSet>
      <dgm:spPr/>
      <dgm:t>
        <a:bodyPr/>
        <a:lstStyle/>
        <a:p>
          <a:endParaRPr lang="fr-FR"/>
        </a:p>
      </dgm:t>
    </dgm:pt>
    <dgm:pt modelId="{5238CEAC-9FAC-4F49-BA27-549E014FC5DB}" type="pres">
      <dgm:prSet presAssocID="{F3620F28-C1EC-1C45-B30C-E9D95D45A305}" presName="composite" presStyleCnt="0"/>
      <dgm:spPr/>
    </dgm:pt>
    <dgm:pt modelId="{04E5C373-E710-FC45-A276-1A1FC48120D5}" type="pres">
      <dgm:prSet presAssocID="{F3620F28-C1EC-1C45-B30C-E9D95D45A305}" presName="chevron1" presStyleLbl="alignNode1" presStyleIdx="7" presStyleCnt="21"/>
      <dgm:spPr/>
    </dgm:pt>
    <dgm:pt modelId="{5B022E42-9D57-AE4A-B35D-2FFA666F242C}" type="pres">
      <dgm:prSet presAssocID="{F3620F28-C1EC-1C45-B30C-E9D95D45A305}" presName="chevron2" presStyleLbl="alignNode1" presStyleIdx="8" presStyleCnt="21"/>
      <dgm:spPr/>
    </dgm:pt>
    <dgm:pt modelId="{CD7FFFB9-41BD-D448-8D8B-0B691FB46B16}" type="pres">
      <dgm:prSet presAssocID="{F3620F28-C1EC-1C45-B30C-E9D95D45A305}" presName="chevron3" presStyleLbl="alignNode1" presStyleIdx="9" presStyleCnt="21"/>
      <dgm:spPr/>
    </dgm:pt>
    <dgm:pt modelId="{24C94724-8192-F444-84C4-5193FCA20E70}" type="pres">
      <dgm:prSet presAssocID="{F3620F28-C1EC-1C45-B30C-E9D95D45A305}" presName="chevron4" presStyleLbl="alignNode1" presStyleIdx="10" presStyleCnt="21"/>
      <dgm:spPr/>
    </dgm:pt>
    <dgm:pt modelId="{2FBB4924-C5F7-8641-A3B1-706675295D8E}" type="pres">
      <dgm:prSet presAssocID="{F3620F28-C1EC-1C45-B30C-E9D95D45A305}" presName="chevron5" presStyleLbl="alignNode1" presStyleIdx="11" presStyleCnt="21"/>
      <dgm:spPr/>
    </dgm:pt>
    <dgm:pt modelId="{E09C431E-B0F2-774F-AEED-EFB46218042F}" type="pres">
      <dgm:prSet presAssocID="{F3620F28-C1EC-1C45-B30C-E9D95D45A305}" presName="chevron6" presStyleLbl="alignNode1" presStyleIdx="12" presStyleCnt="21"/>
      <dgm:spPr/>
    </dgm:pt>
    <dgm:pt modelId="{F802BC59-FE67-454C-AF88-63E97570ABD5}" type="pres">
      <dgm:prSet presAssocID="{F3620F28-C1EC-1C45-B30C-E9D95D45A305}" presName="chevron7" presStyleLbl="alignNode1" presStyleIdx="13" presStyleCnt="21"/>
      <dgm:spPr/>
    </dgm:pt>
    <dgm:pt modelId="{6C6826CE-7AB1-0D40-9077-F1DF1C070EF5}" type="pres">
      <dgm:prSet presAssocID="{F3620F28-C1EC-1C45-B30C-E9D95D45A305}" presName="childtext" presStyleLbl="solidFgAcc1" presStyleIdx="1" presStyleCnt="3">
        <dgm:presLayoutVars>
          <dgm:chMax/>
          <dgm:chPref val="0"/>
          <dgm:bulletEnabled val="1"/>
        </dgm:presLayoutVars>
      </dgm:prSet>
      <dgm:spPr/>
      <dgm:t>
        <a:bodyPr/>
        <a:lstStyle/>
        <a:p>
          <a:endParaRPr lang="fr-FR"/>
        </a:p>
      </dgm:t>
    </dgm:pt>
    <dgm:pt modelId="{3E57D9B8-74FB-B34A-B1EB-70E3A920BA8E}" type="pres">
      <dgm:prSet presAssocID="{CB67BCAE-0EE4-B24A-AB7D-245C93292774}" presName="sibTrans" presStyleCnt="0"/>
      <dgm:spPr/>
    </dgm:pt>
    <dgm:pt modelId="{AED47C3E-D723-6242-96DE-AA19BBB9A7E9}" type="pres">
      <dgm:prSet presAssocID="{0EA7B67D-89C1-AE4C-93F8-620F48572607}" presName="parenttextcomposite" presStyleCnt="0"/>
      <dgm:spPr/>
    </dgm:pt>
    <dgm:pt modelId="{278CA66D-B76F-BD42-8B1F-0CEB65E87411}" type="pres">
      <dgm:prSet presAssocID="{0EA7B67D-89C1-AE4C-93F8-620F48572607}" presName="parenttext" presStyleLbl="revTx" presStyleIdx="2" presStyleCnt="3">
        <dgm:presLayoutVars>
          <dgm:chMax/>
          <dgm:chPref val="2"/>
          <dgm:bulletEnabled val="1"/>
        </dgm:presLayoutVars>
      </dgm:prSet>
      <dgm:spPr/>
      <dgm:t>
        <a:bodyPr/>
        <a:lstStyle/>
        <a:p>
          <a:endParaRPr lang="fr-FR"/>
        </a:p>
      </dgm:t>
    </dgm:pt>
    <dgm:pt modelId="{EF5AC89F-0AFD-E140-AD21-8A8CEE8E5422}" type="pres">
      <dgm:prSet presAssocID="{0EA7B67D-89C1-AE4C-93F8-620F48572607}" presName="composite" presStyleCnt="0"/>
      <dgm:spPr/>
    </dgm:pt>
    <dgm:pt modelId="{23D71828-4EF9-FF4B-8941-E4C345AD4D42}" type="pres">
      <dgm:prSet presAssocID="{0EA7B67D-89C1-AE4C-93F8-620F48572607}" presName="chevron1" presStyleLbl="alignNode1" presStyleIdx="14" presStyleCnt="21"/>
      <dgm:spPr/>
    </dgm:pt>
    <dgm:pt modelId="{14D300D7-AEE8-EA4B-B61E-49A7F8163771}" type="pres">
      <dgm:prSet presAssocID="{0EA7B67D-89C1-AE4C-93F8-620F48572607}" presName="chevron2" presStyleLbl="alignNode1" presStyleIdx="15" presStyleCnt="21"/>
      <dgm:spPr/>
    </dgm:pt>
    <dgm:pt modelId="{8CD314EE-3205-8145-AF57-8ADE244B35E5}" type="pres">
      <dgm:prSet presAssocID="{0EA7B67D-89C1-AE4C-93F8-620F48572607}" presName="chevron3" presStyleLbl="alignNode1" presStyleIdx="16" presStyleCnt="21"/>
      <dgm:spPr/>
    </dgm:pt>
    <dgm:pt modelId="{ADBC3F55-829A-C547-99FA-BE5EF99D259A}" type="pres">
      <dgm:prSet presAssocID="{0EA7B67D-89C1-AE4C-93F8-620F48572607}" presName="chevron4" presStyleLbl="alignNode1" presStyleIdx="17" presStyleCnt="21"/>
      <dgm:spPr/>
    </dgm:pt>
    <dgm:pt modelId="{8B3AA961-B03C-5D44-AB96-F5DE1E914C20}" type="pres">
      <dgm:prSet presAssocID="{0EA7B67D-89C1-AE4C-93F8-620F48572607}" presName="chevron5" presStyleLbl="alignNode1" presStyleIdx="18" presStyleCnt="21"/>
      <dgm:spPr/>
    </dgm:pt>
    <dgm:pt modelId="{906B2993-9EDA-844E-99F6-052B8B483B1C}" type="pres">
      <dgm:prSet presAssocID="{0EA7B67D-89C1-AE4C-93F8-620F48572607}" presName="chevron6" presStyleLbl="alignNode1" presStyleIdx="19" presStyleCnt="21"/>
      <dgm:spPr/>
    </dgm:pt>
    <dgm:pt modelId="{8E4E1D9B-AFB5-944E-A938-B8CF627CE02F}" type="pres">
      <dgm:prSet presAssocID="{0EA7B67D-89C1-AE4C-93F8-620F48572607}" presName="chevron7" presStyleLbl="alignNode1" presStyleIdx="20" presStyleCnt="21"/>
      <dgm:spPr/>
    </dgm:pt>
    <dgm:pt modelId="{D2415B79-0C42-6D47-A3E6-E0C585EB9CAF}" type="pres">
      <dgm:prSet presAssocID="{0EA7B67D-89C1-AE4C-93F8-620F48572607}" presName="childtext" presStyleLbl="solidFgAcc1" presStyleIdx="2" presStyleCnt="3">
        <dgm:presLayoutVars>
          <dgm:chMax/>
          <dgm:chPref val="0"/>
          <dgm:bulletEnabled val="1"/>
        </dgm:presLayoutVars>
      </dgm:prSet>
      <dgm:spPr/>
      <dgm:t>
        <a:bodyPr/>
        <a:lstStyle/>
        <a:p>
          <a:endParaRPr lang="fr-FR"/>
        </a:p>
      </dgm:t>
    </dgm:pt>
  </dgm:ptLst>
  <dgm:cxnLst>
    <dgm:cxn modelId="{1D1E1CE1-A458-7542-B0D6-F4F229C38841}" type="presOf" srcId="{84F235CB-2062-A24D-B75F-327B2521E999}" destId="{6C6826CE-7AB1-0D40-9077-F1DF1C070EF5}" srcOrd="0" destOrd="0" presId="urn:microsoft.com/office/officeart/2008/layout/VerticalAccentList"/>
    <dgm:cxn modelId="{E8E1F4E9-2BCE-0F40-9190-84419592DE34}" type="presOf" srcId="{62C6C9AA-7005-3745-BD17-4C22762C2F37}" destId="{851C7142-DA8B-3B44-8B89-E1E134F2B16E}" srcOrd="0" destOrd="0" presId="urn:microsoft.com/office/officeart/2008/layout/VerticalAccentList"/>
    <dgm:cxn modelId="{26031749-E495-B648-B406-C3B7012D58F7}" type="presOf" srcId="{B5F46D4E-0CDF-334B-A832-3CBF4F58492F}" destId="{C7C438F4-0A98-814E-BF95-B7CD4D18FACF}" srcOrd="0" destOrd="0" presId="urn:microsoft.com/office/officeart/2008/layout/VerticalAccentList"/>
    <dgm:cxn modelId="{91D14C40-55B0-5C48-856B-92E7A6AEC765}" srcId="{62C6C9AA-7005-3745-BD17-4C22762C2F37}" destId="{F3620F28-C1EC-1C45-B30C-E9D95D45A305}" srcOrd="1" destOrd="0" parTransId="{CE4FD50B-9A56-E547-838D-20D6962C6FE3}" sibTransId="{CB67BCAE-0EE4-B24A-AB7D-245C93292774}"/>
    <dgm:cxn modelId="{F301A5C3-95E2-1F48-A2EA-A6288CF6725A}" srcId="{62C6C9AA-7005-3745-BD17-4C22762C2F37}" destId="{0EA7B67D-89C1-AE4C-93F8-620F48572607}" srcOrd="2" destOrd="0" parTransId="{99D4051F-4118-CE4E-9090-A7EE5B797D97}" sibTransId="{4FD6FFB6-D74A-C445-83F2-C214ACDE8EA5}"/>
    <dgm:cxn modelId="{E5CB758B-C2E6-D043-BCA8-75125F63EE36}" srcId="{0EA7B67D-89C1-AE4C-93F8-620F48572607}" destId="{BB0E8405-5C88-3C4D-9186-B2B239B2AA00}" srcOrd="0" destOrd="0" parTransId="{B15641A2-25D5-AB40-93C5-A452BA416D33}" sibTransId="{C29CC9C9-AD34-7D47-AB3A-67F8A46D17B8}"/>
    <dgm:cxn modelId="{60175887-B386-3040-B5E4-1B534549CD9E}" srcId="{B5F46D4E-0CDF-334B-A832-3CBF4F58492F}" destId="{9C7F71D5-559E-D24B-B529-7E52A1C096D4}" srcOrd="0" destOrd="0" parTransId="{06007573-F39C-D54A-9106-358B6FF98164}" sibTransId="{A14C21E0-6044-2C40-84A8-2ACA7C4E1D73}"/>
    <dgm:cxn modelId="{635F7041-8E2A-A547-9C88-5A387970187F}" type="presOf" srcId="{0EA7B67D-89C1-AE4C-93F8-620F48572607}" destId="{278CA66D-B76F-BD42-8B1F-0CEB65E87411}" srcOrd="0" destOrd="0" presId="urn:microsoft.com/office/officeart/2008/layout/VerticalAccentList"/>
    <dgm:cxn modelId="{E7E34FF9-ACDE-6D43-86A2-05D68BDD59D8}" type="presOf" srcId="{BB0E8405-5C88-3C4D-9186-B2B239B2AA00}" destId="{D2415B79-0C42-6D47-A3E6-E0C585EB9CAF}" srcOrd="0" destOrd="0" presId="urn:microsoft.com/office/officeart/2008/layout/VerticalAccentList"/>
    <dgm:cxn modelId="{C1B891F3-194F-844B-A8F1-932CCAEB8743}" srcId="{F3620F28-C1EC-1C45-B30C-E9D95D45A305}" destId="{84F235CB-2062-A24D-B75F-327B2521E999}" srcOrd="0" destOrd="0" parTransId="{A83D4D3B-93C0-5F4C-BBDA-8E8F475B92F5}" sibTransId="{3782529A-2EC2-034F-A39D-7E2123384168}"/>
    <dgm:cxn modelId="{6FA81DB1-AB8B-D842-B746-A74108F1DDAB}" type="presOf" srcId="{9C7F71D5-559E-D24B-B529-7E52A1C096D4}" destId="{A555C5A3-13CB-084A-9BF6-190437F475A8}" srcOrd="0" destOrd="0" presId="urn:microsoft.com/office/officeart/2008/layout/VerticalAccentList"/>
    <dgm:cxn modelId="{5318F197-27C8-124D-9BE0-637167D46A37}" srcId="{62C6C9AA-7005-3745-BD17-4C22762C2F37}" destId="{B5F46D4E-0CDF-334B-A832-3CBF4F58492F}" srcOrd="0" destOrd="0" parTransId="{B35DBED6-7F47-464C-BB1F-AF5A065A514D}" sibTransId="{AADB2AB1-EDFB-8742-A6CA-BCCDA54AE702}"/>
    <dgm:cxn modelId="{F9641D7D-5084-A644-A448-479360C207AF}" type="presOf" srcId="{F3620F28-C1EC-1C45-B30C-E9D95D45A305}" destId="{8B2B8930-390F-CE41-93BC-791DF8224B9C}" srcOrd="0" destOrd="0" presId="urn:microsoft.com/office/officeart/2008/layout/VerticalAccentList"/>
    <dgm:cxn modelId="{77F4B135-2B27-9748-BF7F-46B2AEB26233}" type="presParOf" srcId="{851C7142-DA8B-3B44-8B89-E1E134F2B16E}" destId="{F544BA10-9FE5-EF46-B547-F30C5292672E}" srcOrd="0" destOrd="0" presId="urn:microsoft.com/office/officeart/2008/layout/VerticalAccentList"/>
    <dgm:cxn modelId="{B60C82AD-A1CD-5042-950C-985409E0E8E6}" type="presParOf" srcId="{F544BA10-9FE5-EF46-B547-F30C5292672E}" destId="{C7C438F4-0A98-814E-BF95-B7CD4D18FACF}" srcOrd="0" destOrd="0" presId="urn:microsoft.com/office/officeart/2008/layout/VerticalAccentList"/>
    <dgm:cxn modelId="{65ED95F3-7294-FE4D-AC72-55F99112DF82}" type="presParOf" srcId="{851C7142-DA8B-3B44-8B89-E1E134F2B16E}" destId="{86EDC0FA-EEB7-5C4E-9F53-177C90C25729}" srcOrd="1" destOrd="0" presId="urn:microsoft.com/office/officeart/2008/layout/VerticalAccentList"/>
    <dgm:cxn modelId="{84E7A35B-E62E-BB43-BC35-E6FC38332B05}" type="presParOf" srcId="{86EDC0FA-EEB7-5C4E-9F53-177C90C25729}" destId="{F518FA4F-1539-FA42-AEF2-13BCDA2DE050}" srcOrd="0" destOrd="0" presId="urn:microsoft.com/office/officeart/2008/layout/VerticalAccentList"/>
    <dgm:cxn modelId="{9C4A2E24-A946-6545-8256-49FB97B774F3}" type="presParOf" srcId="{86EDC0FA-EEB7-5C4E-9F53-177C90C25729}" destId="{3521CF77-E37A-3641-80E9-20ECD96A38AF}" srcOrd="1" destOrd="0" presId="urn:microsoft.com/office/officeart/2008/layout/VerticalAccentList"/>
    <dgm:cxn modelId="{A0F3E95C-0C8B-134C-9E60-B038E8ADBBBF}" type="presParOf" srcId="{86EDC0FA-EEB7-5C4E-9F53-177C90C25729}" destId="{E11C8501-8610-A045-B790-245DEEE98589}" srcOrd="2" destOrd="0" presId="urn:microsoft.com/office/officeart/2008/layout/VerticalAccentList"/>
    <dgm:cxn modelId="{C7377335-5BAC-3841-B037-B0FA97FF30A7}" type="presParOf" srcId="{86EDC0FA-EEB7-5C4E-9F53-177C90C25729}" destId="{8DC363D0-7B97-1944-AD10-D10265D28118}" srcOrd="3" destOrd="0" presId="urn:microsoft.com/office/officeart/2008/layout/VerticalAccentList"/>
    <dgm:cxn modelId="{3CCBD911-F428-384C-8940-00DEF9D5A373}" type="presParOf" srcId="{86EDC0FA-EEB7-5C4E-9F53-177C90C25729}" destId="{43DE763D-3BAE-6D44-9471-D45E6396552E}" srcOrd="4" destOrd="0" presId="urn:microsoft.com/office/officeart/2008/layout/VerticalAccentList"/>
    <dgm:cxn modelId="{860D009D-0515-824A-ACA8-D03ED4DD3A28}" type="presParOf" srcId="{86EDC0FA-EEB7-5C4E-9F53-177C90C25729}" destId="{548F06FD-9C60-8647-B81D-60DDA963D167}" srcOrd="5" destOrd="0" presId="urn:microsoft.com/office/officeart/2008/layout/VerticalAccentList"/>
    <dgm:cxn modelId="{6386ABCF-F763-884D-9BCD-D4A7DEA9E470}" type="presParOf" srcId="{86EDC0FA-EEB7-5C4E-9F53-177C90C25729}" destId="{BE08D919-7B1F-A141-A9C3-0B4CF04D87AF}" srcOrd="6" destOrd="0" presId="urn:microsoft.com/office/officeart/2008/layout/VerticalAccentList"/>
    <dgm:cxn modelId="{D78A1052-625F-C84B-8D41-A3373CC2EFD3}" type="presParOf" srcId="{86EDC0FA-EEB7-5C4E-9F53-177C90C25729}" destId="{A555C5A3-13CB-084A-9BF6-190437F475A8}" srcOrd="7" destOrd="0" presId="urn:microsoft.com/office/officeart/2008/layout/VerticalAccentList"/>
    <dgm:cxn modelId="{04A4872C-63C3-3643-9CD9-A81451F5FD7D}" type="presParOf" srcId="{851C7142-DA8B-3B44-8B89-E1E134F2B16E}" destId="{02CEC6B7-10C0-C74B-84AA-940ED0AC8EE5}" srcOrd="2" destOrd="0" presId="urn:microsoft.com/office/officeart/2008/layout/VerticalAccentList"/>
    <dgm:cxn modelId="{F0999F60-846D-C145-B803-AF770102A5DA}" type="presParOf" srcId="{851C7142-DA8B-3B44-8B89-E1E134F2B16E}" destId="{551515F4-1700-0D47-824E-E0C0B539DA78}" srcOrd="3" destOrd="0" presId="urn:microsoft.com/office/officeart/2008/layout/VerticalAccentList"/>
    <dgm:cxn modelId="{C9E719A5-318C-B042-9A04-5A7CC872D538}" type="presParOf" srcId="{551515F4-1700-0D47-824E-E0C0B539DA78}" destId="{8B2B8930-390F-CE41-93BC-791DF8224B9C}" srcOrd="0" destOrd="0" presId="urn:microsoft.com/office/officeart/2008/layout/VerticalAccentList"/>
    <dgm:cxn modelId="{FEEFB099-3767-D44F-B1CF-58A8DFCD529D}" type="presParOf" srcId="{851C7142-DA8B-3B44-8B89-E1E134F2B16E}" destId="{5238CEAC-9FAC-4F49-BA27-549E014FC5DB}" srcOrd="4" destOrd="0" presId="urn:microsoft.com/office/officeart/2008/layout/VerticalAccentList"/>
    <dgm:cxn modelId="{1A317093-665F-6C43-9ED7-4E90BCECAB64}" type="presParOf" srcId="{5238CEAC-9FAC-4F49-BA27-549E014FC5DB}" destId="{04E5C373-E710-FC45-A276-1A1FC48120D5}" srcOrd="0" destOrd="0" presId="urn:microsoft.com/office/officeart/2008/layout/VerticalAccentList"/>
    <dgm:cxn modelId="{61F9D668-5034-D744-8241-0B1DB74122B8}" type="presParOf" srcId="{5238CEAC-9FAC-4F49-BA27-549E014FC5DB}" destId="{5B022E42-9D57-AE4A-B35D-2FFA666F242C}" srcOrd="1" destOrd="0" presId="urn:microsoft.com/office/officeart/2008/layout/VerticalAccentList"/>
    <dgm:cxn modelId="{BE641D0E-AAE0-8C42-9237-0B9AF7F4DAA9}" type="presParOf" srcId="{5238CEAC-9FAC-4F49-BA27-549E014FC5DB}" destId="{CD7FFFB9-41BD-D448-8D8B-0B691FB46B16}" srcOrd="2" destOrd="0" presId="urn:microsoft.com/office/officeart/2008/layout/VerticalAccentList"/>
    <dgm:cxn modelId="{4FC02643-BCE2-C641-9715-638117145562}" type="presParOf" srcId="{5238CEAC-9FAC-4F49-BA27-549E014FC5DB}" destId="{24C94724-8192-F444-84C4-5193FCA20E70}" srcOrd="3" destOrd="0" presId="urn:microsoft.com/office/officeart/2008/layout/VerticalAccentList"/>
    <dgm:cxn modelId="{52FDCAA3-ABD6-5B45-9E8C-580F00865E90}" type="presParOf" srcId="{5238CEAC-9FAC-4F49-BA27-549E014FC5DB}" destId="{2FBB4924-C5F7-8641-A3B1-706675295D8E}" srcOrd="4" destOrd="0" presId="urn:microsoft.com/office/officeart/2008/layout/VerticalAccentList"/>
    <dgm:cxn modelId="{70993BFB-5E7F-214B-946F-22DF8FA964B5}" type="presParOf" srcId="{5238CEAC-9FAC-4F49-BA27-549E014FC5DB}" destId="{E09C431E-B0F2-774F-AEED-EFB46218042F}" srcOrd="5" destOrd="0" presId="urn:microsoft.com/office/officeart/2008/layout/VerticalAccentList"/>
    <dgm:cxn modelId="{21E7AB27-ABBD-A24D-A7C7-5FC2EEAFF9D6}" type="presParOf" srcId="{5238CEAC-9FAC-4F49-BA27-549E014FC5DB}" destId="{F802BC59-FE67-454C-AF88-63E97570ABD5}" srcOrd="6" destOrd="0" presId="urn:microsoft.com/office/officeart/2008/layout/VerticalAccentList"/>
    <dgm:cxn modelId="{F786C9CC-FA82-9C4A-AF97-023C759D4EF1}" type="presParOf" srcId="{5238CEAC-9FAC-4F49-BA27-549E014FC5DB}" destId="{6C6826CE-7AB1-0D40-9077-F1DF1C070EF5}" srcOrd="7" destOrd="0" presId="urn:microsoft.com/office/officeart/2008/layout/VerticalAccentList"/>
    <dgm:cxn modelId="{72C3A6AF-9A17-DF4B-B888-B8BF63BC15E7}" type="presParOf" srcId="{851C7142-DA8B-3B44-8B89-E1E134F2B16E}" destId="{3E57D9B8-74FB-B34A-B1EB-70E3A920BA8E}" srcOrd="5" destOrd="0" presId="urn:microsoft.com/office/officeart/2008/layout/VerticalAccentList"/>
    <dgm:cxn modelId="{5F3860E9-5C6A-364A-8F0F-A70F6DCD17AE}" type="presParOf" srcId="{851C7142-DA8B-3B44-8B89-E1E134F2B16E}" destId="{AED47C3E-D723-6242-96DE-AA19BBB9A7E9}" srcOrd="6" destOrd="0" presId="urn:microsoft.com/office/officeart/2008/layout/VerticalAccentList"/>
    <dgm:cxn modelId="{FFF050B0-7E90-6348-AC3D-9FD2FE7E4AEB}" type="presParOf" srcId="{AED47C3E-D723-6242-96DE-AA19BBB9A7E9}" destId="{278CA66D-B76F-BD42-8B1F-0CEB65E87411}" srcOrd="0" destOrd="0" presId="urn:microsoft.com/office/officeart/2008/layout/VerticalAccentList"/>
    <dgm:cxn modelId="{CCE84ECF-ECEF-214B-A672-15EA90A7771F}" type="presParOf" srcId="{851C7142-DA8B-3B44-8B89-E1E134F2B16E}" destId="{EF5AC89F-0AFD-E140-AD21-8A8CEE8E5422}" srcOrd="7" destOrd="0" presId="urn:microsoft.com/office/officeart/2008/layout/VerticalAccentList"/>
    <dgm:cxn modelId="{0D9C9747-7D53-1840-95FD-C55C3256C37F}" type="presParOf" srcId="{EF5AC89F-0AFD-E140-AD21-8A8CEE8E5422}" destId="{23D71828-4EF9-FF4B-8941-E4C345AD4D42}" srcOrd="0" destOrd="0" presId="urn:microsoft.com/office/officeart/2008/layout/VerticalAccentList"/>
    <dgm:cxn modelId="{19BA79A4-21CD-3146-B461-BE6F885E2536}" type="presParOf" srcId="{EF5AC89F-0AFD-E140-AD21-8A8CEE8E5422}" destId="{14D300D7-AEE8-EA4B-B61E-49A7F8163771}" srcOrd="1" destOrd="0" presId="urn:microsoft.com/office/officeart/2008/layout/VerticalAccentList"/>
    <dgm:cxn modelId="{80E1E0B6-1B23-4E49-BA65-DB01BA92E8EA}" type="presParOf" srcId="{EF5AC89F-0AFD-E140-AD21-8A8CEE8E5422}" destId="{8CD314EE-3205-8145-AF57-8ADE244B35E5}" srcOrd="2" destOrd="0" presId="urn:microsoft.com/office/officeart/2008/layout/VerticalAccentList"/>
    <dgm:cxn modelId="{086A8759-BEDE-8548-B53E-0B34F21D262E}" type="presParOf" srcId="{EF5AC89F-0AFD-E140-AD21-8A8CEE8E5422}" destId="{ADBC3F55-829A-C547-99FA-BE5EF99D259A}" srcOrd="3" destOrd="0" presId="urn:microsoft.com/office/officeart/2008/layout/VerticalAccentList"/>
    <dgm:cxn modelId="{A2DC109E-86AD-6743-9C2E-A278F36E6C9E}" type="presParOf" srcId="{EF5AC89F-0AFD-E140-AD21-8A8CEE8E5422}" destId="{8B3AA961-B03C-5D44-AB96-F5DE1E914C20}" srcOrd="4" destOrd="0" presId="urn:microsoft.com/office/officeart/2008/layout/VerticalAccentList"/>
    <dgm:cxn modelId="{D4F1AED6-BAE9-C141-9E43-188248618379}" type="presParOf" srcId="{EF5AC89F-0AFD-E140-AD21-8A8CEE8E5422}" destId="{906B2993-9EDA-844E-99F6-052B8B483B1C}" srcOrd="5" destOrd="0" presId="urn:microsoft.com/office/officeart/2008/layout/VerticalAccentList"/>
    <dgm:cxn modelId="{53E31B3A-7BF6-D24E-99EC-0096C443B6D0}" type="presParOf" srcId="{EF5AC89F-0AFD-E140-AD21-8A8CEE8E5422}" destId="{8E4E1D9B-AFB5-944E-A938-B8CF627CE02F}" srcOrd="6" destOrd="0" presId="urn:microsoft.com/office/officeart/2008/layout/VerticalAccentList"/>
    <dgm:cxn modelId="{843B98B0-8B78-9C42-B4F0-336CE696900D}" type="presParOf" srcId="{EF5AC89F-0AFD-E140-AD21-8A8CEE8E5422}" destId="{D2415B79-0C42-6D47-A3E6-E0C585EB9CAF}" srcOrd="7" destOrd="0" presId="urn:microsoft.com/office/officeart/2008/layout/VerticalAccent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62C6C9AA-7005-3745-BD17-4C22762C2F37}" type="doc">
      <dgm:prSet loTypeId="urn:microsoft.com/office/officeart/2008/layout/VerticalAccentList" loCatId="" qsTypeId="urn:microsoft.com/office/officeart/2005/8/quickstyle/3d2" qsCatId="3D" csTypeId="urn:microsoft.com/office/officeart/2005/8/colors/accent0_3" csCatId="mainScheme" phldr="1"/>
      <dgm:spPr/>
      <dgm:t>
        <a:bodyPr/>
        <a:lstStyle/>
        <a:p>
          <a:endParaRPr lang="fr-FR"/>
        </a:p>
      </dgm:t>
    </dgm:pt>
    <dgm:pt modelId="{B5F46D4E-0CDF-334B-A832-3CBF4F58492F}">
      <dgm:prSet phldrT="[Texte]"/>
      <dgm:spPr/>
      <dgm:t>
        <a:bodyPr/>
        <a:lstStyle/>
        <a:p>
          <a:r>
            <a:rPr lang="fr-FR" dirty="0"/>
            <a:t>Fiche contrat pédagogique</a:t>
          </a:r>
        </a:p>
      </dgm:t>
    </dgm:pt>
    <dgm:pt modelId="{B35DBED6-7F47-464C-BB1F-AF5A065A514D}" type="parTrans" cxnId="{5318F197-27C8-124D-9BE0-637167D46A37}">
      <dgm:prSet/>
      <dgm:spPr/>
      <dgm:t>
        <a:bodyPr/>
        <a:lstStyle/>
        <a:p>
          <a:endParaRPr lang="fr-FR"/>
        </a:p>
      </dgm:t>
    </dgm:pt>
    <dgm:pt modelId="{AADB2AB1-EDFB-8742-A6CA-BCCDA54AE702}" type="sibTrans" cxnId="{5318F197-27C8-124D-9BE0-637167D46A37}">
      <dgm:prSet/>
      <dgm:spPr/>
      <dgm:t>
        <a:bodyPr/>
        <a:lstStyle/>
        <a:p>
          <a:endParaRPr lang="fr-FR"/>
        </a:p>
      </dgm:t>
    </dgm:pt>
    <dgm:pt modelId="{9C7F71D5-559E-D24B-B529-7E52A1C096D4}">
      <dgm:prSet phldrT="[Texte]"/>
      <dgm:spPr/>
      <dgm:t>
        <a:bodyPr/>
        <a:lstStyle/>
        <a:p>
          <a:r>
            <a:rPr lang="fr-FR" dirty="0"/>
            <a:t>Configuration aéronef avant intervention</a:t>
          </a:r>
        </a:p>
      </dgm:t>
    </dgm:pt>
    <dgm:pt modelId="{06007573-F39C-D54A-9106-358B6FF98164}" type="parTrans" cxnId="{60175887-B386-3040-B5E4-1B534549CD9E}">
      <dgm:prSet/>
      <dgm:spPr/>
      <dgm:t>
        <a:bodyPr/>
        <a:lstStyle/>
        <a:p>
          <a:endParaRPr lang="fr-FR"/>
        </a:p>
      </dgm:t>
    </dgm:pt>
    <dgm:pt modelId="{A14C21E0-6044-2C40-84A8-2ACA7C4E1D73}" type="sibTrans" cxnId="{60175887-B386-3040-B5E4-1B534549CD9E}">
      <dgm:prSet/>
      <dgm:spPr/>
      <dgm:t>
        <a:bodyPr/>
        <a:lstStyle/>
        <a:p>
          <a:endParaRPr lang="fr-FR"/>
        </a:p>
      </dgm:t>
    </dgm:pt>
    <dgm:pt modelId="{F3620F28-C1EC-1C45-B30C-E9D95D45A305}">
      <dgm:prSet phldrT="[Texte]"/>
      <dgm:spPr/>
      <dgm:t>
        <a:bodyPr/>
        <a:lstStyle/>
        <a:p>
          <a:r>
            <a:rPr lang="fr-FR" dirty="0"/>
            <a:t>Zoning sur documentation</a:t>
          </a:r>
        </a:p>
      </dgm:t>
    </dgm:pt>
    <dgm:pt modelId="{CE4FD50B-9A56-E547-838D-20D6962C6FE3}" type="parTrans" cxnId="{91D14C40-55B0-5C48-856B-92E7A6AEC765}">
      <dgm:prSet/>
      <dgm:spPr/>
      <dgm:t>
        <a:bodyPr/>
        <a:lstStyle/>
        <a:p>
          <a:endParaRPr lang="fr-FR"/>
        </a:p>
      </dgm:t>
    </dgm:pt>
    <dgm:pt modelId="{CB67BCAE-0EE4-B24A-AB7D-245C93292774}" type="sibTrans" cxnId="{91D14C40-55B0-5C48-856B-92E7A6AEC765}">
      <dgm:prSet/>
      <dgm:spPr/>
      <dgm:t>
        <a:bodyPr/>
        <a:lstStyle/>
        <a:p>
          <a:endParaRPr lang="fr-FR"/>
        </a:p>
      </dgm:t>
    </dgm:pt>
    <dgm:pt modelId="{84F235CB-2062-A24D-B75F-327B2521E999}">
      <dgm:prSet phldrT="[Texte]"/>
      <dgm:spPr/>
      <dgm:t>
        <a:bodyPr/>
        <a:lstStyle/>
        <a:p>
          <a:r>
            <a:rPr lang="fr-FR" dirty="0"/>
            <a:t>Analyse de l’ATA 06 de l’aéronef concerné</a:t>
          </a:r>
        </a:p>
      </dgm:t>
    </dgm:pt>
    <dgm:pt modelId="{A83D4D3B-93C0-5F4C-BBDA-8E8F475B92F5}" type="parTrans" cxnId="{C1B891F3-194F-844B-A8F1-932CCAEB8743}">
      <dgm:prSet/>
      <dgm:spPr/>
      <dgm:t>
        <a:bodyPr/>
        <a:lstStyle/>
        <a:p>
          <a:endParaRPr lang="fr-FR"/>
        </a:p>
      </dgm:t>
    </dgm:pt>
    <dgm:pt modelId="{3782529A-2EC2-034F-A39D-7E2123384168}" type="sibTrans" cxnId="{C1B891F3-194F-844B-A8F1-932CCAEB8743}">
      <dgm:prSet/>
      <dgm:spPr/>
      <dgm:t>
        <a:bodyPr/>
        <a:lstStyle/>
        <a:p>
          <a:endParaRPr lang="fr-FR"/>
        </a:p>
      </dgm:t>
    </dgm:pt>
    <dgm:pt modelId="{0EA7B67D-89C1-AE4C-93F8-620F48572607}">
      <dgm:prSet phldrT="[Texte]"/>
      <dgm:spPr/>
      <dgm:t>
        <a:bodyPr/>
        <a:lstStyle/>
        <a:p>
          <a:r>
            <a:rPr lang="fr-FR" dirty="0"/>
            <a:t>Zoning sur aéronef</a:t>
          </a:r>
        </a:p>
      </dgm:t>
    </dgm:pt>
    <dgm:pt modelId="{99D4051F-4118-CE4E-9090-A7EE5B797D97}" type="parTrans" cxnId="{F301A5C3-95E2-1F48-A2EA-A6288CF6725A}">
      <dgm:prSet/>
      <dgm:spPr/>
      <dgm:t>
        <a:bodyPr/>
        <a:lstStyle/>
        <a:p>
          <a:endParaRPr lang="fr-FR"/>
        </a:p>
      </dgm:t>
    </dgm:pt>
    <dgm:pt modelId="{4FD6FFB6-D74A-C445-83F2-C214ACDE8EA5}" type="sibTrans" cxnId="{F301A5C3-95E2-1F48-A2EA-A6288CF6725A}">
      <dgm:prSet/>
      <dgm:spPr/>
      <dgm:t>
        <a:bodyPr/>
        <a:lstStyle/>
        <a:p>
          <a:endParaRPr lang="fr-FR"/>
        </a:p>
      </dgm:t>
    </dgm:pt>
    <dgm:pt modelId="{BB0E8405-5C88-3C4D-9186-B2B239B2AA00}">
      <dgm:prSet phldrT="[Texte]"/>
      <dgm:spPr>
        <a:solidFill>
          <a:schemeClr val="accent6">
            <a:lumMod val="40000"/>
            <a:lumOff val="60000"/>
          </a:schemeClr>
        </a:solidFill>
      </dgm:spPr>
      <dgm:t>
        <a:bodyPr/>
        <a:lstStyle/>
        <a:p>
          <a:r>
            <a:rPr lang="fr-FR" dirty="0"/>
            <a:t>Repérage d’équipements et relevés P/N, S/N </a:t>
          </a:r>
        </a:p>
      </dgm:t>
    </dgm:pt>
    <dgm:pt modelId="{B15641A2-25D5-AB40-93C5-A452BA416D33}" type="parTrans" cxnId="{E5CB758B-C2E6-D043-BCA8-75125F63EE36}">
      <dgm:prSet/>
      <dgm:spPr/>
      <dgm:t>
        <a:bodyPr/>
        <a:lstStyle/>
        <a:p>
          <a:endParaRPr lang="fr-FR"/>
        </a:p>
      </dgm:t>
    </dgm:pt>
    <dgm:pt modelId="{C29CC9C9-AD34-7D47-AB3A-67F8A46D17B8}" type="sibTrans" cxnId="{E5CB758B-C2E6-D043-BCA8-75125F63EE36}">
      <dgm:prSet/>
      <dgm:spPr/>
      <dgm:t>
        <a:bodyPr/>
        <a:lstStyle/>
        <a:p>
          <a:endParaRPr lang="fr-FR"/>
        </a:p>
      </dgm:t>
    </dgm:pt>
    <dgm:pt modelId="{851C7142-DA8B-3B44-8B89-E1E134F2B16E}" type="pres">
      <dgm:prSet presAssocID="{62C6C9AA-7005-3745-BD17-4C22762C2F37}" presName="Name0" presStyleCnt="0">
        <dgm:presLayoutVars>
          <dgm:chMax/>
          <dgm:chPref/>
          <dgm:dir/>
        </dgm:presLayoutVars>
      </dgm:prSet>
      <dgm:spPr/>
      <dgm:t>
        <a:bodyPr/>
        <a:lstStyle/>
        <a:p>
          <a:endParaRPr lang="fr-FR"/>
        </a:p>
      </dgm:t>
    </dgm:pt>
    <dgm:pt modelId="{F544BA10-9FE5-EF46-B547-F30C5292672E}" type="pres">
      <dgm:prSet presAssocID="{B5F46D4E-0CDF-334B-A832-3CBF4F58492F}" presName="parenttextcomposite" presStyleCnt="0"/>
      <dgm:spPr/>
    </dgm:pt>
    <dgm:pt modelId="{C7C438F4-0A98-814E-BF95-B7CD4D18FACF}" type="pres">
      <dgm:prSet presAssocID="{B5F46D4E-0CDF-334B-A832-3CBF4F58492F}" presName="parenttext" presStyleLbl="revTx" presStyleIdx="0" presStyleCnt="3">
        <dgm:presLayoutVars>
          <dgm:chMax/>
          <dgm:chPref val="2"/>
          <dgm:bulletEnabled val="1"/>
        </dgm:presLayoutVars>
      </dgm:prSet>
      <dgm:spPr/>
      <dgm:t>
        <a:bodyPr/>
        <a:lstStyle/>
        <a:p>
          <a:endParaRPr lang="fr-FR"/>
        </a:p>
      </dgm:t>
    </dgm:pt>
    <dgm:pt modelId="{86EDC0FA-EEB7-5C4E-9F53-177C90C25729}" type="pres">
      <dgm:prSet presAssocID="{B5F46D4E-0CDF-334B-A832-3CBF4F58492F}" presName="composite" presStyleCnt="0"/>
      <dgm:spPr/>
    </dgm:pt>
    <dgm:pt modelId="{F518FA4F-1539-FA42-AEF2-13BCDA2DE050}" type="pres">
      <dgm:prSet presAssocID="{B5F46D4E-0CDF-334B-A832-3CBF4F58492F}" presName="chevron1" presStyleLbl="alignNode1" presStyleIdx="0" presStyleCnt="21"/>
      <dgm:spPr/>
    </dgm:pt>
    <dgm:pt modelId="{3521CF77-E37A-3641-80E9-20ECD96A38AF}" type="pres">
      <dgm:prSet presAssocID="{B5F46D4E-0CDF-334B-A832-3CBF4F58492F}" presName="chevron2" presStyleLbl="alignNode1" presStyleIdx="1" presStyleCnt="21"/>
      <dgm:spPr/>
    </dgm:pt>
    <dgm:pt modelId="{E11C8501-8610-A045-B790-245DEEE98589}" type="pres">
      <dgm:prSet presAssocID="{B5F46D4E-0CDF-334B-A832-3CBF4F58492F}" presName="chevron3" presStyleLbl="alignNode1" presStyleIdx="2" presStyleCnt="21"/>
      <dgm:spPr/>
    </dgm:pt>
    <dgm:pt modelId="{8DC363D0-7B97-1944-AD10-D10265D28118}" type="pres">
      <dgm:prSet presAssocID="{B5F46D4E-0CDF-334B-A832-3CBF4F58492F}" presName="chevron4" presStyleLbl="alignNode1" presStyleIdx="3" presStyleCnt="21"/>
      <dgm:spPr/>
    </dgm:pt>
    <dgm:pt modelId="{43DE763D-3BAE-6D44-9471-D45E6396552E}" type="pres">
      <dgm:prSet presAssocID="{B5F46D4E-0CDF-334B-A832-3CBF4F58492F}" presName="chevron5" presStyleLbl="alignNode1" presStyleIdx="4" presStyleCnt="21"/>
      <dgm:spPr/>
    </dgm:pt>
    <dgm:pt modelId="{548F06FD-9C60-8647-B81D-60DDA963D167}" type="pres">
      <dgm:prSet presAssocID="{B5F46D4E-0CDF-334B-A832-3CBF4F58492F}" presName="chevron6" presStyleLbl="alignNode1" presStyleIdx="5" presStyleCnt="21"/>
      <dgm:spPr/>
    </dgm:pt>
    <dgm:pt modelId="{BE08D919-7B1F-A141-A9C3-0B4CF04D87AF}" type="pres">
      <dgm:prSet presAssocID="{B5F46D4E-0CDF-334B-A832-3CBF4F58492F}" presName="chevron7" presStyleLbl="alignNode1" presStyleIdx="6" presStyleCnt="21"/>
      <dgm:spPr/>
    </dgm:pt>
    <dgm:pt modelId="{A555C5A3-13CB-084A-9BF6-190437F475A8}" type="pres">
      <dgm:prSet presAssocID="{B5F46D4E-0CDF-334B-A832-3CBF4F58492F}" presName="childtext" presStyleLbl="solidFgAcc1" presStyleIdx="0" presStyleCnt="3">
        <dgm:presLayoutVars>
          <dgm:chMax/>
          <dgm:chPref val="0"/>
          <dgm:bulletEnabled val="1"/>
        </dgm:presLayoutVars>
      </dgm:prSet>
      <dgm:spPr/>
      <dgm:t>
        <a:bodyPr/>
        <a:lstStyle/>
        <a:p>
          <a:endParaRPr lang="fr-FR"/>
        </a:p>
      </dgm:t>
    </dgm:pt>
    <dgm:pt modelId="{02CEC6B7-10C0-C74B-84AA-940ED0AC8EE5}" type="pres">
      <dgm:prSet presAssocID="{AADB2AB1-EDFB-8742-A6CA-BCCDA54AE702}" presName="sibTrans" presStyleCnt="0"/>
      <dgm:spPr/>
    </dgm:pt>
    <dgm:pt modelId="{551515F4-1700-0D47-824E-E0C0B539DA78}" type="pres">
      <dgm:prSet presAssocID="{F3620F28-C1EC-1C45-B30C-E9D95D45A305}" presName="parenttextcomposite" presStyleCnt="0"/>
      <dgm:spPr/>
    </dgm:pt>
    <dgm:pt modelId="{8B2B8930-390F-CE41-93BC-791DF8224B9C}" type="pres">
      <dgm:prSet presAssocID="{F3620F28-C1EC-1C45-B30C-E9D95D45A305}" presName="parenttext" presStyleLbl="revTx" presStyleIdx="1" presStyleCnt="3">
        <dgm:presLayoutVars>
          <dgm:chMax/>
          <dgm:chPref val="2"/>
          <dgm:bulletEnabled val="1"/>
        </dgm:presLayoutVars>
      </dgm:prSet>
      <dgm:spPr/>
      <dgm:t>
        <a:bodyPr/>
        <a:lstStyle/>
        <a:p>
          <a:endParaRPr lang="fr-FR"/>
        </a:p>
      </dgm:t>
    </dgm:pt>
    <dgm:pt modelId="{5238CEAC-9FAC-4F49-BA27-549E014FC5DB}" type="pres">
      <dgm:prSet presAssocID="{F3620F28-C1EC-1C45-B30C-E9D95D45A305}" presName="composite" presStyleCnt="0"/>
      <dgm:spPr/>
    </dgm:pt>
    <dgm:pt modelId="{04E5C373-E710-FC45-A276-1A1FC48120D5}" type="pres">
      <dgm:prSet presAssocID="{F3620F28-C1EC-1C45-B30C-E9D95D45A305}" presName="chevron1" presStyleLbl="alignNode1" presStyleIdx="7" presStyleCnt="21"/>
      <dgm:spPr/>
    </dgm:pt>
    <dgm:pt modelId="{5B022E42-9D57-AE4A-B35D-2FFA666F242C}" type="pres">
      <dgm:prSet presAssocID="{F3620F28-C1EC-1C45-B30C-E9D95D45A305}" presName="chevron2" presStyleLbl="alignNode1" presStyleIdx="8" presStyleCnt="21"/>
      <dgm:spPr/>
    </dgm:pt>
    <dgm:pt modelId="{CD7FFFB9-41BD-D448-8D8B-0B691FB46B16}" type="pres">
      <dgm:prSet presAssocID="{F3620F28-C1EC-1C45-B30C-E9D95D45A305}" presName="chevron3" presStyleLbl="alignNode1" presStyleIdx="9" presStyleCnt="21"/>
      <dgm:spPr/>
    </dgm:pt>
    <dgm:pt modelId="{24C94724-8192-F444-84C4-5193FCA20E70}" type="pres">
      <dgm:prSet presAssocID="{F3620F28-C1EC-1C45-B30C-E9D95D45A305}" presName="chevron4" presStyleLbl="alignNode1" presStyleIdx="10" presStyleCnt="21"/>
      <dgm:spPr/>
    </dgm:pt>
    <dgm:pt modelId="{2FBB4924-C5F7-8641-A3B1-706675295D8E}" type="pres">
      <dgm:prSet presAssocID="{F3620F28-C1EC-1C45-B30C-E9D95D45A305}" presName="chevron5" presStyleLbl="alignNode1" presStyleIdx="11" presStyleCnt="21"/>
      <dgm:spPr/>
    </dgm:pt>
    <dgm:pt modelId="{E09C431E-B0F2-774F-AEED-EFB46218042F}" type="pres">
      <dgm:prSet presAssocID="{F3620F28-C1EC-1C45-B30C-E9D95D45A305}" presName="chevron6" presStyleLbl="alignNode1" presStyleIdx="12" presStyleCnt="21"/>
      <dgm:spPr/>
    </dgm:pt>
    <dgm:pt modelId="{F802BC59-FE67-454C-AF88-63E97570ABD5}" type="pres">
      <dgm:prSet presAssocID="{F3620F28-C1EC-1C45-B30C-E9D95D45A305}" presName="chevron7" presStyleLbl="alignNode1" presStyleIdx="13" presStyleCnt="21"/>
      <dgm:spPr/>
    </dgm:pt>
    <dgm:pt modelId="{6C6826CE-7AB1-0D40-9077-F1DF1C070EF5}" type="pres">
      <dgm:prSet presAssocID="{F3620F28-C1EC-1C45-B30C-E9D95D45A305}" presName="childtext" presStyleLbl="solidFgAcc1" presStyleIdx="1" presStyleCnt="3">
        <dgm:presLayoutVars>
          <dgm:chMax/>
          <dgm:chPref val="0"/>
          <dgm:bulletEnabled val="1"/>
        </dgm:presLayoutVars>
      </dgm:prSet>
      <dgm:spPr/>
      <dgm:t>
        <a:bodyPr/>
        <a:lstStyle/>
        <a:p>
          <a:endParaRPr lang="fr-FR"/>
        </a:p>
      </dgm:t>
    </dgm:pt>
    <dgm:pt modelId="{3E57D9B8-74FB-B34A-B1EB-70E3A920BA8E}" type="pres">
      <dgm:prSet presAssocID="{CB67BCAE-0EE4-B24A-AB7D-245C93292774}" presName="sibTrans" presStyleCnt="0"/>
      <dgm:spPr/>
    </dgm:pt>
    <dgm:pt modelId="{AED47C3E-D723-6242-96DE-AA19BBB9A7E9}" type="pres">
      <dgm:prSet presAssocID="{0EA7B67D-89C1-AE4C-93F8-620F48572607}" presName="parenttextcomposite" presStyleCnt="0"/>
      <dgm:spPr/>
    </dgm:pt>
    <dgm:pt modelId="{278CA66D-B76F-BD42-8B1F-0CEB65E87411}" type="pres">
      <dgm:prSet presAssocID="{0EA7B67D-89C1-AE4C-93F8-620F48572607}" presName="parenttext" presStyleLbl="revTx" presStyleIdx="2" presStyleCnt="3">
        <dgm:presLayoutVars>
          <dgm:chMax/>
          <dgm:chPref val="2"/>
          <dgm:bulletEnabled val="1"/>
        </dgm:presLayoutVars>
      </dgm:prSet>
      <dgm:spPr/>
      <dgm:t>
        <a:bodyPr/>
        <a:lstStyle/>
        <a:p>
          <a:endParaRPr lang="fr-FR"/>
        </a:p>
      </dgm:t>
    </dgm:pt>
    <dgm:pt modelId="{EF5AC89F-0AFD-E140-AD21-8A8CEE8E5422}" type="pres">
      <dgm:prSet presAssocID="{0EA7B67D-89C1-AE4C-93F8-620F48572607}" presName="composite" presStyleCnt="0"/>
      <dgm:spPr/>
    </dgm:pt>
    <dgm:pt modelId="{23D71828-4EF9-FF4B-8941-E4C345AD4D42}" type="pres">
      <dgm:prSet presAssocID="{0EA7B67D-89C1-AE4C-93F8-620F48572607}" presName="chevron1" presStyleLbl="alignNode1" presStyleIdx="14" presStyleCnt="21"/>
      <dgm:spPr/>
    </dgm:pt>
    <dgm:pt modelId="{14D300D7-AEE8-EA4B-B61E-49A7F8163771}" type="pres">
      <dgm:prSet presAssocID="{0EA7B67D-89C1-AE4C-93F8-620F48572607}" presName="chevron2" presStyleLbl="alignNode1" presStyleIdx="15" presStyleCnt="21"/>
      <dgm:spPr/>
    </dgm:pt>
    <dgm:pt modelId="{8CD314EE-3205-8145-AF57-8ADE244B35E5}" type="pres">
      <dgm:prSet presAssocID="{0EA7B67D-89C1-AE4C-93F8-620F48572607}" presName="chevron3" presStyleLbl="alignNode1" presStyleIdx="16" presStyleCnt="21"/>
      <dgm:spPr/>
    </dgm:pt>
    <dgm:pt modelId="{ADBC3F55-829A-C547-99FA-BE5EF99D259A}" type="pres">
      <dgm:prSet presAssocID="{0EA7B67D-89C1-AE4C-93F8-620F48572607}" presName="chevron4" presStyleLbl="alignNode1" presStyleIdx="17" presStyleCnt="21"/>
      <dgm:spPr/>
    </dgm:pt>
    <dgm:pt modelId="{8B3AA961-B03C-5D44-AB96-F5DE1E914C20}" type="pres">
      <dgm:prSet presAssocID="{0EA7B67D-89C1-AE4C-93F8-620F48572607}" presName="chevron5" presStyleLbl="alignNode1" presStyleIdx="18" presStyleCnt="21"/>
      <dgm:spPr/>
    </dgm:pt>
    <dgm:pt modelId="{906B2993-9EDA-844E-99F6-052B8B483B1C}" type="pres">
      <dgm:prSet presAssocID="{0EA7B67D-89C1-AE4C-93F8-620F48572607}" presName="chevron6" presStyleLbl="alignNode1" presStyleIdx="19" presStyleCnt="21"/>
      <dgm:spPr/>
    </dgm:pt>
    <dgm:pt modelId="{8E4E1D9B-AFB5-944E-A938-B8CF627CE02F}" type="pres">
      <dgm:prSet presAssocID="{0EA7B67D-89C1-AE4C-93F8-620F48572607}" presName="chevron7" presStyleLbl="alignNode1" presStyleIdx="20" presStyleCnt="21"/>
      <dgm:spPr/>
    </dgm:pt>
    <dgm:pt modelId="{D2415B79-0C42-6D47-A3E6-E0C585EB9CAF}" type="pres">
      <dgm:prSet presAssocID="{0EA7B67D-89C1-AE4C-93F8-620F48572607}" presName="childtext" presStyleLbl="solidFgAcc1" presStyleIdx="2" presStyleCnt="3">
        <dgm:presLayoutVars>
          <dgm:chMax/>
          <dgm:chPref val="0"/>
          <dgm:bulletEnabled val="1"/>
        </dgm:presLayoutVars>
      </dgm:prSet>
      <dgm:spPr/>
      <dgm:t>
        <a:bodyPr/>
        <a:lstStyle/>
        <a:p>
          <a:endParaRPr lang="fr-FR"/>
        </a:p>
      </dgm:t>
    </dgm:pt>
  </dgm:ptLst>
  <dgm:cxnLst>
    <dgm:cxn modelId="{1D1E1CE1-A458-7542-B0D6-F4F229C38841}" type="presOf" srcId="{84F235CB-2062-A24D-B75F-327B2521E999}" destId="{6C6826CE-7AB1-0D40-9077-F1DF1C070EF5}" srcOrd="0" destOrd="0" presId="urn:microsoft.com/office/officeart/2008/layout/VerticalAccentList"/>
    <dgm:cxn modelId="{E8E1F4E9-2BCE-0F40-9190-84419592DE34}" type="presOf" srcId="{62C6C9AA-7005-3745-BD17-4C22762C2F37}" destId="{851C7142-DA8B-3B44-8B89-E1E134F2B16E}" srcOrd="0" destOrd="0" presId="urn:microsoft.com/office/officeart/2008/layout/VerticalAccentList"/>
    <dgm:cxn modelId="{26031749-E495-B648-B406-C3B7012D58F7}" type="presOf" srcId="{B5F46D4E-0CDF-334B-A832-3CBF4F58492F}" destId="{C7C438F4-0A98-814E-BF95-B7CD4D18FACF}" srcOrd="0" destOrd="0" presId="urn:microsoft.com/office/officeart/2008/layout/VerticalAccentList"/>
    <dgm:cxn modelId="{91D14C40-55B0-5C48-856B-92E7A6AEC765}" srcId="{62C6C9AA-7005-3745-BD17-4C22762C2F37}" destId="{F3620F28-C1EC-1C45-B30C-E9D95D45A305}" srcOrd="1" destOrd="0" parTransId="{CE4FD50B-9A56-E547-838D-20D6962C6FE3}" sibTransId="{CB67BCAE-0EE4-B24A-AB7D-245C93292774}"/>
    <dgm:cxn modelId="{F301A5C3-95E2-1F48-A2EA-A6288CF6725A}" srcId="{62C6C9AA-7005-3745-BD17-4C22762C2F37}" destId="{0EA7B67D-89C1-AE4C-93F8-620F48572607}" srcOrd="2" destOrd="0" parTransId="{99D4051F-4118-CE4E-9090-A7EE5B797D97}" sibTransId="{4FD6FFB6-D74A-C445-83F2-C214ACDE8EA5}"/>
    <dgm:cxn modelId="{E5CB758B-C2E6-D043-BCA8-75125F63EE36}" srcId="{0EA7B67D-89C1-AE4C-93F8-620F48572607}" destId="{BB0E8405-5C88-3C4D-9186-B2B239B2AA00}" srcOrd="0" destOrd="0" parTransId="{B15641A2-25D5-AB40-93C5-A452BA416D33}" sibTransId="{C29CC9C9-AD34-7D47-AB3A-67F8A46D17B8}"/>
    <dgm:cxn modelId="{60175887-B386-3040-B5E4-1B534549CD9E}" srcId="{B5F46D4E-0CDF-334B-A832-3CBF4F58492F}" destId="{9C7F71D5-559E-D24B-B529-7E52A1C096D4}" srcOrd="0" destOrd="0" parTransId="{06007573-F39C-D54A-9106-358B6FF98164}" sibTransId="{A14C21E0-6044-2C40-84A8-2ACA7C4E1D73}"/>
    <dgm:cxn modelId="{635F7041-8E2A-A547-9C88-5A387970187F}" type="presOf" srcId="{0EA7B67D-89C1-AE4C-93F8-620F48572607}" destId="{278CA66D-B76F-BD42-8B1F-0CEB65E87411}" srcOrd="0" destOrd="0" presId="urn:microsoft.com/office/officeart/2008/layout/VerticalAccentList"/>
    <dgm:cxn modelId="{E7E34FF9-ACDE-6D43-86A2-05D68BDD59D8}" type="presOf" srcId="{BB0E8405-5C88-3C4D-9186-B2B239B2AA00}" destId="{D2415B79-0C42-6D47-A3E6-E0C585EB9CAF}" srcOrd="0" destOrd="0" presId="urn:microsoft.com/office/officeart/2008/layout/VerticalAccentList"/>
    <dgm:cxn modelId="{C1B891F3-194F-844B-A8F1-932CCAEB8743}" srcId="{F3620F28-C1EC-1C45-B30C-E9D95D45A305}" destId="{84F235CB-2062-A24D-B75F-327B2521E999}" srcOrd="0" destOrd="0" parTransId="{A83D4D3B-93C0-5F4C-BBDA-8E8F475B92F5}" sibTransId="{3782529A-2EC2-034F-A39D-7E2123384168}"/>
    <dgm:cxn modelId="{6FA81DB1-AB8B-D842-B746-A74108F1DDAB}" type="presOf" srcId="{9C7F71D5-559E-D24B-B529-7E52A1C096D4}" destId="{A555C5A3-13CB-084A-9BF6-190437F475A8}" srcOrd="0" destOrd="0" presId="urn:microsoft.com/office/officeart/2008/layout/VerticalAccentList"/>
    <dgm:cxn modelId="{5318F197-27C8-124D-9BE0-637167D46A37}" srcId="{62C6C9AA-7005-3745-BD17-4C22762C2F37}" destId="{B5F46D4E-0CDF-334B-A832-3CBF4F58492F}" srcOrd="0" destOrd="0" parTransId="{B35DBED6-7F47-464C-BB1F-AF5A065A514D}" sibTransId="{AADB2AB1-EDFB-8742-A6CA-BCCDA54AE702}"/>
    <dgm:cxn modelId="{F9641D7D-5084-A644-A448-479360C207AF}" type="presOf" srcId="{F3620F28-C1EC-1C45-B30C-E9D95D45A305}" destId="{8B2B8930-390F-CE41-93BC-791DF8224B9C}" srcOrd="0" destOrd="0" presId="urn:microsoft.com/office/officeart/2008/layout/VerticalAccentList"/>
    <dgm:cxn modelId="{77F4B135-2B27-9748-BF7F-46B2AEB26233}" type="presParOf" srcId="{851C7142-DA8B-3B44-8B89-E1E134F2B16E}" destId="{F544BA10-9FE5-EF46-B547-F30C5292672E}" srcOrd="0" destOrd="0" presId="urn:microsoft.com/office/officeart/2008/layout/VerticalAccentList"/>
    <dgm:cxn modelId="{B60C82AD-A1CD-5042-950C-985409E0E8E6}" type="presParOf" srcId="{F544BA10-9FE5-EF46-B547-F30C5292672E}" destId="{C7C438F4-0A98-814E-BF95-B7CD4D18FACF}" srcOrd="0" destOrd="0" presId="urn:microsoft.com/office/officeart/2008/layout/VerticalAccentList"/>
    <dgm:cxn modelId="{65ED95F3-7294-FE4D-AC72-55F99112DF82}" type="presParOf" srcId="{851C7142-DA8B-3B44-8B89-E1E134F2B16E}" destId="{86EDC0FA-EEB7-5C4E-9F53-177C90C25729}" srcOrd="1" destOrd="0" presId="urn:microsoft.com/office/officeart/2008/layout/VerticalAccentList"/>
    <dgm:cxn modelId="{84E7A35B-E62E-BB43-BC35-E6FC38332B05}" type="presParOf" srcId="{86EDC0FA-EEB7-5C4E-9F53-177C90C25729}" destId="{F518FA4F-1539-FA42-AEF2-13BCDA2DE050}" srcOrd="0" destOrd="0" presId="urn:microsoft.com/office/officeart/2008/layout/VerticalAccentList"/>
    <dgm:cxn modelId="{9C4A2E24-A946-6545-8256-49FB97B774F3}" type="presParOf" srcId="{86EDC0FA-EEB7-5C4E-9F53-177C90C25729}" destId="{3521CF77-E37A-3641-80E9-20ECD96A38AF}" srcOrd="1" destOrd="0" presId="urn:microsoft.com/office/officeart/2008/layout/VerticalAccentList"/>
    <dgm:cxn modelId="{A0F3E95C-0C8B-134C-9E60-B038E8ADBBBF}" type="presParOf" srcId="{86EDC0FA-EEB7-5C4E-9F53-177C90C25729}" destId="{E11C8501-8610-A045-B790-245DEEE98589}" srcOrd="2" destOrd="0" presId="urn:microsoft.com/office/officeart/2008/layout/VerticalAccentList"/>
    <dgm:cxn modelId="{C7377335-5BAC-3841-B037-B0FA97FF30A7}" type="presParOf" srcId="{86EDC0FA-EEB7-5C4E-9F53-177C90C25729}" destId="{8DC363D0-7B97-1944-AD10-D10265D28118}" srcOrd="3" destOrd="0" presId="urn:microsoft.com/office/officeart/2008/layout/VerticalAccentList"/>
    <dgm:cxn modelId="{3CCBD911-F428-384C-8940-00DEF9D5A373}" type="presParOf" srcId="{86EDC0FA-EEB7-5C4E-9F53-177C90C25729}" destId="{43DE763D-3BAE-6D44-9471-D45E6396552E}" srcOrd="4" destOrd="0" presId="urn:microsoft.com/office/officeart/2008/layout/VerticalAccentList"/>
    <dgm:cxn modelId="{860D009D-0515-824A-ACA8-D03ED4DD3A28}" type="presParOf" srcId="{86EDC0FA-EEB7-5C4E-9F53-177C90C25729}" destId="{548F06FD-9C60-8647-B81D-60DDA963D167}" srcOrd="5" destOrd="0" presId="urn:microsoft.com/office/officeart/2008/layout/VerticalAccentList"/>
    <dgm:cxn modelId="{6386ABCF-F763-884D-9BCD-D4A7DEA9E470}" type="presParOf" srcId="{86EDC0FA-EEB7-5C4E-9F53-177C90C25729}" destId="{BE08D919-7B1F-A141-A9C3-0B4CF04D87AF}" srcOrd="6" destOrd="0" presId="urn:microsoft.com/office/officeart/2008/layout/VerticalAccentList"/>
    <dgm:cxn modelId="{D78A1052-625F-C84B-8D41-A3373CC2EFD3}" type="presParOf" srcId="{86EDC0FA-EEB7-5C4E-9F53-177C90C25729}" destId="{A555C5A3-13CB-084A-9BF6-190437F475A8}" srcOrd="7" destOrd="0" presId="urn:microsoft.com/office/officeart/2008/layout/VerticalAccentList"/>
    <dgm:cxn modelId="{04A4872C-63C3-3643-9CD9-A81451F5FD7D}" type="presParOf" srcId="{851C7142-DA8B-3B44-8B89-E1E134F2B16E}" destId="{02CEC6B7-10C0-C74B-84AA-940ED0AC8EE5}" srcOrd="2" destOrd="0" presId="urn:microsoft.com/office/officeart/2008/layout/VerticalAccentList"/>
    <dgm:cxn modelId="{F0999F60-846D-C145-B803-AF770102A5DA}" type="presParOf" srcId="{851C7142-DA8B-3B44-8B89-E1E134F2B16E}" destId="{551515F4-1700-0D47-824E-E0C0B539DA78}" srcOrd="3" destOrd="0" presId="urn:microsoft.com/office/officeart/2008/layout/VerticalAccentList"/>
    <dgm:cxn modelId="{C9E719A5-318C-B042-9A04-5A7CC872D538}" type="presParOf" srcId="{551515F4-1700-0D47-824E-E0C0B539DA78}" destId="{8B2B8930-390F-CE41-93BC-791DF8224B9C}" srcOrd="0" destOrd="0" presId="urn:microsoft.com/office/officeart/2008/layout/VerticalAccentList"/>
    <dgm:cxn modelId="{FEEFB099-3767-D44F-B1CF-58A8DFCD529D}" type="presParOf" srcId="{851C7142-DA8B-3B44-8B89-E1E134F2B16E}" destId="{5238CEAC-9FAC-4F49-BA27-549E014FC5DB}" srcOrd="4" destOrd="0" presId="urn:microsoft.com/office/officeart/2008/layout/VerticalAccentList"/>
    <dgm:cxn modelId="{1A317093-665F-6C43-9ED7-4E90BCECAB64}" type="presParOf" srcId="{5238CEAC-9FAC-4F49-BA27-549E014FC5DB}" destId="{04E5C373-E710-FC45-A276-1A1FC48120D5}" srcOrd="0" destOrd="0" presId="urn:microsoft.com/office/officeart/2008/layout/VerticalAccentList"/>
    <dgm:cxn modelId="{61F9D668-5034-D744-8241-0B1DB74122B8}" type="presParOf" srcId="{5238CEAC-9FAC-4F49-BA27-549E014FC5DB}" destId="{5B022E42-9D57-AE4A-B35D-2FFA666F242C}" srcOrd="1" destOrd="0" presId="urn:microsoft.com/office/officeart/2008/layout/VerticalAccentList"/>
    <dgm:cxn modelId="{BE641D0E-AAE0-8C42-9237-0B9AF7F4DAA9}" type="presParOf" srcId="{5238CEAC-9FAC-4F49-BA27-549E014FC5DB}" destId="{CD7FFFB9-41BD-D448-8D8B-0B691FB46B16}" srcOrd="2" destOrd="0" presId="urn:microsoft.com/office/officeart/2008/layout/VerticalAccentList"/>
    <dgm:cxn modelId="{4FC02643-BCE2-C641-9715-638117145562}" type="presParOf" srcId="{5238CEAC-9FAC-4F49-BA27-549E014FC5DB}" destId="{24C94724-8192-F444-84C4-5193FCA20E70}" srcOrd="3" destOrd="0" presId="urn:microsoft.com/office/officeart/2008/layout/VerticalAccentList"/>
    <dgm:cxn modelId="{52FDCAA3-ABD6-5B45-9E8C-580F00865E90}" type="presParOf" srcId="{5238CEAC-9FAC-4F49-BA27-549E014FC5DB}" destId="{2FBB4924-C5F7-8641-A3B1-706675295D8E}" srcOrd="4" destOrd="0" presId="urn:microsoft.com/office/officeart/2008/layout/VerticalAccentList"/>
    <dgm:cxn modelId="{70993BFB-5E7F-214B-946F-22DF8FA964B5}" type="presParOf" srcId="{5238CEAC-9FAC-4F49-BA27-549E014FC5DB}" destId="{E09C431E-B0F2-774F-AEED-EFB46218042F}" srcOrd="5" destOrd="0" presId="urn:microsoft.com/office/officeart/2008/layout/VerticalAccentList"/>
    <dgm:cxn modelId="{21E7AB27-ABBD-A24D-A7C7-5FC2EEAFF9D6}" type="presParOf" srcId="{5238CEAC-9FAC-4F49-BA27-549E014FC5DB}" destId="{F802BC59-FE67-454C-AF88-63E97570ABD5}" srcOrd="6" destOrd="0" presId="urn:microsoft.com/office/officeart/2008/layout/VerticalAccentList"/>
    <dgm:cxn modelId="{F786C9CC-FA82-9C4A-AF97-023C759D4EF1}" type="presParOf" srcId="{5238CEAC-9FAC-4F49-BA27-549E014FC5DB}" destId="{6C6826CE-7AB1-0D40-9077-F1DF1C070EF5}" srcOrd="7" destOrd="0" presId="urn:microsoft.com/office/officeart/2008/layout/VerticalAccentList"/>
    <dgm:cxn modelId="{72C3A6AF-9A17-DF4B-B888-B8BF63BC15E7}" type="presParOf" srcId="{851C7142-DA8B-3B44-8B89-E1E134F2B16E}" destId="{3E57D9B8-74FB-B34A-B1EB-70E3A920BA8E}" srcOrd="5" destOrd="0" presId="urn:microsoft.com/office/officeart/2008/layout/VerticalAccentList"/>
    <dgm:cxn modelId="{5F3860E9-5C6A-364A-8F0F-A70F6DCD17AE}" type="presParOf" srcId="{851C7142-DA8B-3B44-8B89-E1E134F2B16E}" destId="{AED47C3E-D723-6242-96DE-AA19BBB9A7E9}" srcOrd="6" destOrd="0" presId="urn:microsoft.com/office/officeart/2008/layout/VerticalAccentList"/>
    <dgm:cxn modelId="{FFF050B0-7E90-6348-AC3D-9FD2FE7E4AEB}" type="presParOf" srcId="{AED47C3E-D723-6242-96DE-AA19BBB9A7E9}" destId="{278CA66D-B76F-BD42-8B1F-0CEB65E87411}" srcOrd="0" destOrd="0" presId="urn:microsoft.com/office/officeart/2008/layout/VerticalAccentList"/>
    <dgm:cxn modelId="{CCE84ECF-ECEF-214B-A672-15EA90A7771F}" type="presParOf" srcId="{851C7142-DA8B-3B44-8B89-E1E134F2B16E}" destId="{EF5AC89F-0AFD-E140-AD21-8A8CEE8E5422}" srcOrd="7" destOrd="0" presId="urn:microsoft.com/office/officeart/2008/layout/VerticalAccentList"/>
    <dgm:cxn modelId="{0D9C9747-7D53-1840-95FD-C55C3256C37F}" type="presParOf" srcId="{EF5AC89F-0AFD-E140-AD21-8A8CEE8E5422}" destId="{23D71828-4EF9-FF4B-8941-E4C345AD4D42}" srcOrd="0" destOrd="0" presId="urn:microsoft.com/office/officeart/2008/layout/VerticalAccentList"/>
    <dgm:cxn modelId="{19BA79A4-21CD-3146-B461-BE6F885E2536}" type="presParOf" srcId="{EF5AC89F-0AFD-E140-AD21-8A8CEE8E5422}" destId="{14D300D7-AEE8-EA4B-B61E-49A7F8163771}" srcOrd="1" destOrd="0" presId="urn:microsoft.com/office/officeart/2008/layout/VerticalAccentList"/>
    <dgm:cxn modelId="{80E1E0B6-1B23-4E49-BA65-DB01BA92E8EA}" type="presParOf" srcId="{EF5AC89F-0AFD-E140-AD21-8A8CEE8E5422}" destId="{8CD314EE-3205-8145-AF57-8ADE244B35E5}" srcOrd="2" destOrd="0" presId="urn:microsoft.com/office/officeart/2008/layout/VerticalAccentList"/>
    <dgm:cxn modelId="{086A8759-BEDE-8548-B53E-0B34F21D262E}" type="presParOf" srcId="{EF5AC89F-0AFD-E140-AD21-8A8CEE8E5422}" destId="{ADBC3F55-829A-C547-99FA-BE5EF99D259A}" srcOrd="3" destOrd="0" presId="urn:microsoft.com/office/officeart/2008/layout/VerticalAccentList"/>
    <dgm:cxn modelId="{A2DC109E-86AD-6743-9C2E-A278F36E6C9E}" type="presParOf" srcId="{EF5AC89F-0AFD-E140-AD21-8A8CEE8E5422}" destId="{8B3AA961-B03C-5D44-AB96-F5DE1E914C20}" srcOrd="4" destOrd="0" presId="urn:microsoft.com/office/officeart/2008/layout/VerticalAccentList"/>
    <dgm:cxn modelId="{D4F1AED6-BAE9-C141-9E43-188248618379}" type="presParOf" srcId="{EF5AC89F-0AFD-E140-AD21-8A8CEE8E5422}" destId="{906B2993-9EDA-844E-99F6-052B8B483B1C}" srcOrd="5" destOrd="0" presId="urn:microsoft.com/office/officeart/2008/layout/VerticalAccentList"/>
    <dgm:cxn modelId="{53E31B3A-7BF6-D24E-99EC-0096C443B6D0}" type="presParOf" srcId="{EF5AC89F-0AFD-E140-AD21-8A8CEE8E5422}" destId="{8E4E1D9B-AFB5-944E-A938-B8CF627CE02F}" srcOrd="6" destOrd="0" presId="urn:microsoft.com/office/officeart/2008/layout/VerticalAccentList"/>
    <dgm:cxn modelId="{843B98B0-8B78-9C42-B4F0-336CE696900D}" type="presParOf" srcId="{EF5AC89F-0AFD-E140-AD21-8A8CEE8E5422}" destId="{D2415B79-0C42-6D47-A3E6-E0C585EB9CAF}" srcOrd="7" destOrd="0" presId="urn:microsoft.com/office/officeart/2008/layout/VerticalAccent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1BCD78C8-311F-BC49-A021-6EC7F3B2AEDE}" type="doc">
      <dgm:prSet loTypeId="urn:microsoft.com/office/officeart/2005/8/layout/chevron2" loCatId="" qsTypeId="urn:microsoft.com/office/officeart/2005/8/quickstyle/3d1" qsCatId="3D" csTypeId="urn:microsoft.com/office/officeart/2005/8/colors/accent0_3" csCatId="mainScheme" phldr="1"/>
      <dgm:spPr/>
      <dgm:t>
        <a:bodyPr/>
        <a:lstStyle/>
        <a:p>
          <a:endParaRPr lang="fr-FR"/>
        </a:p>
      </dgm:t>
    </dgm:pt>
    <dgm:pt modelId="{3804635A-E26A-BD4F-9E22-4B43D12D470B}">
      <dgm:prSet phldrT="[Texte]" custT="1"/>
      <dgm:spPr/>
      <dgm:t>
        <a:bodyPr/>
        <a:lstStyle/>
        <a:p>
          <a:r>
            <a:rPr lang="fr-FR" sz="1200" dirty="0"/>
            <a:t>Documentation</a:t>
          </a:r>
        </a:p>
      </dgm:t>
    </dgm:pt>
    <dgm:pt modelId="{D524B8A0-007F-0146-974B-574A3A87F051}" type="parTrans" cxnId="{61D19667-7F79-3448-AE61-46350DBB79ED}">
      <dgm:prSet/>
      <dgm:spPr/>
      <dgm:t>
        <a:bodyPr/>
        <a:lstStyle/>
        <a:p>
          <a:endParaRPr lang="fr-FR" sz="1600"/>
        </a:p>
      </dgm:t>
    </dgm:pt>
    <dgm:pt modelId="{503DB008-3893-2D45-901C-A883E1249B4C}" type="sibTrans" cxnId="{61D19667-7F79-3448-AE61-46350DBB79ED}">
      <dgm:prSet/>
      <dgm:spPr/>
      <dgm:t>
        <a:bodyPr/>
        <a:lstStyle/>
        <a:p>
          <a:endParaRPr lang="fr-FR" sz="1600"/>
        </a:p>
      </dgm:t>
    </dgm:pt>
    <dgm:pt modelId="{5F9F8C75-EC5F-BC44-ADFA-EAC4BEEF82D7}">
      <dgm:prSet phldrT="[Texte]" custT="1"/>
      <dgm:spPr/>
      <dgm:t>
        <a:bodyPr/>
        <a:lstStyle/>
        <a:p>
          <a:r>
            <a:rPr lang="fr-FR" sz="1600" dirty="0"/>
            <a:t>La documentation nécessaire à l’intervention est identifiée</a:t>
          </a:r>
        </a:p>
      </dgm:t>
    </dgm:pt>
    <dgm:pt modelId="{E69804B0-0F6E-5E44-A44D-FFE33C558A55}" type="parTrans" cxnId="{6AD7C706-EFD6-0D4A-99EC-1E5EBCBEB06B}">
      <dgm:prSet/>
      <dgm:spPr/>
      <dgm:t>
        <a:bodyPr/>
        <a:lstStyle/>
        <a:p>
          <a:endParaRPr lang="fr-FR" sz="1600"/>
        </a:p>
      </dgm:t>
    </dgm:pt>
    <dgm:pt modelId="{CFB4431C-854C-5942-B8C5-6D1F25477ED5}" type="sibTrans" cxnId="{6AD7C706-EFD6-0D4A-99EC-1E5EBCBEB06B}">
      <dgm:prSet/>
      <dgm:spPr/>
      <dgm:t>
        <a:bodyPr/>
        <a:lstStyle/>
        <a:p>
          <a:endParaRPr lang="fr-FR" sz="1600"/>
        </a:p>
      </dgm:t>
    </dgm:pt>
    <dgm:pt modelId="{6D722A65-5EF1-9646-A932-0D37B2C57809}">
      <dgm:prSet phldrT="[Texte]" custT="1"/>
      <dgm:spPr/>
      <dgm:t>
        <a:bodyPr/>
        <a:lstStyle/>
        <a:p>
          <a:r>
            <a:rPr lang="fr-FR" sz="1600" dirty="0"/>
            <a:t>Les données nécessaires à l’intervention sont extraites de la documentation</a:t>
          </a:r>
        </a:p>
      </dgm:t>
    </dgm:pt>
    <dgm:pt modelId="{161ACE26-3881-8346-8C18-89A6B1C40F5E}" type="parTrans" cxnId="{9BA5DA61-8256-D941-879A-E025C6BA048B}">
      <dgm:prSet/>
      <dgm:spPr/>
      <dgm:t>
        <a:bodyPr/>
        <a:lstStyle/>
        <a:p>
          <a:endParaRPr lang="fr-FR" sz="1600"/>
        </a:p>
      </dgm:t>
    </dgm:pt>
    <dgm:pt modelId="{311E4528-3C4B-1C47-95B8-17B43119E7E5}" type="sibTrans" cxnId="{9BA5DA61-8256-D941-879A-E025C6BA048B}">
      <dgm:prSet/>
      <dgm:spPr/>
      <dgm:t>
        <a:bodyPr/>
        <a:lstStyle/>
        <a:p>
          <a:endParaRPr lang="fr-FR" sz="1600"/>
        </a:p>
      </dgm:t>
    </dgm:pt>
    <dgm:pt modelId="{896F3491-1328-344E-A31C-B1967EA6A11B}">
      <dgm:prSet phldrT="[Texte]" custT="1"/>
      <dgm:spPr/>
      <dgm:t>
        <a:bodyPr/>
        <a:lstStyle/>
        <a:p>
          <a:r>
            <a:rPr lang="fr-FR" sz="1200" dirty="0"/>
            <a:t>Préparation</a:t>
          </a:r>
        </a:p>
      </dgm:t>
    </dgm:pt>
    <dgm:pt modelId="{BB69F62E-A658-724F-ADCF-F2D1DCB42592}" type="parTrans" cxnId="{5DE8C2C5-0DC4-444B-9971-92F20C4A9FC7}">
      <dgm:prSet/>
      <dgm:spPr/>
      <dgm:t>
        <a:bodyPr/>
        <a:lstStyle/>
        <a:p>
          <a:endParaRPr lang="fr-FR" sz="1600"/>
        </a:p>
      </dgm:t>
    </dgm:pt>
    <dgm:pt modelId="{2E10F953-AF4E-2647-B0FF-A86535973982}" type="sibTrans" cxnId="{5DE8C2C5-0DC4-444B-9971-92F20C4A9FC7}">
      <dgm:prSet/>
      <dgm:spPr/>
      <dgm:t>
        <a:bodyPr/>
        <a:lstStyle/>
        <a:p>
          <a:endParaRPr lang="fr-FR" sz="1600"/>
        </a:p>
      </dgm:t>
    </dgm:pt>
    <dgm:pt modelId="{34407E32-05B6-2948-93F2-932B5275BF0F}">
      <dgm:prSet phldrT="[Texte]" custT="1"/>
      <dgm:spPr/>
      <dgm:t>
        <a:bodyPr/>
        <a:lstStyle/>
        <a:p>
          <a:r>
            <a:rPr lang="fr-FR" sz="1600" dirty="0"/>
            <a:t>Le matériel nécessaire à l’intervention est recensé</a:t>
          </a:r>
        </a:p>
      </dgm:t>
    </dgm:pt>
    <dgm:pt modelId="{BE2F71A5-85D8-4542-801C-54051660C55A}" type="parTrans" cxnId="{DAE3687D-176E-894E-A941-8FF7237A14D1}">
      <dgm:prSet/>
      <dgm:spPr/>
      <dgm:t>
        <a:bodyPr/>
        <a:lstStyle/>
        <a:p>
          <a:endParaRPr lang="fr-FR" sz="1600"/>
        </a:p>
      </dgm:t>
    </dgm:pt>
    <dgm:pt modelId="{2F5DD75D-4573-504C-8864-84DF4FD16B69}" type="sibTrans" cxnId="{DAE3687D-176E-894E-A941-8FF7237A14D1}">
      <dgm:prSet/>
      <dgm:spPr/>
      <dgm:t>
        <a:bodyPr/>
        <a:lstStyle/>
        <a:p>
          <a:endParaRPr lang="fr-FR" sz="1600"/>
        </a:p>
      </dgm:t>
    </dgm:pt>
    <dgm:pt modelId="{139AB471-B335-0E40-A912-46C2DBEADE95}">
      <dgm:prSet phldrT="[Texte]" custT="1"/>
      <dgm:spPr/>
      <dgm:t>
        <a:bodyPr/>
        <a:lstStyle/>
        <a:p>
          <a:r>
            <a:rPr lang="fr-FR" sz="1600" dirty="0"/>
            <a:t>Les conditions de réalisations sont listées (configuration aéronef, sécurisation,…)</a:t>
          </a:r>
        </a:p>
      </dgm:t>
    </dgm:pt>
    <dgm:pt modelId="{507A2DD2-5FEC-CC44-95EA-73DD46195232}" type="parTrans" cxnId="{F8432D83-AAE5-FC46-BAAE-BA145A6282B1}">
      <dgm:prSet/>
      <dgm:spPr/>
      <dgm:t>
        <a:bodyPr/>
        <a:lstStyle/>
        <a:p>
          <a:endParaRPr lang="fr-FR" sz="1600"/>
        </a:p>
      </dgm:t>
    </dgm:pt>
    <dgm:pt modelId="{F721EA68-218E-174E-8F7C-6A4A4DC156F8}" type="sibTrans" cxnId="{F8432D83-AAE5-FC46-BAAE-BA145A6282B1}">
      <dgm:prSet/>
      <dgm:spPr/>
      <dgm:t>
        <a:bodyPr/>
        <a:lstStyle/>
        <a:p>
          <a:endParaRPr lang="fr-FR" sz="1600"/>
        </a:p>
      </dgm:t>
    </dgm:pt>
    <dgm:pt modelId="{CAF6ECDF-5F3D-C642-8951-EC01D0D6BA52}">
      <dgm:prSet phldrT="[Texte]" custT="1"/>
      <dgm:spPr/>
      <dgm:t>
        <a:bodyPr/>
        <a:lstStyle/>
        <a:p>
          <a:r>
            <a:rPr lang="fr-FR" sz="1200" dirty="0"/>
            <a:t>Intervention</a:t>
          </a:r>
        </a:p>
      </dgm:t>
    </dgm:pt>
    <dgm:pt modelId="{70E80113-B84C-CC4B-9DE7-C0E1BE115243}" type="parTrans" cxnId="{ED1F19EB-D883-1D4C-B322-4CE5C81748AF}">
      <dgm:prSet/>
      <dgm:spPr/>
      <dgm:t>
        <a:bodyPr/>
        <a:lstStyle/>
        <a:p>
          <a:endParaRPr lang="fr-FR" sz="1600"/>
        </a:p>
      </dgm:t>
    </dgm:pt>
    <dgm:pt modelId="{3677874D-6A45-DD48-B8AB-ECB8CCB0AB70}" type="sibTrans" cxnId="{ED1F19EB-D883-1D4C-B322-4CE5C81748AF}">
      <dgm:prSet/>
      <dgm:spPr/>
      <dgm:t>
        <a:bodyPr/>
        <a:lstStyle/>
        <a:p>
          <a:endParaRPr lang="fr-FR" sz="1600"/>
        </a:p>
      </dgm:t>
    </dgm:pt>
    <dgm:pt modelId="{45E7196A-563A-5B4D-AD8D-B411815B0EE1}">
      <dgm:prSet phldrT="[Texte]" custT="1"/>
      <dgm:spPr/>
      <dgm:t>
        <a:bodyPr/>
        <a:lstStyle/>
        <a:p>
          <a:r>
            <a:rPr lang="fr-FR" sz="1600" dirty="0"/>
            <a:t>L’aéronef est configuré en vue de l’intervention</a:t>
          </a:r>
        </a:p>
      </dgm:t>
    </dgm:pt>
    <dgm:pt modelId="{A15BD524-CBB1-D942-931D-A4624AA98D43}" type="parTrans" cxnId="{3224491F-0A08-2445-9C11-A9EF74CF64B1}">
      <dgm:prSet/>
      <dgm:spPr/>
      <dgm:t>
        <a:bodyPr/>
        <a:lstStyle/>
        <a:p>
          <a:endParaRPr lang="fr-FR" sz="1600"/>
        </a:p>
      </dgm:t>
    </dgm:pt>
    <dgm:pt modelId="{A944AB1A-A56C-4944-9A89-2435ED907D96}" type="sibTrans" cxnId="{3224491F-0A08-2445-9C11-A9EF74CF64B1}">
      <dgm:prSet/>
      <dgm:spPr/>
      <dgm:t>
        <a:bodyPr/>
        <a:lstStyle/>
        <a:p>
          <a:endParaRPr lang="fr-FR" sz="1600"/>
        </a:p>
      </dgm:t>
    </dgm:pt>
    <dgm:pt modelId="{0E95F03F-E931-064A-99AC-ED29B93888D5}">
      <dgm:prSet phldrT="[Texte]" custT="1"/>
      <dgm:spPr/>
      <dgm:t>
        <a:bodyPr/>
        <a:lstStyle/>
        <a:p>
          <a:r>
            <a:rPr lang="fr-FR" sz="1600" dirty="0"/>
            <a:t>L’intervention est sécurisée</a:t>
          </a:r>
        </a:p>
      </dgm:t>
    </dgm:pt>
    <dgm:pt modelId="{CF5976C1-4AB3-7E49-90AF-8FB15EFB0595}" type="parTrans" cxnId="{9A57722D-04E4-3B4A-AAE3-E07F8F87620F}">
      <dgm:prSet/>
      <dgm:spPr/>
      <dgm:t>
        <a:bodyPr/>
        <a:lstStyle/>
        <a:p>
          <a:endParaRPr lang="fr-FR" sz="1600"/>
        </a:p>
      </dgm:t>
    </dgm:pt>
    <dgm:pt modelId="{E148EBF2-1B35-E148-B4EE-FC11BB293E73}" type="sibTrans" cxnId="{9A57722D-04E4-3B4A-AAE3-E07F8F87620F}">
      <dgm:prSet/>
      <dgm:spPr/>
      <dgm:t>
        <a:bodyPr/>
        <a:lstStyle/>
        <a:p>
          <a:endParaRPr lang="fr-FR" sz="1600"/>
        </a:p>
      </dgm:t>
    </dgm:pt>
    <dgm:pt modelId="{E284FEB6-5C0D-DA41-A0A2-6F05C02B8D1E}">
      <dgm:prSet phldrT="[Texte]" custT="1"/>
      <dgm:spPr/>
      <dgm:t>
        <a:bodyPr/>
        <a:lstStyle/>
        <a:p>
          <a:r>
            <a:rPr lang="fr-FR" sz="1600" dirty="0"/>
            <a:t>La zone d’intervention est repérée</a:t>
          </a:r>
        </a:p>
      </dgm:t>
    </dgm:pt>
    <dgm:pt modelId="{2985E486-AA59-2343-9846-DBB8DE613984}" type="parTrans" cxnId="{0F517B5A-17B6-D649-9369-E969764F8F3C}">
      <dgm:prSet/>
      <dgm:spPr/>
      <dgm:t>
        <a:bodyPr/>
        <a:lstStyle/>
        <a:p>
          <a:endParaRPr lang="fr-FR" sz="1600"/>
        </a:p>
      </dgm:t>
    </dgm:pt>
    <dgm:pt modelId="{505F9CA4-884B-B045-A07A-286578CF8B48}" type="sibTrans" cxnId="{0F517B5A-17B6-D649-9369-E969764F8F3C}">
      <dgm:prSet/>
      <dgm:spPr/>
      <dgm:t>
        <a:bodyPr/>
        <a:lstStyle/>
        <a:p>
          <a:endParaRPr lang="fr-FR" sz="1600"/>
        </a:p>
      </dgm:t>
    </dgm:pt>
    <dgm:pt modelId="{2583E72D-7A6F-C849-9756-3E6D0D121196}">
      <dgm:prSet phldrT="[Texte]" custT="1"/>
      <dgm:spPr/>
      <dgm:t>
        <a:bodyPr/>
        <a:lstStyle/>
        <a:p>
          <a:r>
            <a:rPr lang="fr-FR" sz="1600" dirty="0"/>
            <a:t>Les informations relevées sur aéronef sont fiables pour le suivi de navigabilité (comparaison avec la documentation)</a:t>
          </a:r>
        </a:p>
      </dgm:t>
    </dgm:pt>
    <dgm:pt modelId="{59410489-6523-844F-9BAC-83F84847C7EB}" type="parTrans" cxnId="{A19645F0-4416-384C-BF12-8BC99A08DFFC}">
      <dgm:prSet/>
      <dgm:spPr/>
      <dgm:t>
        <a:bodyPr/>
        <a:lstStyle/>
        <a:p>
          <a:endParaRPr lang="fr-FR" sz="1600"/>
        </a:p>
      </dgm:t>
    </dgm:pt>
    <dgm:pt modelId="{54A66AD4-9E8C-2F44-894B-4DAE75D8989F}" type="sibTrans" cxnId="{A19645F0-4416-384C-BF12-8BC99A08DFFC}">
      <dgm:prSet/>
      <dgm:spPr/>
      <dgm:t>
        <a:bodyPr/>
        <a:lstStyle/>
        <a:p>
          <a:endParaRPr lang="fr-FR" sz="1600"/>
        </a:p>
      </dgm:t>
    </dgm:pt>
    <dgm:pt modelId="{14F359A3-DB3A-B742-B30F-BA4AAC4D16B5}">
      <dgm:prSet phldrT="[Texte]" custT="1"/>
      <dgm:spPr/>
      <dgm:t>
        <a:bodyPr/>
        <a:lstStyle/>
        <a:p>
          <a:r>
            <a:rPr lang="fr-FR" sz="1200" dirty="0"/>
            <a:t>traçabilité</a:t>
          </a:r>
        </a:p>
      </dgm:t>
    </dgm:pt>
    <dgm:pt modelId="{409B035E-359A-AC42-92A2-AFD7CCE1E1C0}" type="parTrans" cxnId="{FDDC2196-EF64-1D46-98BC-076F2DC7CDA6}">
      <dgm:prSet/>
      <dgm:spPr/>
      <dgm:t>
        <a:bodyPr/>
        <a:lstStyle/>
        <a:p>
          <a:endParaRPr lang="fr-FR" sz="1600"/>
        </a:p>
      </dgm:t>
    </dgm:pt>
    <dgm:pt modelId="{ADCD43A5-9834-7240-81C4-2D68C88A9AEC}" type="sibTrans" cxnId="{FDDC2196-EF64-1D46-98BC-076F2DC7CDA6}">
      <dgm:prSet/>
      <dgm:spPr/>
      <dgm:t>
        <a:bodyPr/>
        <a:lstStyle/>
        <a:p>
          <a:endParaRPr lang="fr-FR" sz="1600"/>
        </a:p>
      </dgm:t>
    </dgm:pt>
    <dgm:pt modelId="{B055CA16-BB46-1B4E-AE31-9E741A2D1F5F}">
      <dgm:prSet phldrT="[Texte]" custT="1"/>
      <dgm:spPr/>
      <dgm:t>
        <a:bodyPr/>
        <a:lstStyle/>
        <a:p>
          <a:r>
            <a:rPr lang="fr-FR" sz="1600" dirty="0"/>
            <a:t>L’intervention est réalisée sans faille (zone et équipement identifiés, P/N et S/N relevés)</a:t>
          </a:r>
        </a:p>
      </dgm:t>
    </dgm:pt>
    <dgm:pt modelId="{9BB3C2EC-6596-A44E-8AA0-323081C34837}" type="parTrans" cxnId="{ED7EDA71-5774-3E49-9E16-9586F9BC5542}">
      <dgm:prSet/>
      <dgm:spPr/>
      <dgm:t>
        <a:bodyPr/>
        <a:lstStyle/>
        <a:p>
          <a:endParaRPr lang="fr-FR" sz="1600"/>
        </a:p>
      </dgm:t>
    </dgm:pt>
    <dgm:pt modelId="{AEBD240A-9A42-864A-8908-4B6B954A8A97}" type="sibTrans" cxnId="{ED7EDA71-5774-3E49-9E16-9586F9BC5542}">
      <dgm:prSet/>
      <dgm:spPr/>
      <dgm:t>
        <a:bodyPr/>
        <a:lstStyle/>
        <a:p>
          <a:endParaRPr lang="fr-FR" sz="1600"/>
        </a:p>
      </dgm:t>
    </dgm:pt>
    <dgm:pt modelId="{D9ED8E87-F2D7-234D-B19E-590EA9FB01FE}">
      <dgm:prSet phldrT="[Texte]" custT="1"/>
      <dgm:spPr/>
      <dgm:t>
        <a:bodyPr/>
        <a:lstStyle/>
        <a:p>
          <a:r>
            <a:rPr lang="fr-FR" sz="1600" dirty="0"/>
            <a:t>les erreurs potentielles sont repérées</a:t>
          </a:r>
        </a:p>
      </dgm:t>
    </dgm:pt>
    <dgm:pt modelId="{31FFBFB9-30FD-3544-A4E8-94E6A48C87DC}" type="parTrans" cxnId="{FCAF5E14-F75A-6E46-BE4D-970B4CC3932C}">
      <dgm:prSet/>
      <dgm:spPr/>
      <dgm:t>
        <a:bodyPr/>
        <a:lstStyle/>
        <a:p>
          <a:endParaRPr lang="fr-FR" sz="1600"/>
        </a:p>
      </dgm:t>
    </dgm:pt>
    <dgm:pt modelId="{A744E40A-25A7-0848-AEE3-552D4BEEF412}" type="sibTrans" cxnId="{FCAF5E14-F75A-6E46-BE4D-970B4CC3932C}">
      <dgm:prSet/>
      <dgm:spPr/>
      <dgm:t>
        <a:bodyPr/>
        <a:lstStyle/>
        <a:p>
          <a:endParaRPr lang="fr-FR" sz="1600"/>
        </a:p>
      </dgm:t>
    </dgm:pt>
    <dgm:pt modelId="{308478E7-F054-A045-B6EC-A8CFE4C77745}">
      <dgm:prSet phldrT="[Texte]" custT="1"/>
      <dgm:spPr/>
      <dgm:t>
        <a:bodyPr/>
        <a:lstStyle/>
        <a:p>
          <a:r>
            <a:rPr lang="fr-FR" sz="1600" dirty="0"/>
            <a:t>les documents de traçabilité sont identifiés et vérifiés</a:t>
          </a:r>
        </a:p>
      </dgm:t>
    </dgm:pt>
    <dgm:pt modelId="{65C8ED81-31B6-BA45-9D32-B3259E1C55A1}" type="parTrans" cxnId="{C074674F-3835-2840-A783-BEA551F50D10}">
      <dgm:prSet/>
      <dgm:spPr/>
      <dgm:t>
        <a:bodyPr/>
        <a:lstStyle/>
        <a:p>
          <a:endParaRPr lang="fr-FR" sz="1600"/>
        </a:p>
      </dgm:t>
    </dgm:pt>
    <dgm:pt modelId="{F6D2F11F-D529-504B-A2DC-BAFF46B66F9B}" type="sibTrans" cxnId="{C074674F-3835-2840-A783-BEA551F50D10}">
      <dgm:prSet/>
      <dgm:spPr/>
      <dgm:t>
        <a:bodyPr/>
        <a:lstStyle/>
        <a:p>
          <a:endParaRPr lang="fr-FR" sz="1600"/>
        </a:p>
      </dgm:t>
    </dgm:pt>
    <dgm:pt modelId="{2D1E916C-78D8-F44F-9BBE-AD88006EC5A1}">
      <dgm:prSet phldrT="[Texte]" custT="1"/>
      <dgm:spPr/>
      <dgm:t>
        <a:bodyPr/>
        <a:lstStyle/>
        <a:p>
          <a:r>
            <a:rPr lang="fr-FR" sz="1600" dirty="0"/>
            <a:t>s'il y a lieu les documents de traçabilité sont corrigés et renseignés</a:t>
          </a:r>
        </a:p>
      </dgm:t>
    </dgm:pt>
    <dgm:pt modelId="{59011EB7-C0B3-AA4A-B39B-8CE6D0D38BFF}" type="parTrans" cxnId="{3D022897-6B7D-EA49-8C9D-A7B1387A2BCC}">
      <dgm:prSet/>
      <dgm:spPr/>
      <dgm:t>
        <a:bodyPr/>
        <a:lstStyle/>
        <a:p>
          <a:endParaRPr lang="fr-FR" sz="1600"/>
        </a:p>
      </dgm:t>
    </dgm:pt>
    <dgm:pt modelId="{672E468B-0442-FE43-9F14-9AEE627D5E17}" type="sibTrans" cxnId="{3D022897-6B7D-EA49-8C9D-A7B1387A2BCC}">
      <dgm:prSet/>
      <dgm:spPr/>
      <dgm:t>
        <a:bodyPr/>
        <a:lstStyle/>
        <a:p>
          <a:endParaRPr lang="fr-FR" sz="1600"/>
        </a:p>
      </dgm:t>
    </dgm:pt>
    <dgm:pt modelId="{0AC9C006-5C72-3B4F-9535-B3078CEA17D4}" type="pres">
      <dgm:prSet presAssocID="{1BCD78C8-311F-BC49-A021-6EC7F3B2AEDE}" presName="linearFlow" presStyleCnt="0">
        <dgm:presLayoutVars>
          <dgm:dir/>
          <dgm:animLvl val="lvl"/>
          <dgm:resizeHandles val="exact"/>
        </dgm:presLayoutVars>
      </dgm:prSet>
      <dgm:spPr/>
      <dgm:t>
        <a:bodyPr/>
        <a:lstStyle/>
        <a:p>
          <a:endParaRPr lang="fr-FR"/>
        </a:p>
      </dgm:t>
    </dgm:pt>
    <dgm:pt modelId="{8FD78DAC-8B41-FF47-A527-16F2E4032A5A}" type="pres">
      <dgm:prSet presAssocID="{3804635A-E26A-BD4F-9E22-4B43D12D470B}" presName="composite" presStyleCnt="0"/>
      <dgm:spPr/>
    </dgm:pt>
    <dgm:pt modelId="{15E54805-C270-1A47-B5DB-368B4487FC04}" type="pres">
      <dgm:prSet presAssocID="{3804635A-E26A-BD4F-9E22-4B43D12D470B}" presName="parentText" presStyleLbl="alignNode1" presStyleIdx="0" presStyleCnt="4">
        <dgm:presLayoutVars>
          <dgm:chMax val="1"/>
          <dgm:bulletEnabled val="1"/>
        </dgm:presLayoutVars>
      </dgm:prSet>
      <dgm:spPr/>
      <dgm:t>
        <a:bodyPr/>
        <a:lstStyle/>
        <a:p>
          <a:endParaRPr lang="fr-FR"/>
        </a:p>
      </dgm:t>
    </dgm:pt>
    <dgm:pt modelId="{C3897C4D-7F32-CE4D-AF17-2A0941895DE7}" type="pres">
      <dgm:prSet presAssocID="{3804635A-E26A-BD4F-9E22-4B43D12D470B}" presName="descendantText" presStyleLbl="alignAcc1" presStyleIdx="0" presStyleCnt="4">
        <dgm:presLayoutVars>
          <dgm:bulletEnabled val="1"/>
        </dgm:presLayoutVars>
      </dgm:prSet>
      <dgm:spPr/>
      <dgm:t>
        <a:bodyPr/>
        <a:lstStyle/>
        <a:p>
          <a:endParaRPr lang="fr-FR"/>
        </a:p>
      </dgm:t>
    </dgm:pt>
    <dgm:pt modelId="{E652A0A4-69ED-BA4C-87E9-B385613919BD}" type="pres">
      <dgm:prSet presAssocID="{503DB008-3893-2D45-901C-A883E1249B4C}" presName="sp" presStyleCnt="0"/>
      <dgm:spPr/>
    </dgm:pt>
    <dgm:pt modelId="{D9879355-BE04-BE4A-9B0A-C96E9E103FF3}" type="pres">
      <dgm:prSet presAssocID="{896F3491-1328-344E-A31C-B1967EA6A11B}" presName="composite" presStyleCnt="0"/>
      <dgm:spPr/>
    </dgm:pt>
    <dgm:pt modelId="{BA7DC86A-B484-8749-B5D4-580F1F609C3E}" type="pres">
      <dgm:prSet presAssocID="{896F3491-1328-344E-A31C-B1967EA6A11B}" presName="parentText" presStyleLbl="alignNode1" presStyleIdx="1" presStyleCnt="4">
        <dgm:presLayoutVars>
          <dgm:chMax val="1"/>
          <dgm:bulletEnabled val="1"/>
        </dgm:presLayoutVars>
      </dgm:prSet>
      <dgm:spPr/>
      <dgm:t>
        <a:bodyPr/>
        <a:lstStyle/>
        <a:p>
          <a:endParaRPr lang="fr-FR"/>
        </a:p>
      </dgm:t>
    </dgm:pt>
    <dgm:pt modelId="{C9AFE577-56CB-0148-A8B7-5D4F11398635}" type="pres">
      <dgm:prSet presAssocID="{896F3491-1328-344E-A31C-B1967EA6A11B}" presName="descendantText" presStyleLbl="alignAcc1" presStyleIdx="1" presStyleCnt="4">
        <dgm:presLayoutVars>
          <dgm:bulletEnabled val="1"/>
        </dgm:presLayoutVars>
      </dgm:prSet>
      <dgm:spPr/>
      <dgm:t>
        <a:bodyPr/>
        <a:lstStyle/>
        <a:p>
          <a:endParaRPr lang="fr-FR"/>
        </a:p>
      </dgm:t>
    </dgm:pt>
    <dgm:pt modelId="{0719FF6B-8B55-7249-82C4-B635B1421EAE}" type="pres">
      <dgm:prSet presAssocID="{2E10F953-AF4E-2647-B0FF-A86535973982}" presName="sp" presStyleCnt="0"/>
      <dgm:spPr/>
    </dgm:pt>
    <dgm:pt modelId="{2F95A308-FAE9-0441-9A75-C7690F5AC234}" type="pres">
      <dgm:prSet presAssocID="{CAF6ECDF-5F3D-C642-8951-EC01D0D6BA52}" presName="composite" presStyleCnt="0"/>
      <dgm:spPr/>
    </dgm:pt>
    <dgm:pt modelId="{E26CC4A1-B8F2-BD41-8E02-A49F717F7FDB}" type="pres">
      <dgm:prSet presAssocID="{CAF6ECDF-5F3D-C642-8951-EC01D0D6BA52}" presName="parentText" presStyleLbl="alignNode1" presStyleIdx="2" presStyleCnt="4">
        <dgm:presLayoutVars>
          <dgm:chMax val="1"/>
          <dgm:bulletEnabled val="1"/>
        </dgm:presLayoutVars>
      </dgm:prSet>
      <dgm:spPr/>
      <dgm:t>
        <a:bodyPr/>
        <a:lstStyle/>
        <a:p>
          <a:endParaRPr lang="fr-FR"/>
        </a:p>
      </dgm:t>
    </dgm:pt>
    <dgm:pt modelId="{D9CE2AB1-FF44-3D4B-AF77-B73EA0C3BD4B}" type="pres">
      <dgm:prSet presAssocID="{CAF6ECDF-5F3D-C642-8951-EC01D0D6BA52}" presName="descendantText" presStyleLbl="alignAcc1" presStyleIdx="2" presStyleCnt="4">
        <dgm:presLayoutVars>
          <dgm:bulletEnabled val="1"/>
        </dgm:presLayoutVars>
      </dgm:prSet>
      <dgm:spPr/>
      <dgm:t>
        <a:bodyPr/>
        <a:lstStyle/>
        <a:p>
          <a:endParaRPr lang="fr-FR"/>
        </a:p>
      </dgm:t>
    </dgm:pt>
    <dgm:pt modelId="{E1A2CDDB-FCD8-A848-9A79-BD637E4D4E72}" type="pres">
      <dgm:prSet presAssocID="{3677874D-6A45-DD48-B8AB-ECB8CCB0AB70}" presName="sp" presStyleCnt="0"/>
      <dgm:spPr/>
    </dgm:pt>
    <dgm:pt modelId="{8E886CB7-80DB-E44C-B746-F001C8BC3BCF}" type="pres">
      <dgm:prSet presAssocID="{14F359A3-DB3A-B742-B30F-BA4AAC4D16B5}" presName="composite" presStyleCnt="0"/>
      <dgm:spPr/>
    </dgm:pt>
    <dgm:pt modelId="{50ABC32C-4D43-6143-B712-D3FB466B443F}" type="pres">
      <dgm:prSet presAssocID="{14F359A3-DB3A-B742-B30F-BA4AAC4D16B5}" presName="parentText" presStyleLbl="alignNode1" presStyleIdx="3" presStyleCnt="4">
        <dgm:presLayoutVars>
          <dgm:chMax val="1"/>
          <dgm:bulletEnabled val="1"/>
        </dgm:presLayoutVars>
      </dgm:prSet>
      <dgm:spPr/>
      <dgm:t>
        <a:bodyPr/>
        <a:lstStyle/>
        <a:p>
          <a:endParaRPr lang="fr-FR"/>
        </a:p>
      </dgm:t>
    </dgm:pt>
    <dgm:pt modelId="{81F1CCAD-3840-0447-B48E-64F718DB80AA}" type="pres">
      <dgm:prSet presAssocID="{14F359A3-DB3A-B742-B30F-BA4AAC4D16B5}" presName="descendantText" presStyleLbl="alignAcc1" presStyleIdx="3" presStyleCnt="4">
        <dgm:presLayoutVars>
          <dgm:bulletEnabled val="1"/>
        </dgm:presLayoutVars>
      </dgm:prSet>
      <dgm:spPr/>
      <dgm:t>
        <a:bodyPr/>
        <a:lstStyle/>
        <a:p>
          <a:endParaRPr lang="fr-FR"/>
        </a:p>
      </dgm:t>
    </dgm:pt>
  </dgm:ptLst>
  <dgm:cxnLst>
    <dgm:cxn modelId="{8D235AC9-EFA5-2548-8980-E589273B546D}" type="presOf" srcId="{0E95F03F-E931-064A-99AC-ED29B93888D5}" destId="{D9CE2AB1-FF44-3D4B-AF77-B73EA0C3BD4B}" srcOrd="0" destOrd="1" presId="urn:microsoft.com/office/officeart/2005/8/layout/chevron2"/>
    <dgm:cxn modelId="{3224491F-0A08-2445-9C11-A9EF74CF64B1}" srcId="{CAF6ECDF-5F3D-C642-8951-EC01D0D6BA52}" destId="{45E7196A-563A-5B4D-AD8D-B411815B0EE1}" srcOrd="0" destOrd="0" parTransId="{A15BD524-CBB1-D942-931D-A4624AA98D43}" sibTransId="{A944AB1A-A56C-4944-9A89-2435ED907D96}"/>
    <dgm:cxn modelId="{A19645F0-4416-384C-BF12-8BC99A08DFFC}" srcId="{CAF6ECDF-5F3D-C642-8951-EC01D0D6BA52}" destId="{2583E72D-7A6F-C849-9756-3E6D0D121196}" srcOrd="3" destOrd="0" parTransId="{59410489-6523-844F-9BAC-83F84847C7EB}" sibTransId="{54A66AD4-9E8C-2F44-894B-4DAE75D8989F}"/>
    <dgm:cxn modelId="{5DE8C2C5-0DC4-444B-9971-92F20C4A9FC7}" srcId="{1BCD78C8-311F-BC49-A021-6EC7F3B2AEDE}" destId="{896F3491-1328-344E-A31C-B1967EA6A11B}" srcOrd="1" destOrd="0" parTransId="{BB69F62E-A658-724F-ADCF-F2D1DCB42592}" sibTransId="{2E10F953-AF4E-2647-B0FF-A86535973982}"/>
    <dgm:cxn modelId="{FDDC2196-EF64-1D46-98BC-076F2DC7CDA6}" srcId="{1BCD78C8-311F-BC49-A021-6EC7F3B2AEDE}" destId="{14F359A3-DB3A-B742-B30F-BA4AAC4D16B5}" srcOrd="3" destOrd="0" parTransId="{409B035E-359A-AC42-92A2-AFD7CCE1E1C0}" sibTransId="{ADCD43A5-9834-7240-81C4-2D68C88A9AEC}"/>
    <dgm:cxn modelId="{B0DD459C-B3D9-A64B-9199-36509B81B0F2}" type="presOf" srcId="{CAF6ECDF-5F3D-C642-8951-EC01D0D6BA52}" destId="{E26CC4A1-B8F2-BD41-8E02-A49F717F7FDB}" srcOrd="0" destOrd="0" presId="urn:microsoft.com/office/officeart/2005/8/layout/chevron2"/>
    <dgm:cxn modelId="{9A57722D-04E4-3B4A-AAE3-E07F8F87620F}" srcId="{CAF6ECDF-5F3D-C642-8951-EC01D0D6BA52}" destId="{0E95F03F-E931-064A-99AC-ED29B93888D5}" srcOrd="1" destOrd="0" parTransId="{CF5976C1-4AB3-7E49-90AF-8FB15EFB0595}" sibTransId="{E148EBF2-1B35-E148-B4EE-FC11BB293E73}"/>
    <dgm:cxn modelId="{C074674F-3835-2840-A783-BEA551F50D10}" srcId="{14F359A3-DB3A-B742-B30F-BA4AAC4D16B5}" destId="{308478E7-F054-A045-B6EC-A8CFE4C77745}" srcOrd="1" destOrd="0" parTransId="{65C8ED81-31B6-BA45-9D32-B3259E1C55A1}" sibTransId="{F6D2F11F-D529-504B-A2DC-BAFF46B66F9B}"/>
    <dgm:cxn modelId="{CBCA2F64-5AF5-F149-8337-BDBE0B41DE3C}" type="presOf" srcId="{1BCD78C8-311F-BC49-A021-6EC7F3B2AEDE}" destId="{0AC9C006-5C72-3B4F-9535-B3078CEA17D4}" srcOrd="0" destOrd="0" presId="urn:microsoft.com/office/officeart/2005/8/layout/chevron2"/>
    <dgm:cxn modelId="{FF29D1BC-60B2-D84C-9535-E78195E26F31}" type="presOf" srcId="{34407E32-05B6-2948-93F2-932B5275BF0F}" destId="{C9AFE577-56CB-0148-A8B7-5D4F11398635}" srcOrd="0" destOrd="0" presId="urn:microsoft.com/office/officeart/2005/8/layout/chevron2"/>
    <dgm:cxn modelId="{3D022897-6B7D-EA49-8C9D-A7B1387A2BCC}" srcId="{14F359A3-DB3A-B742-B30F-BA4AAC4D16B5}" destId="{2D1E916C-78D8-F44F-9BBE-AD88006EC5A1}" srcOrd="2" destOrd="0" parTransId="{59011EB7-C0B3-AA4A-B39B-8CE6D0D38BFF}" sibTransId="{672E468B-0442-FE43-9F14-9AEE627D5E17}"/>
    <dgm:cxn modelId="{6AD7C706-EFD6-0D4A-99EC-1E5EBCBEB06B}" srcId="{3804635A-E26A-BD4F-9E22-4B43D12D470B}" destId="{5F9F8C75-EC5F-BC44-ADFA-EAC4BEEF82D7}" srcOrd="0" destOrd="0" parTransId="{E69804B0-0F6E-5E44-A44D-FFE33C558A55}" sibTransId="{CFB4431C-854C-5942-B8C5-6D1F25477ED5}"/>
    <dgm:cxn modelId="{FA240996-ED40-AA40-97D1-020BA9EAAB40}" type="presOf" srcId="{6D722A65-5EF1-9646-A932-0D37B2C57809}" destId="{C3897C4D-7F32-CE4D-AF17-2A0941895DE7}" srcOrd="0" destOrd="1" presId="urn:microsoft.com/office/officeart/2005/8/layout/chevron2"/>
    <dgm:cxn modelId="{C9047DA0-09EF-1341-9A7B-907D0807072A}" type="presOf" srcId="{14F359A3-DB3A-B742-B30F-BA4AAC4D16B5}" destId="{50ABC32C-4D43-6143-B712-D3FB466B443F}" srcOrd="0" destOrd="0" presId="urn:microsoft.com/office/officeart/2005/8/layout/chevron2"/>
    <dgm:cxn modelId="{ED1F19EB-D883-1D4C-B322-4CE5C81748AF}" srcId="{1BCD78C8-311F-BC49-A021-6EC7F3B2AEDE}" destId="{CAF6ECDF-5F3D-C642-8951-EC01D0D6BA52}" srcOrd="2" destOrd="0" parTransId="{70E80113-B84C-CC4B-9DE7-C0E1BE115243}" sibTransId="{3677874D-6A45-DD48-B8AB-ECB8CCB0AB70}"/>
    <dgm:cxn modelId="{61D19667-7F79-3448-AE61-46350DBB79ED}" srcId="{1BCD78C8-311F-BC49-A021-6EC7F3B2AEDE}" destId="{3804635A-E26A-BD4F-9E22-4B43D12D470B}" srcOrd="0" destOrd="0" parTransId="{D524B8A0-007F-0146-974B-574A3A87F051}" sibTransId="{503DB008-3893-2D45-901C-A883E1249B4C}"/>
    <dgm:cxn modelId="{27A4986E-6DB7-4E4F-8884-B2A50D3FA593}" type="presOf" srcId="{896F3491-1328-344E-A31C-B1967EA6A11B}" destId="{BA7DC86A-B484-8749-B5D4-580F1F609C3E}" srcOrd="0" destOrd="0" presId="urn:microsoft.com/office/officeart/2005/8/layout/chevron2"/>
    <dgm:cxn modelId="{DAE3687D-176E-894E-A941-8FF7237A14D1}" srcId="{896F3491-1328-344E-A31C-B1967EA6A11B}" destId="{34407E32-05B6-2948-93F2-932B5275BF0F}" srcOrd="0" destOrd="0" parTransId="{BE2F71A5-85D8-4542-801C-54051660C55A}" sibTransId="{2F5DD75D-4573-504C-8864-84DF4FD16B69}"/>
    <dgm:cxn modelId="{0F517B5A-17B6-D649-9369-E969764F8F3C}" srcId="{896F3491-1328-344E-A31C-B1967EA6A11B}" destId="{E284FEB6-5C0D-DA41-A0A2-6F05C02B8D1E}" srcOrd="2" destOrd="0" parTransId="{2985E486-AA59-2343-9846-DBB8DE613984}" sibTransId="{505F9CA4-884B-B045-A07A-286578CF8B48}"/>
    <dgm:cxn modelId="{FCAF5E14-F75A-6E46-BE4D-970B4CC3932C}" srcId="{14F359A3-DB3A-B742-B30F-BA4AAC4D16B5}" destId="{D9ED8E87-F2D7-234D-B19E-590EA9FB01FE}" srcOrd="0" destOrd="0" parTransId="{31FFBFB9-30FD-3544-A4E8-94E6A48C87DC}" sibTransId="{A744E40A-25A7-0848-AEE3-552D4BEEF412}"/>
    <dgm:cxn modelId="{2D019ED4-C498-874D-868F-660F6AFEDFAC}" type="presOf" srcId="{E284FEB6-5C0D-DA41-A0A2-6F05C02B8D1E}" destId="{C9AFE577-56CB-0148-A8B7-5D4F11398635}" srcOrd="0" destOrd="2" presId="urn:microsoft.com/office/officeart/2005/8/layout/chevron2"/>
    <dgm:cxn modelId="{2A2FD010-BF16-AB43-A0D5-75539DAFEDE4}" type="presOf" srcId="{2583E72D-7A6F-C849-9756-3E6D0D121196}" destId="{D9CE2AB1-FF44-3D4B-AF77-B73EA0C3BD4B}" srcOrd="0" destOrd="3" presId="urn:microsoft.com/office/officeart/2005/8/layout/chevron2"/>
    <dgm:cxn modelId="{F8432D83-AAE5-FC46-BAAE-BA145A6282B1}" srcId="{896F3491-1328-344E-A31C-B1967EA6A11B}" destId="{139AB471-B335-0E40-A912-46C2DBEADE95}" srcOrd="1" destOrd="0" parTransId="{507A2DD2-5FEC-CC44-95EA-73DD46195232}" sibTransId="{F721EA68-218E-174E-8F7C-6A4A4DC156F8}"/>
    <dgm:cxn modelId="{A172A0E9-4D6F-9D46-AE27-03200EFAA16D}" type="presOf" srcId="{45E7196A-563A-5B4D-AD8D-B411815B0EE1}" destId="{D9CE2AB1-FF44-3D4B-AF77-B73EA0C3BD4B}" srcOrd="0" destOrd="0" presId="urn:microsoft.com/office/officeart/2005/8/layout/chevron2"/>
    <dgm:cxn modelId="{ED7EDA71-5774-3E49-9E16-9586F9BC5542}" srcId="{CAF6ECDF-5F3D-C642-8951-EC01D0D6BA52}" destId="{B055CA16-BB46-1B4E-AE31-9E741A2D1F5F}" srcOrd="2" destOrd="0" parTransId="{9BB3C2EC-6596-A44E-8AA0-323081C34837}" sibTransId="{AEBD240A-9A42-864A-8908-4B6B954A8A97}"/>
    <dgm:cxn modelId="{2CEEB9FC-64A1-E848-A551-E32751FE62D6}" type="presOf" srcId="{308478E7-F054-A045-B6EC-A8CFE4C77745}" destId="{81F1CCAD-3840-0447-B48E-64F718DB80AA}" srcOrd="0" destOrd="1" presId="urn:microsoft.com/office/officeart/2005/8/layout/chevron2"/>
    <dgm:cxn modelId="{D382FED1-080D-B045-9D34-5DFD18BF3F4B}" type="presOf" srcId="{2D1E916C-78D8-F44F-9BBE-AD88006EC5A1}" destId="{81F1CCAD-3840-0447-B48E-64F718DB80AA}" srcOrd="0" destOrd="2" presId="urn:microsoft.com/office/officeart/2005/8/layout/chevron2"/>
    <dgm:cxn modelId="{BBC5861E-C4AB-4A4E-858B-240A3C018DAF}" type="presOf" srcId="{B055CA16-BB46-1B4E-AE31-9E741A2D1F5F}" destId="{D9CE2AB1-FF44-3D4B-AF77-B73EA0C3BD4B}" srcOrd="0" destOrd="2" presId="urn:microsoft.com/office/officeart/2005/8/layout/chevron2"/>
    <dgm:cxn modelId="{A327EFEC-BE6A-C64D-96B7-E41D5C38C382}" type="presOf" srcId="{139AB471-B335-0E40-A912-46C2DBEADE95}" destId="{C9AFE577-56CB-0148-A8B7-5D4F11398635}" srcOrd="0" destOrd="1" presId="urn:microsoft.com/office/officeart/2005/8/layout/chevron2"/>
    <dgm:cxn modelId="{83A54A4E-79E9-B84F-BD0A-11CE39D45120}" type="presOf" srcId="{D9ED8E87-F2D7-234D-B19E-590EA9FB01FE}" destId="{81F1CCAD-3840-0447-B48E-64F718DB80AA}" srcOrd="0" destOrd="0" presId="urn:microsoft.com/office/officeart/2005/8/layout/chevron2"/>
    <dgm:cxn modelId="{6DF12DF3-85B8-6C4E-A6EA-1541A3BA74F8}" type="presOf" srcId="{5F9F8C75-EC5F-BC44-ADFA-EAC4BEEF82D7}" destId="{C3897C4D-7F32-CE4D-AF17-2A0941895DE7}" srcOrd="0" destOrd="0" presId="urn:microsoft.com/office/officeart/2005/8/layout/chevron2"/>
    <dgm:cxn modelId="{DAA30428-46F7-594E-BA13-CF0E5EEB4AB0}" type="presOf" srcId="{3804635A-E26A-BD4F-9E22-4B43D12D470B}" destId="{15E54805-C270-1A47-B5DB-368B4487FC04}" srcOrd="0" destOrd="0" presId="urn:microsoft.com/office/officeart/2005/8/layout/chevron2"/>
    <dgm:cxn modelId="{9BA5DA61-8256-D941-879A-E025C6BA048B}" srcId="{3804635A-E26A-BD4F-9E22-4B43D12D470B}" destId="{6D722A65-5EF1-9646-A932-0D37B2C57809}" srcOrd="1" destOrd="0" parTransId="{161ACE26-3881-8346-8C18-89A6B1C40F5E}" sibTransId="{311E4528-3C4B-1C47-95B8-17B43119E7E5}"/>
    <dgm:cxn modelId="{922EEADB-6DB1-BE4A-923A-8F18EF385133}" type="presParOf" srcId="{0AC9C006-5C72-3B4F-9535-B3078CEA17D4}" destId="{8FD78DAC-8B41-FF47-A527-16F2E4032A5A}" srcOrd="0" destOrd="0" presId="urn:microsoft.com/office/officeart/2005/8/layout/chevron2"/>
    <dgm:cxn modelId="{BD4B2703-F94D-EC45-B330-8A48EC37206C}" type="presParOf" srcId="{8FD78DAC-8B41-FF47-A527-16F2E4032A5A}" destId="{15E54805-C270-1A47-B5DB-368B4487FC04}" srcOrd="0" destOrd="0" presId="urn:microsoft.com/office/officeart/2005/8/layout/chevron2"/>
    <dgm:cxn modelId="{56042DB2-C81D-9B4E-AAD6-D565F1A53F7D}" type="presParOf" srcId="{8FD78DAC-8B41-FF47-A527-16F2E4032A5A}" destId="{C3897C4D-7F32-CE4D-AF17-2A0941895DE7}" srcOrd="1" destOrd="0" presId="urn:microsoft.com/office/officeart/2005/8/layout/chevron2"/>
    <dgm:cxn modelId="{67616143-C0AD-CD42-AE6E-61D216876441}" type="presParOf" srcId="{0AC9C006-5C72-3B4F-9535-B3078CEA17D4}" destId="{E652A0A4-69ED-BA4C-87E9-B385613919BD}" srcOrd="1" destOrd="0" presId="urn:microsoft.com/office/officeart/2005/8/layout/chevron2"/>
    <dgm:cxn modelId="{A33CBAD3-CE2A-C14A-BE70-348C36BFF922}" type="presParOf" srcId="{0AC9C006-5C72-3B4F-9535-B3078CEA17D4}" destId="{D9879355-BE04-BE4A-9B0A-C96E9E103FF3}" srcOrd="2" destOrd="0" presId="urn:microsoft.com/office/officeart/2005/8/layout/chevron2"/>
    <dgm:cxn modelId="{79584801-3733-A44A-956A-CF4C2CCCF275}" type="presParOf" srcId="{D9879355-BE04-BE4A-9B0A-C96E9E103FF3}" destId="{BA7DC86A-B484-8749-B5D4-580F1F609C3E}" srcOrd="0" destOrd="0" presId="urn:microsoft.com/office/officeart/2005/8/layout/chevron2"/>
    <dgm:cxn modelId="{416150BD-B630-0443-9823-5B828189C1DD}" type="presParOf" srcId="{D9879355-BE04-BE4A-9B0A-C96E9E103FF3}" destId="{C9AFE577-56CB-0148-A8B7-5D4F11398635}" srcOrd="1" destOrd="0" presId="urn:microsoft.com/office/officeart/2005/8/layout/chevron2"/>
    <dgm:cxn modelId="{E3F581C1-43A3-5649-BC45-E34D8FFE0E3F}" type="presParOf" srcId="{0AC9C006-5C72-3B4F-9535-B3078CEA17D4}" destId="{0719FF6B-8B55-7249-82C4-B635B1421EAE}" srcOrd="3" destOrd="0" presId="urn:microsoft.com/office/officeart/2005/8/layout/chevron2"/>
    <dgm:cxn modelId="{BA87A607-72A5-DE41-ADE3-28996F8644AF}" type="presParOf" srcId="{0AC9C006-5C72-3B4F-9535-B3078CEA17D4}" destId="{2F95A308-FAE9-0441-9A75-C7690F5AC234}" srcOrd="4" destOrd="0" presId="urn:microsoft.com/office/officeart/2005/8/layout/chevron2"/>
    <dgm:cxn modelId="{C96C97A1-76E2-1744-8391-4CB1C6FFF8ED}" type="presParOf" srcId="{2F95A308-FAE9-0441-9A75-C7690F5AC234}" destId="{E26CC4A1-B8F2-BD41-8E02-A49F717F7FDB}" srcOrd="0" destOrd="0" presId="urn:microsoft.com/office/officeart/2005/8/layout/chevron2"/>
    <dgm:cxn modelId="{80668E1B-8251-9848-9F87-E3A3C3D84683}" type="presParOf" srcId="{2F95A308-FAE9-0441-9A75-C7690F5AC234}" destId="{D9CE2AB1-FF44-3D4B-AF77-B73EA0C3BD4B}" srcOrd="1" destOrd="0" presId="urn:microsoft.com/office/officeart/2005/8/layout/chevron2"/>
    <dgm:cxn modelId="{4C308F37-B554-FC45-B72A-DF5DF7AFBD7C}" type="presParOf" srcId="{0AC9C006-5C72-3B4F-9535-B3078CEA17D4}" destId="{E1A2CDDB-FCD8-A848-9A79-BD637E4D4E72}" srcOrd="5" destOrd="0" presId="urn:microsoft.com/office/officeart/2005/8/layout/chevron2"/>
    <dgm:cxn modelId="{6960926D-03D8-8146-AB53-3EBC09EE980A}" type="presParOf" srcId="{0AC9C006-5C72-3B4F-9535-B3078CEA17D4}" destId="{8E886CB7-80DB-E44C-B746-F001C8BC3BCF}" srcOrd="6" destOrd="0" presId="urn:microsoft.com/office/officeart/2005/8/layout/chevron2"/>
    <dgm:cxn modelId="{2C909806-D76B-2D4B-90E5-153019AFA5F5}" type="presParOf" srcId="{8E886CB7-80DB-E44C-B746-F001C8BC3BCF}" destId="{50ABC32C-4D43-6143-B712-D3FB466B443F}" srcOrd="0" destOrd="0" presId="urn:microsoft.com/office/officeart/2005/8/layout/chevron2"/>
    <dgm:cxn modelId="{3F2AC69E-D330-2C49-9776-511BA57C30EC}" type="presParOf" srcId="{8E886CB7-80DB-E44C-B746-F001C8BC3BCF}" destId="{81F1CCAD-3840-0447-B48E-64F718DB80A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F00706-D0FF-134E-A876-4674891FCD9A}" type="doc">
      <dgm:prSet loTypeId="urn:microsoft.com/office/officeart/2005/8/layout/target2" loCatId="" qsTypeId="urn:microsoft.com/office/officeart/2005/8/quickstyle/3d2" qsCatId="3D" csTypeId="urn:microsoft.com/office/officeart/2005/8/colors/colorful3" csCatId="colorful" phldr="1"/>
      <dgm:spPr/>
      <dgm:t>
        <a:bodyPr/>
        <a:lstStyle/>
        <a:p>
          <a:endParaRPr lang="fr-FR"/>
        </a:p>
      </dgm:t>
    </dgm:pt>
    <dgm:pt modelId="{DE593A14-282D-3C40-9D5A-A8011AC06356}">
      <dgm:prSet custT="1"/>
      <dgm:spPr/>
      <dgm:t>
        <a:bodyPr/>
        <a:lstStyle/>
        <a:p>
          <a:pPr algn="just"/>
          <a:r>
            <a:rPr lang="fr-FR" sz="2000" dirty="0" smtClean="0"/>
            <a:t>P1-1 : </a:t>
          </a:r>
          <a:r>
            <a:rPr lang="fr-FR" sz="2000" dirty="0"/>
            <a:t>Découverte de l'environnement et des différents contextes d’évolution des aéronefs </a:t>
          </a:r>
        </a:p>
      </dgm:t>
    </dgm:pt>
    <dgm:pt modelId="{DC72CD7D-A394-B84A-ACB2-CD4335146685}" type="parTrans" cxnId="{A1E028DA-74D8-F541-B38B-EE397E4E35F7}">
      <dgm:prSet/>
      <dgm:spPr/>
      <dgm:t>
        <a:bodyPr/>
        <a:lstStyle/>
        <a:p>
          <a:pPr algn="just"/>
          <a:endParaRPr lang="fr-FR" sz="2000"/>
        </a:p>
      </dgm:t>
    </dgm:pt>
    <dgm:pt modelId="{7112142A-334D-ED4E-88B3-0547DFDEB350}" type="sibTrans" cxnId="{A1E028DA-74D8-F541-B38B-EE397E4E35F7}">
      <dgm:prSet/>
      <dgm:spPr/>
      <dgm:t>
        <a:bodyPr/>
        <a:lstStyle/>
        <a:p>
          <a:pPr algn="just"/>
          <a:endParaRPr lang="fr-FR" sz="2000"/>
        </a:p>
      </dgm:t>
    </dgm:pt>
    <dgm:pt modelId="{9DAF665D-B77E-8D43-B425-F80FC99A46F2}">
      <dgm:prSet custT="1"/>
      <dgm:spPr/>
      <dgm:t>
        <a:bodyPr/>
        <a:lstStyle/>
        <a:p>
          <a:pPr algn="just"/>
          <a:r>
            <a:rPr lang="fr-FR" sz="2000" i="1" dirty="0" smtClean="0">
              <a:effectLst/>
              <a:latin typeface="Calibri" panose="020F0502020204030204" pitchFamily="34" charset="0"/>
              <a:ea typeface="Times New Roman" panose="02020603050405020304" pitchFamily="18" charset="0"/>
            </a:rPr>
            <a:t>M1 : </a:t>
          </a:r>
          <a:r>
            <a:rPr lang="fr-FR" sz="2000" i="1" dirty="0"/>
            <a:t>Familiariser les apprenants aux différents environnements et contextes aéronefs (certification, assemblage, maintenance, maintien de navigabilité, exploitation) pour que ces derniers soient exploités en toute sécurité dans le respect de la réglementation en vigueur</a:t>
          </a:r>
          <a:endParaRPr lang="fr-FR" sz="2000" dirty="0"/>
        </a:p>
      </dgm:t>
    </dgm:pt>
    <dgm:pt modelId="{46029188-E0F6-454E-9A24-8535E9057D7D}" type="parTrans" cxnId="{385F51C3-E90F-E444-8BBD-C9C7512E0A68}">
      <dgm:prSet/>
      <dgm:spPr/>
      <dgm:t>
        <a:bodyPr/>
        <a:lstStyle/>
        <a:p>
          <a:pPr algn="just"/>
          <a:endParaRPr lang="fr-FR" sz="2000"/>
        </a:p>
      </dgm:t>
    </dgm:pt>
    <dgm:pt modelId="{E7158110-9510-444A-8729-89BB535039AD}" type="sibTrans" cxnId="{385F51C3-E90F-E444-8BBD-C9C7512E0A68}">
      <dgm:prSet/>
      <dgm:spPr/>
      <dgm:t>
        <a:bodyPr/>
        <a:lstStyle/>
        <a:p>
          <a:pPr algn="just"/>
          <a:endParaRPr lang="fr-FR" sz="2000"/>
        </a:p>
      </dgm:t>
    </dgm:pt>
    <dgm:pt modelId="{582FE379-33B9-2548-ADFA-A652ECC03C0C}" type="pres">
      <dgm:prSet presAssocID="{8BF00706-D0FF-134E-A876-4674891FCD9A}" presName="Name0" presStyleCnt="0">
        <dgm:presLayoutVars>
          <dgm:chMax val="3"/>
          <dgm:chPref val="1"/>
          <dgm:dir/>
          <dgm:animLvl val="lvl"/>
          <dgm:resizeHandles/>
        </dgm:presLayoutVars>
      </dgm:prSet>
      <dgm:spPr/>
      <dgm:t>
        <a:bodyPr/>
        <a:lstStyle/>
        <a:p>
          <a:endParaRPr lang="fr-FR"/>
        </a:p>
      </dgm:t>
    </dgm:pt>
    <dgm:pt modelId="{7F586601-4762-AB4B-B0C1-3266AFB82623}" type="pres">
      <dgm:prSet presAssocID="{8BF00706-D0FF-134E-A876-4674891FCD9A}" presName="outerBox" presStyleCnt="0"/>
      <dgm:spPr/>
    </dgm:pt>
    <dgm:pt modelId="{C46CA109-6826-5544-A09E-4F25C1C0697A}" type="pres">
      <dgm:prSet presAssocID="{8BF00706-D0FF-134E-A876-4674891FCD9A}" presName="outerBoxParent" presStyleLbl="node1" presStyleIdx="0" presStyleCnt="2"/>
      <dgm:spPr/>
      <dgm:t>
        <a:bodyPr/>
        <a:lstStyle/>
        <a:p>
          <a:endParaRPr lang="fr-FR"/>
        </a:p>
      </dgm:t>
    </dgm:pt>
    <dgm:pt modelId="{889F135F-A274-3649-8314-E6908C8B8B92}" type="pres">
      <dgm:prSet presAssocID="{8BF00706-D0FF-134E-A876-4674891FCD9A}" presName="outerBoxChildren" presStyleCnt="0"/>
      <dgm:spPr/>
    </dgm:pt>
    <dgm:pt modelId="{5EF498BE-4F2E-0248-B332-CFCD633F3736}" type="pres">
      <dgm:prSet presAssocID="{8BF00706-D0FF-134E-A876-4674891FCD9A}" presName="middleBox" presStyleCnt="0"/>
      <dgm:spPr/>
    </dgm:pt>
    <dgm:pt modelId="{7073B926-A27B-6A4F-A53E-BC1F0DC269A3}" type="pres">
      <dgm:prSet presAssocID="{8BF00706-D0FF-134E-A876-4674891FCD9A}" presName="middleBoxParent" presStyleLbl="node1" presStyleIdx="1" presStyleCnt="2" custScaleY="114286"/>
      <dgm:spPr/>
      <dgm:t>
        <a:bodyPr/>
        <a:lstStyle/>
        <a:p>
          <a:endParaRPr lang="fr-FR"/>
        </a:p>
      </dgm:t>
    </dgm:pt>
    <dgm:pt modelId="{2794C298-3B6D-A546-9D6C-BE167F2192EE}" type="pres">
      <dgm:prSet presAssocID="{8BF00706-D0FF-134E-A876-4674891FCD9A}" presName="middleBoxChildren" presStyleCnt="0"/>
      <dgm:spPr/>
    </dgm:pt>
  </dgm:ptLst>
  <dgm:cxnLst>
    <dgm:cxn modelId="{A1E028DA-74D8-F541-B38B-EE397E4E35F7}" srcId="{8BF00706-D0FF-134E-A876-4674891FCD9A}" destId="{DE593A14-282D-3C40-9D5A-A8011AC06356}" srcOrd="0" destOrd="0" parTransId="{DC72CD7D-A394-B84A-ACB2-CD4335146685}" sibTransId="{7112142A-334D-ED4E-88B3-0547DFDEB350}"/>
    <dgm:cxn modelId="{385F51C3-E90F-E444-8BBD-C9C7512E0A68}" srcId="{8BF00706-D0FF-134E-A876-4674891FCD9A}" destId="{9DAF665D-B77E-8D43-B425-F80FC99A46F2}" srcOrd="1" destOrd="0" parTransId="{46029188-E0F6-454E-9A24-8535E9057D7D}" sibTransId="{E7158110-9510-444A-8729-89BB535039AD}"/>
    <dgm:cxn modelId="{D4EF647C-B727-B645-8DDB-5A9D6F571059}" type="presOf" srcId="{9DAF665D-B77E-8D43-B425-F80FC99A46F2}" destId="{7073B926-A27B-6A4F-A53E-BC1F0DC269A3}" srcOrd="0" destOrd="0" presId="urn:microsoft.com/office/officeart/2005/8/layout/target2"/>
    <dgm:cxn modelId="{8DC4EF01-F870-0C48-864A-2C2AA92C77CB}" type="presOf" srcId="{DE593A14-282D-3C40-9D5A-A8011AC06356}" destId="{C46CA109-6826-5544-A09E-4F25C1C0697A}" srcOrd="0" destOrd="0" presId="urn:microsoft.com/office/officeart/2005/8/layout/target2"/>
    <dgm:cxn modelId="{6D4E92B3-9FBA-B949-9189-D39A9E63CFF0}" type="presOf" srcId="{8BF00706-D0FF-134E-A876-4674891FCD9A}" destId="{582FE379-33B9-2548-ADFA-A652ECC03C0C}" srcOrd="0" destOrd="0" presId="urn:microsoft.com/office/officeart/2005/8/layout/target2"/>
    <dgm:cxn modelId="{EA692A7A-5296-6748-98B1-DBEA3F1F4D86}" type="presParOf" srcId="{582FE379-33B9-2548-ADFA-A652ECC03C0C}" destId="{7F586601-4762-AB4B-B0C1-3266AFB82623}" srcOrd="0" destOrd="0" presId="urn:microsoft.com/office/officeart/2005/8/layout/target2"/>
    <dgm:cxn modelId="{36BBAF1F-8486-C247-B32F-DC49DFA1D80F}" type="presParOf" srcId="{7F586601-4762-AB4B-B0C1-3266AFB82623}" destId="{C46CA109-6826-5544-A09E-4F25C1C0697A}" srcOrd="0" destOrd="0" presId="urn:microsoft.com/office/officeart/2005/8/layout/target2"/>
    <dgm:cxn modelId="{F85A1F20-B82C-0247-83AA-D3657367D900}" type="presParOf" srcId="{7F586601-4762-AB4B-B0C1-3266AFB82623}" destId="{889F135F-A274-3649-8314-E6908C8B8B92}" srcOrd="1" destOrd="0" presId="urn:microsoft.com/office/officeart/2005/8/layout/target2"/>
    <dgm:cxn modelId="{02996D2C-67E8-5142-B09E-4F6F1F077A92}" type="presParOf" srcId="{582FE379-33B9-2548-ADFA-A652ECC03C0C}" destId="{5EF498BE-4F2E-0248-B332-CFCD633F3736}" srcOrd="1" destOrd="0" presId="urn:microsoft.com/office/officeart/2005/8/layout/target2"/>
    <dgm:cxn modelId="{DD985460-8E08-D748-A4F5-14533FB043CF}" type="presParOf" srcId="{5EF498BE-4F2E-0248-B332-CFCD633F3736}" destId="{7073B926-A27B-6A4F-A53E-BC1F0DC269A3}" srcOrd="0" destOrd="0" presId="urn:microsoft.com/office/officeart/2005/8/layout/target2"/>
    <dgm:cxn modelId="{7CF0736B-3FCC-2046-8081-7C6ECDF161A3}" type="presParOf" srcId="{5EF498BE-4F2E-0248-B332-CFCD633F3736}" destId="{2794C298-3B6D-A546-9D6C-BE167F2192EE}" srcOrd="1" destOrd="0" presId="urn:microsoft.com/office/officeart/2005/8/layout/targe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24261D-81CC-9144-8699-B6BACFC38FD9}" type="doc">
      <dgm:prSet loTypeId="urn:microsoft.com/office/officeart/2005/8/layout/cycle4" loCatId="" qsTypeId="urn:microsoft.com/office/officeart/2005/8/quickstyle/simple5" qsCatId="simple" csTypeId="urn:microsoft.com/office/officeart/2005/8/colors/accent0_3" csCatId="mainScheme" phldr="1"/>
      <dgm:spPr>
        <a:scene3d>
          <a:camera prst="orthographicFront">
            <a:rot lat="0" lon="0" rev="0"/>
          </a:camera>
          <a:lightRig rig="soft" dir="t">
            <a:rot lat="0" lon="0" rev="0"/>
          </a:lightRig>
        </a:scene3d>
      </dgm:spPr>
    </dgm:pt>
    <dgm:pt modelId="{11ACF02B-EE5E-AE4C-AD7E-A2EBD0BBDA37}">
      <dgm:prSet phldrT="[Texte]"/>
      <dgm:spPr>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dirty="0">
              <a:solidFill>
                <a:schemeClr val="tx1"/>
              </a:solidFill>
            </a:rPr>
            <a:t>Pôle 2</a:t>
          </a:r>
        </a:p>
      </dgm:t>
    </dgm:pt>
    <dgm:pt modelId="{3CE9FB32-03F7-A74E-BA12-C8A51ED7000D}" type="parTrans" cxnId="{1357E320-ADD9-7841-9F56-517EE5C90C78}">
      <dgm:prSet/>
      <dgm:spPr/>
      <dgm:t>
        <a:bodyPr/>
        <a:lstStyle/>
        <a:p>
          <a:endParaRPr lang="fr-FR">
            <a:solidFill>
              <a:schemeClr val="tx1"/>
            </a:solidFill>
          </a:endParaRPr>
        </a:p>
      </dgm:t>
    </dgm:pt>
    <dgm:pt modelId="{F1146A9B-ED83-A04B-80D0-01211ED437E5}" type="sibTrans" cxnId="{1357E320-ADD9-7841-9F56-517EE5C90C78}">
      <dgm:prSet/>
      <dgm:spPr/>
      <dgm:t>
        <a:bodyPr/>
        <a:lstStyle/>
        <a:p>
          <a:endParaRPr lang="fr-FR">
            <a:solidFill>
              <a:schemeClr val="tx1"/>
            </a:solidFill>
          </a:endParaRPr>
        </a:p>
      </dgm:t>
    </dgm:pt>
    <dgm:pt modelId="{0F512A86-6864-6E4C-895B-050E01DE329B}">
      <dgm:prSet phldrT="[Texte]"/>
      <dgm:spPr>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dirty="0">
              <a:solidFill>
                <a:schemeClr val="tx1"/>
              </a:solidFill>
            </a:rPr>
            <a:t>Pôle 3</a:t>
          </a:r>
        </a:p>
      </dgm:t>
    </dgm:pt>
    <dgm:pt modelId="{A8450F99-34C1-E249-A01F-192A37ED50DD}" type="parTrans" cxnId="{9AA01C40-D5A7-9F47-8616-96D1E11BC759}">
      <dgm:prSet/>
      <dgm:spPr/>
      <dgm:t>
        <a:bodyPr/>
        <a:lstStyle/>
        <a:p>
          <a:endParaRPr lang="fr-FR">
            <a:solidFill>
              <a:schemeClr val="tx1"/>
            </a:solidFill>
          </a:endParaRPr>
        </a:p>
      </dgm:t>
    </dgm:pt>
    <dgm:pt modelId="{97EA7DEE-A202-F64D-857E-F756584CCF9D}" type="sibTrans" cxnId="{9AA01C40-D5A7-9F47-8616-96D1E11BC759}">
      <dgm:prSet/>
      <dgm:spPr/>
      <dgm:t>
        <a:bodyPr/>
        <a:lstStyle/>
        <a:p>
          <a:endParaRPr lang="fr-FR">
            <a:solidFill>
              <a:schemeClr val="tx1"/>
            </a:solidFill>
          </a:endParaRPr>
        </a:p>
      </dgm:t>
    </dgm:pt>
    <dgm:pt modelId="{512809B4-31D2-AF45-ACC2-52B526B80368}">
      <dgm:prSet phldrT="[Texte]"/>
      <dgm:spPr>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dirty="0">
              <a:solidFill>
                <a:schemeClr val="tx1"/>
              </a:solidFill>
            </a:rPr>
            <a:t>Pôle 4</a:t>
          </a:r>
        </a:p>
      </dgm:t>
    </dgm:pt>
    <dgm:pt modelId="{87F15132-8C7E-D54E-9CA1-4F4DD056EBFD}" type="parTrans" cxnId="{2537D3B2-2402-F843-8E37-5E5A366D2BD1}">
      <dgm:prSet/>
      <dgm:spPr/>
      <dgm:t>
        <a:bodyPr/>
        <a:lstStyle/>
        <a:p>
          <a:endParaRPr lang="fr-FR">
            <a:solidFill>
              <a:schemeClr val="tx1"/>
            </a:solidFill>
          </a:endParaRPr>
        </a:p>
      </dgm:t>
    </dgm:pt>
    <dgm:pt modelId="{2EEEC757-0091-3A4E-A8D8-9782119BF54D}" type="sibTrans" cxnId="{2537D3B2-2402-F843-8E37-5E5A366D2BD1}">
      <dgm:prSet/>
      <dgm:spPr/>
      <dgm:t>
        <a:bodyPr/>
        <a:lstStyle/>
        <a:p>
          <a:endParaRPr lang="fr-FR">
            <a:solidFill>
              <a:schemeClr val="tx1"/>
            </a:solidFill>
          </a:endParaRPr>
        </a:p>
      </dgm:t>
    </dgm:pt>
    <dgm:pt modelId="{F0744D05-E89E-A344-BD7F-F26C9CE4B3CD}">
      <dgm:prSet phldrT="[Texte]"/>
      <dgm:spPr>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a:solidFill>
                <a:schemeClr val="tx1"/>
              </a:solidFill>
            </a:rPr>
            <a:t>Pôle 1</a:t>
          </a:r>
          <a:endParaRPr lang="fr-FR" dirty="0">
            <a:solidFill>
              <a:schemeClr val="tx1"/>
            </a:solidFill>
          </a:endParaRPr>
        </a:p>
      </dgm:t>
    </dgm:pt>
    <dgm:pt modelId="{49D4975D-9941-DF47-88F1-11D0F121830E}" type="parTrans" cxnId="{D3289B94-710C-124B-8FBB-9207E3CFEFAD}">
      <dgm:prSet/>
      <dgm:spPr/>
      <dgm:t>
        <a:bodyPr/>
        <a:lstStyle/>
        <a:p>
          <a:endParaRPr lang="fr-FR"/>
        </a:p>
      </dgm:t>
    </dgm:pt>
    <dgm:pt modelId="{FD1F6B4A-583D-7943-82E9-FEB1E025558F}" type="sibTrans" cxnId="{D3289B94-710C-124B-8FBB-9207E3CFEFAD}">
      <dgm:prSet/>
      <dgm:spPr/>
      <dgm:t>
        <a:bodyPr/>
        <a:lstStyle/>
        <a:p>
          <a:endParaRPr lang="fr-FR"/>
        </a:p>
      </dgm:t>
    </dgm:pt>
    <dgm:pt modelId="{2E7AEB36-A02F-8845-97C8-3013D9276ACF}" type="pres">
      <dgm:prSet presAssocID="{6924261D-81CC-9144-8699-B6BACFC38FD9}" presName="cycleMatrixDiagram" presStyleCnt="0">
        <dgm:presLayoutVars>
          <dgm:chMax val="1"/>
          <dgm:dir/>
          <dgm:animLvl val="lvl"/>
          <dgm:resizeHandles val="exact"/>
        </dgm:presLayoutVars>
      </dgm:prSet>
      <dgm:spPr/>
    </dgm:pt>
    <dgm:pt modelId="{BF03E448-690B-804C-B354-711B034D0CDE}" type="pres">
      <dgm:prSet presAssocID="{6924261D-81CC-9144-8699-B6BACFC38FD9}" presName="children"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174791EA-F4AE-4E44-AE2E-59D33AE2C6E7}" type="pres">
      <dgm:prSet presAssocID="{6924261D-81CC-9144-8699-B6BACFC38FD9}" presName="childPlaceholder"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95E2BB8D-67B2-384E-98AF-D894B7E9EA19}" type="pres">
      <dgm:prSet presAssocID="{6924261D-81CC-9144-8699-B6BACFC38FD9}" presName="circl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47C62D49-F32D-2A42-BDB5-FA36C93EA8B6}" type="pres">
      <dgm:prSet presAssocID="{6924261D-81CC-9144-8699-B6BACFC38FD9}" presName="quadrant1" presStyleLbl="node1" presStyleIdx="0" presStyleCnt="4">
        <dgm:presLayoutVars>
          <dgm:chMax val="1"/>
          <dgm:bulletEnabled val="1"/>
        </dgm:presLayoutVars>
      </dgm:prSet>
      <dgm:spPr/>
      <dgm:t>
        <a:bodyPr/>
        <a:lstStyle/>
        <a:p>
          <a:endParaRPr lang="fr-FR"/>
        </a:p>
      </dgm:t>
    </dgm:pt>
    <dgm:pt modelId="{A07D0C9B-ACAF-3345-A78E-DE42B5F4DD8B}" type="pres">
      <dgm:prSet presAssocID="{6924261D-81CC-9144-8699-B6BACFC38FD9}" presName="quadrant2" presStyleLbl="node1" presStyleIdx="1" presStyleCnt="4">
        <dgm:presLayoutVars>
          <dgm:chMax val="1"/>
          <dgm:bulletEnabled val="1"/>
        </dgm:presLayoutVars>
      </dgm:prSet>
      <dgm:spPr/>
      <dgm:t>
        <a:bodyPr/>
        <a:lstStyle/>
        <a:p>
          <a:endParaRPr lang="fr-FR"/>
        </a:p>
      </dgm:t>
    </dgm:pt>
    <dgm:pt modelId="{4868CC15-537B-3248-B6DA-B90F44DE2005}" type="pres">
      <dgm:prSet presAssocID="{6924261D-81CC-9144-8699-B6BACFC38FD9}" presName="quadrant3" presStyleLbl="node1" presStyleIdx="2" presStyleCnt="4">
        <dgm:presLayoutVars>
          <dgm:chMax val="1"/>
          <dgm:bulletEnabled val="1"/>
        </dgm:presLayoutVars>
      </dgm:prSet>
      <dgm:spPr/>
      <dgm:t>
        <a:bodyPr/>
        <a:lstStyle/>
        <a:p>
          <a:endParaRPr lang="fr-FR"/>
        </a:p>
      </dgm:t>
    </dgm:pt>
    <dgm:pt modelId="{7632FE66-0F38-D04F-B106-122ED6FC50D0}" type="pres">
      <dgm:prSet presAssocID="{6924261D-81CC-9144-8699-B6BACFC38FD9}" presName="quadrant4" presStyleLbl="node1" presStyleIdx="3" presStyleCnt="4">
        <dgm:presLayoutVars>
          <dgm:chMax val="1"/>
          <dgm:bulletEnabled val="1"/>
        </dgm:presLayoutVars>
      </dgm:prSet>
      <dgm:spPr/>
      <dgm:t>
        <a:bodyPr/>
        <a:lstStyle/>
        <a:p>
          <a:endParaRPr lang="fr-FR"/>
        </a:p>
      </dgm:t>
    </dgm:pt>
    <dgm:pt modelId="{B3CCE23C-1CDC-2641-9914-CD8E0EE6EFA8}" type="pres">
      <dgm:prSet presAssocID="{6924261D-81CC-9144-8699-B6BACFC38FD9}" presName="quadrantPlaceholder"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FB459322-6418-9240-97BB-161817FF432D}" type="pres">
      <dgm:prSet presAssocID="{6924261D-81CC-9144-8699-B6BACFC38FD9}" presName="center1" presStyleLbl="fgShp" presStyleIdx="0" presStyleCnt="2"/>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7A0DE6D8-CB42-514F-BFA5-0BDF0D1E2D99}" type="pres">
      <dgm:prSet presAssocID="{6924261D-81CC-9144-8699-B6BACFC38FD9}" presName="center2" presStyleLbl="fgShp" presStyleIdx="1" presStyleCnt="2"/>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Lst>
  <dgm:cxnLst>
    <dgm:cxn modelId="{9D8A58C9-F1D1-6041-B0E3-A15095475E32}" type="presOf" srcId="{6924261D-81CC-9144-8699-B6BACFC38FD9}" destId="{2E7AEB36-A02F-8845-97C8-3013D9276ACF}" srcOrd="0" destOrd="0" presId="urn:microsoft.com/office/officeart/2005/8/layout/cycle4"/>
    <dgm:cxn modelId="{9AA01C40-D5A7-9F47-8616-96D1E11BC759}" srcId="{6924261D-81CC-9144-8699-B6BACFC38FD9}" destId="{0F512A86-6864-6E4C-895B-050E01DE329B}" srcOrd="2" destOrd="0" parTransId="{A8450F99-34C1-E249-A01F-192A37ED50DD}" sibTransId="{97EA7DEE-A202-F64D-857E-F756584CCF9D}"/>
    <dgm:cxn modelId="{3DD62A7F-9D12-D04E-8D8C-9CEA8892F2CC}" type="presOf" srcId="{F0744D05-E89E-A344-BD7F-F26C9CE4B3CD}" destId="{47C62D49-F32D-2A42-BDB5-FA36C93EA8B6}" srcOrd="0" destOrd="0" presId="urn:microsoft.com/office/officeart/2005/8/layout/cycle4"/>
    <dgm:cxn modelId="{2537D3B2-2402-F843-8E37-5E5A366D2BD1}" srcId="{6924261D-81CC-9144-8699-B6BACFC38FD9}" destId="{512809B4-31D2-AF45-ACC2-52B526B80368}" srcOrd="3" destOrd="0" parTransId="{87F15132-8C7E-D54E-9CA1-4F4DD056EBFD}" sibTransId="{2EEEC757-0091-3A4E-A8D8-9782119BF54D}"/>
    <dgm:cxn modelId="{D8E31013-68C5-3E42-B9AE-AF8893B4927C}" type="presOf" srcId="{512809B4-31D2-AF45-ACC2-52B526B80368}" destId="{7632FE66-0F38-D04F-B106-122ED6FC50D0}" srcOrd="0" destOrd="0" presId="urn:microsoft.com/office/officeart/2005/8/layout/cycle4"/>
    <dgm:cxn modelId="{5A56FEB6-D0F7-334F-B680-108FACD1CED9}" type="presOf" srcId="{0F512A86-6864-6E4C-895B-050E01DE329B}" destId="{4868CC15-537B-3248-B6DA-B90F44DE2005}" srcOrd="0" destOrd="0" presId="urn:microsoft.com/office/officeart/2005/8/layout/cycle4"/>
    <dgm:cxn modelId="{D3289B94-710C-124B-8FBB-9207E3CFEFAD}" srcId="{6924261D-81CC-9144-8699-B6BACFC38FD9}" destId="{F0744D05-E89E-A344-BD7F-F26C9CE4B3CD}" srcOrd="0" destOrd="0" parTransId="{49D4975D-9941-DF47-88F1-11D0F121830E}" sibTransId="{FD1F6B4A-583D-7943-82E9-FEB1E025558F}"/>
    <dgm:cxn modelId="{1357E320-ADD9-7841-9F56-517EE5C90C78}" srcId="{6924261D-81CC-9144-8699-B6BACFC38FD9}" destId="{11ACF02B-EE5E-AE4C-AD7E-A2EBD0BBDA37}" srcOrd="1" destOrd="0" parTransId="{3CE9FB32-03F7-A74E-BA12-C8A51ED7000D}" sibTransId="{F1146A9B-ED83-A04B-80D0-01211ED437E5}"/>
    <dgm:cxn modelId="{EFFE0FBB-3F59-9B4C-8084-4F09A0545265}" type="presOf" srcId="{11ACF02B-EE5E-AE4C-AD7E-A2EBD0BBDA37}" destId="{A07D0C9B-ACAF-3345-A78E-DE42B5F4DD8B}" srcOrd="0" destOrd="0" presId="urn:microsoft.com/office/officeart/2005/8/layout/cycle4"/>
    <dgm:cxn modelId="{01B4D827-66A7-B84E-A64E-B9C560C120D4}" type="presParOf" srcId="{2E7AEB36-A02F-8845-97C8-3013D9276ACF}" destId="{BF03E448-690B-804C-B354-711B034D0CDE}" srcOrd="0" destOrd="0" presId="urn:microsoft.com/office/officeart/2005/8/layout/cycle4"/>
    <dgm:cxn modelId="{9AB64789-EE90-514B-A54C-31E703215F0E}" type="presParOf" srcId="{BF03E448-690B-804C-B354-711B034D0CDE}" destId="{174791EA-F4AE-4E44-AE2E-59D33AE2C6E7}" srcOrd="0" destOrd="0" presId="urn:microsoft.com/office/officeart/2005/8/layout/cycle4"/>
    <dgm:cxn modelId="{680B300C-7827-4F4B-9BF1-599E36CEE46A}" type="presParOf" srcId="{2E7AEB36-A02F-8845-97C8-3013D9276ACF}" destId="{95E2BB8D-67B2-384E-98AF-D894B7E9EA19}" srcOrd="1" destOrd="0" presId="urn:microsoft.com/office/officeart/2005/8/layout/cycle4"/>
    <dgm:cxn modelId="{0D0F6E0A-05BE-9E43-9F64-CEAB0B6D078F}" type="presParOf" srcId="{95E2BB8D-67B2-384E-98AF-D894B7E9EA19}" destId="{47C62D49-F32D-2A42-BDB5-FA36C93EA8B6}" srcOrd="0" destOrd="0" presId="urn:microsoft.com/office/officeart/2005/8/layout/cycle4"/>
    <dgm:cxn modelId="{F0E8F4C6-A326-C942-97F4-C5257F66881D}" type="presParOf" srcId="{95E2BB8D-67B2-384E-98AF-D894B7E9EA19}" destId="{A07D0C9B-ACAF-3345-A78E-DE42B5F4DD8B}" srcOrd="1" destOrd="0" presId="urn:microsoft.com/office/officeart/2005/8/layout/cycle4"/>
    <dgm:cxn modelId="{1E3193C4-124B-A44D-9426-53D898952BA9}" type="presParOf" srcId="{95E2BB8D-67B2-384E-98AF-D894B7E9EA19}" destId="{4868CC15-537B-3248-B6DA-B90F44DE2005}" srcOrd="2" destOrd="0" presId="urn:microsoft.com/office/officeart/2005/8/layout/cycle4"/>
    <dgm:cxn modelId="{965FC290-9665-824A-8E6C-7CB158CF676E}" type="presParOf" srcId="{95E2BB8D-67B2-384E-98AF-D894B7E9EA19}" destId="{7632FE66-0F38-D04F-B106-122ED6FC50D0}" srcOrd="3" destOrd="0" presId="urn:microsoft.com/office/officeart/2005/8/layout/cycle4"/>
    <dgm:cxn modelId="{39C2898A-7D58-B941-BDFD-7005C2D25D14}" type="presParOf" srcId="{95E2BB8D-67B2-384E-98AF-D894B7E9EA19}" destId="{B3CCE23C-1CDC-2641-9914-CD8E0EE6EFA8}" srcOrd="4" destOrd="0" presId="urn:microsoft.com/office/officeart/2005/8/layout/cycle4"/>
    <dgm:cxn modelId="{709AC4CA-97AF-0843-8058-28412EEAF62E}" type="presParOf" srcId="{2E7AEB36-A02F-8845-97C8-3013D9276ACF}" destId="{FB459322-6418-9240-97BB-161817FF432D}" srcOrd="2" destOrd="0" presId="urn:microsoft.com/office/officeart/2005/8/layout/cycle4"/>
    <dgm:cxn modelId="{B72CF3D6-8E37-8A49-BD80-58AFE27F55E0}" type="presParOf" srcId="{2E7AEB36-A02F-8845-97C8-3013D9276ACF}" destId="{7A0DE6D8-CB42-514F-BFA5-0BDF0D1E2D99}" srcOrd="3" destOrd="0" presId="urn:microsoft.com/office/officeart/2005/8/layout/cycle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5DFF504-5617-C747-A0CF-A347197B4C2C}" type="doc">
      <dgm:prSet loTypeId="urn:microsoft.com/office/officeart/2005/8/layout/vList4" loCatId="" qsTypeId="urn:microsoft.com/office/officeart/2005/8/quickstyle/simple1" qsCatId="simple" csTypeId="urn:microsoft.com/office/officeart/2005/8/colors/accent0_3" csCatId="mainScheme" phldr="1"/>
      <dgm:spPr/>
      <dgm:t>
        <a:bodyPr/>
        <a:lstStyle/>
        <a:p>
          <a:endParaRPr lang="fr-FR"/>
        </a:p>
      </dgm:t>
    </dgm:pt>
    <dgm:pt modelId="{4869B41D-E4B3-764B-962F-C9C99E6D341E}">
      <dgm:prSet phldrT="[Texte]"/>
      <dgm:spPr/>
      <dgm:t>
        <a:bodyPr/>
        <a:lstStyle/>
        <a:p>
          <a:r>
            <a:rPr lang="fr-FR" dirty="0"/>
            <a:t>ASSEMBLAGE/ENTRETIEN STRUCTURE</a:t>
          </a:r>
        </a:p>
      </dgm:t>
    </dgm:pt>
    <dgm:pt modelId="{6A0F9C37-6B8C-A74D-8401-C09B085B18C8}" type="parTrans" cxnId="{2A23EC03-FC48-C84D-AFD3-1B050ECD632E}">
      <dgm:prSet/>
      <dgm:spPr/>
      <dgm:t>
        <a:bodyPr/>
        <a:lstStyle/>
        <a:p>
          <a:endParaRPr lang="fr-FR"/>
        </a:p>
      </dgm:t>
    </dgm:pt>
    <dgm:pt modelId="{8E20EFFC-C95B-F740-8184-C1AD21AE9294}" type="sibTrans" cxnId="{2A23EC03-FC48-C84D-AFD3-1B050ECD632E}">
      <dgm:prSet/>
      <dgm:spPr/>
      <dgm:t>
        <a:bodyPr/>
        <a:lstStyle/>
        <a:p>
          <a:endParaRPr lang="fr-FR"/>
        </a:p>
      </dgm:t>
    </dgm:pt>
    <dgm:pt modelId="{0129C8EB-748F-DA44-B287-E0FE7B752DAA}">
      <dgm:prSet phldrT="[Texte]"/>
      <dgm:spPr/>
      <dgm:t>
        <a:bodyPr/>
        <a:lstStyle/>
        <a:p>
          <a:r>
            <a:rPr lang="fr-FR" dirty="0"/>
            <a:t>MAINTENANCE EN LIGNE</a:t>
          </a:r>
        </a:p>
      </dgm:t>
    </dgm:pt>
    <dgm:pt modelId="{C2B6EFF5-DB3E-EE4C-B494-FD45DD963D83}" type="parTrans" cxnId="{CAA5F5FB-637C-FF49-A485-9B5515E4AFC4}">
      <dgm:prSet/>
      <dgm:spPr/>
      <dgm:t>
        <a:bodyPr/>
        <a:lstStyle/>
        <a:p>
          <a:endParaRPr lang="fr-FR"/>
        </a:p>
      </dgm:t>
    </dgm:pt>
    <dgm:pt modelId="{7CF0D040-35E1-F945-874F-7D8593768E07}" type="sibTrans" cxnId="{CAA5F5FB-637C-FF49-A485-9B5515E4AFC4}">
      <dgm:prSet/>
      <dgm:spPr/>
      <dgm:t>
        <a:bodyPr/>
        <a:lstStyle/>
        <a:p>
          <a:endParaRPr lang="fr-FR"/>
        </a:p>
      </dgm:t>
    </dgm:pt>
    <dgm:pt modelId="{FBF8EDA6-D30C-B64F-9F61-8AAF79B1C96F}">
      <dgm:prSet phldrT="[Texte]"/>
      <dgm:spPr/>
      <dgm:t>
        <a:bodyPr/>
        <a:lstStyle/>
        <a:p>
          <a:r>
            <a:rPr lang="fr-FR" dirty="0"/>
            <a:t>ASSEMBLAGE/ENTRETIEN SYSTÈMES</a:t>
          </a:r>
        </a:p>
      </dgm:t>
    </dgm:pt>
    <dgm:pt modelId="{1F4BA6CD-8980-754B-8125-E0BF262B64E0}" type="parTrans" cxnId="{4667C6BE-550E-364D-AA03-EAC23A8F8864}">
      <dgm:prSet/>
      <dgm:spPr/>
      <dgm:t>
        <a:bodyPr/>
        <a:lstStyle/>
        <a:p>
          <a:endParaRPr lang="fr-FR"/>
        </a:p>
      </dgm:t>
    </dgm:pt>
    <dgm:pt modelId="{68D0591E-065B-8048-B7BD-66954E13ECEF}" type="sibTrans" cxnId="{4667C6BE-550E-364D-AA03-EAC23A8F8864}">
      <dgm:prSet/>
      <dgm:spPr/>
      <dgm:t>
        <a:bodyPr/>
        <a:lstStyle/>
        <a:p>
          <a:endParaRPr lang="fr-FR"/>
        </a:p>
      </dgm:t>
    </dgm:pt>
    <dgm:pt modelId="{23F02873-77E5-044C-9498-7C4448AA6AEC}">
      <dgm:prSet phldrT="[Texte]"/>
      <dgm:spPr/>
      <dgm:t>
        <a:bodyPr/>
        <a:lstStyle/>
        <a:p>
          <a:r>
            <a:rPr lang="fr-FR" dirty="0"/>
            <a:t>ASSEMBLAGE/ENTRETIEN AVIONIQUES</a:t>
          </a:r>
        </a:p>
      </dgm:t>
    </dgm:pt>
    <dgm:pt modelId="{79F1070A-E324-824C-AF01-94877F80E9FA}" type="parTrans" cxnId="{1B9AA024-C829-D449-A37B-859257948EC0}">
      <dgm:prSet/>
      <dgm:spPr/>
      <dgm:t>
        <a:bodyPr/>
        <a:lstStyle/>
        <a:p>
          <a:endParaRPr lang="fr-FR"/>
        </a:p>
      </dgm:t>
    </dgm:pt>
    <dgm:pt modelId="{F8727873-24DF-9A4F-A3F6-8EB223C31B60}" type="sibTrans" cxnId="{1B9AA024-C829-D449-A37B-859257948EC0}">
      <dgm:prSet/>
      <dgm:spPr/>
      <dgm:t>
        <a:bodyPr/>
        <a:lstStyle/>
        <a:p>
          <a:endParaRPr lang="fr-FR"/>
        </a:p>
      </dgm:t>
    </dgm:pt>
    <dgm:pt modelId="{4F92993E-79CE-CF47-BF9A-9DD4197A6C96}">
      <dgm:prSet phldrT="[Texte]"/>
      <dgm:spPr/>
      <dgm:t>
        <a:bodyPr/>
        <a:lstStyle/>
        <a:p>
          <a:r>
            <a:rPr lang="fr-FR" dirty="0"/>
            <a:t>MAINTENANCE EN BASE</a:t>
          </a:r>
        </a:p>
      </dgm:t>
    </dgm:pt>
    <dgm:pt modelId="{D716ACFB-8993-134A-98B7-262914913320}" type="parTrans" cxnId="{D6DA7A35-A05E-364E-BAF8-864A108C4D97}">
      <dgm:prSet/>
      <dgm:spPr/>
      <dgm:t>
        <a:bodyPr/>
        <a:lstStyle/>
        <a:p>
          <a:endParaRPr lang="fr-FR"/>
        </a:p>
      </dgm:t>
    </dgm:pt>
    <dgm:pt modelId="{559C0E0F-0D32-5649-9E26-7A6BD2F068D1}" type="sibTrans" cxnId="{D6DA7A35-A05E-364E-BAF8-864A108C4D97}">
      <dgm:prSet/>
      <dgm:spPr/>
      <dgm:t>
        <a:bodyPr/>
        <a:lstStyle/>
        <a:p>
          <a:endParaRPr lang="fr-FR"/>
        </a:p>
      </dgm:t>
    </dgm:pt>
    <dgm:pt modelId="{37A5328B-5569-554D-9E2A-575DE6390235}">
      <dgm:prSet phldrT="[Texte]"/>
      <dgm:spPr/>
      <dgm:t>
        <a:bodyPr/>
        <a:lstStyle/>
        <a:p>
          <a:r>
            <a:rPr lang="fr-FR" dirty="0"/>
            <a:t>AVIATION GÉNÉRALE</a:t>
          </a:r>
        </a:p>
      </dgm:t>
    </dgm:pt>
    <dgm:pt modelId="{C9854EA6-B665-F34D-B79C-2DC2B3276A28}" type="parTrans" cxnId="{052270F6-1944-FC4B-9C6D-CEA0D77E91B8}">
      <dgm:prSet/>
      <dgm:spPr/>
      <dgm:t>
        <a:bodyPr/>
        <a:lstStyle/>
        <a:p>
          <a:endParaRPr lang="fr-FR"/>
        </a:p>
      </dgm:t>
    </dgm:pt>
    <dgm:pt modelId="{F873BE79-9005-5D42-9909-71ADDD32F10B}" type="sibTrans" cxnId="{052270F6-1944-FC4B-9C6D-CEA0D77E91B8}">
      <dgm:prSet/>
      <dgm:spPr/>
      <dgm:t>
        <a:bodyPr/>
        <a:lstStyle/>
        <a:p>
          <a:endParaRPr lang="fr-FR"/>
        </a:p>
      </dgm:t>
    </dgm:pt>
    <dgm:pt modelId="{2B1CCEEC-4392-1944-A9F5-A69132A858CB}">
      <dgm:prSet phldrT="[Texte]"/>
      <dgm:spPr/>
      <dgm:t>
        <a:bodyPr/>
        <a:lstStyle/>
        <a:p>
          <a:r>
            <a:rPr lang="fr-FR" dirty="0"/>
            <a:t>NAVIGABILITÉ INITIALE ET CONTINUE</a:t>
          </a:r>
        </a:p>
      </dgm:t>
    </dgm:pt>
    <dgm:pt modelId="{415965A0-407F-2B45-87E1-CA7315F03136}" type="parTrans" cxnId="{4B0D3F61-579F-8841-9C70-7A2E253A7E9E}">
      <dgm:prSet/>
      <dgm:spPr/>
      <dgm:t>
        <a:bodyPr/>
        <a:lstStyle/>
        <a:p>
          <a:endParaRPr lang="fr-FR"/>
        </a:p>
      </dgm:t>
    </dgm:pt>
    <dgm:pt modelId="{628B3EF0-0CA2-7949-B6C0-8276714DF113}" type="sibTrans" cxnId="{4B0D3F61-579F-8841-9C70-7A2E253A7E9E}">
      <dgm:prSet/>
      <dgm:spPr/>
      <dgm:t>
        <a:bodyPr/>
        <a:lstStyle/>
        <a:p>
          <a:endParaRPr lang="fr-FR"/>
        </a:p>
      </dgm:t>
    </dgm:pt>
    <dgm:pt modelId="{8EA95B2F-B005-2F4E-BCE6-9C300FB13F2E}">
      <dgm:prSet phldrT="[Texte]"/>
      <dgm:spPr/>
      <dgm:t>
        <a:bodyPr/>
        <a:lstStyle/>
        <a:p>
          <a:r>
            <a:rPr lang="fr-FR" dirty="0"/>
            <a:t>AVIATION MILITAIRE</a:t>
          </a:r>
        </a:p>
      </dgm:t>
    </dgm:pt>
    <dgm:pt modelId="{C50EEECD-118C-1F49-BE3A-95257C8068BC}" type="parTrans" cxnId="{81C80C21-94F9-5A48-8923-090907EF97C2}">
      <dgm:prSet/>
      <dgm:spPr/>
      <dgm:t>
        <a:bodyPr/>
        <a:lstStyle/>
        <a:p>
          <a:endParaRPr lang="fr-FR"/>
        </a:p>
      </dgm:t>
    </dgm:pt>
    <dgm:pt modelId="{328AF167-3517-8848-A315-F4D939C86A7A}" type="sibTrans" cxnId="{81C80C21-94F9-5A48-8923-090907EF97C2}">
      <dgm:prSet/>
      <dgm:spPr/>
      <dgm:t>
        <a:bodyPr/>
        <a:lstStyle/>
        <a:p>
          <a:endParaRPr lang="fr-FR"/>
        </a:p>
      </dgm:t>
    </dgm:pt>
    <dgm:pt modelId="{7D668CE3-526E-3549-B5B5-A71856DCE1B4}">
      <dgm:prSet phldrT="[Texte]"/>
      <dgm:spPr/>
      <dgm:t>
        <a:bodyPr/>
        <a:lstStyle/>
        <a:p>
          <a:r>
            <a:rPr lang="fr-FR" dirty="0"/>
            <a:t>ASSEMBLAGE/ENTRETIEN PROPULSEURS-APU</a:t>
          </a:r>
        </a:p>
      </dgm:t>
    </dgm:pt>
    <dgm:pt modelId="{782DA467-7747-C44F-B572-20D274239FE1}" type="parTrans" cxnId="{59DB5A6A-3D37-224D-897C-0F55EAA34238}">
      <dgm:prSet/>
      <dgm:spPr/>
      <dgm:t>
        <a:bodyPr/>
        <a:lstStyle/>
        <a:p>
          <a:endParaRPr lang="fr-FR"/>
        </a:p>
      </dgm:t>
    </dgm:pt>
    <dgm:pt modelId="{5E95130C-0119-CA40-A8C9-9CB11115A570}" type="sibTrans" cxnId="{59DB5A6A-3D37-224D-897C-0F55EAA34238}">
      <dgm:prSet/>
      <dgm:spPr/>
      <dgm:t>
        <a:bodyPr/>
        <a:lstStyle/>
        <a:p>
          <a:endParaRPr lang="fr-FR"/>
        </a:p>
      </dgm:t>
    </dgm:pt>
    <dgm:pt modelId="{FDD56E39-DB2C-1D4C-B9E9-5D2A44FA76E8}">
      <dgm:prSet phldrT="[Texte]"/>
      <dgm:spPr/>
      <dgm:t>
        <a:bodyPr/>
        <a:lstStyle/>
        <a:p>
          <a:r>
            <a:rPr lang="fr-FR" dirty="0"/>
            <a:t>ASSEMBLAGE/ENTRETIEN DRÔNES </a:t>
          </a:r>
        </a:p>
      </dgm:t>
    </dgm:pt>
    <dgm:pt modelId="{9D77EE22-B5FA-FC44-A0B2-6253335F1998}" type="parTrans" cxnId="{5F331499-E024-2F4B-BCD6-6D8570A0A1F3}">
      <dgm:prSet/>
      <dgm:spPr/>
      <dgm:t>
        <a:bodyPr/>
        <a:lstStyle/>
        <a:p>
          <a:endParaRPr lang="fr-FR"/>
        </a:p>
      </dgm:t>
    </dgm:pt>
    <dgm:pt modelId="{40937D92-91D3-A24C-A561-9B583F1C274E}" type="sibTrans" cxnId="{5F331499-E024-2F4B-BCD6-6D8570A0A1F3}">
      <dgm:prSet/>
      <dgm:spPr/>
      <dgm:t>
        <a:bodyPr/>
        <a:lstStyle/>
        <a:p>
          <a:endParaRPr lang="fr-FR"/>
        </a:p>
      </dgm:t>
    </dgm:pt>
    <dgm:pt modelId="{40693255-C570-9E48-BD91-0846F220AF76}" type="pres">
      <dgm:prSet presAssocID="{F5DFF504-5617-C747-A0CF-A347197B4C2C}" presName="linear" presStyleCnt="0">
        <dgm:presLayoutVars>
          <dgm:dir/>
          <dgm:resizeHandles val="exact"/>
        </dgm:presLayoutVars>
      </dgm:prSet>
      <dgm:spPr/>
      <dgm:t>
        <a:bodyPr/>
        <a:lstStyle/>
        <a:p>
          <a:endParaRPr lang="fr-FR"/>
        </a:p>
      </dgm:t>
    </dgm:pt>
    <dgm:pt modelId="{D0554D27-9FCF-1D4E-AE4F-EB40346BB030}" type="pres">
      <dgm:prSet presAssocID="{4869B41D-E4B3-764B-962F-C9C99E6D341E}" presName="comp" presStyleCnt="0"/>
      <dgm:spPr/>
    </dgm:pt>
    <dgm:pt modelId="{4406EC1F-C2A5-F44B-A029-B3865CEBD5A4}" type="pres">
      <dgm:prSet presAssocID="{4869B41D-E4B3-764B-962F-C9C99E6D341E}" presName="box" presStyleLbl="node1" presStyleIdx="0" presStyleCnt="10" custLinFactNeighborX="-1349"/>
      <dgm:spPr/>
      <dgm:t>
        <a:bodyPr/>
        <a:lstStyle/>
        <a:p>
          <a:endParaRPr lang="fr-FR"/>
        </a:p>
      </dgm:t>
    </dgm:pt>
    <dgm:pt modelId="{E5D3DF40-DA63-704C-BA42-C5DB181DAD22}" type="pres">
      <dgm:prSet presAssocID="{4869B41D-E4B3-764B-962F-C9C99E6D341E}" presName="img" presStyleLbl="fgImgPlace1" presStyleIdx="0" presStyleCnt="1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6000" b="-6000"/>
          </a:stretch>
        </a:blipFill>
      </dgm:spPr>
    </dgm:pt>
    <dgm:pt modelId="{464FE9C2-16AC-1148-90BB-33BF84EF7969}" type="pres">
      <dgm:prSet presAssocID="{4869B41D-E4B3-764B-962F-C9C99E6D341E}" presName="text" presStyleLbl="node1" presStyleIdx="0" presStyleCnt="10">
        <dgm:presLayoutVars>
          <dgm:bulletEnabled val="1"/>
        </dgm:presLayoutVars>
      </dgm:prSet>
      <dgm:spPr/>
      <dgm:t>
        <a:bodyPr/>
        <a:lstStyle/>
        <a:p>
          <a:endParaRPr lang="fr-FR"/>
        </a:p>
      </dgm:t>
    </dgm:pt>
    <dgm:pt modelId="{A8BD0C3D-A601-1C42-9B63-EBD052E0BE40}" type="pres">
      <dgm:prSet presAssocID="{8E20EFFC-C95B-F740-8184-C1AD21AE9294}" presName="spacer" presStyleCnt="0"/>
      <dgm:spPr/>
    </dgm:pt>
    <dgm:pt modelId="{A40B97B6-3679-1242-8D99-F1F552AC1341}" type="pres">
      <dgm:prSet presAssocID="{23F02873-77E5-044C-9498-7C4448AA6AEC}" presName="comp" presStyleCnt="0"/>
      <dgm:spPr/>
    </dgm:pt>
    <dgm:pt modelId="{D2A86A50-A336-6446-891E-27195969773C}" type="pres">
      <dgm:prSet presAssocID="{23F02873-77E5-044C-9498-7C4448AA6AEC}" presName="box" presStyleLbl="node1" presStyleIdx="1" presStyleCnt="10"/>
      <dgm:spPr/>
      <dgm:t>
        <a:bodyPr/>
        <a:lstStyle/>
        <a:p>
          <a:endParaRPr lang="fr-FR"/>
        </a:p>
      </dgm:t>
    </dgm:pt>
    <dgm:pt modelId="{2480550E-14A1-224F-91EF-A788CFDE705B}" type="pres">
      <dgm:prSet presAssocID="{23F02873-77E5-044C-9498-7C4448AA6AEC}" presName="img" presStyleLbl="fgImgPlace1" presStyleIdx="1" presStyleCnt="1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000" r="-1000"/>
          </a:stretch>
        </a:blipFill>
      </dgm:spPr>
    </dgm:pt>
    <dgm:pt modelId="{10AF60CB-57F1-B74E-8A76-F99CE0DF3C64}" type="pres">
      <dgm:prSet presAssocID="{23F02873-77E5-044C-9498-7C4448AA6AEC}" presName="text" presStyleLbl="node1" presStyleIdx="1" presStyleCnt="10">
        <dgm:presLayoutVars>
          <dgm:bulletEnabled val="1"/>
        </dgm:presLayoutVars>
      </dgm:prSet>
      <dgm:spPr/>
      <dgm:t>
        <a:bodyPr/>
        <a:lstStyle/>
        <a:p>
          <a:endParaRPr lang="fr-FR"/>
        </a:p>
      </dgm:t>
    </dgm:pt>
    <dgm:pt modelId="{076E9D04-2465-CC49-B338-4E066ACD2892}" type="pres">
      <dgm:prSet presAssocID="{F8727873-24DF-9A4F-A3F6-8EB223C31B60}" presName="spacer" presStyleCnt="0"/>
      <dgm:spPr/>
    </dgm:pt>
    <dgm:pt modelId="{85CDA771-B7FC-1D49-BF8B-331730468C80}" type="pres">
      <dgm:prSet presAssocID="{7D668CE3-526E-3549-B5B5-A71856DCE1B4}" presName="comp" presStyleCnt="0"/>
      <dgm:spPr/>
    </dgm:pt>
    <dgm:pt modelId="{9195D400-E650-BC40-A297-959C7FB4CAB6}" type="pres">
      <dgm:prSet presAssocID="{7D668CE3-526E-3549-B5B5-A71856DCE1B4}" presName="box" presStyleLbl="node1" presStyleIdx="2" presStyleCnt="10"/>
      <dgm:spPr/>
      <dgm:t>
        <a:bodyPr/>
        <a:lstStyle/>
        <a:p>
          <a:endParaRPr lang="fr-FR"/>
        </a:p>
      </dgm:t>
    </dgm:pt>
    <dgm:pt modelId="{72565B97-69EC-6541-A3C6-ECCFA67DEC6D}" type="pres">
      <dgm:prSet presAssocID="{7D668CE3-526E-3549-B5B5-A71856DCE1B4}" presName="img" presStyleLbl="fgImgPlace1" presStyleIdx="2" presStyleCnt="1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0" b="-50000"/>
          </a:stretch>
        </a:blipFill>
      </dgm:spPr>
    </dgm:pt>
    <dgm:pt modelId="{B54B9BD0-D774-F742-8422-EF1658E1759F}" type="pres">
      <dgm:prSet presAssocID="{7D668CE3-526E-3549-B5B5-A71856DCE1B4}" presName="text" presStyleLbl="node1" presStyleIdx="2" presStyleCnt="10">
        <dgm:presLayoutVars>
          <dgm:bulletEnabled val="1"/>
        </dgm:presLayoutVars>
      </dgm:prSet>
      <dgm:spPr/>
      <dgm:t>
        <a:bodyPr/>
        <a:lstStyle/>
        <a:p>
          <a:endParaRPr lang="fr-FR"/>
        </a:p>
      </dgm:t>
    </dgm:pt>
    <dgm:pt modelId="{4B322973-28E6-4148-BEF4-1EABA43BC612}" type="pres">
      <dgm:prSet presAssocID="{5E95130C-0119-CA40-A8C9-9CB11115A570}" presName="spacer" presStyleCnt="0"/>
      <dgm:spPr/>
    </dgm:pt>
    <dgm:pt modelId="{69ECB4D6-07EC-D141-B3D1-72F4EBE3333B}" type="pres">
      <dgm:prSet presAssocID="{FBF8EDA6-D30C-B64F-9F61-8AAF79B1C96F}" presName="comp" presStyleCnt="0"/>
      <dgm:spPr/>
    </dgm:pt>
    <dgm:pt modelId="{38B647BA-660D-8742-8628-E276979050AB}" type="pres">
      <dgm:prSet presAssocID="{FBF8EDA6-D30C-B64F-9F61-8AAF79B1C96F}" presName="box" presStyleLbl="node1" presStyleIdx="3" presStyleCnt="10"/>
      <dgm:spPr/>
      <dgm:t>
        <a:bodyPr/>
        <a:lstStyle/>
        <a:p>
          <a:endParaRPr lang="fr-FR"/>
        </a:p>
      </dgm:t>
    </dgm:pt>
    <dgm:pt modelId="{D6B373E8-3B0E-9B49-808C-D4DD55E54913}" type="pres">
      <dgm:prSet presAssocID="{FBF8EDA6-D30C-B64F-9F61-8AAF79B1C96F}" presName="img" presStyleLbl="fgImgPlace1" presStyleIdx="3" presStyleCnt="10"/>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7000" b="-7000"/>
          </a:stretch>
        </a:blipFill>
      </dgm:spPr>
    </dgm:pt>
    <dgm:pt modelId="{9E61B915-3384-2649-9F68-2A7E809DD200}" type="pres">
      <dgm:prSet presAssocID="{FBF8EDA6-D30C-B64F-9F61-8AAF79B1C96F}" presName="text" presStyleLbl="node1" presStyleIdx="3" presStyleCnt="10">
        <dgm:presLayoutVars>
          <dgm:bulletEnabled val="1"/>
        </dgm:presLayoutVars>
      </dgm:prSet>
      <dgm:spPr/>
      <dgm:t>
        <a:bodyPr/>
        <a:lstStyle/>
        <a:p>
          <a:endParaRPr lang="fr-FR"/>
        </a:p>
      </dgm:t>
    </dgm:pt>
    <dgm:pt modelId="{459E1896-E8B3-5147-83A7-948D2A83DDBC}" type="pres">
      <dgm:prSet presAssocID="{68D0591E-065B-8048-B7BD-66954E13ECEF}" presName="spacer" presStyleCnt="0"/>
      <dgm:spPr/>
    </dgm:pt>
    <dgm:pt modelId="{5217EE9B-D834-7140-B23C-D9D887144922}" type="pres">
      <dgm:prSet presAssocID="{FDD56E39-DB2C-1D4C-B9E9-5D2A44FA76E8}" presName="comp" presStyleCnt="0"/>
      <dgm:spPr/>
    </dgm:pt>
    <dgm:pt modelId="{A3E36DDC-19D0-2D4D-B9B0-A52676688A14}" type="pres">
      <dgm:prSet presAssocID="{FDD56E39-DB2C-1D4C-B9E9-5D2A44FA76E8}" presName="box" presStyleLbl="node1" presStyleIdx="4" presStyleCnt="10"/>
      <dgm:spPr/>
      <dgm:t>
        <a:bodyPr/>
        <a:lstStyle/>
        <a:p>
          <a:endParaRPr lang="fr-FR"/>
        </a:p>
      </dgm:t>
    </dgm:pt>
    <dgm:pt modelId="{9F13FDEC-C8BE-0340-8CC7-B44891F4EC41}" type="pres">
      <dgm:prSet presAssocID="{FDD56E39-DB2C-1D4C-B9E9-5D2A44FA76E8}" presName="img" presStyleLbl="fgImgPlace1" presStyleIdx="4" presStyleCnt="10"/>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t="-50000" b="-50000"/>
          </a:stretch>
        </a:blipFill>
      </dgm:spPr>
    </dgm:pt>
    <dgm:pt modelId="{1F3068E4-621F-B243-BB40-4C234ABDE17E}" type="pres">
      <dgm:prSet presAssocID="{FDD56E39-DB2C-1D4C-B9E9-5D2A44FA76E8}" presName="text" presStyleLbl="node1" presStyleIdx="4" presStyleCnt="10">
        <dgm:presLayoutVars>
          <dgm:bulletEnabled val="1"/>
        </dgm:presLayoutVars>
      </dgm:prSet>
      <dgm:spPr/>
      <dgm:t>
        <a:bodyPr/>
        <a:lstStyle/>
        <a:p>
          <a:endParaRPr lang="fr-FR"/>
        </a:p>
      </dgm:t>
    </dgm:pt>
    <dgm:pt modelId="{CFBAC05C-1871-D14D-A52D-1206ECDDDD61}" type="pres">
      <dgm:prSet presAssocID="{40937D92-91D3-A24C-A561-9B583F1C274E}" presName="spacer" presStyleCnt="0"/>
      <dgm:spPr/>
    </dgm:pt>
    <dgm:pt modelId="{5EE09DAB-7ADD-7647-B631-11026AEB9B12}" type="pres">
      <dgm:prSet presAssocID="{2B1CCEEC-4392-1944-A9F5-A69132A858CB}" presName="comp" presStyleCnt="0"/>
      <dgm:spPr/>
    </dgm:pt>
    <dgm:pt modelId="{FBFC11D5-4D08-1048-906E-876C855A2D33}" type="pres">
      <dgm:prSet presAssocID="{2B1CCEEC-4392-1944-A9F5-A69132A858CB}" presName="box" presStyleLbl="node1" presStyleIdx="5" presStyleCnt="10"/>
      <dgm:spPr/>
      <dgm:t>
        <a:bodyPr/>
        <a:lstStyle/>
        <a:p>
          <a:endParaRPr lang="fr-FR"/>
        </a:p>
      </dgm:t>
    </dgm:pt>
    <dgm:pt modelId="{81589C77-B174-0D43-AE9B-C4520F2B75EB}" type="pres">
      <dgm:prSet presAssocID="{2B1CCEEC-4392-1944-A9F5-A69132A858CB}" presName="img" presStyleLbl="fgImgPlace1" presStyleIdx="5" presStyleCnt="10"/>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t="-84000" b="-84000"/>
          </a:stretch>
        </a:blipFill>
      </dgm:spPr>
    </dgm:pt>
    <dgm:pt modelId="{9347E396-7404-1A42-AB45-D31C2A39FD7A}" type="pres">
      <dgm:prSet presAssocID="{2B1CCEEC-4392-1944-A9F5-A69132A858CB}" presName="text" presStyleLbl="node1" presStyleIdx="5" presStyleCnt="10">
        <dgm:presLayoutVars>
          <dgm:bulletEnabled val="1"/>
        </dgm:presLayoutVars>
      </dgm:prSet>
      <dgm:spPr/>
      <dgm:t>
        <a:bodyPr/>
        <a:lstStyle/>
        <a:p>
          <a:endParaRPr lang="fr-FR"/>
        </a:p>
      </dgm:t>
    </dgm:pt>
    <dgm:pt modelId="{FACCDBDF-9A02-6C43-9117-E89F3D15B832}" type="pres">
      <dgm:prSet presAssocID="{628B3EF0-0CA2-7949-B6C0-8276714DF113}" presName="spacer" presStyleCnt="0"/>
      <dgm:spPr/>
    </dgm:pt>
    <dgm:pt modelId="{6403A6C3-EC66-5042-92B7-7CD1527B34DF}" type="pres">
      <dgm:prSet presAssocID="{0129C8EB-748F-DA44-B287-E0FE7B752DAA}" presName="comp" presStyleCnt="0"/>
      <dgm:spPr/>
    </dgm:pt>
    <dgm:pt modelId="{E5447E85-CBB9-A84A-8580-113C66FE262E}" type="pres">
      <dgm:prSet presAssocID="{0129C8EB-748F-DA44-B287-E0FE7B752DAA}" presName="box" presStyleLbl="node1" presStyleIdx="6" presStyleCnt="10"/>
      <dgm:spPr/>
      <dgm:t>
        <a:bodyPr/>
        <a:lstStyle/>
        <a:p>
          <a:endParaRPr lang="fr-FR"/>
        </a:p>
      </dgm:t>
    </dgm:pt>
    <dgm:pt modelId="{C1463634-645B-E247-AC56-2732FA31DCBA}" type="pres">
      <dgm:prSet presAssocID="{0129C8EB-748F-DA44-B287-E0FE7B752DAA}" presName="img" presStyleLbl="fgImgPlace1" presStyleIdx="6" presStyleCnt="10"/>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34000" r="-34000"/>
          </a:stretch>
        </a:blipFill>
      </dgm:spPr>
    </dgm:pt>
    <dgm:pt modelId="{FB9404C3-E384-634B-A888-8D1231720917}" type="pres">
      <dgm:prSet presAssocID="{0129C8EB-748F-DA44-B287-E0FE7B752DAA}" presName="text" presStyleLbl="node1" presStyleIdx="6" presStyleCnt="10">
        <dgm:presLayoutVars>
          <dgm:bulletEnabled val="1"/>
        </dgm:presLayoutVars>
      </dgm:prSet>
      <dgm:spPr/>
      <dgm:t>
        <a:bodyPr/>
        <a:lstStyle/>
        <a:p>
          <a:endParaRPr lang="fr-FR"/>
        </a:p>
      </dgm:t>
    </dgm:pt>
    <dgm:pt modelId="{6607B5C0-B31E-F648-A4B4-B6AB1E5256A6}" type="pres">
      <dgm:prSet presAssocID="{7CF0D040-35E1-F945-874F-7D8593768E07}" presName="spacer" presStyleCnt="0"/>
      <dgm:spPr/>
    </dgm:pt>
    <dgm:pt modelId="{58771DD7-EA36-9F46-B5C6-A92E0580E6EA}" type="pres">
      <dgm:prSet presAssocID="{4F92993E-79CE-CF47-BF9A-9DD4197A6C96}" presName="comp" presStyleCnt="0"/>
      <dgm:spPr/>
    </dgm:pt>
    <dgm:pt modelId="{D4BD1E6F-ACC9-F644-84D8-9155016B648B}" type="pres">
      <dgm:prSet presAssocID="{4F92993E-79CE-CF47-BF9A-9DD4197A6C96}" presName="box" presStyleLbl="node1" presStyleIdx="7" presStyleCnt="10"/>
      <dgm:spPr/>
      <dgm:t>
        <a:bodyPr/>
        <a:lstStyle/>
        <a:p>
          <a:endParaRPr lang="fr-FR"/>
        </a:p>
      </dgm:t>
    </dgm:pt>
    <dgm:pt modelId="{4C752F5A-B309-3D4C-AF31-365BC0A3D2BB}" type="pres">
      <dgm:prSet presAssocID="{4F92993E-79CE-CF47-BF9A-9DD4197A6C96}" presName="img" presStyleLbl="fgImgPlace1" presStyleIdx="7" presStyleCnt="10"/>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t="-6000" b="-6000"/>
          </a:stretch>
        </a:blipFill>
      </dgm:spPr>
    </dgm:pt>
    <dgm:pt modelId="{7A7820AB-3A0C-654E-ACAF-0DEF8D8E1A7A}" type="pres">
      <dgm:prSet presAssocID="{4F92993E-79CE-CF47-BF9A-9DD4197A6C96}" presName="text" presStyleLbl="node1" presStyleIdx="7" presStyleCnt="10">
        <dgm:presLayoutVars>
          <dgm:bulletEnabled val="1"/>
        </dgm:presLayoutVars>
      </dgm:prSet>
      <dgm:spPr/>
      <dgm:t>
        <a:bodyPr/>
        <a:lstStyle/>
        <a:p>
          <a:endParaRPr lang="fr-FR"/>
        </a:p>
      </dgm:t>
    </dgm:pt>
    <dgm:pt modelId="{87F6F64F-30D0-1F4E-9F16-391B2BCC21A5}" type="pres">
      <dgm:prSet presAssocID="{559C0E0F-0D32-5649-9E26-7A6BD2F068D1}" presName="spacer" presStyleCnt="0"/>
      <dgm:spPr/>
    </dgm:pt>
    <dgm:pt modelId="{BC2D76A6-4E33-2444-875E-E760C287318A}" type="pres">
      <dgm:prSet presAssocID="{37A5328B-5569-554D-9E2A-575DE6390235}" presName="comp" presStyleCnt="0"/>
      <dgm:spPr/>
    </dgm:pt>
    <dgm:pt modelId="{51000E41-BD11-2843-90DA-3D92B053544D}" type="pres">
      <dgm:prSet presAssocID="{37A5328B-5569-554D-9E2A-575DE6390235}" presName="box" presStyleLbl="node1" presStyleIdx="8" presStyleCnt="10"/>
      <dgm:spPr/>
      <dgm:t>
        <a:bodyPr/>
        <a:lstStyle/>
        <a:p>
          <a:endParaRPr lang="fr-FR"/>
        </a:p>
      </dgm:t>
    </dgm:pt>
    <dgm:pt modelId="{5C60A83C-1B43-F84C-A01A-FA7F934207B7}" type="pres">
      <dgm:prSet presAssocID="{37A5328B-5569-554D-9E2A-575DE6390235}" presName="img" presStyleLbl="fgImgPlace1" presStyleIdx="8" presStyleCnt="10"/>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t="-47000" b="-47000"/>
          </a:stretch>
        </a:blipFill>
      </dgm:spPr>
    </dgm:pt>
    <dgm:pt modelId="{7E9B5C82-A140-DC49-ACF2-568EDF4DF4B1}" type="pres">
      <dgm:prSet presAssocID="{37A5328B-5569-554D-9E2A-575DE6390235}" presName="text" presStyleLbl="node1" presStyleIdx="8" presStyleCnt="10">
        <dgm:presLayoutVars>
          <dgm:bulletEnabled val="1"/>
        </dgm:presLayoutVars>
      </dgm:prSet>
      <dgm:spPr/>
      <dgm:t>
        <a:bodyPr/>
        <a:lstStyle/>
        <a:p>
          <a:endParaRPr lang="fr-FR"/>
        </a:p>
      </dgm:t>
    </dgm:pt>
    <dgm:pt modelId="{0BF71C95-8C1C-C74A-BC87-EF2591F39145}" type="pres">
      <dgm:prSet presAssocID="{F873BE79-9005-5D42-9909-71ADDD32F10B}" presName="spacer" presStyleCnt="0"/>
      <dgm:spPr/>
    </dgm:pt>
    <dgm:pt modelId="{C62DE2CB-3688-D041-86BD-A7C99FBD4F91}" type="pres">
      <dgm:prSet presAssocID="{8EA95B2F-B005-2F4E-BCE6-9C300FB13F2E}" presName="comp" presStyleCnt="0"/>
      <dgm:spPr/>
    </dgm:pt>
    <dgm:pt modelId="{25C636DE-651B-A441-B019-4BCBA8E7D4CB}" type="pres">
      <dgm:prSet presAssocID="{8EA95B2F-B005-2F4E-BCE6-9C300FB13F2E}" presName="box" presStyleLbl="node1" presStyleIdx="9" presStyleCnt="10"/>
      <dgm:spPr/>
      <dgm:t>
        <a:bodyPr/>
        <a:lstStyle/>
        <a:p>
          <a:endParaRPr lang="fr-FR"/>
        </a:p>
      </dgm:t>
    </dgm:pt>
    <dgm:pt modelId="{85AA34CE-C6D7-F34E-96E2-E257D46E001C}" type="pres">
      <dgm:prSet presAssocID="{8EA95B2F-B005-2F4E-BCE6-9C300FB13F2E}" presName="img" presStyleLbl="fgImgPlace1" presStyleIdx="9" presStyleCnt="10"/>
      <dgm:spPr>
        <a:blipFill>
          <a:blip xmlns:r="http://schemas.openxmlformats.org/officeDocument/2006/relationships" r:embed="rId10" cstate="print">
            <a:extLst>
              <a:ext uri="{28A0092B-C50C-407E-A947-70E740481C1C}">
                <a14:useLocalDpi xmlns:a14="http://schemas.microsoft.com/office/drawing/2010/main" val="0"/>
              </a:ext>
            </a:extLst>
          </a:blip>
          <a:srcRect/>
          <a:stretch>
            <a:fillRect t="-56000" b="-56000"/>
          </a:stretch>
        </a:blipFill>
      </dgm:spPr>
    </dgm:pt>
    <dgm:pt modelId="{E1301B16-139B-4C4D-8113-2DDDEA714F4E}" type="pres">
      <dgm:prSet presAssocID="{8EA95B2F-B005-2F4E-BCE6-9C300FB13F2E}" presName="text" presStyleLbl="node1" presStyleIdx="9" presStyleCnt="10">
        <dgm:presLayoutVars>
          <dgm:bulletEnabled val="1"/>
        </dgm:presLayoutVars>
      </dgm:prSet>
      <dgm:spPr/>
      <dgm:t>
        <a:bodyPr/>
        <a:lstStyle/>
        <a:p>
          <a:endParaRPr lang="fr-FR"/>
        </a:p>
      </dgm:t>
    </dgm:pt>
  </dgm:ptLst>
  <dgm:cxnLst>
    <dgm:cxn modelId="{48B98B82-B5FE-394A-97CF-F2B986BE841E}" type="presOf" srcId="{4869B41D-E4B3-764B-962F-C9C99E6D341E}" destId="{4406EC1F-C2A5-F44B-A029-B3865CEBD5A4}" srcOrd="0" destOrd="0" presId="urn:microsoft.com/office/officeart/2005/8/layout/vList4"/>
    <dgm:cxn modelId="{A84AB740-9322-FC4E-BFBD-1AD3F91129D0}" type="presOf" srcId="{2B1CCEEC-4392-1944-A9F5-A69132A858CB}" destId="{FBFC11D5-4D08-1048-906E-876C855A2D33}" srcOrd="0" destOrd="0" presId="urn:microsoft.com/office/officeart/2005/8/layout/vList4"/>
    <dgm:cxn modelId="{079788D3-85DA-544A-A5DC-95990E547A50}" type="presOf" srcId="{4F92993E-79CE-CF47-BF9A-9DD4197A6C96}" destId="{D4BD1E6F-ACC9-F644-84D8-9155016B648B}" srcOrd="0" destOrd="0" presId="urn:microsoft.com/office/officeart/2005/8/layout/vList4"/>
    <dgm:cxn modelId="{A8CB248F-01CE-FE43-9B0C-9349E6A7E7DD}" type="presOf" srcId="{FBF8EDA6-D30C-B64F-9F61-8AAF79B1C96F}" destId="{9E61B915-3384-2649-9F68-2A7E809DD200}" srcOrd="1" destOrd="0" presId="urn:microsoft.com/office/officeart/2005/8/layout/vList4"/>
    <dgm:cxn modelId="{EC7E7671-CAA0-9E46-A9CE-B1BB77369F56}" type="presOf" srcId="{8EA95B2F-B005-2F4E-BCE6-9C300FB13F2E}" destId="{25C636DE-651B-A441-B019-4BCBA8E7D4CB}" srcOrd="0" destOrd="0" presId="urn:microsoft.com/office/officeart/2005/8/layout/vList4"/>
    <dgm:cxn modelId="{4667C6BE-550E-364D-AA03-EAC23A8F8864}" srcId="{F5DFF504-5617-C747-A0CF-A347197B4C2C}" destId="{FBF8EDA6-D30C-B64F-9F61-8AAF79B1C96F}" srcOrd="3" destOrd="0" parTransId="{1F4BA6CD-8980-754B-8125-E0BF262B64E0}" sibTransId="{68D0591E-065B-8048-B7BD-66954E13ECEF}"/>
    <dgm:cxn modelId="{5D27229E-9BBF-B14E-A4F5-B78182EBB729}" type="presOf" srcId="{FBF8EDA6-D30C-B64F-9F61-8AAF79B1C96F}" destId="{38B647BA-660D-8742-8628-E276979050AB}" srcOrd="0" destOrd="0" presId="urn:microsoft.com/office/officeart/2005/8/layout/vList4"/>
    <dgm:cxn modelId="{F83B8056-CC79-4D47-87F8-820B08C076D4}" type="presOf" srcId="{7D668CE3-526E-3549-B5B5-A71856DCE1B4}" destId="{B54B9BD0-D774-F742-8422-EF1658E1759F}" srcOrd="1" destOrd="0" presId="urn:microsoft.com/office/officeart/2005/8/layout/vList4"/>
    <dgm:cxn modelId="{11715B17-4955-BA45-95D9-A40CACD0F4FA}" type="presOf" srcId="{37A5328B-5569-554D-9E2A-575DE6390235}" destId="{51000E41-BD11-2843-90DA-3D92B053544D}" srcOrd="0" destOrd="0" presId="urn:microsoft.com/office/officeart/2005/8/layout/vList4"/>
    <dgm:cxn modelId="{9A65B59E-A6E0-474B-88B1-E3F67A137B02}" type="presOf" srcId="{37A5328B-5569-554D-9E2A-575DE6390235}" destId="{7E9B5C82-A140-DC49-ACF2-568EDF4DF4B1}" srcOrd="1" destOrd="0" presId="urn:microsoft.com/office/officeart/2005/8/layout/vList4"/>
    <dgm:cxn modelId="{052270F6-1944-FC4B-9C6D-CEA0D77E91B8}" srcId="{F5DFF504-5617-C747-A0CF-A347197B4C2C}" destId="{37A5328B-5569-554D-9E2A-575DE6390235}" srcOrd="8" destOrd="0" parTransId="{C9854EA6-B665-F34D-B79C-2DC2B3276A28}" sibTransId="{F873BE79-9005-5D42-9909-71ADDD32F10B}"/>
    <dgm:cxn modelId="{3D0C588D-423C-4843-8FE7-E4A74B5F9B89}" type="presOf" srcId="{4869B41D-E4B3-764B-962F-C9C99E6D341E}" destId="{464FE9C2-16AC-1148-90BB-33BF84EF7969}" srcOrd="1" destOrd="0" presId="urn:microsoft.com/office/officeart/2005/8/layout/vList4"/>
    <dgm:cxn modelId="{81C80C21-94F9-5A48-8923-090907EF97C2}" srcId="{F5DFF504-5617-C747-A0CF-A347197B4C2C}" destId="{8EA95B2F-B005-2F4E-BCE6-9C300FB13F2E}" srcOrd="9" destOrd="0" parTransId="{C50EEECD-118C-1F49-BE3A-95257C8068BC}" sibTransId="{328AF167-3517-8848-A315-F4D939C86A7A}"/>
    <dgm:cxn modelId="{AA26F208-E704-6843-B243-E60EEE2DD5A5}" type="presOf" srcId="{4F92993E-79CE-CF47-BF9A-9DD4197A6C96}" destId="{7A7820AB-3A0C-654E-ACAF-0DEF8D8E1A7A}" srcOrd="1" destOrd="0" presId="urn:microsoft.com/office/officeart/2005/8/layout/vList4"/>
    <dgm:cxn modelId="{087F426A-2177-EB48-B25C-21805EC5BE76}" type="presOf" srcId="{0129C8EB-748F-DA44-B287-E0FE7B752DAA}" destId="{E5447E85-CBB9-A84A-8580-113C66FE262E}" srcOrd="0" destOrd="0" presId="urn:microsoft.com/office/officeart/2005/8/layout/vList4"/>
    <dgm:cxn modelId="{4B0D3F61-579F-8841-9C70-7A2E253A7E9E}" srcId="{F5DFF504-5617-C747-A0CF-A347197B4C2C}" destId="{2B1CCEEC-4392-1944-A9F5-A69132A858CB}" srcOrd="5" destOrd="0" parTransId="{415965A0-407F-2B45-87E1-CA7315F03136}" sibTransId="{628B3EF0-0CA2-7949-B6C0-8276714DF113}"/>
    <dgm:cxn modelId="{E0B0BEF9-633F-6942-8E7A-46ECC12E1DBF}" type="presOf" srcId="{FDD56E39-DB2C-1D4C-B9E9-5D2A44FA76E8}" destId="{A3E36DDC-19D0-2D4D-B9B0-A52676688A14}" srcOrd="0" destOrd="0" presId="urn:microsoft.com/office/officeart/2005/8/layout/vList4"/>
    <dgm:cxn modelId="{59DB5A6A-3D37-224D-897C-0F55EAA34238}" srcId="{F5DFF504-5617-C747-A0CF-A347197B4C2C}" destId="{7D668CE3-526E-3549-B5B5-A71856DCE1B4}" srcOrd="2" destOrd="0" parTransId="{782DA467-7747-C44F-B572-20D274239FE1}" sibTransId="{5E95130C-0119-CA40-A8C9-9CB11115A570}"/>
    <dgm:cxn modelId="{DB26C830-C361-2A47-B9CE-BA7282739613}" type="presOf" srcId="{0129C8EB-748F-DA44-B287-E0FE7B752DAA}" destId="{FB9404C3-E384-634B-A888-8D1231720917}" srcOrd="1" destOrd="0" presId="urn:microsoft.com/office/officeart/2005/8/layout/vList4"/>
    <dgm:cxn modelId="{1A77E06F-4783-0C4B-875A-66451DC014A6}" type="presOf" srcId="{2B1CCEEC-4392-1944-A9F5-A69132A858CB}" destId="{9347E396-7404-1A42-AB45-D31C2A39FD7A}" srcOrd="1" destOrd="0" presId="urn:microsoft.com/office/officeart/2005/8/layout/vList4"/>
    <dgm:cxn modelId="{1B9AA024-C829-D449-A37B-859257948EC0}" srcId="{F5DFF504-5617-C747-A0CF-A347197B4C2C}" destId="{23F02873-77E5-044C-9498-7C4448AA6AEC}" srcOrd="1" destOrd="0" parTransId="{79F1070A-E324-824C-AF01-94877F80E9FA}" sibTransId="{F8727873-24DF-9A4F-A3F6-8EB223C31B60}"/>
    <dgm:cxn modelId="{A203700A-FA71-3043-9775-A406E3FAC389}" type="presOf" srcId="{23F02873-77E5-044C-9498-7C4448AA6AEC}" destId="{D2A86A50-A336-6446-891E-27195969773C}" srcOrd="0" destOrd="0" presId="urn:microsoft.com/office/officeart/2005/8/layout/vList4"/>
    <dgm:cxn modelId="{D40B718D-1CA4-DA44-8FBB-65716385998E}" type="presOf" srcId="{8EA95B2F-B005-2F4E-BCE6-9C300FB13F2E}" destId="{E1301B16-139B-4C4D-8113-2DDDEA714F4E}" srcOrd="1" destOrd="0" presId="urn:microsoft.com/office/officeart/2005/8/layout/vList4"/>
    <dgm:cxn modelId="{B14ECC97-0D11-1C49-98A4-0944D9BDA825}" type="presOf" srcId="{23F02873-77E5-044C-9498-7C4448AA6AEC}" destId="{10AF60CB-57F1-B74E-8A76-F99CE0DF3C64}" srcOrd="1" destOrd="0" presId="urn:microsoft.com/office/officeart/2005/8/layout/vList4"/>
    <dgm:cxn modelId="{2A23EC03-FC48-C84D-AFD3-1B050ECD632E}" srcId="{F5DFF504-5617-C747-A0CF-A347197B4C2C}" destId="{4869B41D-E4B3-764B-962F-C9C99E6D341E}" srcOrd="0" destOrd="0" parTransId="{6A0F9C37-6B8C-A74D-8401-C09B085B18C8}" sibTransId="{8E20EFFC-C95B-F740-8184-C1AD21AE9294}"/>
    <dgm:cxn modelId="{973D2061-C5C7-784B-9A83-8C69AA5F34AE}" type="presOf" srcId="{7D668CE3-526E-3549-B5B5-A71856DCE1B4}" destId="{9195D400-E650-BC40-A297-959C7FB4CAB6}" srcOrd="0" destOrd="0" presId="urn:microsoft.com/office/officeart/2005/8/layout/vList4"/>
    <dgm:cxn modelId="{DF3E45AD-ABFC-7744-B6B1-5AE62B95AC3C}" type="presOf" srcId="{FDD56E39-DB2C-1D4C-B9E9-5D2A44FA76E8}" destId="{1F3068E4-621F-B243-BB40-4C234ABDE17E}" srcOrd="1" destOrd="0" presId="urn:microsoft.com/office/officeart/2005/8/layout/vList4"/>
    <dgm:cxn modelId="{8B234998-1168-894E-A4FF-F44C1174CD9A}" type="presOf" srcId="{F5DFF504-5617-C747-A0CF-A347197B4C2C}" destId="{40693255-C570-9E48-BD91-0846F220AF76}" srcOrd="0" destOrd="0" presId="urn:microsoft.com/office/officeart/2005/8/layout/vList4"/>
    <dgm:cxn modelId="{D6DA7A35-A05E-364E-BAF8-864A108C4D97}" srcId="{F5DFF504-5617-C747-A0CF-A347197B4C2C}" destId="{4F92993E-79CE-CF47-BF9A-9DD4197A6C96}" srcOrd="7" destOrd="0" parTransId="{D716ACFB-8993-134A-98B7-262914913320}" sibTransId="{559C0E0F-0D32-5649-9E26-7A6BD2F068D1}"/>
    <dgm:cxn modelId="{CAA5F5FB-637C-FF49-A485-9B5515E4AFC4}" srcId="{F5DFF504-5617-C747-A0CF-A347197B4C2C}" destId="{0129C8EB-748F-DA44-B287-E0FE7B752DAA}" srcOrd="6" destOrd="0" parTransId="{C2B6EFF5-DB3E-EE4C-B494-FD45DD963D83}" sibTransId="{7CF0D040-35E1-F945-874F-7D8593768E07}"/>
    <dgm:cxn modelId="{5F331499-E024-2F4B-BCD6-6D8570A0A1F3}" srcId="{F5DFF504-5617-C747-A0CF-A347197B4C2C}" destId="{FDD56E39-DB2C-1D4C-B9E9-5D2A44FA76E8}" srcOrd="4" destOrd="0" parTransId="{9D77EE22-B5FA-FC44-A0B2-6253335F1998}" sibTransId="{40937D92-91D3-A24C-A561-9B583F1C274E}"/>
    <dgm:cxn modelId="{B3F25DD1-D6D8-2544-AEF8-42FB2256B509}" type="presParOf" srcId="{40693255-C570-9E48-BD91-0846F220AF76}" destId="{D0554D27-9FCF-1D4E-AE4F-EB40346BB030}" srcOrd="0" destOrd="0" presId="urn:microsoft.com/office/officeart/2005/8/layout/vList4"/>
    <dgm:cxn modelId="{8DA023D7-8CB6-4246-951D-1453019EBB61}" type="presParOf" srcId="{D0554D27-9FCF-1D4E-AE4F-EB40346BB030}" destId="{4406EC1F-C2A5-F44B-A029-B3865CEBD5A4}" srcOrd="0" destOrd="0" presId="urn:microsoft.com/office/officeart/2005/8/layout/vList4"/>
    <dgm:cxn modelId="{C6B23DFB-852A-B040-B3E7-B371A75CFA92}" type="presParOf" srcId="{D0554D27-9FCF-1D4E-AE4F-EB40346BB030}" destId="{E5D3DF40-DA63-704C-BA42-C5DB181DAD22}" srcOrd="1" destOrd="0" presId="urn:microsoft.com/office/officeart/2005/8/layout/vList4"/>
    <dgm:cxn modelId="{72A7F5AD-DD77-E446-AC0A-EC8796C8025F}" type="presParOf" srcId="{D0554D27-9FCF-1D4E-AE4F-EB40346BB030}" destId="{464FE9C2-16AC-1148-90BB-33BF84EF7969}" srcOrd="2" destOrd="0" presId="urn:microsoft.com/office/officeart/2005/8/layout/vList4"/>
    <dgm:cxn modelId="{411F0BBE-D8B1-014C-8A5E-436D234E870D}" type="presParOf" srcId="{40693255-C570-9E48-BD91-0846F220AF76}" destId="{A8BD0C3D-A601-1C42-9B63-EBD052E0BE40}" srcOrd="1" destOrd="0" presId="urn:microsoft.com/office/officeart/2005/8/layout/vList4"/>
    <dgm:cxn modelId="{C0CECD8B-4E78-624E-AE7B-A8BF0DF27F7B}" type="presParOf" srcId="{40693255-C570-9E48-BD91-0846F220AF76}" destId="{A40B97B6-3679-1242-8D99-F1F552AC1341}" srcOrd="2" destOrd="0" presId="urn:microsoft.com/office/officeart/2005/8/layout/vList4"/>
    <dgm:cxn modelId="{9AE181BC-E377-D74B-A35B-27208C9282FE}" type="presParOf" srcId="{A40B97B6-3679-1242-8D99-F1F552AC1341}" destId="{D2A86A50-A336-6446-891E-27195969773C}" srcOrd="0" destOrd="0" presId="urn:microsoft.com/office/officeart/2005/8/layout/vList4"/>
    <dgm:cxn modelId="{5A3473D3-0AC0-364F-AC26-F95A67E170D3}" type="presParOf" srcId="{A40B97B6-3679-1242-8D99-F1F552AC1341}" destId="{2480550E-14A1-224F-91EF-A788CFDE705B}" srcOrd="1" destOrd="0" presId="urn:microsoft.com/office/officeart/2005/8/layout/vList4"/>
    <dgm:cxn modelId="{15881F72-120F-3A4D-BF15-34F3E29CBF64}" type="presParOf" srcId="{A40B97B6-3679-1242-8D99-F1F552AC1341}" destId="{10AF60CB-57F1-B74E-8A76-F99CE0DF3C64}" srcOrd="2" destOrd="0" presId="urn:microsoft.com/office/officeart/2005/8/layout/vList4"/>
    <dgm:cxn modelId="{94233321-9894-7C41-8152-9C349E114E16}" type="presParOf" srcId="{40693255-C570-9E48-BD91-0846F220AF76}" destId="{076E9D04-2465-CC49-B338-4E066ACD2892}" srcOrd="3" destOrd="0" presId="urn:microsoft.com/office/officeart/2005/8/layout/vList4"/>
    <dgm:cxn modelId="{5AD66670-3BE6-B849-B7B5-1998EE2E2ECD}" type="presParOf" srcId="{40693255-C570-9E48-BD91-0846F220AF76}" destId="{85CDA771-B7FC-1D49-BF8B-331730468C80}" srcOrd="4" destOrd="0" presId="urn:microsoft.com/office/officeart/2005/8/layout/vList4"/>
    <dgm:cxn modelId="{8B864704-C69A-8A4A-BD46-9265A19DD82E}" type="presParOf" srcId="{85CDA771-B7FC-1D49-BF8B-331730468C80}" destId="{9195D400-E650-BC40-A297-959C7FB4CAB6}" srcOrd="0" destOrd="0" presId="urn:microsoft.com/office/officeart/2005/8/layout/vList4"/>
    <dgm:cxn modelId="{EA811F06-24A5-FA48-A9C4-8A2C6134EF4A}" type="presParOf" srcId="{85CDA771-B7FC-1D49-BF8B-331730468C80}" destId="{72565B97-69EC-6541-A3C6-ECCFA67DEC6D}" srcOrd="1" destOrd="0" presId="urn:microsoft.com/office/officeart/2005/8/layout/vList4"/>
    <dgm:cxn modelId="{95891AA6-B537-DA42-898E-DD71AFC308FA}" type="presParOf" srcId="{85CDA771-B7FC-1D49-BF8B-331730468C80}" destId="{B54B9BD0-D774-F742-8422-EF1658E1759F}" srcOrd="2" destOrd="0" presId="urn:microsoft.com/office/officeart/2005/8/layout/vList4"/>
    <dgm:cxn modelId="{5184D817-6481-4843-891D-BCE9987F8AFA}" type="presParOf" srcId="{40693255-C570-9E48-BD91-0846F220AF76}" destId="{4B322973-28E6-4148-BEF4-1EABA43BC612}" srcOrd="5" destOrd="0" presId="urn:microsoft.com/office/officeart/2005/8/layout/vList4"/>
    <dgm:cxn modelId="{0A651B15-E4C8-3649-9F97-8A265DA35C6B}" type="presParOf" srcId="{40693255-C570-9E48-BD91-0846F220AF76}" destId="{69ECB4D6-07EC-D141-B3D1-72F4EBE3333B}" srcOrd="6" destOrd="0" presId="urn:microsoft.com/office/officeart/2005/8/layout/vList4"/>
    <dgm:cxn modelId="{3BEC3112-76C9-7A43-BE40-34A452BDA0B1}" type="presParOf" srcId="{69ECB4D6-07EC-D141-B3D1-72F4EBE3333B}" destId="{38B647BA-660D-8742-8628-E276979050AB}" srcOrd="0" destOrd="0" presId="urn:microsoft.com/office/officeart/2005/8/layout/vList4"/>
    <dgm:cxn modelId="{097FE52F-F403-7148-8524-A29C611C22B2}" type="presParOf" srcId="{69ECB4D6-07EC-D141-B3D1-72F4EBE3333B}" destId="{D6B373E8-3B0E-9B49-808C-D4DD55E54913}" srcOrd="1" destOrd="0" presId="urn:microsoft.com/office/officeart/2005/8/layout/vList4"/>
    <dgm:cxn modelId="{EE2B26DA-7276-7745-9D7B-3A844C76EF6C}" type="presParOf" srcId="{69ECB4D6-07EC-D141-B3D1-72F4EBE3333B}" destId="{9E61B915-3384-2649-9F68-2A7E809DD200}" srcOrd="2" destOrd="0" presId="urn:microsoft.com/office/officeart/2005/8/layout/vList4"/>
    <dgm:cxn modelId="{1FA066D7-1B1A-314D-B1BF-F8C89592184B}" type="presParOf" srcId="{40693255-C570-9E48-BD91-0846F220AF76}" destId="{459E1896-E8B3-5147-83A7-948D2A83DDBC}" srcOrd="7" destOrd="0" presId="urn:microsoft.com/office/officeart/2005/8/layout/vList4"/>
    <dgm:cxn modelId="{931F5DC9-540A-C242-B0A6-BC435A7F9E13}" type="presParOf" srcId="{40693255-C570-9E48-BD91-0846F220AF76}" destId="{5217EE9B-D834-7140-B23C-D9D887144922}" srcOrd="8" destOrd="0" presId="urn:microsoft.com/office/officeart/2005/8/layout/vList4"/>
    <dgm:cxn modelId="{63A3E962-1314-D443-A061-B74B2E8AF028}" type="presParOf" srcId="{5217EE9B-D834-7140-B23C-D9D887144922}" destId="{A3E36DDC-19D0-2D4D-B9B0-A52676688A14}" srcOrd="0" destOrd="0" presId="urn:microsoft.com/office/officeart/2005/8/layout/vList4"/>
    <dgm:cxn modelId="{52278485-B239-CC42-98B2-8F96CF90F49E}" type="presParOf" srcId="{5217EE9B-D834-7140-B23C-D9D887144922}" destId="{9F13FDEC-C8BE-0340-8CC7-B44891F4EC41}" srcOrd="1" destOrd="0" presId="urn:microsoft.com/office/officeart/2005/8/layout/vList4"/>
    <dgm:cxn modelId="{F5C01342-13AA-B349-9793-342D3BE93A55}" type="presParOf" srcId="{5217EE9B-D834-7140-B23C-D9D887144922}" destId="{1F3068E4-621F-B243-BB40-4C234ABDE17E}" srcOrd="2" destOrd="0" presId="urn:microsoft.com/office/officeart/2005/8/layout/vList4"/>
    <dgm:cxn modelId="{C80A6B99-B5E1-7A49-976A-58C6E5DD8716}" type="presParOf" srcId="{40693255-C570-9E48-BD91-0846F220AF76}" destId="{CFBAC05C-1871-D14D-A52D-1206ECDDDD61}" srcOrd="9" destOrd="0" presId="urn:microsoft.com/office/officeart/2005/8/layout/vList4"/>
    <dgm:cxn modelId="{38472C8F-C682-3049-8F0C-08351E28229C}" type="presParOf" srcId="{40693255-C570-9E48-BD91-0846F220AF76}" destId="{5EE09DAB-7ADD-7647-B631-11026AEB9B12}" srcOrd="10" destOrd="0" presId="urn:microsoft.com/office/officeart/2005/8/layout/vList4"/>
    <dgm:cxn modelId="{623E2C5B-4625-EA46-A3CD-84C2974B0CD4}" type="presParOf" srcId="{5EE09DAB-7ADD-7647-B631-11026AEB9B12}" destId="{FBFC11D5-4D08-1048-906E-876C855A2D33}" srcOrd="0" destOrd="0" presId="urn:microsoft.com/office/officeart/2005/8/layout/vList4"/>
    <dgm:cxn modelId="{4E689AF0-678A-E14B-B7FA-5A6239E89F57}" type="presParOf" srcId="{5EE09DAB-7ADD-7647-B631-11026AEB9B12}" destId="{81589C77-B174-0D43-AE9B-C4520F2B75EB}" srcOrd="1" destOrd="0" presId="urn:microsoft.com/office/officeart/2005/8/layout/vList4"/>
    <dgm:cxn modelId="{3A5CEBBB-5B6D-4442-B3A2-891D5C362372}" type="presParOf" srcId="{5EE09DAB-7ADD-7647-B631-11026AEB9B12}" destId="{9347E396-7404-1A42-AB45-D31C2A39FD7A}" srcOrd="2" destOrd="0" presId="urn:microsoft.com/office/officeart/2005/8/layout/vList4"/>
    <dgm:cxn modelId="{78F0259E-70EA-2446-96D9-6D8E77CDAD09}" type="presParOf" srcId="{40693255-C570-9E48-BD91-0846F220AF76}" destId="{FACCDBDF-9A02-6C43-9117-E89F3D15B832}" srcOrd="11" destOrd="0" presId="urn:microsoft.com/office/officeart/2005/8/layout/vList4"/>
    <dgm:cxn modelId="{F29D3294-3F64-FE4E-8E06-3E880C06CBDB}" type="presParOf" srcId="{40693255-C570-9E48-BD91-0846F220AF76}" destId="{6403A6C3-EC66-5042-92B7-7CD1527B34DF}" srcOrd="12" destOrd="0" presId="urn:microsoft.com/office/officeart/2005/8/layout/vList4"/>
    <dgm:cxn modelId="{33E86C0F-710E-1448-AC34-A34625B78245}" type="presParOf" srcId="{6403A6C3-EC66-5042-92B7-7CD1527B34DF}" destId="{E5447E85-CBB9-A84A-8580-113C66FE262E}" srcOrd="0" destOrd="0" presId="urn:microsoft.com/office/officeart/2005/8/layout/vList4"/>
    <dgm:cxn modelId="{77236616-3D5A-0347-8932-6667830A6FFD}" type="presParOf" srcId="{6403A6C3-EC66-5042-92B7-7CD1527B34DF}" destId="{C1463634-645B-E247-AC56-2732FA31DCBA}" srcOrd="1" destOrd="0" presId="urn:microsoft.com/office/officeart/2005/8/layout/vList4"/>
    <dgm:cxn modelId="{1B2591A1-B275-774F-BC12-B4FE158B3367}" type="presParOf" srcId="{6403A6C3-EC66-5042-92B7-7CD1527B34DF}" destId="{FB9404C3-E384-634B-A888-8D1231720917}" srcOrd="2" destOrd="0" presId="urn:microsoft.com/office/officeart/2005/8/layout/vList4"/>
    <dgm:cxn modelId="{BEFEEC81-158E-B74A-A987-9DA827D06129}" type="presParOf" srcId="{40693255-C570-9E48-BD91-0846F220AF76}" destId="{6607B5C0-B31E-F648-A4B4-B6AB1E5256A6}" srcOrd="13" destOrd="0" presId="urn:microsoft.com/office/officeart/2005/8/layout/vList4"/>
    <dgm:cxn modelId="{E4AC1210-0C97-7F43-B3F4-3134A2110761}" type="presParOf" srcId="{40693255-C570-9E48-BD91-0846F220AF76}" destId="{58771DD7-EA36-9F46-B5C6-A92E0580E6EA}" srcOrd="14" destOrd="0" presId="urn:microsoft.com/office/officeart/2005/8/layout/vList4"/>
    <dgm:cxn modelId="{BEBB3FF5-E658-4F42-AF8F-B703560EEA9E}" type="presParOf" srcId="{58771DD7-EA36-9F46-B5C6-A92E0580E6EA}" destId="{D4BD1E6F-ACC9-F644-84D8-9155016B648B}" srcOrd="0" destOrd="0" presId="urn:microsoft.com/office/officeart/2005/8/layout/vList4"/>
    <dgm:cxn modelId="{75613B65-24C9-C740-8AF3-89CDA52BA768}" type="presParOf" srcId="{58771DD7-EA36-9F46-B5C6-A92E0580E6EA}" destId="{4C752F5A-B309-3D4C-AF31-365BC0A3D2BB}" srcOrd="1" destOrd="0" presId="urn:microsoft.com/office/officeart/2005/8/layout/vList4"/>
    <dgm:cxn modelId="{E924CD23-EBE0-0B49-B3FB-E2F956C9B357}" type="presParOf" srcId="{58771DD7-EA36-9F46-B5C6-A92E0580E6EA}" destId="{7A7820AB-3A0C-654E-ACAF-0DEF8D8E1A7A}" srcOrd="2" destOrd="0" presId="urn:microsoft.com/office/officeart/2005/8/layout/vList4"/>
    <dgm:cxn modelId="{DDFAF876-1C96-E84B-B1AE-6DAA6208B591}" type="presParOf" srcId="{40693255-C570-9E48-BD91-0846F220AF76}" destId="{87F6F64F-30D0-1F4E-9F16-391B2BCC21A5}" srcOrd="15" destOrd="0" presId="urn:microsoft.com/office/officeart/2005/8/layout/vList4"/>
    <dgm:cxn modelId="{CBE0B229-B142-1745-ACB1-A360FFE5BCB4}" type="presParOf" srcId="{40693255-C570-9E48-BD91-0846F220AF76}" destId="{BC2D76A6-4E33-2444-875E-E760C287318A}" srcOrd="16" destOrd="0" presId="urn:microsoft.com/office/officeart/2005/8/layout/vList4"/>
    <dgm:cxn modelId="{5E85F9D2-4446-144C-96BD-055CE7059E0F}" type="presParOf" srcId="{BC2D76A6-4E33-2444-875E-E760C287318A}" destId="{51000E41-BD11-2843-90DA-3D92B053544D}" srcOrd="0" destOrd="0" presId="urn:microsoft.com/office/officeart/2005/8/layout/vList4"/>
    <dgm:cxn modelId="{0ECD858C-6A21-664C-8ABF-10088EF3590D}" type="presParOf" srcId="{BC2D76A6-4E33-2444-875E-E760C287318A}" destId="{5C60A83C-1B43-F84C-A01A-FA7F934207B7}" srcOrd="1" destOrd="0" presId="urn:microsoft.com/office/officeart/2005/8/layout/vList4"/>
    <dgm:cxn modelId="{A125B801-5109-9840-BC91-E122DFDE7D7A}" type="presParOf" srcId="{BC2D76A6-4E33-2444-875E-E760C287318A}" destId="{7E9B5C82-A140-DC49-ACF2-568EDF4DF4B1}" srcOrd="2" destOrd="0" presId="urn:microsoft.com/office/officeart/2005/8/layout/vList4"/>
    <dgm:cxn modelId="{1D50DAC1-B125-A44E-B6DD-9CB1A04C8D7B}" type="presParOf" srcId="{40693255-C570-9E48-BD91-0846F220AF76}" destId="{0BF71C95-8C1C-C74A-BC87-EF2591F39145}" srcOrd="17" destOrd="0" presId="urn:microsoft.com/office/officeart/2005/8/layout/vList4"/>
    <dgm:cxn modelId="{A66E677A-BE2B-364A-BD9E-52AE56AB211F}" type="presParOf" srcId="{40693255-C570-9E48-BD91-0846F220AF76}" destId="{C62DE2CB-3688-D041-86BD-A7C99FBD4F91}" srcOrd="18" destOrd="0" presId="urn:microsoft.com/office/officeart/2005/8/layout/vList4"/>
    <dgm:cxn modelId="{D93D68E1-BF3F-5648-9E9B-3FCC05478C45}" type="presParOf" srcId="{C62DE2CB-3688-D041-86BD-A7C99FBD4F91}" destId="{25C636DE-651B-A441-B019-4BCBA8E7D4CB}" srcOrd="0" destOrd="0" presId="urn:microsoft.com/office/officeart/2005/8/layout/vList4"/>
    <dgm:cxn modelId="{E5146069-A50F-4545-B6E7-302740A0B5A3}" type="presParOf" srcId="{C62DE2CB-3688-D041-86BD-A7C99FBD4F91}" destId="{85AA34CE-C6D7-F34E-96E2-E257D46E001C}" srcOrd="1" destOrd="0" presId="urn:microsoft.com/office/officeart/2005/8/layout/vList4"/>
    <dgm:cxn modelId="{BB0A6A8B-ED40-5A40-B008-9080A750C1DE}" type="presParOf" srcId="{C62DE2CB-3688-D041-86BD-A7C99FBD4F91}" destId="{E1301B16-139B-4C4D-8113-2DDDEA714F4E}"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532D166-895D-9040-9C8C-9F6C3B36B546}" type="doc">
      <dgm:prSet loTypeId="urn:microsoft.com/office/officeart/2008/layout/VerticalAccentList" loCatId="" qsTypeId="urn:microsoft.com/office/officeart/2005/8/quickstyle/simple5" qsCatId="simple" csTypeId="urn:microsoft.com/office/officeart/2005/8/colors/accent0_3" csCatId="mainScheme" phldr="1"/>
      <dgm:spPr/>
      <dgm:t>
        <a:bodyPr/>
        <a:lstStyle/>
        <a:p>
          <a:endParaRPr lang="fr-FR"/>
        </a:p>
      </dgm:t>
    </dgm:pt>
    <dgm:pt modelId="{28EDE922-1AC8-824D-A0D5-7D717A21133C}">
      <dgm:prSet phldrT="[Texte]"/>
      <dgm:spPr/>
      <dgm:t>
        <a:bodyPr/>
        <a:lstStyle/>
        <a:p>
          <a:r>
            <a:rPr lang="fr-FR" dirty="0"/>
            <a:t>Séquence 1 </a:t>
          </a:r>
        </a:p>
      </dgm:t>
    </dgm:pt>
    <dgm:pt modelId="{51533D98-E9ED-3248-9498-572E3E4C53B7}" type="parTrans" cxnId="{B8B184B9-1088-0947-90E2-FBFD752F8A05}">
      <dgm:prSet/>
      <dgm:spPr/>
      <dgm:t>
        <a:bodyPr/>
        <a:lstStyle/>
        <a:p>
          <a:endParaRPr lang="fr-FR"/>
        </a:p>
      </dgm:t>
    </dgm:pt>
    <dgm:pt modelId="{9BB576B7-9BA2-B944-9373-AA97320F5A9C}" type="sibTrans" cxnId="{B8B184B9-1088-0947-90E2-FBFD752F8A05}">
      <dgm:prSet/>
      <dgm:spPr/>
      <dgm:t>
        <a:bodyPr/>
        <a:lstStyle/>
        <a:p>
          <a:endParaRPr lang="fr-FR"/>
        </a:p>
      </dgm:t>
    </dgm:pt>
    <dgm:pt modelId="{ABFDC3F6-9103-4F47-AD6A-03019866D354}">
      <dgm:prSet phldrT="[Texte]"/>
      <dgm:spPr/>
      <dgm:t>
        <a:bodyPr/>
        <a:lstStyle/>
        <a:p>
          <a:r>
            <a:rPr lang="fr-FR" dirty="0"/>
            <a:t>ZONAL + STRUCTURE </a:t>
          </a:r>
          <a:r>
            <a:rPr lang="fr-FR" dirty="0" smtClean="0"/>
            <a:t>20h</a:t>
          </a:r>
          <a:endParaRPr lang="fr-FR" dirty="0"/>
        </a:p>
      </dgm:t>
    </dgm:pt>
    <dgm:pt modelId="{19A5C99F-A244-B444-93EB-F00356A34DEB}" type="parTrans" cxnId="{947BD26E-1648-0D44-9F08-0EEF622627D0}">
      <dgm:prSet/>
      <dgm:spPr/>
      <dgm:t>
        <a:bodyPr/>
        <a:lstStyle/>
        <a:p>
          <a:endParaRPr lang="fr-FR"/>
        </a:p>
      </dgm:t>
    </dgm:pt>
    <dgm:pt modelId="{86EEA53B-EC5F-C546-8069-800B5EDF4120}" type="sibTrans" cxnId="{947BD26E-1648-0D44-9F08-0EEF622627D0}">
      <dgm:prSet/>
      <dgm:spPr/>
      <dgm:t>
        <a:bodyPr/>
        <a:lstStyle/>
        <a:p>
          <a:endParaRPr lang="fr-FR"/>
        </a:p>
      </dgm:t>
    </dgm:pt>
    <dgm:pt modelId="{3E85AF3A-ECD4-8441-9EC7-1C07AA21CD17}">
      <dgm:prSet phldrT="[Texte]"/>
      <dgm:spPr/>
      <dgm:t>
        <a:bodyPr/>
        <a:lstStyle/>
        <a:p>
          <a:r>
            <a:rPr lang="fr-FR" dirty="0"/>
            <a:t>Séquence 2</a:t>
          </a:r>
        </a:p>
      </dgm:t>
    </dgm:pt>
    <dgm:pt modelId="{C040FEEE-8D45-D842-A19B-960FE4036EF1}" type="parTrans" cxnId="{FB772097-C22A-DD4F-A367-528B8E187F42}">
      <dgm:prSet/>
      <dgm:spPr/>
      <dgm:t>
        <a:bodyPr/>
        <a:lstStyle/>
        <a:p>
          <a:endParaRPr lang="fr-FR"/>
        </a:p>
      </dgm:t>
    </dgm:pt>
    <dgm:pt modelId="{3BD29F56-CC32-0C42-8B77-44E1F1D1BEB0}" type="sibTrans" cxnId="{FB772097-C22A-DD4F-A367-528B8E187F42}">
      <dgm:prSet/>
      <dgm:spPr/>
      <dgm:t>
        <a:bodyPr/>
        <a:lstStyle/>
        <a:p>
          <a:endParaRPr lang="fr-FR"/>
        </a:p>
      </dgm:t>
    </dgm:pt>
    <dgm:pt modelId="{BB5AD8D0-7F2B-A743-A577-FB208D444DD7}">
      <dgm:prSet phldrT="[Texte]"/>
      <dgm:spPr/>
      <dgm:t>
        <a:bodyPr/>
        <a:lstStyle/>
        <a:p>
          <a:r>
            <a:rPr lang="fr-FR" dirty="0"/>
            <a:t>ZONAL + SYSTÈMES AVIONIQUES </a:t>
          </a:r>
          <a:r>
            <a:rPr lang="fr-FR" dirty="0" smtClean="0"/>
            <a:t>20h</a:t>
          </a:r>
          <a:endParaRPr lang="fr-FR" dirty="0"/>
        </a:p>
      </dgm:t>
    </dgm:pt>
    <dgm:pt modelId="{B7914A94-58E7-0548-A18A-DE44403F4129}" type="parTrans" cxnId="{F39C8085-FCFF-1B47-B5A3-7BB77258E39C}">
      <dgm:prSet/>
      <dgm:spPr/>
      <dgm:t>
        <a:bodyPr/>
        <a:lstStyle/>
        <a:p>
          <a:endParaRPr lang="fr-FR"/>
        </a:p>
      </dgm:t>
    </dgm:pt>
    <dgm:pt modelId="{891B80BB-382B-FD4D-B702-3DD5E20DA358}" type="sibTrans" cxnId="{F39C8085-FCFF-1B47-B5A3-7BB77258E39C}">
      <dgm:prSet/>
      <dgm:spPr/>
      <dgm:t>
        <a:bodyPr/>
        <a:lstStyle/>
        <a:p>
          <a:endParaRPr lang="fr-FR"/>
        </a:p>
      </dgm:t>
    </dgm:pt>
    <dgm:pt modelId="{B9D799FA-6947-9648-BC14-9177C8D94106}">
      <dgm:prSet phldrT="[Texte]"/>
      <dgm:spPr/>
      <dgm:t>
        <a:bodyPr/>
        <a:lstStyle/>
        <a:p>
          <a:r>
            <a:rPr lang="fr-FR" dirty="0"/>
            <a:t>Séquence 3</a:t>
          </a:r>
        </a:p>
      </dgm:t>
    </dgm:pt>
    <dgm:pt modelId="{5BDC01CD-B91F-2C43-BE5C-C349697B5BC0}" type="parTrans" cxnId="{2666F709-B1B7-C542-8027-5167E8F81458}">
      <dgm:prSet/>
      <dgm:spPr/>
      <dgm:t>
        <a:bodyPr/>
        <a:lstStyle/>
        <a:p>
          <a:endParaRPr lang="fr-FR"/>
        </a:p>
      </dgm:t>
    </dgm:pt>
    <dgm:pt modelId="{D992EDD7-7388-6E4E-9F8C-B903A330A528}" type="sibTrans" cxnId="{2666F709-B1B7-C542-8027-5167E8F81458}">
      <dgm:prSet/>
      <dgm:spPr/>
      <dgm:t>
        <a:bodyPr/>
        <a:lstStyle/>
        <a:p>
          <a:endParaRPr lang="fr-FR"/>
        </a:p>
      </dgm:t>
    </dgm:pt>
    <dgm:pt modelId="{5BE64F96-67C4-B744-9E60-ABAE504137E9}">
      <dgm:prSet phldrT="[Texte]"/>
      <dgm:spPr/>
      <dgm:t>
        <a:bodyPr/>
        <a:lstStyle/>
        <a:p>
          <a:r>
            <a:rPr lang="fr-FR" dirty="0"/>
            <a:t>PRÉVENTION DES RISQUES &amp; ICA </a:t>
          </a:r>
          <a:r>
            <a:rPr lang="fr-FR" dirty="0" smtClean="0"/>
            <a:t>18h</a:t>
          </a:r>
          <a:endParaRPr lang="fr-FR" dirty="0"/>
        </a:p>
      </dgm:t>
    </dgm:pt>
    <dgm:pt modelId="{73E02761-8E7D-5847-BC2C-E7672558A327}" type="parTrans" cxnId="{8219D00B-7190-B940-94B0-4B97E1D6EF64}">
      <dgm:prSet/>
      <dgm:spPr/>
      <dgm:t>
        <a:bodyPr/>
        <a:lstStyle/>
        <a:p>
          <a:endParaRPr lang="fr-FR"/>
        </a:p>
      </dgm:t>
    </dgm:pt>
    <dgm:pt modelId="{E2AA4E15-0061-6F40-8EE0-2A98CCCB8D42}" type="sibTrans" cxnId="{8219D00B-7190-B940-94B0-4B97E1D6EF64}">
      <dgm:prSet/>
      <dgm:spPr/>
      <dgm:t>
        <a:bodyPr/>
        <a:lstStyle/>
        <a:p>
          <a:endParaRPr lang="fr-FR"/>
        </a:p>
      </dgm:t>
    </dgm:pt>
    <dgm:pt modelId="{11C048BC-59A5-6F44-8442-A04CDB6B93D7}">
      <dgm:prSet phldrT="[Texte]"/>
      <dgm:spPr/>
      <dgm:t>
        <a:bodyPr/>
        <a:lstStyle/>
        <a:p>
          <a:r>
            <a:rPr lang="fr-FR" dirty="0"/>
            <a:t>séquence 4</a:t>
          </a:r>
        </a:p>
      </dgm:t>
    </dgm:pt>
    <dgm:pt modelId="{794C9C6B-B341-B94A-B0BE-8E0561DCFC51}" type="parTrans" cxnId="{4291F31E-D93F-C94C-BE83-22AFB462412D}">
      <dgm:prSet/>
      <dgm:spPr/>
      <dgm:t>
        <a:bodyPr/>
        <a:lstStyle/>
        <a:p>
          <a:endParaRPr lang="fr-FR"/>
        </a:p>
      </dgm:t>
    </dgm:pt>
    <dgm:pt modelId="{6DEC8B0A-13E0-D141-A684-FF37CDCFC701}" type="sibTrans" cxnId="{4291F31E-D93F-C94C-BE83-22AFB462412D}">
      <dgm:prSet/>
      <dgm:spPr/>
      <dgm:t>
        <a:bodyPr/>
        <a:lstStyle/>
        <a:p>
          <a:endParaRPr lang="fr-FR"/>
        </a:p>
      </dgm:t>
    </dgm:pt>
    <dgm:pt modelId="{BE78B680-369F-5345-B1FD-8294B0783D48}">
      <dgm:prSet phldrT="[Texte]"/>
      <dgm:spPr/>
      <dgm:t>
        <a:bodyPr/>
        <a:lstStyle/>
        <a:p>
          <a:r>
            <a:rPr lang="fr-FR" dirty="0"/>
            <a:t>LÉGISLATION + SYSTÈMES </a:t>
          </a:r>
          <a:r>
            <a:rPr lang="fr-FR" dirty="0" smtClean="0"/>
            <a:t>18h</a:t>
          </a:r>
          <a:endParaRPr lang="fr-FR" dirty="0"/>
        </a:p>
      </dgm:t>
    </dgm:pt>
    <dgm:pt modelId="{BABC2FD3-D3F6-B94C-B5E3-244571DE853D}" type="parTrans" cxnId="{FD6452D1-630D-6D40-A53B-E52DB1DCFEF0}">
      <dgm:prSet/>
      <dgm:spPr/>
      <dgm:t>
        <a:bodyPr/>
        <a:lstStyle/>
        <a:p>
          <a:endParaRPr lang="fr-FR"/>
        </a:p>
      </dgm:t>
    </dgm:pt>
    <dgm:pt modelId="{A0E4BB46-B6D3-D24D-9041-C6226F7605F1}" type="sibTrans" cxnId="{FD6452D1-630D-6D40-A53B-E52DB1DCFEF0}">
      <dgm:prSet/>
      <dgm:spPr/>
      <dgm:t>
        <a:bodyPr/>
        <a:lstStyle/>
        <a:p>
          <a:endParaRPr lang="fr-FR"/>
        </a:p>
      </dgm:t>
    </dgm:pt>
    <dgm:pt modelId="{BEFDD0EC-7ADB-644C-8AF7-73C5F8A504D0}" type="pres">
      <dgm:prSet presAssocID="{D532D166-895D-9040-9C8C-9F6C3B36B546}" presName="Name0" presStyleCnt="0">
        <dgm:presLayoutVars>
          <dgm:chMax/>
          <dgm:chPref/>
          <dgm:dir/>
        </dgm:presLayoutVars>
      </dgm:prSet>
      <dgm:spPr/>
      <dgm:t>
        <a:bodyPr/>
        <a:lstStyle/>
        <a:p>
          <a:endParaRPr lang="fr-FR"/>
        </a:p>
      </dgm:t>
    </dgm:pt>
    <dgm:pt modelId="{CA6516AC-E202-D04D-9CEC-5666DA81BFB4}" type="pres">
      <dgm:prSet presAssocID="{28EDE922-1AC8-824D-A0D5-7D717A21133C}" presName="parenttextcomposite" presStyleCnt="0"/>
      <dgm:spPr/>
    </dgm:pt>
    <dgm:pt modelId="{4AFF0B0A-078F-9E40-9356-92AF4FFD84A9}" type="pres">
      <dgm:prSet presAssocID="{28EDE922-1AC8-824D-A0D5-7D717A21133C}" presName="parenttext" presStyleLbl="revTx" presStyleIdx="0" presStyleCnt="4">
        <dgm:presLayoutVars>
          <dgm:chMax/>
          <dgm:chPref val="2"/>
          <dgm:bulletEnabled val="1"/>
        </dgm:presLayoutVars>
      </dgm:prSet>
      <dgm:spPr/>
      <dgm:t>
        <a:bodyPr/>
        <a:lstStyle/>
        <a:p>
          <a:endParaRPr lang="fr-FR"/>
        </a:p>
      </dgm:t>
    </dgm:pt>
    <dgm:pt modelId="{7BD72F44-D9AA-8441-BA75-C005435309C1}" type="pres">
      <dgm:prSet presAssocID="{28EDE922-1AC8-824D-A0D5-7D717A21133C}" presName="composite" presStyleCnt="0"/>
      <dgm:spPr/>
    </dgm:pt>
    <dgm:pt modelId="{2E3116D3-7EEE-A344-AE01-D71847EE3D54}" type="pres">
      <dgm:prSet presAssocID="{28EDE922-1AC8-824D-A0D5-7D717A21133C}" presName="chevron1" presStyleLbl="alignNode1" presStyleIdx="0" presStyleCnt="28"/>
      <dgm:spPr/>
    </dgm:pt>
    <dgm:pt modelId="{CD8A2DBA-74F3-C443-B61E-2DB4CABC81E6}" type="pres">
      <dgm:prSet presAssocID="{28EDE922-1AC8-824D-A0D5-7D717A21133C}" presName="chevron2" presStyleLbl="alignNode1" presStyleIdx="1" presStyleCnt="28"/>
      <dgm:spPr/>
    </dgm:pt>
    <dgm:pt modelId="{51E6E2C0-9B3F-0640-BD22-6C54865A5447}" type="pres">
      <dgm:prSet presAssocID="{28EDE922-1AC8-824D-A0D5-7D717A21133C}" presName="chevron3" presStyleLbl="alignNode1" presStyleIdx="2" presStyleCnt="28"/>
      <dgm:spPr/>
    </dgm:pt>
    <dgm:pt modelId="{A373E6B5-19FA-5E4D-8417-0DB1B15E7812}" type="pres">
      <dgm:prSet presAssocID="{28EDE922-1AC8-824D-A0D5-7D717A21133C}" presName="chevron4" presStyleLbl="alignNode1" presStyleIdx="3" presStyleCnt="28"/>
      <dgm:spPr/>
    </dgm:pt>
    <dgm:pt modelId="{B6339F80-5965-B14F-B763-6C64382E6BE2}" type="pres">
      <dgm:prSet presAssocID="{28EDE922-1AC8-824D-A0D5-7D717A21133C}" presName="chevron5" presStyleLbl="alignNode1" presStyleIdx="4" presStyleCnt="28"/>
      <dgm:spPr/>
    </dgm:pt>
    <dgm:pt modelId="{1A64FB0C-9533-FF40-A255-F63036CED6B3}" type="pres">
      <dgm:prSet presAssocID="{28EDE922-1AC8-824D-A0D5-7D717A21133C}" presName="chevron6" presStyleLbl="alignNode1" presStyleIdx="5" presStyleCnt="28"/>
      <dgm:spPr/>
    </dgm:pt>
    <dgm:pt modelId="{71095F63-6580-E346-87D7-E31CEFA3E76C}" type="pres">
      <dgm:prSet presAssocID="{28EDE922-1AC8-824D-A0D5-7D717A21133C}" presName="chevron7" presStyleLbl="alignNode1" presStyleIdx="6" presStyleCnt="28"/>
      <dgm:spPr/>
    </dgm:pt>
    <dgm:pt modelId="{C055B00D-C0F8-904C-95C2-6ADE916A0CB9}" type="pres">
      <dgm:prSet presAssocID="{28EDE922-1AC8-824D-A0D5-7D717A21133C}" presName="childtext" presStyleLbl="solidFgAcc1" presStyleIdx="0" presStyleCnt="4">
        <dgm:presLayoutVars>
          <dgm:chMax/>
          <dgm:chPref val="0"/>
          <dgm:bulletEnabled val="1"/>
        </dgm:presLayoutVars>
      </dgm:prSet>
      <dgm:spPr/>
      <dgm:t>
        <a:bodyPr/>
        <a:lstStyle/>
        <a:p>
          <a:endParaRPr lang="fr-FR"/>
        </a:p>
      </dgm:t>
    </dgm:pt>
    <dgm:pt modelId="{909218A0-2540-4048-AF14-9F30A64C4D79}" type="pres">
      <dgm:prSet presAssocID="{9BB576B7-9BA2-B944-9373-AA97320F5A9C}" presName="sibTrans" presStyleCnt="0"/>
      <dgm:spPr/>
    </dgm:pt>
    <dgm:pt modelId="{2180C354-0B51-5A40-B2AD-82503C1695BE}" type="pres">
      <dgm:prSet presAssocID="{3E85AF3A-ECD4-8441-9EC7-1C07AA21CD17}" presName="parenttextcomposite" presStyleCnt="0"/>
      <dgm:spPr/>
    </dgm:pt>
    <dgm:pt modelId="{3CA842B3-0987-8146-B4B5-3D3AD26AF116}" type="pres">
      <dgm:prSet presAssocID="{3E85AF3A-ECD4-8441-9EC7-1C07AA21CD17}" presName="parenttext" presStyleLbl="revTx" presStyleIdx="1" presStyleCnt="4">
        <dgm:presLayoutVars>
          <dgm:chMax/>
          <dgm:chPref val="2"/>
          <dgm:bulletEnabled val="1"/>
        </dgm:presLayoutVars>
      </dgm:prSet>
      <dgm:spPr/>
      <dgm:t>
        <a:bodyPr/>
        <a:lstStyle/>
        <a:p>
          <a:endParaRPr lang="fr-FR"/>
        </a:p>
      </dgm:t>
    </dgm:pt>
    <dgm:pt modelId="{CA8FFA2D-F3C2-714F-8B2B-07B0EA244C55}" type="pres">
      <dgm:prSet presAssocID="{3E85AF3A-ECD4-8441-9EC7-1C07AA21CD17}" presName="composite" presStyleCnt="0"/>
      <dgm:spPr/>
    </dgm:pt>
    <dgm:pt modelId="{CF30FC11-71A7-F942-BEE5-27CC0FAA18A8}" type="pres">
      <dgm:prSet presAssocID="{3E85AF3A-ECD4-8441-9EC7-1C07AA21CD17}" presName="chevron1" presStyleLbl="alignNode1" presStyleIdx="7" presStyleCnt="28"/>
      <dgm:spPr/>
    </dgm:pt>
    <dgm:pt modelId="{FBF41D17-E9A6-4D42-8BF2-840ECF32480A}" type="pres">
      <dgm:prSet presAssocID="{3E85AF3A-ECD4-8441-9EC7-1C07AA21CD17}" presName="chevron2" presStyleLbl="alignNode1" presStyleIdx="8" presStyleCnt="28"/>
      <dgm:spPr/>
    </dgm:pt>
    <dgm:pt modelId="{7EB1E925-427B-204C-A3AA-A05A3993A1D9}" type="pres">
      <dgm:prSet presAssocID="{3E85AF3A-ECD4-8441-9EC7-1C07AA21CD17}" presName="chevron3" presStyleLbl="alignNode1" presStyleIdx="9" presStyleCnt="28"/>
      <dgm:spPr/>
    </dgm:pt>
    <dgm:pt modelId="{5CB1C05E-7F8E-7B42-9D93-F60BE2327A7F}" type="pres">
      <dgm:prSet presAssocID="{3E85AF3A-ECD4-8441-9EC7-1C07AA21CD17}" presName="chevron4" presStyleLbl="alignNode1" presStyleIdx="10" presStyleCnt="28"/>
      <dgm:spPr/>
    </dgm:pt>
    <dgm:pt modelId="{87FD8E4B-D3FB-9748-B3E5-078D32579CB6}" type="pres">
      <dgm:prSet presAssocID="{3E85AF3A-ECD4-8441-9EC7-1C07AA21CD17}" presName="chevron5" presStyleLbl="alignNode1" presStyleIdx="11" presStyleCnt="28"/>
      <dgm:spPr/>
    </dgm:pt>
    <dgm:pt modelId="{DE68A498-C0F1-4147-957E-38A610DFD5C1}" type="pres">
      <dgm:prSet presAssocID="{3E85AF3A-ECD4-8441-9EC7-1C07AA21CD17}" presName="chevron6" presStyleLbl="alignNode1" presStyleIdx="12" presStyleCnt="28"/>
      <dgm:spPr/>
    </dgm:pt>
    <dgm:pt modelId="{29F4ED04-C7EA-F945-815D-B94B9E743F3F}" type="pres">
      <dgm:prSet presAssocID="{3E85AF3A-ECD4-8441-9EC7-1C07AA21CD17}" presName="chevron7" presStyleLbl="alignNode1" presStyleIdx="13" presStyleCnt="28"/>
      <dgm:spPr/>
    </dgm:pt>
    <dgm:pt modelId="{94637276-B988-C24E-96B5-8BC07198BC23}" type="pres">
      <dgm:prSet presAssocID="{3E85AF3A-ECD4-8441-9EC7-1C07AA21CD17}" presName="childtext" presStyleLbl="solidFgAcc1" presStyleIdx="1" presStyleCnt="4">
        <dgm:presLayoutVars>
          <dgm:chMax/>
          <dgm:chPref val="0"/>
          <dgm:bulletEnabled val="1"/>
        </dgm:presLayoutVars>
      </dgm:prSet>
      <dgm:spPr/>
      <dgm:t>
        <a:bodyPr/>
        <a:lstStyle/>
        <a:p>
          <a:endParaRPr lang="fr-FR"/>
        </a:p>
      </dgm:t>
    </dgm:pt>
    <dgm:pt modelId="{441F9618-663B-7244-A807-3BB2E111C0B2}" type="pres">
      <dgm:prSet presAssocID="{3BD29F56-CC32-0C42-8B77-44E1F1D1BEB0}" presName="sibTrans" presStyleCnt="0"/>
      <dgm:spPr/>
    </dgm:pt>
    <dgm:pt modelId="{9CA25D81-D9B4-C446-87D5-03A41A0EB77A}" type="pres">
      <dgm:prSet presAssocID="{B9D799FA-6947-9648-BC14-9177C8D94106}" presName="parenttextcomposite" presStyleCnt="0"/>
      <dgm:spPr/>
    </dgm:pt>
    <dgm:pt modelId="{7724F15B-B348-314B-95A9-41FBF20EA51D}" type="pres">
      <dgm:prSet presAssocID="{B9D799FA-6947-9648-BC14-9177C8D94106}" presName="parenttext" presStyleLbl="revTx" presStyleIdx="2" presStyleCnt="4">
        <dgm:presLayoutVars>
          <dgm:chMax/>
          <dgm:chPref val="2"/>
          <dgm:bulletEnabled val="1"/>
        </dgm:presLayoutVars>
      </dgm:prSet>
      <dgm:spPr/>
      <dgm:t>
        <a:bodyPr/>
        <a:lstStyle/>
        <a:p>
          <a:endParaRPr lang="fr-FR"/>
        </a:p>
      </dgm:t>
    </dgm:pt>
    <dgm:pt modelId="{23E2E631-9A0E-8B43-A996-37969E7DDA86}" type="pres">
      <dgm:prSet presAssocID="{B9D799FA-6947-9648-BC14-9177C8D94106}" presName="composite" presStyleCnt="0"/>
      <dgm:spPr/>
    </dgm:pt>
    <dgm:pt modelId="{8BB5EFC7-A4F1-314A-A13F-BB6BE6CB6DE1}" type="pres">
      <dgm:prSet presAssocID="{B9D799FA-6947-9648-BC14-9177C8D94106}" presName="chevron1" presStyleLbl="alignNode1" presStyleIdx="14" presStyleCnt="28"/>
      <dgm:spPr/>
    </dgm:pt>
    <dgm:pt modelId="{7A3666E2-ADAE-F441-82A8-DB980EB5D5FE}" type="pres">
      <dgm:prSet presAssocID="{B9D799FA-6947-9648-BC14-9177C8D94106}" presName="chevron2" presStyleLbl="alignNode1" presStyleIdx="15" presStyleCnt="28"/>
      <dgm:spPr/>
    </dgm:pt>
    <dgm:pt modelId="{84CEDC40-A05C-6844-B26B-26C240F6521E}" type="pres">
      <dgm:prSet presAssocID="{B9D799FA-6947-9648-BC14-9177C8D94106}" presName="chevron3" presStyleLbl="alignNode1" presStyleIdx="16" presStyleCnt="28"/>
      <dgm:spPr/>
    </dgm:pt>
    <dgm:pt modelId="{D9244EA2-BB50-3F49-AB6B-7E0789F69049}" type="pres">
      <dgm:prSet presAssocID="{B9D799FA-6947-9648-BC14-9177C8D94106}" presName="chevron4" presStyleLbl="alignNode1" presStyleIdx="17" presStyleCnt="28"/>
      <dgm:spPr/>
    </dgm:pt>
    <dgm:pt modelId="{10A6F28E-7D80-6247-B26E-93D99E1833DB}" type="pres">
      <dgm:prSet presAssocID="{B9D799FA-6947-9648-BC14-9177C8D94106}" presName="chevron5" presStyleLbl="alignNode1" presStyleIdx="18" presStyleCnt="28"/>
      <dgm:spPr/>
    </dgm:pt>
    <dgm:pt modelId="{BEB2D52F-2DB7-E94B-A126-15CD6FA127ED}" type="pres">
      <dgm:prSet presAssocID="{B9D799FA-6947-9648-BC14-9177C8D94106}" presName="chevron6" presStyleLbl="alignNode1" presStyleIdx="19" presStyleCnt="28"/>
      <dgm:spPr/>
    </dgm:pt>
    <dgm:pt modelId="{E37829E5-FE68-2B47-AEB1-F510F44BB878}" type="pres">
      <dgm:prSet presAssocID="{B9D799FA-6947-9648-BC14-9177C8D94106}" presName="chevron7" presStyleLbl="alignNode1" presStyleIdx="20" presStyleCnt="28"/>
      <dgm:spPr/>
    </dgm:pt>
    <dgm:pt modelId="{2EEC8B77-47BF-E541-B7B9-31AE28D0EAFE}" type="pres">
      <dgm:prSet presAssocID="{B9D799FA-6947-9648-BC14-9177C8D94106}" presName="childtext" presStyleLbl="solidFgAcc1" presStyleIdx="2" presStyleCnt="4">
        <dgm:presLayoutVars>
          <dgm:chMax/>
          <dgm:chPref val="0"/>
          <dgm:bulletEnabled val="1"/>
        </dgm:presLayoutVars>
      </dgm:prSet>
      <dgm:spPr/>
      <dgm:t>
        <a:bodyPr/>
        <a:lstStyle/>
        <a:p>
          <a:endParaRPr lang="fr-FR"/>
        </a:p>
      </dgm:t>
    </dgm:pt>
    <dgm:pt modelId="{7EF02381-0A69-6649-BE41-8B9CA25CCC3E}" type="pres">
      <dgm:prSet presAssocID="{D992EDD7-7388-6E4E-9F8C-B903A330A528}" presName="sibTrans" presStyleCnt="0"/>
      <dgm:spPr/>
    </dgm:pt>
    <dgm:pt modelId="{EDA9A6F8-F361-E440-BEB0-0E62F4E6CBDD}" type="pres">
      <dgm:prSet presAssocID="{11C048BC-59A5-6F44-8442-A04CDB6B93D7}" presName="parenttextcomposite" presStyleCnt="0"/>
      <dgm:spPr/>
    </dgm:pt>
    <dgm:pt modelId="{7F09692F-1580-5849-9886-36B73C97EBC9}" type="pres">
      <dgm:prSet presAssocID="{11C048BC-59A5-6F44-8442-A04CDB6B93D7}" presName="parenttext" presStyleLbl="revTx" presStyleIdx="3" presStyleCnt="4">
        <dgm:presLayoutVars>
          <dgm:chMax/>
          <dgm:chPref val="2"/>
          <dgm:bulletEnabled val="1"/>
        </dgm:presLayoutVars>
      </dgm:prSet>
      <dgm:spPr/>
      <dgm:t>
        <a:bodyPr/>
        <a:lstStyle/>
        <a:p>
          <a:endParaRPr lang="fr-FR"/>
        </a:p>
      </dgm:t>
    </dgm:pt>
    <dgm:pt modelId="{94B578F1-5600-F842-A037-AA8AB1A1DDAC}" type="pres">
      <dgm:prSet presAssocID="{11C048BC-59A5-6F44-8442-A04CDB6B93D7}" presName="composite" presStyleCnt="0"/>
      <dgm:spPr/>
    </dgm:pt>
    <dgm:pt modelId="{38AF1144-8B90-E24D-8EBC-7BFCE1336540}" type="pres">
      <dgm:prSet presAssocID="{11C048BC-59A5-6F44-8442-A04CDB6B93D7}" presName="chevron1" presStyleLbl="alignNode1" presStyleIdx="21" presStyleCnt="28"/>
      <dgm:spPr/>
    </dgm:pt>
    <dgm:pt modelId="{CDD6E64D-DDD4-E745-A8AD-77C228AE3785}" type="pres">
      <dgm:prSet presAssocID="{11C048BC-59A5-6F44-8442-A04CDB6B93D7}" presName="chevron2" presStyleLbl="alignNode1" presStyleIdx="22" presStyleCnt="28"/>
      <dgm:spPr/>
    </dgm:pt>
    <dgm:pt modelId="{3F3157FB-1D60-454D-8856-1F0415EB8C8D}" type="pres">
      <dgm:prSet presAssocID="{11C048BC-59A5-6F44-8442-A04CDB6B93D7}" presName="chevron3" presStyleLbl="alignNode1" presStyleIdx="23" presStyleCnt="28"/>
      <dgm:spPr/>
    </dgm:pt>
    <dgm:pt modelId="{FD0D58FA-0175-3A49-B6B6-F6FE6E819B0D}" type="pres">
      <dgm:prSet presAssocID="{11C048BC-59A5-6F44-8442-A04CDB6B93D7}" presName="chevron4" presStyleLbl="alignNode1" presStyleIdx="24" presStyleCnt="28"/>
      <dgm:spPr/>
    </dgm:pt>
    <dgm:pt modelId="{92CD7D99-4E78-0643-B2EF-ADC67319261E}" type="pres">
      <dgm:prSet presAssocID="{11C048BC-59A5-6F44-8442-A04CDB6B93D7}" presName="chevron5" presStyleLbl="alignNode1" presStyleIdx="25" presStyleCnt="28"/>
      <dgm:spPr/>
    </dgm:pt>
    <dgm:pt modelId="{CFBA216C-498C-8443-BF8D-294E96A14E2A}" type="pres">
      <dgm:prSet presAssocID="{11C048BC-59A5-6F44-8442-A04CDB6B93D7}" presName="chevron6" presStyleLbl="alignNode1" presStyleIdx="26" presStyleCnt="28"/>
      <dgm:spPr/>
    </dgm:pt>
    <dgm:pt modelId="{0FC0A673-26F4-3C45-BBCF-4895C85C6379}" type="pres">
      <dgm:prSet presAssocID="{11C048BC-59A5-6F44-8442-A04CDB6B93D7}" presName="chevron7" presStyleLbl="alignNode1" presStyleIdx="27" presStyleCnt="28"/>
      <dgm:spPr/>
    </dgm:pt>
    <dgm:pt modelId="{F683292A-6708-B442-9CCD-24A64DE1115A}" type="pres">
      <dgm:prSet presAssocID="{11C048BC-59A5-6F44-8442-A04CDB6B93D7}" presName="childtext" presStyleLbl="solidFgAcc1" presStyleIdx="3" presStyleCnt="4">
        <dgm:presLayoutVars>
          <dgm:chMax/>
          <dgm:chPref val="0"/>
          <dgm:bulletEnabled val="1"/>
        </dgm:presLayoutVars>
      </dgm:prSet>
      <dgm:spPr/>
      <dgm:t>
        <a:bodyPr/>
        <a:lstStyle/>
        <a:p>
          <a:endParaRPr lang="fr-FR"/>
        </a:p>
      </dgm:t>
    </dgm:pt>
  </dgm:ptLst>
  <dgm:cxnLst>
    <dgm:cxn modelId="{2666F709-B1B7-C542-8027-5167E8F81458}" srcId="{D532D166-895D-9040-9C8C-9F6C3B36B546}" destId="{B9D799FA-6947-9648-BC14-9177C8D94106}" srcOrd="2" destOrd="0" parTransId="{5BDC01CD-B91F-2C43-BE5C-C349697B5BC0}" sibTransId="{D992EDD7-7388-6E4E-9F8C-B903A330A528}"/>
    <dgm:cxn modelId="{1FE67BB9-B563-5741-900C-6A8052051CA4}" type="presOf" srcId="{5BE64F96-67C4-B744-9E60-ABAE504137E9}" destId="{2EEC8B77-47BF-E541-B7B9-31AE28D0EAFE}" srcOrd="0" destOrd="0" presId="urn:microsoft.com/office/officeart/2008/layout/VerticalAccentList"/>
    <dgm:cxn modelId="{E2C15FCB-DAE7-FF45-8FC6-7A5145DEF010}" type="presOf" srcId="{BE78B680-369F-5345-B1FD-8294B0783D48}" destId="{F683292A-6708-B442-9CCD-24A64DE1115A}" srcOrd="0" destOrd="0" presId="urn:microsoft.com/office/officeart/2008/layout/VerticalAccentList"/>
    <dgm:cxn modelId="{9F688AA7-B6D5-EA43-90CA-CBD341FDA466}" type="presOf" srcId="{D532D166-895D-9040-9C8C-9F6C3B36B546}" destId="{BEFDD0EC-7ADB-644C-8AF7-73C5F8A504D0}" srcOrd="0" destOrd="0" presId="urn:microsoft.com/office/officeart/2008/layout/VerticalAccentList"/>
    <dgm:cxn modelId="{7071162F-CE23-E147-9D88-D3B7BA98120C}" type="presOf" srcId="{B9D799FA-6947-9648-BC14-9177C8D94106}" destId="{7724F15B-B348-314B-95A9-41FBF20EA51D}" srcOrd="0" destOrd="0" presId="urn:microsoft.com/office/officeart/2008/layout/VerticalAccentList"/>
    <dgm:cxn modelId="{B8B184B9-1088-0947-90E2-FBFD752F8A05}" srcId="{D532D166-895D-9040-9C8C-9F6C3B36B546}" destId="{28EDE922-1AC8-824D-A0D5-7D717A21133C}" srcOrd="0" destOrd="0" parTransId="{51533D98-E9ED-3248-9498-572E3E4C53B7}" sibTransId="{9BB576B7-9BA2-B944-9373-AA97320F5A9C}"/>
    <dgm:cxn modelId="{8219D00B-7190-B940-94B0-4B97E1D6EF64}" srcId="{B9D799FA-6947-9648-BC14-9177C8D94106}" destId="{5BE64F96-67C4-B744-9E60-ABAE504137E9}" srcOrd="0" destOrd="0" parTransId="{73E02761-8E7D-5847-BC2C-E7672558A327}" sibTransId="{E2AA4E15-0061-6F40-8EE0-2A98CCCB8D42}"/>
    <dgm:cxn modelId="{5B14E7EA-294B-7B4F-A0A7-367848CF2B32}" type="presOf" srcId="{3E85AF3A-ECD4-8441-9EC7-1C07AA21CD17}" destId="{3CA842B3-0987-8146-B4B5-3D3AD26AF116}" srcOrd="0" destOrd="0" presId="urn:microsoft.com/office/officeart/2008/layout/VerticalAccentList"/>
    <dgm:cxn modelId="{167C604E-BA94-A748-B158-48AD26760C27}" type="presOf" srcId="{28EDE922-1AC8-824D-A0D5-7D717A21133C}" destId="{4AFF0B0A-078F-9E40-9356-92AF4FFD84A9}" srcOrd="0" destOrd="0" presId="urn:microsoft.com/office/officeart/2008/layout/VerticalAccentList"/>
    <dgm:cxn modelId="{F39C8085-FCFF-1B47-B5A3-7BB77258E39C}" srcId="{3E85AF3A-ECD4-8441-9EC7-1C07AA21CD17}" destId="{BB5AD8D0-7F2B-A743-A577-FB208D444DD7}" srcOrd="0" destOrd="0" parTransId="{B7914A94-58E7-0548-A18A-DE44403F4129}" sibTransId="{891B80BB-382B-FD4D-B702-3DD5E20DA358}"/>
    <dgm:cxn modelId="{FD6452D1-630D-6D40-A53B-E52DB1DCFEF0}" srcId="{11C048BC-59A5-6F44-8442-A04CDB6B93D7}" destId="{BE78B680-369F-5345-B1FD-8294B0783D48}" srcOrd="0" destOrd="0" parTransId="{BABC2FD3-D3F6-B94C-B5E3-244571DE853D}" sibTransId="{A0E4BB46-B6D3-D24D-9041-C6226F7605F1}"/>
    <dgm:cxn modelId="{B47FABB6-CD51-A24E-9184-4F32DFA067F6}" type="presOf" srcId="{BB5AD8D0-7F2B-A743-A577-FB208D444DD7}" destId="{94637276-B988-C24E-96B5-8BC07198BC23}" srcOrd="0" destOrd="0" presId="urn:microsoft.com/office/officeart/2008/layout/VerticalAccentList"/>
    <dgm:cxn modelId="{FB772097-C22A-DD4F-A367-528B8E187F42}" srcId="{D532D166-895D-9040-9C8C-9F6C3B36B546}" destId="{3E85AF3A-ECD4-8441-9EC7-1C07AA21CD17}" srcOrd="1" destOrd="0" parTransId="{C040FEEE-8D45-D842-A19B-960FE4036EF1}" sibTransId="{3BD29F56-CC32-0C42-8B77-44E1F1D1BEB0}"/>
    <dgm:cxn modelId="{989DEA4E-FCA3-DB49-930F-CE09F022C681}" type="presOf" srcId="{11C048BC-59A5-6F44-8442-A04CDB6B93D7}" destId="{7F09692F-1580-5849-9886-36B73C97EBC9}" srcOrd="0" destOrd="0" presId="urn:microsoft.com/office/officeart/2008/layout/VerticalAccentList"/>
    <dgm:cxn modelId="{4291F31E-D93F-C94C-BE83-22AFB462412D}" srcId="{D532D166-895D-9040-9C8C-9F6C3B36B546}" destId="{11C048BC-59A5-6F44-8442-A04CDB6B93D7}" srcOrd="3" destOrd="0" parTransId="{794C9C6B-B341-B94A-B0BE-8E0561DCFC51}" sibTransId="{6DEC8B0A-13E0-D141-A684-FF37CDCFC701}"/>
    <dgm:cxn modelId="{947BD26E-1648-0D44-9F08-0EEF622627D0}" srcId="{28EDE922-1AC8-824D-A0D5-7D717A21133C}" destId="{ABFDC3F6-9103-4F47-AD6A-03019866D354}" srcOrd="0" destOrd="0" parTransId="{19A5C99F-A244-B444-93EB-F00356A34DEB}" sibTransId="{86EEA53B-EC5F-C546-8069-800B5EDF4120}"/>
    <dgm:cxn modelId="{A420D0B5-A38C-9E46-ACB5-44B3700ED7EA}" type="presOf" srcId="{ABFDC3F6-9103-4F47-AD6A-03019866D354}" destId="{C055B00D-C0F8-904C-95C2-6ADE916A0CB9}" srcOrd="0" destOrd="0" presId="urn:microsoft.com/office/officeart/2008/layout/VerticalAccentList"/>
    <dgm:cxn modelId="{C4914F06-A7FE-1343-AF7C-24DB1BE068B4}" type="presParOf" srcId="{BEFDD0EC-7ADB-644C-8AF7-73C5F8A504D0}" destId="{CA6516AC-E202-D04D-9CEC-5666DA81BFB4}" srcOrd="0" destOrd="0" presId="urn:microsoft.com/office/officeart/2008/layout/VerticalAccentList"/>
    <dgm:cxn modelId="{CA4F7B45-7717-3D46-BF17-A78E6ACF3509}" type="presParOf" srcId="{CA6516AC-E202-D04D-9CEC-5666DA81BFB4}" destId="{4AFF0B0A-078F-9E40-9356-92AF4FFD84A9}" srcOrd="0" destOrd="0" presId="urn:microsoft.com/office/officeart/2008/layout/VerticalAccentList"/>
    <dgm:cxn modelId="{5EA304A2-453F-8C41-9FF9-E409FED11904}" type="presParOf" srcId="{BEFDD0EC-7ADB-644C-8AF7-73C5F8A504D0}" destId="{7BD72F44-D9AA-8441-BA75-C005435309C1}" srcOrd="1" destOrd="0" presId="urn:microsoft.com/office/officeart/2008/layout/VerticalAccentList"/>
    <dgm:cxn modelId="{0219A7B0-D2FC-DC47-B7DA-07BE43348B01}" type="presParOf" srcId="{7BD72F44-D9AA-8441-BA75-C005435309C1}" destId="{2E3116D3-7EEE-A344-AE01-D71847EE3D54}" srcOrd="0" destOrd="0" presId="urn:microsoft.com/office/officeart/2008/layout/VerticalAccentList"/>
    <dgm:cxn modelId="{A539484D-84D0-214F-B04D-DD29E7C588C5}" type="presParOf" srcId="{7BD72F44-D9AA-8441-BA75-C005435309C1}" destId="{CD8A2DBA-74F3-C443-B61E-2DB4CABC81E6}" srcOrd="1" destOrd="0" presId="urn:microsoft.com/office/officeart/2008/layout/VerticalAccentList"/>
    <dgm:cxn modelId="{64DCC2DD-5097-7F48-8940-00FF55469CAC}" type="presParOf" srcId="{7BD72F44-D9AA-8441-BA75-C005435309C1}" destId="{51E6E2C0-9B3F-0640-BD22-6C54865A5447}" srcOrd="2" destOrd="0" presId="urn:microsoft.com/office/officeart/2008/layout/VerticalAccentList"/>
    <dgm:cxn modelId="{742B1323-703F-5E43-B214-FD7A5327EFBB}" type="presParOf" srcId="{7BD72F44-D9AA-8441-BA75-C005435309C1}" destId="{A373E6B5-19FA-5E4D-8417-0DB1B15E7812}" srcOrd="3" destOrd="0" presId="urn:microsoft.com/office/officeart/2008/layout/VerticalAccentList"/>
    <dgm:cxn modelId="{B2112E92-6133-D34D-B633-C3528A9E2B51}" type="presParOf" srcId="{7BD72F44-D9AA-8441-BA75-C005435309C1}" destId="{B6339F80-5965-B14F-B763-6C64382E6BE2}" srcOrd="4" destOrd="0" presId="urn:microsoft.com/office/officeart/2008/layout/VerticalAccentList"/>
    <dgm:cxn modelId="{0CE67134-ABDF-A242-A858-28A1A3BBFA16}" type="presParOf" srcId="{7BD72F44-D9AA-8441-BA75-C005435309C1}" destId="{1A64FB0C-9533-FF40-A255-F63036CED6B3}" srcOrd="5" destOrd="0" presId="urn:microsoft.com/office/officeart/2008/layout/VerticalAccentList"/>
    <dgm:cxn modelId="{CF771DFA-88EE-6A49-9CE4-4CF5C0778ADE}" type="presParOf" srcId="{7BD72F44-D9AA-8441-BA75-C005435309C1}" destId="{71095F63-6580-E346-87D7-E31CEFA3E76C}" srcOrd="6" destOrd="0" presId="urn:microsoft.com/office/officeart/2008/layout/VerticalAccentList"/>
    <dgm:cxn modelId="{2E9E4531-4E7D-014B-AB2B-1C69474E29E1}" type="presParOf" srcId="{7BD72F44-D9AA-8441-BA75-C005435309C1}" destId="{C055B00D-C0F8-904C-95C2-6ADE916A0CB9}" srcOrd="7" destOrd="0" presId="urn:microsoft.com/office/officeart/2008/layout/VerticalAccentList"/>
    <dgm:cxn modelId="{249FA961-D3C3-7248-98C6-FA7B3B6C6CAF}" type="presParOf" srcId="{BEFDD0EC-7ADB-644C-8AF7-73C5F8A504D0}" destId="{909218A0-2540-4048-AF14-9F30A64C4D79}" srcOrd="2" destOrd="0" presId="urn:microsoft.com/office/officeart/2008/layout/VerticalAccentList"/>
    <dgm:cxn modelId="{18321DBA-4DC3-BA4A-92C4-F63621AD2994}" type="presParOf" srcId="{BEFDD0EC-7ADB-644C-8AF7-73C5F8A504D0}" destId="{2180C354-0B51-5A40-B2AD-82503C1695BE}" srcOrd="3" destOrd="0" presId="urn:microsoft.com/office/officeart/2008/layout/VerticalAccentList"/>
    <dgm:cxn modelId="{E7B3B073-6032-6947-BFBB-17D951C02BC8}" type="presParOf" srcId="{2180C354-0B51-5A40-B2AD-82503C1695BE}" destId="{3CA842B3-0987-8146-B4B5-3D3AD26AF116}" srcOrd="0" destOrd="0" presId="urn:microsoft.com/office/officeart/2008/layout/VerticalAccentList"/>
    <dgm:cxn modelId="{8129C393-BCE5-F643-A07A-1A32CE50D08B}" type="presParOf" srcId="{BEFDD0EC-7ADB-644C-8AF7-73C5F8A504D0}" destId="{CA8FFA2D-F3C2-714F-8B2B-07B0EA244C55}" srcOrd="4" destOrd="0" presId="urn:microsoft.com/office/officeart/2008/layout/VerticalAccentList"/>
    <dgm:cxn modelId="{35F79029-DD0F-4F40-ABEB-C5998E24700D}" type="presParOf" srcId="{CA8FFA2D-F3C2-714F-8B2B-07B0EA244C55}" destId="{CF30FC11-71A7-F942-BEE5-27CC0FAA18A8}" srcOrd="0" destOrd="0" presId="urn:microsoft.com/office/officeart/2008/layout/VerticalAccentList"/>
    <dgm:cxn modelId="{F4C01C38-84EB-3D41-81C4-10AFAFAAA0BB}" type="presParOf" srcId="{CA8FFA2D-F3C2-714F-8B2B-07B0EA244C55}" destId="{FBF41D17-E9A6-4D42-8BF2-840ECF32480A}" srcOrd="1" destOrd="0" presId="urn:microsoft.com/office/officeart/2008/layout/VerticalAccentList"/>
    <dgm:cxn modelId="{0190E3B7-F568-464A-974E-1E287C0CFD33}" type="presParOf" srcId="{CA8FFA2D-F3C2-714F-8B2B-07B0EA244C55}" destId="{7EB1E925-427B-204C-A3AA-A05A3993A1D9}" srcOrd="2" destOrd="0" presId="urn:microsoft.com/office/officeart/2008/layout/VerticalAccentList"/>
    <dgm:cxn modelId="{FC5F1A42-3BF9-DA4B-B44F-FECFDE7CD788}" type="presParOf" srcId="{CA8FFA2D-F3C2-714F-8B2B-07B0EA244C55}" destId="{5CB1C05E-7F8E-7B42-9D93-F60BE2327A7F}" srcOrd="3" destOrd="0" presId="urn:microsoft.com/office/officeart/2008/layout/VerticalAccentList"/>
    <dgm:cxn modelId="{8B506998-6928-4649-BD60-29DD39842338}" type="presParOf" srcId="{CA8FFA2D-F3C2-714F-8B2B-07B0EA244C55}" destId="{87FD8E4B-D3FB-9748-B3E5-078D32579CB6}" srcOrd="4" destOrd="0" presId="urn:microsoft.com/office/officeart/2008/layout/VerticalAccentList"/>
    <dgm:cxn modelId="{CD4A02F2-AE80-A54E-930D-D070D3748347}" type="presParOf" srcId="{CA8FFA2D-F3C2-714F-8B2B-07B0EA244C55}" destId="{DE68A498-C0F1-4147-957E-38A610DFD5C1}" srcOrd="5" destOrd="0" presId="urn:microsoft.com/office/officeart/2008/layout/VerticalAccentList"/>
    <dgm:cxn modelId="{F701ADDE-260A-F849-A346-454CD6A186FB}" type="presParOf" srcId="{CA8FFA2D-F3C2-714F-8B2B-07B0EA244C55}" destId="{29F4ED04-C7EA-F945-815D-B94B9E743F3F}" srcOrd="6" destOrd="0" presId="urn:microsoft.com/office/officeart/2008/layout/VerticalAccentList"/>
    <dgm:cxn modelId="{05D9CD93-6848-C64B-AADC-242F5E89A783}" type="presParOf" srcId="{CA8FFA2D-F3C2-714F-8B2B-07B0EA244C55}" destId="{94637276-B988-C24E-96B5-8BC07198BC23}" srcOrd="7" destOrd="0" presId="urn:microsoft.com/office/officeart/2008/layout/VerticalAccentList"/>
    <dgm:cxn modelId="{9833B16B-CCEB-644D-8DE2-32986B53FE78}" type="presParOf" srcId="{BEFDD0EC-7ADB-644C-8AF7-73C5F8A504D0}" destId="{441F9618-663B-7244-A807-3BB2E111C0B2}" srcOrd="5" destOrd="0" presId="urn:microsoft.com/office/officeart/2008/layout/VerticalAccentList"/>
    <dgm:cxn modelId="{F084D7E1-A695-9241-A100-08791300C7E3}" type="presParOf" srcId="{BEFDD0EC-7ADB-644C-8AF7-73C5F8A504D0}" destId="{9CA25D81-D9B4-C446-87D5-03A41A0EB77A}" srcOrd="6" destOrd="0" presId="urn:microsoft.com/office/officeart/2008/layout/VerticalAccentList"/>
    <dgm:cxn modelId="{88D7D304-4828-434B-B7E2-72CA881F846B}" type="presParOf" srcId="{9CA25D81-D9B4-C446-87D5-03A41A0EB77A}" destId="{7724F15B-B348-314B-95A9-41FBF20EA51D}" srcOrd="0" destOrd="0" presId="urn:microsoft.com/office/officeart/2008/layout/VerticalAccentList"/>
    <dgm:cxn modelId="{E63A5AAB-CED9-364D-9395-2ABC6278113C}" type="presParOf" srcId="{BEFDD0EC-7ADB-644C-8AF7-73C5F8A504D0}" destId="{23E2E631-9A0E-8B43-A996-37969E7DDA86}" srcOrd="7" destOrd="0" presId="urn:microsoft.com/office/officeart/2008/layout/VerticalAccentList"/>
    <dgm:cxn modelId="{4AE078E8-4515-F347-B40B-EFB426A3F297}" type="presParOf" srcId="{23E2E631-9A0E-8B43-A996-37969E7DDA86}" destId="{8BB5EFC7-A4F1-314A-A13F-BB6BE6CB6DE1}" srcOrd="0" destOrd="0" presId="urn:microsoft.com/office/officeart/2008/layout/VerticalAccentList"/>
    <dgm:cxn modelId="{361F2F00-0B55-7D4A-8824-DC5C886502F0}" type="presParOf" srcId="{23E2E631-9A0E-8B43-A996-37969E7DDA86}" destId="{7A3666E2-ADAE-F441-82A8-DB980EB5D5FE}" srcOrd="1" destOrd="0" presId="urn:microsoft.com/office/officeart/2008/layout/VerticalAccentList"/>
    <dgm:cxn modelId="{AACB32A3-B859-184E-AD42-E910585FAFB3}" type="presParOf" srcId="{23E2E631-9A0E-8B43-A996-37969E7DDA86}" destId="{84CEDC40-A05C-6844-B26B-26C240F6521E}" srcOrd="2" destOrd="0" presId="urn:microsoft.com/office/officeart/2008/layout/VerticalAccentList"/>
    <dgm:cxn modelId="{D50F724A-C686-BC46-9D1F-A520B6C374F4}" type="presParOf" srcId="{23E2E631-9A0E-8B43-A996-37969E7DDA86}" destId="{D9244EA2-BB50-3F49-AB6B-7E0789F69049}" srcOrd="3" destOrd="0" presId="urn:microsoft.com/office/officeart/2008/layout/VerticalAccentList"/>
    <dgm:cxn modelId="{92593406-8C5E-E343-9A3F-8407F4CEFF75}" type="presParOf" srcId="{23E2E631-9A0E-8B43-A996-37969E7DDA86}" destId="{10A6F28E-7D80-6247-B26E-93D99E1833DB}" srcOrd="4" destOrd="0" presId="urn:microsoft.com/office/officeart/2008/layout/VerticalAccentList"/>
    <dgm:cxn modelId="{C425F33C-0EEA-5548-84C0-AFFC2DE81C21}" type="presParOf" srcId="{23E2E631-9A0E-8B43-A996-37969E7DDA86}" destId="{BEB2D52F-2DB7-E94B-A126-15CD6FA127ED}" srcOrd="5" destOrd="0" presId="urn:microsoft.com/office/officeart/2008/layout/VerticalAccentList"/>
    <dgm:cxn modelId="{472F8098-4EB2-504E-A740-0FACD851CACB}" type="presParOf" srcId="{23E2E631-9A0E-8B43-A996-37969E7DDA86}" destId="{E37829E5-FE68-2B47-AEB1-F510F44BB878}" srcOrd="6" destOrd="0" presId="urn:microsoft.com/office/officeart/2008/layout/VerticalAccentList"/>
    <dgm:cxn modelId="{88A1372D-0DEF-BD4A-A18C-B824CAAF788D}" type="presParOf" srcId="{23E2E631-9A0E-8B43-A996-37969E7DDA86}" destId="{2EEC8B77-47BF-E541-B7B9-31AE28D0EAFE}" srcOrd="7" destOrd="0" presId="urn:microsoft.com/office/officeart/2008/layout/VerticalAccentList"/>
    <dgm:cxn modelId="{491158D2-97B9-874B-A475-CCB850C97B98}" type="presParOf" srcId="{BEFDD0EC-7ADB-644C-8AF7-73C5F8A504D0}" destId="{7EF02381-0A69-6649-BE41-8B9CA25CCC3E}" srcOrd="8" destOrd="0" presId="urn:microsoft.com/office/officeart/2008/layout/VerticalAccentList"/>
    <dgm:cxn modelId="{ECB79684-D900-FC41-B9AD-088789FEA3DA}" type="presParOf" srcId="{BEFDD0EC-7ADB-644C-8AF7-73C5F8A504D0}" destId="{EDA9A6F8-F361-E440-BEB0-0E62F4E6CBDD}" srcOrd="9" destOrd="0" presId="urn:microsoft.com/office/officeart/2008/layout/VerticalAccentList"/>
    <dgm:cxn modelId="{3897CF04-BE6C-A84F-896C-03A5B005781F}" type="presParOf" srcId="{EDA9A6F8-F361-E440-BEB0-0E62F4E6CBDD}" destId="{7F09692F-1580-5849-9886-36B73C97EBC9}" srcOrd="0" destOrd="0" presId="urn:microsoft.com/office/officeart/2008/layout/VerticalAccentList"/>
    <dgm:cxn modelId="{1C842F1F-A2B4-4C43-9603-0AE3039CDF0B}" type="presParOf" srcId="{BEFDD0EC-7ADB-644C-8AF7-73C5F8A504D0}" destId="{94B578F1-5600-F842-A037-AA8AB1A1DDAC}" srcOrd="10" destOrd="0" presId="urn:microsoft.com/office/officeart/2008/layout/VerticalAccentList"/>
    <dgm:cxn modelId="{31CFB8BE-0573-8249-A823-4FF171BD4F42}" type="presParOf" srcId="{94B578F1-5600-F842-A037-AA8AB1A1DDAC}" destId="{38AF1144-8B90-E24D-8EBC-7BFCE1336540}" srcOrd="0" destOrd="0" presId="urn:microsoft.com/office/officeart/2008/layout/VerticalAccentList"/>
    <dgm:cxn modelId="{4B956DCB-9DEF-6A46-AE2B-32F657A89003}" type="presParOf" srcId="{94B578F1-5600-F842-A037-AA8AB1A1DDAC}" destId="{CDD6E64D-DDD4-E745-A8AD-77C228AE3785}" srcOrd="1" destOrd="0" presId="urn:microsoft.com/office/officeart/2008/layout/VerticalAccentList"/>
    <dgm:cxn modelId="{C290D57A-D60E-0A43-8DFB-410CCC9DC7D2}" type="presParOf" srcId="{94B578F1-5600-F842-A037-AA8AB1A1DDAC}" destId="{3F3157FB-1D60-454D-8856-1F0415EB8C8D}" srcOrd="2" destOrd="0" presId="urn:microsoft.com/office/officeart/2008/layout/VerticalAccentList"/>
    <dgm:cxn modelId="{A375ED2D-CA69-FE43-B21E-4862BBC633C8}" type="presParOf" srcId="{94B578F1-5600-F842-A037-AA8AB1A1DDAC}" destId="{FD0D58FA-0175-3A49-B6B6-F6FE6E819B0D}" srcOrd="3" destOrd="0" presId="urn:microsoft.com/office/officeart/2008/layout/VerticalAccentList"/>
    <dgm:cxn modelId="{05B44DA0-EAD8-664D-88FB-714FCA98126E}" type="presParOf" srcId="{94B578F1-5600-F842-A037-AA8AB1A1DDAC}" destId="{92CD7D99-4E78-0643-B2EF-ADC67319261E}" srcOrd="4" destOrd="0" presId="urn:microsoft.com/office/officeart/2008/layout/VerticalAccentList"/>
    <dgm:cxn modelId="{9BEC8B74-1A4B-F141-8B7D-60D46123B078}" type="presParOf" srcId="{94B578F1-5600-F842-A037-AA8AB1A1DDAC}" destId="{CFBA216C-498C-8443-BF8D-294E96A14E2A}" srcOrd="5" destOrd="0" presId="urn:microsoft.com/office/officeart/2008/layout/VerticalAccentList"/>
    <dgm:cxn modelId="{D44B183F-0DD4-DA4D-A573-1E4A60437AE9}" type="presParOf" srcId="{94B578F1-5600-F842-A037-AA8AB1A1DDAC}" destId="{0FC0A673-26F4-3C45-BBCF-4895C85C6379}" srcOrd="6" destOrd="0" presId="urn:microsoft.com/office/officeart/2008/layout/VerticalAccentList"/>
    <dgm:cxn modelId="{D847E316-3B36-F447-9FAD-31C8CA542BDA}" type="presParOf" srcId="{94B578F1-5600-F842-A037-AA8AB1A1DDAC}" destId="{F683292A-6708-B442-9CCD-24A64DE1115A}" srcOrd="7"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C3A11DD-1E94-BB4C-9073-07EA2B95F654}" type="doc">
      <dgm:prSet loTypeId="urn:microsoft.com/office/officeart/2005/8/layout/bProcess3" loCatId="" qsTypeId="urn:microsoft.com/office/officeart/2005/8/quickstyle/3d2" qsCatId="3D" csTypeId="urn:microsoft.com/office/officeart/2005/8/colors/accent0_3" csCatId="mainScheme" phldr="1"/>
      <dgm:spPr/>
      <dgm:t>
        <a:bodyPr/>
        <a:lstStyle/>
        <a:p>
          <a:endParaRPr lang="fr-FR"/>
        </a:p>
      </dgm:t>
    </dgm:pt>
    <dgm:pt modelId="{BF247AD3-6896-8843-AB66-AFF2D709B45C}">
      <dgm:prSet phldrT="[Texte]"/>
      <dgm:spPr/>
      <dgm:t>
        <a:bodyPr/>
        <a:lstStyle/>
        <a:p>
          <a:r>
            <a:rPr lang="fr-FR" dirty="0"/>
            <a:t>Séquence 3</a:t>
          </a:r>
        </a:p>
      </dgm:t>
    </dgm:pt>
    <dgm:pt modelId="{46579412-8C45-FE4C-8E6F-39F5B9AE3CFB}" type="parTrans" cxnId="{815E2DF7-FDEE-D147-8606-798861A5D6E2}">
      <dgm:prSet/>
      <dgm:spPr/>
      <dgm:t>
        <a:bodyPr/>
        <a:lstStyle/>
        <a:p>
          <a:endParaRPr lang="fr-FR"/>
        </a:p>
      </dgm:t>
    </dgm:pt>
    <dgm:pt modelId="{F0B94C36-671F-064C-926E-0B375BCF83A9}" type="sibTrans" cxnId="{815E2DF7-FDEE-D147-8606-798861A5D6E2}">
      <dgm:prSet/>
      <dgm:spPr/>
      <dgm:t>
        <a:bodyPr/>
        <a:lstStyle/>
        <a:p>
          <a:endParaRPr lang="fr-FR"/>
        </a:p>
      </dgm:t>
    </dgm:pt>
    <dgm:pt modelId="{E88DFDD0-A98A-2A47-B37D-B1B6DF65D294}">
      <dgm:prSet phldrT="[Texte]"/>
      <dgm:spPr/>
      <dgm:t>
        <a:bodyPr/>
        <a:lstStyle/>
        <a:p>
          <a:r>
            <a:rPr lang="fr-FR" dirty="0"/>
            <a:t>Séquence 4</a:t>
          </a:r>
        </a:p>
      </dgm:t>
    </dgm:pt>
    <dgm:pt modelId="{52439508-9E9F-EA45-9EA2-336F6EFB194E}" type="parTrans" cxnId="{3569D2B2-689A-1149-93B3-4F93ED69978E}">
      <dgm:prSet/>
      <dgm:spPr/>
      <dgm:t>
        <a:bodyPr/>
        <a:lstStyle/>
        <a:p>
          <a:endParaRPr lang="fr-FR"/>
        </a:p>
      </dgm:t>
    </dgm:pt>
    <dgm:pt modelId="{07183B90-4BCB-9A4D-B259-ECA638E58B6B}" type="sibTrans" cxnId="{3569D2B2-689A-1149-93B3-4F93ED69978E}">
      <dgm:prSet/>
      <dgm:spPr/>
      <dgm:t>
        <a:bodyPr/>
        <a:lstStyle/>
        <a:p>
          <a:endParaRPr lang="fr-FR"/>
        </a:p>
      </dgm:t>
    </dgm:pt>
    <dgm:pt modelId="{3DC74CA4-670C-5343-9569-85361213DE5E}">
      <dgm:prSet phldrT="[Texte]"/>
      <dgm:spPr/>
      <dgm:t>
        <a:bodyPr/>
        <a:lstStyle/>
        <a:p>
          <a:r>
            <a:rPr lang="fr-FR" dirty="0"/>
            <a:t>Séquence 2</a:t>
          </a:r>
        </a:p>
      </dgm:t>
    </dgm:pt>
    <dgm:pt modelId="{47E4CBF5-F64A-AC4D-ADFA-3D7998B2E2DE}" type="parTrans" cxnId="{FFD9A93D-2272-8A4C-8AD4-EA4577CAF8B0}">
      <dgm:prSet/>
      <dgm:spPr/>
      <dgm:t>
        <a:bodyPr/>
        <a:lstStyle/>
        <a:p>
          <a:endParaRPr lang="fr-FR"/>
        </a:p>
      </dgm:t>
    </dgm:pt>
    <dgm:pt modelId="{6E1A9B5B-0111-2240-81C3-95F652C6CAF4}" type="sibTrans" cxnId="{FFD9A93D-2272-8A4C-8AD4-EA4577CAF8B0}">
      <dgm:prSet/>
      <dgm:spPr/>
      <dgm:t>
        <a:bodyPr/>
        <a:lstStyle/>
        <a:p>
          <a:endParaRPr lang="fr-FR"/>
        </a:p>
      </dgm:t>
    </dgm:pt>
    <dgm:pt modelId="{072389C8-F870-CD48-8546-A4C9F049D5D2}">
      <dgm:prSet phldrT="[Texte]"/>
      <dgm:spPr/>
      <dgm:t>
        <a:bodyPr/>
        <a:lstStyle/>
        <a:p>
          <a:r>
            <a:rPr lang="fr-FR" dirty="0"/>
            <a:t>Séquence 1</a:t>
          </a:r>
        </a:p>
      </dgm:t>
    </dgm:pt>
    <dgm:pt modelId="{BC3E3916-2ED1-2D4C-AE69-F807C5317D64}" type="parTrans" cxnId="{21842315-7530-BB44-9E1D-19AF706D9CD6}">
      <dgm:prSet/>
      <dgm:spPr/>
      <dgm:t>
        <a:bodyPr/>
        <a:lstStyle/>
        <a:p>
          <a:endParaRPr lang="fr-FR"/>
        </a:p>
      </dgm:t>
    </dgm:pt>
    <dgm:pt modelId="{64DF2BBC-4236-8D49-97E8-7D05300A8401}" type="sibTrans" cxnId="{21842315-7530-BB44-9E1D-19AF706D9CD6}">
      <dgm:prSet/>
      <dgm:spPr/>
      <dgm:t>
        <a:bodyPr/>
        <a:lstStyle/>
        <a:p>
          <a:endParaRPr lang="fr-FR"/>
        </a:p>
      </dgm:t>
    </dgm:pt>
    <dgm:pt modelId="{4E5D5524-2A72-D742-A990-41359B07E9B4}">
      <dgm:prSet phldrT="[Texte]"/>
      <dgm:spPr/>
      <dgm:t>
        <a:bodyPr/>
        <a:lstStyle/>
        <a:p>
          <a:r>
            <a:rPr lang="fr-FR" dirty="0"/>
            <a:t>ZONAL + STRUCTURE</a:t>
          </a:r>
        </a:p>
      </dgm:t>
    </dgm:pt>
    <dgm:pt modelId="{31CDDEAA-139B-404F-9C1D-85A6B69402E9}" type="parTrans" cxnId="{A2EC0A8C-AC94-1F4C-BF88-9FD5992FBA26}">
      <dgm:prSet/>
      <dgm:spPr/>
      <dgm:t>
        <a:bodyPr/>
        <a:lstStyle/>
        <a:p>
          <a:endParaRPr lang="fr-FR"/>
        </a:p>
      </dgm:t>
    </dgm:pt>
    <dgm:pt modelId="{46E9EC43-AA66-F149-9811-A7F16A2894CF}" type="sibTrans" cxnId="{A2EC0A8C-AC94-1F4C-BF88-9FD5992FBA26}">
      <dgm:prSet/>
      <dgm:spPr/>
      <dgm:t>
        <a:bodyPr/>
        <a:lstStyle/>
        <a:p>
          <a:endParaRPr lang="fr-FR"/>
        </a:p>
      </dgm:t>
    </dgm:pt>
    <dgm:pt modelId="{74A53246-C464-BF45-9842-48FEA8BAED7E}">
      <dgm:prSet phldrT="[Texte]"/>
      <dgm:spPr/>
      <dgm:t>
        <a:bodyPr/>
        <a:lstStyle/>
        <a:p>
          <a:r>
            <a:rPr lang="fr-FR" dirty="0"/>
            <a:t>ZONAL + SYSTÈMES AVIONIQUES</a:t>
          </a:r>
        </a:p>
      </dgm:t>
    </dgm:pt>
    <dgm:pt modelId="{BBB7D453-603B-E943-92F0-6F9E3DD3B903}" type="parTrans" cxnId="{3C588DDE-9F0C-1A4D-B3D3-C8DA6650974E}">
      <dgm:prSet/>
      <dgm:spPr/>
      <dgm:t>
        <a:bodyPr/>
        <a:lstStyle/>
        <a:p>
          <a:endParaRPr lang="fr-FR"/>
        </a:p>
      </dgm:t>
    </dgm:pt>
    <dgm:pt modelId="{6F4EEB82-7C08-524D-BA35-322EDDAE588E}" type="sibTrans" cxnId="{3C588DDE-9F0C-1A4D-B3D3-C8DA6650974E}">
      <dgm:prSet/>
      <dgm:spPr/>
      <dgm:t>
        <a:bodyPr/>
        <a:lstStyle/>
        <a:p>
          <a:endParaRPr lang="fr-FR"/>
        </a:p>
      </dgm:t>
    </dgm:pt>
    <dgm:pt modelId="{906C3778-B07D-FC4B-8717-95C4604ACA80}">
      <dgm:prSet phldrT="[Texte]"/>
      <dgm:spPr/>
      <dgm:t>
        <a:bodyPr/>
        <a:lstStyle/>
        <a:p>
          <a:r>
            <a:rPr lang="fr-FR" dirty="0"/>
            <a:t>PRÉVENTION DES RISQUES &amp; ICA</a:t>
          </a:r>
        </a:p>
      </dgm:t>
    </dgm:pt>
    <dgm:pt modelId="{36D43278-5D55-5D4F-AA13-8617C1BA1D22}" type="parTrans" cxnId="{AD661780-9150-7440-9B87-7281E7CE851C}">
      <dgm:prSet/>
      <dgm:spPr/>
      <dgm:t>
        <a:bodyPr/>
        <a:lstStyle/>
        <a:p>
          <a:endParaRPr lang="fr-FR"/>
        </a:p>
      </dgm:t>
    </dgm:pt>
    <dgm:pt modelId="{5E8E7A4A-9927-7F4A-9C57-722D0C078989}" type="sibTrans" cxnId="{AD661780-9150-7440-9B87-7281E7CE851C}">
      <dgm:prSet/>
      <dgm:spPr/>
      <dgm:t>
        <a:bodyPr/>
        <a:lstStyle/>
        <a:p>
          <a:endParaRPr lang="fr-FR"/>
        </a:p>
      </dgm:t>
    </dgm:pt>
    <dgm:pt modelId="{4DF8FD8E-CB05-6549-A4D3-FF9DFAE9899E}">
      <dgm:prSet phldrT="[Texte]"/>
      <dgm:spPr/>
      <dgm:t>
        <a:bodyPr/>
        <a:lstStyle/>
        <a:p>
          <a:r>
            <a:rPr lang="fr-FR" dirty="0"/>
            <a:t>LÉGISLATION + SYSTÈMES</a:t>
          </a:r>
        </a:p>
      </dgm:t>
    </dgm:pt>
    <dgm:pt modelId="{3B6009D8-1774-7F41-B296-7467C8ECAD40}" type="parTrans" cxnId="{73386010-CF76-1F46-A704-2652C666400C}">
      <dgm:prSet/>
      <dgm:spPr/>
      <dgm:t>
        <a:bodyPr/>
        <a:lstStyle/>
        <a:p>
          <a:endParaRPr lang="fr-FR"/>
        </a:p>
      </dgm:t>
    </dgm:pt>
    <dgm:pt modelId="{6F6381A8-CFC7-B847-988C-E607D3B1E36B}" type="sibTrans" cxnId="{73386010-CF76-1F46-A704-2652C666400C}">
      <dgm:prSet/>
      <dgm:spPr/>
      <dgm:t>
        <a:bodyPr/>
        <a:lstStyle/>
        <a:p>
          <a:endParaRPr lang="fr-FR"/>
        </a:p>
      </dgm:t>
    </dgm:pt>
    <dgm:pt modelId="{3E1B1B96-1DAD-2D4A-8DAB-1EB67FFEC864}">
      <dgm:prSet phldrT="[Texte]"/>
      <dgm:spPr/>
      <dgm:t>
        <a:bodyPr/>
        <a:lstStyle/>
        <a:p>
          <a:r>
            <a:rPr lang="fr-FR" dirty="0" smtClean="0"/>
            <a:t>19h</a:t>
          </a:r>
          <a:endParaRPr lang="fr-FR" dirty="0"/>
        </a:p>
      </dgm:t>
    </dgm:pt>
    <dgm:pt modelId="{AB8C01D6-161E-4F44-BB2B-B8CE0032DB70}" type="parTrans" cxnId="{78694B7D-877A-7F4E-9909-0C714450FEBE}">
      <dgm:prSet/>
      <dgm:spPr/>
      <dgm:t>
        <a:bodyPr/>
        <a:lstStyle/>
        <a:p>
          <a:endParaRPr lang="fr-FR"/>
        </a:p>
      </dgm:t>
    </dgm:pt>
    <dgm:pt modelId="{EA73B5F1-780C-904F-AC55-768C510EEFD6}" type="sibTrans" cxnId="{78694B7D-877A-7F4E-9909-0C714450FEBE}">
      <dgm:prSet/>
      <dgm:spPr/>
      <dgm:t>
        <a:bodyPr/>
        <a:lstStyle/>
        <a:p>
          <a:endParaRPr lang="fr-FR"/>
        </a:p>
      </dgm:t>
    </dgm:pt>
    <dgm:pt modelId="{6A71446F-5D57-8842-88B5-A5B73F438D14}">
      <dgm:prSet phldrT="[Texte]"/>
      <dgm:spPr/>
      <dgm:t>
        <a:bodyPr/>
        <a:lstStyle/>
        <a:p>
          <a:r>
            <a:rPr lang="fr-FR" dirty="0" smtClean="0"/>
            <a:t>19h</a:t>
          </a:r>
          <a:endParaRPr lang="fr-FR" dirty="0"/>
        </a:p>
      </dgm:t>
    </dgm:pt>
    <dgm:pt modelId="{0C624817-BC83-FB4F-9693-A13BD84D17AC}" type="parTrans" cxnId="{73B12DBE-821B-8249-8B5A-2A7B225DB58E}">
      <dgm:prSet/>
      <dgm:spPr/>
      <dgm:t>
        <a:bodyPr/>
        <a:lstStyle/>
        <a:p>
          <a:endParaRPr lang="fr-FR"/>
        </a:p>
      </dgm:t>
    </dgm:pt>
    <dgm:pt modelId="{E5A66212-B471-8C41-BEE5-33661D818078}" type="sibTrans" cxnId="{73B12DBE-821B-8249-8B5A-2A7B225DB58E}">
      <dgm:prSet/>
      <dgm:spPr/>
      <dgm:t>
        <a:bodyPr/>
        <a:lstStyle/>
        <a:p>
          <a:endParaRPr lang="fr-FR"/>
        </a:p>
      </dgm:t>
    </dgm:pt>
    <dgm:pt modelId="{AC9F1665-6328-8D44-8B23-795C80C78310}">
      <dgm:prSet phldrT="[Texte]"/>
      <dgm:spPr/>
      <dgm:t>
        <a:bodyPr/>
        <a:lstStyle/>
        <a:p>
          <a:r>
            <a:rPr lang="fr-FR" dirty="0" smtClean="0"/>
            <a:t>19h</a:t>
          </a:r>
          <a:endParaRPr lang="fr-FR" dirty="0"/>
        </a:p>
      </dgm:t>
    </dgm:pt>
    <dgm:pt modelId="{E7194CE1-62E2-034D-9D96-5D704C29C894}" type="parTrans" cxnId="{78B0B07F-1847-4D40-A505-900D8598D065}">
      <dgm:prSet/>
      <dgm:spPr/>
      <dgm:t>
        <a:bodyPr/>
        <a:lstStyle/>
        <a:p>
          <a:endParaRPr lang="fr-FR"/>
        </a:p>
      </dgm:t>
    </dgm:pt>
    <dgm:pt modelId="{FEA20BE4-0655-BB4D-AF2D-5C3772C5F475}" type="sibTrans" cxnId="{78B0B07F-1847-4D40-A505-900D8598D065}">
      <dgm:prSet/>
      <dgm:spPr/>
      <dgm:t>
        <a:bodyPr/>
        <a:lstStyle/>
        <a:p>
          <a:endParaRPr lang="fr-FR"/>
        </a:p>
      </dgm:t>
    </dgm:pt>
    <dgm:pt modelId="{638DCA07-CABF-3D46-8952-36A85C3832A2}">
      <dgm:prSet phldrT="[Texte]"/>
      <dgm:spPr/>
      <dgm:t>
        <a:bodyPr/>
        <a:lstStyle/>
        <a:p>
          <a:r>
            <a:rPr lang="fr-FR" dirty="0" smtClean="0"/>
            <a:t>19h</a:t>
          </a:r>
          <a:endParaRPr lang="fr-FR" dirty="0"/>
        </a:p>
      </dgm:t>
    </dgm:pt>
    <dgm:pt modelId="{1E4B31A9-E0DE-7940-B373-EAFFC9DB3CC6}" type="parTrans" cxnId="{7817B0F3-B2DD-8443-808B-5D64349279BE}">
      <dgm:prSet/>
      <dgm:spPr/>
      <dgm:t>
        <a:bodyPr/>
        <a:lstStyle/>
        <a:p>
          <a:endParaRPr lang="fr-FR"/>
        </a:p>
      </dgm:t>
    </dgm:pt>
    <dgm:pt modelId="{014E356B-01C1-C24F-B813-0C9F93CF1FF9}" type="sibTrans" cxnId="{7817B0F3-B2DD-8443-808B-5D64349279BE}">
      <dgm:prSet/>
      <dgm:spPr/>
      <dgm:t>
        <a:bodyPr/>
        <a:lstStyle/>
        <a:p>
          <a:endParaRPr lang="fr-FR"/>
        </a:p>
      </dgm:t>
    </dgm:pt>
    <dgm:pt modelId="{4ACE96FC-38F2-4A42-9959-307A50B6601D}" type="pres">
      <dgm:prSet presAssocID="{0C3A11DD-1E94-BB4C-9073-07EA2B95F654}" presName="Name0" presStyleCnt="0">
        <dgm:presLayoutVars>
          <dgm:dir/>
          <dgm:resizeHandles val="exact"/>
        </dgm:presLayoutVars>
      </dgm:prSet>
      <dgm:spPr/>
      <dgm:t>
        <a:bodyPr/>
        <a:lstStyle/>
        <a:p>
          <a:endParaRPr lang="fr-FR"/>
        </a:p>
      </dgm:t>
    </dgm:pt>
    <dgm:pt modelId="{0AA98405-FF28-1940-9B5E-5406E52FD4A1}" type="pres">
      <dgm:prSet presAssocID="{072389C8-F870-CD48-8546-A4C9F049D5D2}" presName="node" presStyleLbl="node1" presStyleIdx="0" presStyleCnt="4">
        <dgm:presLayoutVars>
          <dgm:bulletEnabled val="1"/>
        </dgm:presLayoutVars>
      </dgm:prSet>
      <dgm:spPr/>
      <dgm:t>
        <a:bodyPr/>
        <a:lstStyle/>
        <a:p>
          <a:endParaRPr lang="fr-FR"/>
        </a:p>
      </dgm:t>
    </dgm:pt>
    <dgm:pt modelId="{0D2254B2-D954-3040-8768-CABF3F7F218E}" type="pres">
      <dgm:prSet presAssocID="{64DF2BBC-4236-8D49-97E8-7D05300A8401}" presName="sibTrans" presStyleLbl="sibTrans1D1" presStyleIdx="0" presStyleCnt="3"/>
      <dgm:spPr/>
      <dgm:t>
        <a:bodyPr/>
        <a:lstStyle/>
        <a:p>
          <a:endParaRPr lang="fr-FR"/>
        </a:p>
      </dgm:t>
    </dgm:pt>
    <dgm:pt modelId="{C89687A0-E1A8-9C40-A55E-D8875E4D8F3E}" type="pres">
      <dgm:prSet presAssocID="{64DF2BBC-4236-8D49-97E8-7D05300A8401}" presName="connectorText" presStyleLbl="sibTrans1D1" presStyleIdx="0" presStyleCnt="3"/>
      <dgm:spPr/>
      <dgm:t>
        <a:bodyPr/>
        <a:lstStyle/>
        <a:p>
          <a:endParaRPr lang="fr-FR"/>
        </a:p>
      </dgm:t>
    </dgm:pt>
    <dgm:pt modelId="{F3D1BEE2-656B-1B47-8E4A-A41E9952FCAF}" type="pres">
      <dgm:prSet presAssocID="{3DC74CA4-670C-5343-9569-85361213DE5E}" presName="node" presStyleLbl="node1" presStyleIdx="1" presStyleCnt="4">
        <dgm:presLayoutVars>
          <dgm:bulletEnabled val="1"/>
        </dgm:presLayoutVars>
      </dgm:prSet>
      <dgm:spPr/>
      <dgm:t>
        <a:bodyPr/>
        <a:lstStyle/>
        <a:p>
          <a:endParaRPr lang="fr-FR"/>
        </a:p>
      </dgm:t>
    </dgm:pt>
    <dgm:pt modelId="{03E8F78C-1C53-9D4A-8957-7C91243AAF2B}" type="pres">
      <dgm:prSet presAssocID="{6E1A9B5B-0111-2240-81C3-95F652C6CAF4}" presName="sibTrans" presStyleLbl="sibTrans1D1" presStyleIdx="1" presStyleCnt="3"/>
      <dgm:spPr/>
      <dgm:t>
        <a:bodyPr/>
        <a:lstStyle/>
        <a:p>
          <a:endParaRPr lang="fr-FR"/>
        </a:p>
      </dgm:t>
    </dgm:pt>
    <dgm:pt modelId="{CFAF9D68-37AE-594A-A417-1F7AF7485C53}" type="pres">
      <dgm:prSet presAssocID="{6E1A9B5B-0111-2240-81C3-95F652C6CAF4}" presName="connectorText" presStyleLbl="sibTrans1D1" presStyleIdx="1" presStyleCnt="3"/>
      <dgm:spPr/>
      <dgm:t>
        <a:bodyPr/>
        <a:lstStyle/>
        <a:p>
          <a:endParaRPr lang="fr-FR"/>
        </a:p>
      </dgm:t>
    </dgm:pt>
    <dgm:pt modelId="{D2FE480D-1168-AB41-8895-BB321189B8C0}" type="pres">
      <dgm:prSet presAssocID="{BF247AD3-6896-8843-AB66-AFF2D709B45C}" presName="node" presStyleLbl="node1" presStyleIdx="2" presStyleCnt="4">
        <dgm:presLayoutVars>
          <dgm:bulletEnabled val="1"/>
        </dgm:presLayoutVars>
      </dgm:prSet>
      <dgm:spPr/>
      <dgm:t>
        <a:bodyPr/>
        <a:lstStyle/>
        <a:p>
          <a:endParaRPr lang="fr-FR"/>
        </a:p>
      </dgm:t>
    </dgm:pt>
    <dgm:pt modelId="{2D5FF337-EF0D-5644-8DBE-62968A6E99D8}" type="pres">
      <dgm:prSet presAssocID="{F0B94C36-671F-064C-926E-0B375BCF83A9}" presName="sibTrans" presStyleLbl="sibTrans1D1" presStyleIdx="2" presStyleCnt="3"/>
      <dgm:spPr/>
      <dgm:t>
        <a:bodyPr/>
        <a:lstStyle/>
        <a:p>
          <a:endParaRPr lang="fr-FR"/>
        </a:p>
      </dgm:t>
    </dgm:pt>
    <dgm:pt modelId="{1635D4B6-0F55-E146-944F-22B1EE719EBA}" type="pres">
      <dgm:prSet presAssocID="{F0B94C36-671F-064C-926E-0B375BCF83A9}" presName="connectorText" presStyleLbl="sibTrans1D1" presStyleIdx="2" presStyleCnt="3"/>
      <dgm:spPr/>
      <dgm:t>
        <a:bodyPr/>
        <a:lstStyle/>
        <a:p>
          <a:endParaRPr lang="fr-FR"/>
        </a:p>
      </dgm:t>
    </dgm:pt>
    <dgm:pt modelId="{AA566EFA-EC3D-6444-8C3C-DECF9F03755A}" type="pres">
      <dgm:prSet presAssocID="{E88DFDD0-A98A-2A47-B37D-B1B6DF65D294}" presName="node" presStyleLbl="node1" presStyleIdx="3" presStyleCnt="4">
        <dgm:presLayoutVars>
          <dgm:bulletEnabled val="1"/>
        </dgm:presLayoutVars>
      </dgm:prSet>
      <dgm:spPr/>
      <dgm:t>
        <a:bodyPr/>
        <a:lstStyle/>
        <a:p>
          <a:endParaRPr lang="fr-FR"/>
        </a:p>
      </dgm:t>
    </dgm:pt>
  </dgm:ptLst>
  <dgm:cxnLst>
    <dgm:cxn modelId="{21842315-7530-BB44-9E1D-19AF706D9CD6}" srcId="{0C3A11DD-1E94-BB4C-9073-07EA2B95F654}" destId="{072389C8-F870-CD48-8546-A4C9F049D5D2}" srcOrd="0" destOrd="0" parTransId="{BC3E3916-2ED1-2D4C-AE69-F807C5317D64}" sibTransId="{64DF2BBC-4236-8D49-97E8-7D05300A8401}"/>
    <dgm:cxn modelId="{8D8F5BD3-B224-0347-A18C-17E71C2E68CC}" type="presOf" srcId="{64DF2BBC-4236-8D49-97E8-7D05300A8401}" destId="{0D2254B2-D954-3040-8768-CABF3F7F218E}" srcOrd="0" destOrd="0" presId="urn:microsoft.com/office/officeart/2005/8/layout/bProcess3"/>
    <dgm:cxn modelId="{77675AE4-E030-B349-802A-C7F58C55AD93}" type="presOf" srcId="{E88DFDD0-A98A-2A47-B37D-B1B6DF65D294}" destId="{AA566EFA-EC3D-6444-8C3C-DECF9F03755A}" srcOrd="0" destOrd="0" presId="urn:microsoft.com/office/officeart/2005/8/layout/bProcess3"/>
    <dgm:cxn modelId="{B3FF7926-87F8-B242-8F13-B1636BAA74BD}" type="presOf" srcId="{64DF2BBC-4236-8D49-97E8-7D05300A8401}" destId="{C89687A0-E1A8-9C40-A55E-D8875E4D8F3E}" srcOrd="1" destOrd="0" presId="urn:microsoft.com/office/officeart/2005/8/layout/bProcess3"/>
    <dgm:cxn modelId="{8508E37A-BC9E-B84C-8C7D-F7705EE17473}" type="presOf" srcId="{6A71446F-5D57-8842-88B5-A5B73F438D14}" destId="{AA566EFA-EC3D-6444-8C3C-DECF9F03755A}" srcOrd="0" destOrd="2" presId="urn:microsoft.com/office/officeart/2005/8/layout/bProcess3"/>
    <dgm:cxn modelId="{78694B7D-877A-7F4E-9909-0C714450FEBE}" srcId="{BF247AD3-6896-8843-AB66-AFF2D709B45C}" destId="{3E1B1B96-1DAD-2D4A-8DAB-1EB67FFEC864}" srcOrd="1" destOrd="0" parTransId="{AB8C01D6-161E-4F44-BB2B-B8CE0032DB70}" sibTransId="{EA73B5F1-780C-904F-AC55-768C510EEFD6}"/>
    <dgm:cxn modelId="{3569D2B2-689A-1149-93B3-4F93ED69978E}" srcId="{0C3A11DD-1E94-BB4C-9073-07EA2B95F654}" destId="{E88DFDD0-A98A-2A47-B37D-B1B6DF65D294}" srcOrd="3" destOrd="0" parTransId="{52439508-9E9F-EA45-9EA2-336F6EFB194E}" sibTransId="{07183B90-4BCB-9A4D-B259-ECA638E58B6B}"/>
    <dgm:cxn modelId="{B01D47DD-14AE-7D4B-A3FA-F3EB1837FE0E}" type="presOf" srcId="{74A53246-C464-BF45-9842-48FEA8BAED7E}" destId="{AA566EFA-EC3D-6444-8C3C-DECF9F03755A}" srcOrd="0" destOrd="1" presId="urn:microsoft.com/office/officeart/2005/8/layout/bProcess3"/>
    <dgm:cxn modelId="{3C588DDE-9F0C-1A4D-B3D3-C8DA6650974E}" srcId="{E88DFDD0-A98A-2A47-B37D-B1B6DF65D294}" destId="{74A53246-C464-BF45-9842-48FEA8BAED7E}" srcOrd="0" destOrd="0" parTransId="{BBB7D453-603B-E943-92F0-6F9E3DD3B903}" sibTransId="{6F4EEB82-7C08-524D-BA35-322EDDAE588E}"/>
    <dgm:cxn modelId="{7817B0F3-B2DD-8443-808B-5D64349279BE}" srcId="{072389C8-F870-CD48-8546-A4C9F049D5D2}" destId="{638DCA07-CABF-3D46-8952-36A85C3832A2}" srcOrd="1" destOrd="0" parTransId="{1E4B31A9-E0DE-7940-B373-EAFFC9DB3CC6}" sibTransId="{014E356B-01C1-C24F-B813-0C9F93CF1FF9}"/>
    <dgm:cxn modelId="{8AD70B2F-FE25-BD47-A19C-DD809C9C1EF4}" type="presOf" srcId="{4E5D5524-2A72-D742-A990-41359B07E9B4}" destId="{D2FE480D-1168-AB41-8895-BB321189B8C0}" srcOrd="0" destOrd="1" presId="urn:microsoft.com/office/officeart/2005/8/layout/bProcess3"/>
    <dgm:cxn modelId="{75E6241D-378E-B14A-8395-CFA492B0EA10}" type="presOf" srcId="{638DCA07-CABF-3D46-8952-36A85C3832A2}" destId="{0AA98405-FF28-1940-9B5E-5406E52FD4A1}" srcOrd="0" destOrd="2" presId="urn:microsoft.com/office/officeart/2005/8/layout/bProcess3"/>
    <dgm:cxn modelId="{B5698936-8255-2944-97B0-DA549E8BC391}" type="presOf" srcId="{3DC74CA4-670C-5343-9569-85361213DE5E}" destId="{F3D1BEE2-656B-1B47-8E4A-A41E9952FCAF}" srcOrd="0" destOrd="0" presId="urn:microsoft.com/office/officeart/2005/8/layout/bProcess3"/>
    <dgm:cxn modelId="{9E8D3166-BD21-4D4E-ACAA-E2E3EC3D6028}" type="presOf" srcId="{F0B94C36-671F-064C-926E-0B375BCF83A9}" destId="{2D5FF337-EF0D-5644-8DBE-62968A6E99D8}" srcOrd="0" destOrd="0" presId="urn:microsoft.com/office/officeart/2005/8/layout/bProcess3"/>
    <dgm:cxn modelId="{56E6ABCF-22AA-374D-BE4F-9127B912B490}" type="presOf" srcId="{F0B94C36-671F-064C-926E-0B375BCF83A9}" destId="{1635D4B6-0F55-E146-944F-22B1EE719EBA}" srcOrd="1" destOrd="0" presId="urn:microsoft.com/office/officeart/2005/8/layout/bProcess3"/>
    <dgm:cxn modelId="{24D2B09B-F77D-1D4D-9895-EFAB545E301A}" type="presOf" srcId="{906C3778-B07D-FC4B-8717-95C4604ACA80}" destId="{F3D1BEE2-656B-1B47-8E4A-A41E9952FCAF}" srcOrd="0" destOrd="1" presId="urn:microsoft.com/office/officeart/2005/8/layout/bProcess3"/>
    <dgm:cxn modelId="{AD661780-9150-7440-9B87-7281E7CE851C}" srcId="{3DC74CA4-670C-5343-9569-85361213DE5E}" destId="{906C3778-B07D-FC4B-8717-95C4604ACA80}" srcOrd="0" destOrd="0" parTransId="{36D43278-5D55-5D4F-AA13-8617C1BA1D22}" sibTransId="{5E8E7A4A-9927-7F4A-9C57-722D0C078989}"/>
    <dgm:cxn modelId="{815E2DF7-FDEE-D147-8606-798861A5D6E2}" srcId="{0C3A11DD-1E94-BB4C-9073-07EA2B95F654}" destId="{BF247AD3-6896-8843-AB66-AFF2D709B45C}" srcOrd="2" destOrd="0" parTransId="{46579412-8C45-FE4C-8E6F-39F5B9AE3CFB}" sibTransId="{F0B94C36-671F-064C-926E-0B375BCF83A9}"/>
    <dgm:cxn modelId="{B35F6F7D-B23D-E845-AA2E-123CDCDED230}" type="presOf" srcId="{3E1B1B96-1DAD-2D4A-8DAB-1EB67FFEC864}" destId="{D2FE480D-1168-AB41-8895-BB321189B8C0}" srcOrd="0" destOrd="2" presId="urn:microsoft.com/office/officeart/2005/8/layout/bProcess3"/>
    <dgm:cxn modelId="{73B12DBE-821B-8249-8B5A-2A7B225DB58E}" srcId="{E88DFDD0-A98A-2A47-B37D-B1B6DF65D294}" destId="{6A71446F-5D57-8842-88B5-A5B73F438D14}" srcOrd="1" destOrd="0" parTransId="{0C624817-BC83-FB4F-9693-A13BD84D17AC}" sibTransId="{E5A66212-B471-8C41-BEE5-33661D818078}"/>
    <dgm:cxn modelId="{B733F69B-E395-FA4E-A53C-778E056257DC}" type="presOf" srcId="{4DF8FD8E-CB05-6549-A4D3-FF9DFAE9899E}" destId="{0AA98405-FF28-1940-9B5E-5406E52FD4A1}" srcOrd="0" destOrd="1" presId="urn:microsoft.com/office/officeart/2005/8/layout/bProcess3"/>
    <dgm:cxn modelId="{4CBAA443-FEF3-414C-ABDE-A472462BEE24}" type="presOf" srcId="{0C3A11DD-1E94-BB4C-9073-07EA2B95F654}" destId="{4ACE96FC-38F2-4A42-9959-307A50B6601D}" srcOrd="0" destOrd="0" presId="urn:microsoft.com/office/officeart/2005/8/layout/bProcess3"/>
    <dgm:cxn modelId="{73386010-CF76-1F46-A704-2652C666400C}" srcId="{072389C8-F870-CD48-8546-A4C9F049D5D2}" destId="{4DF8FD8E-CB05-6549-A4D3-FF9DFAE9899E}" srcOrd="0" destOrd="0" parTransId="{3B6009D8-1774-7F41-B296-7467C8ECAD40}" sibTransId="{6F6381A8-CFC7-B847-988C-E607D3B1E36B}"/>
    <dgm:cxn modelId="{FFD9A93D-2272-8A4C-8AD4-EA4577CAF8B0}" srcId="{0C3A11DD-1E94-BB4C-9073-07EA2B95F654}" destId="{3DC74CA4-670C-5343-9569-85361213DE5E}" srcOrd="1" destOrd="0" parTransId="{47E4CBF5-F64A-AC4D-ADFA-3D7998B2E2DE}" sibTransId="{6E1A9B5B-0111-2240-81C3-95F652C6CAF4}"/>
    <dgm:cxn modelId="{87E649B1-6F19-7C44-8083-AF58184F2F05}" type="presOf" srcId="{6E1A9B5B-0111-2240-81C3-95F652C6CAF4}" destId="{CFAF9D68-37AE-594A-A417-1F7AF7485C53}" srcOrd="1" destOrd="0" presId="urn:microsoft.com/office/officeart/2005/8/layout/bProcess3"/>
    <dgm:cxn modelId="{1B9D8B41-9AFF-1A4C-B875-B82ECDCFDD03}" type="presOf" srcId="{6E1A9B5B-0111-2240-81C3-95F652C6CAF4}" destId="{03E8F78C-1C53-9D4A-8957-7C91243AAF2B}" srcOrd="0" destOrd="0" presId="urn:microsoft.com/office/officeart/2005/8/layout/bProcess3"/>
    <dgm:cxn modelId="{A2EC0A8C-AC94-1F4C-BF88-9FD5992FBA26}" srcId="{BF247AD3-6896-8843-AB66-AFF2D709B45C}" destId="{4E5D5524-2A72-D742-A990-41359B07E9B4}" srcOrd="0" destOrd="0" parTransId="{31CDDEAA-139B-404F-9C1D-85A6B69402E9}" sibTransId="{46E9EC43-AA66-F149-9811-A7F16A2894CF}"/>
    <dgm:cxn modelId="{78B0B07F-1847-4D40-A505-900D8598D065}" srcId="{3DC74CA4-670C-5343-9569-85361213DE5E}" destId="{AC9F1665-6328-8D44-8B23-795C80C78310}" srcOrd="1" destOrd="0" parTransId="{E7194CE1-62E2-034D-9D96-5D704C29C894}" sibTransId="{FEA20BE4-0655-BB4D-AF2D-5C3772C5F475}"/>
    <dgm:cxn modelId="{17699834-194F-7345-A683-79CA2E6704D3}" type="presOf" srcId="{AC9F1665-6328-8D44-8B23-795C80C78310}" destId="{F3D1BEE2-656B-1B47-8E4A-A41E9952FCAF}" srcOrd="0" destOrd="2" presId="urn:microsoft.com/office/officeart/2005/8/layout/bProcess3"/>
    <dgm:cxn modelId="{87030CB7-0C9F-FE44-B0EC-B0A0756DFE8E}" type="presOf" srcId="{072389C8-F870-CD48-8546-A4C9F049D5D2}" destId="{0AA98405-FF28-1940-9B5E-5406E52FD4A1}" srcOrd="0" destOrd="0" presId="urn:microsoft.com/office/officeart/2005/8/layout/bProcess3"/>
    <dgm:cxn modelId="{F49D109A-54C5-8C42-B5F1-3929B169C8AD}" type="presOf" srcId="{BF247AD3-6896-8843-AB66-AFF2D709B45C}" destId="{D2FE480D-1168-AB41-8895-BB321189B8C0}" srcOrd="0" destOrd="0" presId="urn:microsoft.com/office/officeart/2005/8/layout/bProcess3"/>
    <dgm:cxn modelId="{E6899E95-BA12-2B46-BD2B-9CDA0778E9BD}" type="presParOf" srcId="{4ACE96FC-38F2-4A42-9959-307A50B6601D}" destId="{0AA98405-FF28-1940-9B5E-5406E52FD4A1}" srcOrd="0" destOrd="0" presId="urn:microsoft.com/office/officeart/2005/8/layout/bProcess3"/>
    <dgm:cxn modelId="{CCD7BEBB-2B8D-8143-B441-AE68668ED22D}" type="presParOf" srcId="{4ACE96FC-38F2-4A42-9959-307A50B6601D}" destId="{0D2254B2-D954-3040-8768-CABF3F7F218E}" srcOrd="1" destOrd="0" presId="urn:microsoft.com/office/officeart/2005/8/layout/bProcess3"/>
    <dgm:cxn modelId="{A3EF572F-331D-9643-B848-9D99409B1E5F}" type="presParOf" srcId="{0D2254B2-D954-3040-8768-CABF3F7F218E}" destId="{C89687A0-E1A8-9C40-A55E-D8875E4D8F3E}" srcOrd="0" destOrd="0" presId="urn:microsoft.com/office/officeart/2005/8/layout/bProcess3"/>
    <dgm:cxn modelId="{6FF6E2C3-4743-8E46-AEF6-398EF75AB368}" type="presParOf" srcId="{4ACE96FC-38F2-4A42-9959-307A50B6601D}" destId="{F3D1BEE2-656B-1B47-8E4A-A41E9952FCAF}" srcOrd="2" destOrd="0" presId="urn:microsoft.com/office/officeart/2005/8/layout/bProcess3"/>
    <dgm:cxn modelId="{7C7CFED7-E695-C44C-BF7E-1FE4B13FFD2C}" type="presParOf" srcId="{4ACE96FC-38F2-4A42-9959-307A50B6601D}" destId="{03E8F78C-1C53-9D4A-8957-7C91243AAF2B}" srcOrd="3" destOrd="0" presId="urn:microsoft.com/office/officeart/2005/8/layout/bProcess3"/>
    <dgm:cxn modelId="{621386EE-C43D-9449-A251-BAD6F45F85F1}" type="presParOf" srcId="{03E8F78C-1C53-9D4A-8957-7C91243AAF2B}" destId="{CFAF9D68-37AE-594A-A417-1F7AF7485C53}" srcOrd="0" destOrd="0" presId="urn:microsoft.com/office/officeart/2005/8/layout/bProcess3"/>
    <dgm:cxn modelId="{F0AAEBBA-A60D-7545-8178-D62D0C619A01}" type="presParOf" srcId="{4ACE96FC-38F2-4A42-9959-307A50B6601D}" destId="{D2FE480D-1168-AB41-8895-BB321189B8C0}" srcOrd="4" destOrd="0" presId="urn:microsoft.com/office/officeart/2005/8/layout/bProcess3"/>
    <dgm:cxn modelId="{37A46152-63EE-5045-BADE-0923EF78DFD5}" type="presParOf" srcId="{4ACE96FC-38F2-4A42-9959-307A50B6601D}" destId="{2D5FF337-EF0D-5644-8DBE-62968A6E99D8}" srcOrd="5" destOrd="0" presId="urn:microsoft.com/office/officeart/2005/8/layout/bProcess3"/>
    <dgm:cxn modelId="{E6657A9C-CE2A-CE41-9912-ACC9350C58DD}" type="presParOf" srcId="{2D5FF337-EF0D-5644-8DBE-62968A6E99D8}" destId="{1635D4B6-0F55-E146-944F-22B1EE719EBA}" srcOrd="0" destOrd="0" presId="urn:microsoft.com/office/officeart/2005/8/layout/bProcess3"/>
    <dgm:cxn modelId="{4DBB2A13-824E-5C4D-B749-90D1BBE0ED14}" type="presParOf" srcId="{4ACE96FC-38F2-4A42-9959-307A50B6601D}" destId="{AA566EFA-EC3D-6444-8C3C-DECF9F03755A}" srcOrd="6" destOrd="0" presId="urn:microsoft.com/office/officeart/2005/8/layout/b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924261D-81CC-9144-8699-B6BACFC38FD9}" type="doc">
      <dgm:prSet loTypeId="urn:microsoft.com/office/officeart/2005/8/layout/cycle4" loCatId="" qsTypeId="urn:microsoft.com/office/officeart/2005/8/quickstyle/simple5" qsCatId="simple" csTypeId="urn:microsoft.com/office/officeart/2005/8/colors/accent0_3" csCatId="mainScheme" phldr="1"/>
      <dgm:spPr>
        <a:scene3d>
          <a:camera prst="orthographicFront">
            <a:rot lat="0" lon="0" rev="0"/>
          </a:camera>
          <a:lightRig rig="soft" dir="t">
            <a:rot lat="0" lon="0" rev="0"/>
          </a:lightRig>
        </a:scene3d>
      </dgm:spPr>
    </dgm:pt>
    <dgm:pt modelId="{11ACF02B-EE5E-AE4C-AD7E-A2EBD0BBDA37}">
      <dgm:prSet phldrT="[Texte]"/>
      <dgm:spPr>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dirty="0">
              <a:solidFill>
                <a:schemeClr val="tx1"/>
              </a:solidFill>
            </a:rPr>
            <a:t>Pôle 2</a:t>
          </a:r>
        </a:p>
      </dgm:t>
    </dgm:pt>
    <dgm:pt modelId="{3CE9FB32-03F7-A74E-BA12-C8A51ED7000D}" type="parTrans" cxnId="{1357E320-ADD9-7841-9F56-517EE5C90C78}">
      <dgm:prSet/>
      <dgm:spPr/>
      <dgm:t>
        <a:bodyPr/>
        <a:lstStyle/>
        <a:p>
          <a:endParaRPr lang="fr-FR">
            <a:solidFill>
              <a:schemeClr val="tx1"/>
            </a:solidFill>
          </a:endParaRPr>
        </a:p>
      </dgm:t>
    </dgm:pt>
    <dgm:pt modelId="{F1146A9B-ED83-A04B-80D0-01211ED437E5}" type="sibTrans" cxnId="{1357E320-ADD9-7841-9F56-517EE5C90C78}">
      <dgm:prSet/>
      <dgm:spPr/>
      <dgm:t>
        <a:bodyPr/>
        <a:lstStyle/>
        <a:p>
          <a:endParaRPr lang="fr-FR">
            <a:solidFill>
              <a:schemeClr val="tx1"/>
            </a:solidFill>
          </a:endParaRPr>
        </a:p>
      </dgm:t>
    </dgm:pt>
    <dgm:pt modelId="{0F512A86-6864-6E4C-895B-050E01DE329B}">
      <dgm:prSet phldrT="[Texte]"/>
      <dgm:spPr>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dirty="0">
              <a:solidFill>
                <a:schemeClr val="tx1"/>
              </a:solidFill>
            </a:rPr>
            <a:t>Pôle 3</a:t>
          </a:r>
        </a:p>
      </dgm:t>
    </dgm:pt>
    <dgm:pt modelId="{A8450F99-34C1-E249-A01F-192A37ED50DD}" type="parTrans" cxnId="{9AA01C40-D5A7-9F47-8616-96D1E11BC759}">
      <dgm:prSet/>
      <dgm:spPr/>
      <dgm:t>
        <a:bodyPr/>
        <a:lstStyle/>
        <a:p>
          <a:endParaRPr lang="fr-FR">
            <a:solidFill>
              <a:schemeClr val="tx1"/>
            </a:solidFill>
          </a:endParaRPr>
        </a:p>
      </dgm:t>
    </dgm:pt>
    <dgm:pt modelId="{97EA7DEE-A202-F64D-857E-F756584CCF9D}" type="sibTrans" cxnId="{9AA01C40-D5A7-9F47-8616-96D1E11BC759}">
      <dgm:prSet/>
      <dgm:spPr/>
      <dgm:t>
        <a:bodyPr/>
        <a:lstStyle/>
        <a:p>
          <a:endParaRPr lang="fr-FR">
            <a:solidFill>
              <a:schemeClr val="tx1"/>
            </a:solidFill>
          </a:endParaRPr>
        </a:p>
      </dgm:t>
    </dgm:pt>
    <dgm:pt modelId="{512809B4-31D2-AF45-ACC2-52B526B80368}">
      <dgm:prSet phldrT="[Texte]"/>
      <dgm:spPr>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dirty="0">
              <a:solidFill>
                <a:schemeClr val="tx1"/>
              </a:solidFill>
            </a:rPr>
            <a:t>Pôle 4</a:t>
          </a:r>
        </a:p>
      </dgm:t>
    </dgm:pt>
    <dgm:pt modelId="{87F15132-8C7E-D54E-9CA1-4F4DD056EBFD}" type="parTrans" cxnId="{2537D3B2-2402-F843-8E37-5E5A366D2BD1}">
      <dgm:prSet/>
      <dgm:spPr/>
      <dgm:t>
        <a:bodyPr/>
        <a:lstStyle/>
        <a:p>
          <a:endParaRPr lang="fr-FR">
            <a:solidFill>
              <a:schemeClr val="tx1"/>
            </a:solidFill>
          </a:endParaRPr>
        </a:p>
      </dgm:t>
    </dgm:pt>
    <dgm:pt modelId="{2EEEC757-0091-3A4E-A8D8-9782119BF54D}" type="sibTrans" cxnId="{2537D3B2-2402-F843-8E37-5E5A366D2BD1}">
      <dgm:prSet/>
      <dgm:spPr/>
      <dgm:t>
        <a:bodyPr/>
        <a:lstStyle/>
        <a:p>
          <a:endParaRPr lang="fr-FR">
            <a:solidFill>
              <a:schemeClr val="tx1"/>
            </a:solidFill>
          </a:endParaRPr>
        </a:p>
      </dgm:t>
    </dgm:pt>
    <dgm:pt modelId="{F0744D05-E89E-A344-BD7F-F26C9CE4B3CD}">
      <dgm:prSet phldrT="[Texte]"/>
      <dgm:spPr>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a:solidFill>
                <a:schemeClr val="tx1"/>
              </a:solidFill>
            </a:rPr>
            <a:t>Pôle 1</a:t>
          </a:r>
          <a:endParaRPr lang="fr-FR" dirty="0">
            <a:solidFill>
              <a:schemeClr val="tx1"/>
            </a:solidFill>
          </a:endParaRPr>
        </a:p>
      </dgm:t>
    </dgm:pt>
    <dgm:pt modelId="{49D4975D-9941-DF47-88F1-11D0F121830E}" type="parTrans" cxnId="{D3289B94-710C-124B-8FBB-9207E3CFEFAD}">
      <dgm:prSet/>
      <dgm:spPr/>
      <dgm:t>
        <a:bodyPr/>
        <a:lstStyle/>
        <a:p>
          <a:endParaRPr lang="fr-FR"/>
        </a:p>
      </dgm:t>
    </dgm:pt>
    <dgm:pt modelId="{FD1F6B4A-583D-7943-82E9-FEB1E025558F}" type="sibTrans" cxnId="{D3289B94-710C-124B-8FBB-9207E3CFEFAD}">
      <dgm:prSet/>
      <dgm:spPr/>
      <dgm:t>
        <a:bodyPr/>
        <a:lstStyle/>
        <a:p>
          <a:endParaRPr lang="fr-FR"/>
        </a:p>
      </dgm:t>
    </dgm:pt>
    <dgm:pt modelId="{2E7AEB36-A02F-8845-97C8-3013D9276ACF}" type="pres">
      <dgm:prSet presAssocID="{6924261D-81CC-9144-8699-B6BACFC38FD9}" presName="cycleMatrixDiagram" presStyleCnt="0">
        <dgm:presLayoutVars>
          <dgm:chMax val="1"/>
          <dgm:dir/>
          <dgm:animLvl val="lvl"/>
          <dgm:resizeHandles val="exact"/>
        </dgm:presLayoutVars>
      </dgm:prSet>
      <dgm:spPr/>
    </dgm:pt>
    <dgm:pt modelId="{BF03E448-690B-804C-B354-711B034D0CDE}" type="pres">
      <dgm:prSet presAssocID="{6924261D-81CC-9144-8699-B6BACFC38FD9}" presName="children"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174791EA-F4AE-4E44-AE2E-59D33AE2C6E7}" type="pres">
      <dgm:prSet presAssocID="{6924261D-81CC-9144-8699-B6BACFC38FD9}" presName="childPlaceholder"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95E2BB8D-67B2-384E-98AF-D894B7E9EA19}" type="pres">
      <dgm:prSet presAssocID="{6924261D-81CC-9144-8699-B6BACFC38FD9}" presName="circl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47C62D49-F32D-2A42-BDB5-FA36C93EA8B6}" type="pres">
      <dgm:prSet presAssocID="{6924261D-81CC-9144-8699-B6BACFC38FD9}" presName="quadrant1" presStyleLbl="node1" presStyleIdx="0" presStyleCnt="4">
        <dgm:presLayoutVars>
          <dgm:chMax val="1"/>
          <dgm:bulletEnabled val="1"/>
        </dgm:presLayoutVars>
      </dgm:prSet>
      <dgm:spPr/>
      <dgm:t>
        <a:bodyPr/>
        <a:lstStyle/>
        <a:p>
          <a:endParaRPr lang="fr-FR"/>
        </a:p>
      </dgm:t>
    </dgm:pt>
    <dgm:pt modelId="{A07D0C9B-ACAF-3345-A78E-DE42B5F4DD8B}" type="pres">
      <dgm:prSet presAssocID="{6924261D-81CC-9144-8699-B6BACFC38FD9}" presName="quadrant2" presStyleLbl="node1" presStyleIdx="1" presStyleCnt="4">
        <dgm:presLayoutVars>
          <dgm:chMax val="1"/>
          <dgm:bulletEnabled val="1"/>
        </dgm:presLayoutVars>
      </dgm:prSet>
      <dgm:spPr/>
      <dgm:t>
        <a:bodyPr/>
        <a:lstStyle/>
        <a:p>
          <a:endParaRPr lang="fr-FR"/>
        </a:p>
      </dgm:t>
    </dgm:pt>
    <dgm:pt modelId="{4868CC15-537B-3248-B6DA-B90F44DE2005}" type="pres">
      <dgm:prSet presAssocID="{6924261D-81CC-9144-8699-B6BACFC38FD9}" presName="quadrant3" presStyleLbl="node1" presStyleIdx="2" presStyleCnt="4">
        <dgm:presLayoutVars>
          <dgm:chMax val="1"/>
          <dgm:bulletEnabled val="1"/>
        </dgm:presLayoutVars>
      </dgm:prSet>
      <dgm:spPr/>
      <dgm:t>
        <a:bodyPr/>
        <a:lstStyle/>
        <a:p>
          <a:endParaRPr lang="fr-FR"/>
        </a:p>
      </dgm:t>
    </dgm:pt>
    <dgm:pt modelId="{7632FE66-0F38-D04F-B106-122ED6FC50D0}" type="pres">
      <dgm:prSet presAssocID="{6924261D-81CC-9144-8699-B6BACFC38FD9}" presName="quadrant4" presStyleLbl="node1" presStyleIdx="3" presStyleCnt="4">
        <dgm:presLayoutVars>
          <dgm:chMax val="1"/>
          <dgm:bulletEnabled val="1"/>
        </dgm:presLayoutVars>
      </dgm:prSet>
      <dgm:spPr/>
      <dgm:t>
        <a:bodyPr/>
        <a:lstStyle/>
        <a:p>
          <a:endParaRPr lang="fr-FR"/>
        </a:p>
      </dgm:t>
    </dgm:pt>
    <dgm:pt modelId="{B3CCE23C-1CDC-2641-9914-CD8E0EE6EFA8}" type="pres">
      <dgm:prSet presAssocID="{6924261D-81CC-9144-8699-B6BACFC38FD9}" presName="quadrantPlaceholder"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FB459322-6418-9240-97BB-161817FF432D}" type="pres">
      <dgm:prSet presAssocID="{6924261D-81CC-9144-8699-B6BACFC38FD9}" presName="center1" presStyleLbl="fgShp" presStyleIdx="0" presStyleCnt="2"/>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7A0DE6D8-CB42-514F-BFA5-0BDF0D1E2D99}" type="pres">
      <dgm:prSet presAssocID="{6924261D-81CC-9144-8699-B6BACFC38FD9}" presName="center2" presStyleLbl="fgShp" presStyleIdx="1" presStyleCnt="2"/>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Lst>
  <dgm:cxnLst>
    <dgm:cxn modelId="{9D8A58C9-F1D1-6041-B0E3-A15095475E32}" type="presOf" srcId="{6924261D-81CC-9144-8699-B6BACFC38FD9}" destId="{2E7AEB36-A02F-8845-97C8-3013D9276ACF}" srcOrd="0" destOrd="0" presId="urn:microsoft.com/office/officeart/2005/8/layout/cycle4"/>
    <dgm:cxn modelId="{9AA01C40-D5A7-9F47-8616-96D1E11BC759}" srcId="{6924261D-81CC-9144-8699-B6BACFC38FD9}" destId="{0F512A86-6864-6E4C-895B-050E01DE329B}" srcOrd="2" destOrd="0" parTransId="{A8450F99-34C1-E249-A01F-192A37ED50DD}" sibTransId="{97EA7DEE-A202-F64D-857E-F756584CCF9D}"/>
    <dgm:cxn modelId="{3DD62A7F-9D12-D04E-8D8C-9CEA8892F2CC}" type="presOf" srcId="{F0744D05-E89E-A344-BD7F-F26C9CE4B3CD}" destId="{47C62D49-F32D-2A42-BDB5-FA36C93EA8B6}" srcOrd="0" destOrd="0" presId="urn:microsoft.com/office/officeart/2005/8/layout/cycle4"/>
    <dgm:cxn modelId="{2537D3B2-2402-F843-8E37-5E5A366D2BD1}" srcId="{6924261D-81CC-9144-8699-B6BACFC38FD9}" destId="{512809B4-31D2-AF45-ACC2-52B526B80368}" srcOrd="3" destOrd="0" parTransId="{87F15132-8C7E-D54E-9CA1-4F4DD056EBFD}" sibTransId="{2EEEC757-0091-3A4E-A8D8-9782119BF54D}"/>
    <dgm:cxn modelId="{D8E31013-68C5-3E42-B9AE-AF8893B4927C}" type="presOf" srcId="{512809B4-31D2-AF45-ACC2-52B526B80368}" destId="{7632FE66-0F38-D04F-B106-122ED6FC50D0}" srcOrd="0" destOrd="0" presId="urn:microsoft.com/office/officeart/2005/8/layout/cycle4"/>
    <dgm:cxn modelId="{5A56FEB6-D0F7-334F-B680-108FACD1CED9}" type="presOf" srcId="{0F512A86-6864-6E4C-895B-050E01DE329B}" destId="{4868CC15-537B-3248-B6DA-B90F44DE2005}" srcOrd="0" destOrd="0" presId="urn:microsoft.com/office/officeart/2005/8/layout/cycle4"/>
    <dgm:cxn modelId="{D3289B94-710C-124B-8FBB-9207E3CFEFAD}" srcId="{6924261D-81CC-9144-8699-B6BACFC38FD9}" destId="{F0744D05-E89E-A344-BD7F-F26C9CE4B3CD}" srcOrd="0" destOrd="0" parTransId="{49D4975D-9941-DF47-88F1-11D0F121830E}" sibTransId="{FD1F6B4A-583D-7943-82E9-FEB1E025558F}"/>
    <dgm:cxn modelId="{1357E320-ADD9-7841-9F56-517EE5C90C78}" srcId="{6924261D-81CC-9144-8699-B6BACFC38FD9}" destId="{11ACF02B-EE5E-AE4C-AD7E-A2EBD0BBDA37}" srcOrd="1" destOrd="0" parTransId="{3CE9FB32-03F7-A74E-BA12-C8A51ED7000D}" sibTransId="{F1146A9B-ED83-A04B-80D0-01211ED437E5}"/>
    <dgm:cxn modelId="{EFFE0FBB-3F59-9B4C-8084-4F09A0545265}" type="presOf" srcId="{11ACF02B-EE5E-AE4C-AD7E-A2EBD0BBDA37}" destId="{A07D0C9B-ACAF-3345-A78E-DE42B5F4DD8B}" srcOrd="0" destOrd="0" presId="urn:microsoft.com/office/officeart/2005/8/layout/cycle4"/>
    <dgm:cxn modelId="{01B4D827-66A7-B84E-A64E-B9C560C120D4}" type="presParOf" srcId="{2E7AEB36-A02F-8845-97C8-3013D9276ACF}" destId="{BF03E448-690B-804C-B354-711B034D0CDE}" srcOrd="0" destOrd="0" presId="urn:microsoft.com/office/officeart/2005/8/layout/cycle4"/>
    <dgm:cxn modelId="{9AB64789-EE90-514B-A54C-31E703215F0E}" type="presParOf" srcId="{BF03E448-690B-804C-B354-711B034D0CDE}" destId="{174791EA-F4AE-4E44-AE2E-59D33AE2C6E7}" srcOrd="0" destOrd="0" presId="urn:microsoft.com/office/officeart/2005/8/layout/cycle4"/>
    <dgm:cxn modelId="{680B300C-7827-4F4B-9BF1-599E36CEE46A}" type="presParOf" srcId="{2E7AEB36-A02F-8845-97C8-3013D9276ACF}" destId="{95E2BB8D-67B2-384E-98AF-D894B7E9EA19}" srcOrd="1" destOrd="0" presId="urn:microsoft.com/office/officeart/2005/8/layout/cycle4"/>
    <dgm:cxn modelId="{0D0F6E0A-05BE-9E43-9F64-CEAB0B6D078F}" type="presParOf" srcId="{95E2BB8D-67B2-384E-98AF-D894B7E9EA19}" destId="{47C62D49-F32D-2A42-BDB5-FA36C93EA8B6}" srcOrd="0" destOrd="0" presId="urn:microsoft.com/office/officeart/2005/8/layout/cycle4"/>
    <dgm:cxn modelId="{F0E8F4C6-A326-C942-97F4-C5257F66881D}" type="presParOf" srcId="{95E2BB8D-67B2-384E-98AF-D894B7E9EA19}" destId="{A07D0C9B-ACAF-3345-A78E-DE42B5F4DD8B}" srcOrd="1" destOrd="0" presId="urn:microsoft.com/office/officeart/2005/8/layout/cycle4"/>
    <dgm:cxn modelId="{1E3193C4-124B-A44D-9426-53D898952BA9}" type="presParOf" srcId="{95E2BB8D-67B2-384E-98AF-D894B7E9EA19}" destId="{4868CC15-537B-3248-B6DA-B90F44DE2005}" srcOrd="2" destOrd="0" presId="urn:microsoft.com/office/officeart/2005/8/layout/cycle4"/>
    <dgm:cxn modelId="{965FC290-9665-824A-8E6C-7CB158CF676E}" type="presParOf" srcId="{95E2BB8D-67B2-384E-98AF-D894B7E9EA19}" destId="{7632FE66-0F38-D04F-B106-122ED6FC50D0}" srcOrd="3" destOrd="0" presId="urn:microsoft.com/office/officeart/2005/8/layout/cycle4"/>
    <dgm:cxn modelId="{39C2898A-7D58-B941-BDFD-7005C2D25D14}" type="presParOf" srcId="{95E2BB8D-67B2-384E-98AF-D894B7E9EA19}" destId="{B3CCE23C-1CDC-2641-9914-CD8E0EE6EFA8}" srcOrd="4" destOrd="0" presId="urn:microsoft.com/office/officeart/2005/8/layout/cycle4"/>
    <dgm:cxn modelId="{709AC4CA-97AF-0843-8058-28412EEAF62E}" type="presParOf" srcId="{2E7AEB36-A02F-8845-97C8-3013D9276ACF}" destId="{FB459322-6418-9240-97BB-161817FF432D}" srcOrd="2" destOrd="0" presId="urn:microsoft.com/office/officeart/2005/8/layout/cycle4"/>
    <dgm:cxn modelId="{B72CF3D6-8E37-8A49-BD80-58AFE27F55E0}" type="presParOf" srcId="{2E7AEB36-A02F-8845-97C8-3013D9276ACF}" destId="{7A0DE6D8-CB42-514F-BFA5-0BDF0D1E2D99}" srcOrd="3" destOrd="0" presId="urn:microsoft.com/office/officeart/2005/8/layout/cycle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924261D-81CC-9144-8699-B6BACFC38FD9}" type="doc">
      <dgm:prSet loTypeId="urn:microsoft.com/office/officeart/2005/8/layout/cycle4" loCatId="" qsTypeId="urn:microsoft.com/office/officeart/2005/8/quickstyle/simple5" qsCatId="simple" csTypeId="urn:microsoft.com/office/officeart/2005/8/colors/accent0_3" csCatId="mainScheme" phldr="1"/>
      <dgm:spPr>
        <a:scene3d>
          <a:camera prst="orthographicFront">
            <a:rot lat="0" lon="0" rev="0"/>
          </a:camera>
          <a:lightRig rig="soft" dir="t">
            <a:rot lat="0" lon="0" rev="0"/>
          </a:lightRig>
        </a:scene3d>
      </dgm:spPr>
    </dgm:pt>
    <dgm:pt modelId="{11ACF02B-EE5E-AE4C-AD7E-A2EBD0BBDA37}">
      <dgm:prSet phldrT="[Texte]"/>
      <dgm:spPr>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dirty="0">
              <a:solidFill>
                <a:schemeClr val="tx1"/>
              </a:solidFill>
            </a:rPr>
            <a:t>Pôle 2</a:t>
          </a:r>
        </a:p>
      </dgm:t>
    </dgm:pt>
    <dgm:pt modelId="{3CE9FB32-03F7-A74E-BA12-C8A51ED7000D}" type="parTrans" cxnId="{1357E320-ADD9-7841-9F56-517EE5C90C78}">
      <dgm:prSet/>
      <dgm:spPr/>
      <dgm:t>
        <a:bodyPr/>
        <a:lstStyle/>
        <a:p>
          <a:endParaRPr lang="fr-FR">
            <a:solidFill>
              <a:schemeClr val="tx1"/>
            </a:solidFill>
          </a:endParaRPr>
        </a:p>
      </dgm:t>
    </dgm:pt>
    <dgm:pt modelId="{F1146A9B-ED83-A04B-80D0-01211ED437E5}" type="sibTrans" cxnId="{1357E320-ADD9-7841-9F56-517EE5C90C78}">
      <dgm:prSet/>
      <dgm:spPr/>
      <dgm:t>
        <a:bodyPr/>
        <a:lstStyle/>
        <a:p>
          <a:endParaRPr lang="fr-FR">
            <a:solidFill>
              <a:schemeClr val="tx1"/>
            </a:solidFill>
          </a:endParaRPr>
        </a:p>
      </dgm:t>
    </dgm:pt>
    <dgm:pt modelId="{0F512A86-6864-6E4C-895B-050E01DE329B}">
      <dgm:prSet phldrT="[Texte]"/>
      <dgm:spPr>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dirty="0">
              <a:solidFill>
                <a:schemeClr val="tx1"/>
              </a:solidFill>
            </a:rPr>
            <a:t>Pôle 3</a:t>
          </a:r>
        </a:p>
      </dgm:t>
    </dgm:pt>
    <dgm:pt modelId="{A8450F99-34C1-E249-A01F-192A37ED50DD}" type="parTrans" cxnId="{9AA01C40-D5A7-9F47-8616-96D1E11BC759}">
      <dgm:prSet/>
      <dgm:spPr/>
      <dgm:t>
        <a:bodyPr/>
        <a:lstStyle/>
        <a:p>
          <a:endParaRPr lang="fr-FR">
            <a:solidFill>
              <a:schemeClr val="tx1"/>
            </a:solidFill>
          </a:endParaRPr>
        </a:p>
      </dgm:t>
    </dgm:pt>
    <dgm:pt modelId="{97EA7DEE-A202-F64D-857E-F756584CCF9D}" type="sibTrans" cxnId="{9AA01C40-D5A7-9F47-8616-96D1E11BC759}">
      <dgm:prSet/>
      <dgm:spPr/>
      <dgm:t>
        <a:bodyPr/>
        <a:lstStyle/>
        <a:p>
          <a:endParaRPr lang="fr-FR">
            <a:solidFill>
              <a:schemeClr val="tx1"/>
            </a:solidFill>
          </a:endParaRPr>
        </a:p>
      </dgm:t>
    </dgm:pt>
    <dgm:pt modelId="{512809B4-31D2-AF45-ACC2-52B526B80368}">
      <dgm:prSet phldrT="[Texte]"/>
      <dgm:spPr>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dirty="0">
              <a:solidFill>
                <a:schemeClr val="tx1"/>
              </a:solidFill>
            </a:rPr>
            <a:t>Pôle 4</a:t>
          </a:r>
        </a:p>
      </dgm:t>
    </dgm:pt>
    <dgm:pt modelId="{87F15132-8C7E-D54E-9CA1-4F4DD056EBFD}" type="parTrans" cxnId="{2537D3B2-2402-F843-8E37-5E5A366D2BD1}">
      <dgm:prSet/>
      <dgm:spPr/>
      <dgm:t>
        <a:bodyPr/>
        <a:lstStyle/>
        <a:p>
          <a:endParaRPr lang="fr-FR">
            <a:solidFill>
              <a:schemeClr val="tx1"/>
            </a:solidFill>
          </a:endParaRPr>
        </a:p>
      </dgm:t>
    </dgm:pt>
    <dgm:pt modelId="{2EEEC757-0091-3A4E-A8D8-9782119BF54D}" type="sibTrans" cxnId="{2537D3B2-2402-F843-8E37-5E5A366D2BD1}">
      <dgm:prSet/>
      <dgm:spPr/>
      <dgm:t>
        <a:bodyPr/>
        <a:lstStyle/>
        <a:p>
          <a:endParaRPr lang="fr-FR">
            <a:solidFill>
              <a:schemeClr val="tx1"/>
            </a:solidFill>
          </a:endParaRPr>
        </a:p>
      </dgm:t>
    </dgm:pt>
    <dgm:pt modelId="{F0744D05-E89E-A344-BD7F-F26C9CE4B3CD}">
      <dgm:prSet phldrT="[Texte]"/>
      <dgm:spPr>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a:solidFill>
                <a:schemeClr val="tx1"/>
              </a:solidFill>
            </a:rPr>
            <a:t>Pôle 1</a:t>
          </a:r>
          <a:endParaRPr lang="fr-FR" dirty="0">
            <a:solidFill>
              <a:schemeClr val="tx1"/>
            </a:solidFill>
          </a:endParaRPr>
        </a:p>
      </dgm:t>
    </dgm:pt>
    <dgm:pt modelId="{49D4975D-9941-DF47-88F1-11D0F121830E}" type="parTrans" cxnId="{D3289B94-710C-124B-8FBB-9207E3CFEFAD}">
      <dgm:prSet/>
      <dgm:spPr/>
      <dgm:t>
        <a:bodyPr/>
        <a:lstStyle/>
        <a:p>
          <a:endParaRPr lang="fr-FR"/>
        </a:p>
      </dgm:t>
    </dgm:pt>
    <dgm:pt modelId="{FD1F6B4A-583D-7943-82E9-FEB1E025558F}" type="sibTrans" cxnId="{D3289B94-710C-124B-8FBB-9207E3CFEFAD}">
      <dgm:prSet/>
      <dgm:spPr/>
      <dgm:t>
        <a:bodyPr/>
        <a:lstStyle/>
        <a:p>
          <a:endParaRPr lang="fr-FR"/>
        </a:p>
      </dgm:t>
    </dgm:pt>
    <dgm:pt modelId="{2E7AEB36-A02F-8845-97C8-3013D9276ACF}" type="pres">
      <dgm:prSet presAssocID="{6924261D-81CC-9144-8699-B6BACFC38FD9}" presName="cycleMatrixDiagram" presStyleCnt="0">
        <dgm:presLayoutVars>
          <dgm:chMax val="1"/>
          <dgm:dir/>
          <dgm:animLvl val="lvl"/>
          <dgm:resizeHandles val="exact"/>
        </dgm:presLayoutVars>
      </dgm:prSet>
      <dgm:spPr/>
    </dgm:pt>
    <dgm:pt modelId="{BF03E448-690B-804C-B354-711B034D0CDE}" type="pres">
      <dgm:prSet presAssocID="{6924261D-81CC-9144-8699-B6BACFC38FD9}" presName="children"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174791EA-F4AE-4E44-AE2E-59D33AE2C6E7}" type="pres">
      <dgm:prSet presAssocID="{6924261D-81CC-9144-8699-B6BACFC38FD9}" presName="childPlaceholder"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95E2BB8D-67B2-384E-98AF-D894B7E9EA19}" type="pres">
      <dgm:prSet presAssocID="{6924261D-81CC-9144-8699-B6BACFC38FD9}" presName="circl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47C62D49-F32D-2A42-BDB5-FA36C93EA8B6}" type="pres">
      <dgm:prSet presAssocID="{6924261D-81CC-9144-8699-B6BACFC38FD9}" presName="quadrant1" presStyleLbl="node1" presStyleIdx="0" presStyleCnt="4">
        <dgm:presLayoutVars>
          <dgm:chMax val="1"/>
          <dgm:bulletEnabled val="1"/>
        </dgm:presLayoutVars>
      </dgm:prSet>
      <dgm:spPr/>
      <dgm:t>
        <a:bodyPr/>
        <a:lstStyle/>
        <a:p>
          <a:endParaRPr lang="fr-FR"/>
        </a:p>
      </dgm:t>
    </dgm:pt>
    <dgm:pt modelId="{A07D0C9B-ACAF-3345-A78E-DE42B5F4DD8B}" type="pres">
      <dgm:prSet presAssocID="{6924261D-81CC-9144-8699-B6BACFC38FD9}" presName="quadrant2" presStyleLbl="node1" presStyleIdx="1" presStyleCnt="4">
        <dgm:presLayoutVars>
          <dgm:chMax val="1"/>
          <dgm:bulletEnabled val="1"/>
        </dgm:presLayoutVars>
      </dgm:prSet>
      <dgm:spPr/>
      <dgm:t>
        <a:bodyPr/>
        <a:lstStyle/>
        <a:p>
          <a:endParaRPr lang="fr-FR"/>
        </a:p>
      </dgm:t>
    </dgm:pt>
    <dgm:pt modelId="{4868CC15-537B-3248-B6DA-B90F44DE2005}" type="pres">
      <dgm:prSet presAssocID="{6924261D-81CC-9144-8699-B6BACFC38FD9}" presName="quadrant3" presStyleLbl="node1" presStyleIdx="2" presStyleCnt="4">
        <dgm:presLayoutVars>
          <dgm:chMax val="1"/>
          <dgm:bulletEnabled val="1"/>
        </dgm:presLayoutVars>
      </dgm:prSet>
      <dgm:spPr/>
      <dgm:t>
        <a:bodyPr/>
        <a:lstStyle/>
        <a:p>
          <a:endParaRPr lang="fr-FR"/>
        </a:p>
      </dgm:t>
    </dgm:pt>
    <dgm:pt modelId="{7632FE66-0F38-D04F-B106-122ED6FC50D0}" type="pres">
      <dgm:prSet presAssocID="{6924261D-81CC-9144-8699-B6BACFC38FD9}" presName="quadrant4" presStyleLbl="node1" presStyleIdx="3" presStyleCnt="4">
        <dgm:presLayoutVars>
          <dgm:chMax val="1"/>
          <dgm:bulletEnabled val="1"/>
        </dgm:presLayoutVars>
      </dgm:prSet>
      <dgm:spPr/>
      <dgm:t>
        <a:bodyPr/>
        <a:lstStyle/>
        <a:p>
          <a:endParaRPr lang="fr-FR"/>
        </a:p>
      </dgm:t>
    </dgm:pt>
    <dgm:pt modelId="{B3CCE23C-1CDC-2641-9914-CD8E0EE6EFA8}" type="pres">
      <dgm:prSet presAssocID="{6924261D-81CC-9144-8699-B6BACFC38FD9}" presName="quadrantPlaceholder"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FB459322-6418-9240-97BB-161817FF432D}" type="pres">
      <dgm:prSet presAssocID="{6924261D-81CC-9144-8699-B6BACFC38FD9}" presName="center1" presStyleLbl="fgShp" presStyleIdx="0" presStyleCnt="2"/>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7A0DE6D8-CB42-514F-BFA5-0BDF0D1E2D99}" type="pres">
      <dgm:prSet presAssocID="{6924261D-81CC-9144-8699-B6BACFC38FD9}" presName="center2" presStyleLbl="fgShp" presStyleIdx="1" presStyleCnt="2"/>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Lst>
  <dgm:cxnLst>
    <dgm:cxn modelId="{9D8A58C9-F1D1-6041-B0E3-A15095475E32}" type="presOf" srcId="{6924261D-81CC-9144-8699-B6BACFC38FD9}" destId="{2E7AEB36-A02F-8845-97C8-3013D9276ACF}" srcOrd="0" destOrd="0" presId="urn:microsoft.com/office/officeart/2005/8/layout/cycle4"/>
    <dgm:cxn modelId="{9AA01C40-D5A7-9F47-8616-96D1E11BC759}" srcId="{6924261D-81CC-9144-8699-B6BACFC38FD9}" destId="{0F512A86-6864-6E4C-895B-050E01DE329B}" srcOrd="2" destOrd="0" parTransId="{A8450F99-34C1-E249-A01F-192A37ED50DD}" sibTransId="{97EA7DEE-A202-F64D-857E-F756584CCF9D}"/>
    <dgm:cxn modelId="{3DD62A7F-9D12-D04E-8D8C-9CEA8892F2CC}" type="presOf" srcId="{F0744D05-E89E-A344-BD7F-F26C9CE4B3CD}" destId="{47C62D49-F32D-2A42-BDB5-FA36C93EA8B6}" srcOrd="0" destOrd="0" presId="urn:microsoft.com/office/officeart/2005/8/layout/cycle4"/>
    <dgm:cxn modelId="{2537D3B2-2402-F843-8E37-5E5A366D2BD1}" srcId="{6924261D-81CC-9144-8699-B6BACFC38FD9}" destId="{512809B4-31D2-AF45-ACC2-52B526B80368}" srcOrd="3" destOrd="0" parTransId="{87F15132-8C7E-D54E-9CA1-4F4DD056EBFD}" sibTransId="{2EEEC757-0091-3A4E-A8D8-9782119BF54D}"/>
    <dgm:cxn modelId="{D8E31013-68C5-3E42-B9AE-AF8893B4927C}" type="presOf" srcId="{512809B4-31D2-AF45-ACC2-52B526B80368}" destId="{7632FE66-0F38-D04F-B106-122ED6FC50D0}" srcOrd="0" destOrd="0" presId="urn:microsoft.com/office/officeart/2005/8/layout/cycle4"/>
    <dgm:cxn modelId="{5A56FEB6-D0F7-334F-B680-108FACD1CED9}" type="presOf" srcId="{0F512A86-6864-6E4C-895B-050E01DE329B}" destId="{4868CC15-537B-3248-B6DA-B90F44DE2005}" srcOrd="0" destOrd="0" presId="urn:microsoft.com/office/officeart/2005/8/layout/cycle4"/>
    <dgm:cxn modelId="{D3289B94-710C-124B-8FBB-9207E3CFEFAD}" srcId="{6924261D-81CC-9144-8699-B6BACFC38FD9}" destId="{F0744D05-E89E-A344-BD7F-F26C9CE4B3CD}" srcOrd="0" destOrd="0" parTransId="{49D4975D-9941-DF47-88F1-11D0F121830E}" sibTransId="{FD1F6B4A-583D-7943-82E9-FEB1E025558F}"/>
    <dgm:cxn modelId="{1357E320-ADD9-7841-9F56-517EE5C90C78}" srcId="{6924261D-81CC-9144-8699-B6BACFC38FD9}" destId="{11ACF02B-EE5E-AE4C-AD7E-A2EBD0BBDA37}" srcOrd="1" destOrd="0" parTransId="{3CE9FB32-03F7-A74E-BA12-C8A51ED7000D}" sibTransId="{F1146A9B-ED83-A04B-80D0-01211ED437E5}"/>
    <dgm:cxn modelId="{EFFE0FBB-3F59-9B4C-8084-4F09A0545265}" type="presOf" srcId="{11ACF02B-EE5E-AE4C-AD7E-A2EBD0BBDA37}" destId="{A07D0C9B-ACAF-3345-A78E-DE42B5F4DD8B}" srcOrd="0" destOrd="0" presId="urn:microsoft.com/office/officeart/2005/8/layout/cycle4"/>
    <dgm:cxn modelId="{01B4D827-66A7-B84E-A64E-B9C560C120D4}" type="presParOf" srcId="{2E7AEB36-A02F-8845-97C8-3013D9276ACF}" destId="{BF03E448-690B-804C-B354-711B034D0CDE}" srcOrd="0" destOrd="0" presId="urn:microsoft.com/office/officeart/2005/8/layout/cycle4"/>
    <dgm:cxn modelId="{9AB64789-EE90-514B-A54C-31E703215F0E}" type="presParOf" srcId="{BF03E448-690B-804C-B354-711B034D0CDE}" destId="{174791EA-F4AE-4E44-AE2E-59D33AE2C6E7}" srcOrd="0" destOrd="0" presId="urn:microsoft.com/office/officeart/2005/8/layout/cycle4"/>
    <dgm:cxn modelId="{680B300C-7827-4F4B-9BF1-599E36CEE46A}" type="presParOf" srcId="{2E7AEB36-A02F-8845-97C8-3013D9276ACF}" destId="{95E2BB8D-67B2-384E-98AF-D894B7E9EA19}" srcOrd="1" destOrd="0" presId="urn:microsoft.com/office/officeart/2005/8/layout/cycle4"/>
    <dgm:cxn modelId="{0D0F6E0A-05BE-9E43-9F64-CEAB0B6D078F}" type="presParOf" srcId="{95E2BB8D-67B2-384E-98AF-D894B7E9EA19}" destId="{47C62D49-F32D-2A42-BDB5-FA36C93EA8B6}" srcOrd="0" destOrd="0" presId="urn:microsoft.com/office/officeart/2005/8/layout/cycle4"/>
    <dgm:cxn modelId="{F0E8F4C6-A326-C942-97F4-C5257F66881D}" type="presParOf" srcId="{95E2BB8D-67B2-384E-98AF-D894B7E9EA19}" destId="{A07D0C9B-ACAF-3345-A78E-DE42B5F4DD8B}" srcOrd="1" destOrd="0" presId="urn:microsoft.com/office/officeart/2005/8/layout/cycle4"/>
    <dgm:cxn modelId="{1E3193C4-124B-A44D-9426-53D898952BA9}" type="presParOf" srcId="{95E2BB8D-67B2-384E-98AF-D894B7E9EA19}" destId="{4868CC15-537B-3248-B6DA-B90F44DE2005}" srcOrd="2" destOrd="0" presId="urn:microsoft.com/office/officeart/2005/8/layout/cycle4"/>
    <dgm:cxn modelId="{965FC290-9665-824A-8E6C-7CB158CF676E}" type="presParOf" srcId="{95E2BB8D-67B2-384E-98AF-D894B7E9EA19}" destId="{7632FE66-0F38-D04F-B106-122ED6FC50D0}" srcOrd="3" destOrd="0" presId="urn:microsoft.com/office/officeart/2005/8/layout/cycle4"/>
    <dgm:cxn modelId="{39C2898A-7D58-B941-BDFD-7005C2D25D14}" type="presParOf" srcId="{95E2BB8D-67B2-384E-98AF-D894B7E9EA19}" destId="{B3CCE23C-1CDC-2641-9914-CD8E0EE6EFA8}" srcOrd="4" destOrd="0" presId="urn:microsoft.com/office/officeart/2005/8/layout/cycle4"/>
    <dgm:cxn modelId="{709AC4CA-97AF-0843-8058-28412EEAF62E}" type="presParOf" srcId="{2E7AEB36-A02F-8845-97C8-3013D9276ACF}" destId="{FB459322-6418-9240-97BB-161817FF432D}" srcOrd="2" destOrd="0" presId="urn:microsoft.com/office/officeart/2005/8/layout/cycle4"/>
    <dgm:cxn modelId="{B72CF3D6-8E37-8A49-BD80-58AFE27F55E0}" type="presParOf" srcId="{2E7AEB36-A02F-8845-97C8-3013D9276ACF}" destId="{7A0DE6D8-CB42-514F-BFA5-0BDF0D1E2D99}"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C6890F-05B0-4C2D-886E-63DBED40B8FC}">
      <dsp:nvSpPr>
        <dsp:cNvPr id="0" name=""/>
        <dsp:cNvSpPr/>
      </dsp:nvSpPr>
      <dsp:spPr>
        <a:xfrm>
          <a:off x="-6246347" y="-955557"/>
          <a:ext cx="7435287" cy="7435287"/>
        </a:xfrm>
        <a:prstGeom prst="blockArc">
          <a:avLst>
            <a:gd name="adj1" fmla="val 18900000"/>
            <a:gd name="adj2" fmla="val 2700000"/>
            <a:gd name="adj3" fmla="val 291"/>
          </a:avLst>
        </a:prstGeom>
        <a:noFill/>
        <a:ln w="12700" cap="flat" cmpd="sng" algn="ctr">
          <a:solidFill>
            <a:schemeClr val="dk2">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396E9F0-80F2-CB49-9EEA-ECB1EFB35BB5}">
      <dsp:nvSpPr>
        <dsp:cNvPr id="0" name=""/>
        <dsp:cNvSpPr/>
      </dsp:nvSpPr>
      <dsp:spPr>
        <a:xfrm>
          <a:off x="519466" y="434604"/>
          <a:ext cx="11594284" cy="511833"/>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48277" tIns="71120" rIns="71120" bIns="71120" numCol="1" spcCol="1270" anchor="ctr" anchorCtr="0">
          <a:noAutofit/>
        </a:bodyPr>
        <a:lstStyle/>
        <a:p>
          <a:pPr lvl="0" algn="l" defTabSz="1244600">
            <a:lnSpc>
              <a:spcPct val="90000"/>
            </a:lnSpc>
            <a:spcBef>
              <a:spcPct val="0"/>
            </a:spcBef>
            <a:spcAft>
              <a:spcPct val="35000"/>
            </a:spcAft>
          </a:pPr>
          <a:r>
            <a:rPr lang="fr-FR" sz="2800" b="1" kern="1200" dirty="0">
              <a:solidFill>
                <a:srgbClr val="FFC000"/>
              </a:solidFill>
              <a:latin typeface="Arial" panose="020B0604020202020204" pitchFamily="34" charset="0"/>
              <a:cs typeface="Arial" panose="020B0604020202020204" pitchFamily="34" charset="0"/>
            </a:rPr>
            <a:t>Présentation module 1 </a:t>
          </a:r>
        </a:p>
      </dsp:txBody>
      <dsp:txXfrm>
        <a:off x="519466" y="434604"/>
        <a:ext cx="11594284" cy="511833"/>
      </dsp:txXfrm>
    </dsp:sp>
    <dsp:sp modelId="{7DAE6FAE-8207-5744-B2BF-322DDA138B9C}">
      <dsp:nvSpPr>
        <dsp:cNvPr id="0" name=""/>
        <dsp:cNvSpPr/>
      </dsp:nvSpPr>
      <dsp:spPr>
        <a:xfrm>
          <a:off x="87752" y="258807"/>
          <a:ext cx="863428" cy="863428"/>
        </a:xfrm>
        <a:prstGeom prst="ellipse">
          <a:avLst/>
        </a:prstGeom>
        <a:solidFill>
          <a:schemeClr val="lt2">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37DB373-EDA1-FC46-AF23-67B924C96611}">
      <dsp:nvSpPr>
        <dsp:cNvPr id="0" name=""/>
        <dsp:cNvSpPr/>
      </dsp:nvSpPr>
      <dsp:spPr>
        <a:xfrm>
          <a:off x="1092681" y="1443986"/>
          <a:ext cx="11099318" cy="564633"/>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48277" tIns="71120" rIns="71120" bIns="71120" numCol="1" spcCol="1270" anchor="ctr" anchorCtr="0">
          <a:noAutofit/>
        </a:bodyPr>
        <a:lstStyle/>
        <a:p>
          <a:pPr lvl="0" algn="l" defTabSz="1244600">
            <a:lnSpc>
              <a:spcPct val="90000"/>
            </a:lnSpc>
            <a:spcBef>
              <a:spcPct val="0"/>
            </a:spcBef>
            <a:spcAft>
              <a:spcPct val="35000"/>
            </a:spcAft>
          </a:pPr>
          <a:r>
            <a:rPr lang="fr-FR" sz="2800" b="1" kern="1200" dirty="0">
              <a:solidFill>
                <a:srgbClr val="FFC000"/>
              </a:solidFill>
              <a:latin typeface="Arial" panose="020B0604020202020204" pitchFamily="34" charset="0"/>
              <a:cs typeface="Arial" panose="020B0604020202020204" pitchFamily="34" charset="0"/>
            </a:rPr>
            <a:t>Présentation séquence 3</a:t>
          </a:r>
        </a:p>
      </dsp:txBody>
      <dsp:txXfrm>
        <a:off x="1092681" y="1443986"/>
        <a:ext cx="11099318" cy="564633"/>
      </dsp:txXfrm>
    </dsp:sp>
    <dsp:sp modelId="{1DD08DCD-5D0F-4E19-955C-B79E52FD3973}">
      <dsp:nvSpPr>
        <dsp:cNvPr id="0" name=""/>
        <dsp:cNvSpPr/>
      </dsp:nvSpPr>
      <dsp:spPr>
        <a:xfrm>
          <a:off x="582718" y="1294589"/>
          <a:ext cx="863428" cy="863428"/>
        </a:xfrm>
        <a:prstGeom prst="ellipse">
          <a:avLst/>
        </a:prstGeom>
        <a:solidFill>
          <a:schemeClr val="lt2">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62E3811-C0C4-FD4A-8F40-799E6001A531}">
      <dsp:nvSpPr>
        <dsp:cNvPr id="0" name=""/>
        <dsp:cNvSpPr/>
      </dsp:nvSpPr>
      <dsp:spPr>
        <a:xfrm>
          <a:off x="1166347" y="2490313"/>
          <a:ext cx="10947404" cy="543545"/>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48277" tIns="71120" rIns="71120" bIns="71120" numCol="1" spcCol="1270" anchor="ctr" anchorCtr="0">
          <a:noAutofit/>
        </a:bodyPr>
        <a:lstStyle/>
        <a:p>
          <a:pPr lvl="0" algn="l" defTabSz="1244600">
            <a:lnSpc>
              <a:spcPct val="90000"/>
            </a:lnSpc>
            <a:spcBef>
              <a:spcPct val="0"/>
            </a:spcBef>
            <a:spcAft>
              <a:spcPct val="35000"/>
            </a:spcAft>
          </a:pPr>
          <a:r>
            <a:rPr lang="fr-FR" sz="2800" b="1" kern="1200" dirty="0">
              <a:solidFill>
                <a:srgbClr val="FFC000"/>
              </a:solidFill>
              <a:latin typeface="Arial" panose="020B0604020202020204" pitchFamily="34" charset="0"/>
              <a:cs typeface="Arial" panose="020B0604020202020204" pitchFamily="34" charset="0"/>
            </a:rPr>
            <a:t>Présentation semaine 3</a:t>
          </a:r>
        </a:p>
      </dsp:txBody>
      <dsp:txXfrm>
        <a:off x="1166347" y="2490313"/>
        <a:ext cx="10947404" cy="543545"/>
      </dsp:txXfrm>
    </dsp:sp>
    <dsp:sp modelId="{1BB2265E-1E70-4D06-8BEE-1B4022AC5D01}">
      <dsp:nvSpPr>
        <dsp:cNvPr id="0" name=""/>
        <dsp:cNvSpPr/>
      </dsp:nvSpPr>
      <dsp:spPr>
        <a:xfrm>
          <a:off x="734633" y="2330371"/>
          <a:ext cx="863428" cy="863428"/>
        </a:xfrm>
        <a:prstGeom prst="ellipse">
          <a:avLst/>
        </a:prstGeom>
        <a:solidFill>
          <a:schemeClr val="lt2">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57F432A-22B4-DE48-81B4-4659BE8F9C52}">
      <dsp:nvSpPr>
        <dsp:cNvPr id="0" name=""/>
        <dsp:cNvSpPr/>
      </dsp:nvSpPr>
      <dsp:spPr>
        <a:xfrm>
          <a:off x="1014432" y="3518172"/>
          <a:ext cx="11099318" cy="559390"/>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48277" tIns="71120" rIns="71120" bIns="71120" numCol="1" spcCol="1270" anchor="ctr" anchorCtr="0">
          <a:noAutofit/>
        </a:bodyPr>
        <a:lstStyle/>
        <a:p>
          <a:pPr lvl="0" algn="l" defTabSz="1244600">
            <a:lnSpc>
              <a:spcPct val="90000"/>
            </a:lnSpc>
            <a:spcBef>
              <a:spcPct val="0"/>
            </a:spcBef>
            <a:spcAft>
              <a:spcPct val="35000"/>
            </a:spcAft>
          </a:pPr>
          <a:r>
            <a:rPr lang="fr-FR" sz="2800" b="1" kern="1200" dirty="0">
              <a:solidFill>
                <a:srgbClr val="FFC000"/>
              </a:solidFill>
              <a:latin typeface="Arial" panose="020B0604020202020204" pitchFamily="34" charset="0"/>
              <a:cs typeface="Arial" panose="020B0604020202020204" pitchFamily="34" charset="0"/>
            </a:rPr>
            <a:t>Présentation compétences visées</a:t>
          </a:r>
        </a:p>
      </dsp:txBody>
      <dsp:txXfrm>
        <a:off x="1014432" y="3518172"/>
        <a:ext cx="11099318" cy="559390"/>
      </dsp:txXfrm>
    </dsp:sp>
    <dsp:sp modelId="{E548829E-2896-C748-AEE1-874A8948002C}">
      <dsp:nvSpPr>
        <dsp:cNvPr id="0" name=""/>
        <dsp:cNvSpPr/>
      </dsp:nvSpPr>
      <dsp:spPr>
        <a:xfrm>
          <a:off x="582718" y="3366154"/>
          <a:ext cx="863428" cy="863428"/>
        </a:xfrm>
        <a:prstGeom prst="ellipse">
          <a:avLst/>
        </a:prstGeom>
        <a:solidFill>
          <a:schemeClr val="lt2">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7D95214-317E-E446-8724-11585068D74A}">
      <dsp:nvSpPr>
        <dsp:cNvPr id="0" name=""/>
        <dsp:cNvSpPr/>
      </dsp:nvSpPr>
      <dsp:spPr>
        <a:xfrm>
          <a:off x="519466" y="4555260"/>
          <a:ext cx="11594284" cy="556779"/>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48277" tIns="71120" rIns="71120" bIns="71120" numCol="1" spcCol="1270" anchor="ctr" anchorCtr="0">
          <a:noAutofit/>
        </a:bodyPr>
        <a:lstStyle/>
        <a:p>
          <a:pPr lvl="0" algn="l" defTabSz="1244600">
            <a:lnSpc>
              <a:spcPct val="90000"/>
            </a:lnSpc>
            <a:spcBef>
              <a:spcPct val="0"/>
            </a:spcBef>
            <a:spcAft>
              <a:spcPct val="35000"/>
            </a:spcAft>
          </a:pPr>
          <a:r>
            <a:rPr lang="fr-FR" sz="2800" b="1" kern="1200" dirty="0">
              <a:solidFill>
                <a:srgbClr val="FFC000"/>
              </a:solidFill>
              <a:latin typeface="Arial" panose="020B0604020202020204" pitchFamily="34" charset="0"/>
              <a:cs typeface="Arial" panose="020B0604020202020204" pitchFamily="34" charset="0"/>
            </a:rPr>
            <a:t>Observables attendus</a:t>
          </a:r>
        </a:p>
      </dsp:txBody>
      <dsp:txXfrm>
        <a:off x="519466" y="4555260"/>
        <a:ext cx="11594284" cy="556779"/>
      </dsp:txXfrm>
    </dsp:sp>
    <dsp:sp modelId="{FAD99918-7884-2841-A9B6-2FFC99317EEE}">
      <dsp:nvSpPr>
        <dsp:cNvPr id="0" name=""/>
        <dsp:cNvSpPr/>
      </dsp:nvSpPr>
      <dsp:spPr>
        <a:xfrm>
          <a:off x="87752" y="4401936"/>
          <a:ext cx="863428" cy="863428"/>
        </a:xfrm>
        <a:prstGeom prst="ellipse">
          <a:avLst/>
        </a:prstGeom>
        <a:solidFill>
          <a:schemeClr val="lt2">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B6CFAD-CBA9-964E-B8BF-6D8BAF88CA4A}">
      <dsp:nvSpPr>
        <dsp:cNvPr id="0" name=""/>
        <dsp:cNvSpPr/>
      </dsp:nvSpPr>
      <dsp:spPr>
        <a:xfrm>
          <a:off x="1254" y="621323"/>
          <a:ext cx="1116716" cy="446686"/>
        </a:xfrm>
        <a:prstGeom prst="chevron">
          <a:avLst/>
        </a:prstGeom>
        <a:solidFill>
          <a:schemeClr val="accent2">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2012" tIns="30671" rIns="30671" bIns="30671" numCol="1" spcCol="1270" anchor="ctr" anchorCtr="0">
          <a:noAutofit/>
        </a:bodyPr>
        <a:lstStyle/>
        <a:p>
          <a:pPr lvl="0" algn="ctr" defTabSz="1022350">
            <a:lnSpc>
              <a:spcPct val="90000"/>
            </a:lnSpc>
            <a:spcBef>
              <a:spcPct val="0"/>
            </a:spcBef>
            <a:spcAft>
              <a:spcPct val="35000"/>
            </a:spcAft>
          </a:pPr>
          <a:r>
            <a:rPr lang="fr-FR" sz="2300" kern="1200" dirty="0"/>
            <a:t>P1-1</a:t>
          </a:r>
        </a:p>
      </dsp:txBody>
      <dsp:txXfrm>
        <a:off x="224597" y="621323"/>
        <a:ext cx="670030" cy="446686"/>
      </dsp:txXfrm>
    </dsp:sp>
    <dsp:sp modelId="{68F1B89B-CEBD-3A47-9ACD-07782FDCE4D9}">
      <dsp:nvSpPr>
        <dsp:cNvPr id="0" name=""/>
        <dsp:cNvSpPr/>
      </dsp:nvSpPr>
      <dsp:spPr>
        <a:xfrm>
          <a:off x="1006299" y="621323"/>
          <a:ext cx="1116716" cy="446686"/>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2012" tIns="30671" rIns="30671" bIns="30671" numCol="1" spcCol="1270" anchor="ctr" anchorCtr="0">
          <a:noAutofit/>
        </a:bodyPr>
        <a:lstStyle/>
        <a:p>
          <a:pPr lvl="0" algn="ctr" defTabSz="1022350">
            <a:lnSpc>
              <a:spcPct val="90000"/>
            </a:lnSpc>
            <a:spcBef>
              <a:spcPct val="0"/>
            </a:spcBef>
            <a:spcAft>
              <a:spcPct val="35000"/>
            </a:spcAft>
          </a:pPr>
          <a:r>
            <a:rPr lang="fr-FR" sz="2300" kern="1200" dirty="0"/>
            <a:t>P1-2</a:t>
          </a:r>
        </a:p>
      </dsp:txBody>
      <dsp:txXfrm>
        <a:off x="1229642" y="621323"/>
        <a:ext cx="670030" cy="446686"/>
      </dsp:txXfrm>
    </dsp:sp>
    <dsp:sp modelId="{944D764A-FF2E-DD4D-ADD2-5B90B0E642EE}">
      <dsp:nvSpPr>
        <dsp:cNvPr id="0" name=""/>
        <dsp:cNvSpPr/>
      </dsp:nvSpPr>
      <dsp:spPr>
        <a:xfrm>
          <a:off x="2011343" y="621323"/>
          <a:ext cx="1116716" cy="446686"/>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2012" tIns="30671" rIns="30671" bIns="30671" numCol="1" spcCol="1270" anchor="ctr" anchorCtr="0">
          <a:noAutofit/>
        </a:bodyPr>
        <a:lstStyle/>
        <a:p>
          <a:pPr lvl="0" algn="ctr" defTabSz="1022350">
            <a:lnSpc>
              <a:spcPct val="90000"/>
            </a:lnSpc>
            <a:spcBef>
              <a:spcPct val="0"/>
            </a:spcBef>
            <a:spcAft>
              <a:spcPct val="35000"/>
            </a:spcAft>
          </a:pPr>
          <a:r>
            <a:rPr lang="fr-FR" sz="2300" kern="1200" dirty="0"/>
            <a:t>P2-1</a:t>
          </a:r>
        </a:p>
      </dsp:txBody>
      <dsp:txXfrm>
        <a:off x="2234686" y="621323"/>
        <a:ext cx="670030" cy="446686"/>
      </dsp:txXfrm>
    </dsp:sp>
    <dsp:sp modelId="{F076B61E-A69A-7347-8319-348FC7E74A52}">
      <dsp:nvSpPr>
        <dsp:cNvPr id="0" name=""/>
        <dsp:cNvSpPr/>
      </dsp:nvSpPr>
      <dsp:spPr>
        <a:xfrm>
          <a:off x="3016388" y="621323"/>
          <a:ext cx="1116716" cy="446686"/>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2012" tIns="30671" rIns="30671" bIns="30671" numCol="1" spcCol="1270" anchor="ctr" anchorCtr="0">
          <a:noAutofit/>
        </a:bodyPr>
        <a:lstStyle/>
        <a:p>
          <a:pPr lvl="0" algn="ctr" defTabSz="1022350">
            <a:lnSpc>
              <a:spcPct val="90000"/>
            </a:lnSpc>
            <a:spcBef>
              <a:spcPct val="0"/>
            </a:spcBef>
            <a:spcAft>
              <a:spcPct val="35000"/>
            </a:spcAft>
          </a:pPr>
          <a:r>
            <a:rPr lang="fr-FR" sz="2300" kern="1200" dirty="0"/>
            <a:t>P2-2</a:t>
          </a:r>
        </a:p>
      </dsp:txBody>
      <dsp:txXfrm>
        <a:off x="3239731" y="621323"/>
        <a:ext cx="670030" cy="446686"/>
      </dsp:txXfrm>
    </dsp:sp>
    <dsp:sp modelId="{608E8D5B-1FEA-0B4D-B903-3C55B77BC048}">
      <dsp:nvSpPr>
        <dsp:cNvPr id="0" name=""/>
        <dsp:cNvSpPr/>
      </dsp:nvSpPr>
      <dsp:spPr>
        <a:xfrm>
          <a:off x="4021433" y="621323"/>
          <a:ext cx="1116716" cy="446686"/>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2012" tIns="30671" rIns="30671" bIns="30671" numCol="1" spcCol="1270" anchor="ctr" anchorCtr="0">
          <a:noAutofit/>
        </a:bodyPr>
        <a:lstStyle/>
        <a:p>
          <a:pPr lvl="0" algn="ctr" defTabSz="1022350">
            <a:lnSpc>
              <a:spcPct val="90000"/>
            </a:lnSpc>
            <a:spcBef>
              <a:spcPct val="0"/>
            </a:spcBef>
            <a:spcAft>
              <a:spcPct val="35000"/>
            </a:spcAft>
          </a:pPr>
          <a:r>
            <a:rPr lang="fr-FR" sz="2300" kern="1200" dirty="0"/>
            <a:t>P2-3</a:t>
          </a:r>
        </a:p>
      </dsp:txBody>
      <dsp:txXfrm>
        <a:off x="4244776" y="621323"/>
        <a:ext cx="670030" cy="44668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6CA109-6826-5544-A09E-4F25C1C0697A}">
      <dsp:nvSpPr>
        <dsp:cNvPr id="0" name=""/>
        <dsp:cNvSpPr/>
      </dsp:nvSpPr>
      <dsp:spPr>
        <a:xfrm>
          <a:off x="0" y="0"/>
          <a:ext cx="5475735" cy="4056608"/>
        </a:xfrm>
        <a:prstGeom prst="roundRect">
          <a:avLst>
            <a:gd name="adj" fmla="val 85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3148379" numCol="1" spcCol="1270" anchor="t" anchorCtr="0">
          <a:noAutofit/>
        </a:bodyPr>
        <a:lstStyle/>
        <a:p>
          <a:pPr lvl="0" algn="just" defTabSz="666750">
            <a:lnSpc>
              <a:spcPct val="90000"/>
            </a:lnSpc>
            <a:spcBef>
              <a:spcPct val="0"/>
            </a:spcBef>
            <a:spcAft>
              <a:spcPct val="35000"/>
            </a:spcAft>
          </a:pPr>
          <a:r>
            <a:rPr lang="fr-FR" sz="1500" kern="1200" dirty="0" smtClean="0"/>
            <a:t>P1-1 : </a:t>
          </a:r>
          <a:r>
            <a:rPr lang="fr-FR" sz="1500" kern="1200" dirty="0"/>
            <a:t>Découverte de l'environnement et des différents contextes d’évolution des aéronefs </a:t>
          </a:r>
        </a:p>
      </dsp:txBody>
      <dsp:txXfrm>
        <a:off x="100992" y="100992"/>
        <a:ext cx="5273751" cy="3854624"/>
      </dsp:txXfrm>
    </dsp:sp>
    <dsp:sp modelId="{7073B926-A27B-6A4F-A53E-BC1F0DC269A3}">
      <dsp:nvSpPr>
        <dsp:cNvPr id="0" name=""/>
        <dsp:cNvSpPr/>
      </dsp:nvSpPr>
      <dsp:spPr>
        <a:xfrm>
          <a:off x="136893" y="811317"/>
          <a:ext cx="5201949" cy="3245294"/>
        </a:xfrm>
        <a:prstGeom prst="roundRect">
          <a:avLst>
            <a:gd name="adj" fmla="val 10500"/>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1803162" numCol="1" spcCol="1270" anchor="t" anchorCtr="0">
          <a:noAutofit/>
        </a:bodyPr>
        <a:lstStyle/>
        <a:p>
          <a:pPr lvl="0" algn="just" defTabSz="666750">
            <a:lnSpc>
              <a:spcPct val="90000"/>
            </a:lnSpc>
            <a:spcBef>
              <a:spcPct val="0"/>
            </a:spcBef>
            <a:spcAft>
              <a:spcPct val="35000"/>
            </a:spcAft>
          </a:pPr>
          <a:r>
            <a:rPr lang="fr-FR" sz="1500" i="1" kern="1200" dirty="0" smtClean="0">
              <a:effectLst/>
              <a:latin typeface="Calibri" panose="020F0502020204030204" pitchFamily="34" charset="0"/>
              <a:ea typeface="Times New Roman" panose="02020603050405020304" pitchFamily="18" charset="0"/>
            </a:rPr>
            <a:t>M1 : </a:t>
          </a:r>
          <a:r>
            <a:rPr lang="fr-FR" sz="1500" i="1" kern="1200" dirty="0"/>
            <a:t>Familiariser les apprenants aux différents environnements et contextes aéronefs (certification, assemblage, maintenance, maintien de navigabilité, exploitation) pour que ces derniers soient exploités en toute sécurité dans le respect de la réglementation en vigueur</a:t>
          </a:r>
          <a:endParaRPr lang="fr-FR" sz="1500" kern="1200" dirty="0"/>
        </a:p>
      </dsp:txBody>
      <dsp:txXfrm>
        <a:off x="236697" y="911121"/>
        <a:ext cx="5002341" cy="3045686"/>
      </dsp:txXfrm>
    </dsp:sp>
    <dsp:sp modelId="{BC122227-26E8-854B-8178-BDE26D7969CE}">
      <dsp:nvSpPr>
        <dsp:cNvPr id="0" name=""/>
        <dsp:cNvSpPr/>
      </dsp:nvSpPr>
      <dsp:spPr>
        <a:xfrm>
          <a:off x="273786" y="1807908"/>
          <a:ext cx="4928162" cy="2063434"/>
        </a:xfrm>
        <a:prstGeom prst="roundRect">
          <a:avLst>
            <a:gd name="adj" fmla="val 10500"/>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106680" numCol="1" spcCol="1270" anchor="t" anchorCtr="0">
          <a:noAutofit/>
        </a:bodyPr>
        <a:lstStyle/>
        <a:p>
          <a:pPr lvl="0" algn="just" defTabSz="666750">
            <a:lnSpc>
              <a:spcPct val="90000"/>
            </a:lnSpc>
            <a:spcBef>
              <a:spcPct val="0"/>
            </a:spcBef>
            <a:spcAft>
              <a:spcPct val="35000"/>
            </a:spcAft>
          </a:pPr>
          <a:r>
            <a:rPr lang="fr-FR" sz="1500" i="1" kern="1200" dirty="0" smtClean="0">
              <a:effectLst/>
              <a:latin typeface="Calibri" panose="020F0502020204030204" pitchFamily="34" charset="0"/>
              <a:ea typeface="Times New Roman" panose="02020603050405020304" pitchFamily="18" charset="0"/>
            </a:rPr>
            <a:t>S3 : </a:t>
          </a:r>
          <a:r>
            <a:rPr lang="fr-FR" sz="1500" i="1" kern="1200" dirty="0">
              <a:effectLst/>
              <a:latin typeface="Calibri" panose="020F0502020204030204" pitchFamily="34" charset="0"/>
              <a:ea typeface="Times New Roman" panose="02020603050405020304" pitchFamily="18" charset="0"/>
            </a:rPr>
            <a:t>appréhender les ICA &amp; les différents niveaux de risques liés aux interventions sur aéronefs</a:t>
          </a:r>
          <a:endParaRPr lang="fr-FR" sz="1500" kern="1200" dirty="0"/>
        </a:p>
      </dsp:txBody>
      <dsp:txXfrm>
        <a:off x="337244" y="1871366"/>
        <a:ext cx="4801246" cy="193651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3E093C-6B5F-0B4A-9F1F-0AA6F5EA2745}">
      <dsp:nvSpPr>
        <dsp:cNvPr id="0" name=""/>
        <dsp:cNvSpPr/>
      </dsp:nvSpPr>
      <dsp:spPr>
        <a:xfrm>
          <a:off x="2465" y="504115"/>
          <a:ext cx="1013173" cy="1013173"/>
        </a:xfrm>
        <a:prstGeom prst="chord">
          <a:avLst>
            <a:gd name="adj1" fmla="val 4800000"/>
            <a:gd name="adj2" fmla="val 1680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3040290B-C3F2-954C-9DC0-A9878A3BFD29}">
      <dsp:nvSpPr>
        <dsp:cNvPr id="0" name=""/>
        <dsp:cNvSpPr/>
      </dsp:nvSpPr>
      <dsp:spPr>
        <a:xfrm>
          <a:off x="103782" y="605432"/>
          <a:ext cx="810538" cy="810538"/>
        </a:xfrm>
        <a:prstGeom prst="pie">
          <a:avLst>
            <a:gd name="adj1" fmla="val 13500000"/>
            <a:gd name="adj2" fmla="val 1620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3FC7336F-B8CB-D746-987E-64833248D39C}">
      <dsp:nvSpPr>
        <dsp:cNvPr id="0" name=""/>
        <dsp:cNvSpPr/>
      </dsp:nvSpPr>
      <dsp:spPr>
        <a:xfrm rot="16200000">
          <a:off x="-1162684" y="2783755"/>
          <a:ext cx="2938202" cy="607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1911350">
            <a:lnSpc>
              <a:spcPct val="90000"/>
            </a:lnSpc>
            <a:spcBef>
              <a:spcPct val="0"/>
            </a:spcBef>
            <a:spcAft>
              <a:spcPct val="35000"/>
            </a:spcAft>
          </a:pPr>
          <a:r>
            <a:rPr lang="fr-FR" sz="4300" kern="1200" dirty="0"/>
            <a:t>SEMAINE 1</a:t>
          </a:r>
        </a:p>
      </dsp:txBody>
      <dsp:txXfrm>
        <a:off x="-1162684" y="2783755"/>
        <a:ext cx="2938202" cy="607903"/>
      </dsp:txXfrm>
    </dsp:sp>
    <dsp:sp modelId="{72A8FF2E-1337-9240-ACE1-57720FAA0098}">
      <dsp:nvSpPr>
        <dsp:cNvPr id="0" name=""/>
        <dsp:cNvSpPr/>
      </dsp:nvSpPr>
      <dsp:spPr>
        <a:xfrm>
          <a:off x="711686" y="504115"/>
          <a:ext cx="2026346" cy="4052693"/>
        </a:xfrm>
        <a:prstGeom prst="rect">
          <a:avLst/>
        </a:prstGeom>
        <a:blipFill rotWithShape="0">
          <a:blip xmlns:r="http://schemas.openxmlformats.org/officeDocument/2006/relationships" r:embed="rId1"/>
          <a:tile tx="0" ty="0" sx="100000" sy="100000" flip="none" algn="tl"/>
        </a:blip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just" defTabSz="977900">
            <a:lnSpc>
              <a:spcPct val="90000"/>
            </a:lnSpc>
            <a:spcBef>
              <a:spcPct val="0"/>
            </a:spcBef>
            <a:spcAft>
              <a:spcPct val="35000"/>
            </a:spcAft>
            <a:buNone/>
          </a:pPr>
          <a:r>
            <a:rPr lang="fr-FR" sz="2200" kern="1200" dirty="0"/>
            <a:t>FH/SGS/analyses dangers/aéronefs</a:t>
          </a:r>
        </a:p>
        <a:p>
          <a:pPr lvl="0" algn="l" defTabSz="977900">
            <a:lnSpc>
              <a:spcPct val="90000"/>
            </a:lnSpc>
            <a:spcBef>
              <a:spcPct val="0"/>
            </a:spcBef>
            <a:spcAft>
              <a:spcPct val="35000"/>
            </a:spcAft>
            <a:buNone/>
          </a:pPr>
          <a:endParaRPr lang="fr-FR" sz="2200" kern="1200" dirty="0"/>
        </a:p>
        <a:p>
          <a:pPr lvl="0" algn="l" defTabSz="977900">
            <a:lnSpc>
              <a:spcPct val="90000"/>
            </a:lnSpc>
            <a:spcBef>
              <a:spcPct val="0"/>
            </a:spcBef>
            <a:spcAft>
              <a:spcPct val="35000"/>
            </a:spcAft>
            <a:buFont typeface="Arial" panose="020B0604020202020204" pitchFamily="34" charset="0"/>
            <a:buNone/>
          </a:pPr>
          <a:r>
            <a:rPr lang="fr-FR" sz="2200" kern="1200" dirty="0"/>
            <a:t>Cours  1h</a:t>
          </a:r>
        </a:p>
        <a:p>
          <a:pPr lvl="0" algn="l" defTabSz="977900">
            <a:lnSpc>
              <a:spcPct val="90000"/>
            </a:lnSpc>
            <a:spcBef>
              <a:spcPct val="0"/>
            </a:spcBef>
            <a:spcAft>
              <a:spcPct val="35000"/>
            </a:spcAft>
            <a:buFont typeface="Arial" panose="020B0604020202020204" pitchFamily="34" charset="0"/>
            <a:buChar char="•"/>
          </a:pPr>
          <a:r>
            <a:rPr lang="fr-FR" sz="2200" kern="1200" dirty="0"/>
            <a:t>TD 2h</a:t>
          </a:r>
        </a:p>
        <a:p>
          <a:pPr lvl="0" algn="l" defTabSz="977900">
            <a:lnSpc>
              <a:spcPct val="90000"/>
            </a:lnSpc>
            <a:spcBef>
              <a:spcPct val="0"/>
            </a:spcBef>
            <a:spcAft>
              <a:spcPct val="35000"/>
            </a:spcAft>
            <a:buFont typeface="Arial" panose="020B0604020202020204" pitchFamily="34" charset="0"/>
            <a:buChar char="•"/>
          </a:pPr>
          <a:r>
            <a:rPr lang="fr-FR" sz="2200" kern="1200" dirty="0"/>
            <a:t>TP 2h</a:t>
          </a:r>
        </a:p>
      </dsp:txBody>
      <dsp:txXfrm>
        <a:off x="711686" y="504115"/>
        <a:ext cx="2026346" cy="4052693"/>
      </dsp:txXfrm>
    </dsp:sp>
    <dsp:sp modelId="{8F3210BD-E47B-0A48-B96B-9A933E5CC260}">
      <dsp:nvSpPr>
        <dsp:cNvPr id="0" name=""/>
        <dsp:cNvSpPr/>
      </dsp:nvSpPr>
      <dsp:spPr>
        <a:xfrm>
          <a:off x="3152965" y="504115"/>
          <a:ext cx="1013173" cy="1013173"/>
        </a:xfrm>
        <a:prstGeom prst="chord">
          <a:avLst>
            <a:gd name="adj1" fmla="val 4800000"/>
            <a:gd name="adj2" fmla="val 1680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5C862099-A403-1548-AB78-B182B8AAF82C}">
      <dsp:nvSpPr>
        <dsp:cNvPr id="0" name=""/>
        <dsp:cNvSpPr/>
      </dsp:nvSpPr>
      <dsp:spPr>
        <a:xfrm>
          <a:off x="3254283" y="605432"/>
          <a:ext cx="810538" cy="810538"/>
        </a:xfrm>
        <a:prstGeom prst="pie">
          <a:avLst>
            <a:gd name="adj1" fmla="val 10800000"/>
            <a:gd name="adj2" fmla="val 1620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16224A54-0E74-7342-9FDE-D20B63B32CF3}">
      <dsp:nvSpPr>
        <dsp:cNvPr id="0" name=""/>
        <dsp:cNvSpPr/>
      </dsp:nvSpPr>
      <dsp:spPr>
        <a:xfrm rot="16200000">
          <a:off x="1987816" y="2783755"/>
          <a:ext cx="2938202" cy="607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1911350">
            <a:lnSpc>
              <a:spcPct val="90000"/>
            </a:lnSpc>
            <a:spcBef>
              <a:spcPct val="0"/>
            </a:spcBef>
            <a:spcAft>
              <a:spcPct val="35000"/>
            </a:spcAft>
          </a:pPr>
          <a:r>
            <a:rPr lang="fr-FR" sz="4300" kern="1200" dirty="0"/>
            <a:t>SEMAINE 2</a:t>
          </a:r>
        </a:p>
      </dsp:txBody>
      <dsp:txXfrm>
        <a:off x="1987816" y="2783755"/>
        <a:ext cx="2938202" cy="607903"/>
      </dsp:txXfrm>
    </dsp:sp>
    <dsp:sp modelId="{BD5509C9-7D43-F747-ACEE-7BF328A9F9DD}">
      <dsp:nvSpPr>
        <dsp:cNvPr id="0" name=""/>
        <dsp:cNvSpPr/>
      </dsp:nvSpPr>
      <dsp:spPr>
        <a:xfrm>
          <a:off x="3862187" y="504115"/>
          <a:ext cx="2026346" cy="4052693"/>
        </a:xfrm>
        <a:prstGeom prst="rect">
          <a:avLst/>
        </a:prstGeom>
        <a:blipFill rotWithShape="0">
          <a:blip xmlns:r="http://schemas.openxmlformats.org/officeDocument/2006/relationships" r:embed="rId1"/>
          <a:tile tx="0" ty="0" sx="100000" sy="100000" flip="none" algn="tl"/>
        </a:blip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977900">
            <a:lnSpc>
              <a:spcPct val="90000"/>
            </a:lnSpc>
            <a:spcBef>
              <a:spcPct val="0"/>
            </a:spcBef>
            <a:spcAft>
              <a:spcPct val="35000"/>
            </a:spcAft>
          </a:pPr>
          <a:r>
            <a:rPr lang="fr-FR" sz="2200" kern="1200" dirty="0"/>
            <a:t>ICA et documentation </a:t>
          </a:r>
          <a:r>
            <a:rPr lang="fr-FR" sz="2200" kern="1200" dirty="0" smtClean="0"/>
            <a:t>technique</a:t>
          </a:r>
          <a:endParaRPr lang="fr-FR" sz="2200" kern="1200" dirty="0"/>
        </a:p>
        <a:p>
          <a:pPr lvl="0" algn="l" defTabSz="977900">
            <a:lnSpc>
              <a:spcPct val="90000"/>
            </a:lnSpc>
            <a:spcBef>
              <a:spcPct val="0"/>
            </a:spcBef>
            <a:spcAft>
              <a:spcPct val="35000"/>
            </a:spcAft>
          </a:pPr>
          <a:r>
            <a:rPr lang="fr-FR" sz="2200" kern="1200" dirty="0"/>
            <a:t>Cours  1h</a:t>
          </a:r>
        </a:p>
        <a:p>
          <a:pPr lvl="0" algn="l" defTabSz="977900">
            <a:lnSpc>
              <a:spcPct val="90000"/>
            </a:lnSpc>
            <a:spcBef>
              <a:spcPct val="0"/>
            </a:spcBef>
            <a:spcAft>
              <a:spcPct val="35000"/>
            </a:spcAft>
          </a:pPr>
          <a:r>
            <a:rPr lang="fr-FR" sz="2200" kern="1200" dirty="0"/>
            <a:t>TD 1h</a:t>
          </a:r>
        </a:p>
        <a:p>
          <a:pPr lvl="0" algn="l" defTabSz="977900">
            <a:lnSpc>
              <a:spcPct val="90000"/>
            </a:lnSpc>
            <a:spcBef>
              <a:spcPct val="0"/>
            </a:spcBef>
            <a:spcAft>
              <a:spcPct val="35000"/>
            </a:spcAft>
          </a:pPr>
          <a:r>
            <a:rPr lang="fr-FR" sz="2200" kern="1200" dirty="0"/>
            <a:t>TP 2h</a:t>
          </a:r>
        </a:p>
      </dsp:txBody>
      <dsp:txXfrm>
        <a:off x="3862187" y="504115"/>
        <a:ext cx="2026346" cy="4052693"/>
      </dsp:txXfrm>
    </dsp:sp>
    <dsp:sp modelId="{0D556196-EEBC-FD41-A6CE-D8B27EA816A2}">
      <dsp:nvSpPr>
        <dsp:cNvPr id="0" name=""/>
        <dsp:cNvSpPr/>
      </dsp:nvSpPr>
      <dsp:spPr>
        <a:xfrm>
          <a:off x="6303466" y="504115"/>
          <a:ext cx="1013173" cy="1013173"/>
        </a:xfrm>
        <a:prstGeom prst="chord">
          <a:avLst>
            <a:gd name="adj1" fmla="val 4800000"/>
            <a:gd name="adj2" fmla="val 1680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9D0C8EA7-B54D-A246-8854-CE2B662C7309}">
      <dsp:nvSpPr>
        <dsp:cNvPr id="0" name=""/>
        <dsp:cNvSpPr/>
      </dsp:nvSpPr>
      <dsp:spPr>
        <a:xfrm>
          <a:off x="6404783" y="605432"/>
          <a:ext cx="810538" cy="810538"/>
        </a:xfrm>
        <a:prstGeom prst="pie">
          <a:avLst>
            <a:gd name="adj1" fmla="val 8100000"/>
            <a:gd name="adj2" fmla="val 1620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1D77D9C-6818-C248-9A8E-6AA0D425E7F6}">
      <dsp:nvSpPr>
        <dsp:cNvPr id="0" name=""/>
        <dsp:cNvSpPr/>
      </dsp:nvSpPr>
      <dsp:spPr>
        <a:xfrm rot="16200000">
          <a:off x="5138317" y="2783755"/>
          <a:ext cx="2938202" cy="607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1911350">
            <a:lnSpc>
              <a:spcPct val="90000"/>
            </a:lnSpc>
            <a:spcBef>
              <a:spcPct val="0"/>
            </a:spcBef>
            <a:spcAft>
              <a:spcPct val="35000"/>
            </a:spcAft>
          </a:pPr>
          <a:r>
            <a:rPr lang="fr-FR" sz="4300" kern="1200" dirty="0"/>
            <a:t>SEMAINE 3</a:t>
          </a:r>
        </a:p>
      </dsp:txBody>
      <dsp:txXfrm>
        <a:off x="5138317" y="2783755"/>
        <a:ext cx="2938202" cy="607903"/>
      </dsp:txXfrm>
    </dsp:sp>
    <dsp:sp modelId="{30004AD0-5B87-AE4C-A057-DB30AA7673E5}">
      <dsp:nvSpPr>
        <dsp:cNvPr id="0" name=""/>
        <dsp:cNvSpPr/>
      </dsp:nvSpPr>
      <dsp:spPr>
        <a:xfrm>
          <a:off x="7012687" y="504115"/>
          <a:ext cx="2026346" cy="4052693"/>
        </a:xfrm>
        <a:prstGeom prst="rect">
          <a:avLst/>
        </a:prstGeom>
        <a:blipFill rotWithShape="0">
          <a:blip xmlns:r="http://schemas.openxmlformats.org/officeDocument/2006/relationships" r:embed="rId1"/>
          <a:tile tx="0" ty="0" sx="100000" sy="100000" flip="none" algn="tl"/>
        </a:blip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977900">
            <a:lnSpc>
              <a:spcPct val="90000"/>
            </a:lnSpc>
            <a:spcBef>
              <a:spcPct val="0"/>
            </a:spcBef>
            <a:spcAft>
              <a:spcPct val="35000"/>
            </a:spcAft>
          </a:pPr>
          <a:r>
            <a:rPr lang="fr-FR" sz="2200" kern="1200" dirty="0"/>
            <a:t>Configuration aéronef/zoning/  équipements</a:t>
          </a:r>
        </a:p>
        <a:p>
          <a:pPr lvl="0" algn="l" defTabSz="977900">
            <a:lnSpc>
              <a:spcPct val="90000"/>
            </a:lnSpc>
            <a:spcBef>
              <a:spcPct val="0"/>
            </a:spcBef>
            <a:spcAft>
              <a:spcPct val="35000"/>
            </a:spcAft>
          </a:pPr>
          <a:r>
            <a:rPr lang="fr-FR" sz="2200" kern="1200" dirty="0"/>
            <a:t>Cours  1h</a:t>
          </a:r>
        </a:p>
        <a:p>
          <a:pPr lvl="0" algn="l" defTabSz="977900">
            <a:lnSpc>
              <a:spcPct val="90000"/>
            </a:lnSpc>
            <a:spcBef>
              <a:spcPct val="0"/>
            </a:spcBef>
            <a:spcAft>
              <a:spcPct val="35000"/>
            </a:spcAft>
          </a:pPr>
          <a:r>
            <a:rPr lang="fr-FR" sz="2200" kern="1200"/>
            <a:t>TD 2h</a:t>
          </a:r>
          <a:endParaRPr lang="fr-FR" sz="2200" kern="1200" dirty="0"/>
        </a:p>
        <a:p>
          <a:pPr lvl="0" algn="l" defTabSz="977900">
            <a:lnSpc>
              <a:spcPct val="90000"/>
            </a:lnSpc>
            <a:spcBef>
              <a:spcPct val="0"/>
            </a:spcBef>
            <a:spcAft>
              <a:spcPct val="35000"/>
            </a:spcAft>
          </a:pPr>
          <a:r>
            <a:rPr lang="fr-FR" sz="2200" kern="1200" dirty="0"/>
            <a:t>TP 2h</a:t>
          </a:r>
        </a:p>
      </dsp:txBody>
      <dsp:txXfrm>
        <a:off x="7012687" y="504115"/>
        <a:ext cx="2026346" cy="4052693"/>
      </dsp:txXfrm>
    </dsp:sp>
    <dsp:sp modelId="{41568AB8-EB69-1A49-AED1-46ED8AF3EAD4}">
      <dsp:nvSpPr>
        <dsp:cNvPr id="0" name=""/>
        <dsp:cNvSpPr/>
      </dsp:nvSpPr>
      <dsp:spPr>
        <a:xfrm>
          <a:off x="9453967" y="504115"/>
          <a:ext cx="1013173" cy="1013173"/>
        </a:xfrm>
        <a:prstGeom prst="chord">
          <a:avLst>
            <a:gd name="adj1" fmla="val 4800000"/>
            <a:gd name="adj2" fmla="val 1680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6ADD2972-A610-4D40-B883-F4D2220E0277}">
      <dsp:nvSpPr>
        <dsp:cNvPr id="0" name=""/>
        <dsp:cNvSpPr/>
      </dsp:nvSpPr>
      <dsp:spPr>
        <a:xfrm>
          <a:off x="9555284" y="605432"/>
          <a:ext cx="810538" cy="810538"/>
        </a:xfrm>
        <a:prstGeom prst="pie">
          <a:avLst>
            <a:gd name="adj1" fmla="val 5400000"/>
            <a:gd name="adj2" fmla="val 1620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A881D54F-8E5A-044E-B932-1608D3FAE63C}">
      <dsp:nvSpPr>
        <dsp:cNvPr id="0" name=""/>
        <dsp:cNvSpPr/>
      </dsp:nvSpPr>
      <dsp:spPr>
        <a:xfrm rot="16200000">
          <a:off x="8288817" y="2783755"/>
          <a:ext cx="2938202" cy="607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1911350">
            <a:lnSpc>
              <a:spcPct val="90000"/>
            </a:lnSpc>
            <a:spcBef>
              <a:spcPct val="0"/>
            </a:spcBef>
            <a:spcAft>
              <a:spcPct val="35000"/>
            </a:spcAft>
          </a:pPr>
          <a:r>
            <a:rPr lang="fr-FR" sz="4300" kern="1200" dirty="0"/>
            <a:t>SEMAINE 4</a:t>
          </a:r>
        </a:p>
      </dsp:txBody>
      <dsp:txXfrm>
        <a:off x="8288817" y="2783755"/>
        <a:ext cx="2938202" cy="607903"/>
      </dsp:txXfrm>
    </dsp:sp>
    <dsp:sp modelId="{CA482F43-AB2D-5C49-AEF2-496BD3B38B2B}">
      <dsp:nvSpPr>
        <dsp:cNvPr id="0" name=""/>
        <dsp:cNvSpPr/>
      </dsp:nvSpPr>
      <dsp:spPr>
        <a:xfrm>
          <a:off x="10163188" y="504115"/>
          <a:ext cx="2026346" cy="4052693"/>
        </a:xfrm>
        <a:prstGeom prst="rect">
          <a:avLst/>
        </a:prstGeom>
        <a:blipFill rotWithShape="0">
          <a:blip xmlns:r="http://schemas.openxmlformats.org/officeDocument/2006/relationships" r:embed="rId1"/>
          <a:tile tx="0" ty="0" sx="100000" sy="100000" flip="none" algn="tl"/>
        </a:blip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977900">
            <a:lnSpc>
              <a:spcPct val="90000"/>
            </a:lnSpc>
            <a:spcBef>
              <a:spcPct val="0"/>
            </a:spcBef>
            <a:spcAft>
              <a:spcPct val="35000"/>
            </a:spcAft>
          </a:pPr>
          <a:r>
            <a:rPr lang="fr-FR" sz="2200" kern="1200" dirty="0"/>
            <a:t>programme entretien initial &amp; évaluation</a:t>
          </a:r>
        </a:p>
        <a:p>
          <a:pPr lvl="0" algn="l" defTabSz="977900">
            <a:lnSpc>
              <a:spcPct val="90000"/>
            </a:lnSpc>
            <a:spcBef>
              <a:spcPct val="0"/>
            </a:spcBef>
            <a:spcAft>
              <a:spcPct val="35000"/>
            </a:spcAft>
          </a:pPr>
          <a:r>
            <a:rPr lang="fr-FR" sz="2200" kern="1200" dirty="0"/>
            <a:t>Cours  1h</a:t>
          </a:r>
        </a:p>
        <a:p>
          <a:pPr lvl="0" algn="l" defTabSz="977900">
            <a:lnSpc>
              <a:spcPct val="90000"/>
            </a:lnSpc>
            <a:spcBef>
              <a:spcPct val="0"/>
            </a:spcBef>
            <a:spcAft>
              <a:spcPct val="35000"/>
            </a:spcAft>
          </a:pPr>
          <a:r>
            <a:rPr lang="fr-FR" sz="2200" kern="1200" dirty="0"/>
            <a:t>TD 1h</a:t>
          </a:r>
        </a:p>
        <a:p>
          <a:pPr lvl="0" algn="l" defTabSz="977900">
            <a:lnSpc>
              <a:spcPct val="90000"/>
            </a:lnSpc>
            <a:spcBef>
              <a:spcPct val="0"/>
            </a:spcBef>
            <a:spcAft>
              <a:spcPct val="35000"/>
            </a:spcAft>
          </a:pPr>
          <a:r>
            <a:rPr lang="fr-FR" sz="2200" kern="1200" dirty="0"/>
            <a:t>TP 2h</a:t>
          </a:r>
        </a:p>
      </dsp:txBody>
      <dsp:txXfrm>
        <a:off x="10163188" y="504115"/>
        <a:ext cx="2026346" cy="405269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C62D49-F32D-2A42-BDB5-FA36C93EA8B6}">
      <dsp:nvSpPr>
        <dsp:cNvPr id="0" name=""/>
        <dsp:cNvSpPr/>
      </dsp:nvSpPr>
      <dsp:spPr>
        <a:xfrm>
          <a:off x="307085" y="71962"/>
          <a:ext cx="546661" cy="546661"/>
        </a:xfrm>
        <a:prstGeom prst="pieWedge">
          <a:avLst/>
        </a:prstGeom>
        <a:solidFill>
          <a:schemeClr val="accent6">
            <a:lumMod val="60000"/>
            <a:lumOff val="4000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fr-FR" sz="900" kern="1200">
              <a:solidFill>
                <a:schemeClr val="tx1"/>
              </a:solidFill>
            </a:rPr>
            <a:t>Pôle 1</a:t>
          </a:r>
          <a:endParaRPr lang="fr-FR" sz="900" kern="1200" dirty="0">
            <a:solidFill>
              <a:schemeClr val="tx1"/>
            </a:solidFill>
          </a:endParaRPr>
        </a:p>
      </dsp:txBody>
      <dsp:txXfrm>
        <a:off x="467198" y="232075"/>
        <a:ext cx="386548" cy="386548"/>
      </dsp:txXfrm>
    </dsp:sp>
    <dsp:sp modelId="{A07D0C9B-ACAF-3345-A78E-DE42B5F4DD8B}">
      <dsp:nvSpPr>
        <dsp:cNvPr id="0" name=""/>
        <dsp:cNvSpPr/>
      </dsp:nvSpPr>
      <dsp:spPr>
        <a:xfrm rot="5400000">
          <a:off x="878996" y="71962"/>
          <a:ext cx="546661" cy="546661"/>
        </a:xfrm>
        <a:prstGeom prst="pieWedge">
          <a:avLst/>
        </a:prstGeom>
        <a:solidFill>
          <a:schemeClr val="accent2">
            <a:lumMod val="60000"/>
            <a:lumOff val="4000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fr-FR" sz="900" kern="1200" dirty="0">
              <a:solidFill>
                <a:schemeClr val="tx1"/>
              </a:solidFill>
            </a:rPr>
            <a:t>Pôle 2</a:t>
          </a:r>
        </a:p>
      </dsp:txBody>
      <dsp:txXfrm rot="-5400000">
        <a:off x="878996" y="232075"/>
        <a:ext cx="386548" cy="386548"/>
      </dsp:txXfrm>
    </dsp:sp>
    <dsp:sp modelId="{4868CC15-537B-3248-B6DA-B90F44DE2005}">
      <dsp:nvSpPr>
        <dsp:cNvPr id="0" name=""/>
        <dsp:cNvSpPr/>
      </dsp:nvSpPr>
      <dsp:spPr>
        <a:xfrm rot="10800000">
          <a:off x="878996" y="643873"/>
          <a:ext cx="546661" cy="546661"/>
        </a:xfrm>
        <a:prstGeom prst="pieWedge">
          <a:avLst/>
        </a:prstGeom>
        <a:solidFill>
          <a:schemeClr val="accent1">
            <a:lumMod val="60000"/>
            <a:lumOff val="4000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fr-FR" sz="900" kern="1200" dirty="0">
              <a:solidFill>
                <a:schemeClr val="tx1"/>
              </a:solidFill>
            </a:rPr>
            <a:t>Pôle 3</a:t>
          </a:r>
        </a:p>
      </dsp:txBody>
      <dsp:txXfrm rot="10800000">
        <a:off x="878996" y="643873"/>
        <a:ext cx="386548" cy="386548"/>
      </dsp:txXfrm>
    </dsp:sp>
    <dsp:sp modelId="{7632FE66-0F38-D04F-B106-122ED6FC50D0}">
      <dsp:nvSpPr>
        <dsp:cNvPr id="0" name=""/>
        <dsp:cNvSpPr/>
      </dsp:nvSpPr>
      <dsp:spPr>
        <a:xfrm rot="16200000">
          <a:off x="307085" y="643873"/>
          <a:ext cx="546661" cy="546661"/>
        </a:xfrm>
        <a:prstGeom prst="pieWedge">
          <a:avLst/>
        </a:prstGeom>
        <a:solidFill>
          <a:schemeClr val="accent4">
            <a:lumMod val="60000"/>
            <a:lumOff val="4000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fr-FR" sz="900" kern="1200" dirty="0">
              <a:solidFill>
                <a:schemeClr val="tx1"/>
              </a:solidFill>
            </a:rPr>
            <a:t>Pôle 4</a:t>
          </a:r>
        </a:p>
      </dsp:txBody>
      <dsp:txXfrm rot="5400000">
        <a:off x="467198" y="643873"/>
        <a:ext cx="386548" cy="386548"/>
      </dsp:txXfrm>
    </dsp:sp>
    <dsp:sp modelId="{FB459322-6418-9240-97BB-161817FF432D}">
      <dsp:nvSpPr>
        <dsp:cNvPr id="0" name=""/>
        <dsp:cNvSpPr/>
      </dsp:nvSpPr>
      <dsp:spPr>
        <a:xfrm>
          <a:off x="772000" y="517624"/>
          <a:ext cx="188743" cy="164124"/>
        </a:xfrm>
        <a:prstGeom prst="circularArrow">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dsp:style>
    </dsp:sp>
    <dsp:sp modelId="{7A0DE6D8-CB42-514F-BFA5-0BDF0D1E2D99}">
      <dsp:nvSpPr>
        <dsp:cNvPr id="0" name=""/>
        <dsp:cNvSpPr/>
      </dsp:nvSpPr>
      <dsp:spPr>
        <a:xfrm rot="10800000">
          <a:off x="772000" y="580749"/>
          <a:ext cx="188743" cy="164124"/>
        </a:xfrm>
        <a:prstGeom prst="circularArrow">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336739-300A-4104-A218-D14A73D0AD02}">
      <dsp:nvSpPr>
        <dsp:cNvPr id="0" name=""/>
        <dsp:cNvSpPr/>
      </dsp:nvSpPr>
      <dsp:spPr>
        <a:xfrm>
          <a:off x="3356267" y="2826"/>
          <a:ext cx="5084564" cy="462233"/>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80010" tIns="80010" rIns="80010" bIns="80010" numCol="1" spcCol="1270" anchor="b" anchorCtr="0">
          <a:noAutofit/>
        </a:bodyPr>
        <a:lstStyle/>
        <a:p>
          <a:pPr lvl="0" algn="l" defTabSz="933450">
            <a:lnSpc>
              <a:spcPct val="90000"/>
            </a:lnSpc>
            <a:spcBef>
              <a:spcPct val="0"/>
            </a:spcBef>
            <a:spcAft>
              <a:spcPct val="35000"/>
            </a:spcAft>
          </a:pPr>
          <a:r>
            <a:rPr lang="fr-FR" sz="2100" kern="1200" dirty="0"/>
            <a:t>Législation aéronautique</a:t>
          </a:r>
        </a:p>
      </dsp:txBody>
      <dsp:txXfrm>
        <a:off x="3356267" y="2826"/>
        <a:ext cx="5084564" cy="462233"/>
      </dsp:txXfrm>
    </dsp:sp>
    <dsp:sp modelId="{6C36782D-DD88-4A32-A28D-7E2E39B2193B}">
      <dsp:nvSpPr>
        <dsp:cNvPr id="0" name=""/>
        <dsp:cNvSpPr/>
      </dsp:nvSpPr>
      <dsp:spPr>
        <a:xfrm>
          <a:off x="3356267" y="465059"/>
          <a:ext cx="1189787" cy="941585"/>
        </a:xfrm>
        <a:prstGeom prst="chevron">
          <a:avLst>
            <a:gd name="adj" fmla="val 7061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54A1648-043D-42E9-AF4A-A25B4E6C1D25}">
      <dsp:nvSpPr>
        <dsp:cNvPr id="0" name=""/>
        <dsp:cNvSpPr/>
      </dsp:nvSpPr>
      <dsp:spPr>
        <a:xfrm>
          <a:off x="4070931" y="465059"/>
          <a:ext cx="1189787" cy="941585"/>
        </a:xfrm>
        <a:prstGeom prst="chevron">
          <a:avLst>
            <a:gd name="adj" fmla="val 7061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856560A-275A-4B95-8F5B-0D28B1FE319B}">
      <dsp:nvSpPr>
        <dsp:cNvPr id="0" name=""/>
        <dsp:cNvSpPr/>
      </dsp:nvSpPr>
      <dsp:spPr>
        <a:xfrm>
          <a:off x="4786159" y="465059"/>
          <a:ext cx="1189787" cy="941585"/>
        </a:xfrm>
        <a:prstGeom prst="chevron">
          <a:avLst>
            <a:gd name="adj" fmla="val 7061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A14406F-6B3C-485B-B2DC-31BA01ADC9D3}">
      <dsp:nvSpPr>
        <dsp:cNvPr id="0" name=""/>
        <dsp:cNvSpPr/>
      </dsp:nvSpPr>
      <dsp:spPr>
        <a:xfrm>
          <a:off x="5500823" y="465059"/>
          <a:ext cx="1189787" cy="941585"/>
        </a:xfrm>
        <a:prstGeom prst="chevron">
          <a:avLst>
            <a:gd name="adj" fmla="val 7061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C27E177-934B-46BF-8ABC-B79DD946095E}">
      <dsp:nvSpPr>
        <dsp:cNvPr id="0" name=""/>
        <dsp:cNvSpPr/>
      </dsp:nvSpPr>
      <dsp:spPr>
        <a:xfrm>
          <a:off x="6216052" y="465059"/>
          <a:ext cx="1189787" cy="941585"/>
        </a:xfrm>
        <a:prstGeom prst="chevron">
          <a:avLst>
            <a:gd name="adj" fmla="val 7061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95E6E64-A179-46FF-84EC-4EEAF72922FA}">
      <dsp:nvSpPr>
        <dsp:cNvPr id="0" name=""/>
        <dsp:cNvSpPr/>
      </dsp:nvSpPr>
      <dsp:spPr>
        <a:xfrm>
          <a:off x="6930715" y="465059"/>
          <a:ext cx="1189787" cy="941585"/>
        </a:xfrm>
        <a:prstGeom prst="chevron">
          <a:avLst>
            <a:gd name="adj" fmla="val 7061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B0651CE-F7DA-44ED-8F0D-938790FE7E79}">
      <dsp:nvSpPr>
        <dsp:cNvPr id="0" name=""/>
        <dsp:cNvSpPr/>
      </dsp:nvSpPr>
      <dsp:spPr>
        <a:xfrm>
          <a:off x="7645944" y="465059"/>
          <a:ext cx="1189787" cy="941585"/>
        </a:xfrm>
        <a:prstGeom prst="chevron">
          <a:avLst>
            <a:gd name="adj" fmla="val 7061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78F8443-5D21-46C0-92F2-F9015949C677}">
      <dsp:nvSpPr>
        <dsp:cNvPr id="0" name=""/>
        <dsp:cNvSpPr/>
      </dsp:nvSpPr>
      <dsp:spPr>
        <a:xfrm>
          <a:off x="3356267" y="559217"/>
          <a:ext cx="5150663" cy="753268"/>
        </a:xfrm>
        <a:prstGeom prst="rect">
          <a:avLst/>
        </a:prstGeom>
        <a:solidFill>
          <a:schemeClr val="lt2">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l" defTabSz="711200">
            <a:lnSpc>
              <a:spcPct val="90000"/>
            </a:lnSpc>
            <a:spcBef>
              <a:spcPct val="0"/>
            </a:spcBef>
            <a:spcAft>
              <a:spcPct val="35000"/>
            </a:spcAft>
          </a:pPr>
          <a:r>
            <a:rPr lang="fr-FR" sz="1600" kern="1200" dirty="0"/>
            <a:t>Facteurs humains et SGS</a:t>
          </a:r>
        </a:p>
        <a:p>
          <a:pPr lvl="0" algn="l" defTabSz="711200">
            <a:lnSpc>
              <a:spcPct val="90000"/>
            </a:lnSpc>
            <a:spcBef>
              <a:spcPct val="0"/>
            </a:spcBef>
            <a:spcAft>
              <a:spcPct val="35000"/>
            </a:spcAft>
          </a:pPr>
          <a:r>
            <a:rPr lang="fr-FR" sz="1600" kern="1200" dirty="0"/>
            <a:t>Systèmes de gestion</a:t>
          </a:r>
        </a:p>
      </dsp:txBody>
      <dsp:txXfrm>
        <a:off x="3356267" y="559217"/>
        <a:ext cx="5150663" cy="753268"/>
      </dsp:txXfrm>
    </dsp:sp>
    <dsp:sp modelId="{3EE3F42F-E7B8-45E2-B1A1-1EE45C0487BE}">
      <dsp:nvSpPr>
        <dsp:cNvPr id="0" name=""/>
        <dsp:cNvSpPr/>
      </dsp:nvSpPr>
      <dsp:spPr>
        <a:xfrm>
          <a:off x="3356267" y="1460227"/>
          <a:ext cx="5084564" cy="462233"/>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80010" tIns="80010" rIns="80010" bIns="80010" numCol="1" spcCol="1270" anchor="b" anchorCtr="0">
          <a:noAutofit/>
        </a:bodyPr>
        <a:lstStyle/>
        <a:p>
          <a:pPr lvl="0" algn="l" defTabSz="933450">
            <a:lnSpc>
              <a:spcPct val="90000"/>
            </a:lnSpc>
            <a:spcBef>
              <a:spcPct val="0"/>
            </a:spcBef>
            <a:spcAft>
              <a:spcPct val="35000"/>
            </a:spcAft>
          </a:pPr>
          <a:r>
            <a:rPr lang="fr-FR" sz="2100" kern="1200" dirty="0"/>
            <a:t>Hygiène, santé, sécurité, environnement</a:t>
          </a:r>
        </a:p>
      </dsp:txBody>
      <dsp:txXfrm>
        <a:off x="3356267" y="1460227"/>
        <a:ext cx="5084564" cy="462233"/>
      </dsp:txXfrm>
    </dsp:sp>
    <dsp:sp modelId="{DE147628-0F15-4572-90C6-EF5CDE1AB8DA}">
      <dsp:nvSpPr>
        <dsp:cNvPr id="0" name=""/>
        <dsp:cNvSpPr/>
      </dsp:nvSpPr>
      <dsp:spPr>
        <a:xfrm>
          <a:off x="3356267" y="1922460"/>
          <a:ext cx="1189787" cy="941585"/>
        </a:xfrm>
        <a:prstGeom prst="chevron">
          <a:avLst>
            <a:gd name="adj" fmla="val 7061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460ADEB-7436-49D1-9B74-7A2BE5874509}">
      <dsp:nvSpPr>
        <dsp:cNvPr id="0" name=""/>
        <dsp:cNvSpPr/>
      </dsp:nvSpPr>
      <dsp:spPr>
        <a:xfrm>
          <a:off x="4070931" y="1922460"/>
          <a:ext cx="1189787" cy="941585"/>
        </a:xfrm>
        <a:prstGeom prst="chevron">
          <a:avLst>
            <a:gd name="adj" fmla="val 7061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013DAA3-1C2F-4DAC-BB3E-491C8A97A55B}">
      <dsp:nvSpPr>
        <dsp:cNvPr id="0" name=""/>
        <dsp:cNvSpPr/>
      </dsp:nvSpPr>
      <dsp:spPr>
        <a:xfrm>
          <a:off x="4786159" y="1922460"/>
          <a:ext cx="1189787" cy="941585"/>
        </a:xfrm>
        <a:prstGeom prst="chevron">
          <a:avLst>
            <a:gd name="adj" fmla="val 7061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2286B0A-3A58-4D57-A2C8-FF351ED2356D}">
      <dsp:nvSpPr>
        <dsp:cNvPr id="0" name=""/>
        <dsp:cNvSpPr/>
      </dsp:nvSpPr>
      <dsp:spPr>
        <a:xfrm>
          <a:off x="5500823" y="1922460"/>
          <a:ext cx="1189787" cy="941585"/>
        </a:xfrm>
        <a:prstGeom prst="chevron">
          <a:avLst>
            <a:gd name="adj" fmla="val 7061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AFC968E-1381-41BD-80EC-46F853372854}">
      <dsp:nvSpPr>
        <dsp:cNvPr id="0" name=""/>
        <dsp:cNvSpPr/>
      </dsp:nvSpPr>
      <dsp:spPr>
        <a:xfrm>
          <a:off x="6216052" y="1922460"/>
          <a:ext cx="1189787" cy="941585"/>
        </a:xfrm>
        <a:prstGeom prst="chevron">
          <a:avLst>
            <a:gd name="adj" fmla="val 7061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C252C54-941A-417D-AAE7-F1C6FC15B689}">
      <dsp:nvSpPr>
        <dsp:cNvPr id="0" name=""/>
        <dsp:cNvSpPr/>
      </dsp:nvSpPr>
      <dsp:spPr>
        <a:xfrm>
          <a:off x="6930715" y="1922460"/>
          <a:ext cx="1189787" cy="941585"/>
        </a:xfrm>
        <a:prstGeom prst="chevron">
          <a:avLst>
            <a:gd name="adj" fmla="val 7061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F17E305-9745-4BDF-B364-523F5B8455F6}">
      <dsp:nvSpPr>
        <dsp:cNvPr id="0" name=""/>
        <dsp:cNvSpPr/>
      </dsp:nvSpPr>
      <dsp:spPr>
        <a:xfrm>
          <a:off x="7645944" y="1922460"/>
          <a:ext cx="1189787" cy="941585"/>
        </a:xfrm>
        <a:prstGeom prst="chevron">
          <a:avLst>
            <a:gd name="adj" fmla="val 7061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493665D-84AA-47E8-8C95-82AB4084623E}">
      <dsp:nvSpPr>
        <dsp:cNvPr id="0" name=""/>
        <dsp:cNvSpPr/>
      </dsp:nvSpPr>
      <dsp:spPr>
        <a:xfrm>
          <a:off x="3356267" y="2016619"/>
          <a:ext cx="5150663" cy="753268"/>
        </a:xfrm>
        <a:prstGeom prst="rect">
          <a:avLst/>
        </a:prstGeom>
        <a:solidFill>
          <a:schemeClr val="lt2">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l" defTabSz="711200">
            <a:lnSpc>
              <a:spcPct val="90000"/>
            </a:lnSpc>
            <a:spcBef>
              <a:spcPct val="0"/>
            </a:spcBef>
            <a:spcAft>
              <a:spcPct val="35000"/>
            </a:spcAft>
          </a:pPr>
          <a:r>
            <a:rPr lang="fr-FR" sz="1600" kern="1200" dirty="0"/>
            <a:t>Prévention des risques liés à l’activité physique</a:t>
          </a:r>
        </a:p>
        <a:p>
          <a:pPr lvl="0" algn="l" defTabSz="711200">
            <a:lnSpc>
              <a:spcPct val="90000"/>
            </a:lnSpc>
            <a:spcBef>
              <a:spcPct val="0"/>
            </a:spcBef>
            <a:spcAft>
              <a:spcPct val="35000"/>
            </a:spcAft>
          </a:pPr>
          <a:r>
            <a:rPr lang="fr-FR" sz="1600" kern="1200" dirty="0"/>
            <a:t>Santé et sécurité au travail (approche par le risque)</a:t>
          </a:r>
        </a:p>
      </dsp:txBody>
      <dsp:txXfrm>
        <a:off x="3356267" y="2016619"/>
        <a:ext cx="5150663" cy="753268"/>
      </dsp:txXfrm>
    </dsp:sp>
    <dsp:sp modelId="{B2B694A3-F4A1-4DE5-BCCA-BCF267848EA6}">
      <dsp:nvSpPr>
        <dsp:cNvPr id="0" name=""/>
        <dsp:cNvSpPr/>
      </dsp:nvSpPr>
      <dsp:spPr>
        <a:xfrm>
          <a:off x="3356267" y="2917628"/>
          <a:ext cx="5084564" cy="462233"/>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80010" tIns="80010" rIns="80010" bIns="80010" numCol="1" spcCol="1270" anchor="b" anchorCtr="0">
          <a:noAutofit/>
        </a:bodyPr>
        <a:lstStyle/>
        <a:p>
          <a:pPr lvl="0" algn="l" defTabSz="933450">
            <a:lnSpc>
              <a:spcPct val="90000"/>
            </a:lnSpc>
            <a:spcBef>
              <a:spcPct val="0"/>
            </a:spcBef>
            <a:spcAft>
              <a:spcPct val="35000"/>
            </a:spcAft>
          </a:pPr>
          <a:r>
            <a:rPr lang="fr-FR" sz="2100" kern="1200" dirty="0"/>
            <a:t>Documentation technique</a:t>
          </a:r>
        </a:p>
      </dsp:txBody>
      <dsp:txXfrm>
        <a:off x="3356267" y="2917628"/>
        <a:ext cx="5084564" cy="462233"/>
      </dsp:txXfrm>
    </dsp:sp>
    <dsp:sp modelId="{D0CB789B-807E-42F7-8F20-A7D814388318}">
      <dsp:nvSpPr>
        <dsp:cNvPr id="0" name=""/>
        <dsp:cNvSpPr/>
      </dsp:nvSpPr>
      <dsp:spPr>
        <a:xfrm>
          <a:off x="3356267" y="3379861"/>
          <a:ext cx="1189787" cy="941585"/>
        </a:xfrm>
        <a:prstGeom prst="chevron">
          <a:avLst>
            <a:gd name="adj" fmla="val 7061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31DE141-821A-46EC-8C59-BAC349B9C925}">
      <dsp:nvSpPr>
        <dsp:cNvPr id="0" name=""/>
        <dsp:cNvSpPr/>
      </dsp:nvSpPr>
      <dsp:spPr>
        <a:xfrm>
          <a:off x="4070931" y="3379861"/>
          <a:ext cx="1189787" cy="941585"/>
        </a:xfrm>
        <a:prstGeom prst="chevron">
          <a:avLst>
            <a:gd name="adj" fmla="val 7061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818B370-EEC8-42FB-8EEC-BDE3BF492F4D}">
      <dsp:nvSpPr>
        <dsp:cNvPr id="0" name=""/>
        <dsp:cNvSpPr/>
      </dsp:nvSpPr>
      <dsp:spPr>
        <a:xfrm>
          <a:off x="4786159" y="3379861"/>
          <a:ext cx="1189787" cy="941585"/>
        </a:xfrm>
        <a:prstGeom prst="chevron">
          <a:avLst>
            <a:gd name="adj" fmla="val 7061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A0E57B7-6B06-4D16-97E6-44F5F49AB012}">
      <dsp:nvSpPr>
        <dsp:cNvPr id="0" name=""/>
        <dsp:cNvSpPr/>
      </dsp:nvSpPr>
      <dsp:spPr>
        <a:xfrm>
          <a:off x="5500823" y="3379861"/>
          <a:ext cx="1189787" cy="941585"/>
        </a:xfrm>
        <a:prstGeom prst="chevron">
          <a:avLst>
            <a:gd name="adj" fmla="val 7061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642274E-9C47-4CD6-9380-5EE36C5B8033}">
      <dsp:nvSpPr>
        <dsp:cNvPr id="0" name=""/>
        <dsp:cNvSpPr/>
      </dsp:nvSpPr>
      <dsp:spPr>
        <a:xfrm>
          <a:off x="6216052" y="3379861"/>
          <a:ext cx="1189787" cy="941585"/>
        </a:xfrm>
        <a:prstGeom prst="chevron">
          <a:avLst>
            <a:gd name="adj" fmla="val 7061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2E7B1DC-037C-4BA5-8FB6-AAF1F665AD39}">
      <dsp:nvSpPr>
        <dsp:cNvPr id="0" name=""/>
        <dsp:cNvSpPr/>
      </dsp:nvSpPr>
      <dsp:spPr>
        <a:xfrm>
          <a:off x="6930715" y="3379861"/>
          <a:ext cx="1189787" cy="941585"/>
        </a:xfrm>
        <a:prstGeom prst="chevron">
          <a:avLst>
            <a:gd name="adj" fmla="val 7061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19AD6D1-E7D2-4849-8B4C-2A6BAAAE6982}">
      <dsp:nvSpPr>
        <dsp:cNvPr id="0" name=""/>
        <dsp:cNvSpPr/>
      </dsp:nvSpPr>
      <dsp:spPr>
        <a:xfrm>
          <a:off x="7645944" y="3379861"/>
          <a:ext cx="1189787" cy="941585"/>
        </a:xfrm>
        <a:prstGeom prst="chevron">
          <a:avLst>
            <a:gd name="adj" fmla="val 7061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D9D6485-98BB-42AC-B7FB-45120B92FE3C}">
      <dsp:nvSpPr>
        <dsp:cNvPr id="0" name=""/>
        <dsp:cNvSpPr/>
      </dsp:nvSpPr>
      <dsp:spPr>
        <a:xfrm>
          <a:off x="3356267" y="3474020"/>
          <a:ext cx="5150663" cy="753268"/>
        </a:xfrm>
        <a:prstGeom prst="rect">
          <a:avLst/>
        </a:prstGeom>
        <a:solidFill>
          <a:schemeClr val="lt2">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l" defTabSz="622300">
            <a:lnSpc>
              <a:spcPct val="90000"/>
            </a:lnSpc>
            <a:spcBef>
              <a:spcPct val="0"/>
            </a:spcBef>
            <a:spcAft>
              <a:spcPct val="35000"/>
            </a:spcAft>
          </a:pPr>
          <a:r>
            <a:rPr lang="fr-FR" sz="1400" kern="1200" dirty="0"/>
            <a:t>Architecture et normalisation</a:t>
          </a:r>
        </a:p>
        <a:p>
          <a:pPr lvl="0" algn="l" defTabSz="622300">
            <a:lnSpc>
              <a:spcPct val="90000"/>
            </a:lnSpc>
            <a:spcBef>
              <a:spcPct val="0"/>
            </a:spcBef>
            <a:spcAft>
              <a:spcPct val="35000"/>
            </a:spcAft>
          </a:pPr>
          <a:r>
            <a:rPr lang="fr-FR" sz="1400" kern="1200" dirty="0"/>
            <a:t>Applicabilité de la documentation aéronefs et équipements</a:t>
          </a:r>
        </a:p>
        <a:p>
          <a:pPr lvl="0" algn="l" defTabSz="622300">
            <a:lnSpc>
              <a:spcPct val="90000"/>
            </a:lnSpc>
            <a:spcBef>
              <a:spcPct val="0"/>
            </a:spcBef>
            <a:spcAft>
              <a:spcPct val="35000"/>
            </a:spcAft>
          </a:pPr>
          <a:r>
            <a:rPr lang="fr-FR" sz="1400" kern="1200" dirty="0"/>
            <a:t>Exploitation y compris en langue anglaise</a:t>
          </a:r>
        </a:p>
      </dsp:txBody>
      <dsp:txXfrm>
        <a:off x="3356267" y="3474020"/>
        <a:ext cx="5150663" cy="753268"/>
      </dsp:txXfrm>
    </dsp:sp>
    <dsp:sp modelId="{C5ECBEA3-027C-4F72-BAF8-60F6DEA90F12}">
      <dsp:nvSpPr>
        <dsp:cNvPr id="0" name=""/>
        <dsp:cNvSpPr/>
      </dsp:nvSpPr>
      <dsp:spPr>
        <a:xfrm>
          <a:off x="3356267" y="4375029"/>
          <a:ext cx="5084564" cy="462233"/>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80010" tIns="80010" rIns="80010" bIns="80010" numCol="1" spcCol="1270" anchor="b" anchorCtr="0">
          <a:noAutofit/>
        </a:bodyPr>
        <a:lstStyle/>
        <a:p>
          <a:pPr lvl="0" algn="l" defTabSz="933450">
            <a:lnSpc>
              <a:spcPct val="90000"/>
            </a:lnSpc>
            <a:spcBef>
              <a:spcPct val="0"/>
            </a:spcBef>
            <a:spcAft>
              <a:spcPct val="35000"/>
            </a:spcAft>
          </a:pPr>
          <a:r>
            <a:rPr lang="fr-FR" sz="2100" kern="1200" dirty="0"/>
            <a:t>Architecture fonctionnelle et structurelles</a:t>
          </a:r>
        </a:p>
      </dsp:txBody>
      <dsp:txXfrm>
        <a:off x="3356267" y="4375029"/>
        <a:ext cx="5084564" cy="462233"/>
      </dsp:txXfrm>
    </dsp:sp>
    <dsp:sp modelId="{DF5F54EC-C331-4571-AE2A-CDDD89E376DB}">
      <dsp:nvSpPr>
        <dsp:cNvPr id="0" name=""/>
        <dsp:cNvSpPr/>
      </dsp:nvSpPr>
      <dsp:spPr>
        <a:xfrm>
          <a:off x="3356267" y="4837262"/>
          <a:ext cx="1189787" cy="941585"/>
        </a:xfrm>
        <a:prstGeom prst="chevron">
          <a:avLst>
            <a:gd name="adj" fmla="val 7061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6493CA0-CE05-41E3-81BC-113F7F1E5863}">
      <dsp:nvSpPr>
        <dsp:cNvPr id="0" name=""/>
        <dsp:cNvSpPr/>
      </dsp:nvSpPr>
      <dsp:spPr>
        <a:xfrm>
          <a:off x="4070931" y="4837262"/>
          <a:ext cx="1189787" cy="941585"/>
        </a:xfrm>
        <a:prstGeom prst="chevron">
          <a:avLst>
            <a:gd name="adj" fmla="val 7061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0A37BA8-651A-4F8A-9152-4023407C6643}">
      <dsp:nvSpPr>
        <dsp:cNvPr id="0" name=""/>
        <dsp:cNvSpPr/>
      </dsp:nvSpPr>
      <dsp:spPr>
        <a:xfrm>
          <a:off x="4786159" y="4837262"/>
          <a:ext cx="1189787" cy="941585"/>
        </a:xfrm>
        <a:prstGeom prst="chevron">
          <a:avLst>
            <a:gd name="adj" fmla="val 7061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0FAD926-CECE-4EF9-84DD-91BDAEC9C817}">
      <dsp:nvSpPr>
        <dsp:cNvPr id="0" name=""/>
        <dsp:cNvSpPr/>
      </dsp:nvSpPr>
      <dsp:spPr>
        <a:xfrm>
          <a:off x="5500823" y="4837262"/>
          <a:ext cx="1189787" cy="941585"/>
        </a:xfrm>
        <a:prstGeom prst="chevron">
          <a:avLst>
            <a:gd name="adj" fmla="val 7061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244396D-5C06-43EB-BBAE-C8B9A3D74FFF}">
      <dsp:nvSpPr>
        <dsp:cNvPr id="0" name=""/>
        <dsp:cNvSpPr/>
      </dsp:nvSpPr>
      <dsp:spPr>
        <a:xfrm>
          <a:off x="6216052" y="4837262"/>
          <a:ext cx="1189787" cy="941585"/>
        </a:xfrm>
        <a:prstGeom prst="chevron">
          <a:avLst>
            <a:gd name="adj" fmla="val 7061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B7B4835-9BFA-4F7D-9B55-DE0593DEF364}">
      <dsp:nvSpPr>
        <dsp:cNvPr id="0" name=""/>
        <dsp:cNvSpPr/>
      </dsp:nvSpPr>
      <dsp:spPr>
        <a:xfrm>
          <a:off x="6930715" y="4837262"/>
          <a:ext cx="1189787" cy="941585"/>
        </a:xfrm>
        <a:prstGeom prst="chevron">
          <a:avLst>
            <a:gd name="adj" fmla="val 7061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DE26376-10B3-40BB-A370-FB4095FDB806}">
      <dsp:nvSpPr>
        <dsp:cNvPr id="0" name=""/>
        <dsp:cNvSpPr/>
      </dsp:nvSpPr>
      <dsp:spPr>
        <a:xfrm>
          <a:off x="7645944" y="4837262"/>
          <a:ext cx="1189787" cy="941585"/>
        </a:xfrm>
        <a:prstGeom prst="chevron">
          <a:avLst>
            <a:gd name="adj" fmla="val 7061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1A0D9A2-0368-4216-9C84-AA3023401804}">
      <dsp:nvSpPr>
        <dsp:cNvPr id="0" name=""/>
        <dsp:cNvSpPr/>
      </dsp:nvSpPr>
      <dsp:spPr>
        <a:xfrm>
          <a:off x="3356267" y="4931421"/>
          <a:ext cx="5150663" cy="753268"/>
        </a:xfrm>
        <a:prstGeom prst="rect">
          <a:avLst/>
        </a:prstGeom>
        <a:solidFill>
          <a:schemeClr val="lt2">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l" defTabSz="711200">
            <a:lnSpc>
              <a:spcPct val="90000"/>
            </a:lnSpc>
            <a:spcBef>
              <a:spcPct val="0"/>
            </a:spcBef>
            <a:spcAft>
              <a:spcPct val="35000"/>
            </a:spcAft>
          </a:pPr>
          <a:r>
            <a:rPr lang="fr-FR" sz="1600" kern="1200" dirty="0"/>
            <a:t>Des aéronefs</a:t>
          </a:r>
        </a:p>
        <a:p>
          <a:pPr lvl="0" algn="l" defTabSz="711200">
            <a:lnSpc>
              <a:spcPct val="90000"/>
            </a:lnSpc>
            <a:spcBef>
              <a:spcPct val="0"/>
            </a:spcBef>
            <a:spcAft>
              <a:spcPct val="35000"/>
            </a:spcAft>
          </a:pPr>
          <a:r>
            <a:rPr lang="fr-FR" sz="1600" kern="1200" dirty="0"/>
            <a:t>Des systèmes</a:t>
          </a:r>
        </a:p>
      </dsp:txBody>
      <dsp:txXfrm>
        <a:off x="3356267" y="4931421"/>
        <a:ext cx="5150663" cy="75326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08110E-F20D-0442-99E7-5501E503A2BB}">
      <dsp:nvSpPr>
        <dsp:cNvPr id="0" name=""/>
        <dsp:cNvSpPr/>
      </dsp:nvSpPr>
      <dsp:spPr>
        <a:xfrm>
          <a:off x="0" y="0"/>
          <a:ext cx="11146971" cy="5209773"/>
        </a:xfrm>
        <a:prstGeom prst="roundRect">
          <a:avLst>
            <a:gd name="adj" fmla="val 8500"/>
          </a:avLst>
        </a:prstGeom>
        <a:solidFill>
          <a:schemeClr val="accent2">
            <a:shade val="80000"/>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4043363" numCol="1" spcCol="1270" anchor="t" anchorCtr="0">
          <a:noAutofit/>
        </a:bodyPr>
        <a:lstStyle/>
        <a:p>
          <a:pPr lvl="0" algn="l" defTabSz="1289050">
            <a:lnSpc>
              <a:spcPct val="90000"/>
            </a:lnSpc>
            <a:spcBef>
              <a:spcPct val="0"/>
            </a:spcBef>
            <a:spcAft>
              <a:spcPct val="35000"/>
            </a:spcAft>
          </a:pPr>
          <a:r>
            <a:rPr lang="fr-FR" sz="2900" kern="1200" dirty="0"/>
            <a:t>Niveau </a:t>
          </a:r>
          <a:r>
            <a:rPr lang="fr-FR" sz="2900" kern="1200" dirty="0" smtClean="0"/>
            <a:t>1 : </a:t>
          </a:r>
          <a:r>
            <a:rPr lang="fr-FR" sz="2900" kern="1200" dirty="0"/>
            <a:t>Risques pour les personnes</a:t>
          </a:r>
        </a:p>
      </dsp:txBody>
      <dsp:txXfrm>
        <a:off x="129701" y="129701"/>
        <a:ext cx="10887569" cy="4950371"/>
      </dsp:txXfrm>
    </dsp:sp>
    <dsp:sp modelId="{DE1783FE-CB68-534E-8D2F-ABC6C4DD5F51}">
      <dsp:nvSpPr>
        <dsp:cNvPr id="0" name=""/>
        <dsp:cNvSpPr/>
      </dsp:nvSpPr>
      <dsp:spPr>
        <a:xfrm>
          <a:off x="278674" y="1302443"/>
          <a:ext cx="1672045" cy="1782464"/>
        </a:xfrm>
        <a:prstGeom prst="roundRect">
          <a:avLst>
            <a:gd name="adj" fmla="val 10500"/>
          </a:avLst>
        </a:prstGeom>
        <a:solidFill>
          <a:schemeClr val="lt1">
            <a:alpha val="90000"/>
            <a:hueOff val="0"/>
            <a:satOff val="0"/>
            <a:lumOff val="0"/>
            <a:alphaOff val="0"/>
          </a:schemeClr>
        </a:solidFill>
        <a:ln>
          <a:noFill/>
        </a:ln>
        <a:effectLst/>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a:t>Prévention des risques sur le lieu de travail</a:t>
          </a:r>
        </a:p>
      </dsp:txBody>
      <dsp:txXfrm>
        <a:off x="330095" y="1353864"/>
        <a:ext cx="1569203" cy="1679622"/>
      </dsp:txXfrm>
    </dsp:sp>
    <dsp:sp modelId="{E5AFCDCB-6B12-D448-88D4-4578DE079E1D}">
      <dsp:nvSpPr>
        <dsp:cNvPr id="0" name=""/>
        <dsp:cNvSpPr/>
      </dsp:nvSpPr>
      <dsp:spPr>
        <a:xfrm>
          <a:off x="278674" y="3166632"/>
          <a:ext cx="1672045" cy="1782464"/>
        </a:xfrm>
        <a:prstGeom prst="roundRect">
          <a:avLst>
            <a:gd name="adj" fmla="val 10500"/>
          </a:avLst>
        </a:prstGeom>
        <a:solidFill>
          <a:schemeClr val="lt1">
            <a:alpha val="90000"/>
            <a:hueOff val="0"/>
            <a:satOff val="0"/>
            <a:lumOff val="0"/>
            <a:alphaOff val="0"/>
          </a:schemeClr>
        </a:solidFill>
        <a:ln>
          <a:noFill/>
        </a:ln>
        <a:effectLst/>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a:t>Risques liés à une intervention sur aéronef</a:t>
          </a:r>
        </a:p>
      </dsp:txBody>
      <dsp:txXfrm>
        <a:off x="330095" y="3218053"/>
        <a:ext cx="1569203" cy="1679622"/>
      </dsp:txXfrm>
    </dsp:sp>
    <dsp:sp modelId="{EFEA0B9D-1BA9-334D-85F8-51CF2AAC5F5B}">
      <dsp:nvSpPr>
        <dsp:cNvPr id="0" name=""/>
        <dsp:cNvSpPr/>
      </dsp:nvSpPr>
      <dsp:spPr>
        <a:xfrm>
          <a:off x="2229394" y="1302443"/>
          <a:ext cx="8638902" cy="3646841"/>
        </a:xfrm>
        <a:prstGeom prst="roundRect">
          <a:avLst>
            <a:gd name="adj" fmla="val 10500"/>
          </a:avLst>
        </a:prstGeom>
        <a:solidFill>
          <a:schemeClr val="accent2">
            <a:shade val="80000"/>
            <a:hueOff val="-240708"/>
            <a:satOff val="5083"/>
            <a:lumOff val="13541"/>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2315744" numCol="1" spcCol="1270" anchor="t" anchorCtr="0">
          <a:noAutofit/>
        </a:bodyPr>
        <a:lstStyle/>
        <a:p>
          <a:pPr lvl="0" algn="l" defTabSz="1289050">
            <a:lnSpc>
              <a:spcPct val="90000"/>
            </a:lnSpc>
            <a:spcBef>
              <a:spcPct val="0"/>
            </a:spcBef>
            <a:spcAft>
              <a:spcPct val="35000"/>
            </a:spcAft>
          </a:pPr>
          <a:r>
            <a:rPr lang="fr-FR" sz="2900" kern="1200" dirty="0"/>
            <a:t>Niveau </a:t>
          </a:r>
          <a:r>
            <a:rPr lang="fr-FR" sz="2900" kern="1200" dirty="0" smtClean="0"/>
            <a:t>2 : </a:t>
          </a:r>
          <a:r>
            <a:rPr lang="fr-FR" sz="2900" kern="1200" dirty="0"/>
            <a:t>Risques pour le matériel</a:t>
          </a:r>
        </a:p>
      </dsp:txBody>
      <dsp:txXfrm>
        <a:off x="2341547" y="1414596"/>
        <a:ext cx="8414596" cy="3422535"/>
      </dsp:txXfrm>
    </dsp:sp>
    <dsp:sp modelId="{6FC92DCE-2A08-A94E-AD51-D221CA11C4B0}">
      <dsp:nvSpPr>
        <dsp:cNvPr id="0" name=""/>
        <dsp:cNvSpPr/>
      </dsp:nvSpPr>
      <dsp:spPr>
        <a:xfrm>
          <a:off x="2445366" y="2578837"/>
          <a:ext cx="1727780" cy="1007511"/>
        </a:xfrm>
        <a:prstGeom prst="roundRect">
          <a:avLst>
            <a:gd name="adj" fmla="val 10500"/>
          </a:avLst>
        </a:prstGeom>
        <a:solidFill>
          <a:schemeClr val="lt1">
            <a:alpha val="90000"/>
            <a:hueOff val="0"/>
            <a:satOff val="0"/>
            <a:lumOff val="0"/>
            <a:alphaOff val="0"/>
          </a:schemeClr>
        </a:solidFill>
        <a:ln>
          <a:noFill/>
        </a:ln>
        <a:effectLst/>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a:t>Configuration aéronef</a:t>
          </a:r>
        </a:p>
      </dsp:txBody>
      <dsp:txXfrm>
        <a:off x="2476350" y="2609821"/>
        <a:ext cx="1665812" cy="945543"/>
      </dsp:txXfrm>
    </dsp:sp>
    <dsp:sp modelId="{7446C045-418F-2F48-B0F5-A149D7F08BC1}">
      <dsp:nvSpPr>
        <dsp:cNvPr id="0" name=""/>
        <dsp:cNvSpPr/>
      </dsp:nvSpPr>
      <dsp:spPr>
        <a:xfrm>
          <a:off x="2445366" y="3666685"/>
          <a:ext cx="1727780" cy="1007511"/>
        </a:xfrm>
        <a:prstGeom prst="roundRect">
          <a:avLst>
            <a:gd name="adj" fmla="val 10500"/>
          </a:avLst>
        </a:prstGeom>
        <a:solidFill>
          <a:schemeClr val="lt1">
            <a:alpha val="90000"/>
            <a:hueOff val="0"/>
            <a:satOff val="0"/>
            <a:lumOff val="0"/>
            <a:alphaOff val="0"/>
          </a:schemeClr>
        </a:solidFill>
        <a:ln>
          <a:noFill/>
        </a:ln>
        <a:effectLst/>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a:t>Bonnes pratiques</a:t>
          </a:r>
        </a:p>
      </dsp:txBody>
      <dsp:txXfrm>
        <a:off x="2476350" y="3697669"/>
        <a:ext cx="1665812" cy="945543"/>
      </dsp:txXfrm>
    </dsp:sp>
    <dsp:sp modelId="{C779E057-888D-9548-8DAD-7AEE18F3BCEF}">
      <dsp:nvSpPr>
        <dsp:cNvPr id="0" name=""/>
        <dsp:cNvSpPr/>
      </dsp:nvSpPr>
      <dsp:spPr>
        <a:xfrm>
          <a:off x="4403053" y="2604886"/>
          <a:ext cx="6186568" cy="2083909"/>
        </a:xfrm>
        <a:prstGeom prst="roundRect">
          <a:avLst>
            <a:gd name="adj" fmla="val 10500"/>
          </a:avLst>
        </a:prstGeom>
        <a:solidFill>
          <a:schemeClr val="accent2">
            <a:shade val="80000"/>
            <a:hueOff val="-481415"/>
            <a:satOff val="10166"/>
            <a:lumOff val="27081"/>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76251" numCol="1" spcCol="1270" anchor="t" anchorCtr="0">
          <a:noAutofit/>
        </a:bodyPr>
        <a:lstStyle/>
        <a:p>
          <a:pPr lvl="0" algn="l" defTabSz="1289050">
            <a:lnSpc>
              <a:spcPct val="90000"/>
            </a:lnSpc>
            <a:spcBef>
              <a:spcPct val="0"/>
            </a:spcBef>
            <a:spcAft>
              <a:spcPct val="35000"/>
            </a:spcAft>
          </a:pPr>
          <a:r>
            <a:rPr lang="fr-FR" sz="2900" kern="1200" dirty="0"/>
            <a:t>Niveau </a:t>
          </a:r>
          <a:r>
            <a:rPr lang="fr-FR" sz="2900" kern="1200" dirty="0" smtClean="0"/>
            <a:t>3 : </a:t>
          </a:r>
          <a:r>
            <a:rPr lang="fr-FR" sz="2900" kern="1200" dirty="0"/>
            <a:t>Risques pour les utilisateurs</a:t>
          </a:r>
        </a:p>
      </dsp:txBody>
      <dsp:txXfrm>
        <a:off x="4467140" y="2668973"/>
        <a:ext cx="6058394" cy="1955735"/>
      </dsp:txXfrm>
    </dsp:sp>
    <dsp:sp modelId="{77E32ABF-9CEC-2E41-ACF8-027676F73BAC}">
      <dsp:nvSpPr>
        <dsp:cNvPr id="0" name=""/>
        <dsp:cNvSpPr/>
      </dsp:nvSpPr>
      <dsp:spPr>
        <a:xfrm>
          <a:off x="4557717" y="3542645"/>
          <a:ext cx="2895574" cy="937759"/>
        </a:xfrm>
        <a:prstGeom prst="roundRect">
          <a:avLst>
            <a:gd name="adj" fmla="val 10500"/>
          </a:avLst>
        </a:prstGeom>
        <a:solidFill>
          <a:schemeClr val="lt1">
            <a:alpha val="90000"/>
            <a:hueOff val="0"/>
            <a:satOff val="0"/>
            <a:lumOff val="0"/>
            <a:alphaOff val="0"/>
          </a:schemeClr>
        </a:solidFill>
        <a:ln>
          <a:noFill/>
        </a:ln>
        <a:effectLst/>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a:t>Surveillance conformité</a:t>
          </a:r>
        </a:p>
      </dsp:txBody>
      <dsp:txXfrm>
        <a:off x="4586556" y="3571484"/>
        <a:ext cx="2837896" cy="880081"/>
      </dsp:txXfrm>
    </dsp:sp>
    <dsp:sp modelId="{4475200F-0F09-5B47-B512-8F18573A0A0E}">
      <dsp:nvSpPr>
        <dsp:cNvPr id="0" name=""/>
        <dsp:cNvSpPr/>
      </dsp:nvSpPr>
      <dsp:spPr>
        <a:xfrm>
          <a:off x="7535669" y="3542645"/>
          <a:ext cx="2895574" cy="937759"/>
        </a:xfrm>
        <a:prstGeom prst="roundRect">
          <a:avLst>
            <a:gd name="adj" fmla="val 10500"/>
          </a:avLst>
        </a:prstGeom>
        <a:solidFill>
          <a:schemeClr val="lt1">
            <a:alpha val="90000"/>
            <a:hueOff val="0"/>
            <a:satOff val="0"/>
            <a:lumOff val="0"/>
            <a:alphaOff val="0"/>
          </a:schemeClr>
        </a:solidFill>
        <a:ln>
          <a:noFill/>
        </a:ln>
        <a:effectLst/>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a:t>Principes FH &amp;SGS</a:t>
          </a:r>
        </a:p>
      </dsp:txBody>
      <dsp:txXfrm>
        <a:off x="7564508" y="3571484"/>
        <a:ext cx="2837896" cy="88008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C438F4-0A98-814E-BF95-B7CD4D18FACF}">
      <dsp:nvSpPr>
        <dsp:cNvPr id="0" name=""/>
        <dsp:cNvSpPr/>
      </dsp:nvSpPr>
      <dsp:spPr>
        <a:xfrm>
          <a:off x="91744" y="503058"/>
          <a:ext cx="5486400" cy="498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b" anchorCtr="0">
          <a:noAutofit/>
        </a:bodyPr>
        <a:lstStyle/>
        <a:p>
          <a:pPr lvl="0" algn="l" defTabSz="1022350">
            <a:lnSpc>
              <a:spcPct val="90000"/>
            </a:lnSpc>
            <a:spcBef>
              <a:spcPct val="0"/>
            </a:spcBef>
            <a:spcAft>
              <a:spcPct val="35000"/>
            </a:spcAft>
          </a:pPr>
          <a:r>
            <a:rPr lang="fr-FR" sz="2300" kern="1200" dirty="0"/>
            <a:t>Fiche contrat pédagogique</a:t>
          </a:r>
        </a:p>
      </dsp:txBody>
      <dsp:txXfrm>
        <a:off x="91744" y="503058"/>
        <a:ext cx="5486400" cy="498763"/>
      </dsp:txXfrm>
    </dsp:sp>
    <dsp:sp modelId="{F518FA4F-1539-FA42-AEF2-13BCDA2DE050}">
      <dsp:nvSpPr>
        <dsp:cNvPr id="0" name=""/>
        <dsp:cNvSpPr/>
      </dsp:nvSpPr>
      <dsp:spPr>
        <a:xfrm>
          <a:off x="91744" y="1001822"/>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521CF77-E37A-3641-80E9-20ECD96A38AF}">
      <dsp:nvSpPr>
        <dsp:cNvPr id="0" name=""/>
        <dsp:cNvSpPr/>
      </dsp:nvSpPr>
      <dsp:spPr>
        <a:xfrm>
          <a:off x="862888" y="1001822"/>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11C8501-8610-A045-B790-245DEEE98589}">
      <dsp:nvSpPr>
        <dsp:cNvPr id="0" name=""/>
        <dsp:cNvSpPr/>
      </dsp:nvSpPr>
      <dsp:spPr>
        <a:xfrm>
          <a:off x="1634642" y="1001822"/>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DC363D0-7B97-1944-AD10-D10265D28118}">
      <dsp:nvSpPr>
        <dsp:cNvPr id="0" name=""/>
        <dsp:cNvSpPr/>
      </dsp:nvSpPr>
      <dsp:spPr>
        <a:xfrm>
          <a:off x="2405786" y="1001822"/>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3DE763D-3BAE-6D44-9471-D45E6396552E}">
      <dsp:nvSpPr>
        <dsp:cNvPr id="0" name=""/>
        <dsp:cNvSpPr/>
      </dsp:nvSpPr>
      <dsp:spPr>
        <a:xfrm>
          <a:off x="3177539" y="1001822"/>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48F06FD-9C60-8647-B81D-60DDA963D167}">
      <dsp:nvSpPr>
        <dsp:cNvPr id="0" name=""/>
        <dsp:cNvSpPr/>
      </dsp:nvSpPr>
      <dsp:spPr>
        <a:xfrm>
          <a:off x="3948684" y="1001822"/>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E08D919-7B1F-A141-A9C3-0B4CF04D87AF}">
      <dsp:nvSpPr>
        <dsp:cNvPr id="0" name=""/>
        <dsp:cNvSpPr/>
      </dsp:nvSpPr>
      <dsp:spPr>
        <a:xfrm>
          <a:off x="4720437" y="1001822"/>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555C5A3-13CB-084A-9BF6-190437F475A8}">
      <dsp:nvSpPr>
        <dsp:cNvPr id="0" name=""/>
        <dsp:cNvSpPr/>
      </dsp:nvSpPr>
      <dsp:spPr>
        <a:xfrm>
          <a:off x="91744" y="1103422"/>
          <a:ext cx="5557723" cy="812800"/>
        </a:xfrm>
        <a:prstGeom prst="rect">
          <a:avLst/>
        </a:prstGeom>
        <a:solidFill>
          <a:schemeClr val="accent6">
            <a:lumMod val="40000"/>
            <a:lumOff val="60000"/>
          </a:schemeClr>
        </a:solidFill>
        <a:ln w="6350" cap="flat" cmpd="sng" algn="ctr">
          <a:solidFill>
            <a:schemeClr val="dk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8420" tIns="58420" rIns="58420" bIns="58420" numCol="1" spcCol="1270" anchor="ctr" anchorCtr="0">
          <a:noAutofit/>
        </a:bodyPr>
        <a:lstStyle/>
        <a:p>
          <a:pPr lvl="0" algn="l" defTabSz="1022350">
            <a:lnSpc>
              <a:spcPct val="90000"/>
            </a:lnSpc>
            <a:spcBef>
              <a:spcPct val="0"/>
            </a:spcBef>
            <a:spcAft>
              <a:spcPct val="35000"/>
            </a:spcAft>
          </a:pPr>
          <a:r>
            <a:rPr lang="fr-FR" sz="2300" kern="1200" dirty="0"/>
            <a:t>Configuration aéronef avant intervention</a:t>
          </a:r>
        </a:p>
      </dsp:txBody>
      <dsp:txXfrm>
        <a:off x="91744" y="1103422"/>
        <a:ext cx="5557723" cy="812800"/>
      </dsp:txXfrm>
    </dsp:sp>
    <dsp:sp modelId="{8B2B8930-390F-CE41-93BC-791DF8224B9C}">
      <dsp:nvSpPr>
        <dsp:cNvPr id="0" name=""/>
        <dsp:cNvSpPr/>
      </dsp:nvSpPr>
      <dsp:spPr>
        <a:xfrm>
          <a:off x="91744" y="2133455"/>
          <a:ext cx="5486400" cy="498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b" anchorCtr="0">
          <a:noAutofit/>
        </a:bodyPr>
        <a:lstStyle/>
        <a:p>
          <a:pPr lvl="0" algn="l" defTabSz="1022350">
            <a:lnSpc>
              <a:spcPct val="90000"/>
            </a:lnSpc>
            <a:spcBef>
              <a:spcPct val="0"/>
            </a:spcBef>
            <a:spcAft>
              <a:spcPct val="35000"/>
            </a:spcAft>
          </a:pPr>
          <a:r>
            <a:rPr lang="fr-FR" sz="2300" kern="1200" dirty="0"/>
            <a:t>Zoning sur documentation</a:t>
          </a:r>
        </a:p>
      </dsp:txBody>
      <dsp:txXfrm>
        <a:off x="91744" y="2133455"/>
        <a:ext cx="5486400" cy="498763"/>
      </dsp:txXfrm>
    </dsp:sp>
    <dsp:sp modelId="{04E5C373-E710-FC45-A276-1A1FC48120D5}">
      <dsp:nvSpPr>
        <dsp:cNvPr id="0" name=""/>
        <dsp:cNvSpPr/>
      </dsp:nvSpPr>
      <dsp:spPr>
        <a:xfrm>
          <a:off x="91744" y="2632219"/>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B022E42-9D57-AE4A-B35D-2FFA666F242C}">
      <dsp:nvSpPr>
        <dsp:cNvPr id="0" name=""/>
        <dsp:cNvSpPr/>
      </dsp:nvSpPr>
      <dsp:spPr>
        <a:xfrm>
          <a:off x="862888" y="2632219"/>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D7FFFB9-41BD-D448-8D8B-0B691FB46B16}">
      <dsp:nvSpPr>
        <dsp:cNvPr id="0" name=""/>
        <dsp:cNvSpPr/>
      </dsp:nvSpPr>
      <dsp:spPr>
        <a:xfrm>
          <a:off x="1634642" y="2632219"/>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4C94724-8192-F444-84C4-5193FCA20E70}">
      <dsp:nvSpPr>
        <dsp:cNvPr id="0" name=""/>
        <dsp:cNvSpPr/>
      </dsp:nvSpPr>
      <dsp:spPr>
        <a:xfrm>
          <a:off x="2405786" y="2632219"/>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FBB4924-C5F7-8641-A3B1-706675295D8E}">
      <dsp:nvSpPr>
        <dsp:cNvPr id="0" name=""/>
        <dsp:cNvSpPr/>
      </dsp:nvSpPr>
      <dsp:spPr>
        <a:xfrm>
          <a:off x="3177539" y="2632219"/>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09C431E-B0F2-774F-AEED-EFB46218042F}">
      <dsp:nvSpPr>
        <dsp:cNvPr id="0" name=""/>
        <dsp:cNvSpPr/>
      </dsp:nvSpPr>
      <dsp:spPr>
        <a:xfrm>
          <a:off x="3948684" y="2632219"/>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802BC59-FE67-454C-AF88-63E97570ABD5}">
      <dsp:nvSpPr>
        <dsp:cNvPr id="0" name=""/>
        <dsp:cNvSpPr/>
      </dsp:nvSpPr>
      <dsp:spPr>
        <a:xfrm>
          <a:off x="4720437" y="2632219"/>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C6826CE-7AB1-0D40-9077-F1DF1C070EF5}">
      <dsp:nvSpPr>
        <dsp:cNvPr id="0" name=""/>
        <dsp:cNvSpPr/>
      </dsp:nvSpPr>
      <dsp:spPr>
        <a:xfrm>
          <a:off x="91744" y="2733819"/>
          <a:ext cx="5557723" cy="812800"/>
        </a:xfrm>
        <a:prstGeom prst="rect">
          <a:avLst/>
        </a:prstGeom>
        <a:solidFill>
          <a:schemeClr val="lt2">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8420" tIns="58420" rIns="58420" bIns="58420" numCol="1" spcCol="1270" anchor="ctr" anchorCtr="0">
          <a:noAutofit/>
        </a:bodyPr>
        <a:lstStyle/>
        <a:p>
          <a:pPr lvl="0" algn="l" defTabSz="1022350">
            <a:lnSpc>
              <a:spcPct val="90000"/>
            </a:lnSpc>
            <a:spcBef>
              <a:spcPct val="0"/>
            </a:spcBef>
            <a:spcAft>
              <a:spcPct val="35000"/>
            </a:spcAft>
          </a:pPr>
          <a:r>
            <a:rPr lang="fr-FR" sz="2300" kern="1200" dirty="0"/>
            <a:t>Analyse de l’ATA 06 de l’aéronef concerné</a:t>
          </a:r>
        </a:p>
      </dsp:txBody>
      <dsp:txXfrm>
        <a:off x="91744" y="2733819"/>
        <a:ext cx="5557723" cy="812800"/>
      </dsp:txXfrm>
    </dsp:sp>
    <dsp:sp modelId="{278CA66D-B76F-BD42-8B1F-0CEB65E87411}">
      <dsp:nvSpPr>
        <dsp:cNvPr id="0" name=""/>
        <dsp:cNvSpPr/>
      </dsp:nvSpPr>
      <dsp:spPr>
        <a:xfrm>
          <a:off x="91744" y="3763852"/>
          <a:ext cx="5486400" cy="498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b" anchorCtr="0">
          <a:noAutofit/>
        </a:bodyPr>
        <a:lstStyle/>
        <a:p>
          <a:pPr lvl="0" algn="l" defTabSz="1022350">
            <a:lnSpc>
              <a:spcPct val="90000"/>
            </a:lnSpc>
            <a:spcBef>
              <a:spcPct val="0"/>
            </a:spcBef>
            <a:spcAft>
              <a:spcPct val="35000"/>
            </a:spcAft>
          </a:pPr>
          <a:r>
            <a:rPr lang="fr-FR" sz="2300" kern="1200" dirty="0"/>
            <a:t>Zoning sur aéronef</a:t>
          </a:r>
        </a:p>
      </dsp:txBody>
      <dsp:txXfrm>
        <a:off x="91744" y="3763852"/>
        <a:ext cx="5486400" cy="498763"/>
      </dsp:txXfrm>
    </dsp:sp>
    <dsp:sp modelId="{23D71828-4EF9-FF4B-8941-E4C345AD4D42}">
      <dsp:nvSpPr>
        <dsp:cNvPr id="0" name=""/>
        <dsp:cNvSpPr/>
      </dsp:nvSpPr>
      <dsp:spPr>
        <a:xfrm>
          <a:off x="91744" y="4262616"/>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4D300D7-AEE8-EA4B-B61E-49A7F8163771}">
      <dsp:nvSpPr>
        <dsp:cNvPr id="0" name=""/>
        <dsp:cNvSpPr/>
      </dsp:nvSpPr>
      <dsp:spPr>
        <a:xfrm>
          <a:off x="862888" y="4262616"/>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CD314EE-3205-8145-AF57-8ADE244B35E5}">
      <dsp:nvSpPr>
        <dsp:cNvPr id="0" name=""/>
        <dsp:cNvSpPr/>
      </dsp:nvSpPr>
      <dsp:spPr>
        <a:xfrm>
          <a:off x="1634642" y="4262616"/>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DBC3F55-829A-C547-99FA-BE5EF99D259A}">
      <dsp:nvSpPr>
        <dsp:cNvPr id="0" name=""/>
        <dsp:cNvSpPr/>
      </dsp:nvSpPr>
      <dsp:spPr>
        <a:xfrm>
          <a:off x="2405786" y="4262616"/>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B3AA961-B03C-5D44-AB96-F5DE1E914C20}">
      <dsp:nvSpPr>
        <dsp:cNvPr id="0" name=""/>
        <dsp:cNvSpPr/>
      </dsp:nvSpPr>
      <dsp:spPr>
        <a:xfrm>
          <a:off x="3177539" y="4262616"/>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06B2993-9EDA-844E-99F6-052B8B483B1C}">
      <dsp:nvSpPr>
        <dsp:cNvPr id="0" name=""/>
        <dsp:cNvSpPr/>
      </dsp:nvSpPr>
      <dsp:spPr>
        <a:xfrm>
          <a:off x="3948684" y="4262616"/>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E4E1D9B-AFB5-944E-A938-B8CF627CE02F}">
      <dsp:nvSpPr>
        <dsp:cNvPr id="0" name=""/>
        <dsp:cNvSpPr/>
      </dsp:nvSpPr>
      <dsp:spPr>
        <a:xfrm>
          <a:off x="4720437" y="4262616"/>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2415B79-0C42-6D47-A3E6-E0C585EB9CAF}">
      <dsp:nvSpPr>
        <dsp:cNvPr id="0" name=""/>
        <dsp:cNvSpPr/>
      </dsp:nvSpPr>
      <dsp:spPr>
        <a:xfrm>
          <a:off x="91744" y="4364216"/>
          <a:ext cx="5557723" cy="812800"/>
        </a:xfrm>
        <a:prstGeom prst="rect">
          <a:avLst/>
        </a:prstGeom>
        <a:solidFill>
          <a:schemeClr val="lt2">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8420" tIns="58420" rIns="58420" bIns="58420" numCol="1" spcCol="1270" anchor="ctr" anchorCtr="0">
          <a:noAutofit/>
        </a:bodyPr>
        <a:lstStyle/>
        <a:p>
          <a:pPr lvl="0" algn="l" defTabSz="1022350">
            <a:lnSpc>
              <a:spcPct val="90000"/>
            </a:lnSpc>
            <a:spcBef>
              <a:spcPct val="0"/>
            </a:spcBef>
            <a:spcAft>
              <a:spcPct val="35000"/>
            </a:spcAft>
          </a:pPr>
          <a:r>
            <a:rPr lang="fr-FR" sz="2300" kern="1200" dirty="0"/>
            <a:t>Repérage d’équipements et relevés P/N, S/N </a:t>
          </a:r>
        </a:p>
      </dsp:txBody>
      <dsp:txXfrm>
        <a:off x="91744" y="4364216"/>
        <a:ext cx="5557723" cy="81280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C438F4-0A98-814E-BF95-B7CD4D18FACF}">
      <dsp:nvSpPr>
        <dsp:cNvPr id="0" name=""/>
        <dsp:cNvSpPr/>
      </dsp:nvSpPr>
      <dsp:spPr>
        <a:xfrm>
          <a:off x="91744" y="503058"/>
          <a:ext cx="5486400" cy="498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b" anchorCtr="0">
          <a:noAutofit/>
        </a:bodyPr>
        <a:lstStyle/>
        <a:p>
          <a:pPr lvl="0" algn="l" defTabSz="1022350">
            <a:lnSpc>
              <a:spcPct val="90000"/>
            </a:lnSpc>
            <a:spcBef>
              <a:spcPct val="0"/>
            </a:spcBef>
            <a:spcAft>
              <a:spcPct val="35000"/>
            </a:spcAft>
          </a:pPr>
          <a:r>
            <a:rPr lang="fr-FR" sz="2300" kern="1200" dirty="0"/>
            <a:t>Fiche contrat pédagogique</a:t>
          </a:r>
        </a:p>
      </dsp:txBody>
      <dsp:txXfrm>
        <a:off x="91744" y="503058"/>
        <a:ext cx="5486400" cy="498763"/>
      </dsp:txXfrm>
    </dsp:sp>
    <dsp:sp modelId="{F518FA4F-1539-FA42-AEF2-13BCDA2DE050}">
      <dsp:nvSpPr>
        <dsp:cNvPr id="0" name=""/>
        <dsp:cNvSpPr/>
      </dsp:nvSpPr>
      <dsp:spPr>
        <a:xfrm>
          <a:off x="91744" y="1001822"/>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521CF77-E37A-3641-80E9-20ECD96A38AF}">
      <dsp:nvSpPr>
        <dsp:cNvPr id="0" name=""/>
        <dsp:cNvSpPr/>
      </dsp:nvSpPr>
      <dsp:spPr>
        <a:xfrm>
          <a:off x="862888" y="1001822"/>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11C8501-8610-A045-B790-245DEEE98589}">
      <dsp:nvSpPr>
        <dsp:cNvPr id="0" name=""/>
        <dsp:cNvSpPr/>
      </dsp:nvSpPr>
      <dsp:spPr>
        <a:xfrm>
          <a:off x="1634642" y="1001822"/>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DC363D0-7B97-1944-AD10-D10265D28118}">
      <dsp:nvSpPr>
        <dsp:cNvPr id="0" name=""/>
        <dsp:cNvSpPr/>
      </dsp:nvSpPr>
      <dsp:spPr>
        <a:xfrm>
          <a:off x="2405786" y="1001822"/>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3DE763D-3BAE-6D44-9471-D45E6396552E}">
      <dsp:nvSpPr>
        <dsp:cNvPr id="0" name=""/>
        <dsp:cNvSpPr/>
      </dsp:nvSpPr>
      <dsp:spPr>
        <a:xfrm>
          <a:off x="3177539" y="1001822"/>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48F06FD-9C60-8647-B81D-60DDA963D167}">
      <dsp:nvSpPr>
        <dsp:cNvPr id="0" name=""/>
        <dsp:cNvSpPr/>
      </dsp:nvSpPr>
      <dsp:spPr>
        <a:xfrm>
          <a:off x="3948684" y="1001822"/>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E08D919-7B1F-A141-A9C3-0B4CF04D87AF}">
      <dsp:nvSpPr>
        <dsp:cNvPr id="0" name=""/>
        <dsp:cNvSpPr/>
      </dsp:nvSpPr>
      <dsp:spPr>
        <a:xfrm>
          <a:off x="4720437" y="1001822"/>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555C5A3-13CB-084A-9BF6-190437F475A8}">
      <dsp:nvSpPr>
        <dsp:cNvPr id="0" name=""/>
        <dsp:cNvSpPr/>
      </dsp:nvSpPr>
      <dsp:spPr>
        <a:xfrm>
          <a:off x="91744" y="1103422"/>
          <a:ext cx="5557723" cy="812800"/>
        </a:xfrm>
        <a:prstGeom prst="rect">
          <a:avLst/>
        </a:prstGeom>
        <a:solidFill>
          <a:schemeClr val="accent6">
            <a:lumMod val="40000"/>
            <a:lumOff val="60000"/>
          </a:schemeClr>
        </a:solidFill>
        <a:ln w="6350" cap="flat" cmpd="sng" algn="ctr">
          <a:solidFill>
            <a:schemeClr val="dk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8420" tIns="58420" rIns="58420" bIns="58420" numCol="1" spcCol="1270" anchor="ctr" anchorCtr="0">
          <a:noAutofit/>
        </a:bodyPr>
        <a:lstStyle/>
        <a:p>
          <a:pPr lvl="0" algn="l" defTabSz="1022350">
            <a:lnSpc>
              <a:spcPct val="90000"/>
            </a:lnSpc>
            <a:spcBef>
              <a:spcPct val="0"/>
            </a:spcBef>
            <a:spcAft>
              <a:spcPct val="35000"/>
            </a:spcAft>
          </a:pPr>
          <a:r>
            <a:rPr lang="fr-FR" sz="2300" kern="1200" dirty="0"/>
            <a:t>Configuration aéronef avant intervention</a:t>
          </a:r>
        </a:p>
      </dsp:txBody>
      <dsp:txXfrm>
        <a:off x="91744" y="1103422"/>
        <a:ext cx="5557723" cy="812800"/>
      </dsp:txXfrm>
    </dsp:sp>
    <dsp:sp modelId="{8B2B8930-390F-CE41-93BC-791DF8224B9C}">
      <dsp:nvSpPr>
        <dsp:cNvPr id="0" name=""/>
        <dsp:cNvSpPr/>
      </dsp:nvSpPr>
      <dsp:spPr>
        <a:xfrm>
          <a:off x="91744" y="2133455"/>
          <a:ext cx="5486400" cy="498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b" anchorCtr="0">
          <a:noAutofit/>
        </a:bodyPr>
        <a:lstStyle/>
        <a:p>
          <a:pPr lvl="0" algn="l" defTabSz="1022350">
            <a:lnSpc>
              <a:spcPct val="90000"/>
            </a:lnSpc>
            <a:spcBef>
              <a:spcPct val="0"/>
            </a:spcBef>
            <a:spcAft>
              <a:spcPct val="35000"/>
            </a:spcAft>
          </a:pPr>
          <a:r>
            <a:rPr lang="fr-FR" sz="2300" kern="1200" dirty="0"/>
            <a:t>Zoning sur documentation</a:t>
          </a:r>
        </a:p>
      </dsp:txBody>
      <dsp:txXfrm>
        <a:off x="91744" y="2133455"/>
        <a:ext cx="5486400" cy="498763"/>
      </dsp:txXfrm>
    </dsp:sp>
    <dsp:sp modelId="{04E5C373-E710-FC45-A276-1A1FC48120D5}">
      <dsp:nvSpPr>
        <dsp:cNvPr id="0" name=""/>
        <dsp:cNvSpPr/>
      </dsp:nvSpPr>
      <dsp:spPr>
        <a:xfrm>
          <a:off x="91744" y="2632219"/>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B022E42-9D57-AE4A-B35D-2FFA666F242C}">
      <dsp:nvSpPr>
        <dsp:cNvPr id="0" name=""/>
        <dsp:cNvSpPr/>
      </dsp:nvSpPr>
      <dsp:spPr>
        <a:xfrm>
          <a:off x="862888" y="2632219"/>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D7FFFB9-41BD-D448-8D8B-0B691FB46B16}">
      <dsp:nvSpPr>
        <dsp:cNvPr id="0" name=""/>
        <dsp:cNvSpPr/>
      </dsp:nvSpPr>
      <dsp:spPr>
        <a:xfrm>
          <a:off x="1634642" y="2632219"/>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4C94724-8192-F444-84C4-5193FCA20E70}">
      <dsp:nvSpPr>
        <dsp:cNvPr id="0" name=""/>
        <dsp:cNvSpPr/>
      </dsp:nvSpPr>
      <dsp:spPr>
        <a:xfrm>
          <a:off x="2405786" y="2632219"/>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FBB4924-C5F7-8641-A3B1-706675295D8E}">
      <dsp:nvSpPr>
        <dsp:cNvPr id="0" name=""/>
        <dsp:cNvSpPr/>
      </dsp:nvSpPr>
      <dsp:spPr>
        <a:xfrm>
          <a:off x="3177539" y="2632219"/>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09C431E-B0F2-774F-AEED-EFB46218042F}">
      <dsp:nvSpPr>
        <dsp:cNvPr id="0" name=""/>
        <dsp:cNvSpPr/>
      </dsp:nvSpPr>
      <dsp:spPr>
        <a:xfrm>
          <a:off x="3948684" y="2632219"/>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802BC59-FE67-454C-AF88-63E97570ABD5}">
      <dsp:nvSpPr>
        <dsp:cNvPr id="0" name=""/>
        <dsp:cNvSpPr/>
      </dsp:nvSpPr>
      <dsp:spPr>
        <a:xfrm>
          <a:off x="4720437" y="2632219"/>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C6826CE-7AB1-0D40-9077-F1DF1C070EF5}">
      <dsp:nvSpPr>
        <dsp:cNvPr id="0" name=""/>
        <dsp:cNvSpPr/>
      </dsp:nvSpPr>
      <dsp:spPr>
        <a:xfrm>
          <a:off x="91744" y="2733819"/>
          <a:ext cx="5557723" cy="812800"/>
        </a:xfrm>
        <a:prstGeom prst="rect">
          <a:avLst/>
        </a:prstGeom>
        <a:solidFill>
          <a:schemeClr val="lt2">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8420" tIns="58420" rIns="58420" bIns="58420" numCol="1" spcCol="1270" anchor="ctr" anchorCtr="0">
          <a:noAutofit/>
        </a:bodyPr>
        <a:lstStyle/>
        <a:p>
          <a:pPr lvl="0" algn="l" defTabSz="1022350">
            <a:lnSpc>
              <a:spcPct val="90000"/>
            </a:lnSpc>
            <a:spcBef>
              <a:spcPct val="0"/>
            </a:spcBef>
            <a:spcAft>
              <a:spcPct val="35000"/>
            </a:spcAft>
          </a:pPr>
          <a:r>
            <a:rPr lang="fr-FR" sz="2300" kern="1200" dirty="0"/>
            <a:t>Analyse de l’ATA 06 de l’aéronef concerné</a:t>
          </a:r>
        </a:p>
      </dsp:txBody>
      <dsp:txXfrm>
        <a:off x="91744" y="2733819"/>
        <a:ext cx="5557723" cy="812800"/>
      </dsp:txXfrm>
    </dsp:sp>
    <dsp:sp modelId="{278CA66D-B76F-BD42-8B1F-0CEB65E87411}">
      <dsp:nvSpPr>
        <dsp:cNvPr id="0" name=""/>
        <dsp:cNvSpPr/>
      </dsp:nvSpPr>
      <dsp:spPr>
        <a:xfrm>
          <a:off x="91744" y="3763852"/>
          <a:ext cx="5486400" cy="498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b" anchorCtr="0">
          <a:noAutofit/>
        </a:bodyPr>
        <a:lstStyle/>
        <a:p>
          <a:pPr lvl="0" algn="l" defTabSz="1022350">
            <a:lnSpc>
              <a:spcPct val="90000"/>
            </a:lnSpc>
            <a:spcBef>
              <a:spcPct val="0"/>
            </a:spcBef>
            <a:spcAft>
              <a:spcPct val="35000"/>
            </a:spcAft>
          </a:pPr>
          <a:r>
            <a:rPr lang="fr-FR" sz="2300" kern="1200" dirty="0"/>
            <a:t>Zoning sur aéronef</a:t>
          </a:r>
        </a:p>
      </dsp:txBody>
      <dsp:txXfrm>
        <a:off x="91744" y="3763852"/>
        <a:ext cx="5486400" cy="498763"/>
      </dsp:txXfrm>
    </dsp:sp>
    <dsp:sp modelId="{23D71828-4EF9-FF4B-8941-E4C345AD4D42}">
      <dsp:nvSpPr>
        <dsp:cNvPr id="0" name=""/>
        <dsp:cNvSpPr/>
      </dsp:nvSpPr>
      <dsp:spPr>
        <a:xfrm>
          <a:off x="91744" y="4262616"/>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4D300D7-AEE8-EA4B-B61E-49A7F8163771}">
      <dsp:nvSpPr>
        <dsp:cNvPr id="0" name=""/>
        <dsp:cNvSpPr/>
      </dsp:nvSpPr>
      <dsp:spPr>
        <a:xfrm>
          <a:off x="862888" y="4262616"/>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CD314EE-3205-8145-AF57-8ADE244B35E5}">
      <dsp:nvSpPr>
        <dsp:cNvPr id="0" name=""/>
        <dsp:cNvSpPr/>
      </dsp:nvSpPr>
      <dsp:spPr>
        <a:xfrm>
          <a:off x="1634642" y="4262616"/>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DBC3F55-829A-C547-99FA-BE5EF99D259A}">
      <dsp:nvSpPr>
        <dsp:cNvPr id="0" name=""/>
        <dsp:cNvSpPr/>
      </dsp:nvSpPr>
      <dsp:spPr>
        <a:xfrm>
          <a:off x="2405786" y="4262616"/>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B3AA961-B03C-5D44-AB96-F5DE1E914C20}">
      <dsp:nvSpPr>
        <dsp:cNvPr id="0" name=""/>
        <dsp:cNvSpPr/>
      </dsp:nvSpPr>
      <dsp:spPr>
        <a:xfrm>
          <a:off x="3177539" y="4262616"/>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06B2993-9EDA-844E-99F6-052B8B483B1C}">
      <dsp:nvSpPr>
        <dsp:cNvPr id="0" name=""/>
        <dsp:cNvSpPr/>
      </dsp:nvSpPr>
      <dsp:spPr>
        <a:xfrm>
          <a:off x="3948684" y="4262616"/>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E4E1D9B-AFB5-944E-A938-B8CF627CE02F}">
      <dsp:nvSpPr>
        <dsp:cNvPr id="0" name=""/>
        <dsp:cNvSpPr/>
      </dsp:nvSpPr>
      <dsp:spPr>
        <a:xfrm>
          <a:off x="4720437" y="4262616"/>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2415B79-0C42-6D47-A3E6-E0C585EB9CAF}">
      <dsp:nvSpPr>
        <dsp:cNvPr id="0" name=""/>
        <dsp:cNvSpPr/>
      </dsp:nvSpPr>
      <dsp:spPr>
        <a:xfrm>
          <a:off x="91744" y="4364216"/>
          <a:ext cx="5557723" cy="812800"/>
        </a:xfrm>
        <a:prstGeom prst="rect">
          <a:avLst/>
        </a:prstGeom>
        <a:solidFill>
          <a:schemeClr val="lt2">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8420" tIns="58420" rIns="58420" bIns="58420" numCol="1" spcCol="1270" anchor="ctr" anchorCtr="0">
          <a:noAutofit/>
        </a:bodyPr>
        <a:lstStyle/>
        <a:p>
          <a:pPr lvl="0" algn="l" defTabSz="1022350">
            <a:lnSpc>
              <a:spcPct val="90000"/>
            </a:lnSpc>
            <a:spcBef>
              <a:spcPct val="0"/>
            </a:spcBef>
            <a:spcAft>
              <a:spcPct val="35000"/>
            </a:spcAft>
          </a:pPr>
          <a:r>
            <a:rPr lang="fr-FR" sz="2300" kern="1200" dirty="0"/>
            <a:t>Repérage d’équipements et relevés P/N, S/N </a:t>
          </a:r>
        </a:p>
      </dsp:txBody>
      <dsp:txXfrm>
        <a:off x="91744" y="4364216"/>
        <a:ext cx="5557723" cy="81280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C438F4-0A98-814E-BF95-B7CD4D18FACF}">
      <dsp:nvSpPr>
        <dsp:cNvPr id="0" name=""/>
        <dsp:cNvSpPr/>
      </dsp:nvSpPr>
      <dsp:spPr>
        <a:xfrm>
          <a:off x="91744" y="503058"/>
          <a:ext cx="5486400" cy="498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b" anchorCtr="0">
          <a:noAutofit/>
        </a:bodyPr>
        <a:lstStyle/>
        <a:p>
          <a:pPr lvl="0" algn="l" defTabSz="1022350">
            <a:lnSpc>
              <a:spcPct val="90000"/>
            </a:lnSpc>
            <a:spcBef>
              <a:spcPct val="0"/>
            </a:spcBef>
            <a:spcAft>
              <a:spcPct val="35000"/>
            </a:spcAft>
          </a:pPr>
          <a:r>
            <a:rPr lang="fr-FR" sz="2300" kern="1200" dirty="0"/>
            <a:t>Fiche contrat pédagogique</a:t>
          </a:r>
        </a:p>
      </dsp:txBody>
      <dsp:txXfrm>
        <a:off x="91744" y="503058"/>
        <a:ext cx="5486400" cy="498763"/>
      </dsp:txXfrm>
    </dsp:sp>
    <dsp:sp modelId="{F518FA4F-1539-FA42-AEF2-13BCDA2DE050}">
      <dsp:nvSpPr>
        <dsp:cNvPr id="0" name=""/>
        <dsp:cNvSpPr/>
      </dsp:nvSpPr>
      <dsp:spPr>
        <a:xfrm>
          <a:off x="91744" y="1001822"/>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521CF77-E37A-3641-80E9-20ECD96A38AF}">
      <dsp:nvSpPr>
        <dsp:cNvPr id="0" name=""/>
        <dsp:cNvSpPr/>
      </dsp:nvSpPr>
      <dsp:spPr>
        <a:xfrm>
          <a:off x="862888" y="1001822"/>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11C8501-8610-A045-B790-245DEEE98589}">
      <dsp:nvSpPr>
        <dsp:cNvPr id="0" name=""/>
        <dsp:cNvSpPr/>
      </dsp:nvSpPr>
      <dsp:spPr>
        <a:xfrm>
          <a:off x="1634642" y="1001822"/>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DC363D0-7B97-1944-AD10-D10265D28118}">
      <dsp:nvSpPr>
        <dsp:cNvPr id="0" name=""/>
        <dsp:cNvSpPr/>
      </dsp:nvSpPr>
      <dsp:spPr>
        <a:xfrm>
          <a:off x="2405786" y="1001822"/>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3DE763D-3BAE-6D44-9471-D45E6396552E}">
      <dsp:nvSpPr>
        <dsp:cNvPr id="0" name=""/>
        <dsp:cNvSpPr/>
      </dsp:nvSpPr>
      <dsp:spPr>
        <a:xfrm>
          <a:off x="3177539" y="1001822"/>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48F06FD-9C60-8647-B81D-60DDA963D167}">
      <dsp:nvSpPr>
        <dsp:cNvPr id="0" name=""/>
        <dsp:cNvSpPr/>
      </dsp:nvSpPr>
      <dsp:spPr>
        <a:xfrm>
          <a:off x="3948684" y="1001822"/>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E08D919-7B1F-A141-A9C3-0B4CF04D87AF}">
      <dsp:nvSpPr>
        <dsp:cNvPr id="0" name=""/>
        <dsp:cNvSpPr/>
      </dsp:nvSpPr>
      <dsp:spPr>
        <a:xfrm>
          <a:off x="4720437" y="1001822"/>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555C5A3-13CB-084A-9BF6-190437F475A8}">
      <dsp:nvSpPr>
        <dsp:cNvPr id="0" name=""/>
        <dsp:cNvSpPr/>
      </dsp:nvSpPr>
      <dsp:spPr>
        <a:xfrm>
          <a:off x="91744" y="1103422"/>
          <a:ext cx="5557723" cy="812800"/>
        </a:xfrm>
        <a:prstGeom prst="rect">
          <a:avLst/>
        </a:prstGeom>
        <a:solidFill>
          <a:schemeClr val="lt2">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8420" tIns="58420" rIns="58420" bIns="58420" numCol="1" spcCol="1270" anchor="ctr" anchorCtr="0">
          <a:noAutofit/>
        </a:bodyPr>
        <a:lstStyle/>
        <a:p>
          <a:pPr lvl="0" algn="l" defTabSz="1022350">
            <a:lnSpc>
              <a:spcPct val="90000"/>
            </a:lnSpc>
            <a:spcBef>
              <a:spcPct val="0"/>
            </a:spcBef>
            <a:spcAft>
              <a:spcPct val="35000"/>
            </a:spcAft>
          </a:pPr>
          <a:r>
            <a:rPr lang="fr-FR" sz="2300" kern="1200" dirty="0"/>
            <a:t>Configuration aéronef avant intervention</a:t>
          </a:r>
        </a:p>
      </dsp:txBody>
      <dsp:txXfrm>
        <a:off x="91744" y="1103422"/>
        <a:ext cx="5557723" cy="812800"/>
      </dsp:txXfrm>
    </dsp:sp>
    <dsp:sp modelId="{8B2B8930-390F-CE41-93BC-791DF8224B9C}">
      <dsp:nvSpPr>
        <dsp:cNvPr id="0" name=""/>
        <dsp:cNvSpPr/>
      </dsp:nvSpPr>
      <dsp:spPr>
        <a:xfrm>
          <a:off x="91744" y="2133455"/>
          <a:ext cx="5486400" cy="498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b" anchorCtr="0">
          <a:noAutofit/>
        </a:bodyPr>
        <a:lstStyle/>
        <a:p>
          <a:pPr lvl="0" algn="l" defTabSz="1022350">
            <a:lnSpc>
              <a:spcPct val="90000"/>
            </a:lnSpc>
            <a:spcBef>
              <a:spcPct val="0"/>
            </a:spcBef>
            <a:spcAft>
              <a:spcPct val="35000"/>
            </a:spcAft>
          </a:pPr>
          <a:r>
            <a:rPr lang="fr-FR" sz="2300" kern="1200" dirty="0"/>
            <a:t>Zoning sur documentation</a:t>
          </a:r>
        </a:p>
      </dsp:txBody>
      <dsp:txXfrm>
        <a:off x="91744" y="2133455"/>
        <a:ext cx="5486400" cy="498763"/>
      </dsp:txXfrm>
    </dsp:sp>
    <dsp:sp modelId="{04E5C373-E710-FC45-A276-1A1FC48120D5}">
      <dsp:nvSpPr>
        <dsp:cNvPr id="0" name=""/>
        <dsp:cNvSpPr/>
      </dsp:nvSpPr>
      <dsp:spPr>
        <a:xfrm>
          <a:off x="91744" y="2632219"/>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B022E42-9D57-AE4A-B35D-2FFA666F242C}">
      <dsp:nvSpPr>
        <dsp:cNvPr id="0" name=""/>
        <dsp:cNvSpPr/>
      </dsp:nvSpPr>
      <dsp:spPr>
        <a:xfrm>
          <a:off x="862888" y="2632219"/>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D7FFFB9-41BD-D448-8D8B-0B691FB46B16}">
      <dsp:nvSpPr>
        <dsp:cNvPr id="0" name=""/>
        <dsp:cNvSpPr/>
      </dsp:nvSpPr>
      <dsp:spPr>
        <a:xfrm>
          <a:off x="1634642" y="2632219"/>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4C94724-8192-F444-84C4-5193FCA20E70}">
      <dsp:nvSpPr>
        <dsp:cNvPr id="0" name=""/>
        <dsp:cNvSpPr/>
      </dsp:nvSpPr>
      <dsp:spPr>
        <a:xfrm>
          <a:off x="2405786" y="2632219"/>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FBB4924-C5F7-8641-A3B1-706675295D8E}">
      <dsp:nvSpPr>
        <dsp:cNvPr id="0" name=""/>
        <dsp:cNvSpPr/>
      </dsp:nvSpPr>
      <dsp:spPr>
        <a:xfrm>
          <a:off x="3177539" y="2632219"/>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09C431E-B0F2-774F-AEED-EFB46218042F}">
      <dsp:nvSpPr>
        <dsp:cNvPr id="0" name=""/>
        <dsp:cNvSpPr/>
      </dsp:nvSpPr>
      <dsp:spPr>
        <a:xfrm>
          <a:off x="3948684" y="2632219"/>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802BC59-FE67-454C-AF88-63E97570ABD5}">
      <dsp:nvSpPr>
        <dsp:cNvPr id="0" name=""/>
        <dsp:cNvSpPr/>
      </dsp:nvSpPr>
      <dsp:spPr>
        <a:xfrm>
          <a:off x="4720437" y="2632219"/>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C6826CE-7AB1-0D40-9077-F1DF1C070EF5}">
      <dsp:nvSpPr>
        <dsp:cNvPr id="0" name=""/>
        <dsp:cNvSpPr/>
      </dsp:nvSpPr>
      <dsp:spPr>
        <a:xfrm>
          <a:off x="91744" y="2733819"/>
          <a:ext cx="5557723" cy="812800"/>
        </a:xfrm>
        <a:prstGeom prst="rect">
          <a:avLst/>
        </a:prstGeom>
        <a:solidFill>
          <a:schemeClr val="accent6">
            <a:lumMod val="40000"/>
            <a:lumOff val="60000"/>
          </a:schemeClr>
        </a:solidFill>
        <a:ln w="6350" cap="flat" cmpd="sng" algn="ctr">
          <a:solidFill>
            <a:schemeClr val="dk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8420" tIns="58420" rIns="58420" bIns="58420" numCol="1" spcCol="1270" anchor="ctr" anchorCtr="0">
          <a:noAutofit/>
        </a:bodyPr>
        <a:lstStyle/>
        <a:p>
          <a:pPr lvl="0" algn="l" defTabSz="1022350">
            <a:lnSpc>
              <a:spcPct val="90000"/>
            </a:lnSpc>
            <a:spcBef>
              <a:spcPct val="0"/>
            </a:spcBef>
            <a:spcAft>
              <a:spcPct val="35000"/>
            </a:spcAft>
          </a:pPr>
          <a:r>
            <a:rPr lang="fr-FR" sz="2300" kern="1200" dirty="0"/>
            <a:t>Analyse de l’ATA 06 de l’aéronef concerné</a:t>
          </a:r>
        </a:p>
      </dsp:txBody>
      <dsp:txXfrm>
        <a:off x="91744" y="2733819"/>
        <a:ext cx="5557723" cy="812800"/>
      </dsp:txXfrm>
    </dsp:sp>
    <dsp:sp modelId="{278CA66D-B76F-BD42-8B1F-0CEB65E87411}">
      <dsp:nvSpPr>
        <dsp:cNvPr id="0" name=""/>
        <dsp:cNvSpPr/>
      </dsp:nvSpPr>
      <dsp:spPr>
        <a:xfrm>
          <a:off x="91744" y="3763852"/>
          <a:ext cx="5486400" cy="498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b" anchorCtr="0">
          <a:noAutofit/>
        </a:bodyPr>
        <a:lstStyle/>
        <a:p>
          <a:pPr lvl="0" algn="l" defTabSz="1022350">
            <a:lnSpc>
              <a:spcPct val="90000"/>
            </a:lnSpc>
            <a:spcBef>
              <a:spcPct val="0"/>
            </a:spcBef>
            <a:spcAft>
              <a:spcPct val="35000"/>
            </a:spcAft>
          </a:pPr>
          <a:r>
            <a:rPr lang="fr-FR" sz="2300" kern="1200" dirty="0"/>
            <a:t>Zoning sur aéronef</a:t>
          </a:r>
        </a:p>
      </dsp:txBody>
      <dsp:txXfrm>
        <a:off x="91744" y="3763852"/>
        <a:ext cx="5486400" cy="498763"/>
      </dsp:txXfrm>
    </dsp:sp>
    <dsp:sp modelId="{23D71828-4EF9-FF4B-8941-E4C345AD4D42}">
      <dsp:nvSpPr>
        <dsp:cNvPr id="0" name=""/>
        <dsp:cNvSpPr/>
      </dsp:nvSpPr>
      <dsp:spPr>
        <a:xfrm>
          <a:off x="91744" y="4262616"/>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4D300D7-AEE8-EA4B-B61E-49A7F8163771}">
      <dsp:nvSpPr>
        <dsp:cNvPr id="0" name=""/>
        <dsp:cNvSpPr/>
      </dsp:nvSpPr>
      <dsp:spPr>
        <a:xfrm>
          <a:off x="862888" y="4262616"/>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CD314EE-3205-8145-AF57-8ADE244B35E5}">
      <dsp:nvSpPr>
        <dsp:cNvPr id="0" name=""/>
        <dsp:cNvSpPr/>
      </dsp:nvSpPr>
      <dsp:spPr>
        <a:xfrm>
          <a:off x="1634642" y="4262616"/>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DBC3F55-829A-C547-99FA-BE5EF99D259A}">
      <dsp:nvSpPr>
        <dsp:cNvPr id="0" name=""/>
        <dsp:cNvSpPr/>
      </dsp:nvSpPr>
      <dsp:spPr>
        <a:xfrm>
          <a:off x="2405786" y="4262616"/>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B3AA961-B03C-5D44-AB96-F5DE1E914C20}">
      <dsp:nvSpPr>
        <dsp:cNvPr id="0" name=""/>
        <dsp:cNvSpPr/>
      </dsp:nvSpPr>
      <dsp:spPr>
        <a:xfrm>
          <a:off x="3177539" y="4262616"/>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06B2993-9EDA-844E-99F6-052B8B483B1C}">
      <dsp:nvSpPr>
        <dsp:cNvPr id="0" name=""/>
        <dsp:cNvSpPr/>
      </dsp:nvSpPr>
      <dsp:spPr>
        <a:xfrm>
          <a:off x="3948684" y="4262616"/>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E4E1D9B-AFB5-944E-A938-B8CF627CE02F}">
      <dsp:nvSpPr>
        <dsp:cNvPr id="0" name=""/>
        <dsp:cNvSpPr/>
      </dsp:nvSpPr>
      <dsp:spPr>
        <a:xfrm>
          <a:off x="4720437" y="4262616"/>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2415B79-0C42-6D47-A3E6-E0C585EB9CAF}">
      <dsp:nvSpPr>
        <dsp:cNvPr id="0" name=""/>
        <dsp:cNvSpPr/>
      </dsp:nvSpPr>
      <dsp:spPr>
        <a:xfrm>
          <a:off x="91744" y="4364216"/>
          <a:ext cx="5557723" cy="812800"/>
        </a:xfrm>
        <a:prstGeom prst="rect">
          <a:avLst/>
        </a:prstGeom>
        <a:solidFill>
          <a:schemeClr val="lt2">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8420" tIns="58420" rIns="58420" bIns="58420" numCol="1" spcCol="1270" anchor="ctr" anchorCtr="0">
          <a:noAutofit/>
        </a:bodyPr>
        <a:lstStyle/>
        <a:p>
          <a:pPr lvl="0" algn="l" defTabSz="1022350">
            <a:lnSpc>
              <a:spcPct val="90000"/>
            </a:lnSpc>
            <a:spcBef>
              <a:spcPct val="0"/>
            </a:spcBef>
            <a:spcAft>
              <a:spcPct val="35000"/>
            </a:spcAft>
          </a:pPr>
          <a:r>
            <a:rPr lang="fr-FR" sz="2300" kern="1200" dirty="0"/>
            <a:t>Repérage d’équipements et relevés P/N, S/N </a:t>
          </a:r>
        </a:p>
      </dsp:txBody>
      <dsp:txXfrm>
        <a:off x="91744" y="4364216"/>
        <a:ext cx="5557723" cy="81280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C438F4-0A98-814E-BF95-B7CD4D18FACF}">
      <dsp:nvSpPr>
        <dsp:cNvPr id="0" name=""/>
        <dsp:cNvSpPr/>
      </dsp:nvSpPr>
      <dsp:spPr>
        <a:xfrm>
          <a:off x="91744" y="503058"/>
          <a:ext cx="5486400" cy="498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b" anchorCtr="0">
          <a:noAutofit/>
        </a:bodyPr>
        <a:lstStyle/>
        <a:p>
          <a:pPr lvl="0" algn="l" defTabSz="1022350">
            <a:lnSpc>
              <a:spcPct val="90000"/>
            </a:lnSpc>
            <a:spcBef>
              <a:spcPct val="0"/>
            </a:spcBef>
            <a:spcAft>
              <a:spcPct val="35000"/>
            </a:spcAft>
          </a:pPr>
          <a:r>
            <a:rPr lang="fr-FR" sz="2300" kern="1200" dirty="0"/>
            <a:t>Fiche contrat pédagogique</a:t>
          </a:r>
        </a:p>
      </dsp:txBody>
      <dsp:txXfrm>
        <a:off x="91744" y="503058"/>
        <a:ext cx="5486400" cy="498763"/>
      </dsp:txXfrm>
    </dsp:sp>
    <dsp:sp modelId="{F518FA4F-1539-FA42-AEF2-13BCDA2DE050}">
      <dsp:nvSpPr>
        <dsp:cNvPr id="0" name=""/>
        <dsp:cNvSpPr/>
      </dsp:nvSpPr>
      <dsp:spPr>
        <a:xfrm>
          <a:off x="91744" y="1001822"/>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521CF77-E37A-3641-80E9-20ECD96A38AF}">
      <dsp:nvSpPr>
        <dsp:cNvPr id="0" name=""/>
        <dsp:cNvSpPr/>
      </dsp:nvSpPr>
      <dsp:spPr>
        <a:xfrm>
          <a:off x="862888" y="1001822"/>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11C8501-8610-A045-B790-245DEEE98589}">
      <dsp:nvSpPr>
        <dsp:cNvPr id="0" name=""/>
        <dsp:cNvSpPr/>
      </dsp:nvSpPr>
      <dsp:spPr>
        <a:xfrm>
          <a:off x="1634642" y="1001822"/>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DC363D0-7B97-1944-AD10-D10265D28118}">
      <dsp:nvSpPr>
        <dsp:cNvPr id="0" name=""/>
        <dsp:cNvSpPr/>
      </dsp:nvSpPr>
      <dsp:spPr>
        <a:xfrm>
          <a:off x="2405786" y="1001822"/>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3DE763D-3BAE-6D44-9471-D45E6396552E}">
      <dsp:nvSpPr>
        <dsp:cNvPr id="0" name=""/>
        <dsp:cNvSpPr/>
      </dsp:nvSpPr>
      <dsp:spPr>
        <a:xfrm>
          <a:off x="3177539" y="1001822"/>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48F06FD-9C60-8647-B81D-60DDA963D167}">
      <dsp:nvSpPr>
        <dsp:cNvPr id="0" name=""/>
        <dsp:cNvSpPr/>
      </dsp:nvSpPr>
      <dsp:spPr>
        <a:xfrm>
          <a:off x="3948684" y="1001822"/>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E08D919-7B1F-A141-A9C3-0B4CF04D87AF}">
      <dsp:nvSpPr>
        <dsp:cNvPr id="0" name=""/>
        <dsp:cNvSpPr/>
      </dsp:nvSpPr>
      <dsp:spPr>
        <a:xfrm>
          <a:off x="4720437" y="1001822"/>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555C5A3-13CB-084A-9BF6-190437F475A8}">
      <dsp:nvSpPr>
        <dsp:cNvPr id="0" name=""/>
        <dsp:cNvSpPr/>
      </dsp:nvSpPr>
      <dsp:spPr>
        <a:xfrm>
          <a:off x="91744" y="1103422"/>
          <a:ext cx="5557723" cy="812800"/>
        </a:xfrm>
        <a:prstGeom prst="rect">
          <a:avLst/>
        </a:prstGeom>
        <a:solidFill>
          <a:schemeClr val="lt2">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8420" tIns="58420" rIns="58420" bIns="58420" numCol="1" spcCol="1270" anchor="ctr" anchorCtr="0">
          <a:noAutofit/>
        </a:bodyPr>
        <a:lstStyle/>
        <a:p>
          <a:pPr lvl="0" algn="l" defTabSz="1022350">
            <a:lnSpc>
              <a:spcPct val="90000"/>
            </a:lnSpc>
            <a:spcBef>
              <a:spcPct val="0"/>
            </a:spcBef>
            <a:spcAft>
              <a:spcPct val="35000"/>
            </a:spcAft>
          </a:pPr>
          <a:r>
            <a:rPr lang="fr-FR" sz="2300" kern="1200" dirty="0"/>
            <a:t>Configuration aéronef avant intervention</a:t>
          </a:r>
        </a:p>
      </dsp:txBody>
      <dsp:txXfrm>
        <a:off x="91744" y="1103422"/>
        <a:ext cx="5557723" cy="812800"/>
      </dsp:txXfrm>
    </dsp:sp>
    <dsp:sp modelId="{8B2B8930-390F-CE41-93BC-791DF8224B9C}">
      <dsp:nvSpPr>
        <dsp:cNvPr id="0" name=""/>
        <dsp:cNvSpPr/>
      </dsp:nvSpPr>
      <dsp:spPr>
        <a:xfrm>
          <a:off x="91744" y="2133455"/>
          <a:ext cx="5486400" cy="498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b" anchorCtr="0">
          <a:noAutofit/>
        </a:bodyPr>
        <a:lstStyle/>
        <a:p>
          <a:pPr lvl="0" algn="l" defTabSz="1022350">
            <a:lnSpc>
              <a:spcPct val="90000"/>
            </a:lnSpc>
            <a:spcBef>
              <a:spcPct val="0"/>
            </a:spcBef>
            <a:spcAft>
              <a:spcPct val="35000"/>
            </a:spcAft>
          </a:pPr>
          <a:r>
            <a:rPr lang="fr-FR" sz="2300" kern="1200" dirty="0"/>
            <a:t>Zoning sur documentation</a:t>
          </a:r>
        </a:p>
      </dsp:txBody>
      <dsp:txXfrm>
        <a:off x="91744" y="2133455"/>
        <a:ext cx="5486400" cy="498763"/>
      </dsp:txXfrm>
    </dsp:sp>
    <dsp:sp modelId="{04E5C373-E710-FC45-A276-1A1FC48120D5}">
      <dsp:nvSpPr>
        <dsp:cNvPr id="0" name=""/>
        <dsp:cNvSpPr/>
      </dsp:nvSpPr>
      <dsp:spPr>
        <a:xfrm>
          <a:off x="91744" y="2632219"/>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B022E42-9D57-AE4A-B35D-2FFA666F242C}">
      <dsp:nvSpPr>
        <dsp:cNvPr id="0" name=""/>
        <dsp:cNvSpPr/>
      </dsp:nvSpPr>
      <dsp:spPr>
        <a:xfrm>
          <a:off x="862888" y="2632219"/>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D7FFFB9-41BD-D448-8D8B-0B691FB46B16}">
      <dsp:nvSpPr>
        <dsp:cNvPr id="0" name=""/>
        <dsp:cNvSpPr/>
      </dsp:nvSpPr>
      <dsp:spPr>
        <a:xfrm>
          <a:off x="1634642" y="2632219"/>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4C94724-8192-F444-84C4-5193FCA20E70}">
      <dsp:nvSpPr>
        <dsp:cNvPr id="0" name=""/>
        <dsp:cNvSpPr/>
      </dsp:nvSpPr>
      <dsp:spPr>
        <a:xfrm>
          <a:off x="2405786" y="2632219"/>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FBB4924-C5F7-8641-A3B1-706675295D8E}">
      <dsp:nvSpPr>
        <dsp:cNvPr id="0" name=""/>
        <dsp:cNvSpPr/>
      </dsp:nvSpPr>
      <dsp:spPr>
        <a:xfrm>
          <a:off x="3177539" y="2632219"/>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09C431E-B0F2-774F-AEED-EFB46218042F}">
      <dsp:nvSpPr>
        <dsp:cNvPr id="0" name=""/>
        <dsp:cNvSpPr/>
      </dsp:nvSpPr>
      <dsp:spPr>
        <a:xfrm>
          <a:off x="3948684" y="2632219"/>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802BC59-FE67-454C-AF88-63E97570ABD5}">
      <dsp:nvSpPr>
        <dsp:cNvPr id="0" name=""/>
        <dsp:cNvSpPr/>
      </dsp:nvSpPr>
      <dsp:spPr>
        <a:xfrm>
          <a:off x="4720437" y="2632219"/>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C6826CE-7AB1-0D40-9077-F1DF1C070EF5}">
      <dsp:nvSpPr>
        <dsp:cNvPr id="0" name=""/>
        <dsp:cNvSpPr/>
      </dsp:nvSpPr>
      <dsp:spPr>
        <a:xfrm>
          <a:off x="91744" y="2733819"/>
          <a:ext cx="5557723" cy="812800"/>
        </a:xfrm>
        <a:prstGeom prst="rect">
          <a:avLst/>
        </a:prstGeom>
        <a:solidFill>
          <a:schemeClr val="lt2">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8420" tIns="58420" rIns="58420" bIns="58420" numCol="1" spcCol="1270" anchor="ctr" anchorCtr="0">
          <a:noAutofit/>
        </a:bodyPr>
        <a:lstStyle/>
        <a:p>
          <a:pPr lvl="0" algn="l" defTabSz="1022350">
            <a:lnSpc>
              <a:spcPct val="90000"/>
            </a:lnSpc>
            <a:spcBef>
              <a:spcPct val="0"/>
            </a:spcBef>
            <a:spcAft>
              <a:spcPct val="35000"/>
            </a:spcAft>
          </a:pPr>
          <a:r>
            <a:rPr lang="fr-FR" sz="2300" kern="1200" dirty="0"/>
            <a:t>Analyse de l’ATA 06 de l’aéronef concerné</a:t>
          </a:r>
        </a:p>
      </dsp:txBody>
      <dsp:txXfrm>
        <a:off x="91744" y="2733819"/>
        <a:ext cx="5557723" cy="812800"/>
      </dsp:txXfrm>
    </dsp:sp>
    <dsp:sp modelId="{278CA66D-B76F-BD42-8B1F-0CEB65E87411}">
      <dsp:nvSpPr>
        <dsp:cNvPr id="0" name=""/>
        <dsp:cNvSpPr/>
      </dsp:nvSpPr>
      <dsp:spPr>
        <a:xfrm>
          <a:off x="91744" y="3763852"/>
          <a:ext cx="5486400" cy="498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b" anchorCtr="0">
          <a:noAutofit/>
        </a:bodyPr>
        <a:lstStyle/>
        <a:p>
          <a:pPr lvl="0" algn="l" defTabSz="1022350">
            <a:lnSpc>
              <a:spcPct val="90000"/>
            </a:lnSpc>
            <a:spcBef>
              <a:spcPct val="0"/>
            </a:spcBef>
            <a:spcAft>
              <a:spcPct val="35000"/>
            </a:spcAft>
          </a:pPr>
          <a:r>
            <a:rPr lang="fr-FR" sz="2300" kern="1200" dirty="0"/>
            <a:t>Zoning sur aéronef</a:t>
          </a:r>
        </a:p>
      </dsp:txBody>
      <dsp:txXfrm>
        <a:off x="91744" y="3763852"/>
        <a:ext cx="5486400" cy="498763"/>
      </dsp:txXfrm>
    </dsp:sp>
    <dsp:sp modelId="{23D71828-4EF9-FF4B-8941-E4C345AD4D42}">
      <dsp:nvSpPr>
        <dsp:cNvPr id="0" name=""/>
        <dsp:cNvSpPr/>
      </dsp:nvSpPr>
      <dsp:spPr>
        <a:xfrm>
          <a:off x="91744" y="4262616"/>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4D300D7-AEE8-EA4B-B61E-49A7F8163771}">
      <dsp:nvSpPr>
        <dsp:cNvPr id="0" name=""/>
        <dsp:cNvSpPr/>
      </dsp:nvSpPr>
      <dsp:spPr>
        <a:xfrm>
          <a:off x="862888" y="4262616"/>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CD314EE-3205-8145-AF57-8ADE244B35E5}">
      <dsp:nvSpPr>
        <dsp:cNvPr id="0" name=""/>
        <dsp:cNvSpPr/>
      </dsp:nvSpPr>
      <dsp:spPr>
        <a:xfrm>
          <a:off x="1634642" y="4262616"/>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DBC3F55-829A-C547-99FA-BE5EF99D259A}">
      <dsp:nvSpPr>
        <dsp:cNvPr id="0" name=""/>
        <dsp:cNvSpPr/>
      </dsp:nvSpPr>
      <dsp:spPr>
        <a:xfrm>
          <a:off x="2405786" y="4262616"/>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B3AA961-B03C-5D44-AB96-F5DE1E914C20}">
      <dsp:nvSpPr>
        <dsp:cNvPr id="0" name=""/>
        <dsp:cNvSpPr/>
      </dsp:nvSpPr>
      <dsp:spPr>
        <a:xfrm>
          <a:off x="3177539" y="4262616"/>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06B2993-9EDA-844E-99F6-052B8B483B1C}">
      <dsp:nvSpPr>
        <dsp:cNvPr id="0" name=""/>
        <dsp:cNvSpPr/>
      </dsp:nvSpPr>
      <dsp:spPr>
        <a:xfrm>
          <a:off x="3948684" y="4262616"/>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E4E1D9B-AFB5-944E-A938-B8CF627CE02F}">
      <dsp:nvSpPr>
        <dsp:cNvPr id="0" name=""/>
        <dsp:cNvSpPr/>
      </dsp:nvSpPr>
      <dsp:spPr>
        <a:xfrm>
          <a:off x="4720437" y="4262616"/>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2415B79-0C42-6D47-A3E6-E0C585EB9CAF}">
      <dsp:nvSpPr>
        <dsp:cNvPr id="0" name=""/>
        <dsp:cNvSpPr/>
      </dsp:nvSpPr>
      <dsp:spPr>
        <a:xfrm>
          <a:off x="91744" y="4364216"/>
          <a:ext cx="5557723" cy="812800"/>
        </a:xfrm>
        <a:prstGeom prst="rect">
          <a:avLst/>
        </a:prstGeom>
        <a:solidFill>
          <a:schemeClr val="accent6">
            <a:lumMod val="40000"/>
            <a:lumOff val="60000"/>
          </a:schemeClr>
        </a:solidFill>
        <a:ln w="6350" cap="flat" cmpd="sng" algn="ctr">
          <a:solidFill>
            <a:schemeClr val="dk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8420" tIns="58420" rIns="58420" bIns="58420" numCol="1" spcCol="1270" anchor="ctr" anchorCtr="0">
          <a:noAutofit/>
        </a:bodyPr>
        <a:lstStyle/>
        <a:p>
          <a:pPr lvl="0" algn="l" defTabSz="1022350">
            <a:lnSpc>
              <a:spcPct val="90000"/>
            </a:lnSpc>
            <a:spcBef>
              <a:spcPct val="0"/>
            </a:spcBef>
            <a:spcAft>
              <a:spcPct val="35000"/>
            </a:spcAft>
          </a:pPr>
          <a:r>
            <a:rPr lang="fr-FR" sz="2300" kern="1200" dirty="0"/>
            <a:t>Repérage d’équipements et relevés P/N, S/N </a:t>
          </a:r>
        </a:p>
      </dsp:txBody>
      <dsp:txXfrm>
        <a:off x="91744" y="4364216"/>
        <a:ext cx="5557723" cy="812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B6CFAD-CBA9-964E-B8BF-6D8BAF88CA4A}">
      <dsp:nvSpPr>
        <dsp:cNvPr id="0" name=""/>
        <dsp:cNvSpPr/>
      </dsp:nvSpPr>
      <dsp:spPr>
        <a:xfrm>
          <a:off x="1254" y="621323"/>
          <a:ext cx="1116716" cy="446686"/>
        </a:xfrm>
        <a:prstGeom prst="chevron">
          <a:avLst/>
        </a:prstGeom>
        <a:solidFill>
          <a:schemeClr val="accent2">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2012" tIns="30671" rIns="30671" bIns="30671" numCol="1" spcCol="1270" anchor="ctr" anchorCtr="0">
          <a:noAutofit/>
        </a:bodyPr>
        <a:lstStyle/>
        <a:p>
          <a:pPr lvl="0" algn="ctr" defTabSz="1022350">
            <a:lnSpc>
              <a:spcPct val="90000"/>
            </a:lnSpc>
            <a:spcBef>
              <a:spcPct val="0"/>
            </a:spcBef>
            <a:spcAft>
              <a:spcPct val="35000"/>
            </a:spcAft>
          </a:pPr>
          <a:r>
            <a:rPr lang="fr-FR" sz="2300" kern="1200" dirty="0"/>
            <a:t>P1-1</a:t>
          </a:r>
        </a:p>
      </dsp:txBody>
      <dsp:txXfrm>
        <a:off x="224597" y="621323"/>
        <a:ext cx="670030" cy="446686"/>
      </dsp:txXfrm>
    </dsp:sp>
    <dsp:sp modelId="{68F1B89B-CEBD-3A47-9ACD-07782FDCE4D9}">
      <dsp:nvSpPr>
        <dsp:cNvPr id="0" name=""/>
        <dsp:cNvSpPr/>
      </dsp:nvSpPr>
      <dsp:spPr>
        <a:xfrm>
          <a:off x="1006299" y="621323"/>
          <a:ext cx="1116716" cy="446686"/>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2012" tIns="30671" rIns="30671" bIns="30671" numCol="1" spcCol="1270" anchor="ctr" anchorCtr="0">
          <a:noAutofit/>
        </a:bodyPr>
        <a:lstStyle/>
        <a:p>
          <a:pPr lvl="0" algn="ctr" defTabSz="1022350">
            <a:lnSpc>
              <a:spcPct val="90000"/>
            </a:lnSpc>
            <a:spcBef>
              <a:spcPct val="0"/>
            </a:spcBef>
            <a:spcAft>
              <a:spcPct val="35000"/>
            </a:spcAft>
          </a:pPr>
          <a:r>
            <a:rPr lang="fr-FR" sz="2300" kern="1200" dirty="0"/>
            <a:t>P1-2</a:t>
          </a:r>
        </a:p>
      </dsp:txBody>
      <dsp:txXfrm>
        <a:off x="1229642" y="621323"/>
        <a:ext cx="670030" cy="446686"/>
      </dsp:txXfrm>
    </dsp:sp>
    <dsp:sp modelId="{944D764A-FF2E-DD4D-ADD2-5B90B0E642EE}">
      <dsp:nvSpPr>
        <dsp:cNvPr id="0" name=""/>
        <dsp:cNvSpPr/>
      </dsp:nvSpPr>
      <dsp:spPr>
        <a:xfrm>
          <a:off x="2011343" y="621323"/>
          <a:ext cx="1116716" cy="446686"/>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2012" tIns="30671" rIns="30671" bIns="30671" numCol="1" spcCol="1270" anchor="ctr" anchorCtr="0">
          <a:noAutofit/>
        </a:bodyPr>
        <a:lstStyle/>
        <a:p>
          <a:pPr lvl="0" algn="ctr" defTabSz="1022350">
            <a:lnSpc>
              <a:spcPct val="90000"/>
            </a:lnSpc>
            <a:spcBef>
              <a:spcPct val="0"/>
            </a:spcBef>
            <a:spcAft>
              <a:spcPct val="35000"/>
            </a:spcAft>
          </a:pPr>
          <a:r>
            <a:rPr lang="fr-FR" sz="2300" kern="1200" dirty="0"/>
            <a:t>P2-1</a:t>
          </a:r>
        </a:p>
      </dsp:txBody>
      <dsp:txXfrm>
        <a:off x="2234686" y="621323"/>
        <a:ext cx="670030" cy="446686"/>
      </dsp:txXfrm>
    </dsp:sp>
    <dsp:sp modelId="{F076B61E-A69A-7347-8319-348FC7E74A52}">
      <dsp:nvSpPr>
        <dsp:cNvPr id="0" name=""/>
        <dsp:cNvSpPr/>
      </dsp:nvSpPr>
      <dsp:spPr>
        <a:xfrm>
          <a:off x="3016388" y="621323"/>
          <a:ext cx="1116716" cy="446686"/>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2012" tIns="30671" rIns="30671" bIns="30671" numCol="1" spcCol="1270" anchor="ctr" anchorCtr="0">
          <a:noAutofit/>
        </a:bodyPr>
        <a:lstStyle/>
        <a:p>
          <a:pPr lvl="0" algn="ctr" defTabSz="1022350">
            <a:lnSpc>
              <a:spcPct val="90000"/>
            </a:lnSpc>
            <a:spcBef>
              <a:spcPct val="0"/>
            </a:spcBef>
            <a:spcAft>
              <a:spcPct val="35000"/>
            </a:spcAft>
          </a:pPr>
          <a:r>
            <a:rPr lang="fr-FR" sz="2300" kern="1200" dirty="0"/>
            <a:t>P2-2</a:t>
          </a:r>
        </a:p>
      </dsp:txBody>
      <dsp:txXfrm>
        <a:off x="3239731" y="621323"/>
        <a:ext cx="670030" cy="446686"/>
      </dsp:txXfrm>
    </dsp:sp>
    <dsp:sp modelId="{608E8D5B-1FEA-0B4D-B903-3C55B77BC048}">
      <dsp:nvSpPr>
        <dsp:cNvPr id="0" name=""/>
        <dsp:cNvSpPr/>
      </dsp:nvSpPr>
      <dsp:spPr>
        <a:xfrm>
          <a:off x="4021433" y="621323"/>
          <a:ext cx="1116716" cy="446686"/>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2012" tIns="30671" rIns="30671" bIns="30671" numCol="1" spcCol="1270" anchor="ctr" anchorCtr="0">
          <a:noAutofit/>
        </a:bodyPr>
        <a:lstStyle/>
        <a:p>
          <a:pPr lvl="0" algn="ctr" defTabSz="1022350">
            <a:lnSpc>
              <a:spcPct val="90000"/>
            </a:lnSpc>
            <a:spcBef>
              <a:spcPct val="0"/>
            </a:spcBef>
            <a:spcAft>
              <a:spcPct val="35000"/>
            </a:spcAft>
          </a:pPr>
          <a:r>
            <a:rPr lang="fr-FR" sz="2300" kern="1200" dirty="0"/>
            <a:t>P2-3</a:t>
          </a:r>
        </a:p>
      </dsp:txBody>
      <dsp:txXfrm>
        <a:off x="4244776" y="621323"/>
        <a:ext cx="670030" cy="44668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C438F4-0A98-814E-BF95-B7CD4D18FACF}">
      <dsp:nvSpPr>
        <dsp:cNvPr id="0" name=""/>
        <dsp:cNvSpPr/>
      </dsp:nvSpPr>
      <dsp:spPr>
        <a:xfrm>
          <a:off x="91744" y="503058"/>
          <a:ext cx="5486400" cy="498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b" anchorCtr="0">
          <a:noAutofit/>
        </a:bodyPr>
        <a:lstStyle/>
        <a:p>
          <a:pPr lvl="0" algn="l" defTabSz="1022350">
            <a:lnSpc>
              <a:spcPct val="90000"/>
            </a:lnSpc>
            <a:spcBef>
              <a:spcPct val="0"/>
            </a:spcBef>
            <a:spcAft>
              <a:spcPct val="35000"/>
            </a:spcAft>
          </a:pPr>
          <a:r>
            <a:rPr lang="fr-FR" sz="2300" kern="1200" dirty="0"/>
            <a:t>Fiche contrat pédagogique</a:t>
          </a:r>
        </a:p>
      </dsp:txBody>
      <dsp:txXfrm>
        <a:off x="91744" y="503058"/>
        <a:ext cx="5486400" cy="498763"/>
      </dsp:txXfrm>
    </dsp:sp>
    <dsp:sp modelId="{F518FA4F-1539-FA42-AEF2-13BCDA2DE050}">
      <dsp:nvSpPr>
        <dsp:cNvPr id="0" name=""/>
        <dsp:cNvSpPr/>
      </dsp:nvSpPr>
      <dsp:spPr>
        <a:xfrm>
          <a:off x="91744" y="1001822"/>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521CF77-E37A-3641-80E9-20ECD96A38AF}">
      <dsp:nvSpPr>
        <dsp:cNvPr id="0" name=""/>
        <dsp:cNvSpPr/>
      </dsp:nvSpPr>
      <dsp:spPr>
        <a:xfrm>
          <a:off x="862888" y="1001822"/>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11C8501-8610-A045-B790-245DEEE98589}">
      <dsp:nvSpPr>
        <dsp:cNvPr id="0" name=""/>
        <dsp:cNvSpPr/>
      </dsp:nvSpPr>
      <dsp:spPr>
        <a:xfrm>
          <a:off x="1634642" y="1001822"/>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DC363D0-7B97-1944-AD10-D10265D28118}">
      <dsp:nvSpPr>
        <dsp:cNvPr id="0" name=""/>
        <dsp:cNvSpPr/>
      </dsp:nvSpPr>
      <dsp:spPr>
        <a:xfrm>
          <a:off x="2405786" y="1001822"/>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3DE763D-3BAE-6D44-9471-D45E6396552E}">
      <dsp:nvSpPr>
        <dsp:cNvPr id="0" name=""/>
        <dsp:cNvSpPr/>
      </dsp:nvSpPr>
      <dsp:spPr>
        <a:xfrm>
          <a:off x="3177539" y="1001822"/>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48F06FD-9C60-8647-B81D-60DDA963D167}">
      <dsp:nvSpPr>
        <dsp:cNvPr id="0" name=""/>
        <dsp:cNvSpPr/>
      </dsp:nvSpPr>
      <dsp:spPr>
        <a:xfrm>
          <a:off x="3948684" y="1001822"/>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E08D919-7B1F-A141-A9C3-0B4CF04D87AF}">
      <dsp:nvSpPr>
        <dsp:cNvPr id="0" name=""/>
        <dsp:cNvSpPr/>
      </dsp:nvSpPr>
      <dsp:spPr>
        <a:xfrm>
          <a:off x="4720437" y="1001822"/>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555C5A3-13CB-084A-9BF6-190437F475A8}">
      <dsp:nvSpPr>
        <dsp:cNvPr id="0" name=""/>
        <dsp:cNvSpPr/>
      </dsp:nvSpPr>
      <dsp:spPr>
        <a:xfrm>
          <a:off x="91744" y="1103422"/>
          <a:ext cx="5557723" cy="812800"/>
        </a:xfrm>
        <a:prstGeom prst="rect">
          <a:avLst/>
        </a:prstGeom>
        <a:solidFill>
          <a:schemeClr val="lt2">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8420" tIns="58420" rIns="58420" bIns="58420" numCol="1" spcCol="1270" anchor="ctr" anchorCtr="0">
          <a:noAutofit/>
        </a:bodyPr>
        <a:lstStyle/>
        <a:p>
          <a:pPr lvl="0" algn="l" defTabSz="1022350">
            <a:lnSpc>
              <a:spcPct val="90000"/>
            </a:lnSpc>
            <a:spcBef>
              <a:spcPct val="0"/>
            </a:spcBef>
            <a:spcAft>
              <a:spcPct val="35000"/>
            </a:spcAft>
          </a:pPr>
          <a:r>
            <a:rPr lang="fr-FR" sz="2300" kern="1200" dirty="0"/>
            <a:t>Configuration aéronef avant intervention</a:t>
          </a:r>
        </a:p>
      </dsp:txBody>
      <dsp:txXfrm>
        <a:off x="91744" y="1103422"/>
        <a:ext cx="5557723" cy="812800"/>
      </dsp:txXfrm>
    </dsp:sp>
    <dsp:sp modelId="{8B2B8930-390F-CE41-93BC-791DF8224B9C}">
      <dsp:nvSpPr>
        <dsp:cNvPr id="0" name=""/>
        <dsp:cNvSpPr/>
      </dsp:nvSpPr>
      <dsp:spPr>
        <a:xfrm>
          <a:off x="91744" y="2133455"/>
          <a:ext cx="5486400" cy="498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b" anchorCtr="0">
          <a:noAutofit/>
        </a:bodyPr>
        <a:lstStyle/>
        <a:p>
          <a:pPr lvl="0" algn="l" defTabSz="1022350">
            <a:lnSpc>
              <a:spcPct val="90000"/>
            </a:lnSpc>
            <a:spcBef>
              <a:spcPct val="0"/>
            </a:spcBef>
            <a:spcAft>
              <a:spcPct val="35000"/>
            </a:spcAft>
          </a:pPr>
          <a:r>
            <a:rPr lang="fr-FR" sz="2300" kern="1200" dirty="0"/>
            <a:t>Zoning sur documentation</a:t>
          </a:r>
        </a:p>
      </dsp:txBody>
      <dsp:txXfrm>
        <a:off x="91744" y="2133455"/>
        <a:ext cx="5486400" cy="498763"/>
      </dsp:txXfrm>
    </dsp:sp>
    <dsp:sp modelId="{04E5C373-E710-FC45-A276-1A1FC48120D5}">
      <dsp:nvSpPr>
        <dsp:cNvPr id="0" name=""/>
        <dsp:cNvSpPr/>
      </dsp:nvSpPr>
      <dsp:spPr>
        <a:xfrm>
          <a:off x="91744" y="2632219"/>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B022E42-9D57-AE4A-B35D-2FFA666F242C}">
      <dsp:nvSpPr>
        <dsp:cNvPr id="0" name=""/>
        <dsp:cNvSpPr/>
      </dsp:nvSpPr>
      <dsp:spPr>
        <a:xfrm>
          <a:off x="862888" y="2632219"/>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D7FFFB9-41BD-D448-8D8B-0B691FB46B16}">
      <dsp:nvSpPr>
        <dsp:cNvPr id="0" name=""/>
        <dsp:cNvSpPr/>
      </dsp:nvSpPr>
      <dsp:spPr>
        <a:xfrm>
          <a:off x="1634642" y="2632219"/>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4C94724-8192-F444-84C4-5193FCA20E70}">
      <dsp:nvSpPr>
        <dsp:cNvPr id="0" name=""/>
        <dsp:cNvSpPr/>
      </dsp:nvSpPr>
      <dsp:spPr>
        <a:xfrm>
          <a:off x="2405786" y="2632219"/>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FBB4924-C5F7-8641-A3B1-706675295D8E}">
      <dsp:nvSpPr>
        <dsp:cNvPr id="0" name=""/>
        <dsp:cNvSpPr/>
      </dsp:nvSpPr>
      <dsp:spPr>
        <a:xfrm>
          <a:off x="3177539" y="2632219"/>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09C431E-B0F2-774F-AEED-EFB46218042F}">
      <dsp:nvSpPr>
        <dsp:cNvPr id="0" name=""/>
        <dsp:cNvSpPr/>
      </dsp:nvSpPr>
      <dsp:spPr>
        <a:xfrm>
          <a:off x="3948684" y="2632219"/>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802BC59-FE67-454C-AF88-63E97570ABD5}">
      <dsp:nvSpPr>
        <dsp:cNvPr id="0" name=""/>
        <dsp:cNvSpPr/>
      </dsp:nvSpPr>
      <dsp:spPr>
        <a:xfrm>
          <a:off x="4720437" y="2632219"/>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C6826CE-7AB1-0D40-9077-F1DF1C070EF5}">
      <dsp:nvSpPr>
        <dsp:cNvPr id="0" name=""/>
        <dsp:cNvSpPr/>
      </dsp:nvSpPr>
      <dsp:spPr>
        <a:xfrm>
          <a:off x="91744" y="2733819"/>
          <a:ext cx="5557723" cy="812800"/>
        </a:xfrm>
        <a:prstGeom prst="rect">
          <a:avLst/>
        </a:prstGeom>
        <a:solidFill>
          <a:schemeClr val="lt2">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8420" tIns="58420" rIns="58420" bIns="58420" numCol="1" spcCol="1270" anchor="ctr" anchorCtr="0">
          <a:noAutofit/>
        </a:bodyPr>
        <a:lstStyle/>
        <a:p>
          <a:pPr lvl="0" algn="l" defTabSz="1022350">
            <a:lnSpc>
              <a:spcPct val="90000"/>
            </a:lnSpc>
            <a:spcBef>
              <a:spcPct val="0"/>
            </a:spcBef>
            <a:spcAft>
              <a:spcPct val="35000"/>
            </a:spcAft>
          </a:pPr>
          <a:r>
            <a:rPr lang="fr-FR" sz="2300" kern="1200" dirty="0"/>
            <a:t>Analyse de l’ATA 06 de l’aéronef concerné</a:t>
          </a:r>
        </a:p>
      </dsp:txBody>
      <dsp:txXfrm>
        <a:off x="91744" y="2733819"/>
        <a:ext cx="5557723" cy="812800"/>
      </dsp:txXfrm>
    </dsp:sp>
    <dsp:sp modelId="{278CA66D-B76F-BD42-8B1F-0CEB65E87411}">
      <dsp:nvSpPr>
        <dsp:cNvPr id="0" name=""/>
        <dsp:cNvSpPr/>
      </dsp:nvSpPr>
      <dsp:spPr>
        <a:xfrm>
          <a:off x="91744" y="3763852"/>
          <a:ext cx="5486400" cy="498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b" anchorCtr="0">
          <a:noAutofit/>
        </a:bodyPr>
        <a:lstStyle/>
        <a:p>
          <a:pPr lvl="0" algn="l" defTabSz="1022350">
            <a:lnSpc>
              <a:spcPct val="90000"/>
            </a:lnSpc>
            <a:spcBef>
              <a:spcPct val="0"/>
            </a:spcBef>
            <a:spcAft>
              <a:spcPct val="35000"/>
            </a:spcAft>
          </a:pPr>
          <a:r>
            <a:rPr lang="fr-FR" sz="2300" kern="1200" dirty="0"/>
            <a:t>Zoning sur aéronef</a:t>
          </a:r>
        </a:p>
      </dsp:txBody>
      <dsp:txXfrm>
        <a:off x="91744" y="3763852"/>
        <a:ext cx="5486400" cy="498763"/>
      </dsp:txXfrm>
    </dsp:sp>
    <dsp:sp modelId="{23D71828-4EF9-FF4B-8941-E4C345AD4D42}">
      <dsp:nvSpPr>
        <dsp:cNvPr id="0" name=""/>
        <dsp:cNvSpPr/>
      </dsp:nvSpPr>
      <dsp:spPr>
        <a:xfrm>
          <a:off x="91744" y="4262616"/>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4D300D7-AEE8-EA4B-B61E-49A7F8163771}">
      <dsp:nvSpPr>
        <dsp:cNvPr id="0" name=""/>
        <dsp:cNvSpPr/>
      </dsp:nvSpPr>
      <dsp:spPr>
        <a:xfrm>
          <a:off x="862888" y="4262616"/>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CD314EE-3205-8145-AF57-8ADE244B35E5}">
      <dsp:nvSpPr>
        <dsp:cNvPr id="0" name=""/>
        <dsp:cNvSpPr/>
      </dsp:nvSpPr>
      <dsp:spPr>
        <a:xfrm>
          <a:off x="1634642" y="4262616"/>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DBC3F55-829A-C547-99FA-BE5EF99D259A}">
      <dsp:nvSpPr>
        <dsp:cNvPr id="0" name=""/>
        <dsp:cNvSpPr/>
      </dsp:nvSpPr>
      <dsp:spPr>
        <a:xfrm>
          <a:off x="2405786" y="4262616"/>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B3AA961-B03C-5D44-AB96-F5DE1E914C20}">
      <dsp:nvSpPr>
        <dsp:cNvPr id="0" name=""/>
        <dsp:cNvSpPr/>
      </dsp:nvSpPr>
      <dsp:spPr>
        <a:xfrm>
          <a:off x="3177539" y="4262616"/>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06B2993-9EDA-844E-99F6-052B8B483B1C}">
      <dsp:nvSpPr>
        <dsp:cNvPr id="0" name=""/>
        <dsp:cNvSpPr/>
      </dsp:nvSpPr>
      <dsp:spPr>
        <a:xfrm>
          <a:off x="3948684" y="4262616"/>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E4E1D9B-AFB5-944E-A938-B8CF627CE02F}">
      <dsp:nvSpPr>
        <dsp:cNvPr id="0" name=""/>
        <dsp:cNvSpPr/>
      </dsp:nvSpPr>
      <dsp:spPr>
        <a:xfrm>
          <a:off x="4720437" y="4262616"/>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2415B79-0C42-6D47-A3E6-E0C585EB9CAF}">
      <dsp:nvSpPr>
        <dsp:cNvPr id="0" name=""/>
        <dsp:cNvSpPr/>
      </dsp:nvSpPr>
      <dsp:spPr>
        <a:xfrm>
          <a:off x="91744" y="4364216"/>
          <a:ext cx="5557723" cy="812800"/>
        </a:xfrm>
        <a:prstGeom prst="rect">
          <a:avLst/>
        </a:prstGeom>
        <a:solidFill>
          <a:schemeClr val="accent6">
            <a:lumMod val="40000"/>
            <a:lumOff val="60000"/>
          </a:schemeClr>
        </a:solidFill>
        <a:ln w="6350" cap="flat" cmpd="sng" algn="ctr">
          <a:solidFill>
            <a:schemeClr val="dk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8420" tIns="58420" rIns="58420" bIns="58420" numCol="1" spcCol="1270" anchor="ctr" anchorCtr="0">
          <a:noAutofit/>
        </a:bodyPr>
        <a:lstStyle/>
        <a:p>
          <a:pPr lvl="0" algn="l" defTabSz="1022350">
            <a:lnSpc>
              <a:spcPct val="90000"/>
            </a:lnSpc>
            <a:spcBef>
              <a:spcPct val="0"/>
            </a:spcBef>
            <a:spcAft>
              <a:spcPct val="35000"/>
            </a:spcAft>
          </a:pPr>
          <a:r>
            <a:rPr lang="fr-FR" sz="2300" kern="1200" dirty="0"/>
            <a:t>Repérage d’équipements et relevés P/N, S/N </a:t>
          </a:r>
        </a:p>
      </dsp:txBody>
      <dsp:txXfrm>
        <a:off x="91744" y="4364216"/>
        <a:ext cx="5557723" cy="81280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C438F4-0A98-814E-BF95-B7CD4D18FACF}">
      <dsp:nvSpPr>
        <dsp:cNvPr id="0" name=""/>
        <dsp:cNvSpPr/>
      </dsp:nvSpPr>
      <dsp:spPr>
        <a:xfrm>
          <a:off x="91744" y="503058"/>
          <a:ext cx="5486400" cy="498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b" anchorCtr="0">
          <a:noAutofit/>
        </a:bodyPr>
        <a:lstStyle/>
        <a:p>
          <a:pPr lvl="0" algn="l" defTabSz="1022350">
            <a:lnSpc>
              <a:spcPct val="90000"/>
            </a:lnSpc>
            <a:spcBef>
              <a:spcPct val="0"/>
            </a:spcBef>
            <a:spcAft>
              <a:spcPct val="35000"/>
            </a:spcAft>
          </a:pPr>
          <a:r>
            <a:rPr lang="fr-FR" sz="2300" kern="1200" dirty="0"/>
            <a:t>Fiche contrat pédagogique</a:t>
          </a:r>
        </a:p>
      </dsp:txBody>
      <dsp:txXfrm>
        <a:off x="91744" y="503058"/>
        <a:ext cx="5486400" cy="498763"/>
      </dsp:txXfrm>
    </dsp:sp>
    <dsp:sp modelId="{F518FA4F-1539-FA42-AEF2-13BCDA2DE050}">
      <dsp:nvSpPr>
        <dsp:cNvPr id="0" name=""/>
        <dsp:cNvSpPr/>
      </dsp:nvSpPr>
      <dsp:spPr>
        <a:xfrm>
          <a:off x="91744" y="1001822"/>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521CF77-E37A-3641-80E9-20ECD96A38AF}">
      <dsp:nvSpPr>
        <dsp:cNvPr id="0" name=""/>
        <dsp:cNvSpPr/>
      </dsp:nvSpPr>
      <dsp:spPr>
        <a:xfrm>
          <a:off x="862888" y="1001822"/>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11C8501-8610-A045-B790-245DEEE98589}">
      <dsp:nvSpPr>
        <dsp:cNvPr id="0" name=""/>
        <dsp:cNvSpPr/>
      </dsp:nvSpPr>
      <dsp:spPr>
        <a:xfrm>
          <a:off x="1634642" y="1001822"/>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DC363D0-7B97-1944-AD10-D10265D28118}">
      <dsp:nvSpPr>
        <dsp:cNvPr id="0" name=""/>
        <dsp:cNvSpPr/>
      </dsp:nvSpPr>
      <dsp:spPr>
        <a:xfrm>
          <a:off x="2405786" y="1001822"/>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3DE763D-3BAE-6D44-9471-D45E6396552E}">
      <dsp:nvSpPr>
        <dsp:cNvPr id="0" name=""/>
        <dsp:cNvSpPr/>
      </dsp:nvSpPr>
      <dsp:spPr>
        <a:xfrm>
          <a:off x="3177539" y="1001822"/>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48F06FD-9C60-8647-B81D-60DDA963D167}">
      <dsp:nvSpPr>
        <dsp:cNvPr id="0" name=""/>
        <dsp:cNvSpPr/>
      </dsp:nvSpPr>
      <dsp:spPr>
        <a:xfrm>
          <a:off x="3948684" y="1001822"/>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E08D919-7B1F-A141-A9C3-0B4CF04D87AF}">
      <dsp:nvSpPr>
        <dsp:cNvPr id="0" name=""/>
        <dsp:cNvSpPr/>
      </dsp:nvSpPr>
      <dsp:spPr>
        <a:xfrm>
          <a:off x="4720437" y="1001822"/>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555C5A3-13CB-084A-9BF6-190437F475A8}">
      <dsp:nvSpPr>
        <dsp:cNvPr id="0" name=""/>
        <dsp:cNvSpPr/>
      </dsp:nvSpPr>
      <dsp:spPr>
        <a:xfrm>
          <a:off x="91744" y="1103422"/>
          <a:ext cx="5557723" cy="812800"/>
        </a:xfrm>
        <a:prstGeom prst="rect">
          <a:avLst/>
        </a:prstGeom>
        <a:solidFill>
          <a:schemeClr val="lt2">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8420" tIns="58420" rIns="58420" bIns="58420" numCol="1" spcCol="1270" anchor="ctr" anchorCtr="0">
          <a:noAutofit/>
        </a:bodyPr>
        <a:lstStyle/>
        <a:p>
          <a:pPr lvl="0" algn="l" defTabSz="1022350">
            <a:lnSpc>
              <a:spcPct val="90000"/>
            </a:lnSpc>
            <a:spcBef>
              <a:spcPct val="0"/>
            </a:spcBef>
            <a:spcAft>
              <a:spcPct val="35000"/>
            </a:spcAft>
          </a:pPr>
          <a:r>
            <a:rPr lang="fr-FR" sz="2300" kern="1200" dirty="0"/>
            <a:t>Configuration aéronef avant intervention</a:t>
          </a:r>
        </a:p>
      </dsp:txBody>
      <dsp:txXfrm>
        <a:off x="91744" y="1103422"/>
        <a:ext cx="5557723" cy="812800"/>
      </dsp:txXfrm>
    </dsp:sp>
    <dsp:sp modelId="{8B2B8930-390F-CE41-93BC-791DF8224B9C}">
      <dsp:nvSpPr>
        <dsp:cNvPr id="0" name=""/>
        <dsp:cNvSpPr/>
      </dsp:nvSpPr>
      <dsp:spPr>
        <a:xfrm>
          <a:off x="91744" y="2133455"/>
          <a:ext cx="5486400" cy="498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b" anchorCtr="0">
          <a:noAutofit/>
        </a:bodyPr>
        <a:lstStyle/>
        <a:p>
          <a:pPr lvl="0" algn="l" defTabSz="1022350">
            <a:lnSpc>
              <a:spcPct val="90000"/>
            </a:lnSpc>
            <a:spcBef>
              <a:spcPct val="0"/>
            </a:spcBef>
            <a:spcAft>
              <a:spcPct val="35000"/>
            </a:spcAft>
          </a:pPr>
          <a:r>
            <a:rPr lang="fr-FR" sz="2300" kern="1200" dirty="0"/>
            <a:t>Zoning sur documentation</a:t>
          </a:r>
        </a:p>
      </dsp:txBody>
      <dsp:txXfrm>
        <a:off x="91744" y="2133455"/>
        <a:ext cx="5486400" cy="498763"/>
      </dsp:txXfrm>
    </dsp:sp>
    <dsp:sp modelId="{04E5C373-E710-FC45-A276-1A1FC48120D5}">
      <dsp:nvSpPr>
        <dsp:cNvPr id="0" name=""/>
        <dsp:cNvSpPr/>
      </dsp:nvSpPr>
      <dsp:spPr>
        <a:xfrm>
          <a:off x="91744" y="2632219"/>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B022E42-9D57-AE4A-B35D-2FFA666F242C}">
      <dsp:nvSpPr>
        <dsp:cNvPr id="0" name=""/>
        <dsp:cNvSpPr/>
      </dsp:nvSpPr>
      <dsp:spPr>
        <a:xfrm>
          <a:off x="862888" y="2632219"/>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D7FFFB9-41BD-D448-8D8B-0B691FB46B16}">
      <dsp:nvSpPr>
        <dsp:cNvPr id="0" name=""/>
        <dsp:cNvSpPr/>
      </dsp:nvSpPr>
      <dsp:spPr>
        <a:xfrm>
          <a:off x="1634642" y="2632219"/>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4C94724-8192-F444-84C4-5193FCA20E70}">
      <dsp:nvSpPr>
        <dsp:cNvPr id="0" name=""/>
        <dsp:cNvSpPr/>
      </dsp:nvSpPr>
      <dsp:spPr>
        <a:xfrm>
          <a:off x="2405786" y="2632219"/>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FBB4924-C5F7-8641-A3B1-706675295D8E}">
      <dsp:nvSpPr>
        <dsp:cNvPr id="0" name=""/>
        <dsp:cNvSpPr/>
      </dsp:nvSpPr>
      <dsp:spPr>
        <a:xfrm>
          <a:off x="3177539" y="2632219"/>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09C431E-B0F2-774F-AEED-EFB46218042F}">
      <dsp:nvSpPr>
        <dsp:cNvPr id="0" name=""/>
        <dsp:cNvSpPr/>
      </dsp:nvSpPr>
      <dsp:spPr>
        <a:xfrm>
          <a:off x="3948684" y="2632219"/>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802BC59-FE67-454C-AF88-63E97570ABD5}">
      <dsp:nvSpPr>
        <dsp:cNvPr id="0" name=""/>
        <dsp:cNvSpPr/>
      </dsp:nvSpPr>
      <dsp:spPr>
        <a:xfrm>
          <a:off x="4720437" y="2632219"/>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C6826CE-7AB1-0D40-9077-F1DF1C070EF5}">
      <dsp:nvSpPr>
        <dsp:cNvPr id="0" name=""/>
        <dsp:cNvSpPr/>
      </dsp:nvSpPr>
      <dsp:spPr>
        <a:xfrm>
          <a:off x="91744" y="2733819"/>
          <a:ext cx="5557723" cy="812800"/>
        </a:xfrm>
        <a:prstGeom prst="rect">
          <a:avLst/>
        </a:prstGeom>
        <a:solidFill>
          <a:schemeClr val="lt2">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8420" tIns="58420" rIns="58420" bIns="58420" numCol="1" spcCol="1270" anchor="ctr" anchorCtr="0">
          <a:noAutofit/>
        </a:bodyPr>
        <a:lstStyle/>
        <a:p>
          <a:pPr lvl="0" algn="l" defTabSz="1022350">
            <a:lnSpc>
              <a:spcPct val="90000"/>
            </a:lnSpc>
            <a:spcBef>
              <a:spcPct val="0"/>
            </a:spcBef>
            <a:spcAft>
              <a:spcPct val="35000"/>
            </a:spcAft>
          </a:pPr>
          <a:r>
            <a:rPr lang="fr-FR" sz="2300" kern="1200" dirty="0"/>
            <a:t>Analyse de l’ATA 06 de l’aéronef concerné</a:t>
          </a:r>
        </a:p>
      </dsp:txBody>
      <dsp:txXfrm>
        <a:off x="91744" y="2733819"/>
        <a:ext cx="5557723" cy="812800"/>
      </dsp:txXfrm>
    </dsp:sp>
    <dsp:sp modelId="{278CA66D-B76F-BD42-8B1F-0CEB65E87411}">
      <dsp:nvSpPr>
        <dsp:cNvPr id="0" name=""/>
        <dsp:cNvSpPr/>
      </dsp:nvSpPr>
      <dsp:spPr>
        <a:xfrm>
          <a:off x="91744" y="3763852"/>
          <a:ext cx="5486400" cy="498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b" anchorCtr="0">
          <a:noAutofit/>
        </a:bodyPr>
        <a:lstStyle/>
        <a:p>
          <a:pPr lvl="0" algn="l" defTabSz="1022350">
            <a:lnSpc>
              <a:spcPct val="90000"/>
            </a:lnSpc>
            <a:spcBef>
              <a:spcPct val="0"/>
            </a:spcBef>
            <a:spcAft>
              <a:spcPct val="35000"/>
            </a:spcAft>
          </a:pPr>
          <a:r>
            <a:rPr lang="fr-FR" sz="2300" kern="1200" dirty="0"/>
            <a:t>Zoning sur aéronef</a:t>
          </a:r>
        </a:p>
      </dsp:txBody>
      <dsp:txXfrm>
        <a:off x="91744" y="3763852"/>
        <a:ext cx="5486400" cy="498763"/>
      </dsp:txXfrm>
    </dsp:sp>
    <dsp:sp modelId="{23D71828-4EF9-FF4B-8941-E4C345AD4D42}">
      <dsp:nvSpPr>
        <dsp:cNvPr id="0" name=""/>
        <dsp:cNvSpPr/>
      </dsp:nvSpPr>
      <dsp:spPr>
        <a:xfrm>
          <a:off x="91744" y="4262616"/>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4D300D7-AEE8-EA4B-B61E-49A7F8163771}">
      <dsp:nvSpPr>
        <dsp:cNvPr id="0" name=""/>
        <dsp:cNvSpPr/>
      </dsp:nvSpPr>
      <dsp:spPr>
        <a:xfrm>
          <a:off x="862888" y="4262616"/>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CD314EE-3205-8145-AF57-8ADE244B35E5}">
      <dsp:nvSpPr>
        <dsp:cNvPr id="0" name=""/>
        <dsp:cNvSpPr/>
      </dsp:nvSpPr>
      <dsp:spPr>
        <a:xfrm>
          <a:off x="1634642" y="4262616"/>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DBC3F55-829A-C547-99FA-BE5EF99D259A}">
      <dsp:nvSpPr>
        <dsp:cNvPr id="0" name=""/>
        <dsp:cNvSpPr/>
      </dsp:nvSpPr>
      <dsp:spPr>
        <a:xfrm>
          <a:off x="2405786" y="4262616"/>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B3AA961-B03C-5D44-AB96-F5DE1E914C20}">
      <dsp:nvSpPr>
        <dsp:cNvPr id="0" name=""/>
        <dsp:cNvSpPr/>
      </dsp:nvSpPr>
      <dsp:spPr>
        <a:xfrm>
          <a:off x="3177539" y="4262616"/>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06B2993-9EDA-844E-99F6-052B8B483B1C}">
      <dsp:nvSpPr>
        <dsp:cNvPr id="0" name=""/>
        <dsp:cNvSpPr/>
      </dsp:nvSpPr>
      <dsp:spPr>
        <a:xfrm>
          <a:off x="3948684" y="4262616"/>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E4E1D9B-AFB5-944E-A938-B8CF627CE02F}">
      <dsp:nvSpPr>
        <dsp:cNvPr id="0" name=""/>
        <dsp:cNvSpPr/>
      </dsp:nvSpPr>
      <dsp:spPr>
        <a:xfrm>
          <a:off x="4720437" y="4262616"/>
          <a:ext cx="1283817" cy="1016000"/>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2415B79-0C42-6D47-A3E6-E0C585EB9CAF}">
      <dsp:nvSpPr>
        <dsp:cNvPr id="0" name=""/>
        <dsp:cNvSpPr/>
      </dsp:nvSpPr>
      <dsp:spPr>
        <a:xfrm>
          <a:off x="91744" y="4364216"/>
          <a:ext cx="5557723" cy="812800"/>
        </a:xfrm>
        <a:prstGeom prst="rect">
          <a:avLst/>
        </a:prstGeom>
        <a:solidFill>
          <a:schemeClr val="accent6">
            <a:lumMod val="40000"/>
            <a:lumOff val="60000"/>
          </a:schemeClr>
        </a:solidFill>
        <a:ln w="6350" cap="flat" cmpd="sng" algn="ctr">
          <a:solidFill>
            <a:schemeClr val="dk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8420" tIns="58420" rIns="58420" bIns="58420" numCol="1" spcCol="1270" anchor="ctr" anchorCtr="0">
          <a:noAutofit/>
        </a:bodyPr>
        <a:lstStyle/>
        <a:p>
          <a:pPr lvl="0" algn="l" defTabSz="1022350">
            <a:lnSpc>
              <a:spcPct val="90000"/>
            </a:lnSpc>
            <a:spcBef>
              <a:spcPct val="0"/>
            </a:spcBef>
            <a:spcAft>
              <a:spcPct val="35000"/>
            </a:spcAft>
          </a:pPr>
          <a:r>
            <a:rPr lang="fr-FR" sz="2300" kern="1200" dirty="0"/>
            <a:t>Repérage d’équipements et relevés P/N, S/N </a:t>
          </a:r>
        </a:p>
      </dsp:txBody>
      <dsp:txXfrm>
        <a:off x="91744" y="4364216"/>
        <a:ext cx="5557723" cy="81280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E54805-C270-1A47-B5DB-368B4487FC04}">
      <dsp:nvSpPr>
        <dsp:cNvPr id="0" name=""/>
        <dsp:cNvSpPr/>
      </dsp:nvSpPr>
      <dsp:spPr>
        <a:xfrm rot="5400000">
          <a:off x="-229787" y="236470"/>
          <a:ext cx="1531918" cy="1072342"/>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kern="1200" dirty="0"/>
            <a:t>Documentation</a:t>
          </a:r>
        </a:p>
      </dsp:txBody>
      <dsp:txXfrm rot="-5400000">
        <a:off x="1" y="542853"/>
        <a:ext cx="1072342" cy="459576"/>
      </dsp:txXfrm>
    </dsp:sp>
    <dsp:sp modelId="{C3897C4D-7F32-CE4D-AF17-2A0941895DE7}">
      <dsp:nvSpPr>
        <dsp:cNvPr id="0" name=""/>
        <dsp:cNvSpPr/>
      </dsp:nvSpPr>
      <dsp:spPr>
        <a:xfrm rot="5400000">
          <a:off x="5954570" y="-4875544"/>
          <a:ext cx="995746" cy="10760202"/>
        </a:xfrm>
        <a:prstGeom prst="round2Same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fr-FR" sz="1600" kern="1200" dirty="0"/>
            <a:t>La documentation nécessaire à l’intervention est identifiée</a:t>
          </a:r>
        </a:p>
        <a:p>
          <a:pPr marL="171450" lvl="1" indent="-171450" algn="l" defTabSz="711200">
            <a:lnSpc>
              <a:spcPct val="90000"/>
            </a:lnSpc>
            <a:spcBef>
              <a:spcPct val="0"/>
            </a:spcBef>
            <a:spcAft>
              <a:spcPct val="15000"/>
            </a:spcAft>
            <a:buChar char="••"/>
          </a:pPr>
          <a:r>
            <a:rPr lang="fr-FR" sz="1600" kern="1200" dirty="0"/>
            <a:t>Les données nécessaires à l’intervention sont extraites de la documentation</a:t>
          </a:r>
        </a:p>
      </dsp:txBody>
      <dsp:txXfrm rot="-5400000">
        <a:off x="1072342" y="55292"/>
        <a:ext cx="10711594" cy="898530"/>
      </dsp:txXfrm>
    </dsp:sp>
    <dsp:sp modelId="{BA7DC86A-B484-8749-B5D4-580F1F609C3E}">
      <dsp:nvSpPr>
        <dsp:cNvPr id="0" name=""/>
        <dsp:cNvSpPr/>
      </dsp:nvSpPr>
      <dsp:spPr>
        <a:xfrm rot="5400000">
          <a:off x="-229787" y="1624670"/>
          <a:ext cx="1531918" cy="1072342"/>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kern="1200" dirty="0"/>
            <a:t>Préparation</a:t>
          </a:r>
        </a:p>
      </dsp:txBody>
      <dsp:txXfrm rot="-5400000">
        <a:off x="1" y="1931053"/>
        <a:ext cx="1072342" cy="459576"/>
      </dsp:txXfrm>
    </dsp:sp>
    <dsp:sp modelId="{C9AFE577-56CB-0148-A8B7-5D4F11398635}">
      <dsp:nvSpPr>
        <dsp:cNvPr id="0" name=""/>
        <dsp:cNvSpPr/>
      </dsp:nvSpPr>
      <dsp:spPr>
        <a:xfrm rot="5400000">
          <a:off x="5954570" y="-3487345"/>
          <a:ext cx="995746" cy="10760202"/>
        </a:xfrm>
        <a:prstGeom prst="round2Same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fr-FR" sz="1600" kern="1200" dirty="0"/>
            <a:t>Le matériel nécessaire à l’intervention est recensé</a:t>
          </a:r>
        </a:p>
        <a:p>
          <a:pPr marL="171450" lvl="1" indent="-171450" algn="l" defTabSz="711200">
            <a:lnSpc>
              <a:spcPct val="90000"/>
            </a:lnSpc>
            <a:spcBef>
              <a:spcPct val="0"/>
            </a:spcBef>
            <a:spcAft>
              <a:spcPct val="15000"/>
            </a:spcAft>
            <a:buChar char="••"/>
          </a:pPr>
          <a:r>
            <a:rPr lang="fr-FR" sz="1600" kern="1200" dirty="0"/>
            <a:t>Les conditions de réalisations sont listées (configuration aéronef, sécurisation,…)</a:t>
          </a:r>
        </a:p>
        <a:p>
          <a:pPr marL="171450" lvl="1" indent="-171450" algn="l" defTabSz="711200">
            <a:lnSpc>
              <a:spcPct val="90000"/>
            </a:lnSpc>
            <a:spcBef>
              <a:spcPct val="0"/>
            </a:spcBef>
            <a:spcAft>
              <a:spcPct val="15000"/>
            </a:spcAft>
            <a:buChar char="••"/>
          </a:pPr>
          <a:r>
            <a:rPr lang="fr-FR" sz="1600" kern="1200" dirty="0"/>
            <a:t>La zone d’intervention est repérée</a:t>
          </a:r>
        </a:p>
      </dsp:txBody>
      <dsp:txXfrm rot="-5400000">
        <a:off x="1072342" y="1443491"/>
        <a:ext cx="10711594" cy="898530"/>
      </dsp:txXfrm>
    </dsp:sp>
    <dsp:sp modelId="{E26CC4A1-B8F2-BD41-8E02-A49F717F7FDB}">
      <dsp:nvSpPr>
        <dsp:cNvPr id="0" name=""/>
        <dsp:cNvSpPr/>
      </dsp:nvSpPr>
      <dsp:spPr>
        <a:xfrm rot="5400000">
          <a:off x="-229787" y="3012869"/>
          <a:ext cx="1531918" cy="1072342"/>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kern="1200" dirty="0"/>
            <a:t>Intervention</a:t>
          </a:r>
        </a:p>
      </dsp:txBody>
      <dsp:txXfrm rot="-5400000">
        <a:off x="1" y="3319252"/>
        <a:ext cx="1072342" cy="459576"/>
      </dsp:txXfrm>
    </dsp:sp>
    <dsp:sp modelId="{D9CE2AB1-FF44-3D4B-AF77-B73EA0C3BD4B}">
      <dsp:nvSpPr>
        <dsp:cNvPr id="0" name=""/>
        <dsp:cNvSpPr/>
      </dsp:nvSpPr>
      <dsp:spPr>
        <a:xfrm rot="5400000">
          <a:off x="5954570" y="-2099145"/>
          <a:ext cx="995746" cy="10760202"/>
        </a:xfrm>
        <a:prstGeom prst="round2Same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fr-FR" sz="1600" kern="1200" dirty="0"/>
            <a:t>L’aéronef est configuré en vue de l’intervention</a:t>
          </a:r>
        </a:p>
        <a:p>
          <a:pPr marL="171450" lvl="1" indent="-171450" algn="l" defTabSz="711200">
            <a:lnSpc>
              <a:spcPct val="90000"/>
            </a:lnSpc>
            <a:spcBef>
              <a:spcPct val="0"/>
            </a:spcBef>
            <a:spcAft>
              <a:spcPct val="15000"/>
            </a:spcAft>
            <a:buChar char="••"/>
          </a:pPr>
          <a:r>
            <a:rPr lang="fr-FR" sz="1600" kern="1200" dirty="0"/>
            <a:t>L’intervention est sécurisée</a:t>
          </a:r>
        </a:p>
        <a:p>
          <a:pPr marL="171450" lvl="1" indent="-171450" algn="l" defTabSz="711200">
            <a:lnSpc>
              <a:spcPct val="90000"/>
            </a:lnSpc>
            <a:spcBef>
              <a:spcPct val="0"/>
            </a:spcBef>
            <a:spcAft>
              <a:spcPct val="15000"/>
            </a:spcAft>
            <a:buChar char="••"/>
          </a:pPr>
          <a:r>
            <a:rPr lang="fr-FR" sz="1600" kern="1200" dirty="0"/>
            <a:t>L’intervention est réalisée sans faille (zone et équipement identifiés, P/N et S/N relevés)</a:t>
          </a:r>
        </a:p>
        <a:p>
          <a:pPr marL="171450" lvl="1" indent="-171450" algn="l" defTabSz="711200">
            <a:lnSpc>
              <a:spcPct val="90000"/>
            </a:lnSpc>
            <a:spcBef>
              <a:spcPct val="0"/>
            </a:spcBef>
            <a:spcAft>
              <a:spcPct val="15000"/>
            </a:spcAft>
            <a:buChar char="••"/>
          </a:pPr>
          <a:r>
            <a:rPr lang="fr-FR" sz="1600" kern="1200" dirty="0"/>
            <a:t>Les informations relevées sur aéronef sont fiables pour le suivi de navigabilité (comparaison avec la documentation)</a:t>
          </a:r>
        </a:p>
      </dsp:txBody>
      <dsp:txXfrm rot="-5400000">
        <a:off x="1072342" y="2831691"/>
        <a:ext cx="10711594" cy="898530"/>
      </dsp:txXfrm>
    </dsp:sp>
    <dsp:sp modelId="{50ABC32C-4D43-6143-B712-D3FB466B443F}">
      <dsp:nvSpPr>
        <dsp:cNvPr id="0" name=""/>
        <dsp:cNvSpPr/>
      </dsp:nvSpPr>
      <dsp:spPr>
        <a:xfrm rot="5400000">
          <a:off x="-229787" y="4401069"/>
          <a:ext cx="1531918" cy="1072342"/>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kern="1200" dirty="0"/>
            <a:t>traçabilité</a:t>
          </a:r>
        </a:p>
      </dsp:txBody>
      <dsp:txXfrm rot="-5400000">
        <a:off x="1" y="4707452"/>
        <a:ext cx="1072342" cy="459576"/>
      </dsp:txXfrm>
    </dsp:sp>
    <dsp:sp modelId="{81F1CCAD-3840-0447-B48E-64F718DB80AA}">
      <dsp:nvSpPr>
        <dsp:cNvPr id="0" name=""/>
        <dsp:cNvSpPr/>
      </dsp:nvSpPr>
      <dsp:spPr>
        <a:xfrm rot="5400000">
          <a:off x="5954570" y="-710946"/>
          <a:ext cx="995746" cy="10760202"/>
        </a:xfrm>
        <a:prstGeom prst="round2Same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fr-FR" sz="1600" kern="1200" dirty="0"/>
            <a:t>les erreurs potentielles sont repérées</a:t>
          </a:r>
        </a:p>
        <a:p>
          <a:pPr marL="171450" lvl="1" indent="-171450" algn="l" defTabSz="711200">
            <a:lnSpc>
              <a:spcPct val="90000"/>
            </a:lnSpc>
            <a:spcBef>
              <a:spcPct val="0"/>
            </a:spcBef>
            <a:spcAft>
              <a:spcPct val="15000"/>
            </a:spcAft>
            <a:buChar char="••"/>
          </a:pPr>
          <a:r>
            <a:rPr lang="fr-FR" sz="1600" kern="1200" dirty="0"/>
            <a:t>les documents de traçabilité sont identifiés et vérifiés</a:t>
          </a:r>
        </a:p>
        <a:p>
          <a:pPr marL="171450" lvl="1" indent="-171450" algn="l" defTabSz="711200">
            <a:lnSpc>
              <a:spcPct val="90000"/>
            </a:lnSpc>
            <a:spcBef>
              <a:spcPct val="0"/>
            </a:spcBef>
            <a:spcAft>
              <a:spcPct val="15000"/>
            </a:spcAft>
            <a:buChar char="••"/>
          </a:pPr>
          <a:r>
            <a:rPr lang="fr-FR" sz="1600" kern="1200" dirty="0"/>
            <a:t>s'il y a lieu les documents de traçabilité sont corrigés et renseignés</a:t>
          </a:r>
        </a:p>
      </dsp:txBody>
      <dsp:txXfrm rot="-5400000">
        <a:off x="1072342" y="4219890"/>
        <a:ext cx="10711594" cy="8985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6CA109-6826-5544-A09E-4F25C1C0697A}">
      <dsp:nvSpPr>
        <dsp:cNvPr id="0" name=""/>
        <dsp:cNvSpPr/>
      </dsp:nvSpPr>
      <dsp:spPr>
        <a:xfrm>
          <a:off x="0" y="0"/>
          <a:ext cx="5475735" cy="4056608"/>
        </a:xfrm>
        <a:prstGeom prst="roundRect">
          <a:avLst>
            <a:gd name="adj" fmla="val 85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3148379" numCol="1" spcCol="1270" anchor="t" anchorCtr="0">
          <a:noAutofit/>
        </a:bodyPr>
        <a:lstStyle/>
        <a:p>
          <a:pPr lvl="0" algn="just" defTabSz="889000">
            <a:lnSpc>
              <a:spcPct val="90000"/>
            </a:lnSpc>
            <a:spcBef>
              <a:spcPct val="0"/>
            </a:spcBef>
            <a:spcAft>
              <a:spcPct val="35000"/>
            </a:spcAft>
          </a:pPr>
          <a:r>
            <a:rPr lang="fr-FR" sz="2000" kern="1200" dirty="0" smtClean="0"/>
            <a:t>P1-1 : </a:t>
          </a:r>
          <a:r>
            <a:rPr lang="fr-FR" sz="2000" kern="1200" dirty="0"/>
            <a:t>Découverte de l'environnement et des différents contextes d’évolution des aéronefs </a:t>
          </a:r>
        </a:p>
      </dsp:txBody>
      <dsp:txXfrm>
        <a:off x="100992" y="100992"/>
        <a:ext cx="5273751" cy="3854624"/>
      </dsp:txXfrm>
    </dsp:sp>
    <dsp:sp modelId="{7073B926-A27B-6A4F-A53E-BC1F0DC269A3}">
      <dsp:nvSpPr>
        <dsp:cNvPr id="0" name=""/>
        <dsp:cNvSpPr/>
      </dsp:nvSpPr>
      <dsp:spPr>
        <a:xfrm>
          <a:off x="136893" y="811317"/>
          <a:ext cx="5201949" cy="3245294"/>
        </a:xfrm>
        <a:prstGeom prst="roundRect">
          <a:avLst>
            <a:gd name="adj" fmla="val 10500"/>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1803162" numCol="1" spcCol="1270" anchor="t" anchorCtr="0">
          <a:noAutofit/>
        </a:bodyPr>
        <a:lstStyle/>
        <a:p>
          <a:pPr lvl="0" algn="just" defTabSz="889000">
            <a:lnSpc>
              <a:spcPct val="90000"/>
            </a:lnSpc>
            <a:spcBef>
              <a:spcPct val="0"/>
            </a:spcBef>
            <a:spcAft>
              <a:spcPct val="35000"/>
            </a:spcAft>
          </a:pPr>
          <a:r>
            <a:rPr lang="fr-FR" sz="2000" i="1" kern="1200" dirty="0" smtClean="0">
              <a:effectLst/>
              <a:latin typeface="Calibri" panose="020F0502020204030204" pitchFamily="34" charset="0"/>
              <a:ea typeface="Times New Roman" panose="02020603050405020304" pitchFamily="18" charset="0"/>
            </a:rPr>
            <a:t>M1 : </a:t>
          </a:r>
          <a:r>
            <a:rPr lang="fr-FR" sz="2000" i="1" kern="1200" dirty="0"/>
            <a:t>Familiariser les apprenants aux différents environnements et contextes aéronefs (certification, assemblage, maintenance, maintien de navigabilité, exploitation) pour que ces derniers soient exploités en toute sécurité dans le respect de la réglementation en vigueur</a:t>
          </a:r>
          <a:endParaRPr lang="fr-FR" sz="2000" kern="1200" dirty="0"/>
        </a:p>
      </dsp:txBody>
      <dsp:txXfrm>
        <a:off x="236697" y="911121"/>
        <a:ext cx="5002341" cy="30456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C62D49-F32D-2A42-BDB5-FA36C93EA8B6}">
      <dsp:nvSpPr>
        <dsp:cNvPr id="0" name=""/>
        <dsp:cNvSpPr/>
      </dsp:nvSpPr>
      <dsp:spPr>
        <a:xfrm>
          <a:off x="307085" y="71962"/>
          <a:ext cx="546661" cy="546661"/>
        </a:xfrm>
        <a:prstGeom prst="pieWedge">
          <a:avLst/>
        </a:prstGeom>
        <a:solidFill>
          <a:schemeClr val="accent6">
            <a:lumMod val="60000"/>
            <a:lumOff val="4000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fr-FR" sz="900" kern="1200">
              <a:solidFill>
                <a:schemeClr val="tx1"/>
              </a:solidFill>
            </a:rPr>
            <a:t>Pôle 1</a:t>
          </a:r>
          <a:endParaRPr lang="fr-FR" sz="900" kern="1200" dirty="0">
            <a:solidFill>
              <a:schemeClr val="tx1"/>
            </a:solidFill>
          </a:endParaRPr>
        </a:p>
      </dsp:txBody>
      <dsp:txXfrm>
        <a:off x="467198" y="232075"/>
        <a:ext cx="386548" cy="386548"/>
      </dsp:txXfrm>
    </dsp:sp>
    <dsp:sp modelId="{A07D0C9B-ACAF-3345-A78E-DE42B5F4DD8B}">
      <dsp:nvSpPr>
        <dsp:cNvPr id="0" name=""/>
        <dsp:cNvSpPr/>
      </dsp:nvSpPr>
      <dsp:spPr>
        <a:xfrm rot="5400000">
          <a:off x="878996" y="71962"/>
          <a:ext cx="546661" cy="546661"/>
        </a:xfrm>
        <a:prstGeom prst="pieWedge">
          <a:avLst/>
        </a:prstGeom>
        <a:solidFill>
          <a:schemeClr val="accent2">
            <a:lumMod val="60000"/>
            <a:lumOff val="4000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fr-FR" sz="900" kern="1200" dirty="0">
              <a:solidFill>
                <a:schemeClr val="tx1"/>
              </a:solidFill>
            </a:rPr>
            <a:t>Pôle 2</a:t>
          </a:r>
        </a:p>
      </dsp:txBody>
      <dsp:txXfrm rot="-5400000">
        <a:off x="878996" y="232075"/>
        <a:ext cx="386548" cy="386548"/>
      </dsp:txXfrm>
    </dsp:sp>
    <dsp:sp modelId="{4868CC15-537B-3248-B6DA-B90F44DE2005}">
      <dsp:nvSpPr>
        <dsp:cNvPr id="0" name=""/>
        <dsp:cNvSpPr/>
      </dsp:nvSpPr>
      <dsp:spPr>
        <a:xfrm rot="10800000">
          <a:off x="878996" y="643873"/>
          <a:ext cx="546661" cy="546661"/>
        </a:xfrm>
        <a:prstGeom prst="pieWedge">
          <a:avLst/>
        </a:prstGeom>
        <a:solidFill>
          <a:schemeClr val="accent1">
            <a:lumMod val="60000"/>
            <a:lumOff val="4000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fr-FR" sz="900" kern="1200" dirty="0">
              <a:solidFill>
                <a:schemeClr val="tx1"/>
              </a:solidFill>
            </a:rPr>
            <a:t>Pôle 3</a:t>
          </a:r>
        </a:p>
      </dsp:txBody>
      <dsp:txXfrm rot="10800000">
        <a:off x="878996" y="643873"/>
        <a:ext cx="386548" cy="386548"/>
      </dsp:txXfrm>
    </dsp:sp>
    <dsp:sp modelId="{7632FE66-0F38-D04F-B106-122ED6FC50D0}">
      <dsp:nvSpPr>
        <dsp:cNvPr id="0" name=""/>
        <dsp:cNvSpPr/>
      </dsp:nvSpPr>
      <dsp:spPr>
        <a:xfrm rot="16200000">
          <a:off x="307085" y="643873"/>
          <a:ext cx="546661" cy="546661"/>
        </a:xfrm>
        <a:prstGeom prst="pieWedge">
          <a:avLst/>
        </a:prstGeom>
        <a:solidFill>
          <a:schemeClr val="accent4">
            <a:lumMod val="60000"/>
            <a:lumOff val="4000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fr-FR" sz="900" kern="1200" dirty="0">
              <a:solidFill>
                <a:schemeClr val="tx1"/>
              </a:solidFill>
            </a:rPr>
            <a:t>Pôle 4</a:t>
          </a:r>
        </a:p>
      </dsp:txBody>
      <dsp:txXfrm rot="5400000">
        <a:off x="467198" y="643873"/>
        <a:ext cx="386548" cy="386548"/>
      </dsp:txXfrm>
    </dsp:sp>
    <dsp:sp modelId="{FB459322-6418-9240-97BB-161817FF432D}">
      <dsp:nvSpPr>
        <dsp:cNvPr id="0" name=""/>
        <dsp:cNvSpPr/>
      </dsp:nvSpPr>
      <dsp:spPr>
        <a:xfrm>
          <a:off x="772000" y="517624"/>
          <a:ext cx="188743" cy="164124"/>
        </a:xfrm>
        <a:prstGeom prst="circularArrow">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dsp:style>
    </dsp:sp>
    <dsp:sp modelId="{7A0DE6D8-CB42-514F-BFA5-0BDF0D1E2D99}">
      <dsp:nvSpPr>
        <dsp:cNvPr id="0" name=""/>
        <dsp:cNvSpPr/>
      </dsp:nvSpPr>
      <dsp:spPr>
        <a:xfrm rot="10800000">
          <a:off x="772000" y="580749"/>
          <a:ext cx="188743" cy="164124"/>
        </a:xfrm>
        <a:prstGeom prst="circularArrow">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06EC1F-C2A5-F44B-A029-B3865CEBD5A4}">
      <dsp:nvSpPr>
        <dsp:cNvPr id="0" name=""/>
        <dsp:cNvSpPr/>
      </dsp:nvSpPr>
      <dsp:spPr>
        <a:xfrm>
          <a:off x="0" y="0"/>
          <a:ext cx="7010400" cy="52380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fr-FR" sz="2200" kern="1200" dirty="0"/>
            <a:t>ASSEMBLAGE/ENTRETIEN STRUCTURE</a:t>
          </a:r>
        </a:p>
      </dsp:txBody>
      <dsp:txXfrm>
        <a:off x="1454460" y="0"/>
        <a:ext cx="5555939" cy="523805"/>
      </dsp:txXfrm>
    </dsp:sp>
    <dsp:sp modelId="{E5D3DF40-DA63-704C-BA42-C5DB181DAD22}">
      <dsp:nvSpPr>
        <dsp:cNvPr id="0" name=""/>
        <dsp:cNvSpPr/>
      </dsp:nvSpPr>
      <dsp:spPr>
        <a:xfrm>
          <a:off x="52380" y="52380"/>
          <a:ext cx="1402080" cy="419044"/>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6000" b="-6000"/>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2A86A50-A336-6446-891E-27195969773C}">
      <dsp:nvSpPr>
        <dsp:cNvPr id="0" name=""/>
        <dsp:cNvSpPr/>
      </dsp:nvSpPr>
      <dsp:spPr>
        <a:xfrm>
          <a:off x="0" y="576186"/>
          <a:ext cx="7010400" cy="52380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fr-FR" sz="2200" kern="1200" dirty="0"/>
            <a:t>ASSEMBLAGE/ENTRETIEN AVIONIQUES</a:t>
          </a:r>
        </a:p>
      </dsp:txBody>
      <dsp:txXfrm>
        <a:off x="1454460" y="576186"/>
        <a:ext cx="5555939" cy="523805"/>
      </dsp:txXfrm>
    </dsp:sp>
    <dsp:sp modelId="{2480550E-14A1-224F-91EF-A788CFDE705B}">
      <dsp:nvSpPr>
        <dsp:cNvPr id="0" name=""/>
        <dsp:cNvSpPr/>
      </dsp:nvSpPr>
      <dsp:spPr>
        <a:xfrm>
          <a:off x="52380" y="628566"/>
          <a:ext cx="1402080" cy="419044"/>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000" r="-1000"/>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95D400-E650-BC40-A297-959C7FB4CAB6}">
      <dsp:nvSpPr>
        <dsp:cNvPr id="0" name=""/>
        <dsp:cNvSpPr/>
      </dsp:nvSpPr>
      <dsp:spPr>
        <a:xfrm>
          <a:off x="0" y="1152372"/>
          <a:ext cx="7010400" cy="52380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fr-FR" sz="2200" kern="1200" dirty="0"/>
            <a:t>ASSEMBLAGE/ENTRETIEN PROPULSEURS-APU</a:t>
          </a:r>
        </a:p>
      </dsp:txBody>
      <dsp:txXfrm>
        <a:off x="1454460" y="1152372"/>
        <a:ext cx="5555939" cy="523805"/>
      </dsp:txXfrm>
    </dsp:sp>
    <dsp:sp modelId="{72565B97-69EC-6541-A3C6-ECCFA67DEC6D}">
      <dsp:nvSpPr>
        <dsp:cNvPr id="0" name=""/>
        <dsp:cNvSpPr/>
      </dsp:nvSpPr>
      <dsp:spPr>
        <a:xfrm>
          <a:off x="52380" y="1204753"/>
          <a:ext cx="1402080" cy="419044"/>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0" b="-50000"/>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B647BA-660D-8742-8628-E276979050AB}">
      <dsp:nvSpPr>
        <dsp:cNvPr id="0" name=""/>
        <dsp:cNvSpPr/>
      </dsp:nvSpPr>
      <dsp:spPr>
        <a:xfrm>
          <a:off x="0" y="1728559"/>
          <a:ext cx="7010400" cy="52380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fr-FR" sz="2200" kern="1200" dirty="0"/>
            <a:t>ASSEMBLAGE/ENTRETIEN SYSTÈMES</a:t>
          </a:r>
        </a:p>
      </dsp:txBody>
      <dsp:txXfrm>
        <a:off x="1454460" y="1728559"/>
        <a:ext cx="5555939" cy="523805"/>
      </dsp:txXfrm>
    </dsp:sp>
    <dsp:sp modelId="{D6B373E8-3B0E-9B49-808C-D4DD55E54913}">
      <dsp:nvSpPr>
        <dsp:cNvPr id="0" name=""/>
        <dsp:cNvSpPr/>
      </dsp:nvSpPr>
      <dsp:spPr>
        <a:xfrm>
          <a:off x="52380" y="1780939"/>
          <a:ext cx="1402080" cy="419044"/>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7000" b="-7000"/>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E36DDC-19D0-2D4D-B9B0-A52676688A14}">
      <dsp:nvSpPr>
        <dsp:cNvPr id="0" name=""/>
        <dsp:cNvSpPr/>
      </dsp:nvSpPr>
      <dsp:spPr>
        <a:xfrm>
          <a:off x="0" y="2304745"/>
          <a:ext cx="7010400" cy="52380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fr-FR" sz="2200" kern="1200" dirty="0"/>
            <a:t>ASSEMBLAGE/ENTRETIEN DRÔNES </a:t>
          </a:r>
        </a:p>
      </dsp:txBody>
      <dsp:txXfrm>
        <a:off x="1454460" y="2304745"/>
        <a:ext cx="5555939" cy="523805"/>
      </dsp:txXfrm>
    </dsp:sp>
    <dsp:sp modelId="{9F13FDEC-C8BE-0340-8CC7-B44891F4EC41}">
      <dsp:nvSpPr>
        <dsp:cNvPr id="0" name=""/>
        <dsp:cNvSpPr/>
      </dsp:nvSpPr>
      <dsp:spPr>
        <a:xfrm>
          <a:off x="52380" y="2357126"/>
          <a:ext cx="1402080" cy="419044"/>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t="-50000" b="-50000"/>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FC11D5-4D08-1048-906E-876C855A2D33}">
      <dsp:nvSpPr>
        <dsp:cNvPr id="0" name=""/>
        <dsp:cNvSpPr/>
      </dsp:nvSpPr>
      <dsp:spPr>
        <a:xfrm>
          <a:off x="0" y="2880931"/>
          <a:ext cx="7010400" cy="52380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fr-FR" sz="2200" kern="1200" dirty="0"/>
            <a:t>NAVIGABILITÉ INITIALE ET CONTINUE</a:t>
          </a:r>
        </a:p>
      </dsp:txBody>
      <dsp:txXfrm>
        <a:off x="1454460" y="2880931"/>
        <a:ext cx="5555939" cy="523805"/>
      </dsp:txXfrm>
    </dsp:sp>
    <dsp:sp modelId="{81589C77-B174-0D43-AE9B-C4520F2B75EB}">
      <dsp:nvSpPr>
        <dsp:cNvPr id="0" name=""/>
        <dsp:cNvSpPr/>
      </dsp:nvSpPr>
      <dsp:spPr>
        <a:xfrm>
          <a:off x="52380" y="2933312"/>
          <a:ext cx="1402080" cy="419044"/>
        </a:xfrm>
        <a:prstGeom prst="roundRect">
          <a:avLst>
            <a:gd name="adj" fmla="val 10000"/>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t="-84000" b="-84000"/>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447E85-CBB9-A84A-8580-113C66FE262E}">
      <dsp:nvSpPr>
        <dsp:cNvPr id="0" name=""/>
        <dsp:cNvSpPr/>
      </dsp:nvSpPr>
      <dsp:spPr>
        <a:xfrm>
          <a:off x="0" y="3457118"/>
          <a:ext cx="7010400" cy="52380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fr-FR" sz="2200" kern="1200" dirty="0"/>
            <a:t>MAINTENANCE EN LIGNE</a:t>
          </a:r>
        </a:p>
      </dsp:txBody>
      <dsp:txXfrm>
        <a:off x="1454460" y="3457118"/>
        <a:ext cx="5555939" cy="523805"/>
      </dsp:txXfrm>
    </dsp:sp>
    <dsp:sp modelId="{C1463634-645B-E247-AC56-2732FA31DCBA}">
      <dsp:nvSpPr>
        <dsp:cNvPr id="0" name=""/>
        <dsp:cNvSpPr/>
      </dsp:nvSpPr>
      <dsp:spPr>
        <a:xfrm>
          <a:off x="52380" y="3509498"/>
          <a:ext cx="1402080" cy="419044"/>
        </a:xfrm>
        <a:prstGeom prst="roundRect">
          <a:avLst>
            <a:gd name="adj" fmla="val 10000"/>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34000" r="-34000"/>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BD1E6F-ACC9-F644-84D8-9155016B648B}">
      <dsp:nvSpPr>
        <dsp:cNvPr id="0" name=""/>
        <dsp:cNvSpPr/>
      </dsp:nvSpPr>
      <dsp:spPr>
        <a:xfrm>
          <a:off x="0" y="4033304"/>
          <a:ext cx="7010400" cy="52380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fr-FR" sz="2200" kern="1200" dirty="0"/>
            <a:t>MAINTENANCE EN BASE</a:t>
          </a:r>
        </a:p>
      </dsp:txBody>
      <dsp:txXfrm>
        <a:off x="1454460" y="4033304"/>
        <a:ext cx="5555939" cy="523805"/>
      </dsp:txXfrm>
    </dsp:sp>
    <dsp:sp modelId="{4C752F5A-B309-3D4C-AF31-365BC0A3D2BB}">
      <dsp:nvSpPr>
        <dsp:cNvPr id="0" name=""/>
        <dsp:cNvSpPr/>
      </dsp:nvSpPr>
      <dsp:spPr>
        <a:xfrm>
          <a:off x="52380" y="4085685"/>
          <a:ext cx="1402080" cy="419044"/>
        </a:xfrm>
        <a:prstGeom prst="roundRect">
          <a:avLst>
            <a:gd name="adj" fmla="val 10000"/>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t="-6000" b="-6000"/>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1000E41-BD11-2843-90DA-3D92B053544D}">
      <dsp:nvSpPr>
        <dsp:cNvPr id="0" name=""/>
        <dsp:cNvSpPr/>
      </dsp:nvSpPr>
      <dsp:spPr>
        <a:xfrm>
          <a:off x="0" y="4609491"/>
          <a:ext cx="7010400" cy="52380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fr-FR" sz="2200" kern="1200" dirty="0"/>
            <a:t>AVIATION GÉNÉRALE</a:t>
          </a:r>
        </a:p>
      </dsp:txBody>
      <dsp:txXfrm>
        <a:off x="1454460" y="4609491"/>
        <a:ext cx="5555939" cy="523805"/>
      </dsp:txXfrm>
    </dsp:sp>
    <dsp:sp modelId="{5C60A83C-1B43-F84C-A01A-FA7F934207B7}">
      <dsp:nvSpPr>
        <dsp:cNvPr id="0" name=""/>
        <dsp:cNvSpPr/>
      </dsp:nvSpPr>
      <dsp:spPr>
        <a:xfrm>
          <a:off x="52380" y="4661871"/>
          <a:ext cx="1402080" cy="419044"/>
        </a:xfrm>
        <a:prstGeom prst="roundRect">
          <a:avLst>
            <a:gd name="adj" fmla="val 10000"/>
          </a:avLst>
        </a:prstGeom>
        <a:blipFill>
          <a:blip xmlns:r="http://schemas.openxmlformats.org/officeDocument/2006/relationships" r:embed="rId9" cstate="print">
            <a:extLst>
              <a:ext uri="{28A0092B-C50C-407E-A947-70E740481C1C}">
                <a14:useLocalDpi xmlns:a14="http://schemas.microsoft.com/office/drawing/2010/main" val="0"/>
              </a:ext>
            </a:extLst>
          </a:blip>
          <a:srcRect/>
          <a:stretch>
            <a:fillRect t="-47000" b="-47000"/>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5C636DE-651B-A441-B019-4BCBA8E7D4CB}">
      <dsp:nvSpPr>
        <dsp:cNvPr id="0" name=""/>
        <dsp:cNvSpPr/>
      </dsp:nvSpPr>
      <dsp:spPr>
        <a:xfrm>
          <a:off x="0" y="5185677"/>
          <a:ext cx="7010400" cy="52380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fr-FR" sz="2200" kern="1200" dirty="0"/>
            <a:t>AVIATION MILITAIRE</a:t>
          </a:r>
        </a:p>
      </dsp:txBody>
      <dsp:txXfrm>
        <a:off x="1454460" y="5185677"/>
        <a:ext cx="5555939" cy="523805"/>
      </dsp:txXfrm>
    </dsp:sp>
    <dsp:sp modelId="{85AA34CE-C6D7-F34E-96E2-E257D46E001C}">
      <dsp:nvSpPr>
        <dsp:cNvPr id="0" name=""/>
        <dsp:cNvSpPr/>
      </dsp:nvSpPr>
      <dsp:spPr>
        <a:xfrm>
          <a:off x="52380" y="5238058"/>
          <a:ext cx="1402080" cy="419044"/>
        </a:xfrm>
        <a:prstGeom prst="roundRect">
          <a:avLst>
            <a:gd name="adj" fmla="val 10000"/>
          </a:avLst>
        </a:prstGeom>
        <a:blipFill>
          <a:blip xmlns:r="http://schemas.openxmlformats.org/officeDocument/2006/relationships" r:embed="rId10" cstate="print">
            <a:extLst>
              <a:ext uri="{28A0092B-C50C-407E-A947-70E740481C1C}">
                <a14:useLocalDpi xmlns:a14="http://schemas.microsoft.com/office/drawing/2010/main" val="0"/>
              </a:ext>
            </a:extLst>
          </a:blip>
          <a:srcRect/>
          <a:stretch>
            <a:fillRect t="-56000" b="-56000"/>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FF0B0A-078F-9E40-9356-92AF4FFD84A9}">
      <dsp:nvSpPr>
        <dsp:cNvPr id="0" name=""/>
        <dsp:cNvSpPr/>
      </dsp:nvSpPr>
      <dsp:spPr>
        <a:xfrm>
          <a:off x="726877" y="2932"/>
          <a:ext cx="4307681" cy="3916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l" defTabSz="800100">
            <a:lnSpc>
              <a:spcPct val="90000"/>
            </a:lnSpc>
            <a:spcBef>
              <a:spcPct val="0"/>
            </a:spcBef>
            <a:spcAft>
              <a:spcPct val="35000"/>
            </a:spcAft>
          </a:pPr>
          <a:r>
            <a:rPr lang="fr-FR" sz="1800" kern="1200" dirty="0"/>
            <a:t>Séquence 1 </a:t>
          </a:r>
        </a:p>
      </dsp:txBody>
      <dsp:txXfrm>
        <a:off x="726877" y="2932"/>
        <a:ext cx="4307681" cy="391607"/>
      </dsp:txXfrm>
    </dsp:sp>
    <dsp:sp modelId="{2E3116D3-7EEE-A344-AE01-D71847EE3D54}">
      <dsp:nvSpPr>
        <dsp:cNvPr id="0" name=""/>
        <dsp:cNvSpPr/>
      </dsp:nvSpPr>
      <dsp:spPr>
        <a:xfrm>
          <a:off x="726877" y="394540"/>
          <a:ext cx="1007997" cy="797718"/>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CD8A2DBA-74F3-C443-B61E-2DB4CABC81E6}">
      <dsp:nvSpPr>
        <dsp:cNvPr id="0" name=""/>
        <dsp:cNvSpPr/>
      </dsp:nvSpPr>
      <dsp:spPr>
        <a:xfrm>
          <a:off x="1332346" y="394540"/>
          <a:ext cx="1007997" cy="797718"/>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1E6E2C0-9B3F-0640-BD22-6C54865A5447}">
      <dsp:nvSpPr>
        <dsp:cNvPr id="0" name=""/>
        <dsp:cNvSpPr/>
      </dsp:nvSpPr>
      <dsp:spPr>
        <a:xfrm>
          <a:off x="1938293" y="394540"/>
          <a:ext cx="1007997" cy="797718"/>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373E6B5-19FA-5E4D-8417-0DB1B15E7812}">
      <dsp:nvSpPr>
        <dsp:cNvPr id="0" name=""/>
        <dsp:cNvSpPr/>
      </dsp:nvSpPr>
      <dsp:spPr>
        <a:xfrm>
          <a:off x="2543761" y="394540"/>
          <a:ext cx="1007997" cy="797718"/>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6339F80-5965-B14F-B763-6C64382E6BE2}">
      <dsp:nvSpPr>
        <dsp:cNvPr id="0" name=""/>
        <dsp:cNvSpPr/>
      </dsp:nvSpPr>
      <dsp:spPr>
        <a:xfrm>
          <a:off x="3149709" y="394540"/>
          <a:ext cx="1007997" cy="797718"/>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A64FB0C-9533-FF40-A255-F63036CED6B3}">
      <dsp:nvSpPr>
        <dsp:cNvPr id="0" name=""/>
        <dsp:cNvSpPr/>
      </dsp:nvSpPr>
      <dsp:spPr>
        <a:xfrm>
          <a:off x="3755177" y="394540"/>
          <a:ext cx="1007997" cy="797718"/>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1095F63-6580-E346-87D7-E31CEFA3E76C}">
      <dsp:nvSpPr>
        <dsp:cNvPr id="0" name=""/>
        <dsp:cNvSpPr/>
      </dsp:nvSpPr>
      <dsp:spPr>
        <a:xfrm>
          <a:off x="4361124" y="394540"/>
          <a:ext cx="1007997" cy="797718"/>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C055B00D-C0F8-904C-95C2-6ADE916A0CB9}">
      <dsp:nvSpPr>
        <dsp:cNvPr id="0" name=""/>
        <dsp:cNvSpPr/>
      </dsp:nvSpPr>
      <dsp:spPr>
        <a:xfrm>
          <a:off x="726877" y="474312"/>
          <a:ext cx="4363681" cy="638175"/>
        </a:xfrm>
        <a:prstGeom prst="rect">
          <a:avLst/>
        </a:prstGeom>
        <a:solidFill>
          <a:schemeClr val="lt2">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l" defTabSz="800100">
            <a:lnSpc>
              <a:spcPct val="90000"/>
            </a:lnSpc>
            <a:spcBef>
              <a:spcPct val="0"/>
            </a:spcBef>
            <a:spcAft>
              <a:spcPct val="35000"/>
            </a:spcAft>
          </a:pPr>
          <a:r>
            <a:rPr lang="fr-FR" sz="1800" kern="1200" dirty="0"/>
            <a:t>ZONAL + STRUCTURE </a:t>
          </a:r>
          <a:r>
            <a:rPr lang="fr-FR" sz="1800" kern="1200" dirty="0" smtClean="0"/>
            <a:t>20h</a:t>
          </a:r>
          <a:endParaRPr lang="fr-FR" sz="1800" kern="1200" dirty="0"/>
        </a:p>
      </dsp:txBody>
      <dsp:txXfrm>
        <a:off x="726877" y="474312"/>
        <a:ext cx="4363681" cy="638175"/>
      </dsp:txXfrm>
    </dsp:sp>
    <dsp:sp modelId="{3CA842B3-0987-8146-B4B5-3D3AD26AF116}">
      <dsp:nvSpPr>
        <dsp:cNvPr id="0" name=""/>
        <dsp:cNvSpPr/>
      </dsp:nvSpPr>
      <dsp:spPr>
        <a:xfrm>
          <a:off x="726877" y="1270753"/>
          <a:ext cx="4307681" cy="3916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l" defTabSz="800100">
            <a:lnSpc>
              <a:spcPct val="90000"/>
            </a:lnSpc>
            <a:spcBef>
              <a:spcPct val="0"/>
            </a:spcBef>
            <a:spcAft>
              <a:spcPct val="35000"/>
            </a:spcAft>
          </a:pPr>
          <a:r>
            <a:rPr lang="fr-FR" sz="1800" kern="1200" dirty="0"/>
            <a:t>Séquence 2</a:t>
          </a:r>
        </a:p>
      </dsp:txBody>
      <dsp:txXfrm>
        <a:off x="726877" y="1270753"/>
        <a:ext cx="4307681" cy="391607"/>
      </dsp:txXfrm>
    </dsp:sp>
    <dsp:sp modelId="{CF30FC11-71A7-F942-BEE5-27CC0FAA18A8}">
      <dsp:nvSpPr>
        <dsp:cNvPr id="0" name=""/>
        <dsp:cNvSpPr/>
      </dsp:nvSpPr>
      <dsp:spPr>
        <a:xfrm>
          <a:off x="726877" y="1662361"/>
          <a:ext cx="1007997" cy="797718"/>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FBF41D17-E9A6-4D42-8BF2-840ECF32480A}">
      <dsp:nvSpPr>
        <dsp:cNvPr id="0" name=""/>
        <dsp:cNvSpPr/>
      </dsp:nvSpPr>
      <dsp:spPr>
        <a:xfrm>
          <a:off x="1332346" y="1662361"/>
          <a:ext cx="1007997" cy="797718"/>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EB1E925-427B-204C-A3AA-A05A3993A1D9}">
      <dsp:nvSpPr>
        <dsp:cNvPr id="0" name=""/>
        <dsp:cNvSpPr/>
      </dsp:nvSpPr>
      <dsp:spPr>
        <a:xfrm>
          <a:off x="1938293" y="1662361"/>
          <a:ext cx="1007997" cy="797718"/>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CB1C05E-7F8E-7B42-9D93-F60BE2327A7F}">
      <dsp:nvSpPr>
        <dsp:cNvPr id="0" name=""/>
        <dsp:cNvSpPr/>
      </dsp:nvSpPr>
      <dsp:spPr>
        <a:xfrm>
          <a:off x="2543761" y="1662361"/>
          <a:ext cx="1007997" cy="797718"/>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7FD8E4B-D3FB-9748-B3E5-078D32579CB6}">
      <dsp:nvSpPr>
        <dsp:cNvPr id="0" name=""/>
        <dsp:cNvSpPr/>
      </dsp:nvSpPr>
      <dsp:spPr>
        <a:xfrm>
          <a:off x="3149709" y="1662361"/>
          <a:ext cx="1007997" cy="797718"/>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DE68A498-C0F1-4147-957E-38A610DFD5C1}">
      <dsp:nvSpPr>
        <dsp:cNvPr id="0" name=""/>
        <dsp:cNvSpPr/>
      </dsp:nvSpPr>
      <dsp:spPr>
        <a:xfrm>
          <a:off x="3755177" y="1662361"/>
          <a:ext cx="1007997" cy="797718"/>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29F4ED04-C7EA-F945-815D-B94B9E743F3F}">
      <dsp:nvSpPr>
        <dsp:cNvPr id="0" name=""/>
        <dsp:cNvSpPr/>
      </dsp:nvSpPr>
      <dsp:spPr>
        <a:xfrm>
          <a:off x="4361124" y="1662361"/>
          <a:ext cx="1007997" cy="797718"/>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94637276-B988-C24E-96B5-8BC07198BC23}">
      <dsp:nvSpPr>
        <dsp:cNvPr id="0" name=""/>
        <dsp:cNvSpPr/>
      </dsp:nvSpPr>
      <dsp:spPr>
        <a:xfrm>
          <a:off x="726877" y="1742132"/>
          <a:ext cx="4363681" cy="638175"/>
        </a:xfrm>
        <a:prstGeom prst="rect">
          <a:avLst/>
        </a:prstGeom>
        <a:solidFill>
          <a:schemeClr val="lt2">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l" defTabSz="800100">
            <a:lnSpc>
              <a:spcPct val="90000"/>
            </a:lnSpc>
            <a:spcBef>
              <a:spcPct val="0"/>
            </a:spcBef>
            <a:spcAft>
              <a:spcPct val="35000"/>
            </a:spcAft>
          </a:pPr>
          <a:r>
            <a:rPr lang="fr-FR" sz="1800" kern="1200" dirty="0"/>
            <a:t>ZONAL + SYSTÈMES AVIONIQUES </a:t>
          </a:r>
          <a:r>
            <a:rPr lang="fr-FR" sz="1800" kern="1200" dirty="0" smtClean="0"/>
            <a:t>20h</a:t>
          </a:r>
          <a:endParaRPr lang="fr-FR" sz="1800" kern="1200" dirty="0"/>
        </a:p>
      </dsp:txBody>
      <dsp:txXfrm>
        <a:off x="726877" y="1742132"/>
        <a:ext cx="4363681" cy="638175"/>
      </dsp:txXfrm>
    </dsp:sp>
    <dsp:sp modelId="{7724F15B-B348-314B-95A9-41FBF20EA51D}">
      <dsp:nvSpPr>
        <dsp:cNvPr id="0" name=""/>
        <dsp:cNvSpPr/>
      </dsp:nvSpPr>
      <dsp:spPr>
        <a:xfrm>
          <a:off x="726877" y="2538574"/>
          <a:ext cx="4307681" cy="3916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l" defTabSz="800100">
            <a:lnSpc>
              <a:spcPct val="90000"/>
            </a:lnSpc>
            <a:spcBef>
              <a:spcPct val="0"/>
            </a:spcBef>
            <a:spcAft>
              <a:spcPct val="35000"/>
            </a:spcAft>
          </a:pPr>
          <a:r>
            <a:rPr lang="fr-FR" sz="1800" kern="1200" dirty="0"/>
            <a:t>Séquence 3</a:t>
          </a:r>
        </a:p>
      </dsp:txBody>
      <dsp:txXfrm>
        <a:off x="726877" y="2538574"/>
        <a:ext cx="4307681" cy="391607"/>
      </dsp:txXfrm>
    </dsp:sp>
    <dsp:sp modelId="{8BB5EFC7-A4F1-314A-A13F-BB6BE6CB6DE1}">
      <dsp:nvSpPr>
        <dsp:cNvPr id="0" name=""/>
        <dsp:cNvSpPr/>
      </dsp:nvSpPr>
      <dsp:spPr>
        <a:xfrm>
          <a:off x="726877" y="2930181"/>
          <a:ext cx="1007997" cy="797718"/>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A3666E2-ADAE-F441-82A8-DB980EB5D5FE}">
      <dsp:nvSpPr>
        <dsp:cNvPr id="0" name=""/>
        <dsp:cNvSpPr/>
      </dsp:nvSpPr>
      <dsp:spPr>
        <a:xfrm>
          <a:off x="1332346" y="2930181"/>
          <a:ext cx="1007997" cy="797718"/>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4CEDC40-A05C-6844-B26B-26C240F6521E}">
      <dsp:nvSpPr>
        <dsp:cNvPr id="0" name=""/>
        <dsp:cNvSpPr/>
      </dsp:nvSpPr>
      <dsp:spPr>
        <a:xfrm>
          <a:off x="1938293" y="2930181"/>
          <a:ext cx="1007997" cy="797718"/>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D9244EA2-BB50-3F49-AB6B-7E0789F69049}">
      <dsp:nvSpPr>
        <dsp:cNvPr id="0" name=""/>
        <dsp:cNvSpPr/>
      </dsp:nvSpPr>
      <dsp:spPr>
        <a:xfrm>
          <a:off x="2543761" y="2930181"/>
          <a:ext cx="1007997" cy="797718"/>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0A6F28E-7D80-6247-B26E-93D99E1833DB}">
      <dsp:nvSpPr>
        <dsp:cNvPr id="0" name=""/>
        <dsp:cNvSpPr/>
      </dsp:nvSpPr>
      <dsp:spPr>
        <a:xfrm>
          <a:off x="3149709" y="2930181"/>
          <a:ext cx="1007997" cy="797718"/>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EB2D52F-2DB7-E94B-A126-15CD6FA127ED}">
      <dsp:nvSpPr>
        <dsp:cNvPr id="0" name=""/>
        <dsp:cNvSpPr/>
      </dsp:nvSpPr>
      <dsp:spPr>
        <a:xfrm>
          <a:off x="3755177" y="2930181"/>
          <a:ext cx="1007997" cy="797718"/>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E37829E5-FE68-2B47-AEB1-F510F44BB878}">
      <dsp:nvSpPr>
        <dsp:cNvPr id="0" name=""/>
        <dsp:cNvSpPr/>
      </dsp:nvSpPr>
      <dsp:spPr>
        <a:xfrm>
          <a:off x="4361124" y="2930181"/>
          <a:ext cx="1007997" cy="797718"/>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2EEC8B77-47BF-E541-B7B9-31AE28D0EAFE}">
      <dsp:nvSpPr>
        <dsp:cNvPr id="0" name=""/>
        <dsp:cNvSpPr/>
      </dsp:nvSpPr>
      <dsp:spPr>
        <a:xfrm>
          <a:off x="726877" y="3009953"/>
          <a:ext cx="4363681" cy="638175"/>
        </a:xfrm>
        <a:prstGeom prst="rect">
          <a:avLst/>
        </a:prstGeom>
        <a:solidFill>
          <a:schemeClr val="lt2">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l" defTabSz="800100">
            <a:lnSpc>
              <a:spcPct val="90000"/>
            </a:lnSpc>
            <a:spcBef>
              <a:spcPct val="0"/>
            </a:spcBef>
            <a:spcAft>
              <a:spcPct val="35000"/>
            </a:spcAft>
          </a:pPr>
          <a:r>
            <a:rPr lang="fr-FR" sz="1800" kern="1200" dirty="0"/>
            <a:t>PRÉVENTION DES RISQUES &amp; ICA </a:t>
          </a:r>
          <a:r>
            <a:rPr lang="fr-FR" sz="1800" kern="1200" dirty="0" smtClean="0"/>
            <a:t>18h</a:t>
          </a:r>
          <a:endParaRPr lang="fr-FR" sz="1800" kern="1200" dirty="0"/>
        </a:p>
      </dsp:txBody>
      <dsp:txXfrm>
        <a:off x="726877" y="3009953"/>
        <a:ext cx="4363681" cy="638175"/>
      </dsp:txXfrm>
    </dsp:sp>
    <dsp:sp modelId="{7F09692F-1580-5849-9886-36B73C97EBC9}">
      <dsp:nvSpPr>
        <dsp:cNvPr id="0" name=""/>
        <dsp:cNvSpPr/>
      </dsp:nvSpPr>
      <dsp:spPr>
        <a:xfrm>
          <a:off x="726877" y="3806394"/>
          <a:ext cx="4307681" cy="3916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l" defTabSz="800100">
            <a:lnSpc>
              <a:spcPct val="90000"/>
            </a:lnSpc>
            <a:spcBef>
              <a:spcPct val="0"/>
            </a:spcBef>
            <a:spcAft>
              <a:spcPct val="35000"/>
            </a:spcAft>
          </a:pPr>
          <a:r>
            <a:rPr lang="fr-FR" sz="1800" kern="1200" dirty="0"/>
            <a:t>séquence 4</a:t>
          </a:r>
        </a:p>
      </dsp:txBody>
      <dsp:txXfrm>
        <a:off x="726877" y="3806394"/>
        <a:ext cx="4307681" cy="391607"/>
      </dsp:txXfrm>
    </dsp:sp>
    <dsp:sp modelId="{38AF1144-8B90-E24D-8EBC-7BFCE1336540}">
      <dsp:nvSpPr>
        <dsp:cNvPr id="0" name=""/>
        <dsp:cNvSpPr/>
      </dsp:nvSpPr>
      <dsp:spPr>
        <a:xfrm>
          <a:off x="726877" y="4198002"/>
          <a:ext cx="1007997" cy="797718"/>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CDD6E64D-DDD4-E745-A8AD-77C228AE3785}">
      <dsp:nvSpPr>
        <dsp:cNvPr id="0" name=""/>
        <dsp:cNvSpPr/>
      </dsp:nvSpPr>
      <dsp:spPr>
        <a:xfrm>
          <a:off x="1332346" y="4198002"/>
          <a:ext cx="1007997" cy="797718"/>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F3157FB-1D60-454D-8856-1F0415EB8C8D}">
      <dsp:nvSpPr>
        <dsp:cNvPr id="0" name=""/>
        <dsp:cNvSpPr/>
      </dsp:nvSpPr>
      <dsp:spPr>
        <a:xfrm>
          <a:off x="1938293" y="4198002"/>
          <a:ext cx="1007997" cy="797718"/>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FD0D58FA-0175-3A49-B6B6-F6FE6E819B0D}">
      <dsp:nvSpPr>
        <dsp:cNvPr id="0" name=""/>
        <dsp:cNvSpPr/>
      </dsp:nvSpPr>
      <dsp:spPr>
        <a:xfrm>
          <a:off x="2543761" y="4198002"/>
          <a:ext cx="1007997" cy="797718"/>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92CD7D99-4E78-0643-B2EF-ADC67319261E}">
      <dsp:nvSpPr>
        <dsp:cNvPr id="0" name=""/>
        <dsp:cNvSpPr/>
      </dsp:nvSpPr>
      <dsp:spPr>
        <a:xfrm>
          <a:off x="3149709" y="4198002"/>
          <a:ext cx="1007997" cy="797718"/>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CFBA216C-498C-8443-BF8D-294E96A14E2A}">
      <dsp:nvSpPr>
        <dsp:cNvPr id="0" name=""/>
        <dsp:cNvSpPr/>
      </dsp:nvSpPr>
      <dsp:spPr>
        <a:xfrm>
          <a:off x="3755177" y="4198002"/>
          <a:ext cx="1007997" cy="797718"/>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0FC0A673-26F4-3C45-BBCF-4895C85C6379}">
      <dsp:nvSpPr>
        <dsp:cNvPr id="0" name=""/>
        <dsp:cNvSpPr/>
      </dsp:nvSpPr>
      <dsp:spPr>
        <a:xfrm>
          <a:off x="4361124" y="4198002"/>
          <a:ext cx="1007997" cy="797718"/>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F683292A-6708-B442-9CCD-24A64DE1115A}">
      <dsp:nvSpPr>
        <dsp:cNvPr id="0" name=""/>
        <dsp:cNvSpPr/>
      </dsp:nvSpPr>
      <dsp:spPr>
        <a:xfrm>
          <a:off x="726877" y="4277774"/>
          <a:ext cx="4363681" cy="638175"/>
        </a:xfrm>
        <a:prstGeom prst="rect">
          <a:avLst/>
        </a:prstGeom>
        <a:solidFill>
          <a:schemeClr val="lt2">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l" defTabSz="800100">
            <a:lnSpc>
              <a:spcPct val="90000"/>
            </a:lnSpc>
            <a:spcBef>
              <a:spcPct val="0"/>
            </a:spcBef>
            <a:spcAft>
              <a:spcPct val="35000"/>
            </a:spcAft>
          </a:pPr>
          <a:r>
            <a:rPr lang="fr-FR" sz="1800" kern="1200" dirty="0"/>
            <a:t>LÉGISLATION + SYSTÈMES </a:t>
          </a:r>
          <a:r>
            <a:rPr lang="fr-FR" sz="1800" kern="1200" dirty="0" smtClean="0"/>
            <a:t>18h</a:t>
          </a:r>
          <a:endParaRPr lang="fr-FR" sz="1800" kern="1200" dirty="0"/>
        </a:p>
      </dsp:txBody>
      <dsp:txXfrm>
        <a:off x="726877" y="4277774"/>
        <a:ext cx="4363681" cy="63817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2254B2-D954-3040-8768-CABF3F7F218E}">
      <dsp:nvSpPr>
        <dsp:cNvPr id="0" name=""/>
        <dsp:cNvSpPr/>
      </dsp:nvSpPr>
      <dsp:spPr>
        <a:xfrm>
          <a:off x="2684830" y="1381218"/>
          <a:ext cx="587035" cy="91440"/>
        </a:xfrm>
        <a:custGeom>
          <a:avLst/>
          <a:gdLst/>
          <a:ahLst/>
          <a:cxnLst/>
          <a:rect l="0" t="0" r="0" b="0"/>
          <a:pathLst>
            <a:path>
              <a:moveTo>
                <a:pt x="0" y="45720"/>
              </a:moveTo>
              <a:lnTo>
                <a:pt x="587035" y="45720"/>
              </a:lnTo>
            </a:path>
          </a:pathLst>
        </a:custGeom>
        <a:noFill/>
        <a:ln w="6350" cap="flat" cmpd="sng" algn="ctr">
          <a:solidFill>
            <a:schemeClr val="dk2">
              <a:hueOff val="0"/>
              <a:satOff val="0"/>
              <a:lumOff val="0"/>
              <a:alphaOff val="0"/>
            </a:schemeClr>
          </a:solidFill>
          <a:prstDash val="solid"/>
          <a:miter lim="800000"/>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2962907" y="1423850"/>
        <a:ext cx="30881" cy="6176"/>
      </dsp:txXfrm>
    </dsp:sp>
    <dsp:sp modelId="{0AA98405-FF28-1940-9B5E-5406E52FD4A1}">
      <dsp:nvSpPr>
        <dsp:cNvPr id="0" name=""/>
        <dsp:cNvSpPr/>
      </dsp:nvSpPr>
      <dsp:spPr>
        <a:xfrm>
          <a:off x="1257" y="621326"/>
          <a:ext cx="2685372" cy="1611223"/>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t" anchorCtr="0">
          <a:noAutofit/>
        </a:bodyPr>
        <a:lstStyle/>
        <a:p>
          <a:pPr lvl="0" algn="l" defTabSz="1022350">
            <a:lnSpc>
              <a:spcPct val="90000"/>
            </a:lnSpc>
            <a:spcBef>
              <a:spcPct val="0"/>
            </a:spcBef>
            <a:spcAft>
              <a:spcPct val="35000"/>
            </a:spcAft>
          </a:pPr>
          <a:r>
            <a:rPr lang="fr-FR" sz="2300" kern="1200" dirty="0"/>
            <a:t>Séquence 1</a:t>
          </a:r>
        </a:p>
        <a:p>
          <a:pPr marL="171450" lvl="1" indent="-171450" algn="l" defTabSz="800100">
            <a:lnSpc>
              <a:spcPct val="90000"/>
            </a:lnSpc>
            <a:spcBef>
              <a:spcPct val="0"/>
            </a:spcBef>
            <a:spcAft>
              <a:spcPct val="15000"/>
            </a:spcAft>
            <a:buChar char="••"/>
          </a:pPr>
          <a:r>
            <a:rPr lang="fr-FR" sz="1800" kern="1200" dirty="0"/>
            <a:t>LÉGISLATION + SYSTÈMES</a:t>
          </a:r>
        </a:p>
        <a:p>
          <a:pPr marL="171450" lvl="1" indent="-171450" algn="l" defTabSz="800100">
            <a:lnSpc>
              <a:spcPct val="90000"/>
            </a:lnSpc>
            <a:spcBef>
              <a:spcPct val="0"/>
            </a:spcBef>
            <a:spcAft>
              <a:spcPct val="15000"/>
            </a:spcAft>
            <a:buChar char="••"/>
          </a:pPr>
          <a:r>
            <a:rPr lang="fr-FR" sz="1800" kern="1200" dirty="0" smtClean="0"/>
            <a:t>19h</a:t>
          </a:r>
          <a:endParaRPr lang="fr-FR" sz="1800" kern="1200" dirty="0"/>
        </a:p>
      </dsp:txBody>
      <dsp:txXfrm>
        <a:off x="1257" y="621326"/>
        <a:ext cx="2685372" cy="1611223"/>
      </dsp:txXfrm>
    </dsp:sp>
    <dsp:sp modelId="{03E8F78C-1C53-9D4A-8957-7C91243AAF2B}">
      <dsp:nvSpPr>
        <dsp:cNvPr id="0" name=""/>
        <dsp:cNvSpPr/>
      </dsp:nvSpPr>
      <dsp:spPr>
        <a:xfrm>
          <a:off x="1343944" y="2230750"/>
          <a:ext cx="3303008" cy="587035"/>
        </a:xfrm>
        <a:custGeom>
          <a:avLst/>
          <a:gdLst/>
          <a:ahLst/>
          <a:cxnLst/>
          <a:rect l="0" t="0" r="0" b="0"/>
          <a:pathLst>
            <a:path>
              <a:moveTo>
                <a:pt x="3303008" y="0"/>
              </a:moveTo>
              <a:lnTo>
                <a:pt x="3303008" y="310617"/>
              </a:lnTo>
              <a:lnTo>
                <a:pt x="0" y="310617"/>
              </a:lnTo>
              <a:lnTo>
                <a:pt x="0" y="587035"/>
              </a:lnTo>
            </a:path>
          </a:pathLst>
        </a:custGeom>
        <a:noFill/>
        <a:ln w="6350" cap="flat" cmpd="sng" algn="ctr">
          <a:solidFill>
            <a:schemeClr val="dk2">
              <a:hueOff val="0"/>
              <a:satOff val="0"/>
              <a:lumOff val="0"/>
              <a:alphaOff val="0"/>
            </a:schemeClr>
          </a:solidFill>
          <a:prstDash val="solid"/>
          <a:miter lim="800000"/>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2911442" y="2521180"/>
        <a:ext cx="168012" cy="6176"/>
      </dsp:txXfrm>
    </dsp:sp>
    <dsp:sp modelId="{F3D1BEE2-656B-1B47-8E4A-A41E9952FCAF}">
      <dsp:nvSpPr>
        <dsp:cNvPr id="0" name=""/>
        <dsp:cNvSpPr/>
      </dsp:nvSpPr>
      <dsp:spPr>
        <a:xfrm>
          <a:off x="3304266" y="621326"/>
          <a:ext cx="2685372" cy="1611223"/>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t" anchorCtr="0">
          <a:noAutofit/>
        </a:bodyPr>
        <a:lstStyle/>
        <a:p>
          <a:pPr lvl="0" algn="l" defTabSz="1022350">
            <a:lnSpc>
              <a:spcPct val="90000"/>
            </a:lnSpc>
            <a:spcBef>
              <a:spcPct val="0"/>
            </a:spcBef>
            <a:spcAft>
              <a:spcPct val="35000"/>
            </a:spcAft>
          </a:pPr>
          <a:r>
            <a:rPr lang="fr-FR" sz="2300" kern="1200" dirty="0"/>
            <a:t>Séquence 2</a:t>
          </a:r>
        </a:p>
        <a:p>
          <a:pPr marL="171450" lvl="1" indent="-171450" algn="l" defTabSz="800100">
            <a:lnSpc>
              <a:spcPct val="90000"/>
            </a:lnSpc>
            <a:spcBef>
              <a:spcPct val="0"/>
            </a:spcBef>
            <a:spcAft>
              <a:spcPct val="15000"/>
            </a:spcAft>
            <a:buChar char="••"/>
          </a:pPr>
          <a:r>
            <a:rPr lang="fr-FR" sz="1800" kern="1200" dirty="0"/>
            <a:t>PRÉVENTION DES RISQUES &amp; ICA</a:t>
          </a:r>
        </a:p>
        <a:p>
          <a:pPr marL="171450" lvl="1" indent="-171450" algn="l" defTabSz="800100">
            <a:lnSpc>
              <a:spcPct val="90000"/>
            </a:lnSpc>
            <a:spcBef>
              <a:spcPct val="0"/>
            </a:spcBef>
            <a:spcAft>
              <a:spcPct val="15000"/>
            </a:spcAft>
            <a:buChar char="••"/>
          </a:pPr>
          <a:r>
            <a:rPr lang="fr-FR" sz="1800" kern="1200" dirty="0" smtClean="0"/>
            <a:t>19h</a:t>
          </a:r>
          <a:endParaRPr lang="fr-FR" sz="1800" kern="1200" dirty="0"/>
        </a:p>
      </dsp:txBody>
      <dsp:txXfrm>
        <a:off x="3304266" y="621326"/>
        <a:ext cx="2685372" cy="1611223"/>
      </dsp:txXfrm>
    </dsp:sp>
    <dsp:sp modelId="{2D5FF337-EF0D-5644-8DBE-62968A6E99D8}">
      <dsp:nvSpPr>
        <dsp:cNvPr id="0" name=""/>
        <dsp:cNvSpPr/>
      </dsp:nvSpPr>
      <dsp:spPr>
        <a:xfrm>
          <a:off x="2684830" y="3610078"/>
          <a:ext cx="587035" cy="91440"/>
        </a:xfrm>
        <a:custGeom>
          <a:avLst/>
          <a:gdLst/>
          <a:ahLst/>
          <a:cxnLst/>
          <a:rect l="0" t="0" r="0" b="0"/>
          <a:pathLst>
            <a:path>
              <a:moveTo>
                <a:pt x="0" y="45720"/>
              </a:moveTo>
              <a:lnTo>
                <a:pt x="587035" y="45720"/>
              </a:lnTo>
            </a:path>
          </a:pathLst>
        </a:custGeom>
        <a:noFill/>
        <a:ln w="6350" cap="flat" cmpd="sng" algn="ctr">
          <a:solidFill>
            <a:schemeClr val="dk2">
              <a:hueOff val="0"/>
              <a:satOff val="0"/>
              <a:lumOff val="0"/>
              <a:alphaOff val="0"/>
            </a:schemeClr>
          </a:solidFill>
          <a:prstDash val="solid"/>
          <a:miter lim="800000"/>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2962907" y="3652710"/>
        <a:ext cx="30881" cy="6176"/>
      </dsp:txXfrm>
    </dsp:sp>
    <dsp:sp modelId="{D2FE480D-1168-AB41-8895-BB321189B8C0}">
      <dsp:nvSpPr>
        <dsp:cNvPr id="0" name=""/>
        <dsp:cNvSpPr/>
      </dsp:nvSpPr>
      <dsp:spPr>
        <a:xfrm>
          <a:off x="1257" y="2850186"/>
          <a:ext cx="2685372" cy="1611223"/>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t" anchorCtr="0">
          <a:noAutofit/>
        </a:bodyPr>
        <a:lstStyle/>
        <a:p>
          <a:pPr lvl="0" algn="l" defTabSz="1022350">
            <a:lnSpc>
              <a:spcPct val="90000"/>
            </a:lnSpc>
            <a:spcBef>
              <a:spcPct val="0"/>
            </a:spcBef>
            <a:spcAft>
              <a:spcPct val="35000"/>
            </a:spcAft>
          </a:pPr>
          <a:r>
            <a:rPr lang="fr-FR" sz="2300" kern="1200" dirty="0"/>
            <a:t>Séquence 3</a:t>
          </a:r>
        </a:p>
        <a:p>
          <a:pPr marL="171450" lvl="1" indent="-171450" algn="l" defTabSz="800100">
            <a:lnSpc>
              <a:spcPct val="90000"/>
            </a:lnSpc>
            <a:spcBef>
              <a:spcPct val="0"/>
            </a:spcBef>
            <a:spcAft>
              <a:spcPct val="15000"/>
            </a:spcAft>
            <a:buChar char="••"/>
          </a:pPr>
          <a:r>
            <a:rPr lang="fr-FR" sz="1800" kern="1200" dirty="0"/>
            <a:t>ZONAL + STRUCTURE</a:t>
          </a:r>
        </a:p>
        <a:p>
          <a:pPr marL="171450" lvl="1" indent="-171450" algn="l" defTabSz="800100">
            <a:lnSpc>
              <a:spcPct val="90000"/>
            </a:lnSpc>
            <a:spcBef>
              <a:spcPct val="0"/>
            </a:spcBef>
            <a:spcAft>
              <a:spcPct val="15000"/>
            </a:spcAft>
            <a:buChar char="••"/>
          </a:pPr>
          <a:r>
            <a:rPr lang="fr-FR" sz="1800" kern="1200" dirty="0" smtClean="0"/>
            <a:t>19h</a:t>
          </a:r>
          <a:endParaRPr lang="fr-FR" sz="1800" kern="1200" dirty="0"/>
        </a:p>
      </dsp:txBody>
      <dsp:txXfrm>
        <a:off x="1257" y="2850186"/>
        <a:ext cx="2685372" cy="1611223"/>
      </dsp:txXfrm>
    </dsp:sp>
    <dsp:sp modelId="{AA566EFA-EC3D-6444-8C3C-DECF9F03755A}">
      <dsp:nvSpPr>
        <dsp:cNvPr id="0" name=""/>
        <dsp:cNvSpPr/>
      </dsp:nvSpPr>
      <dsp:spPr>
        <a:xfrm>
          <a:off x="3304266" y="2850186"/>
          <a:ext cx="2685372" cy="1611223"/>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t" anchorCtr="0">
          <a:noAutofit/>
        </a:bodyPr>
        <a:lstStyle/>
        <a:p>
          <a:pPr lvl="0" algn="l" defTabSz="1022350">
            <a:lnSpc>
              <a:spcPct val="90000"/>
            </a:lnSpc>
            <a:spcBef>
              <a:spcPct val="0"/>
            </a:spcBef>
            <a:spcAft>
              <a:spcPct val="35000"/>
            </a:spcAft>
          </a:pPr>
          <a:r>
            <a:rPr lang="fr-FR" sz="2300" kern="1200" dirty="0"/>
            <a:t>Séquence 4</a:t>
          </a:r>
        </a:p>
        <a:p>
          <a:pPr marL="171450" lvl="1" indent="-171450" algn="l" defTabSz="800100">
            <a:lnSpc>
              <a:spcPct val="90000"/>
            </a:lnSpc>
            <a:spcBef>
              <a:spcPct val="0"/>
            </a:spcBef>
            <a:spcAft>
              <a:spcPct val="15000"/>
            </a:spcAft>
            <a:buChar char="••"/>
          </a:pPr>
          <a:r>
            <a:rPr lang="fr-FR" sz="1800" kern="1200" dirty="0"/>
            <a:t>ZONAL + SYSTÈMES AVIONIQUES</a:t>
          </a:r>
        </a:p>
        <a:p>
          <a:pPr marL="171450" lvl="1" indent="-171450" algn="l" defTabSz="800100">
            <a:lnSpc>
              <a:spcPct val="90000"/>
            </a:lnSpc>
            <a:spcBef>
              <a:spcPct val="0"/>
            </a:spcBef>
            <a:spcAft>
              <a:spcPct val="15000"/>
            </a:spcAft>
            <a:buChar char="••"/>
          </a:pPr>
          <a:r>
            <a:rPr lang="fr-FR" sz="1800" kern="1200" dirty="0" smtClean="0"/>
            <a:t>19h</a:t>
          </a:r>
          <a:endParaRPr lang="fr-FR" sz="1800" kern="1200" dirty="0"/>
        </a:p>
      </dsp:txBody>
      <dsp:txXfrm>
        <a:off x="3304266" y="2850186"/>
        <a:ext cx="2685372" cy="161122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C62D49-F32D-2A42-BDB5-FA36C93EA8B6}">
      <dsp:nvSpPr>
        <dsp:cNvPr id="0" name=""/>
        <dsp:cNvSpPr/>
      </dsp:nvSpPr>
      <dsp:spPr>
        <a:xfrm>
          <a:off x="307085" y="71962"/>
          <a:ext cx="546661" cy="546661"/>
        </a:xfrm>
        <a:prstGeom prst="pieWedge">
          <a:avLst/>
        </a:prstGeom>
        <a:solidFill>
          <a:schemeClr val="accent6">
            <a:lumMod val="60000"/>
            <a:lumOff val="4000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fr-FR" sz="900" kern="1200">
              <a:solidFill>
                <a:schemeClr val="tx1"/>
              </a:solidFill>
            </a:rPr>
            <a:t>Pôle 1</a:t>
          </a:r>
          <a:endParaRPr lang="fr-FR" sz="900" kern="1200" dirty="0">
            <a:solidFill>
              <a:schemeClr val="tx1"/>
            </a:solidFill>
          </a:endParaRPr>
        </a:p>
      </dsp:txBody>
      <dsp:txXfrm>
        <a:off x="467198" y="232075"/>
        <a:ext cx="386548" cy="386548"/>
      </dsp:txXfrm>
    </dsp:sp>
    <dsp:sp modelId="{A07D0C9B-ACAF-3345-A78E-DE42B5F4DD8B}">
      <dsp:nvSpPr>
        <dsp:cNvPr id="0" name=""/>
        <dsp:cNvSpPr/>
      </dsp:nvSpPr>
      <dsp:spPr>
        <a:xfrm rot="5400000">
          <a:off x="878996" y="71962"/>
          <a:ext cx="546661" cy="546661"/>
        </a:xfrm>
        <a:prstGeom prst="pieWedge">
          <a:avLst/>
        </a:prstGeom>
        <a:solidFill>
          <a:schemeClr val="accent2">
            <a:lumMod val="60000"/>
            <a:lumOff val="4000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fr-FR" sz="900" kern="1200" dirty="0">
              <a:solidFill>
                <a:schemeClr val="tx1"/>
              </a:solidFill>
            </a:rPr>
            <a:t>Pôle 2</a:t>
          </a:r>
        </a:p>
      </dsp:txBody>
      <dsp:txXfrm rot="-5400000">
        <a:off x="878996" y="232075"/>
        <a:ext cx="386548" cy="386548"/>
      </dsp:txXfrm>
    </dsp:sp>
    <dsp:sp modelId="{4868CC15-537B-3248-B6DA-B90F44DE2005}">
      <dsp:nvSpPr>
        <dsp:cNvPr id="0" name=""/>
        <dsp:cNvSpPr/>
      </dsp:nvSpPr>
      <dsp:spPr>
        <a:xfrm rot="10800000">
          <a:off x="878996" y="643873"/>
          <a:ext cx="546661" cy="546661"/>
        </a:xfrm>
        <a:prstGeom prst="pieWedge">
          <a:avLst/>
        </a:prstGeom>
        <a:solidFill>
          <a:schemeClr val="accent1">
            <a:lumMod val="60000"/>
            <a:lumOff val="4000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fr-FR" sz="900" kern="1200" dirty="0">
              <a:solidFill>
                <a:schemeClr val="tx1"/>
              </a:solidFill>
            </a:rPr>
            <a:t>Pôle 3</a:t>
          </a:r>
        </a:p>
      </dsp:txBody>
      <dsp:txXfrm rot="10800000">
        <a:off x="878996" y="643873"/>
        <a:ext cx="386548" cy="386548"/>
      </dsp:txXfrm>
    </dsp:sp>
    <dsp:sp modelId="{7632FE66-0F38-D04F-B106-122ED6FC50D0}">
      <dsp:nvSpPr>
        <dsp:cNvPr id="0" name=""/>
        <dsp:cNvSpPr/>
      </dsp:nvSpPr>
      <dsp:spPr>
        <a:xfrm rot="16200000">
          <a:off x="307085" y="643873"/>
          <a:ext cx="546661" cy="546661"/>
        </a:xfrm>
        <a:prstGeom prst="pieWedge">
          <a:avLst/>
        </a:prstGeom>
        <a:solidFill>
          <a:schemeClr val="accent4">
            <a:lumMod val="60000"/>
            <a:lumOff val="4000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fr-FR" sz="900" kern="1200" dirty="0">
              <a:solidFill>
                <a:schemeClr val="tx1"/>
              </a:solidFill>
            </a:rPr>
            <a:t>Pôle 4</a:t>
          </a:r>
        </a:p>
      </dsp:txBody>
      <dsp:txXfrm rot="5400000">
        <a:off x="467198" y="643873"/>
        <a:ext cx="386548" cy="386548"/>
      </dsp:txXfrm>
    </dsp:sp>
    <dsp:sp modelId="{FB459322-6418-9240-97BB-161817FF432D}">
      <dsp:nvSpPr>
        <dsp:cNvPr id="0" name=""/>
        <dsp:cNvSpPr/>
      </dsp:nvSpPr>
      <dsp:spPr>
        <a:xfrm>
          <a:off x="772000" y="517624"/>
          <a:ext cx="188743" cy="164124"/>
        </a:xfrm>
        <a:prstGeom prst="circularArrow">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dsp:style>
    </dsp:sp>
    <dsp:sp modelId="{7A0DE6D8-CB42-514F-BFA5-0BDF0D1E2D99}">
      <dsp:nvSpPr>
        <dsp:cNvPr id="0" name=""/>
        <dsp:cNvSpPr/>
      </dsp:nvSpPr>
      <dsp:spPr>
        <a:xfrm rot="10800000">
          <a:off x="772000" y="580749"/>
          <a:ext cx="188743" cy="164124"/>
        </a:xfrm>
        <a:prstGeom prst="circularArrow">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C62D49-F32D-2A42-BDB5-FA36C93EA8B6}">
      <dsp:nvSpPr>
        <dsp:cNvPr id="0" name=""/>
        <dsp:cNvSpPr/>
      </dsp:nvSpPr>
      <dsp:spPr>
        <a:xfrm>
          <a:off x="307085" y="71962"/>
          <a:ext cx="546661" cy="546661"/>
        </a:xfrm>
        <a:prstGeom prst="pieWedge">
          <a:avLst/>
        </a:prstGeom>
        <a:solidFill>
          <a:schemeClr val="accent6">
            <a:lumMod val="60000"/>
            <a:lumOff val="4000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fr-FR" sz="900" kern="1200">
              <a:solidFill>
                <a:schemeClr val="tx1"/>
              </a:solidFill>
            </a:rPr>
            <a:t>Pôle 1</a:t>
          </a:r>
          <a:endParaRPr lang="fr-FR" sz="900" kern="1200" dirty="0">
            <a:solidFill>
              <a:schemeClr val="tx1"/>
            </a:solidFill>
          </a:endParaRPr>
        </a:p>
      </dsp:txBody>
      <dsp:txXfrm>
        <a:off x="467198" y="232075"/>
        <a:ext cx="386548" cy="386548"/>
      </dsp:txXfrm>
    </dsp:sp>
    <dsp:sp modelId="{A07D0C9B-ACAF-3345-A78E-DE42B5F4DD8B}">
      <dsp:nvSpPr>
        <dsp:cNvPr id="0" name=""/>
        <dsp:cNvSpPr/>
      </dsp:nvSpPr>
      <dsp:spPr>
        <a:xfrm rot="5400000">
          <a:off x="878996" y="71962"/>
          <a:ext cx="546661" cy="546661"/>
        </a:xfrm>
        <a:prstGeom prst="pieWedge">
          <a:avLst/>
        </a:prstGeom>
        <a:solidFill>
          <a:schemeClr val="accent2">
            <a:lumMod val="60000"/>
            <a:lumOff val="4000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fr-FR" sz="900" kern="1200" dirty="0">
              <a:solidFill>
                <a:schemeClr val="tx1"/>
              </a:solidFill>
            </a:rPr>
            <a:t>Pôle 2</a:t>
          </a:r>
        </a:p>
      </dsp:txBody>
      <dsp:txXfrm rot="-5400000">
        <a:off x="878996" y="232075"/>
        <a:ext cx="386548" cy="386548"/>
      </dsp:txXfrm>
    </dsp:sp>
    <dsp:sp modelId="{4868CC15-537B-3248-B6DA-B90F44DE2005}">
      <dsp:nvSpPr>
        <dsp:cNvPr id="0" name=""/>
        <dsp:cNvSpPr/>
      </dsp:nvSpPr>
      <dsp:spPr>
        <a:xfrm rot="10800000">
          <a:off x="878996" y="643873"/>
          <a:ext cx="546661" cy="546661"/>
        </a:xfrm>
        <a:prstGeom prst="pieWedge">
          <a:avLst/>
        </a:prstGeom>
        <a:solidFill>
          <a:schemeClr val="accent1">
            <a:lumMod val="60000"/>
            <a:lumOff val="4000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fr-FR" sz="900" kern="1200" dirty="0">
              <a:solidFill>
                <a:schemeClr val="tx1"/>
              </a:solidFill>
            </a:rPr>
            <a:t>Pôle 3</a:t>
          </a:r>
        </a:p>
      </dsp:txBody>
      <dsp:txXfrm rot="10800000">
        <a:off x="878996" y="643873"/>
        <a:ext cx="386548" cy="386548"/>
      </dsp:txXfrm>
    </dsp:sp>
    <dsp:sp modelId="{7632FE66-0F38-D04F-B106-122ED6FC50D0}">
      <dsp:nvSpPr>
        <dsp:cNvPr id="0" name=""/>
        <dsp:cNvSpPr/>
      </dsp:nvSpPr>
      <dsp:spPr>
        <a:xfrm rot="16200000">
          <a:off x="307085" y="643873"/>
          <a:ext cx="546661" cy="546661"/>
        </a:xfrm>
        <a:prstGeom prst="pieWedge">
          <a:avLst/>
        </a:prstGeom>
        <a:solidFill>
          <a:schemeClr val="accent4">
            <a:lumMod val="60000"/>
            <a:lumOff val="4000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fr-FR" sz="900" kern="1200" dirty="0">
              <a:solidFill>
                <a:schemeClr val="tx1"/>
              </a:solidFill>
            </a:rPr>
            <a:t>Pôle 4</a:t>
          </a:r>
        </a:p>
      </dsp:txBody>
      <dsp:txXfrm rot="5400000">
        <a:off x="467198" y="643873"/>
        <a:ext cx="386548" cy="386548"/>
      </dsp:txXfrm>
    </dsp:sp>
    <dsp:sp modelId="{FB459322-6418-9240-97BB-161817FF432D}">
      <dsp:nvSpPr>
        <dsp:cNvPr id="0" name=""/>
        <dsp:cNvSpPr/>
      </dsp:nvSpPr>
      <dsp:spPr>
        <a:xfrm>
          <a:off x="772000" y="517624"/>
          <a:ext cx="188743" cy="164124"/>
        </a:xfrm>
        <a:prstGeom prst="circularArrow">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dsp:style>
    </dsp:sp>
    <dsp:sp modelId="{7A0DE6D8-CB42-514F-BFA5-0BDF0D1E2D99}">
      <dsp:nvSpPr>
        <dsp:cNvPr id="0" name=""/>
        <dsp:cNvSpPr/>
      </dsp:nvSpPr>
      <dsp:spPr>
        <a:xfrm rot="10800000">
          <a:off x="772000" y="580749"/>
          <a:ext cx="188743" cy="164124"/>
        </a:xfrm>
        <a:prstGeom prst="circularArrow">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12.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4.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16.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9.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BD2A7B-3BED-4548-8BA7-73EF4C9E23BD}" type="datetimeFigureOut">
              <a:rPr lang="fr-FR" smtClean="0"/>
              <a:t>15/05/2024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773F5E-1276-427F-86DE-C390B5F72B90}" type="slidenum">
              <a:rPr lang="fr-FR" smtClean="0"/>
              <a:t>‹N°›</a:t>
            </a:fld>
            <a:endParaRPr lang="fr-FR"/>
          </a:p>
        </p:txBody>
      </p:sp>
    </p:spTree>
    <p:extLst>
      <p:ext uri="{BB962C8B-B14F-4D97-AF65-F5344CB8AC3E}">
        <p14:creationId xmlns:p14="http://schemas.microsoft.com/office/powerpoint/2010/main" val="3783298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36773F5E-1276-427F-86DE-C390B5F72B90}" type="slidenum">
              <a:rPr lang="fr-FR" smtClean="0"/>
              <a:t>2</a:t>
            </a:fld>
            <a:endParaRPr lang="fr-FR"/>
          </a:p>
        </p:txBody>
      </p:sp>
    </p:spTree>
    <p:extLst>
      <p:ext uri="{BB962C8B-B14F-4D97-AF65-F5344CB8AC3E}">
        <p14:creationId xmlns:p14="http://schemas.microsoft.com/office/powerpoint/2010/main" val="857820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6773F5E-1276-427F-86DE-C390B5F72B90}" type="slidenum">
              <a:rPr lang="fr-FR" smtClean="0"/>
              <a:t>5</a:t>
            </a:fld>
            <a:endParaRPr lang="fr-FR"/>
          </a:p>
        </p:txBody>
      </p:sp>
    </p:spTree>
    <p:extLst>
      <p:ext uri="{BB962C8B-B14F-4D97-AF65-F5344CB8AC3E}">
        <p14:creationId xmlns:p14="http://schemas.microsoft.com/office/powerpoint/2010/main" val="1583398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6773F5E-1276-427F-86DE-C390B5F72B90}" type="slidenum">
              <a:rPr lang="fr-FR" smtClean="0"/>
              <a:t>8</a:t>
            </a:fld>
            <a:endParaRPr lang="fr-FR"/>
          </a:p>
        </p:txBody>
      </p:sp>
    </p:spTree>
    <p:extLst>
      <p:ext uri="{BB962C8B-B14F-4D97-AF65-F5344CB8AC3E}">
        <p14:creationId xmlns:p14="http://schemas.microsoft.com/office/powerpoint/2010/main" val="3403211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6773F5E-1276-427F-86DE-C390B5F72B90}" type="slidenum">
              <a:rPr lang="fr-FR" smtClean="0"/>
              <a:t>11</a:t>
            </a:fld>
            <a:endParaRPr lang="fr-FR"/>
          </a:p>
        </p:txBody>
      </p:sp>
    </p:spTree>
    <p:extLst>
      <p:ext uri="{BB962C8B-B14F-4D97-AF65-F5344CB8AC3E}">
        <p14:creationId xmlns:p14="http://schemas.microsoft.com/office/powerpoint/2010/main" val="13100652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n contenu">
    <p:spTree>
      <p:nvGrpSpPr>
        <p:cNvPr id="1" name=""/>
        <p:cNvGrpSpPr/>
        <p:nvPr/>
      </p:nvGrpSpPr>
      <p:grpSpPr>
        <a:xfrm>
          <a:off x="0" y="0"/>
          <a:ext cx="0" cy="0"/>
          <a:chOff x="0" y="0"/>
          <a:chExt cx="0" cy="0"/>
        </a:xfrm>
      </p:grpSpPr>
      <p:sp>
        <p:nvSpPr>
          <p:cNvPr id="16" name="Espace réservé du contenu 15">
            <a:extLst>
              <a:ext uri="{FF2B5EF4-FFF2-40B4-BE49-F238E27FC236}">
                <a16:creationId xmlns:a16="http://schemas.microsoft.com/office/drawing/2014/main" id="{1C4768F9-16C4-4F41-A99E-F85DC54DB574}"/>
              </a:ext>
            </a:extLst>
          </p:cNvPr>
          <p:cNvSpPr>
            <a:spLocks noGrp="1"/>
          </p:cNvSpPr>
          <p:nvPr>
            <p:ph sz="quarter" idx="11"/>
          </p:nvPr>
        </p:nvSpPr>
        <p:spPr>
          <a:xfrm>
            <a:off x="0" y="1076325"/>
            <a:ext cx="12192000" cy="5781675"/>
          </a:xfrm>
          <a:prstGeom prst="rect">
            <a:avLst/>
          </a:prstGeom>
          <a:ln>
            <a:noFill/>
          </a:ln>
        </p:spPr>
        <p:txBody>
          <a:bodyPr lIns="360000" tIns="360000" rIns="360000" bIns="360000"/>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4" name="Image 3">
            <a:extLst>
              <a:ext uri="{FF2B5EF4-FFF2-40B4-BE49-F238E27FC236}">
                <a16:creationId xmlns:a16="http://schemas.microsoft.com/office/drawing/2014/main" id="{9BB86F82-AEE4-9FAE-9BA5-9208BFA131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3963" y="0"/>
            <a:ext cx="1404937" cy="1064712"/>
          </a:xfrm>
          <a:prstGeom prst="rect">
            <a:avLst/>
          </a:prstGeom>
        </p:spPr>
      </p:pic>
      <p:pic>
        <p:nvPicPr>
          <p:cNvPr id="5" name="Image 4">
            <a:extLst>
              <a:ext uri="{FF2B5EF4-FFF2-40B4-BE49-F238E27FC236}">
                <a16:creationId xmlns:a16="http://schemas.microsoft.com/office/drawing/2014/main" id="{DAAAEC7E-7B82-C82B-D9B5-8C30C75978A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75351" y="10758"/>
            <a:ext cx="1416649" cy="1065568"/>
          </a:xfrm>
          <a:prstGeom prst="rect">
            <a:avLst/>
          </a:prstGeom>
        </p:spPr>
      </p:pic>
      <p:sp>
        <p:nvSpPr>
          <p:cNvPr id="10" name="Titre 8">
            <a:extLst>
              <a:ext uri="{FF2B5EF4-FFF2-40B4-BE49-F238E27FC236}">
                <a16:creationId xmlns:a16="http://schemas.microsoft.com/office/drawing/2014/main" id="{AC612551-76C8-8CFC-CD4A-396EDE2FC354}"/>
              </a:ext>
            </a:extLst>
          </p:cNvPr>
          <p:cNvSpPr txBox="1">
            <a:spLocks/>
          </p:cNvSpPr>
          <p:nvPr userDrawn="1"/>
        </p:nvSpPr>
        <p:spPr>
          <a:xfrm>
            <a:off x="2628900" y="543542"/>
            <a:ext cx="8146451" cy="521170"/>
          </a:xfrm>
          <a:prstGeom prst="rect">
            <a:avLst/>
          </a:prstGeom>
          <a:solidFill>
            <a:schemeClr val="accent1">
              <a:lumMod val="40000"/>
              <a:lumOff val="60000"/>
            </a:schemeClr>
          </a:solidFill>
          <a:ln>
            <a:noFill/>
          </a:ln>
        </p:spPr>
        <p:txBody>
          <a:bodyPr anchor="ctr" anchorCtr="1"/>
          <a:lstStyle>
            <a:lvl1pPr algn="ctr" defTabSz="914400" rtl="0" eaLnBrk="1" latinLnBrk="0" hangingPunct="1">
              <a:lnSpc>
                <a:spcPct val="90000"/>
              </a:lnSpc>
              <a:spcBef>
                <a:spcPct val="0"/>
              </a:spcBef>
              <a:buNone/>
              <a:defRPr sz="2800" kern="1200">
                <a:solidFill>
                  <a:schemeClr val="tx1"/>
                </a:solidFill>
                <a:latin typeface="+mj-lt"/>
                <a:ea typeface="+mj-ea"/>
                <a:cs typeface="+mj-cs"/>
              </a:defRPr>
            </a:lvl1pPr>
          </a:lstStyle>
          <a:p>
            <a:endParaRPr lang="fr-FR" b="1" dirty="0"/>
          </a:p>
        </p:txBody>
      </p:sp>
    </p:spTree>
    <p:extLst>
      <p:ext uri="{BB962C8B-B14F-4D97-AF65-F5344CB8AC3E}">
        <p14:creationId xmlns:p14="http://schemas.microsoft.com/office/powerpoint/2010/main" val="3632436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A003FC14-FE8F-4660-AAC4-1CDFFF8424C7}"/>
              </a:ext>
            </a:extLst>
          </p:cNvPr>
          <p:cNvSpPr>
            <a:spLocks noGrp="1"/>
          </p:cNvSpPr>
          <p:nvPr>
            <p:ph type="body" sz="quarter" idx="10"/>
          </p:nvPr>
        </p:nvSpPr>
        <p:spPr>
          <a:xfrm>
            <a:off x="1232535" y="571902"/>
            <a:ext cx="10959465" cy="504423"/>
          </a:xfrm>
          <a:prstGeom prst="rect">
            <a:avLst/>
          </a:prstGeom>
          <a:solidFill>
            <a:schemeClr val="accent1">
              <a:lumMod val="40000"/>
              <a:lumOff val="60000"/>
            </a:schemeClr>
          </a:solidFill>
        </p:spPr>
        <p:txBody>
          <a:bodyPr/>
          <a:lstStyle>
            <a:lvl1pPr marL="0" indent="0" algn="ctr">
              <a:buNone/>
              <a:defRPr/>
            </a:lvl1pPr>
          </a:lstStyle>
          <a:p>
            <a:pPr lvl="0"/>
            <a:endParaRPr lang="fr-FR" dirty="0"/>
          </a:p>
        </p:txBody>
      </p:sp>
      <p:sp>
        <p:nvSpPr>
          <p:cNvPr id="8" name="Espace réservé du contenu 7">
            <a:extLst>
              <a:ext uri="{FF2B5EF4-FFF2-40B4-BE49-F238E27FC236}">
                <a16:creationId xmlns:a16="http://schemas.microsoft.com/office/drawing/2014/main" id="{8962EE1D-7308-436F-ABBE-8604C0E62D55}"/>
              </a:ext>
            </a:extLst>
          </p:cNvPr>
          <p:cNvSpPr>
            <a:spLocks noGrp="1"/>
          </p:cNvSpPr>
          <p:nvPr>
            <p:ph sz="quarter" idx="12"/>
          </p:nvPr>
        </p:nvSpPr>
        <p:spPr>
          <a:xfrm>
            <a:off x="6096000" y="1076326"/>
            <a:ext cx="6095999" cy="5781674"/>
          </a:xfrm>
          <a:prstGeom prst="rect">
            <a:avLst/>
          </a:prstGeom>
        </p:spPr>
        <p:txBody>
          <a:bodyPr lIns="360000" tIns="360000" rIns="360000" bIns="36000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0" name="Espace réservé du contenu 7">
            <a:extLst>
              <a:ext uri="{FF2B5EF4-FFF2-40B4-BE49-F238E27FC236}">
                <a16:creationId xmlns:a16="http://schemas.microsoft.com/office/drawing/2014/main" id="{0D9A092F-1B45-47A6-BABE-2D97175ABB72}"/>
              </a:ext>
            </a:extLst>
          </p:cNvPr>
          <p:cNvSpPr>
            <a:spLocks noGrp="1"/>
          </p:cNvSpPr>
          <p:nvPr>
            <p:ph sz="quarter" idx="13"/>
          </p:nvPr>
        </p:nvSpPr>
        <p:spPr>
          <a:xfrm>
            <a:off x="0" y="1076326"/>
            <a:ext cx="6096000" cy="5781674"/>
          </a:xfrm>
          <a:prstGeom prst="rect">
            <a:avLst/>
          </a:prstGeom>
        </p:spPr>
        <p:txBody>
          <a:bodyPr lIns="360000" tIns="360000" rIns="360000" bIns="36000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pic>
        <p:nvPicPr>
          <p:cNvPr id="2" name="Image 1">
            <a:extLst>
              <a:ext uri="{FF2B5EF4-FFF2-40B4-BE49-F238E27FC236}">
                <a16:creationId xmlns:a16="http://schemas.microsoft.com/office/drawing/2014/main" id="{B7B11299-D1EC-EE33-1A76-05A172A37D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3963" y="0"/>
            <a:ext cx="1404937" cy="1064712"/>
          </a:xfrm>
          <a:prstGeom prst="rect">
            <a:avLst/>
          </a:prstGeom>
        </p:spPr>
      </p:pic>
      <p:pic>
        <p:nvPicPr>
          <p:cNvPr id="3" name="Image 2">
            <a:extLst>
              <a:ext uri="{FF2B5EF4-FFF2-40B4-BE49-F238E27FC236}">
                <a16:creationId xmlns:a16="http://schemas.microsoft.com/office/drawing/2014/main" id="{D6283122-8985-F7FE-1056-67D5115C2AC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75351" y="10758"/>
            <a:ext cx="1416649" cy="1065568"/>
          </a:xfrm>
          <a:prstGeom prst="rect">
            <a:avLst/>
          </a:prstGeom>
        </p:spPr>
      </p:pic>
    </p:spTree>
    <p:extLst>
      <p:ext uri="{BB962C8B-B14F-4D97-AF65-F5344CB8AC3E}">
        <p14:creationId xmlns:p14="http://schemas.microsoft.com/office/powerpoint/2010/main" val="2605964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Un contenu">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A003FC14-FE8F-4660-AAC4-1CDFFF8424C7}"/>
              </a:ext>
            </a:extLst>
          </p:cNvPr>
          <p:cNvSpPr>
            <a:spLocks noGrp="1"/>
          </p:cNvSpPr>
          <p:nvPr>
            <p:ph type="body" sz="quarter" idx="10" hasCustomPrompt="1"/>
          </p:nvPr>
        </p:nvSpPr>
        <p:spPr>
          <a:xfrm>
            <a:off x="1232535" y="571902"/>
            <a:ext cx="10959465" cy="504423"/>
          </a:xfrm>
          <a:prstGeom prst="rect">
            <a:avLst/>
          </a:prstGeom>
          <a:solidFill>
            <a:schemeClr val="accent1">
              <a:lumMod val="40000"/>
              <a:lumOff val="60000"/>
            </a:schemeClr>
          </a:solidFill>
        </p:spPr>
        <p:txBody>
          <a:bodyPr/>
          <a:lstStyle>
            <a:lvl1pPr marL="0" indent="0" algn="ctr">
              <a:buNone/>
              <a:defRPr/>
            </a:lvl1pPr>
          </a:lstStyle>
          <a:p>
            <a:pPr lvl="0"/>
            <a:r>
              <a:rPr lang="fr-FR" dirty="0"/>
              <a:t>Titre de la diapo</a:t>
            </a:r>
          </a:p>
        </p:txBody>
      </p:sp>
      <p:sp>
        <p:nvSpPr>
          <p:cNvPr id="16" name="Espace réservé du contenu 15">
            <a:extLst>
              <a:ext uri="{FF2B5EF4-FFF2-40B4-BE49-F238E27FC236}">
                <a16:creationId xmlns:a16="http://schemas.microsoft.com/office/drawing/2014/main" id="{1C4768F9-16C4-4F41-A99E-F85DC54DB574}"/>
              </a:ext>
            </a:extLst>
          </p:cNvPr>
          <p:cNvSpPr>
            <a:spLocks noGrp="1"/>
          </p:cNvSpPr>
          <p:nvPr>
            <p:ph sz="quarter" idx="11"/>
          </p:nvPr>
        </p:nvSpPr>
        <p:spPr>
          <a:xfrm>
            <a:off x="0" y="1076325"/>
            <a:ext cx="12192000" cy="5781675"/>
          </a:xfrm>
          <a:prstGeom prst="rect">
            <a:avLst/>
          </a:prstGeom>
        </p:spPr>
        <p:txBody>
          <a:bodyPr lIns="360000" tIns="360000" rIns="360000" bIns="360000"/>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2" name="Image 1">
            <a:extLst>
              <a:ext uri="{FF2B5EF4-FFF2-40B4-BE49-F238E27FC236}">
                <a16:creationId xmlns:a16="http://schemas.microsoft.com/office/drawing/2014/main" id="{2DE4CA25-10FE-7691-4175-18788622DF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3963" y="0"/>
            <a:ext cx="1404937" cy="1064712"/>
          </a:xfrm>
          <a:prstGeom prst="rect">
            <a:avLst/>
          </a:prstGeom>
        </p:spPr>
      </p:pic>
      <p:pic>
        <p:nvPicPr>
          <p:cNvPr id="3" name="Image 2">
            <a:extLst>
              <a:ext uri="{FF2B5EF4-FFF2-40B4-BE49-F238E27FC236}">
                <a16:creationId xmlns:a16="http://schemas.microsoft.com/office/drawing/2014/main" id="{FD1EB610-6407-5F76-8558-0D223DDA70A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75351" y="10758"/>
            <a:ext cx="1416649" cy="1065568"/>
          </a:xfrm>
          <a:prstGeom prst="rect">
            <a:avLst/>
          </a:prstGeom>
        </p:spPr>
      </p:pic>
    </p:spTree>
    <p:extLst>
      <p:ext uri="{BB962C8B-B14F-4D97-AF65-F5344CB8AC3E}">
        <p14:creationId xmlns:p14="http://schemas.microsoft.com/office/powerpoint/2010/main" val="2722356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5829299" y="1123439"/>
            <a:ext cx="5736771" cy="1528989"/>
          </a:xfrm>
          <a:prstGeom prst="rect">
            <a:avLst/>
          </a:prstGeom>
        </p:spPr>
        <p:txBody>
          <a:bodyPr/>
          <a:lstStyle>
            <a:lvl1pPr algn="ctr">
              <a:defRPr sz="3600" b="1" baseline="0"/>
            </a:lvl1pPr>
          </a:lstStyle>
          <a:p>
            <a:r>
              <a:rPr lang="fr-FR" dirty="0"/>
              <a:t>PNF BTS Aéronautique</a:t>
            </a:r>
            <a:br>
              <a:rPr lang="fr-FR" dirty="0"/>
            </a:br>
            <a:r>
              <a:rPr lang="fr-FR" dirty="0"/>
              <a:t>- 16 mai 2024 – </a:t>
            </a:r>
            <a:br>
              <a:rPr lang="fr-FR" dirty="0"/>
            </a:br>
            <a:r>
              <a:rPr lang="fr-FR" dirty="0"/>
              <a:t>Air France Industrie Roissy</a:t>
            </a:r>
          </a:p>
        </p:txBody>
      </p:sp>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36672" y="2759528"/>
            <a:ext cx="3619500" cy="2068286"/>
          </a:xfrm>
          <a:prstGeom prst="rect">
            <a:avLst/>
          </a:prstGeom>
        </p:spPr>
      </p:pic>
      <p:pic>
        <p:nvPicPr>
          <p:cNvPr id="5" name="Imag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74351" y="4207173"/>
            <a:ext cx="3391719" cy="2256730"/>
          </a:xfrm>
          <a:prstGeom prst="rect">
            <a:avLst/>
          </a:prstGeom>
        </p:spPr>
      </p:pic>
      <p:pic>
        <p:nvPicPr>
          <p:cNvPr id="3" name="Imag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32870" y="1105579"/>
            <a:ext cx="3590663" cy="2029505"/>
          </a:xfrm>
          <a:prstGeom prst="rect">
            <a:avLst/>
          </a:prstGeom>
        </p:spPr>
      </p:pic>
    </p:spTree>
    <p:extLst>
      <p:ext uri="{BB962C8B-B14F-4D97-AF65-F5344CB8AC3E}">
        <p14:creationId xmlns:p14="http://schemas.microsoft.com/office/powerpoint/2010/main" val="11466922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PlaceHolder 1"/>
          <p:cNvSpPr txBox="1">
            <a:spLocks/>
          </p:cNvSpPr>
          <p:nvPr userDrawn="1"/>
        </p:nvSpPr>
        <p:spPr>
          <a:xfrm>
            <a:off x="1226520" y="0"/>
            <a:ext cx="10965480" cy="570540"/>
          </a:xfrm>
          <a:prstGeom prst="rect">
            <a:avLst/>
          </a:prstGeom>
          <a:solidFill>
            <a:schemeClr val="accent1">
              <a:lumMod val="50000"/>
            </a:schemeClr>
          </a:solidFill>
          <a:ln w="0">
            <a:noFill/>
          </a:ln>
        </p:spPr>
        <p:txBody>
          <a:bodyPr lIns="0" tIns="0" rIns="0" bIns="0" anchor="ctr">
            <a:noAutofit/>
          </a:bodyPr>
          <a:lstStyle>
            <a:lvl1pPr algn="l" defTabSz="914400" rtl="0" eaLnBrk="1" latinLnBrk="0" hangingPunct="1">
              <a:lnSpc>
                <a:spcPct val="90000"/>
              </a:lnSpc>
              <a:spcBef>
                <a:spcPct val="0"/>
              </a:spcBef>
              <a:buNone/>
              <a:defRPr sz="2800" kern="1200" baseline="0">
                <a:solidFill>
                  <a:schemeClr val="tx1"/>
                </a:solidFill>
                <a:latin typeface="+mj-lt"/>
                <a:ea typeface="+mj-ea"/>
                <a:cs typeface="+mj-cs"/>
              </a:defRPr>
            </a:lvl1pPr>
          </a:lstStyle>
          <a:p>
            <a:pPr lvl="0" algn="ctr"/>
            <a:r>
              <a:rPr lang="fr-FR" sz="3200" b="1" dirty="0">
                <a:solidFill>
                  <a:schemeClr val="bg1">
                    <a:lumMod val="95000"/>
                  </a:schemeClr>
                </a:solidFill>
              </a:rPr>
              <a:t>PNF BTS Aéronautique 16 mai 2024</a:t>
            </a:r>
          </a:p>
        </p:txBody>
      </p:sp>
      <p:sp>
        <p:nvSpPr>
          <p:cNvPr id="3" name="ZoneTexte 2">
            <a:extLst>
              <a:ext uri="{FF2B5EF4-FFF2-40B4-BE49-F238E27FC236}">
                <a16:creationId xmlns:a16="http://schemas.microsoft.com/office/drawing/2014/main" id="{10ADBB25-30C4-4C9F-BE91-6868B223DD09}"/>
              </a:ext>
            </a:extLst>
          </p:cNvPr>
          <p:cNvSpPr txBox="1"/>
          <p:nvPr userDrawn="1"/>
        </p:nvSpPr>
        <p:spPr>
          <a:xfrm>
            <a:off x="11444654" y="6488668"/>
            <a:ext cx="747346" cy="369332"/>
          </a:xfrm>
          <a:prstGeom prst="rect">
            <a:avLst/>
          </a:prstGeom>
          <a:solidFill>
            <a:schemeClr val="accent1">
              <a:lumMod val="50000"/>
            </a:schemeClr>
          </a:solidFill>
        </p:spPr>
        <p:txBody>
          <a:bodyPr wrap="square" rtlCol="0">
            <a:spAutoFit/>
          </a:bodyPr>
          <a:lstStyle/>
          <a:p>
            <a:fld id="{790C2D54-5533-4671-8275-CE664E6D1A75}" type="slidenum">
              <a:rPr lang="fr-FR" smtClean="0">
                <a:solidFill>
                  <a:schemeClr val="bg1"/>
                </a:solidFill>
              </a:rPr>
              <a:t>‹N°›</a:t>
            </a:fld>
            <a:endParaRPr lang="fr-FR" dirty="0">
              <a:solidFill>
                <a:schemeClr val="bg1"/>
              </a:solidFill>
            </a:endParaRPr>
          </a:p>
        </p:txBody>
      </p:sp>
      <p:pic>
        <p:nvPicPr>
          <p:cNvPr id="2" name="Image 1">
            <a:extLst>
              <a:ext uri="{FF2B5EF4-FFF2-40B4-BE49-F238E27FC236}">
                <a16:creationId xmlns:a16="http://schemas.microsoft.com/office/drawing/2014/main" id="{D3D68C1B-884B-9234-DDEC-AE8A169466B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 y="0"/>
            <a:ext cx="1226520" cy="1064712"/>
          </a:xfrm>
          <a:prstGeom prst="rect">
            <a:avLst/>
          </a:prstGeom>
        </p:spPr>
      </p:pic>
    </p:spTree>
    <p:extLst>
      <p:ext uri="{BB962C8B-B14F-4D97-AF65-F5344CB8AC3E}">
        <p14:creationId xmlns:p14="http://schemas.microsoft.com/office/powerpoint/2010/main" val="2501872391"/>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4" r:id="rId3"/>
    <p:sldLayoutId id="2147483655"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diagramData" Target="../diagrams/data13.xml"/><Relationship Id="rId3" Type="http://schemas.openxmlformats.org/officeDocument/2006/relationships/diagramLayout" Target="../diagrams/layout12.xml"/><Relationship Id="rId7" Type="http://schemas.openxmlformats.org/officeDocument/2006/relationships/image" Target="../media/image36.jpeg"/><Relationship Id="rId12" Type="http://schemas.openxmlformats.org/officeDocument/2006/relationships/image" Target="../media/image41.png"/><Relationship Id="rId17" Type="http://schemas.microsoft.com/office/2007/relationships/diagramDrawing" Target="../diagrams/drawing13.xml"/><Relationship Id="rId2" Type="http://schemas.openxmlformats.org/officeDocument/2006/relationships/diagramData" Target="../diagrams/data12.xml"/><Relationship Id="rId16" Type="http://schemas.openxmlformats.org/officeDocument/2006/relationships/diagramColors" Target="../diagrams/colors13.xml"/><Relationship Id="rId1" Type="http://schemas.openxmlformats.org/officeDocument/2006/relationships/slideLayout" Target="../slideLayouts/slideLayout3.xml"/><Relationship Id="rId6" Type="http://schemas.microsoft.com/office/2007/relationships/diagramDrawing" Target="../diagrams/drawing12.xml"/><Relationship Id="rId11" Type="http://schemas.openxmlformats.org/officeDocument/2006/relationships/image" Target="../media/image40.png"/><Relationship Id="rId5" Type="http://schemas.openxmlformats.org/officeDocument/2006/relationships/diagramColors" Target="../diagrams/colors12.xml"/><Relationship Id="rId15" Type="http://schemas.openxmlformats.org/officeDocument/2006/relationships/diagramQuickStyle" Target="../diagrams/quickStyle13.xml"/><Relationship Id="rId10" Type="http://schemas.openxmlformats.org/officeDocument/2006/relationships/image" Target="../media/image39.png"/><Relationship Id="rId4" Type="http://schemas.openxmlformats.org/officeDocument/2006/relationships/diagramQuickStyle" Target="../diagrams/quickStyle12.xml"/><Relationship Id="rId9" Type="http://schemas.openxmlformats.org/officeDocument/2006/relationships/image" Target="../media/image38.png"/><Relationship Id="rId14" Type="http://schemas.openxmlformats.org/officeDocument/2006/relationships/diagramLayout" Target="../diagrams/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diagramLayout" Target="../diagrams/layout14.xml"/><Relationship Id="rId7" Type="http://schemas.openxmlformats.org/officeDocument/2006/relationships/image" Target="../media/image42.png"/><Relationship Id="rId2" Type="http://schemas.openxmlformats.org/officeDocument/2006/relationships/diagramData" Target="../diagrams/data14.xml"/><Relationship Id="rId1" Type="http://schemas.openxmlformats.org/officeDocument/2006/relationships/slideLayout" Target="../slideLayouts/slideLayout3.xml"/><Relationship Id="rId6" Type="http://schemas.microsoft.com/office/2007/relationships/diagramDrawing" Target="../diagrams/drawing14.xml"/><Relationship Id="rId5" Type="http://schemas.openxmlformats.org/officeDocument/2006/relationships/diagramColors" Target="../diagrams/colors14.xml"/><Relationship Id="rId10" Type="http://schemas.microsoft.com/office/2007/relationships/hdphoto" Target="../media/hdphoto3.wdp"/><Relationship Id="rId4" Type="http://schemas.openxmlformats.org/officeDocument/2006/relationships/diagramQuickStyle" Target="../diagrams/quickStyle14.xml"/><Relationship Id="rId9"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3.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xml"/><Relationship Id="rId5" Type="http://schemas.openxmlformats.org/officeDocument/2006/relationships/image" Target="../media/image47.png"/><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diagramLayout" Target="../diagrams/layout16.xml"/><Relationship Id="rId7" Type="http://schemas.openxmlformats.org/officeDocument/2006/relationships/image" Target="../media/image49.pn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2.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diagramLayout" Target="../diagrams/layout17.xml"/><Relationship Id="rId7" Type="http://schemas.openxmlformats.org/officeDocument/2006/relationships/image" Target="../media/image51.jpe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10" Type="http://schemas.openxmlformats.org/officeDocument/2006/relationships/image" Target="../media/image54.png"/><Relationship Id="rId4" Type="http://schemas.openxmlformats.org/officeDocument/2006/relationships/diagramQuickStyle" Target="../diagrams/quickStyle17.xml"/><Relationship Id="rId9" Type="http://schemas.openxmlformats.org/officeDocument/2006/relationships/image" Target="../media/image53.png"/></Relationships>
</file>

<file path=ppt/slides/_rels/slide23.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diagramLayout" Target="../diagrams/layout18.xml"/><Relationship Id="rId7" Type="http://schemas.openxmlformats.org/officeDocument/2006/relationships/image" Target="../media/image41.png"/><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10" Type="http://schemas.openxmlformats.org/officeDocument/2006/relationships/image" Target="../media/image57.png"/><Relationship Id="rId4" Type="http://schemas.openxmlformats.org/officeDocument/2006/relationships/diagramQuickStyle" Target="../diagrams/quickStyle18.xml"/><Relationship Id="rId9" Type="http://schemas.openxmlformats.org/officeDocument/2006/relationships/image" Target="../media/image56.png"/></Relationships>
</file>

<file path=ppt/slides/_rels/slide24.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diagramLayout" Target="../diagrams/layout19.xml"/><Relationship Id="rId7" Type="http://schemas.openxmlformats.org/officeDocument/2006/relationships/image" Target="../media/image41.png"/><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10" Type="http://schemas.openxmlformats.org/officeDocument/2006/relationships/image" Target="../media/image59.png"/><Relationship Id="rId4" Type="http://schemas.openxmlformats.org/officeDocument/2006/relationships/diagramQuickStyle" Target="../diagrams/quickStyle19.xml"/><Relationship Id="rId9" Type="http://schemas.openxmlformats.org/officeDocument/2006/relationships/image" Target="../media/image55.png"/></Relationships>
</file>

<file path=ppt/slides/_rels/slide25.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diagramLayout" Target="../diagrams/layout20.xml"/><Relationship Id="rId7" Type="http://schemas.openxmlformats.org/officeDocument/2006/relationships/image" Target="../media/image60.png"/><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10" Type="http://schemas.openxmlformats.org/officeDocument/2006/relationships/image" Target="../media/image59.png"/><Relationship Id="rId4" Type="http://schemas.openxmlformats.org/officeDocument/2006/relationships/diagramQuickStyle" Target="../diagrams/quickStyle20.xml"/><Relationship Id="rId9" Type="http://schemas.openxmlformats.org/officeDocument/2006/relationships/image" Target="../media/image55.png"/></Relationships>
</file>

<file path=ppt/slides/_rels/slide26.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diagramLayout" Target="../diagrams/layout21.xml"/><Relationship Id="rId7" Type="http://schemas.openxmlformats.org/officeDocument/2006/relationships/image" Target="../media/image59.png"/><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 Id="rId9" Type="http://schemas.openxmlformats.org/officeDocument/2006/relationships/image" Target="../media/image62.png"/></Relationships>
</file>

<file path=ppt/slides/_rels/slide2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eur-lex.europa.eu/legal-content/FR/TXT/HTML/?uri=CELEX%3A32015R1018&amp;from=FR" TargetMode="External"/><Relationship Id="rId2" Type="http://schemas.openxmlformats.org/officeDocument/2006/relationships/hyperlink" Target="http://eur-lex.europa.eu/legal-content/FR/TXT/HTML/?uri=CELEX%3A32014R0376&amp;from=FR" TargetMode="External"/><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3.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notesSlide" Target="../notesSlides/notesSlide2.xml"/><Relationship Id="rId16" Type="http://schemas.openxmlformats.org/officeDocument/2006/relationships/diagramColors" Target="../diagrams/colors4.xml"/><Relationship Id="rId1" Type="http://schemas.openxmlformats.org/officeDocument/2006/relationships/slideLayout" Target="../slideLayouts/slideLayout1.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13" Type="http://schemas.microsoft.com/office/2007/relationships/hdphoto" Target="../media/hdphoto1.wdp"/><Relationship Id="rId18" Type="http://schemas.openxmlformats.org/officeDocument/2006/relationships/image" Target="../media/image27.png"/><Relationship Id="rId3" Type="http://schemas.openxmlformats.org/officeDocument/2006/relationships/diagramLayout" Target="../diagrams/layout5.xml"/><Relationship Id="rId21" Type="http://schemas.openxmlformats.org/officeDocument/2006/relationships/image" Target="../media/image30.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6.jpeg"/><Relationship Id="rId2" Type="http://schemas.openxmlformats.org/officeDocument/2006/relationships/diagramData" Target="../diagrams/data5.xml"/><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3.xml"/><Relationship Id="rId6" Type="http://schemas.microsoft.com/office/2007/relationships/diagramDrawing" Target="../diagrams/drawing5.xml"/><Relationship Id="rId11" Type="http://schemas.openxmlformats.org/officeDocument/2006/relationships/image" Target="../media/image21.png"/><Relationship Id="rId24" Type="http://schemas.openxmlformats.org/officeDocument/2006/relationships/image" Target="../media/image33.png"/><Relationship Id="rId5" Type="http://schemas.openxmlformats.org/officeDocument/2006/relationships/diagramColors" Target="../diagrams/colors5.xml"/><Relationship Id="rId15" Type="http://schemas.openxmlformats.org/officeDocument/2006/relationships/image" Target="../media/image24.png"/><Relationship Id="rId23" Type="http://schemas.openxmlformats.org/officeDocument/2006/relationships/image" Target="../media/image32.png"/><Relationship Id="rId10" Type="http://schemas.openxmlformats.org/officeDocument/2006/relationships/image" Target="../media/image20.png"/><Relationship Id="rId19" Type="http://schemas.openxmlformats.org/officeDocument/2006/relationships/image" Target="../media/image28.png"/><Relationship Id="rId4" Type="http://schemas.openxmlformats.org/officeDocument/2006/relationships/diagramQuickStyle" Target="../diagrams/quickStyle5.xml"/><Relationship Id="rId9" Type="http://schemas.openxmlformats.org/officeDocument/2006/relationships/image" Target="../media/image19.png"/><Relationship Id="rId14" Type="http://schemas.openxmlformats.org/officeDocument/2006/relationships/image" Target="../media/image23.png"/><Relationship Id="rId22" Type="http://schemas.openxmlformats.org/officeDocument/2006/relationships/image" Target="../media/image31.png"/></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diagramData" Target="../diagrams/data8.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17" Type="http://schemas.microsoft.com/office/2007/relationships/diagramDrawing" Target="../diagrams/drawing8.xml"/><Relationship Id="rId2" Type="http://schemas.openxmlformats.org/officeDocument/2006/relationships/notesSlide" Target="../notesSlides/notesSlide3.xml"/><Relationship Id="rId16" Type="http://schemas.openxmlformats.org/officeDocument/2006/relationships/diagramColors" Target="../diagrams/colors8.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5" Type="http://schemas.openxmlformats.org/officeDocument/2006/relationships/diagramQuickStyle" Target="../diagrams/quickStyle8.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 Id="rId14" Type="http://schemas.openxmlformats.org/officeDocument/2006/relationships/diagramLayout" Target="../diagrams/layout8.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34.png"/><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868615" y="4963245"/>
            <a:ext cx="7145832" cy="646331"/>
          </a:xfrm>
          <a:prstGeom prst="rect">
            <a:avLst/>
          </a:prstGeom>
          <a:noFill/>
          <a:ln>
            <a:solidFill>
              <a:schemeClr val="tx1"/>
            </a:solidFill>
          </a:ln>
        </p:spPr>
        <p:txBody>
          <a:bodyPr wrap="square" rtlCol="0">
            <a:spAutoFit/>
          </a:bodyPr>
          <a:lstStyle/>
          <a:p>
            <a:pPr algn="ctr"/>
            <a:r>
              <a:rPr lang="fr-FR" sz="3600" b="1" dirty="0"/>
              <a:t>P</a:t>
            </a:r>
            <a:r>
              <a:rPr lang="fr-FR" sz="3600" b="1" dirty="0" smtClean="0"/>
              <a:t>roposition organisation module 1</a:t>
            </a:r>
            <a:endParaRPr lang="fr-FR" sz="3600" b="1" dirty="0"/>
          </a:p>
        </p:txBody>
      </p:sp>
      <p:sp>
        <p:nvSpPr>
          <p:cNvPr id="6" name="ZoneTexte 5"/>
          <p:cNvSpPr txBox="1"/>
          <p:nvPr/>
        </p:nvSpPr>
        <p:spPr>
          <a:xfrm>
            <a:off x="5467511" y="884304"/>
            <a:ext cx="6368143" cy="1754326"/>
          </a:xfrm>
          <a:prstGeom prst="rect">
            <a:avLst/>
          </a:prstGeom>
          <a:noFill/>
          <a:ln>
            <a:solidFill>
              <a:schemeClr val="tx1"/>
            </a:solidFill>
          </a:ln>
        </p:spPr>
        <p:txBody>
          <a:bodyPr wrap="square" rtlCol="0">
            <a:spAutoFit/>
          </a:bodyPr>
          <a:lstStyle/>
          <a:p>
            <a:pPr algn="ctr"/>
            <a:r>
              <a:rPr lang="fr-FR" sz="3600" b="1" dirty="0"/>
              <a:t>PNF BTS Aéronautique</a:t>
            </a:r>
          </a:p>
          <a:p>
            <a:pPr marL="571500" indent="-571500" algn="ctr">
              <a:buFontTx/>
              <a:buChar char="-"/>
            </a:pPr>
            <a:r>
              <a:rPr lang="fr-FR" sz="3600" b="1" dirty="0"/>
              <a:t>16 mai 2024 –</a:t>
            </a:r>
          </a:p>
          <a:p>
            <a:pPr algn="ctr"/>
            <a:r>
              <a:rPr lang="fr-FR" sz="3600" b="1" dirty="0"/>
              <a:t>Air France Industries Roissy</a:t>
            </a:r>
          </a:p>
        </p:txBody>
      </p:sp>
    </p:spTree>
    <p:extLst>
      <p:ext uri="{BB962C8B-B14F-4D97-AF65-F5344CB8AC3E}">
        <p14:creationId xmlns:p14="http://schemas.microsoft.com/office/powerpoint/2010/main" val="8871455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DE6D476-1555-417D-A4BD-B9A69BF48644}"/>
              </a:ext>
            </a:extLst>
          </p:cNvPr>
          <p:cNvSpPr>
            <a:spLocks noGrp="1"/>
          </p:cNvSpPr>
          <p:nvPr>
            <p:ph type="body" sz="quarter" idx="10"/>
          </p:nvPr>
        </p:nvSpPr>
        <p:spPr>
          <a:xfrm>
            <a:off x="2622884" y="559870"/>
            <a:ext cx="8169442" cy="504423"/>
          </a:xfrm>
        </p:spPr>
        <p:txBody>
          <a:bodyPr/>
          <a:lstStyle/>
          <a:p>
            <a:r>
              <a:rPr lang="fr-FR" dirty="0"/>
              <a:t>P</a:t>
            </a:r>
            <a:r>
              <a:rPr lang="fr-FR" dirty="0" smtClean="0"/>
              <a:t>résentation d’une séquence</a:t>
            </a:r>
            <a:endParaRPr lang="fr-FR" dirty="0"/>
          </a:p>
        </p:txBody>
      </p:sp>
      <p:sp>
        <p:nvSpPr>
          <p:cNvPr id="3" name="Espace réservé du contenu 2">
            <a:extLst>
              <a:ext uri="{FF2B5EF4-FFF2-40B4-BE49-F238E27FC236}">
                <a16:creationId xmlns:a16="http://schemas.microsoft.com/office/drawing/2014/main" id="{68D6A3AD-6A89-442E-A56B-6E5090076492}"/>
              </a:ext>
            </a:extLst>
          </p:cNvPr>
          <p:cNvSpPr>
            <a:spLocks noGrp="1"/>
          </p:cNvSpPr>
          <p:nvPr>
            <p:ph sz="quarter" idx="11"/>
          </p:nvPr>
        </p:nvSpPr>
        <p:spPr/>
        <p:txBody>
          <a:bodyPr anchor="ctr"/>
          <a:lstStyle/>
          <a:p>
            <a:pPr marL="0" indent="0" algn="ctr">
              <a:buNone/>
            </a:pPr>
            <a:r>
              <a:rPr lang="fr-FR" sz="5400" dirty="0"/>
              <a:t>P</a:t>
            </a:r>
            <a:r>
              <a:rPr lang="fr-FR" sz="5400" dirty="0" smtClean="0"/>
              <a:t>résentation de la séquence 3 </a:t>
            </a:r>
            <a:endParaRPr lang="fr-FR" sz="5400" dirty="0"/>
          </a:p>
        </p:txBody>
      </p:sp>
    </p:spTree>
    <p:extLst>
      <p:ext uri="{BB962C8B-B14F-4D97-AF65-F5344CB8AC3E}">
        <p14:creationId xmlns:p14="http://schemas.microsoft.com/office/powerpoint/2010/main" val="40433568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DE6D476-1555-417D-A4BD-B9A69BF48644}"/>
              </a:ext>
            </a:extLst>
          </p:cNvPr>
          <p:cNvSpPr>
            <a:spLocks noGrp="1"/>
          </p:cNvSpPr>
          <p:nvPr>
            <p:ph type="body" sz="quarter" idx="4294967295"/>
          </p:nvPr>
        </p:nvSpPr>
        <p:spPr>
          <a:xfrm>
            <a:off x="1232535" y="571902"/>
            <a:ext cx="10959465" cy="504423"/>
          </a:xfrm>
          <a:prstGeom prst="rect">
            <a:avLst/>
          </a:prstGeom>
        </p:spPr>
        <p:txBody>
          <a:bodyPr/>
          <a:lstStyle/>
          <a:p>
            <a:pPr marL="0" indent="0" algn="ctr">
              <a:buNone/>
            </a:pPr>
            <a:r>
              <a:rPr lang="fr-FR" dirty="0"/>
              <a:t>M</a:t>
            </a:r>
            <a:r>
              <a:rPr lang="fr-FR" dirty="0" smtClean="0"/>
              <a:t>odule 1 - Séquence 3</a:t>
            </a:r>
            <a:endParaRPr lang="fr-FR" dirty="0"/>
          </a:p>
        </p:txBody>
      </p:sp>
      <p:sp>
        <p:nvSpPr>
          <p:cNvPr id="3" name="Espace réservé du contenu 2">
            <a:extLst>
              <a:ext uri="{FF2B5EF4-FFF2-40B4-BE49-F238E27FC236}">
                <a16:creationId xmlns:a16="http://schemas.microsoft.com/office/drawing/2014/main" id="{68D6A3AD-6A89-442E-A56B-6E5090076492}"/>
              </a:ext>
            </a:extLst>
          </p:cNvPr>
          <p:cNvSpPr>
            <a:spLocks noGrp="1"/>
          </p:cNvSpPr>
          <p:nvPr>
            <p:ph sz="quarter" idx="4294967295"/>
          </p:nvPr>
        </p:nvSpPr>
        <p:spPr>
          <a:xfrm>
            <a:off x="0" y="1076326"/>
            <a:ext cx="12192000" cy="1256972"/>
          </a:xfrm>
          <a:prstGeom prst="rect">
            <a:avLst/>
          </a:prstGeom>
        </p:spPr>
        <p:txBody>
          <a:bodyPr anchor="ctr"/>
          <a:lstStyle/>
          <a:p>
            <a:pPr marL="0" indent="0" algn="ctr">
              <a:buNone/>
            </a:pPr>
            <a:r>
              <a:rPr lang="fr-FR" sz="5400" dirty="0"/>
              <a:t>Objectifs </a:t>
            </a:r>
          </a:p>
        </p:txBody>
      </p:sp>
      <p:graphicFrame>
        <p:nvGraphicFramePr>
          <p:cNvPr id="6" name="Tableau 5">
            <a:extLst>
              <a:ext uri="{FF2B5EF4-FFF2-40B4-BE49-F238E27FC236}">
                <a16:creationId xmlns:a16="http://schemas.microsoft.com/office/drawing/2014/main" id="{FC54B843-280C-2C54-5C52-60E778BB17F3}"/>
              </a:ext>
            </a:extLst>
          </p:cNvPr>
          <p:cNvGraphicFramePr>
            <a:graphicFrameLocks noGrp="1"/>
          </p:cNvGraphicFramePr>
          <p:nvPr/>
        </p:nvGraphicFramePr>
        <p:xfrm>
          <a:off x="409894" y="4388544"/>
          <a:ext cx="5202622" cy="725214"/>
        </p:xfrm>
        <a:graphic>
          <a:graphicData uri="http://schemas.openxmlformats.org/drawingml/2006/table">
            <a:tbl>
              <a:tblPr firstRow="1" bandRow="1">
                <a:tableStyleId>{7DF18680-E054-41AD-8BC1-D1AEF772440D}</a:tableStyleId>
              </a:tblPr>
              <a:tblGrid>
                <a:gridCol w="578069">
                  <a:extLst>
                    <a:ext uri="{9D8B030D-6E8A-4147-A177-3AD203B41FA5}">
                      <a16:colId xmlns:a16="http://schemas.microsoft.com/office/drawing/2014/main" val="756156570"/>
                    </a:ext>
                  </a:extLst>
                </a:gridCol>
                <a:gridCol w="578069">
                  <a:extLst>
                    <a:ext uri="{9D8B030D-6E8A-4147-A177-3AD203B41FA5}">
                      <a16:colId xmlns:a16="http://schemas.microsoft.com/office/drawing/2014/main" val="815309180"/>
                    </a:ext>
                  </a:extLst>
                </a:gridCol>
                <a:gridCol w="578069">
                  <a:extLst>
                    <a:ext uri="{9D8B030D-6E8A-4147-A177-3AD203B41FA5}">
                      <a16:colId xmlns:a16="http://schemas.microsoft.com/office/drawing/2014/main" val="1230259991"/>
                    </a:ext>
                  </a:extLst>
                </a:gridCol>
                <a:gridCol w="578069">
                  <a:extLst>
                    <a:ext uri="{9D8B030D-6E8A-4147-A177-3AD203B41FA5}">
                      <a16:colId xmlns:a16="http://schemas.microsoft.com/office/drawing/2014/main" val="1740368399"/>
                    </a:ext>
                  </a:extLst>
                </a:gridCol>
                <a:gridCol w="578069">
                  <a:extLst>
                    <a:ext uri="{9D8B030D-6E8A-4147-A177-3AD203B41FA5}">
                      <a16:colId xmlns:a16="http://schemas.microsoft.com/office/drawing/2014/main" val="4102359589"/>
                    </a:ext>
                  </a:extLst>
                </a:gridCol>
                <a:gridCol w="662915">
                  <a:extLst>
                    <a:ext uri="{9D8B030D-6E8A-4147-A177-3AD203B41FA5}">
                      <a16:colId xmlns:a16="http://schemas.microsoft.com/office/drawing/2014/main" val="3880410510"/>
                    </a:ext>
                  </a:extLst>
                </a:gridCol>
                <a:gridCol w="493224">
                  <a:extLst>
                    <a:ext uri="{9D8B030D-6E8A-4147-A177-3AD203B41FA5}">
                      <a16:colId xmlns:a16="http://schemas.microsoft.com/office/drawing/2014/main" val="750874032"/>
                    </a:ext>
                  </a:extLst>
                </a:gridCol>
                <a:gridCol w="578069">
                  <a:extLst>
                    <a:ext uri="{9D8B030D-6E8A-4147-A177-3AD203B41FA5}">
                      <a16:colId xmlns:a16="http://schemas.microsoft.com/office/drawing/2014/main" val="166440297"/>
                    </a:ext>
                  </a:extLst>
                </a:gridCol>
                <a:gridCol w="578069">
                  <a:extLst>
                    <a:ext uri="{9D8B030D-6E8A-4147-A177-3AD203B41FA5}">
                      <a16:colId xmlns:a16="http://schemas.microsoft.com/office/drawing/2014/main" val="2157706706"/>
                    </a:ext>
                  </a:extLst>
                </a:gridCol>
              </a:tblGrid>
              <a:tr h="362607">
                <a:tc>
                  <a:txBody>
                    <a:bodyPr/>
                    <a:lstStyle/>
                    <a:p>
                      <a:pPr algn="ctr"/>
                      <a:r>
                        <a:rPr lang="fr-FR" sz="1600" dirty="0"/>
                        <a:t>M1</a:t>
                      </a:r>
                    </a:p>
                  </a:txBody>
                  <a:tcPr>
                    <a:solidFill>
                      <a:schemeClr val="accent2">
                        <a:lumMod val="75000"/>
                      </a:schemeClr>
                    </a:solidFill>
                  </a:tcPr>
                </a:tc>
                <a:tc>
                  <a:txBody>
                    <a:bodyPr/>
                    <a:lstStyle/>
                    <a:p>
                      <a:pPr algn="ctr"/>
                      <a:r>
                        <a:rPr lang="fr-FR" sz="1600" dirty="0"/>
                        <a:t>M2</a:t>
                      </a:r>
                    </a:p>
                  </a:txBody>
                  <a:tcPr/>
                </a:tc>
                <a:tc>
                  <a:txBody>
                    <a:bodyPr/>
                    <a:lstStyle/>
                    <a:p>
                      <a:pPr algn="ctr"/>
                      <a:r>
                        <a:rPr lang="fr-FR" sz="1600" dirty="0"/>
                        <a:t>M3</a:t>
                      </a:r>
                    </a:p>
                  </a:txBody>
                  <a:tcPr/>
                </a:tc>
                <a:tc>
                  <a:txBody>
                    <a:bodyPr/>
                    <a:lstStyle/>
                    <a:p>
                      <a:pPr algn="ctr"/>
                      <a:r>
                        <a:rPr lang="fr-FR" sz="1600" dirty="0"/>
                        <a:t>M4</a:t>
                      </a:r>
                    </a:p>
                  </a:txBody>
                  <a:tcPr/>
                </a:tc>
                <a:tc>
                  <a:txBody>
                    <a:bodyPr/>
                    <a:lstStyle/>
                    <a:p>
                      <a:pPr algn="ctr"/>
                      <a:r>
                        <a:rPr lang="fr-FR" sz="1600" dirty="0"/>
                        <a:t>M5</a:t>
                      </a:r>
                    </a:p>
                  </a:txBody>
                  <a:tcPr/>
                </a:tc>
                <a:tc>
                  <a:txBody>
                    <a:bodyPr/>
                    <a:lstStyle/>
                    <a:p>
                      <a:pPr algn="ctr"/>
                      <a:r>
                        <a:rPr lang="fr-FR" sz="1600" dirty="0"/>
                        <a:t>M6</a:t>
                      </a:r>
                    </a:p>
                  </a:txBody>
                  <a:tcPr/>
                </a:tc>
                <a:tc>
                  <a:txBody>
                    <a:bodyPr/>
                    <a:lstStyle/>
                    <a:p>
                      <a:pPr algn="ctr"/>
                      <a:r>
                        <a:rPr lang="fr-FR" sz="1600" dirty="0"/>
                        <a:t>M7</a:t>
                      </a:r>
                    </a:p>
                  </a:txBody>
                  <a:tcPr/>
                </a:tc>
                <a:tc>
                  <a:txBody>
                    <a:bodyPr/>
                    <a:lstStyle/>
                    <a:p>
                      <a:pPr algn="ctr"/>
                      <a:r>
                        <a:rPr lang="fr-FR" sz="1600" dirty="0"/>
                        <a:t>M8</a:t>
                      </a:r>
                    </a:p>
                  </a:txBody>
                  <a:tcPr/>
                </a:tc>
                <a:tc>
                  <a:txBody>
                    <a:bodyPr/>
                    <a:lstStyle/>
                    <a:p>
                      <a:pPr algn="ctr"/>
                      <a:r>
                        <a:rPr lang="fr-FR" sz="1600" dirty="0"/>
                        <a:t>M9</a:t>
                      </a:r>
                    </a:p>
                  </a:txBody>
                  <a:tcPr/>
                </a:tc>
                <a:extLst>
                  <a:ext uri="{0D108BD9-81ED-4DB2-BD59-A6C34878D82A}">
                    <a16:rowId xmlns:a16="http://schemas.microsoft.com/office/drawing/2014/main" val="896139788"/>
                  </a:ext>
                </a:extLst>
              </a:tr>
              <a:tr h="362607">
                <a:tc>
                  <a:txBody>
                    <a:bodyPr/>
                    <a:lstStyle/>
                    <a:p>
                      <a:pPr algn="ctr"/>
                      <a:r>
                        <a:rPr lang="fr-FR" sz="1600" dirty="0"/>
                        <a:t>4s</a:t>
                      </a:r>
                    </a:p>
                  </a:txBody>
                  <a:tcPr>
                    <a:solidFill>
                      <a:schemeClr val="accent2">
                        <a:lumMod val="40000"/>
                        <a:lumOff val="60000"/>
                      </a:schemeClr>
                    </a:solidFill>
                  </a:tcPr>
                </a:tc>
                <a:tc>
                  <a:txBody>
                    <a:bodyPr/>
                    <a:lstStyle/>
                    <a:p>
                      <a:pPr algn="ctr"/>
                      <a:r>
                        <a:rPr lang="fr-FR" sz="1600" dirty="0"/>
                        <a:t>4s</a:t>
                      </a:r>
                    </a:p>
                  </a:txBody>
                  <a:tcPr/>
                </a:tc>
                <a:tc>
                  <a:txBody>
                    <a:bodyPr/>
                    <a:lstStyle/>
                    <a:p>
                      <a:pPr algn="ctr"/>
                      <a:r>
                        <a:rPr lang="fr-FR" sz="1600" dirty="0"/>
                        <a:t>4s</a:t>
                      </a:r>
                    </a:p>
                  </a:txBody>
                  <a:tcPr/>
                </a:tc>
                <a:tc>
                  <a:txBody>
                    <a:bodyPr/>
                    <a:lstStyle/>
                    <a:p>
                      <a:pPr algn="ctr"/>
                      <a:r>
                        <a:rPr lang="fr-FR" sz="1600" dirty="0"/>
                        <a:t>4s</a:t>
                      </a:r>
                    </a:p>
                  </a:txBody>
                  <a:tcPr/>
                </a:tc>
                <a:tc>
                  <a:txBody>
                    <a:bodyPr/>
                    <a:lstStyle/>
                    <a:p>
                      <a:pPr algn="ctr"/>
                      <a:r>
                        <a:rPr lang="fr-FR" sz="1600" dirty="0"/>
                        <a:t>4s</a:t>
                      </a:r>
                    </a:p>
                  </a:txBody>
                  <a:tcPr/>
                </a:tc>
                <a:tc>
                  <a:txBody>
                    <a:bodyPr/>
                    <a:lstStyle/>
                    <a:p>
                      <a:pPr algn="ctr"/>
                      <a:r>
                        <a:rPr lang="fr-FR" sz="1600" dirty="0"/>
                        <a:t>4s</a:t>
                      </a:r>
                    </a:p>
                  </a:txBody>
                  <a:tcPr/>
                </a:tc>
                <a:tc>
                  <a:txBody>
                    <a:bodyPr/>
                    <a:lstStyle/>
                    <a:p>
                      <a:pPr algn="ctr"/>
                      <a:r>
                        <a:rPr lang="fr-FR" sz="1600" dirty="0"/>
                        <a:t>4s</a:t>
                      </a:r>
                    </a:p>
                  </a:txBody>
                  <a:tcPr/>
                </a:tc>
                <a:tc>
                  <a:txBody>
                    <a:bodyPr/>
                    <a:lstStyle/>
                    <a:p>
                      <a:pPr algn="ctr"/>
                      <a:r>
                        <a:rPr lang="fr-FR" sz="1600" dirty="0"/>
                        <a:t>4s</a:t>
                      </a:r>
                    </a:p>
                  </a:txBody>
                  <a:tcPr/>
                </a:tc>
                <a:tc>
                  <a:txBody>
                    <a:bodyPr/>
                    <a:lstStyle/>
                    <a:p>
                      <a:pPr algn="ctr"/>
                      <a:r>
                        <a:rPr lang="fr-FR" sz="1600" dirty="0"/>
                        <a:t>6s</a:t>
                      </a:r>
                    </a:p>
                  </a:txBody>
                  <a:tcPr/>
                </a:tc>
                <a:extLst>
                  <a:ext uri="{0D108BD9-81ED-4DB2-BD59-A6C34878D82A}">
                    <a16:rowId xmlns:a16="http://schemas.microsoft.com/office/drawing/2014/main" val="1172098911"/>
                  </a:ext>
                </a:extLst>
              </a:tr>
            </a:tbl>
          </a:graphicData>
        </a:graphic>
      </p:graphicFrame>
      <p:grpSp>
        <p:nvGrpSpPr>
          <p:cNvPr id="9" name="Groupe 8">
            <a:extLst>
              <a:ext uri="{FF2B5EF4-FFF2-40B4-BE49-F238E27FC236}">
                <a16:creationId xmlns:a16="http://schemas.microsoft.com/office/drawing/2014/main" id="{4914736A-3E8C-C3CA-02BE-17090341A07F}"/>
              </a:ext>
            </a:extLst>
          </p:cNvPr>
          <p:cNvGrpSpPr/>
          <p:nvPr/>
        </p:nvGrpSpPr>
        <p:grpSpPr>
          <a:xfrm>
            <a:off x="399388" y="2335812"/>
            <a:ext cx="5234156" cy="333564"/>
            <a:chOff x="148" y="2593478"/>
            <a:chExt cx="1486792" cy="594717"/>
          </a:xfrm>
          <a:scene3d>
            <a:camera prst="orthographicFront"/>
            <a:lightRig rig="threePt" dir="t">
              <a:rot lat="0" lon="0" rev="7500000"/>
            </a:lightRig>
          </a:scene3d>
        </p:grpSpPr>
        <p:sp>
          <p:nvSpPr>
            <p:cNvPr id="10" name="Chevron 9">
              <a:extLst>
                <a:ext uri="{FF2B5EF4-FFF2-40B4-BE49-F238E27FC236}">
                  <a16:creationId xmlns:a16="http://schemas.microsoft.com/office/drawing/2014/main" id="{129D1BBA-610E-8935-A71C-491344D72207}"/>
                </a:ext>
              </a:extLst>
            </p:cNvPr>
            <p:cNvSpPr/>
            <p:nvPr/>
          </p:nvSpPr>
          <p:spPr>
            <a:xfrm>
              <a:off x="148" y="2593478"/>
              <a:ext cx="1486792" cy="594717"/>
            </a:xfrm>
            <a:prstGeom prst="chevron">
              <a:avLst/>
            </a:prstGeom>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a:lstStyle/>
            <a:p>
              <a:endParaRPr lang="fr-FR"/>
            </a:p>
          </p:txBody>
        </p:sp>
        <p:sp>
          <p:nvSpPr>
            <p:cNvPr id="11" name="Chevron 4">
              <a:extLst>
                <a:ext uri="{FF2B5EF4-FFF2-40B4-BE49-F238E27FC236}">
                  <a16:creationId xmlns:a16="http://schemas.microsoft.com/office/drawing/2014/main" id="{13632884-8B5B-0E7F-716B-FCDBC494E6A7}"/>
                </a:ext>
              </a:extLst>
            </p:cNvPr>
            <p:cNvSpPr txBox="1"/>
            <p:nvPr/>
          </p:nvSpPr>
          <p:spPr>
            <a:xfrm>
              <a:off x="191545" y="2593478"/>
              <a:ext cx="1151154" cy="59471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0007" tIns="20003" rIns="20003" bIns="20003" numCol="1" spcCol="1270" anchor="ctr" anchorCtr="0">
              <a:noAutofit/>
            </a:bodyPr>
            <a:lstStyle/>
            <a:p>
              <a:pPr algn="ctr" defTabSz="666750">
                <a:lnSpc>
                  <a:spcPct val="90000"/>
                </a:lnSpc>
                <a:spcBef>
                  <a:spcPct val="0"/>
                </a:spcBef>
                <a:spcAft>
                  <a:spcPct val="35000"/>
                </a:spcAft>
              </a:pPr>
              <a:r>
                <a:rPr lang="fr-FR" sz="1500" kern="1200" dirty="0"/>
                <a:t>Année 1: découverte et consolidation</a:t>
              </a:r>
            </a:p>
          </p:txBody>
        </p:sp>
      </p:grpSp>
      <p:graphicFrame>
        <p:nvGraphicFramePr>
          <p:cNvPr id="12" name="Espace réservé du contenu 3">
            <a:extLst>
              <a:ext uri="{FF2B5EF4-FFF2-40B4-BE49-F238E27FC236}">
                <a16:creationId xmlns:a16="http://schemas.microsoft.com/office/drawing/2014/main" id="{78CDD50D-080F-C7F5-7D0E-6CABBEDEAE40}"/>
              </a:ext>
            </a:extLst>
          </p:cNvPr>
          <p:cNvGraphicFramePr>
            <a:graphicFrameLocks/>
          </p:cNvGraphicFramePr>
          <p:nvPr/>
        </p:nvGraphicFramePr>
        <p:xfrm>
          <a:off x="494140" y="3166514"/>
          <a:ext cx="5139404" cy="1689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3" name="Groupe 12">
            <a:extLst>
              <a:ext uri="{FF2B5EF4-FFF2-40B4-BE49-F238E27FC236}">
                <a16:creationId xmlns:a16="http://schemas.microsoft.com/office/drawing/2014/main" id="{50F27112-B483-FB1E-F642-E56A2438F317}"/>
              </a:ext>
            </a:extLst>
          </p:cNvPr>
          <p:cNvGrpSpPr/>
          <p:nvPr/>
        </p:nvGrpSpPr>
        <p:grpSpPr>
          <a:xfrm>
            <a:off x="684837" y="5352986"/>
            <a:ext cx="4307681" cy="391607"/>
            <a:chOff x="726877" y="2538574"/>
            <a:chExt cx="4307681" cy="391607"/>
          </a:xfrm>
        </p:grpSpPr>
        <p:sp>
          <p:nvSpPr>
            <p:cNvPr id="24" name="Rectangle 23">
              <a:extLst>
                <a:ext uri="{FF2B5EF4-FFF2-40B4-BE49-F238E27FC236}">
                  <a16:creationId xmlns:a16="http://schemas.microsoft.com/office/drawing/2014/main" id="{1AE449B9-7E07-284B-3161-28F8DD25C25F}"/>
                </a:ext>
              </a:extLst>
            </p:cNvPr>
            <p:cNvSpPr/>
            <p:nvPr/>
          </p:nvSpPr>
          <p:spPr>
            <a:xfrm>
              <a:off x="726877" y="2538574"/>
              <a:ext cx="4307681" cy="391607"/>
            </a:xfrm>
            <a:prstGeom prst="rect">
              <a:avLst/>
            </a:pr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a:lstStyle/>
            <a:p>
              <a:endParaRPr lang="fr-FR"/>
            </a:p>
          </p:txBody>
        </p:sp>
        <p:sp>
          <p:nvSpPr>
            <p:cNvPr id="25" name="ZoneTexte 24">
              <a:extLst>
                <a:ext uri="{FF2B5EF4-FFF2-40B4-BE49-F238E27FC236}">
                  <a16:creationId xmlns:a16="http://schemas.microsoft.com/office/drawing/2014/main" id="{2506E90E-421E-4E91-0CF9-DB02CBA6E7C2}"/>
                </a:ext>
              </a:extLst>
            </p:cNvPr>
            <p:cNvSpPr txBox="1"/>
            <p:nvPr/>
          </p:nvSpPr>
          <p:spPr>
            <a:xfrm>
              <a:off x="726877" y="2538574"/>
              <a:ext cx="4307681" cy="39160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580" tIns="68580" rIns="68580" bIns="68580" numCol="1" spcCol="1270" anchor="b" anchorCtr="0">
              <a:noAutofit/>
            </a:bodyPr>
            <a:lstStyle/>
            <a:p>
              <a:pPr marL="0" lvl="0" indent="0" algn="l" defTabSz="800100">
                <a:lnSpc>
                  <a:spcPct val="90000"/>
                </a:lnSpc>
                <a:spcBef>
                  <a:spcPct val="0"/>
                </a:spcBef>
                <a:spcAft>
                  <a:spcPct val="35000"/>
                </a:spcAft>
                <a:buNone/>
              </a:pPr>
              <a:r>
                <a:rPr lang="fr-FR" sz="1800" kern="1200" dirty="0"/>
                <a:t>séquence 3</a:t>
              </a:r>
            </a:p>
          </p:txBody>
        </p:sp>
      </p:grpSp>
      <p:sp>
        <p:nvSpPr>
          <p:cNvPr id="14" name="Chevron 13">
            <a:extLst>
              <a:ext uri="{FF2B5EF4-FFF2-40B4-BE49-F238E27FC236}">
                <a16:creationId xmlns:a16="http://schemas.microsoft.com/office/drawing/2014/main" id="{9F4A1998-8170-D74B-9191-3FCFA20681E9}"/>
              </a:ext>
            </a:extLst>
          </p:cNvPr>
          <p:cNvSpPr/>
          <p:nvPr/>
        </p:nvSpPr>
        <p:spPr>
          <a:xfrm>
            <a:off x="684837" y="5744593"/>
            <a:ext cx="1007997" cy="797718"/>
          </a:xfrm>
          <a:prstGeom prst="chevron">
            <a:avLst>
              <a:gd name="adj" fmla="val 70610"/>
            </a:avLst>
          </a:prstGeom>
        </p:spPr>
        <p:style>
          <a:lnRef idx="1">
            <a:schemeClr val="dk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a:lstStyle/>
          <a:p>
            <a:endParaRPr lang="fr-FR"/>
          </a:p>
        </p:txBody>
      </p:sp>
      <p:sp>
        <p:nvSpPr>
          <p:cNvPr id="15" name="Chevron 14">
            <a:extLst>
              <a:ext uri="{FF2B5EF4-FFF2-40B4-BE49-F238E27FC236}">
                <a16:creationId xmlns:a16="http://schemas.microsoft.com/office/drawing/2014/main" id="{A084EC8D-E386-156A-3832-75274B2CC5B2}"/>
              </a:ext>
            </a:extLst>
          </p:cNvPr>
          <p:cNvSpPr/>
          <p:nvPr/>
        </p:nvSpPr>
        <p:spPr>
          <a:xfrm>
            <a:off x="1290306" y="5744593"/>
            <a:ext cx="1007997" cy="797718"/>
          </a:xfrm>
          <a:prstGeom prst="chevron">
            <a:avLst>
              <a:gd name="adj" fmla="val 70610"/>
            </a:avLst>
          </a:prstGeom>
        </p:spPr>
        <p:style>
          <a:lnRef idx="1">
            <a:schemeClr val="dk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a:lstStyle/>
          <a:p>
            <a:endParaRPr lang="fr-FR"/>
          </a:p>
        </p:txBody>
      </p:sp>
      <p:sp>
        <p:nvSpPr>
          <p:cNvPr id="16" name="Chevron 15">
            <a:extLst>
              <a:ext uri="{FF2B5EF4-FFF2-40B4-BE49-F238E27FC236}">
                <a16:creationId xmlns:a16="http://schemas.microsoft.com/office/drawing/2014/main" id="{B4CDF41F-E56F-46EF-D248-83FCD1FD6DC9}"/>
              </a:ext>
            </a:extLst>
          </p:cNvPr>
          <p:cNvSpPr/>
          <p:nvPr/>
        </p:nvSpPr>
        <p:spPr>
          <a:xfrm>
            <a:off x="1896253" y="5744593"/>
            <a:ext cx="1007997" cy="797718"/>
          </a:xfrm>
          <a:prstGeom prst="chevron">
            <a:avLst>
              <a:gd name="adj" fmla="val 70610"/>
            </a:avLst>
          </a:prstGeom>
        </p:spPr>
        <p:style>
          <a:lnRef idx="1">
            <a:schemeClr val="dk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a:lstStyle/>
          <a:p>
            <a:endParaRPr lang="fr-FR"/>
          </a:p>
        </p:txBody>
      </p:sp>
      <p:sp>
        <p:nvSpPr>
          <p:cNvPr id="17" name="Chevron 16">
            <a:extLst>
              <a:ext uri="{FF2B5EF4-FFF2-40B4-BE49-F238E27FC236}">
                <a16:creationId xmlns:a16="http://schemas.microsoft.com/office/drawing/2014/main" id="{360BB2F0-66D4-32F4-411D-A48100780981}"/>
              </a:ext>
            </a:extLst>
          </p:cNvPr>
          <p:cNvSpPr/>
          <p:nvPr/>
        </p:nvSpPr>
        <p:spPr>
          <a:xfrm>
            <a:off x="2501721" y="5744593"/>
            <a:ext cx="1007997" cy="797718"/>
          </a:xfrm>
          <a:prstGeom prst="chevron">
            <a:avLst>
              <a:gd name="adj" fmla="val 70610"/>
            </a:avLst>
          </a:prstGeom>
        </p:spPr>
        <p:style>
          <a:lnRef idx="1">
            <a:schemeClr val="dk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a:lstStyle/>
          <a:p>
            <a:endParaRPr lang="fr-FR"/>
          </a:p>
        </p:txBody>
      </p:sp>
      <p:sp>
        <p:nvSpPr>
          <p:cNvPr id="18" name="Chevron 17">
            <a:extLst>
              <a:ext uri="{FF2B5EF4-FFF2-40B4-BE49-F238E27FC236}">
                <a16:creationId xmlns:a16="http://schemas.microsoft.com/office/drawing/2014/main" id="{91AE81FC-F52D-B965-2763-B26F9121D68B}"/>
              </a:ext>
            </a:extLst>
          </p:cNvPr>
          <p:cNvSpPr/>
          <p:nvPr/>
        </p:nvSpPr>
        <p:spPr>
          <a:xfrm>
            <a:off x="3107669" y="5744593"/>
            <a:ext cx="1007997" cy="797718"/>
          </a:xfrm>
          <a:prstGeom prst="chevron">
            <a:avLst>
              <a:gd name="adj" fmla="val 70610"/>
            </a:avLst>
          </a:prstGeom>
        </p:spPr>
        <p:style>
          <a:lnRef idx="1">
            <a:schemeClr val="dk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a:lstStyle/>
          <a:p>
            <a:endParaRPr lang="fr-FR"/>
          </a:p>
        </p:txBody>
      </p:sp>
      <p:sp>
        <p:nvSpPr>
          <p:cNvPr id="19" name="Chevron 18">
            <a:extLst>
              <a:ext uri="{FF2B5EF4-FFF2-40B4-BE49-F238E27FC236}">
                <a16:creationId xmlns:a16="http://schemas.microsoft.com/office/drawing/2014/main" id="{7BD1F552-F576-117A-E33E-AFF920792AB3}"/>
              </a:ext>
            </a:extLst>
          </p:cNvPr>
          <p:cNvSpPr/>
          <p:nvPr/>
        </p:nvSpPr>
        <p:spPr>
          <a:xfrm>
            <a:off x="3713137" y="5744593"/>
            <a:ext cx="1007997" cy="797718"/>
          </a:xfrm>
          <a:prstGeom prst="chevron">
            <a:avLst>
              <a:gd name="adj" fmla="val 70610"/>
            </a:avLst>
          </a:prstGeom>
        </p:spPr>
        <p:style>
          <a:lnRef idx="1">
            <a:schemeClr val="dk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a:lstStyle/>
          <a:p>
            <a:endParaRPr lang="fr-FR"/>
          </a:p>
        </p:txBody>
      </p:sp>
      <p:sp>
        <p:nvSpPr>
          <p:cNvPr id="20" name="Chevron 19">
            <a:extLst>
              <a:ext uri="{FF2B5EF4-FFF2-40B4-BE49-F238E27FC236}">
                <a16:creationId xmlns:a16="http://schemas.microsoft.com/office/drawing/2014/main" id="{6193198C-6D80-8A3D-1840-45FD51FD8C64}"/>
              </a:ext>
            </a:extLst>
          </p:cNvPr>
          <p:cNvSpPr/>
          <p:nvPr/>
        </p:nvSpPr>
        <p:spPr>
          <a:xfrm>
            <a:off x="4319084" y="5744593"/>
            <a:ext cx="1007997" cy="797718"/>
          </a:xfrm>
          <a:prstGeom prst="chevron">
            <a:avLst>
              <a:gd name="adj" fmla="val 70610"/>
            </a:avLst>
          </a:prstGeom>
        </p:spPr>
        <p:style>
          <a:lnRef idx="1">
            <a:schemeClr val="dk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a:lstStyle/>
          <a:p>
            <a:endParaRPr lang="fr-FR"/>
          </a:p>
        </p:txBody>
      </p:sp>
      <p:grpSp>
        <p:nvGrpSpPr>
          <p:cNvPr id="21" name="Groupe 20">
            <a:extLst>
              <a:ext uri="{FF2B5EF4-FFF2-40B4-BE49-F238E27FC236}">
                <a16:creationId xmlns:a16="http://schemas.microsoft.com/office/drawing/2014/main" id="{C61D1A41-DCFB-2E3D-F1B8-7C528DE3E0A5}"/>
              </a:ext>
            </a:extLst>
          </p:cNvPr>
          <p:cNvGrpSpPr/>
          <p:nvPr/>
        </p:nvGrpSpPr>
        <p:grpSpPr>
          <a:xfrm>
            <a:off x="684837" y="5824365"/>
            <a:ext cx="4363681" cy="638175"/>
            <a:chOff x="726877" y="3009953"/>
            <a:chExt cx="4363681" cy="638175"/>
          </a:xfrm>
        </p:grpSpPr>
        <p:sp>
          <p:nvSpPr>
            <p:cNvPr id="22" name="Rectangle 21">
              <a:extLst>
                <a:ext uri="{FF2B5EF4-FFF2-40B4-BE49-F238E27FC236}">
                  <a16:creationId xmlns:a16="http://schemas.microsoft.com/office/drawing/2014/main" id="{89726B4E-25FE-69B2-B1B2-4B6B411AB171}"/>
                </a:ext>
              </a:extLst>
            </p:cNvPr>
            <p:cNvSpPr/>
            <p:nvPr/>
          </p:nvSpPr>
          <p:spPr>
            <a:xfrm>
              <a:off x="726877" y="3009953"/>
              <a:ext cx="4363681" cy="638175"/>
            </a:xfrm>
            <a:prstGeom prst="rect">
              <a:avLst/>
            </a:prstGeom>
          </p:spPr>
          <p:style>
            <a:lnRef idx="1">
              <a:schemeClr val="dk2">
                <a:hueOff val="0"/>
                <a:satOff val="0"/>
                <a:lumOff val="0"/>
                <a:alphaOff val="0"/>
              </a:schemeClr>
            </a:lnRef>
            <a:fillRef idx="1">
              <a:schemeClr val="lt2">
                <a:hueOff val="0"/>
                <a:satOff val="0"/>
                <a:lumOff val="0"/>
                <a:alphaOff val="0"/>
              </a:schemeClr>
            </a:fillRef>
            <a:effectRef idx="2">
              <a:schemeClr val="lt2">
                <a:hueOff val="0"/>
                <a:satOff val="0"/>
                <a:lumOff val="0"/>
                <a:alphaOff val="0"/>
              </a:schemeClr>
            </a:effectRef>
            <a:fontRef idx="minor">
              <a:schemeClr val="dk1">
                <a:hueOff val="0"/>
                <a:satOff val="0"/>
                <a:lumOff val="0"/>
                <a:alphaOff val="0"/>
              </a:schemeClr>
            </a:fontRef>
          </p:style>
          <p:txBody>
            <a:bodyPr/>
            <a:lstStyle/>
            <a:p>
              <a:endParaRPr lang="fr-FR"/>
            </a:p>
          </p:txBody>
        </p:sp>
        <p:sp>
          <p:nvSpPr>
            <p:cNvPr id="23" name="ZoneTexte 22">
              <a:extLst>
                <a:ext uri="{FF2B5EF4-FFF2-40B4-BE49-F238E27FC236}">
                  <a16:creationId xmlns:a16="http://schemas.microsoft.com/office/drawing/2014/main" id="{3EB0388D-420A-38C0-8F76-11B502E1AF10}"/>
                </a:ext>
              </a:extLst>
            </p:cNvPr>
            <p:cNvSpPr txBox="1"/>
            <p:nvPr/>
          </p:nvSpPr>
          <p:spPr>
            <a:xfrm>
              <a:off x="726877" y="3009953"/>
              <a:ext cx="4363681" cy="638175"/>
            </a:xfrm>
            <a:prstGeom prst="rect">
              <a:avLst/>
            </a:prstGeom>
            <a:solidFill>
              <a:schemeClr val="accent6">
                <a:lumMod val="40000"/>
                <a:lumOff val="6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marL="0" lvl="0" indent="0" algn="l" defTabSz="800100">
                <a:lnSpc>
                  <a:spcPct val="90000"/>
                </a:lnSpc>
                <a:spcBef>
                  <a:spcPct val="0"/>
                </a:spcBef>
                <a:spcAft>
                  <a:spcPct val="35000"/>
                </a:spcAft>
                <a:buNone/>
              </a:pPr>
              <a:r>
                <a:rPr lang="fr-FR" sz="1800" kern="1200" dirty="0"/>
                <a:t>PRÉVENTION DES RISQUES &amp; ICA </a:t>
              </a:r>
              <a:r>
                <a:rPr lang="fr-FR" sz="1800" kern="1200" dirty="0" smtClean="0"/>
                <a:t>18h</a:t>
              </a:r>
              <a:endParaRPr lang="fr-FR" sz="1800" kern="1200" dirty="0"/>
            </a:p>
          </p:txBody>
        </p:sp>
      </p:grpSp>
      <p:graphicFrame>
        <p:nvGraphicFramePr>
          <p:cNvPr id="32" name="Diagramme 31">
            <a:extLst>
              <a:ext uri="{FF2B5EF4-FFF2-40B4-BE49-F238E27FC236}">
                <a16:creationId xmlns:a16="http://schemas.microsoft.com/office/drawing/2014/main" id="{5C24A8B5-4F63-0217-FAD9-7FE5D3CC6E6E}"/>
              </a:ext>
            </a:extLst>
          </p:cNvPr>
          <p:cNvGraphicFramePr/>
          <p:nvPr>
            <p:extLst>
              <p:ext uri="{D42A27DB-BD31-4B8C-83A1-F6EECF244321}">
                <p14:modId xmlns:p14="http://schemas.microsoft.com/office/powerpoint/2010/main" val="1188371015"/>
              </p:ext>
            </p:extLst>
          </p:nvPr>
        </p:nvGraphicFramePr>
        <p:xfrm>
          <a:off x="6306370" y="2229491"/>
          <a:ext cx="5475736" cy="405660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7" name="Rectangle avec flèche vers le bas 26">
            <a:extLst>
              <a:ext uri="{FF2B5EF4-FFF2-40B4-BE49-F238E27FC236}">
                <a16:creationId xmlns:a16="http://schemas.microsoft.com/office/drawing/2014/main" id="{FED59821-93C2-6718-65F4-51DBAD615E20}"/>
              </a:ext>
            </a:extLst>
          </p:cNvPr>
          <p:cNvSpPr/>
          <p:nvPr/>
        </p:nvSpPr>
        <p:spPr>
          <a:xfrm>
            <a:off x="1073189" y="2885530"/>
            <a:ext cx="863769" cy="725214"/>
          </a:xfrm>
          <a:prstGeom prst="downArrow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400" dirty="0"/>
              <a:t>S44</a:t>
            </a:r>
          </a:p>
          <a:p>
            <a:pPr algn="ctr"/>
            <a:r>
              <a:rPr lang="fr-FR" sz="1400" dirty="0"/>
              <a:t>ANNÉE N</a:t>
            </a:r>
          </a:p>
        </p:txBody>
      </p:sp>
    </p:spTree>
    <p:extLst>
      <p:ext uri="{BB962C8B-B14F-4D97-AF65-F5344CB8AC3E}">
        <p14:creationId xmlns:p14="http://schemas.microsoft.com/office/powerpoint/2010/main" val="5595422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93F3F726-2C1B-59CA-41E4-D1F27C643B27}"/>
              </a:ext>
            </a:extLst>
          </p:cNvPr>
          <p:cNvSpPr>
            <a:spLocks noGrp="1"/>
          </p:cNvSpPr>
          <p:nvPr>
            <p:ph type="body" sz="quarter" idx="10"/>
          </p:nvPr>
        </p:nvSpPr>
        <p:spPr>
          <a:xfrm>
            <a:off x="2625214" y="571902"/>
            <a:ext cx="8155858" cy="504423"/>
          </a:xfrm>
        </p:spPr>
        <p:txBody>
          <a:bodyPr/>
          <a:lstStyle/>
          <a:p>
            <a:r>
              <a:rPr lang="fr-FR" dirty="0"/>
              <a:t>M</a:t>
            </a:r>
            <a:r>
              <a:rPr lang="fr-FR" dirty="0" smtClean="0"/>
              <a:t>odule 1 - Séquence 3</a:t>
            </a:r>
          </a:p>
          <a:p>
            <a:endParaRPr lang="fr-FR" dirty="0"/>
          </a:p>
        </p:txBody>
      </p:sp>
      <p:graphicFrame>
        <p:nvGraphicFramePr>
          <p:cNvPr id="7" name="Espace réservé du contenu 6">
            <a:extLst>
              <a:ext uri="{FF2B5EF4-FFF2-40B4-BE49-F238E27FC236}">
                <a16:creationId xmlns:a16="http://schemas.microsoft.com/office/drawing/2014/main" id="{57B9A446-9003-E974-B816-C749ED63CEDE}"/>
              </a:ext>
            </a:extLst>
          </p:cNvPr>
          <p:cNvGraphicFramePr>
            <a:graphicFrameLocks noGrp="1"/>
          </p:cNvGraphicFramePr>
          <p:nvPr>
            <p:ph sz="quarter" idx="11"/>
            <p:extLst>
              <p:ext uri="{D42A27DB-BD31-4B8C-83A1-F6EECF244321}">
                <p14:modId xmlns:p14="http://schemas.microsoft.com/office/powerpoint/2010/main" val="3457298046"/>
              </p:ext>
            </p:extLst>
          </p:nvPr>
        </p:nvGraphicFramePr>
        <p:xfrm>
          <a:off x="914400" y="1307089"/>
          <a:ext cx="10604078" cy="2127425"/>
        </p:xfrm>
        <a:graphic>
          <a:graphicData uri="http://schemas.openxmlformats.org/drawingml/2006/table">
            <a:tbl>
              <a:tblPr bandRow="1"/>
              <a:tblGrid>
                <a:gridCol w="2935287">
                  <a:extLst>
                    <a:ext uri="{9D8B030D-6E8A-4147-A177-3AD203B41FA5}">
                      <a16:colId xmlns:a16="http://schemas.microsoft.com/office/drawing/2014/main" val="451895315"/>
                    </a:ext>
                  </a:extLst>
                </a:gridCol>
                <a:gridCol w="7668791">
                  <a:extLst>
                    <a:ext uri="{9D8B030D-6E8A-4147-A177-3AD203B41FA5}">
                      <a16:colId xmlns:a16="http://schemas.microsoft.com/office/drawing/2014/main" val="4249256018"/>
                    </a:ext>
                  </a:extLst>
                </a:gridCol>
              </a:tblGrid>
              <a:tr h="290864">
                <a:tc>
                  <a:txBody>
                    <a:bodyPr/>
                    <a:lstStyle/>
                    <a:p>
                      <a:pPr algn="ctr"/>
                      <a:r>
                        <a:rPr lang="fr-FR" sz="1600" b="1">
                          <a:solidFill>
                            <a:srgbClr val="000000"/>
                          </a:solidFill>
                          <a:effectLst/>
                          <a:highlight>
                            <a:srgbClr val="DBE5F1"/>
                          </a:highlight>
                          <a:latin typeface="Arial Narrow" panose="020B0604020202020204" pitchFamily="34" charset="0"/>
                          <a:ea typeface="Times New Roman" panose="02020603050405020304" pitchFamily="18" charset="0"/>
                          <a:cs typeface="Arial" panose="020B0604020202020204" pitchFamily="34" charset="0"/>
                        </a:rPr>
                        <a:t>Pôles</a:t>
                      </a:r>
                      <a:endParaRPr lang="fr-FR" sz="1600">
                        <a:effectLst/>
                        <a:highlight>
                          <a:srgbClr val="DBE5F1"/>
                        </a:highligh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r>
                        <a:rPr lang="fr-FR" sz="1600" b="1">
                          <a:solidFill>
                            <a:srgbClr val="000000"/>
                          </a:solidFill>
                          <a:effectLst/>
                          <a:highlight>
                            <a:srgbClr val="DBE5F1"/>
                          </a:highlight>
                          <a:latin typeface="Arial" panose="020B0604020202020204" pitchFamily="34" charset="0"/>
                          <a:ea typeface="Times New Roman" panose="02020603050405020304" pitchFamily="18" charset="0"/>
                          <a:cs typeface="Times New Roman" panose="02020603050405020304" pitchFamily="18" charset="0"/>
                        </a:rPr>
                        <a:t>Activités support</a:t>
                      </a:r>
                      <a:endParaRPr lang="fr-FR" sz="1600">
                        <a:effectLst/>
                        <a:highlight>
                          <a:srgbClr val="DBE5F1"/>
                        </a:highligh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val="1287817146"/>
                  </a:ext>
                </a:extLst>
              </a:tr>
              <a:tr h="549915">
                <a:tc>
                  <a:txBody>
                    <a:bodyPr/>
                    <a:lstStyle/>
                    <a:p>
                      <a:pPr algn="ctr"/>
                      <a:r>
                        <a:rPr lang="fr-FR" sz="1600" b="1">
                          <a:solidFill>
                            <a:srgbClr val="000000"/>
                          </a:solidFill>
                          <a:effectLst/>
                          <a:highlight>
                            <a:srgbClr val="D6E3BC"/>
                          </a:highlight>
                          <a:latin typeface="Arial Narrow" panose="020B0604020202020204" pitchFamily="34" charset="0"/>
                          <a:ea typeface="Times New Roman" panose="02020603050405020304" pitchFamily="18" charset="0"/>
                          <a:cs typeface="Arial" panose="020B0604020202020204" pitchFamily="34" charset="0"/>
                        </a:rPr>
                        <a:t>Pôle 1</a:t>
                      </a:r>
                      <a:endParaRPr lang="fr-FR" sz="1600">
                        <a:effectLst/>
                        <a:highlight>
                          <a:srgbClr val="D6E3BC"/>
                        </a:highligh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6E3BC"/>
                    </a:solidFill>
                  </a:tcPr>
                </a:tc>
                <a:tc>
                  <a:txBody>
                    <a:bodyPr/>
                    <a:lstStyle/>
                    <a:p>
                      <a:r>
                        <a:rPr lang="fr-FR" sz="1600" b="1" i="1">
                          <a:solidFill>
                            <a:srgbClr val="404040"/>
                          </a:solidFill>
                          <a:effectLst/>
                          <a:highlight>
                            <a:srgbClr val="DBE5F1"/>
                          </a:highlight>
                          <a:latin typeface="Arial" panose="020B0604020202020204" pitchFamily="34" charset="0"/>
                          <a:ea typeface="Times New Roman" panose="02020603050405020304" pitchFamily="18" charset="0"/>
                          <a:cs typeface="Times New Roman" panose="02020603050405020304" pitchFamily="18" charset="0"/>
                        </a:rPr>
                        <a:t>Activité 1.1 Conception du processus</a:t>
                      </a:r>
                      <a:endParaRPr lang="fr-FR" sz="1600">
                        <a:effectLst/>
                        <a:highlight>
                          <a:srgbClr val="DBE5F1"/>
                        </a:highligh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val="2960368251"/>
                  </a:ext>
                </a:extLst>
              </a:tr>
              <a:tr h="695071">
                <a:tc>
                  <a:txBody>
                    <a:bodyPr/>
                    <a:lstStyle/>
                    <a:p>
                      <a:pPr algn="ctr"/>
                      <a:r>
                        <a:rPr lang="fr-FR" sz="1600" b="1" dirty="0">
                          <a:solidFill>
                            <a:srgbClr val="000000"/>
                          </a:solidFill>
                          <a:effectLst/>
                          <a:highlight>
                            <a:srgbClr val="FBD4B4"/>
                          </a:highlight>
                          <a:latin typeface="Arial Narrow" panose="020B0604020202020204" pitchFamily="34" charset="0"/>
                          <a:ea typeface="Times New Roman" panose="02020603050405020304" pitchFamily="18" charset="0"/>
                          <a:cs typeface="Arial" panose="020B0604020202020204" pitchFamily="34" charset="0"/>
                        </a:rPr>
                        <a:t>Pôle 2</a:t>
                      </a:r>
                      <a:endParaRPr lang="fr-FR" sz="1600" dirty="0">
                        <a:effectLst/>
                        <a:highlight>
                          <a:srgbClr val="FBD4B4"/>
                        </a:highligh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BD4B4"/>
                    </a:solidFill>
                  </a:tcPr>
                </a:tc>
                <a:tc>
                  <a:txBody>
                    <a:bodyPr/>
                    <a:lstStyle/>
                    <a:p>
                      <a:r>
                        <a:rPr lang="fr-FR" sz="1600" b="1" i="1" dirty="0">
                          <a:solidFill>
                            <a:srgbClr val="404040"/>
                          </a:solidFill>
                          <a:effectLst/>
                          <a:latin typeface="Arial" panose="020B0604020202020204" pitchFamily="34" charset="0"/>
                          <a:ea typeface="Times New Roman" panose="02020603050405020304" pitchFamily="18" charset="0"/>
                          <a:cs typeface="Times New Roman" panose="02020603050405020304" pitchFamily="18" charset="0"/>
                        </a:rPr>
                        <a:t>Activité́ 2.1 Planification des travaux </a:t>
                      </a:r>
                      <a:endParaRPr lang="fr-FR" sz="16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140222743"/>
                  </a:ext>
                </a:extLst>
              </a:tr>
              <a:tr h="290864">
                <a:tc rowSpan="2">
                  <a:txBody>
                    <a:bodyPr/>
                    <a:lstStyle/>
                    <a:p>
                      <a:pPr algn="ctr"/>
                      <a:r>
                        <a:rPr lang="fr-FR" sz="1600" b="1">
                          <a:solidFill>
                            <a:srgbClr val="000000"/>
                          </a:solidFill>
                          <a:effectLst/>
                          <a:highlight>
                            <a:srgbClr val="FFD579"/>
                          </a:highlight>
                          <a:latin typeface="Arial Narrow" panose="020B0604020202020204" pitchFamily="34" charset="0"/>
                          <a:ea typeface="Times New Roman" panose="02020603050405020304" pitchFamily="18" charset="0"/>
                          <a:cs typeface="Arial" panose="020B0604020202020204" pitchFamily="34" charset="0"/>
                        </a:rPr>
                        <a:t>Pôle 4</a:t>
                      </a:r>
                      <a:endParaRPr lang="fr-FR" sz="1600">
                        <a:effectLst/>
                        <a:highlight>
                          <a:srgbClr val="FFD579"/>
                        </a:highligh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D579"/>
                    </a:solidFill>
                  </a:tcPr>
                </a:tc>
                <a:tc>
                  <a:txBody>
                    <a:bodyPr/>
                    <a:lstStyle/>
                    <a:p>
                      <a:r>
                        <a:rPr lang="fr-FR" sz="1600" b="1" i="1">
                          <a:solidFill>
                            <a:srgbClr val="404040"/>
                          </a:solidFill>
                          <a:effectLst/>
                          <a:highlight>
                            <a:srgbClr val="DBE5F1"/>
                          </a:highlight>
                          <a:latin typeface="Arial" panose="020B0604020202020204" pitchFamily="34" charset="0"/>
                          <a:ea typeface="Times New Roman" panose="02020603050405020304" pitchFamily="18" charset="0"/>
                          <a:cs typeface="Times New Roman" panose="02020603050405020304" pitchFamily="18" charset="0"/>
                        </a:rPr>
                        <a:t>Activité 4.1 Gestion de navigabilité des aéronefs et des équipements</a:t>
                      </a:r>
                      <a:endParaRPr lang="fr-FR" sz="1600">
                        <a:effectLst/>
                        <a:highlight>
                          <a:srgbClr val="DBE5F1"/>
                        </a:highligh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val="2537576953"/>
                  </a:ext>
                </a:extLst>
              </a:tr>
              <a:tr h="300711">
                <a:tc vMerge="1">
                  <a:txBody>
                    <a:bodyPr/>
                    <a:lstStyle/>
                    <a:p>
                      <a:endParaRPr lang="fr-FR"/>
                    </a:p>
                  </a:txBody>
                  <a:tcPr/>
                </a:tc>
                <a:tc>
                  <a:txBody>
                    <a:bodyPr/>
                    <a:lstStyle/>
                    <a:p>
                      <a:r>
                        <a:rPr lang="fr-FR" sz="1600" b="1" i="1" dirty="0">
                          <a:solidFill>
                            <a:srgbClr val="404040"/>
                          </a:solidFill>
                          <a:effectLst/>
                          <a:latin typeface="Arial" panose="020B0604020202020204" pitchFamily="34" charset="0"/>
                          <a:ea typeface="Times New Roman" panose="02020603050405020304" pitchFamily="18" charset="0"/>
                          <a:cs typeface="Times New Roman" panose="02020603050405020304" pitchFamily="18" charset="0"/>
                        </a:rPr>
                        <a:t>Activité 4.2 Suivi et revue de navigabilité des aéronefs</a:t>
                      </a:r>
                      <a:endParaRPr lang="fr-FR" sz="16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2483189284"/>
                  </a:ext>
                </a:extLst>
              </a:tr>
            </a:tbl>
          </a:graphicData>
        </a:graphic>
      </p:graphicFrame>
      <p:graphicFrame>
        <p:nvGraphicFramePr>
          <p:cNvPr id="8" name="Tableau 7">
            <a:extLst>
              <a:ext uri="{FF2B5EF4-FFF2-40B4-BE49-F238E27FC236}">
                <a16:creationId xmlns:a16="http://schemas.microsoft.com/office/drawing/2014/main" id="{5A5DBDBA-1711-F211-C92F-4C5DE69B30FE}"/>
              </a:ext>
            </a:extLst>
          </p:cNvPr>
          <p:cNvGraphicFramePr>
            <a:graphicFrameLocks noGrp="1"/>
          </p:cNvGraphicFramePr>
          <p:nvPr>
            <p:extLst>
              <p:ext uri="{D42A27DB-BD31-4B8C-83A1-F6EECF244321}">
                <p14:modId xmlns:p14="http://schemas.microsoft.com/office/powerpoint/2010/main" val="1778750856"/>
              </p:ext>
            </p:extLst>
          </p:nvPr>
        </p:nvGraphicFramePr>
        <p:xfrm>
          <a:off x="1119018" y="3853178"/>
          <a:ext cx="10094413" cy="2127423"/>
        </p:xfrm>
        <a:graphic>
          <a:graphicData uri="http://schemas.openxmlformats.org/drawingml/2006/table">
            <a:tbl>
              <a:tblPr bandRow="1"/>
              <a:tblGrid>
                <a:gridCol w="10094413">
                  <a:extLst>
                    <a:ext uri="{9D8B030D-6E8A-4147-A177-3AD203B41FA5}">
                      <a16:colId xmlns:a16="http://schemas.microsoft.com/office/drawing/2014/main" val="2327561389"/>
                    </a:ext>
                  </a:extLst>
                </a:gridCol>
              </a:tblGrid>
              <a:tr h="352581">
                <a:tc>
                  <a:txBody>
                    <a:bodyPr/>
                    <a:lstStyle/>
                    <a:p>
                      <a:pPr algn="ctr"/>
                      <a:r>
                        <a:rPr lang="fr-FR" sz="1600" b="1" dirty="0">
                          <a:solidFill>
                            <a:srgbClr val="000000"/>
                          </a:solidFill>
                          <a:effectLst/>
                          <a:highlight>
                            <a:srgbClr val="DBE5F1"/>
                          </a:highlight>
                          <a:latin typeface="Arial" panose="020B0604020202020204" pitchFamily="34" charset="0"/>
                          <a:ea typeface="Times New Roman" panose="02020603050405020304" pitchFamily="18" charset="0"/>
                          <a:cs typeface="Times New Roman" panose="02020603050405020304" pitchFamily="18" charset="0"/>
                        </a:rPr>
                        <a:t>Tâches métiers support à mettre en œuvre</a:t>
                      </a:r>
                      <a:endParaRPr lang="fr-FR" sz="1600" dirty="0">
                        <a:effectLst/>
                        <a:highlight>
                          <a:srgbClr val="DBE5F1"/>
                        </a:highligh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val="3697343992"/>
                  </a:ext>
                </a:extLst>
              </a:tr>
              <a:tr h="352581">
                <a:tc>
                  <a:txBody>
                    <a:bodyPr/>
                    <a:lstStyle/>
                    <a:p>
                      <a:r>
                        <a:rPr lang="fr-FR" sz="1600" b="1" i="1" dirty="0">
                          <a:solidFill>
                            <a:srgbClr val="404040"/>
                          </a:solidFill>
                          <a:effectLst/>
                          <a:latin typeface="Arial" panose="020B0604020202020204" pitchFamily="34" charset="0"/>
                          <a:ea typeface="Times New Roman" panose="02020603050405020304" pitchFamily="18" charset="0"/>
                          <a:cs typeface="Times New Roman" panose="02020603050405020304" pitchFamily="18" charset="0"/>
                        </a:rPr>
                        <a:t>T1.1.1 Prise en compte de la définition de l’aéronef</a:t>
                      </a:r>
                      <a:endParaRPr lang="fr-FR" sz="16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3219386167"/>
                  </a:ext>
                </a:extLst>
              </a:tr>
              <a:tr h="352581">
                <a:tc>
                  <a:txBody>
                    <a:bodyPr/>
                    <a:lstStyle/>
                    <a:p>
                      <a:r>
                        <a:rPr lang="fr-FR" sz="1600" b="1" i="1">
                          <a:solidFill>
                            <a:srgbClr val="404040"/>
                          </a:solidFill>
                          <a:effectLst/>
                          <a:highlight>
                            <a:srgbClr val="DBE5F1"/>
                          </a:highlight>
                          <a:latin typeface="Arial" panose="020B0604020202020204" pitchFamily="34" charset="0"/>
                          <a:ea typeface="Times New Roman" panose="02020603050405020304" pitchFamily="18" charset="0"/>
                          <a:cs typeface="Times New Roman" panose="02020603050405020304" pitchFamily="18" charset="0"/>
                        </a:rPr>
                        <a:t>T1.1.2 Analyse et vérification des spécifications fonctionnelles</a:t>
                      </a:r>
                      <a:endParaRPr lang="fr-FR" sz="1600">
                        <a:effectLst/>
                        <a:highlight>
                          <a:srgbClr val="DBE5F1"/>
                        </a:highligh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val="846005867"/>
                  </a:ext>
                </a:extLst>
              </a:tr>
              <a:tr h="352581">
                <a:tc>
                  <a:txBody>
                    <a:bodyPr/>
                    <a:lstStyle/>
                    <a:p>
                      <a:r>
                        <a:rPr lang="fr-FR" sz="1600" b="1" i="1" dirty="0">
                          <a:solidFill>
                            <a:srgbClr val="404040"/>
                          </a:solidFill>
                          <a:effectLst/>
                          <a:latin typeface="Arial" panose="020B0604020202020204" pitchFamily="34" charset="0"/>
                          <a:ea typeface="Times New Roman" panose="02020603050405020304" pitchFamily="18" charset="0"/>
                          <a:cs typeface="Times New Roman" panose="02020603050405020304" pitchFamily="18" charset="0"/>
                        </a:rPr>
                        <a:t>T2.1.1 Analyse des contraintes et des risques </a:t>
                      </a:r>
                      <a:endParaRPr lang="fr-FR" sz="16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2471598600"/>
                  </a:ext>
                </a:extLst>
              </a:tr>
              <a:tr h="352581">
                <a:tc>
                  <a:txBody>
                    <a:bodyPr/>
                    <a:lstStyle/>
                    <a:p>
                      <a:r>
                        <a:rPr lang="fr-FR" sz="1600" b="1" i="1">
                          <a:solidFill>
                            <a:srgbClr val="404040"/>
                          </a:solidFill>
                          <a:effectLst/>
                          <a:highlight>
                            <a:srgbClr val="DBE5F1"/>
                          </a:highlight>
                          <a:latin typeface="Arial" panose="020B0604020202020204" pitchFamily="34" charset="0"/>
                          <a:ea typeface="Times New Roman" panose="02020603050405020304" pitchFamily="18" charset="0"/>
                          <a:cs typeface="Times New Roman" panose="02020603050405020304" pitchFamily="18" charset="0"/>
                        </a:rPr>
                        <a:t>T4.1.3 Contribution à la conception ou à l’amélioration du programme de maintenance.</a:t>
                      </a:r>
                      <a:endParaRPr lang="fr-FR" sz="1600">
                        <a:effectLst/>
                        <a:highlight>
                          <a:srgbClr val="DBE5F1"/>
                        </a:highligh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val="4005416898"/>
                  </a:ext>
                </a:extLst>
              </a:tr>
              <a:tr h="364518">
                <a:tc>
                  <a:txBody>
                    <a:bodyPr/>
                    <a:lstStyle/>
                    <a:p>
                      <a:r>
                        <a:rPr lang="fr-FR" sz="1600" b="1" i="1" dirty="0">
                          <a:solidFill>
                            <a:srgbClr val="404040"/>
                          </a:solidFill>
                          <a:effectLst/>
                          <a:latin typeface="Arial" panose="020B0604020202020204" pitchFamily="34" charset="0"/>
                          <a:ea typeface="Times New Roman" panose="02020603050405020304" pitchFamily="18" charset="0"/>
                          <a:cs typeface="Times New Roman" panose="02020603050405020304" pitchFamily="18" charset="0"/>
                        </a:rPr>
                        <a:t>T4.2.1 Veille règlementaire des exigences nécessaires au maintien de navigabilité</a:t>
                      </a:r>
                      <a:endParaRPr lang="fr-FR" sz="16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317820363"/>
                  </a:ext>
                </a:extLst>
              </a:tr>
            </a:tbl>
          </a:graphicData>
        </a:graphic>
      </p:graphicFrame>
    </p:spTree>
    <p:extLst>
      <p:ext uri="{BB962C8B-B14F-4D97-AF65-F5344CB8AC3E}">
        <p14:creationId xmlns:p14="http://schemas.microsoft.com/office/powerpoint/2010/main" val="31159802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DE6D476-1555-417D-A4BD-B9A69BF48644}"/>
              </a:ext>
            </a:extLst>
          </p:cNvPr>
          <p:cNvSpPr>
            <a:spLocks noGrp="1"/>
          </p:cNvSpPr>
          <p:nvPr>
            <p:ph type="body" sz="quarter" idx="10"/>
          </p:nvPr>
        </p:nvSpPr>
        <p:spPr>
          <a:xfrm>
            <a:off x="2580968" y="544896"/>
            <a:ext cx="8204201" cy="531429"/>
          </a:xfrm>
        </p:spPr>
        <p:txBody>
          <a:bodyPr/>
          <a:lstStyle/>
          <a:p>
            <a:r>
              <a:rPr lang="fr-FR" dirty="0"/>
              <a:t>Module 1 - Séquence 3</a:t>
            </a:r>
          </a:p>
        </p:txBody>
      </p:sp>
      <p:graphicFrame>
        <p:nvGraphicFramePr>
          <p:cNvPr id="4" name="Espace réservé du contenu 3">
            <a:extLst>
              <a:ext uri="{FF2B5EF4-FFF2-40B4-BE49-F238E27FC236}">
                <a16:creationId xmlns:a16="http://schemas.microsoft.com/office/drawing/2014/main" id="{68CAF2F0-DAA3-D382-625B-BB73D813756D}"/>
              </a:ext>
            </a:extLst>
          </p:cNvPr>
          <p:cNvGraphicFramePr>
            <a:graphicFrameLocks noGrp="1"/>
          </p:cNvGraphicFramePr>
          <p:nvPr>
            <p:ph sz="quarter" idx="11"/>
            <p:extLst>
              <p:ext uri="{D42A27DB-BD31-4B8C-83A1-F6EECF244321}">
                <p14:modId xmlns:p14="http://schemas.microsoft.com/office/powerpoint/2010/main" val="169023365"/>
              </p:ext>
            </p:extLst>
          </p:nvPr>
        </p:nvGraphicFramePr>
        <p:xfrm>
          <a:off x="0" y="1797076"/>
          <a:ext cx="12192000" cy="50609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Visites de maintenance des avions | AvGeek-GP">
            <a:extLst>
              <a:ext uri="{FF2B5EF4-FFF2-40B4-BE49-F238E27FC236}">
                <a16:creationId xmlns:a16="http://schemas.microsoft.com/office/drawing/2014/main" id="{18A4D36D-D90D-1260-7D25-33F954E1821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2284" y="4718800"/>
            <a:ext cx="2318213" cy="1471449"/>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oup 1099">
            <a:extLst>
              <a:ext uri="{FF2B5EF4-FFF2-40B4-BE49-F238E27FC236}">
                <a16:creationId xmlns:a16="http://schemas.microsoft.com/office/drawing/2014/main" id="{48DCCBD0-0088-8840-A108-9787C3F73FBC}"/>
              </a:ext>
            </a:extLst>
          </p:cNvPr>
          <p:cNvGrpSpPr>
            <a:grpSpLocks/>
          </p:cNvGrpSpPr>
          <p:nvPr/>
        </p:nvGrpSpPr>
        <p:grpSpPr bwMode="auto">
          <a:xfrm>
            <a:off x="10548171" y="4702842"/>
            <a:ext cx="1187450" cy="1503363"/>
            <a:chOff x="3819" y="1527"/>
            <a:chExt cx="748" cy="947"/>
          </a:xfrm>
        </p:grpSpPr>
        <p:sp>
          <p:nvSpPr>
            <p:cNvPr id="32" name="Freeform 1100">
              <a:extLst>
                <a:ext uri="{FF2B5EF4-FFF2-40B4-BE49-F238E27FC236}">
                  <a16:creationId xmlns:a16="http://schemas.microsoft.com/office/drawing/2014/main" id="{16E53E40-D3D6-4787-8E85-25FD5E1B0576}"/>
                </a:ext>
              </a:extLst>
            </p:cNvPr>
            <p:cNvSpPr>
              <a:spLocks noChangeAspect="1"/>
            </p:cNvSpPr>
            <p:nvPr/>
          </p:nvSpPr>
          <p:spPr bwMode="auto">
            <a:xfrm>
              <a:off x="3845" y="1539"/>
              <a:ext cx="714" cy="892"/>
            </a:xfrm>
            <a:custGeom>
              <a:avLst/>
              <a:gdLst>
                <a:gd name="T0" fmla="*/ 1 w 1251"/>
                <a:gd name="T1" fmla="*/ 0 h 1548"/>
                <a:gd name="T2" fmla="*/ 0 w 1251"/>
                <a:gd name="T3" fmla="*/ 1 h 1548"/>
                <a:gd name="T4" fmla="*/ 7 w 1251"/>
                <a:gd name="T5" fmla="*/ 2 h 1548"/>
                <a:gd name="T6" fmla="*/ 7 w 1251"/>
                <a:gd name="T7" fmla="*/ 11 h 1548"/>
                <a:gd name="T8" fmla="*/ 8 w 1251"/>
                <a:gd name="T9" fmla="*/ 10 h 1548"/>
                <a:gd name="T10" fmla="*/ 8 w 1251"/>
                <a:gd name="T11" fmla="*/ 1 h 1548"/>
                <a:gd name="T12" fmla="*/ 1 w 1251"/>
                <a:gd name="T13" fmla="*/ 0 h 1548"/>
                <a:gd name="T14" fmla="*/ 0 60000 65536"/>
                <a:gd name="T15" fmla="*/ 0 60000 65536"/>
                <a:gd name="T16" fmla="*/ 0 60000 65536"/>
                <a:gd name="T17" fmla="*/ 0 60000 65536"/>
                <a:gd name="T18" fmla="*/ 0 60000 65536"/>
                <a:gd name="T19" fmla="*/ 0 60000 65536"/>
                <a:gd name="T20" fmla="*/ 0 60000 65536"/>
                <a:gd name="T21" fmla="*/ 0 w 1251"/>
                <a:gd name="T22" fmla="*/ 0 h 1548"/>
                <a:gd name="T23" fmla="*/ 1251 w 1251"/>
                <a:gd name="T24" fmla="*/ 1548 h 15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51" h="1548">
                  <a:moveTo>
                    <a:pt x="117" y="0"/>
                  </a:moveTo>
                  <a:lnTo>
                    <a:pt x="0" y="144"/>
                  </a:lnTo>
                  <a:lnTo>
                    <a:pt x="1183" y="230"/>
                  </a:lnTo>
                  <a:lnTo>
                    <a:pt x="1186" y="1548"/>
                  </a:lnTo>
                  <a:lnTo>
                    <a:pt x="1229" y="1519"/>
                  </a:lnTo>
                  <a:lnTo>
                    <a:pt x="1251" y="181"/>
                  </a:lnTo>
                  <a:lnTo>
                    <a:pt x="117" y="0"/>
                  </a:lnTo>
                  <a:close/>
                </a:path>
              </a:pathLst>
            </a:custGeom>
            <a:solidFill>
              <a:srgbClr val="0016C6"/>
            </a:solidFill>
            <a:ln w="9525">
              <a:noFill/>
              <a:round/>
              <a:headEnd/>
              <a:tailEnd/>
            </a:ln>
          </p:spPr>
          <p:txBody>
            <a:bodyPr/>
            <a:lstStyle/>
            <a:p>
              <a:endParaRPr lang="fr-FR"/>
            </a:p>
          </p:txBody>
        </p:sp>
        <p:sp>
          <p:nvSpPr>
            <p:cNvPr id="33" name="Freeform 1101">
              <a:extLst>
                <a:ext uri="{FF2B5EF4-FFF2-40B4-BE49-F238E27FC236}">
                  <a16:creationId xmlns:a16="http://schemas.microsoft.com/office/drawing/2014/main" id="{A5A454FE-7735-88AB-E90D-1C265AFE18E3}"/>
                </a:ext>
              </a:extLst>
            </p:cNvPr>
            <p:cNvSpPr>
              <a:spLocks noChangeAspect="1"/>
            </p:cNvSpPr>
            <p:nvPr/>
          </p:nvSpPr>
          <p:spPr bwMode="auto">
            <a:xfrm>
              <a:off x="3825" y="1527"/>
              <a:ext cx="724" cy="112"/>
            </a:xfrm>
            <a:custGeom>
              <a:avLst/>
              <a:gdLst>
                <a:gd name="T0" fmla="*/ 1 w 1267"/>
                <a:gd name="T1" fmla="*/ 1 h 195"/>
                <a:gd name="T2" fmla="*/ 1 w 1267"/>
                <a:gd name="T3" fmla="*/ 1 h 195"/>
                <a:gd name="T4" fmla="*/ 1 w 1267"/>
                <a:gd name="T5" fmla="*/ 1 h 195"/>
                <a:gd name="T6" fmla="*/ 1 w 1267"/>
                <a:gd name="T7" fmla="*/ 1 h 195"/>
                <a:gd name="T8" fmla="*/ 1 w 1267"/>
                <a:gd name="T9" fmla="*/ 1 h 195"/>
                <a:gd name="T10" fmla="*/ 1 w 1267"/>
                <a:gd name="T11" fmla="*/ 1 h 195"/>
                <a:gd name="T12" fmla="*/ 1 w 1267"/>
                <a:gd name="T13" fmla="*/ 1 h 195"/>
                <a:gd name="T14" fmla="*/ 2 w 1267"/>
                <a:gd name="T15" fmla="*/ 1 h 195"/>
                <a:gd name="T16" fmla="*/ 2 w 1267"/>
                <a:gd name="T17" fmla="*/ 1 h 195"/>
                <a:gd name="T18" fmla="*/ 3 w 1267"/>
                <a:gd name="T19" fmla="*/ 1 h 195"/>
                <a:gd name="T20" fmla="*/ 3 w 1267"/>
                <a:gd name="T21" fmla="*/ 1 h 195"/>
                <a:gd name="T22" fmla="*/ 4 w 1267"/>
                <a:gd name="T23" fmla="*/ 1 h 195"/>
                <a:gd name="T24" fmla="*/ 5 w 1267"/>
                <a:gd name="T25" fmla="*/ 1 h 195"/>
                <a:gd name="T26" fmla="*/ 6 w 1267"/>
                <a:gd name="T27" fmla="*/ 1 h 195"/>
                <a:gd name="T28" fmla="*/ 6 w 1267"/>
                <a:gd name="T29" fmla="*/ 1 h 195"/>
                <a:gd name="T30" fmla="*/ 7 w 1267"/>
                <a:gd name="T31" fmla="*/ 1 h 195"/>
                <a:gd name="T32" fmla="*/ 7 w 1267"/>
                <a:gd name="T33" fmla="*/ 1 h 195"/>
                <a:gd name="T34" fmla="*/ 8 w 1267"/>
                <a:gd name="T35" fmla="*/ 1 h 195"/>
                <a:gd name="T36" fmla="*/ 8 w 1267"/>
                <a:gd name="T37" fmla="*/ 1 h 195"/>
                <a:gd name="T38" fmla="*/ 8 w 1267"/>
                <a:gd name="T39" fmla="*/ 1 h 195"/>
                <a:gd name="T40" fmla="*/ 8 w 1267"/>
                <a:gd name="T41" fmla="*/ 1 h 195"/>
                <a:gd name="T42" fmla="*/ 8 w 1267"/>
                <a:gd name="T43" fmla="*/ 1 h 195"/>
                <a:gd name="T44" fmla="*/ 8 w 1267"/>
                <a:gd name="T45" fmla="*/ 1 h 195"/>
                <a:gd name="T46" fmla="*/ 7 w 1267"/>
                <a:gd name="T47" fmla="*/ 1 h 195"/>
                <a:gd name="T48" fmla="*/ 7 w 1267"/>
                <a:gd name="T49" fmla="*/ 1 h 195"/>
                <a:gd name="T50" fmla="*/ 6 w 1267"/>
                <a:gd name="T51" fmla="*/ 1 h 195"/>
                <a:gd name="T52" fmla="*/ 6 w 1267"/>
                <a:gd name="T53" fmla="*/ 1 h 195"/>
                <a:gd name="T54" fmla="*/ 5 w 1267"/>
                <a:gd name="T55" fmla="*/ 1 h 195"/>
                <a:gd name="T56" fmla="*/ 4 w 1267"/>
                <a:gd name="T57" fmla="*/ 1 h 195"/>
                <a:gd name="T58" fmla="*/ 3 w 1267"/>
                <a:gd name="T59" fmla="*/ 1 h 195"/>
                <a:gd name="T60" fmla="*/ 3 w 1267"/>
                <a:gd name="T61" fmla="*/ 1 h 195"/>
                <a:gd name="T62" fmla="*/ 2 w 1267"/>
                <a:gd name="T63" fmla="*/ 1 h 195"/>
                <a:gd name="T64" fmla="*/ 2 w 1267"/>
                <a:gd name="T65" fmla="*/ 1 h 195"/>
                <a:gd name="T66" fmla="*/ 1 w 1267"/>
                <a:gd name="T67" fmla="*/ 1 h 195"/>
                <a:gd name="T68" fmla="*/ 1 w 1267"/>
                <a:gd name="T69" fmla="*/ 1 h 195"/>
                <a:gd name="T70" fmla="*/ 1 w 1267"/>
                <a:gd name="T71" fmla="*/ 0 h 195"/>
                <a:gd name="T72" fmla="*/ 1 w 1267"/>
                <a:gd name="T73" fmla="*/ 1 h 195"/>
                <a:gd name="T74" fmla="*/ 1 w 1267"/>
                <a:gd name="T75" fmla="*/ 1 h 195"/>
                <a:gd name="T76" fmla="*/ 1 w 1267"/>
                <a:gd name="T77" fmla="*/ 1 h 195"/>
                <a:gd name="T78" fmla="*/ 1 w 1267"/>
                <a:gd name="T79" fmla="*/ 1 h 19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67"/>
                <a:gd name="T121" fmla="*/ 0 h 195"/>
                <a:gd name="T122" fmla="*/ 1267 w 1267"/>
                <a:gd name="T123" fmla="*/ 195 h 19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67" h="195">
                  <a:moveTo>
                    <a:pt x="0" y="162"/>
                  </a:moveTo>
                  <a:lnTo>
                    <a:pt x="8" y="158"/>
                  </a:lnTo>
                  <a:lnTo>
                    <a:pt x="25" y="142"/>
                  </a:lnTo>
                  <a:lnTo>
                    <a:pt x="50" y="119"/>
                  </a:lnTo>
                  <a:lnTo>
                    <a:pt x="76" y="91"/>
                  </a:lnTo>
                  <a:lnTo>
                    <a:pt x="103" y="65"/>
                  </a:lnTo>
                  <a:lnTo>
                    <a:pt x="126" y="40"/>
                  </a:lnTo>
                  <a:lnTo>
                    <a:pt x="142" y="23"/>
                  </a:lnTo>
                  <a:lnTo>
                    <a:pt x="148" y="16"/>
                  </a:lnTo>
                  <a:lnTo>
                    <a:pt x="151" y="16"/>
                  </a:lnTo>
                  <a:lnTo>
                    <a:pt x="160" y="18"/>
                  </a:lnTo>
                  <a:lnTo>
                    <a:pt x="175" y="21"/>
                  </a:lnTo>
                  <a:lnTo>
                    <a:pt x="196" y="24"/>
                  </a:lnTo>
                  <a:lnTo>
                    <a:pt x="220" y="29"/>
                  </a:lnTo>
                  <a:lnTo>
                    <a:pt x="250" y="33"/>
                  </a:lnTo>
                  <a:lnTo>
                    <a:pt x="285" y="39"/>
                  </a:lnTo>
                  <a:lnTo>
                    <a:pt x="322" y="46"/>
                  </a:lnTo>
                  <a:lnTo>
                    <a:pt x="363" y="53"/>
                  </a:lnTo>
                  <a:lnTo>
                    <a:pt x="406" y="60"/>
                  </a:lnTo>
                  <a:lnTo>
                    <a:pt x="452" y="68"/>
                  </a:lnTo>
                  <a:lnTo>
                    <a:pt x="500" y="76"/>
                  </a:lnTo>
                  <a:lnTo>
                    <a:pt x="550" y="84"/>
                  </a:lnTo>
                  <a:lnTo>
                    <a:pt x="602" y="92"/>
                  </a:lnTo>
                  <a:lnTo>
                    <a:pt x="654" y="101"/>
                  </a:lnTo>
                  <a:lnTo>
                    <a:pt x="705" y="109"/>
                  </a:lnTo>
                  <a:lnTo>
                    <a:pt x="757" y="119"/>
                  </a:lnTo>
                  <a:lnTo>
                    <a:pt x="809" y="127"/>
                  </a:lnTo>
                  <a:lnTo>
                    <a:pt x="861" y="135"/>
                  </a:lnTo>
                  <a:lnTo>
                    <a:pt x="911" y="143"/>
                  </a:lnTo>
                  <a:lnTo>
                    <a:pt x="959" y="151"/>
                  </a:lnTo>
                  <a:lnTo>
                    <a:pt x="1005" y="158"/>
                  </a:lnTo>
                  <a:lnTo>
                    <a:pt x="1049" y="165"/>
                  </a:lnTo>
                  <a:lnTo>
                    <a:pt x="1090" y="172"/>
                  </a:lnTo>
                  <a:lnTo>
                    <a:pt x="1127" y="177"/>
                  </a:lnTo>
                  <a:lnTo>
                    <a:pt x="1162" y="182"/>
                  </a:lnTo>
                  <a:lnTo>
                    <a:pt x="1192" y="187"/>
                  </a:lnTo>
                  <a:lnTo>
                    <a:pt x="1217" y="190"/>
                  </a:lnTo>
                  <a:lnTo>
                    <a:pt x="1238" y="192"/>
                  </a:lnTo>
                  <a:lnTo>
                    <a:pt x="1253" y="194"/>
                  </a:lnTo>
                  <a:lnTo>
                    <a:pt x="1263" y="195"/>
                  </a:lnTo>
                  <a:lnTo>
                    <a:pt x="1267" y="194"/>
                  </a:lnTo>
                  <a:lnTo>
                    <a:pt x="1264" y="191"/>
                  </a:lnTo>
                  <a:lnTo>
                    <a:pt x="1255" y="188"/>
                  </a:lnTo>
                  <a:lnTo>
                    <a:pt x="1240" y="184"/>
                  </a:lnTo>
                  <a:lnTo>
                    <a:pt x="1219" y="180"/>
                  </a:lnTo>
                  <a:lnTo>
                    <a:pt x="1195" y="175"/>
                  </a:lnTo>
                  <a:lnTo>
                    <a:pt x="1165" y="169"/>
                  </a:lnTo>
                  <a:lnTo>
                    <a:pt x="1131" y="162"/>
                  </a:lnTo>
                  <a:lnTo>
                    <a:pt x="1093" y="156"/>
                  </a:lnTo>
                  <a:lnTo>
                    <a:pt x="1052" y="149"/>
                  </a:lnTo>
                  <a:lnTo>
                    <a:pt x="1009" y="141"/>
                  </a:lnTo>
                  <a:lnTo>
                    <a:pt x="961" y="133"/>
                  </a:lnTo>
                  <a:lnTo>
                    <a:pt x="913" y="124"/>
                  </a:lnTo>
                  <a:lnTo>
                    <a:pt x="862" y="115"/>
                  </a:lnTo>
                  <a:lnTo>
                    <a:pt x="811" y="107"/>
                  </a:lnTo>
                  <a:lnTo>
                    <a:pt x="758" y="99"/>
                  </a:lnTo>
                  <a:lnTo>
                    <a:pt x="705" y="90"/>
                  </a:lnTo>
                  <a:lnTo>
                    <a:pt x="654" y="82"/>
                  </a:lnTo>
                  <a:lnTo>
                    <a:pt x="601" y="73"/>
                  </a:lnTo>
                  <a:lnTo>
                    <a:pt x="549" y="65"/>
                  </a:lnTo>
                  <a:lnTo>
                    <a:pt x="498" y="56"/>
                  </a:lnTo>
                  <a:lnTo>
                    <a:pt x="450" y="48"/>
                  </a:lnTo>
                  <a:lnTo>
                    <a:pt x="403" y="41"/>
                  </a:lnTo>
                  <a:lnTo>
                    <a:pt x="359" y="35"/>
                  </a:lnTo>
                  <a:lnTo>
                    <a:pt x="317" y="28"/>
                  </a:lnTo>
                  <a:lnTo>
                    <a:pt x="279" y="22"/>
                  </a:lnTo>
                  <a:lnTo>
                    <a:pt x="246" y="16"/>
                  </a:lnTo>
                  <a:lnTo>
                    <a:pt x="214" y="12"/>
                  </a:lnTo>
                  <a:lnTo>
                    <a:pt x="189" y="8"/>
                  </a:lnTo>
                  <a:lnTo>
                    <a:pt x="168" y="5"/>
                  </a:lnTo>
                  <a:lnTo>
                    <a:pt x="153" y="2"/>
                  </a:lnTo>
                  <a:lnTo>
                    <a:pt x="144" y="0"/>
                  </a:lnTo>
                  <a:lnTo>
                    <a:pt x="141" y="0"/>
                  </a:lnTo>
                  <a:lnTo>
                    <a:pt x="135" y="7"/>
                  </a:lnTo>
                  <a:lnTo>
                    <a:pt x="118" y="24"/>
                  </a:lnTo>
                  <a:lnTo>
                    <a:pt x="95" y="50"/>
                  </a:lnTo>
                  <a:lnTo>
                    <a:pt x="68" y="78"/>
                  </a:lnTo>
                  <a:lnTo>
                    <a:pt x="42" y="108"/>
                  </a:lnTo>
                  <a:lnTo>
                    <a:pt x="20" y="134"/>
                  </a:lnTo>
                  <a:lnTo>
                    <a:pt x="5" y="153"/>
                  </a:lnTo>
                  <a:lnTo>
                    <a:pt x="0" y="162"/>
                  </a:lnTo>
                  <a:close/>
                </a:path>
              </a:pathLst>
            </a:custGeom>
            <a:solidFill>
              <a:srgbClr val="000000"/>
            </a:solidFill>
            <a:ln w="9525">
              <a:noFill/>
              <a:round/>
              <a:headEnd/>
              <a:tailEnd/>
            </a:ln>
          </p:spPr>
          <p:txBody>
            <a:bodyPr/>
            <a:lstStyle/>
            <a:p>
              <a:endParaRPr lang="fr-FR"/>
            </a:p>
          </p:txBody>
        </p:sp>
        <p:sp>
          <p:nvSpPr>
            <p:cNvPr id="34" name="Freeform 1102">
              <a:extLst>
                <a:ext uri="{FF2B5EF4-FFF2-40B4-BE49-F238E27FC236}">
                  <a16:creationId xmlns:a16="http://schemas.microsoft.com/office/drawing/2014/main" id="{8718AA8D-DF29-3982-67B9-84BBCD5294D4}"/>
                </a:ext>
              </a:extLst>
            </p:cNvPr>
            <p:cNvSpPr>
              <a:spLocks noChangeAspect="1"/>
            </p:cNvSpPr>
            <p:nvPr/>
          </p:nvSpPr>
          <p:spPr bwMode="auto">
            <a:xfrm>
              <a:off x="3838" y="1549"/>
              <a:ext cx="706" cy="912"/>
            </a:xfrm>
            <a:custGeom>
              <a:avLst/>
              <a:gdLst>
                <a:gd name="T0" fmla="*/ 1 w 1233"/>
                <a:gd name="T1" fmla="*/ 0 h 1583"/>
                <a:gd name="T2" fmla="*/ 0 w 1233"/>
                <a:gd name="T3" fmla="*/ 1 h 1583"/>
                <a:gd name="T4" fmla="*/ 1 w 1233"/>
                <a:gd name="T5" fmla="*/ 11 h 1583"/>
                <a:gd name="T6" fmla="*/ 7 w 1233"/>
                <a:gd name="T7" fmla="*/ 11 h 1583"/>
                <a:gd name="T8" fmla="*/ 8 w 1233"/>
                <a:gd name="T9" fmla="*/ 10 h 1583"/>
                <a:gd name="T10" fmla="*/ 8 w 1233"/>
                <a:gd name="T11" fmla="*/ 1 h 1583"/>
                <a:gd name="T12" fmla="*/ 1 w 1233"/>
                <a:gd name="T13" fmla="*/ 0 h 1583"/>
                <a:gd name="T14" fmla="*/ 0 60000 65536"/>
                <a:gd name="T15" fmla="*/ 0 60000 65536"/>
                <a:gd name="T16" fmla="*/ 0 60000 65536"/>
                <a:gd name="T17" fmla="*/ 0 60000 65536"/>
                <a:gd name="T18" fmla="*/ 0 60000 65536"/>
                <a:gd name="T19" fmla="*/ 0 60000 65536"/>
                <a:gd name="T20" fmla="*/ 0 60000 65536"/>
                <a:gd name="T21" fmla="*/ 0 w 1233"/>
                <a:gd name="T22" fmla="*/ 0 h 1583"/>
                <a:gd name="T23" fmla="*/ 1233 w 1233"/>
                <a:gd name="T24" fmla="*/ 1583 h 15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33" h="1583">
                  <a:moveTo>
                    <a:pt x="123" y="0"/>
                  </a:moveTo>
                  <a:lnTo>
                    <a:pt x="0" y="148"/>
                  </a:lnTo>
                  <a:lnTo>
                    <a:pt x="76" y="1544"/>
                  </a:lnTo>
                  <a:lnTo>
                    <a:pt x="1167" y="1583"/>
                  </a:lnTo>
                  <a:lnTo>
                    <a:pt x="1205" y="1507"/>
                  </a:lnTo>
                  <a:lnTo>
                    <a:pt x="1233" y="185"/>
                  </a:lnTo>
                  <a:lnTo>
                    <a:pt x="123" y="0"/>
                  </a:lnTo>
                  <a:close/>
                </a:path>
              </a:pathLst>
            </a:custGeom>
            <a:solidFill>
              <a:srgbClr val="FFFFFF"/>
            </a:solidFill>
            <a:ln w="9525">
              <a:noFill/>
              <a:round/>
              <a:headEnd/>
              <a:tailEnd/>
            </a:ln>
          </p:spPr>
          <p:txBody>
            <a:bodyPr/>
            <a:lstStyle/>
            <a:p>
              <a:endParaRPr lang="fr-FR"/>
            </a:p>
          </p:txBody>
        </p:sp>
        <p:sp>
          <p:nvSpPr>
            <p:cNvPr id="35" name="Freeform 1103">
              <a:extLst>
                <a:ext uri="{FF2B5EF4-FFF2-40B4-BE49-F238E27FC236}">
                  <a16:creationId xmlns:a16="http://schemas.microsoft.com/office/drawing/2014/main" id="{600CC7B6-3A72-61CF-2C7E-38BF020FFFA1}"/>
                </a:ext>
              </a:extLst>
            </p:cNvPr>
            <p:cNvSpPr>
              <a:spLocks noChangeAspect="1"/>
            </p:cNvSpPr>
            <p:nvPr/>
          </p:nvSpPr>
          <p:spPr bwMode="auto">
            <a:xfrm>
              <a:off x="3944" y="1605"/>
              <a:ext cx="600" cy="844"/>
            </a:xfrm>
            <a:custGeom>
              <a:avLst/>
              <a:gdLst>
                <a:gd name="T0" fmla="*/ 1 w 1050"/>
                <a:gd name="T1" fmla="*/ 0 h 1463"/>
                <a:gd name="T2" fmla="*/ 1 w 1050"/>
                <a:gd name="T3" fmla="*/ 0 h 1463"/>
                <a:gd name="T4" fmla="*/ 1 w 1050"/>
                <a:gd name="T5" fmla="*/ 1 h 1463"/>
                <a:gd name="T6" fmla="*/ 1 w 1050"/>
                <a:gd name="T7" fmla="*/ 1 h 1463"/>
                <a:gd name="T8" fmla="*/ 1 w 1050"/>
                <a:gd name="T9" fmla="*/ 1 h 1463"/>
                <a:gd name="T10" fmla="*/ 1 w 1050"/>
                <a:gd name="T11" fmla="*/ 1 h 1463"/>
                <a:gd name="T12" fmla="*/ 1 w 1050"/>
                <a:gd name="T13" fmla="*/ 1 h 1463"/>
                <a:gd name="T14" fmla="*/ 1 w 1050"/>
                <a:gd name="T15" fmla="*/ 1 h 1463"/>
                <a:gd name="T16" fmla="*/ 1 w 1050"/>
                <a:gd name="T17" fmla="*/ 1 h 1463"/>
                <a:gd name="T18" fmla="*/ 1 w 1050"/>
                <a:gd name="T19" fmla="*/ 1 h 1463"/>
                <a:gd name="T20" fmla="*/ 2 w 1050"/>
                <a:gd name="T21" fmla="*/ 1 h 1463"/>
                <a:gd name="T22" fmla="*/ 2 w 1050"/>
                <a:gd name="T23" fmla="*/ 1 h 1463"/>
                <a:gd name="T24" fmla="*/ 2 w 1050"/>
                <a:gd name="T25" fmla="*/ 1 h 1463"/>
                <a:gd name="T26" fmla="*/ 2 w 1050"/>
                <a:gd name="T27" fmla="*/ 1 h 1463"/>
                <a:gd name="T28" fmla="*/ 3 w 1050"/>
                <a:gd name="T29" fmla="*/ 1 h 1463"/>
                <a:gd name="T30" fmla="*/ 3 w 1050"/>
                <a:gd name="T31" fmla="*/ 1 h 1463"/>
                <a:gd name="T32" fmla="*/ 3 w 1050"/>
                <a:gd name="T33" fmla="*/ 1 h 1463"/>
                <a:gd name="T34" fmla="*/ 3 w 1050"/>
                <a:gd name="T35" fmla="*/ 1 h 1463"/>
                <a:gd name="T36" fmla="*/ 4 w 1050"/>
                <a:gd name="T37" fmla="*/ 1 h 1463"/>
                <a:gd name="T38" fmla="*/ 4 w 1050"/>
                <a:gd name="T39" fmla="*/ 1 h 1463"/>
                <a:gd name="T40" fmla="*/ 5 w 1050"/>
                <a:gd name="T41" fmla="*/ 1 h 1463"/>
                <a:gd name="T42" fmla="*/ 5 w 1050"/>
                <a:gd name="T43" fmla="*/ 1 h 1463"/>
                <a:gd name="T44" fmla="*/ 5 w 1050"/>
                <a:gd name="T45" fmla="*/ 1 h 1463"/>
                <a:gd name="T46" fmla="*/ 6 w 1050"/>
                <a:gd name="T47" fmla="*/ 1 h 1463"/>
                <a:gd name="T48" fmla="*/ 6 w 1050"/>
                <a:gd name="T49" fmla="*/ 1 h 1463"/>
                <a:gd name="T50" fmla="*/ 6 w 1050"/>
                <a:gd name="T51" fmla="*/ 1 h 1463"/>
                <a:gd name="T52" fmla="*/ 6 w 1050"/>
                <a:gd name="T53" fmla="*/ 1 h 1463"/>
                <a:gd name="T54" fmla="*/ 6 w 1050"/>
                <a:gd name="T55" fmla="*/ 1 h 1463"/>
                <a:gd name="T56" fmla="*/ 6 w 1050"/>
                <a:gd name="T57" fmla="*/ 1 h 1463"/>
                <a:gd name="T58" fmla="*/ 6 w 1050"/>
                <a:gd name="T59" fmla="*/ 1 h 1463"/>
                <a:gd name="T60" fmla="*/ 7 w 1050"/>
                <a:gd name="T61" fmla="*/ 1 h 1463"/>
                <a:gd name="T62" fmla="*/ 7 w 1050"/>
                <a:gd name="T63" fmla="*/ 1 h 1463"/>
                <a:gd name="T64" fmla="*/ 7 w 1050"/>
                <a:gd name="T65" fmla="*/ 1 h 1463"/>
                <a:gd name="T66" fmla="*/ 6 w 1050"/>
                <a:gd name="T67" fmla="*/ 10 h 1463"/>
                <a:gd name="T68" fmla="*/ 6 w 1050"/>
                <a:gd name="T69" fmla="*/ 1 h 1463"/>
                <a:gd name="T70" fmla="*/ 0 w 1050"/>
                <a:gd name="T71" fmla="*/ 1 h 1463"/>
                <a:gd name="T72" fmla="*/ 1 w 1050"/>
                <a:gd name="T73" fmla="*/ 0 h 14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0"/>
                <a:gd name="T112" fmla="*/ 0 h 1463"/>
                <a:gd name="T113" fmla="*/ 1050 w 1050"/>
                <a:gd name="T114" fmla="*/ 1463 h 14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0" h="1463">
                  <a:moveTo>
                    <a:pt x="26" y="0"/>
                  </a:moveTo>
                  <a:lnTo>
                    <a:pt x="28" y="0"/>
                  </a:lnTo>
                  <a:lnTo>
                    <a:pt x="37" y="2"/>
                  </a:lnTo>
                  <a:lnTo>
                    <a:pt x="50" y="3"/>
                  </a:lnTo>
                  <a:lnTo>
                    <a:pt x="68" y="5"/>
                  </a:lnTo>
                  <a:lnTo>
                    <a:pt x="90" y="7"/>
                  </a:lnTo>
                  <a:lnTo>
                    <a:pt x="117" y="10"/>
                  </a:lnTo>
                  <a:lnTo>
                    <a:pt x="147" y="13"/>
                  </a:lnTo>
                  <a:lnTo>
                    <a:pt x="180" y="16"/>
                  </a:lnTo>
                  <a:lnTo>
                    <a:pt x="216" y="20"/>
                  </a:lnTo>
                  <a:lnTo>
                    <a:pt x="255" y="25"/>
                  </a:lnTo>
                  <a:lnTo>
                    <a:pt x="296" y="28"/>
                  </a:lnTo>
                  <a:lnTo>
                    <a:pt x="339" y="33"/>
                  </a:lnTo>
                  <a:lnTo>
                    <a:pt x="383" y="37"/>
                  </a:lnTo>
                  <a:lnTo>
                    <a:pt x="429" y="42"/>
                  </a:lnTo>
                  <a:lnTo>
                    <a:pt x="475" y="46"/>
                  </a:lnTo>
                  <a:lnTo>
                    <a:pt x="522" y="51"/>
                  </a:lnTo>
                  <a:lnTo>
                    <a:pt x="570" y="56"/>
                  </a:lnTo>
                  <a:lnTo>
                    <a:pt x="616" y="60"/>
                  </a:lnTo>
                  <a:lnTo>
                    <a:pt x="663" y="64"/>
                  </a:lnTo>
                  <a:lnTo>
                    <a:pt x="708" y="68"/>
                  </a:lnTo>
                  <a:lnTo>
                    <a:pt x="752" y="72"/>
                  </a:lnTo>
                  <a:lnTo>
                    <a:pt x="794" y="75"/>
                  </a:lnTo>
                  <a:lnTo>
                    <a:pt x="835" y="79"/>
                  </a:lnTo>
                  <a:lnTo>
                    <a:pt x="873" y="81"/>
                  </a:lnTo>
                  <a:lnTo>
                    <a:pt x="908" y="84"/>
                  </a:lnTo>
                  <a:lnTo>
                    <a:pt x="941" y="86"/>
                  </a:lnTo>
                  <a:lnTo>
                    <a:pt x="969" y="88"/>
                  </a:lnTo>
                  <a:lnTo>
                    <a:pt x="994" y="89"/>
                  </a:lnTo>
                  <a:lnTo>
                    <a:pt x="1016" y="89"/>
                  </a:lnTo>
                  <a:lnTo>
                    <a:pt x="1032" y="89"/>
                  </a:lnTo>
                  <a:lnTo>
                    <a:pt x="1043" y="88"/>
                  </a:lnTo>
                  <a:lnTo>
                    <a:pt x="1050" y="87"/>
                  </a:lnTo>
                  <a:lnTo>
                    <a:pt x="1002" y="1463"/>
                  </a:lnTo>
                  <a:lnTo>
                    <a:pt x="1009" y="114"/>
                  </a:lnTo>
                  <a:lnTo>
                    <a:pt x="0" y="37"/>
                  </a:lnTo>
                  <a:lnTo>
                    <a:pt x="26" y="0"/>
                  </a:lnTo>
                  <a:close/>
                </a:path>
              </a:pathLst>
            </a:custGeom>
            <a:solidFill>
              <a:srgbClr val="FFFFFF"/>
            </a:solidFill>
            <a:ln w="9525">
              <a:noFill/>
              <a:round/>
              <a:headEnd/>
              <a:tailEnd/>
            </a:ln>
          </p:spPr>
          <p:txBody>
            <a:bodyPr/>
            <a:lstStyle/>
            <a:p>
              <a:endParaRPr lang="fr-FR"/>
            </a:p>
          </p:txBody>
        </p:sp>
        <p:sp>
          <p:nvSpPr>
            <p:cNvPr id="36" name="Freeform 1104">
              <a:extLst>
                <a:ext uri="{FF2B5EF4-FFF2-40B4-BE49-F238E27FC236}">
                  <a16:creationId xmlns:a16="http://schemas.microsoft.com/office/drawing/2014/main" id="{47A6AE15-F9A3-2E2A-7223-F86BE8B888AF}"/>
                </a:ext>
              </a:extLst>
            </p:cNvPr>
            <p:cNvSpPr>
              <a:spLocks noChangeAspect="1"/>
            </p:cNvSpPr>
            <p:nvPr/>
          </p:nvSpPr>
          <p:spPr bwMode="auto">
            <a:xfrm>
              <a:off x="3922" y="1575"/>
              <a:ext cx="27" cy="53"/>
            </a:xfrm>
            <a:custGeom>
              <a:avLst/>
              <a:gdLst>
                <a:gd name="T0" fmla="*/ 0 w 47"/>
                <a:gd name="T1" fmla="*/ 0 h 90"/>
                <a:gd name="T2" fmla="*/ 1 w 47"/>
                <a:gd name="T3" fmla="*/ 0 h 90"/>
                <a:gd name="T4" fmla="*/ 1 w 47"/>
                <a:gd name="T5" fmla="*/ 1 h 90"/>
                <a:gd name="T6" fmla="*/ 1 w 47"/>
                <a:gd name="T7" fmla="*/ 1 h 90"/>
                <a:gd name="T8" fmla="*/ 1 w 47"/>
                <a:gd name="T9" fmla="*/ 1 h 90"/>
                <a:gd name="T10" fmla="*/ 1 w 47"/>
                <a:gd name="T11" fmla="*/ 1 h 90"/>
                <a:gd name="T12" fmla="*/ 1 w 47"/>
                <a:gd name="T13" fmla="*/ 1 h 90"/>
                <a:gd name="T14" fmla="*/ 1 w 47"/>
                <a:gd name="T15" fmla="*/ 1 h 90"/>
                <a:gd name="T16" fmla="*/ 1 w 47"/>
                <a:gd name="T17" fmla="*/ 1 h 90"/>
                <a:gd name="T18" fmla="*/ 1 w 47"/>
                <a:gd name="T19" fmla="*/ 1 h 90"/>
                <a:gd name="T20" fmla="*/ 1 w 47"/>
                <a:gd name="T21" fmla="*/ 1 h 90"/>
                <a:gd name="T22" fmla="*/ 1 w 47"/>
                <a:gd name="T23" fmla="*/ 1 h 90"/>
                <a:gd name="T24" fmla="*/ 1 w 47"/>
                <a:gd name="T25" fmla="*/ 1 h 90"/>
                <a:gd name="T26" fmla="*/ 1 w 47"/>
                <a:gd name="T27" fmla="*/ 1 h 90"/>
                <a:gd name="T28" fmla="*/ 1 w 47"/>
                <a:gd name="T29" fmla="*/ 1 h 90"/>
                <a:gd name="T30" fmla="*/ 1 w 47"/>
                <a:gd name="T31" fmla="*/ 1 h 90"/>
                <a:gd name="T32" fmla="*/ 1 w 47"/>
                <a:gd name="T33" fmla="*/ 1 h 90"/>
                <a:gd name="T34" fmla="*/ 0 w 47"/>
                <a:gd name="T35" fmla="*/ 0 h 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
                <a:gd name="T55" fmla="*/ 0 h 90"/>
                <a:gd name="T56" fmla="*/ 47 w 47"/>
                <a:gd name="T57" fmla="*/ 90 h 9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 h="90">
                  <a:moveTo>
                    <a:pt x="0" y="0"/>
                  </a:moveTo>
                  <a:lnTo>
                    <a:pt x="2" y="0"/>
                  </a:lnTo>
                  <a:lnTo>
                    <a:pt x="8" y="3"/>
                  </a:lnTo>
                  <a:lnTo>
                    <a:pt x="15" y="6"/>
                  </a:lnTo>
                  <a:lnTo>
                    <a:pt x="22" y="13"/>
                  </a:lnTo>
                  <a:lnTo>
                    <a:pt x="27" y="23"/>
                  </a:lnTo>
                  <a:lnTo>
                    <a:pt x="28" y="38"/>
                  </a:lnTo>
                  <a:lnTo>
                    <a:pt x="24" y="59"/>
                  </a:lnTo>
                  <a:lnTo>
                    <a:pt x="13" y="86"/>
                  </a:lnTo>
                  <a:lnTo>
                    <a:pt x="38" y="90"/>
                  </a:lnTo>
                  <a:lnTo>
                    <a:pt x="39" y="87"/>
                  </a:lnTo>
                  <a:lnTo>
                    <a:pt x="43" y="78"/>
                  </a:lnTo>
                  <a:lnTo>
                    <a:pt x="46" y="64"/>
                  </a:lnTo>
                  <a:lnTo>
                    <a:pt x="47" y="48"/>
                  </a:lnTo>
                  <a:lnTo>
                    <a:pt x="45" y="31"/>
                  </a:lnTo>
                  <a:lnTo>
                    <a:pt x="38" y="18"/>
                  </a:lnTo>
                  <a:lnTo>
                    <a:pt x="23" y="6"/>
                  </a:lnTo>
                  <a:lnTo>
                    <a:pt x="0" y="0"/>
                  </a:lnTo>
                  <a:close/>
                </a:path>
              </a:pathLst>
            </a:custGeom>
            <a:solidFill>
              <a:srgbClr val="BFBFBF"/>
            </a:solidFill>
            <a:ln w="9525">
              <a:noFill/>
              <a:round/>
              <a:headEnd/>
              <a:tailEnd/>
            </a:ln>
          </p:spPr>
          <p:txBody>
            <a:bodyPr/>
            <a:lstStyle/>
            <a:p>
              <a:endParaRPr lang="fr-FR"/>
            </a:p>
          </p:txBody>
        </p:sp>
        <p:sp>
          <p:nvSpPr>
            <p:cNvPr id="37" name="Freeform 1105">
              <a:extLst>
                <a:ext uri="{FF2B5EF4-FFF2-40B4-BE49-F238E27FC236}">
                  <a16:creationId xmlns:a16="http://schemas.microsoft.com/office/drawing/2014/main" id="{F0A33AA9-DE63-5067-A069-F45D9DA21480}"/>
                </a:ext>
              </a:extLst>
            </p:cNvPr>
            <p:cNvSpPr>
              <a:spLocks noChangeAspect="1"/>
            </p:cNvSpPr>
            <p:nvPr/>
          </p:nvSpPr>
          <p:spPr bwMode="auto">
            <a:xfrm>
              <a:off x="3919" y="1568"/>
              <a:ext cx="40" cy="51"/>
            </a:xfrm>
            <a:custGeom>
              <a:avLst/>
              <a:gdLst>
                <a:gd name="T0" fmla="*/ 0 w 70"/>
                <a:gd name="T1" fmla="*/ 1 h 90"/>
                <a:gd name="T2" fmla="*/ 1 w 70"/>
                <a:gd name="T3" fmla="*/ 0 h 90"/>
                <a:gd name="T4" fmla="*/ 1 w 70"/>
                <a:gd name="T5" fmla="*/ 1 h 90"/>
                <a:gd name="T6" fmla="*/ 1 w 70"/>
                <a:gd name="T7" fmla="*/ 1 h 90"/>
                <a:gd name="T8" fmla="*/ 1 w 70"/>
                <a:gd name="T9" fmla="*/ 1 h 90"/>
                <a:gd name="T10" fmla="*/ 1 w 70"/>
                <a:gd name="T11" fmla="*/ 1 h 90"/>
                <a:gd name="T12" fmla="*/ 1 w 70"/>
                <a:gd name="T13" fmla="*/ 1 h 90"/>
                <a:gd name="T14" fmla="*/ 1 w 70"/>
                <a:gd name="T15" fmla="*/ 1 h 90"/>
                <a:gd name="T16" fmla="*/ 1 w 70"/>
                <a:gd name="T17" fmla="*/ 1 h 90"/>
                <a:gd name="T18" fmla="*/ 1 w 70"/>
                <a:gd name="T19" fmla="*/ 1 h 90"/>
                <a:gd name="T20" fmla="*/ 1 w 70"/>
                <a:gd name="T21" fmla="*/ 1 h 90"/>
                <a:gd name="T22" fmla="*/ 1 w 70"/>
                <a:gd name="T23" fmla="*/ 1 h 90"/>
                <a:gd name="T24" fmla="*/ 1 w 70"/>
                <a:gd name="T25" fmla="*/ 1 h 90"/>
                <a:gd name="T26" fmla="*/ 1 w 70"/>
                <a:gd name="T27" fmla="*/ 1 h 90"/>
                <a:gd name="T28" fmla="*/ 1 w 70"/>
                <a:gd name="T29" fmla="*/ 1 h 90"/>
                <a:gd name="T30" fmla="*/ 1 w 70"/>
                <a:gd name="T31" fmla="*/ 1 h 90"/>
                <a:gd name="T32" fmla="*/ 0 w 70"/>
                <a:gd name="T33" fmla="*/ 1 h 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90"/>
                <a:gd name="T53" fmla="*/ 70 w 70"/>
                <a:gd name="T54" fmla="*/ 90 h 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90">
                  <a:moveTo>
                    <a:pt x="0" y="2"/>
                  </a:moveTo>
                  <a:lnTo>
                    <a:pt x="6" y="0"/>
                  </a:lnTo>
                  <a:lnTo>
                    <a:pt x="18" y="1"/>
                  </a:lnTo>
                  <a:lnTo>
                    <a:pt x="34" y="4"/>
                  </a:lnTo>
                  <a:lnTo>
                    <a:pt x="50" y="11"/>
                  </a:lnTo>
                  <a:lnTo>
                    <a:pt x="63" y="24"/>
                  </a:lnTo>
                  <a:lnTo>
                    <a:pt x="70" y="40"/>
                  </a:lnTo>
                  <a:lnTo>
                    <a:pt x="68" y="62"/>
                  </a:lnTo>
                  <a:lnTo>
                    <a:pt x="55" y="90"/>
                  </a:lnTo>
                  <a:lnTo>
                    <a:pt x="56" y="86"/>
                  </a:lnTo>
                  <a:lnTo>
                    <a:pt x="58" y="78"/>
                  </a:lnTo>
                  <a:lnTo>
                    <a:pt x="60" y="67"/>
                  </a:lnTo>
                  <a:lnTo>
                    <a:pt x="59" y="53"/>
                  </a:lnTo>
                  <a:lnTo>
                    <a:pt x="55" y="38"/>
                  </a:lnTo>
                  <a:lnTo>
                    <a:pt x="45" y="23"/>
                  </a:lnTo>
                  <a:lnTo>
                    <a:pt x="27" y="11"/>
                  </a:lnTo>
                  <a:lnTo>
                    <a:pt x="0" y="2"/>
                  </a:lnTo>
                  <a:close/>
                </a:path>
              </a:pathLst>
            </a:custGeom>
            <a:solidFill>
              <a:srgbClr val="000000"/>
            </a:solidFill>
            <a:ln w="9525">
              <a:noFill/>
              <a:round/>
              <a:headEnd/>
              <a:tailEnd/>
            </a:ln>
          </p:spPr>
          <p:txBody>
            <a:bodyPr/>
            <a:lstStyle/>
            <a:p>
              <a:endParaRPr lang="fr-FR"/>
            </a:p>
          </p:txBody>
        </p:sp>
        <p:sp>
          <p:nvSpPr>
            <p:cNvPr id="38" name="Freeform 1106">
              <a:extLst>
                <a:ext uri="{FF2B5EF4-FFF2-40B4-BE49-F238E27FC236}">
                  <a16:creationId xmlns:a16="http://schemas.microsoft.com/office/drawing/2014/main" id="{DD9E559D-A6E8-52CB-ECD6-8336581EEA00}"/>
                </a:ext>
              </a:extLst>
            </p:cNvPr>
            <p:cNvSpPr>
              <a:spLocks noChangeAspect="1"/>
            </p:cNvSpPr>
            <p:nvPr/>
          </p:nvSpPr>
          <p:spPr bwMode="auto">
            <a:xfrm>
              <a:off x="3819" y="1647"/>
              <a:ext cx="50" cy="791"/>
            </a:xfrm>
            <a:custGeom>
              <a:avLst/>
              <a:gdLst>
                <a:gd name="T0" fmla="*/ 0 w 88"/>
                <a:gd name="T1" fmla="*/ 0 h 1371"/>
                <a:gd name="T2" fmla="*/ 1 w 88"/>
                <a:gd name="T3" fmla="*/ 10 h 1371"/>
                <a:gd name="T4" fmla="*/ 1 w 88"/>
                <a:gd name="T5" fmla="*/ 9 h 1371"/>
                <a:gd name="T6" fmla="*/ 1 w 88"/>
                <a:gd name="T7" fmla="*/ 8 h 1371"/>
                <a:gd name="T8" fmla="*/ 1 w 88"/>
                <a:gd name="T9" fmla="*/ 7 h 1371"/>
                <a:gd name="T10" fmla="*/ 1 w 88"/>
                <a:gd name="T11" fmla="*/ 5 h 1371"/>
                <a:gd name="T12" fmla="*/ 1 w 88"/>
                <a:gd name="T13" fmla="*/ 3 h 1371"/>
                <a:gd name="T14" fmla="*/ 1 w 88"/>
                <a:gd name="T15" fmla="*/ 2 h 1371"/>
                <a:gd name="T16" fmla="*/ 1 w 88"/>
                <a:gd name="T17" fmla="*/ 1 h 1371"/>
                <a:gd name="T18" fmla="*/ 0 w 88"/>
                <a:gd name="T19" fmla="*/ 0 h 13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1371"/>
                <a:gd name="T32" fmla="*/ 88 w 88"/>
                <a:gd name="T33" fmla="*/ 1371 h 13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1371">
                  <a:moveTo>
                    <a:pt x="0" y="0"/>
                  </a:moveTo>
                  <a:lnTo>
                    <a:pt x="88" y="1371"/>
                  </a:lnTo>
                  <a:lnTo>
                    <a:pt x="87" y="1314"/>
                  </a:lnTo>
                  <a:lnTo>
                    <a:pt x="82" y="1160"/>
                  </a:lnTo>
                  <a:lnTo>
                    <a:pt x="74" y="945"/>
                  </a:lnTo>
                  <a:lnTo>
                    <a:pt x="65" y="696"/>
                  </a:lnTo>
                  <a:lnTo>
                    <a:pt x="52" y="446"/>
                  </a:lnTo>
                  <a:lnTo>
                    <a:pt x="37" y="226"/>
                  </a:lnTo>
                  <a:lnTo>
                    <a:pt x="20" y="67"/>
                  </a:lnTo>
                  <a:lnTo>
                    <a:pt x="0" y="0"/>
                  </a:lnTo>
                  <a:close/>
                </a:path>
              </a:pathLst>
            </a:custGeom>
            <a:solidFill>
              <a:srgbClr val="000000"/>
            </a:solidFill>
            <a:ln w="9525">
              <a:noFill/>
              <a:round/>
              <a:headEnd/>
              <a:tailEnd/>
            </a:ln>
          </p:spPr>
          <p:txBody>
            <a:bodyPr/>
            <a:lstStyle/>
            <a:p>
              <a:endParaRPr lang="fr-FR"/>
            </a:p>
          </p:txBody>
        </p:sp>
        <p:sp>
          <p:nvSpPr>
            <p:cNvPr id="39" name="Freeform 1107">
              <a:extLst>
                <a:ext uri="{FF2B5EF4-FFF2-40B4-BE49-F238E27FC236}">
                  <a16:creationId xmlns:a16="http://schemas.microsoft.com/office/drawing/2014/main" id="{A588E2C7-201C-D6E1-1AC0-5A42B048890C}"/>
                </a:ext>
              </a:extLst>
            </p:cNvPr>
            <p:cNvSpPr>
              <a:spLocks noChangeAspect="1"/>
            </p:cNvSpPr>
            <p:nvPr/>
          </p:nvSpPr>
          <p:spPr bwMode="auto">
            <a:xfrm>
              <a:off x="3833" y="1622"/>
              <a:ext cx="684" cy="59"/>
            </a:xfrm>
            <a:custGeom>
              <a:avLst/>
              <a:gdLst>
                <a:gd name="T0" fmla="*/ 3 w 1198"/>
                <a:gd name="T1" fmla="*/ 1 h 103"/>
                <a:gd name="T2" fmla="*/ 3 w 1198"/>
                <a:gd name="T3" fmla="*/ 1 h 103"/>
                <a:gd name="T4" fmla="*/ 2 w 1198"/>
                <a:gd name="T5" fmla="*/ 1 h 103"/>
                <a:gd name="T6" fmla="*/ 1 w 1198"/>
                <a:gd name="T7" fmla="*/ 1 h 103"/>
                <a:gd name="T8" fmla="*/ 1 w 1198"/>
                <a:gd name="T9" fmla="*/ 1 h 103"/>
                <a:gd name="T10" fmla="*/ 1 w 1198"/>
                <a:gd name="T11" fmla="*/ 1 h 103"/>
                <a:gd name="T12" fmla="*/ 1 w 1198"/>
                <a:gd name="T13" fmla="*/ 0 h 103"/>
                <a:gd name="T14" fmla="*/ 0 w 1198"/>
                <a:gd name="T15" fmla="*/ 1 h 103"/>
                <a:gd name="T16" fmla="*/ 1 w 1198"/>
                <a:gd name="T17" fmla="*/ 1 h 103"/>
                <a:gd name="T18" fmla="*/ 1 w 1198"/>
                <a:gd name="T19" fmla="*/ 1 h 103"/>
                <a:gd name="T20" fmla="*/ 1 w 1198"/>
                <a:gd name="T21" fmla="*/ 1 h 103"/>
                <a:gd name="T22" fmla="*/ 1 w 1198"/>
                <a:gd name="T23" fmla="*/ 1 h 103"/>
                <a:gd name="T24" fmla="*/ 2 w 1198"/>
                <a:gd name="T25" fmla="*/ 1 h 103"/>
                <a:gd name="T26" fmla="*/ 2 w 1198"/>
                <a:gd name="T27" fmla="*/ 1 h 103"/>
                <a:gd name="T28" fmla="*/ 3 w 1198"/>
                <a:gd name="T29" fmla="*/ 1 h 103"/>
                <a:gd name="T30" fmla="*/ 3 w 1198"/>
                <a:gd name="T31" fmla="*/ 1 h 103"/>
                <a:gd name="T32" fmla="*/ 4 w 1198"/>
                <a:gd name="T33" fmla="*/ 1 h 103"/>
                <a:gd name="T34" fmla="*/ 5 w 1198"/>
                <a:gd name="T35" fmla="*/ 1 h 103"/>
                <a:gd name="T36" fmla="*/ 6 w 1198"/>
                <a:gd name="T37" fmla="*/ 1 h 103"/>
                <a:gd name="T38" fmla="*/ 6 w 1198"/>
                <a:gd name="T39" fmla="*/ 1 h 103"/>
                <a:gd name="T40" fmla="*/ 7 w 1198"/>
                <a:gd name="T41" fmla="*/ 1 h 103"/>
                <a:gd name="T42" fmla="*/ 7 w 1198"/>
                <a:gd name="T43" fmla="*/ 1 h 103"/>
                <a:gd name="T44" fmla="*/ 7 w 1198"/>
                <a:gd name="T45" fmla="*/ 1 h 103"/>
                <a:gd name="T46" fmla="*/ 8 w 1198"/>
                <a:gd name="T47" fmla="*/ 1 h 103"/>
                <a:gd name="T48" fmla="*/ 8 w 1198"/>
                <a:gd name="T49" fmla="*/ 1 h 103"/>
                <a:gd name="T50" fmla="*/ 7 w 1198"/>
                <a:gd name="T51" fmla="*/ 1 h 103"/>
                <a:gd name="T52" fmla="*/ 7 w 1198"/>
                <a:gd name="T53" fmla="*/ 1 h 103"/>
                <a:gd name="T54" fmla="*/ 7 w 1198"/>
                <a:gd name="T55" fmla="*/ 1 h 103"/>
                <a:gd name="T56" fmla="*/ 6 w 1198"/>
                <a:gd name="T57" fmla="*/ 1 h 103"/>
                <a:gd name="T58" fmla="*/ 6 w 1198"/>
                <a:gd name="T59" fmla="*/ 1 h 103"/>
                <a:gd name="T60" fmla="*/ 5 w 1198"/>
                <a:gd name="T61" fmla="*/ 1 h 103"/>
                <a:gd name="T62" fmla="*/ 4 w 1198"/>
                <a:gd name="T63" fmla="*/ 1 h 10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98"/>
                <a:gd name="T97" fmla="*/ 0 h 103"/>
                <a:gd name="T98" fmla="*/ 1198 w 1198"/>
                <a:gd name="T99" fmla="*/ 103 h 10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98" h="103">
                  <a:moveTo>
                    <a:pt x="569" y="48"/>
                  </a:moveTo>
                  <a:lnTo>
                    <a:pt x="513" y="44"/>
                  </a:lnTo>
                  <a:lnTo>
                    <a:pt x="458" y="39"/>
                  </a:lnTo>
                  <a:lnTo>
                    <a:pt x="404" y="33"/>
                  </a:lnTo>
                  <a:lnTo>
                    <a:pt x="352" y="29"/>
                  </a:lnTo>
                  <a:lnTo>
                    <a:pt x="301" y="24"/>
                  </a:lnTo>
                  <a:lnTo>
                    <a:pt x="253" y="18"/>
                  </a:lnTo>
                  <a:lnTo>
                    <a:pt x="208" y="14"/>
                  </a:lnTo>
                  <a:lnTo>
                    <a:pt x="166" y="10"/>
                  </a:lnTo>
                  <a:lnTo>
                    <a:pt x="128" y="7"/>
                  </a:lnTo>
                  <a:lnTo>
                    <a:pt x="94" y="5"/>
                  </a:lnTo>
                  <a:lnTo>
                    <a:pt x="64" y="2"/>
                  </a:lnTo>
                  <a:lnTo>
                    <a:pt x="40" y="1"/>
                  </a:lnTo>
                  <a:lnTo>
                    <a:pt x="20" y="0"/>
                  </a:lnTo>
                  <a:lnTo>
                    <a:pt x="7" y="1"/>
                  </a:lnTo>
                  <a:lnTo>
                    <a:pt x="0" y="3"/>
                  </a:lnTo>
                  <a:lnTo>
                    <a:pt x="0" y="7"/>
                  </a:lnTo>
                  <a:lnTo>
                    <a:pt x="4" y="7"/>
                  </a:lnTo>
                  <a:lnTo>
                    <a:pt x="14" y="8"/>
                  </a:lnTo>
                  <a:lnTo>
                    <a:pt x="30" y="10"/>
                  </a:lnTo>
                  <a:lnTo>
                    <a:pt x="52" y="12"/>
                  </a:lnTo>
                  <a:lnTo>
                    <a:pt x="79" y="15"/>
                  </a:lnTo>
                  <a:lnTo>
                    <a:pt x="111" y="18"/>
                  </a:lnTo>
                  <a:lnTo>
                    <a:pt x="147" y="22"/>
                  </a:lnTo>
                  <a:lnTo>
                    <a:pt x="187" y="25"/>
                  </a:lnTo>
                  <a:lnTo>
                    <a:pt x="231" y="30"/>
                  </a:lnTo>
                  <a:lnTo>
                    <a:pt x="277" y="35"/>
                  </a:lnTo>
                  <a:lnTo>
                    <a:pt x="327" y="39"/>
                  </a:lnTo>
                  <a:lnTo>
                    <a:pt x="378" y="44"/>
                  </a:lnTo>
                  <a:lnTo>
                    <a:pt x="431" y="48"/>
                  </a:lnTo>
                  <a:lnTo>
                    <a:pt x="487" y="54"/>
                  </a:lnTo>
                  <a:lnTo>
                    <a:pt x="542" y="59"/>
                  </a:lnTo>
                  <a:lnTo>
                    <a:pt x="597" y="63"/>
                  </a:lnTo>
                  <a:lnTo>
                    <a:pt x="654" y="69"/>
                  </a:lnTo>
                  <a:lnTo>
                    <a:pt x="709" y="74"/>
                  </a:lnTo>
                  <a:lnTo>
                    <a:pt x="765" y="78"/>
                  </a:lnTo>
                  <a:lnTo>
                    <a:pt x="818" y="82"/>
                  </a:lnTo>
                  <a:lnTo>
                    <a:pt x="869" y="86"/>
                  </a:lnTo>
                  <a:lnTo>
                    <a:pt x="919" y="90"/>
                  </a:lnTo>
                  <a:lnTo>
                    <a:pt x="965" y="93"/>
                  </a:lnTo>
                  <a:lnTo>
                    <a:pt x="1009" y="97"/>
                  </a:lnTo>
                  <a:lnTo>
                    <a:pt x="1049" y="99"/>
                  </a:lnTo>
                  <a:lnTo>
                    <a:pt x="1086" y="100"/>
                  </a:lnTo>
                  <a:lnTo>
                    <a:pt x="1118" y="101"/>
                  </a:lnTo>
                  <a:lnTo>
                    <a:pt x="1145" y="103"/>
                  </a:lnTo>
                  <a:lnTo>
                    <a:pt x="1168" y="103"/>
                  </a:lnTo>
                  <a:lnTo>
                    <a:pt x="1184" y="101"/>
                  </a:lnTo>
                  <a:lnTo>
                    <a:pt x="1194" y="100"/>
                  </a:lnTo>
                  <a:lnTo>
                    <a:pt x="1198" y="98"/>
                  </a:lnTo>
                  <a:lnTo>
                    <a:pt x="1194" y="95"/>
                  </a:lnTo>
                  <a:lnTo>
                    <a:pt x="1184" y="92"/>
                  </a:lnTo>
                  <a:lnTo>
                    <a:pt x="1168" y="90"/>
                  </a:lnTo>
                  <a:lnTo>
                    <a:pt x="1145" y="86"/>
                  </a:lnTo>
                  <a:lnTo>
                    <a:pt x="1116" y="84"/>
                  </a:lnTo>
                  <a:lnTo>
                    <a:pt x="1083" y="82"/>
                  </a:lnTo>
                  <a:lnTo>
                    <a:pt x="1043" y="78"/>
                  </a:lnTo>
                  <a:lnTo>
                    <a:pt x="1001" y="76"/>
                  </a:lnTo>
                  <a:lnTo>
                    <a:pt x="955" y="74"/>
                  </a:lnTo>
                  <a:lnTo>
                    <a:pt x="905" y="70"/>
                  </a:lnTo>
                  <a:lnTo>
                    <a:pt x="853" y="67"/>
                  </a:lnTo>
                  <a:lnTo>
                    <a:pt x="799" y="65"/>
                  </a:lnTo>
                  <a:lnTo>
                    <a:pt x="743" y="61"/>
                  </a:lnTo>
                  <a:lnTo>
                    <a:pt x="685" y="56"/>
                  </a:lnTo>
                  <a:lnTo>
                    <a:pt x="627" y="53"/>
                  </a:lnTo>
                  <a:lnTo>
                    <a:pt x="569" y="48"/>
                  </a:lnTo>
                  <a:close/>
                </a:path>
              </a:pathLst>
            </a:custGeom>
            <a:solidFill>
              <a:srgbClr val="000000"/>
            </a:solidFill>
            <a:ln w="9525">
              <a:noFill/>
              <a:round/>
              <a:headEnd/>
              <a:tailEnd/>
            </a:ln>
          </p:spPr>
          <p:txBody>
            <a:bodyPr/>
            <a:lstStyle/>
            <a:p>
              <a:endParaRPr lang="fr-FR"/>
            </a:p>
          </p:txBody>
        </p:sp>
        <p:sp>
          <p:nvSpPr>
            <p:cNvPr id="40" name="Freeform 1108">
              <a:extLst>
                <a:ext uri="{FF2B5EF4-FFF2-40B4-BE49-F238E27FC236}">
                  <a16:creationId xmlns:a16="http://schemas.microsoft.com/office/drawing/2014/main" id="{1090E067-439A-746D-DD39-89FFE584FEB0}"/>
                </a:ext>
              </a:extLst>
            </p:cNvPr>
            <p:cNvSpPr>
              <a:spLocks noChangeAspect="1"/>
            </p:cNvSpPr>
            <p:nvPr/>
          </p:nvSpPr>
          <p:spPr bwMode="auto">
            <a:xfrm>
              <a:off x="3890" y="1706"/>
              <a:ext cx="631" cy="768"/>
            </a:xfrm>
            <a:custGeom>
              <a:avLst/>
              <a:gdLst>
                <a:gd name="T0" fmla="*/ 1 w 1104"/>
                <a:gd name="T1" fmla="*/ 9 h 1331"/>
                <a:gd name="T2" fmla="*/ 1 w 1104"/>
                <a:gd name="T3" fmla="*/ 9 h 1331"/>
                <a:gd name="T4" fmla="*/ 1 w 1104"/>
                <a:gd name="T5" fmla="*/ 9 h 1331"/>
                <a:gd name="T6" fmla="*/ 1 w 1104"/>
                <a:gd name="T7" fmla="*/ 9 h 1331"/>
                <a:gd name="T8" fmla="*/ 1 w 1104"/>
                <a:gd name="T9" fmla="*/ 9 h 1331"/>
                <a:gd name="T10" fmla="*/ 2 w 1104"/>
                <a:gd name="T11" fmla="*/ 9 h 1331"/>
                <a:gd name="T12" fmla="*/ 2 w 1104"/>
                <a:gd name="T13" fmla="*/ 9 h 1331"/>
                <a:gd name="T14" fmla="*/ 3 w 1104"/>
                <a:gd name="T15" fmla="*/ 9 h 1331"/>
                <a:gd name="T16" fmla="*/ 3 w 1104"/>
                <a:gd name="T17" fmla="*/ 9 h 1331"/>
                <a:gd name="T18" fmla="*/ 4 w 1104"/>
                <a:gd name="T19" fmla="*/ 9 h 1331"/>
                <a:gd name="T20" fmla="*/ 5 w 1104"/>
                <a:gd name="T21" fmla="*/ 9 h 1331"/>
                <a:gd name="T22" fmla="*/ 5 w 1104"/>
                <a:gd name="T23" fmla="*/ 9 h 1331"/>
                <a:gd name="T24" fmla="*/ 6 w 1104"/>
                <a:gd name="T25" fmla="*/ 9 h 1331"/>
                <a:gd name="T26" fmla="*/ 6 w 1104"/>
                <a:gd name="T27" fmla="*/ 9 h 1331"/>
                <a:gd name="T28" fmla="*/ 7 w 1104"/>
                <a:gd name="T29" fmla="*/ 9 h 1331"/>
                <a:gd name="T30" fmla="*/ 7 w 1104"/>
                <a:gd name="T31" fmla="*/ 9 h 1331"/>
                <a:gd name="T32" fmla="*/ 7 w 1104"/>
                <a:gd name="T33" fmla="*/ 8 h 1331"/>
                <a:gd name="T34" fmla="*/ 7 w 1104"/>
                <a:gd name="T35" fmla="*/ 2 h 1331"/>
                <a:gd name="T36" fmla="*/ 7 w 1104"/>
                <a:gd name="T37" fmla="*/ 1 h 1331"/>
                <a:gd name="T38" fmla="*/ 7 w 1104"/>
                <a:gd name="T39" fmla="*/ 2 h 1331"/>
                <a:gd name="T40" fmla="*/ 7 w 1104"/>
                <a:gd name="T41" fmla="*/ 9 h 1331"/>
                <a:gd name="T42" fmla="*/ 7 w 1104"/>
                <a:gd name="T43" fmla="*/ 9 h 1331"/>
                <a:gd name="T44" fmla="*/ 7 w 1104"/>
                <a:gd name="T45" fmla="*/ 9 h 1331"/>
                <a:gd name="T46" fmla="*/ 6 w 1104"/>
                <a:gd name="T47" fmla="*/ 9 h 1331"/>
                <a:gd name="T48" fmla="*/ 6 w 1104"/>
                <a:gd name="T49" fmla="*/ 9 h 1331"/>
                <a:gd name="T50" fmla="*/ 6 w 1104"/>
                <a:gd name="T51" fmla="*/ 9 h 1331"/>
                <a:gd name="T52" fmla="*/ 5 w 1104"/>
                <a:gd name="T53" fmla="*/ 9 h 1331"/>
                <a:gd name="T54" fmla="*/ 5 w 1104"/>
                <a:gd name="T55" fmla="*/ 9 h 1331"/>
                <a:gd name="T56" fmla="*/ 4 w 1104"/>
                <a:gd name="T57" fmla="*/ 9 h 1331"/>
                <a:gd name="T58" fmla="*/ 3 w 1104"/>
                <a:gd name="T59" fmla="*/ 9 h 1331"/>
                <a:gd name="T60" fmla="*/ 3 w 1104"/>
                <a:gd name="T61" fmla="*/ 9 h 1331"/>
                <a:gd name="T62" fmla="*/ 2 w 1104"/>
                <a:gd name="T63" fmla="*/ 9 h 1331"/>
                <a:gd name="T64" fmla="*/ 2 w 1104"/>
                <a:gd name="T65" fmla="*/ 9 h 1331"/>
                <a:gd name="T66" fmla="*/ 1 w 1104"/>
                <a:gd name="T67" fmla="*/ 9 h 1331"/>
                <a:gd name="T68" fmla="*/ 1 w 1104"/>
                <a:gd name="T69" fmla="*/ 9 h 1331"/>
                <a:gd name="T70" fmla="*/ 1 w 1104"/>
                <a:gd name="T71" fmla="*/ 9 h 1331"/>
                <a:gd name="T72" fmla="*/ 0 w 1104"/>
                <a:gd name="T73" fmla="*/ 9 h 133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04"/>
                <a:gd name="T112" fmla="*/ 0 h 1331"/>
                <a:gd name="T113" fmla="*/ 1104 w 1104"/>
                <a:gd name="T114" fmla="*/ 1331 h 133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04" h="1331">
                  <a:moveTo>
                    <a:pt x="0" y="1311"/>
                  </a:moveTo>
                  <a:lnTo>
                    <a:pt x="2" y="1311"/>
                  </a:lnTo>
                  <a:lnTo>
                    <a:pt x="10" y="1311"/>
                  </a:lnTo>
                  <a:lnTo>
                    <a:pt x="23" y="1311"/>
                  </a:lnTo>
                  <a:lnTo>
                    <a:pt x="40" y="1311"/>
                  </a:lnTo>
                  <a:lnTo>
                    <a:pt x="61" y="1311"/>
                  </a:lnTo>
                  <a:lnTo>
                    <a:pt x="86" y="1311"/>
                  </a:lnTo>
                  <a:lnTo>
                    <a:pt x="115" y="1311"/>
                  </a:lnTo>
                  <a:lnTo>
                    <a:pt x="146" y="1311"/>
                  </a:lnTo>
                  <a:lnTo>
                    <a:pt x="181" y="1311"/>
                  </a:lnTo>
                  <a:lnTo>
                    <a:pt x="219" y="1312"/>
                  </a:lnTo>
                  <a:lnTo>
                    <a:pt x="258" y="1312"/>
                  </a:lnTo>
                  <a:lnTo>
                    <a:pt x="301" y="1312"/>
                  </a:lnTo>
                  <a:lnTo>
                    <a:pt x="344" y="1312"/>
                  </a:lnTo>
                  <a:lnTo>
                    <a:pt x="389" y="1313"/>
                  </a:lnTo>
                  <a:lnTo>
                    <a:pt x="435" y="1313"/>
                  </a:lnTo>
                  <a:lnTo>
                    <a:pt x="482" y="1313"/>
                  </a:lnTo>
                  <a:lnTo>
                    <a:pt x="530" y="1314"/>
                  </a:lnTo>
                  <a:lnTo>
                    <a:pt x="577" y="1314"/>
                  </a:lnTo>
                  <a:lnTo>
                    <a:pt x="624" y="1315"/>
                  </a:lnTo>
                  <a:lnTo>
                    <a:pt x="672" y="1315"/>
                  </a:lnTo>
                  <a:lnTo>
                    <a:pt x="718" y="1316"/>
                  </a:lnTo>
                  <a:lnTo>
                    <a:pt x="764" y="1318"/>
                  </a:lnTo>
                  <a:lnTo>
                    <a:pt x="808" y="1319"/>
                  </a:lnTo>
                  <a:lnTo>
                    <a:pt x="850" y="1320"/>
                  </a:lnTo>
                  <a:lnTo>
                    <a:pt x="891" y="1321"/>
                  </a:lnTo>
                  <a:lnTo>
                    <a:pt x="929" y="1322"/>
                  </a:lnTo>
                  <a:lnTo>
                    <a:pt x="964" y="1323"/>
                  </a:lnTo>
                  <a:lnTo>
                    <a:pt x="998" y="1325"/>
                  </a:lnTo>
                  <a:lnTo>
                    <a:pt x="1028" y="1326"/>
                  </a:lnTo>
                  <a:lnTo>
                    <a:pt x="1053" y="1328"/>
                  </a:lnTo>
                  <a:lnTo>
                    <a:pt x="1076" y="1329"/>
                  </a:lnTo>
                  <a:lnTo>
                    <a:pt x="1095" y="1331"/>
                  </a:lnTo>
                  <a:lnTo>
                    <a:pt x="1097" y="1123"/>
                  </a:lnTo>
                  <a:lnTo>
                    <a:pt x="1103" y="664"/>
                  </a:lnTo>
                  <a:lnTo>
                    <a:pt x="1104" y="206"/>
                  </a:lnTo>
                  <a:lnTo>
                    <a:pt x="1099" y="0"/>
                  </a:lnTo>
                  <a:lnTo>
                    <a:pt x="1092" y="55"/>
                  </a:lnTo>
                  <a:lnTo>
                    <a:pt x="1088" y="170"/>
                  </a:lnTo>
                  <a:lnTo>
                    <a:pt x="1086" y="284"/>
                  </a:lnTo>
                  <a:lnTo>
                    <a:pt x="1086" y="336"/>
                  </a:lnTo>
                  <a:lnTo>
                    <a:pt x="1083" y="1319"/>
                  </a:lnTo>
                  <a:lnTo>
                    <a:pt x="1081" y="1319"/>
                  </a:lnTo>
                  <a:lnTo>
                    <a:pt x="1073" y="1319"/>
                  </a:lnTo>
                  <a:lnTo>
                    <a:pt x="1060" y="1318"/>
                  </a:lnTo>
                  <a:lnTo>
                    <a:pt x="1042" y="1318"/>
                  </a:lnTo>
                  <a:lnTo>
                    <a:pt x="1021" y="1316"/>
                  </a:lnTo>
                  <a:lnTo>
                    <a:pt x="994" y="1315"/>
                  </a:lnTo>
                  <a:lnTo>
                    <a:pt x="966" y="1314"/>
                  </a:lnTo>
                  <a:lnTo>
                    <a:pt x="933" y="1314"/>
                  </a:lnTo>
                  <a:lnTo>
                    <a:pt x="898" y="1313"/>
                  </a:lnTo>
                  <a:lnTo>
                    <a:pt x="860" y="1312"/>
                  </a:lnTo>
                  <a:lnTo>
                    <a:pt x="819" y="1311"/>
                  </a:lnTo>
                  <a:lnTo>
                    <a:pt x="777" y="1308"/>
                  </a:lnTo>
                  <a:lnTo>
                    <a:pt x="732" y="1307"/>
                  </a:lnTo>
                  <a:lnTo>
                    <a:pt x="687" y="1306"/>
                  </a:lnTo>
                  <a:lnTo>
                    <a:pt x="639" y="1305"/>
                  </a:lnTo>
                  <a:lnTo>
                    <a:pt x="592" y="1304"/>
                  </a:lnTo>
                  <a:lnTo>
                    <a:pt x="545" y="1304"/>
                  </a:lnTo>
                  <a:lnTo>
                    <a:pt x="497" y="1303"/>
                  </a:lnTo>
                  <a:lnTo>
                    <a:pt x="449" y="1301"/>
                  </a:lnTo>
                  <a:lnTo>
                    <a:pt x="402" y="1301"/>
                  </a:lnTo>
                  <a:lnTo>
                    <a:pt x="356" y="1300"/>
                  </a:lnTo>
                  <a:lnTo>
                    <a:pt x="311" y="1300"/>
                  </a:lnTo>
                  <a:lnTo>
                    <a:pt x="268" y="1300"/>
                  </a:lnTo>
                  <a:lnTo>
                    <a:pt x="227" y="1300"/>
                  </a:lnTo>
                  <a:lnTo>
                    <a:pt x="188" y="1300"/>
                  </a:lnTo>
                  <a:lnTo>
                    <a:pt x="151" y="1301"/>
                  </a:lnTo>
                  <a:lnTo>
                    <a:pt x="116" y="1301"/>
                  </a:lnTo>
                  <a:lnTo>
                    <a:pt x="85" y="1303"/>
                  </a:lnTo>
                  <a:lnTo>
                    <a:pt x="57" y="1305"/>
                  </a:lnTo>
                  <a:lnTo>
                    <a:pt x="34" y="1306"/>
                  </a:lnTo>
                  <a:lnTo>
                    <a:pt x="15" y="1308"/>
                  </a:lnTo>
                  <a:lnTo>
                    <a:pt x="0" y="1311"/>
                  </a:lnTo>
                  <a:close/>
                </a:path>
              </a:pathLst>
            </a:custGeom>
            <a:solidFill>
              <a:srgbClr val="000000"/>
            </a:solidFill>
            <a:ln w="9525">
              <a:noFill/>
              <a:round/>
              <a:headEnd/>
              <a:tailEnd/>
            </a:ln>
          </p:spPr>
          <p:txBody>
            <a:bodyPr/>
            <a:lstStyle/>
            <a:p>
              <a:endParaRPr lang="fr-FR"/>
            </a:p>
          </p:txBody>
        </p:sp>
        <p:sp>
          <p:nvSpPr>
            <p:cNvPr id="41" name="Freeform 1109">
              <a:extLst>
                <a:ext uri="{FF2B5EF4-FFF2-40B4-BE49-F238E27FC236}">
                  <a16:creationId xmlns:a16="http://schemas.microsoft.com/office/drawing/2014/main" id="{32E39996-4B4C-4CC0-DC3B-37CC0DB57C3B}"/>
                </a:ext>
              </a:extLst>
            </p:cNvPr>
            <p:cNvSpPr>
              <a:spLocks noChangeAspect="1"/>
            </p:cNvSpPr>
            <p:nvPr/>
          </p:nvSpPr>
          <p:spPr bwMode="auto">
            <a:xfrm>
              <a:off x="4547" y="1642"/>
              <a:ext cx="20" cy="772"/>
            </a:xfrm>
            <a:custGeom>
              <a:avLst/>
              <a:gdLst>
                <a:gd name="T0" fmla="*/ 1 w 34"/>
                <a:gd name="T1" fmla="*/ 7 h 1338"/>
                <a:gd name="T2" fmla="*/ 1 w 34"/>
                <a:gd name="T3" fmla="*/ 5 h 1338"/>
                <a:gd name="T4" fmla="*/ 1 w 34"/>
                <a:gd name="T5" fmla="*/ 3 h 1338"/>
                <a:gd name="T6" fmla="*/ 1 w 34"/>
                <a:gd name="T7" fmla="*/ 1 h 1338"/>
                <a:gd name="T8" fmla="*/ 1 w 34"/>
                <a:gd name="T9" fmla="*/ 0 h 1338"/>
                <a:gd name="T10" fmla="*/ 1 w 34"/>
                <a:gd name="T11" fmla="*/ 2 h 1338"/>
                <a:gd name="T12" fmla="*/ 1 w 34"/>
                <a:gd name="T13" fmla="*/ 5 h 1338"/>
                <a:gd name="T14" fmla="*/ 0 w 34"/>
                <a:gd name="T15" fmla="*/ 8 h 1338"/>
                <a:gd name="T16" fmla="*/ 0 w 34"/>
                <a:gd name="T17" fmla="*/ 9 h 1338"/>
                <a:gd name="T18" fmla="*/ 1 w 34"/>
                <a:gd name="T19" fmla="*/ 9 h 1338"/>
                <a:gd name="T20" fmla="*/ 1 w 34"/>
                <a:gd name="T21" fmla="*/ 9 h 1338"/>
                <a:gd name="T22" fmla="*/ 1 w 34"/>
                <a:gd name="T23" fmla="*/ 8 h 1338"/>
                <a:gd name="T24" fmla="*/ 1 w 34"/>
                <a:gd name="T25" fmla="*/ 7 h 13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1338"/>
                <a:gd name="T41" fmla="*/ 34 w 34"/>
                <a:gd name="T42" fmla="*/ 1338 h 133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1338">
                  <a:moveTo>
                    <a:pt x="17" y="1004"/>
                  </a:moveTo>
                  <a:lnTo>
                    <a:pt x="27" y="686"/>
                  </a:lnTo>
                  <a:lnTo>
                    <a:pt x="34" y="363"/>
                  </a:lnTo>
                  <a:lnTo>
                    <a:pt x="33" y="109"/>
                  </a:lnTo>
                  <a:lnTo>
                    <a:pt x="22" y="0"/>
                  </a:lnTo>
                  <a:lnTo>
                    <a:pt x="17" y="210"/>
                  </a:lnTo>
                  <a:lnTo>
                    <a:pt x="8" y="671"/>
                  </a:lnTo>
                  <a:lnTo>
                    <a:pt x="0" y="1132"/>
                  </a:lnTo>
                  <a:lnTo>
                    <a:pt x="0" y="1338"/>
                  </a:lnTo>
                  <a:lnTo>
                    <a:pt x="6" y="1310"/>
                  </a:lnTo>
                  <a:lnTo>
                    <a:pt x="9" y="1241"/>
                  </a:lnTo>
                  <a:lnTo>
                    <a:pt x="12" y="1137"/>
                  </a:lnTo>
                  <a:lnTo>
                    <a:pt x="17" y="1004"/>
                  </a:lnTo>
                  <a:close/>
                </a:path>
              </a:pathLst>
            </a:custGeom>
            <a:solidFill>
              <a:srgbClr val="000000"/>
            </a:solidFill>
            <a:ln w="9525">
              <a:noFill/>
              <a:round/>
              <a:headEnd/>
              <a:tailEnd/>
            </a:ln>
          </p:spPr>
          <p:txBody>
            <a:bodyPr/>
            <a:lstStyle/>
            <a:p>
              <a:endParaRPr lang="fr-FR"/>
            </a:p>
          </p:txBody>
        </p:sp>
        <p:sp>
          <p:nvSpPr>
            <p:cNvPr id="42" name="Freeform 1110">
              <a:extLst>
                <a:ext uri="{FF2B5EF4-FFF2-40B4-BE49-F238E27FC236}">
                  <a16:creationId xmlns:a16="http://schemas.microsoft.com/office/drawing/2014/main" id="{17ACDE49-2279-8A06-005B-E89028C11916}"/>
                </a:ext>
              </a:extLst>
            </p:cNvPr>
            <p:cNvSpPr>
              <a:spLocks noChangeAspect="1"/>
            </p:cNvSpPr>
            <p:nvPr/>
          </p:nvSpPr>
          <p:spPr bwMode="auto">
            <a:xfrm>
              <a:off x="3899" y="1595"/>
              <a:ext cx="38" cy="34"/>
            </a:xfrm>
            <a:custGeom>
              <a:avLst/>
              <a:gdLst>
                <a:gd name="T0" fmla="*/ 0 w 64"/>
                <a:gd name="T1" fmla="*/ 1 h 58"/>
                <a:gd name="T2" fmla="*/ 1 w 64"/>
                <a:gd name="T3" fmla="*/ 1 h 58"/>
                <a:gd name="T4" fmla="*/ 1 w 64"/>
                <a:gd name="T5" fmla="*/ 1 h 58"/>
                <a:gd name="T6" fmla="*/ 1 w 64"/>
                <a:gd name="T7" fmla="*/ 1 h 58"/>
                <a:gd name="T8" fmla="*/ 1 w 64"/>
                <a:gd name="T9" fmla="*/ 1 h 58"/>
                <a:gd name="T10" fmla="*/ 1 w 64"/>
                <a:gd name="T11" fmla="*/ 1 h 58"/>
                <a:gd name="T12" fmla="*/ 1 w 64"/>
                <a:gd name="T13" fmla="*/ 1 h 58"/>
                <a:gd name="T14" fmla="*/ 1 w 64"/>
                <a:gd name="T15" fmla="*/ 1 h 58"/>
                <a:gd name="T16" fmla="*/ 1 w 64"/>
                <a:gd name="T17" fmla="*/ 0 h 58"/>
                <a:gd name="T18" fmla="*/ 1 w 64"/>
                <a:gd name="T19" fmla="*/ 1 h 58"/>
                <a:gd name="T20" fmla="*/ 1 w 64"/>
                <a:gd name="T21" fmla="*/ 1 h 58"/>
                <a:gd name="T22" fmla="*/ 1 w 64"/>
                <a:gd name="T23" fmla="*/ 1 h 58"/>
                <a:gd name="T24" fmla="*/ 1 w 64"/>
                <a:gd name="T25" fmla="*/ 1 h 58"/>
                <a:gd name="T26" fmla="*/ 1 w 64"/>
                <a:gd name="T27" fmla="*/ 1 h 58"/>
                <a:gd name="T28" fmla="*/ 1 w 64"/>
                <a:gd name="T29" fmla="*/ 1 h 58"/>
                <a:gd name="T30" fmla="*/ 1 w 64"/>
                <a:gd name="T31" fmla="*/ 1 h 58"/>
                <a:gd name="T32" fmla="*/ 0 w 64"/>
                <a:gd name="T33" fmla="*/ 1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58"/>
                <a:gd name="T53" fmla="*/ 64 w 64"/>
                <a:gd name="T54" fmla="*/ 58 h 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58">
                  <a:moveTo>
                    <a:pt x="0" y="51"/>
                  </a:moveTo>
                  <a:lnTo>
                    <a:pt x="2" y="51"/>
                  </a:lnTo>
                  <a:lnTo>
                    <a:pt x="9" y="49"/>
                  </a:lnTo>
                  <a:lnTo>
                    <a:pt x="20" y="47"/>
                  </a:lnTo>
                  <a:lnTo>
                    <a:pt x="31" y="43"/>
                  </a:lnTo>
                  <a:lnTo>
                    <a:pt x="43" y="37"/>
                  </a:lnTo>
                  <a:lnTo>
                    <a:pt x="53" y="28"/>
                  </a:lnTo>
                  <a:lnTo>
                    <a:pt x="61" y="16"/>
                  </a:lnTo>
                  <a:lnTo>
                    <a:pt x="64" y="0"/>
                  </a:lnTo>
                  <a:lnTo>
                    <a:pt x="64" y="3"/>
                  </a:lnTo>
                  <a:lnTo>
                    <a:pt x="63" y="13"/>
                  </a:lnTo>
                  <a:lnTo>
                    <a:pt x="61" y="24"/>
                  </a:lnTo>
                  <a:lnTo>
                    <a:pt x="56" y="37"/>
                  </a:lnTo>
                  <a:lnTo>
                    <a:pt x="48" y="48"/>
                  </a:lnTo>
                  <a:lnTo>
                    <a:pt x="37" y="56"/>
                  </a:lnTo>
                  <a:lnTo>
                    <a:pt x="21" y="58"/>
                  </a:lnTo>
                  <a:lnTo>
                    <a:pt x="0" y="51"/>
                  </a:lnTo>
                  <a:close/>
                </a:path>
              </a:pathLst>
            </a:custGeom>
            <a:solidFill>
              <a:srgbClr val="000000"/>
            </a:solidFill>
            <a:ln w="9525">
              <a:noFill/>
              <a:round/>
              <a:headEnd/>
              <a:tailEnd/>
            </a:ln>
          </p:spPr>
          <p:txBody>
            <a:bodyPr/>
            <a:lstStyle/>
            <a:p>
              <a:endParaRPr lang="fr-FR"/>
            </a:p>
          </p:txBody>
        </p:sp>
        <p:sp>
          <p:nvSpPr>
            <p:cNvPr id="43" name="Text Box 1111">
              <a:extLst>
                <a:ext uri="{FF2B5EF4-FFF2-40B4-BE49-F238E27FC236}">
                  <a16:creationId xmlns:a16="http://schemas.microsoft.com/office/drawing/2014/main" id="{02FBC5B9-959E-DCB0-081A-D8E7D5E69203}"/>
                </a:ext>
              </a:extLst>
            </p:cNvPr>
            <p:cNvSpPr txBox="1">
              <a:spLocks noChangeAspect="1" noChangeArrowheads="1"/>
            </p:cNvSpPr>
            <p:nvPr/>
          </p:nvSpPr>
          <p:spPr bwMode="auto">
            <a:xfrm>
              <a:off x="3875" y="1813"/>
              <a:ext cx="631" cy="144"/>
            </a:xfrm>
            <a:prstGeom prst="rect">
              <a:avLst/>
            </a:prstGeom>
            <a:noFill/>
            <a:ln w="9525">
              <a:noFill/>
              <a:miter lim="800000"/>
              <a:headEnd/>
              <a:tailEnd/>
            </a:ln>
          </p:spPr>
          <p:txBody>
            <a:bodyPr>
              <a:spAutoFit/>
            </a:bodyPr>
            <a:lstStyle/>
            <a:p>
              <a:pPr eaLnBrk="0" hangingPunct="0"/>
              <a:endParaRPr lang="de-DE" sz="900">
                <a:solidFill>
                  <a:schemeClr val="bg1"/>
                </a:solidFill>
                <a:latin typeface="Times New Roman" pitchFamily="18" charset="0"/>
              </a:endParaRPr>
            </a:p>
          </p:txBody>
        </p:sp>
        <p:pic>
          <p:nvPicPr>
            <p:cNvPr id="44" name="Picture 1112">
              <a:extLst>
                <a:ext uri="{FF2B5EF4-FFF2-40B4-BE49-F238E27FC236}">
                  <a16:creationId xmlns:a16="http://schemas.microsoft.com/office/drawing/2014/main" id="{EAAF9790-48AF-4A12-0A7D-94298A85468E}"/>
                </a:ext>
              </a:extLst>
            </p:cNvPr>
            <p:cNvPicPr>
              <a:picLocks noChangeAspect="1" noChangeArrowheads="1"/>
            </p:cNvPicPr>
            <p:nvPr/>
          </p:nvPicPr>
          <p:blipFill>
            <a:blip r:embed="rId8" cstate="print"/>
            <a:srcRect/>
            <a:stretch>
              <a:fillRect/>
            </a:stretch>
          </p:blipFill>
          <p:spPr bwMode="auto">
            <a:xfrm>
              <a:off x="3929" y="1655"/>
              <a:ext cx="532" cy="756"/>
            </a:xfrm>
            <a:prstGeom prst="rect">
              <a:avLst/>
            </a:prstGeom>
            <a:solidFill>
              <a:schemeClr val="tx1"/>
            </a:solidFill>
            <a:ln w="22225">
              <a:noFill/>
              <a:miter lim="800000"/>
              <a:headEnd/>
              <a:tailEnd type="none" w="med" len="sm"/>
            </a:ln>
          </p:spPr>
        </p:pic>
        <p:sp>
          <p:nvSpPr>
            <p:cNvPr id="45" name="Text Box 1113">
              <a:extLst>
                <a:ext uri="{FF2B5EF4-FFF2-40B4-BE49-F238E27FC236}">
                  <a16:creationId xmlns:a16="http://schemas.microsoft.com/office/drawing/2014/main" id="{FE4E5B59-1A3C-4FEF-E9BE-C19B4A99BA00}"/>
                </a:ext>
              </a:extLst>
            </p:cNvPr>
            <p:cNvSpPr txBox="1">
              <a:spLocks noChangeArrowheads="1"/>
            </p:cNvSpPr>
            <p:nvPr/>
          </p:nvSpPr>
          <p:spPr bwMode="auto">
            <a:xfrm>
              <a:off x="3913" y="2099"/>
              <a:ext cx="585" cy="344"/>
            </a:xfrm>
            <a:prstGeom prst="rect">
              <a:avLst/>
            </a:prstGeom>
            <a:solidFill>
              <a:schemeClr val="bg1"/>
            </a:solidFill>
            <a:ln w="9525">
              <a:noFill/>
              <a:miter lim="800000"/>
              <a:headEnd/>
              <a:tailEnd/>
            </a:ln>
            <a:effectLst/>
          </p:spPr>
          <p:txBody>
            <a:bodyPr tIns="0" bIns="0">
              <a:spAutoFit/>
            </a:bodyPr>
            <a:lstStyle/>
            <a:p>
              <a:pPr eaLnBrk="0" hangingPunct="0">
                <a:defRPr/>
              </a:pPr>
              <a:r>
                <a:rPr lang="de-DE" sz="900" b="1" dirty="0">
                  <a:solidFill>
                    <a:srgbClr val="000099"/>
                  </a:solidFill>
                  <a:effectLst>
                    <a:outerShdw blurRad="38100" dist="38100" dir="2700000" algn="tl">
                      <a:srgbClr val="C0C0C0"/>
                    </a:outerShdw>
                  </a:effectLst>
                  <a:latin typeface="Arial" charset="0"/>
                </a:rPr>
                <a:t>A350 </a:t>
              </a:r>
              <a:r>
                <a:rPr lang="en-GB" sz="900" b="1" dirty="0">
                  <a:solidFill>
                    <a:srgbClr val="000099"/>
                  </a:solidFill>
                  <a:effectLst>
                    <a:outerShdw blurRad="38100" dist="38100" dir="2700000" algn="tl">
                      <a:srgbClr val="C0C0C0"/>
                    </a:outerShdw>
                  </a:effectLst>
                  <a:latin typeface="Arial" charset="0"/>
                </a:rPr>
                <a:t>Maintenance Review Board Report</a:t>
              </a:r>
            </a:p>
          </p:txBody>
        </p:sp>
        <p:pic>
          <p:nvPicPr>
            <p:cNvPr id="46" name="Picture 1114" descr="A350_XWB_V09">
              <a:extLst>
                <a:ext uri="{FF2B5EF4-FFF2-40B4-BE49-F238E27FC236}">
                  <a16:creationId xmlns:a16="http://schemas.microsoft.com/office/drawing/2014/main" id="{FE3588D0-834B-B987-C1A0-9A95602B7BB3}"/>
                </a:ext>
              </a:extLst>
            </p:cNvPr>
            <p:cNvPicPr>
              <a:picLocks noChangeAspect="1" noChangeArrowheads="1"/>
            </p:cNvPicPr>
            <p:nvPr/>
          </p:nvPicPr>
          <p:blipFill>
            <a:blip r:embed="rId9" cstate="print"/>
            <a:srcRect/>
            <a:stretch>
              <a:fillRect/>
            </a:stretch>
          </p:blipFill>
          <p:spPr bwMode="auto">
            <a:xfrm>
              <a:off x="3875" y="1853"/>
              <a:ext cx="612" cy="250"/>
            </a:xfrm>
            <a:prstGeom prst="rect">
              <a:avLst/>
            </a:prstGeom>
            <a:solidFill>
              <a:schemeClr val="bg1"/>
            </a:solidFill>
            <a:ln w="9525">
              <a:noFill/>
              <a:miter lim="800000"/>
              <a:headEnd/>
              <a:tailEnd/>
            </a:ln>
          </p:spPr>
        </p:pic>
      </p:grpSp>
      <p:pic>
        <p:nvPicPr>
          <p:cNvPr id="47" name="Picture 10" descr="cad">
            <a:extLst>
              <a:ext uri="{FF2B5EF4-FFF2-40B4-BE49-F238E27FC236}">
                <a16:creationId xmlns:a16="http://schemas.microsoft.com/office/drawing/2014/main" id="{A6D1056E-1C1B-3868-95A1-C9FD9140ECB0}"/>
              </a:ext>
            </a:extLst>
          </p:cNvPr>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4487452" y="4787773"/>
            <a:ext cx="903344" cy="792162"/>
          </a:xfrm>
          <a:prstGeom prst="rect">
            <a:avLst/>
          </a:prstGeom>
          <a:noFill/>
          <a:ln>
            <a:miter lim="800000"/>
            <a:headEnd/>
            <a:tailEnd/>
          </a:ln>
        </p:spPr>
      </p:pic>
      <p:pic>
        <p:nvPicPr>
          <p:cNvPr id="48" name="Picture 12" descr="cad">
            <a:extLst>
              <a:ext uri="{FF2B5EF4-FFF2-40B4-BE49-F238E27FC236}">
                <a16:creationId xmlns:a16="http://schemas.microsoft.com/office/drawing/2014/main" id="{8565D4FB-34C1-47E1-671A-78B2E272F1C8}"/>
              </a:ext>
            </a:extLst>
          </p:cNvPr>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4774789" y="5005260"/>
            <a:ext cx="903343" cy="792163"/>
          </a:xfrm>
          <a:prstGeom prst="rect">
            <a:avLst/>
          </a:prstGeom>
          <a:noFill/>
          <a:ln>
            <a:miter lim="800000"/>
            <a:headEnd/>
            <a:tailEnd/>
          </a:ln>
        </p:spPr>
      </p:pic>
      <p:pic>
        <p:nvPicPr>
          <p:cNvPr id="49" name="Picture 15" descr="cad">
            <a:extLst>
              <a:ext uri="{FF2B5EF4-FFF2-40B4-BE49-F238E27FC236}">
                <a16:creationId xmlns:a16="http://schemas.microsoft.com/office/drawing/2014/main" id="{EC696801-F0E9-4254-F140-5ED33E5D4D2A}"/>
              </a:ext>
            </a:extLst>
          </p:cNvPr>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5063714" y="5221160"/>
            <a:ext cx="903343" cy="792163"/>
          </a:xfrm>
          <a:prstGeom prst="rect">
            <a:avLst/>
          </a:prstGeom>
          <a:noFill/>
          <a:ln w="9525">
            <a:noFill/>
            <a:miter lim="800000"/>
            <a:headEnd/>
            <a:tailEnd/>
          </a:ln>
        </p:spPr>
      </p:pic>
      <p:pic>
        <p:nvPicPr>
          <p:cNvPr id="50" name="Picture 21" descr="cd">
            <a:extLst>
              <a:ext uri="{FF2B5EF4-FFF2-40B4-BE49-F238E27FC236}">
                <a16:creationId xmlns:a16="http://schemas.microsoft.com/office/drawing/2014/main" id="{42ABBCDA-126A-9F17-609C-E476A4A077D3}"/>
              </a:ext>
            </a:extLst>
          </p:cNvPr>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3798888" y="5202904"/>
            <a:ext cx="792162" cy="606425"/>
          </a:xfrm>
          <a:prstGeom prst="rect">
            <a:avLst/>
          </a:prstGeom>
          <a:noFill/>
          <a:ln w="9525">
            <a:noFill/>
            <a:miter lim="800000"/>
            <a:headEnd/>
            <a:tailEnd/>
          </a:ln>
        </p:spPr>
      </p:pic>
      <p:sp>
        <p:nvSpPr>
          <p:cNvPr id="51" name="Text Box 24">
            <a:extLst>
              <a:ext uri="{FF2B5EF4-FFF2-40B4-BE49-F238E27FC236}">
                <a16:creationId xmlns:a16="http://schemas.microsoft.com/office/drawing/2014/main" id="{400AD6EA-C5C2-3843-E5D7-43D42145E88A}"/>
              </a:ext>
            </a:extLst>
          </p:cNvPr>
          <p:cNvSpPr txBox="1">
            <a:spLocks noChangeArrowheads="1"/>
          </p:cNvSpPr>
          <p:nvPr/>
        </p:nvSpPr>
        <p:spPr bwMode="auto">
          <a:xfrm>
            <a:off x="3798150" y="5917430"/>
            <a:ext cx="2251075" cy="461963"/>
          </a:xfrm>
          <a:prstGeom prst="rect">
            <a:avLst/>
          </a:prstGeom>
          <a:noFill/>
          <a:ln w="3175">
            <a:noFill/>
            <a:miter lim="800000"/>
            <a:headEnd/>
            <a:tailEnd/>
          </a:ln>
        </p:spPr>
        <p:txBody>
          <a:bodyPr>
            <a:spAutoFit/>
          </a:bodyPr>
          <a:lstStyle/>
          <a:p>
            <a:pPr algn="ctr" eaLnBrk="0" hangingPunct="0">
              <a:buFont typeface="Wingdings" pitchFamily="2" charset="2"/>
              <a:buNone/>
            </a:pPr>
            <a:r>
              <a:rPr lang="en-US" sz="1400" b="1" i="1" dirty="0"/>
              <a:t>Intro AMM</a:t>
            </a:r>
          </a:p>
          <a:p>
            <a:pPr algn="ctr" eaLnBrk="0" hangingPunct="0">
              <a:buFont typeface="Wingdings" pitchFamily="2" charset="2"/>
              <a:buNone/>
            </a:pPr>
            <a:r>
              <a:rPr lang="en-US" sz="1000" b="1" i="1" dirty="0"/>
              <a:t>(Aircraft Maintenance Manual)</a:t>
            </a:r>
          </a:p>
        </p:txBody>
      </p:sp>
      <p:pic>
        <p:nvPicPr>
          <p:cNvPr id="52" name="Image 51">
            <a:extLst>
              <a:ext uri="{FF2B5EF4-FFF2-40B4-BE49-F238E27FC236}">
                <a16:creationId xmlns:a16="http://schemas.microsoft.com/office/drawing/2014/main" id="{7C32E11C-F9C9-C3EC-AE56-08E56DDDFA37}"/>
              </a:ext>
            </a:extLst>
          </p:cNvPr>
          <p:cNvPicPr>
            <a:picLocks noChangeAspect="1"/>
          </p:cNvPicPr>
          <p:nvPr/>
        </p:nvPicPr>
        <p:blipFill>
          <a:blip r:embed="rId12"/>
          <a:stretch>
            <a:fillRect/>
          </a:stretch>
        </p:blipFill>
        <p:spPr>
          <a:xfrm>
            <a:off x="7082111" y="4960490"/>
            <a:ext cx="2403012" cy="836933"/>
          </a:xfrm>
          <a:prstGeom prst="rect">
            <a:avLst/>
          </a:prstGeom>
        </p:spPr>
      </p:pic>
      <p:graphicFrame>
        <p:nvGraphicFramePr>
          <p:cNvPr id="3" name="Espace réservé du contenu 3">
            <a:extLst>
              <a:ext uri="{FF2B5EF4-FFF2-40B4-BE49-F238E27FC236}">
                <a16:creationId xmlns:a16="http://schemas.microsoft.com/office/drawing/2014/main" id="{CE17FEF2-35AD-87E7-72E5-ECDD690A1E02}"/>
              </a:ext>
            </a:extLst>
          </p:cNvPr>
          <p:cNvGraphicFramePr>
            <a:graphicFrameLocks/>
          </p:cNvGraphicFramePr>
          <p:nvPr>
            <p:extLst>
              <p:ext uri="{D42A27DB-BD31-4B8C-83A1-F6EECF244321}">
                <p14:modId xmlns:p14="http://schemas.microsoft.com/office/powerpoint/2010/main" val="771608067"/>
              </p:ext>
            </p:extLst>
          </p:nvPr>
        </p:nvGraphicFramePr>
        <p:xfrm>
          <a:off x="-228408" y="1023503"/>
          <a:ext cx="1732744" cy="126249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258393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93F3F726-2C1B-59CA-41E4-D1F27C643B27}"/>
              </a:ext>
            </a:extLst>
          </p:cNvPr>
          <p:cNvSpPr>
            <a:spLocks noGrp="1"/>
          </p:cNvSpPr>
          <p:nvPr>
            <p:ph type="body" sz="quarter" idx="10"/>
          </p:nvPr>
        </p:nvSpPr>
        <p:spPr>
          <a:xfrm>
            <a:off x="2625214" y="571902"/>
            <a:ext cx="8155858" cy="504423"/>
          </a:xfrm>
        </p:spPr>
        <p:txBody>
          <a:bodyPr/>
          <a:lstStyle/>
          <a:p>
            <a:r>
              <a:rPr lang="fr-FR" dirty="0"/>
              <a:t>Module 1 - Séquence 3</a:t>
            </a:r>
          </a:p>
          <a:p>
            <a:endParaRPr lang="fr-FR" dirty="0"/>
          </a:p>
        </p:txBody>
      </p:sp>
      <p:sp>
        <p:nvSpPr>
          <p:cNvPr id="9" name="Espace réservé du contenu 8">
            <a:extLst>
              <a:ext uri="{FF2B5EF4-FFF2-40B4-BE49-F238E27FC236}">
                <a16:creationId xmlns:a16="http://schemas.microsoft.com/office/drawing/2014/main" id="{38193C1E-C4D2-D94D-1616-29F82116BC69}"/>
              </a:ext>
            </a:extLst>
          </p:cNvPr>
          <p:cNvSpPr>
            <a:spLocks noGrp="1"/>
          </p:cNvSpPr>
          <p:nvPr>
            <p:ph sz="quarter" idx="11"/>
          </p:nvPr>
        </p:nvSpPr>
        <p:spPr/>
        <p:txBody>
          <a:bodyPr/>
          <a:lstStyle/>
          <a:p>
            <a:endParaRPr lang="fr-FR" dirty="0"/>
          </a:p>
        </p:txBody>
      </p:sp>
      <p:pic>
        <p:nvPicPr>
          <p:cNvPr id="10" name="Espace réservé du contenu 5">
            <a:extLst>
              <a:ext uri="{FF2B5EF4-FFF2-40B4-BE49-F238E27FC236}">
                <a16:creationId xmlns:a16="http://schemas.microsoft.com/office/drawing/2014/main" id="{FBB4F7CA-B3EC-74E9-5BCD-F61360810C5E}"/>
              </a:ext>
            </a:extLst>
          </p:cNvPr>
          <p:cNvPicPr>
            <a:picLocks noChangeAspect="1"/>
          </p:cNvPicPr>
          <p:nvPr/>
        </p:nvPicPr>
        <p:blipFill>
          <a:blip r:embed="rId2"/>
          <a:stretch>
            <a:fillRect/>
          </a:stretch>
        </p:blipFill>
        <p:spPr>
          <a:xfrm>
            <a:off x="-1" y="1257249"/>
            <a:ext cx="12192000" cy="2786742"/>
          </a:xfrm>
          <a:prstGeom prst="rect">
            <a:avLst/>
          </a:prstGeom>
        </p:spPr>
      </p:pic>
      <p:sp>
        <p:nvSpPr>
          <p:cNvPr id="11" name="Rectangle 10">
            <a:extLst>
              <a:ext uri="{FF2B5EF4-FFF2-40B4-BE49-F238E27FC236}">
                <a16:creationId xmlns:a16="http://schemas.microsoft.com/office/drawing/2014/main" id="{DD3C76D3-E7B3-EE56-30D3-A28FE843F1E7}"/>
              </a:ext>
            </a:extLst>
          </p:cNvPr>
          <p:cNvSpPr/>
          <p:nvPr/>
        </p:nvSpPr>
        <p:spPr>
          <a:xfrm>
            <a:off x="6650073" y="3645568"/>
            <a:ext cx="5363457" cy="19250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
            <a:extLst>
              <a:ext uri="{FF2B5EF4-FFF2-40B4-BE49-F238E27FC236}">
                <a16:creationId xmlns:a16="http://schemas.microsoft.com/office/drawing/2014/main" id="{B07ADBAE-0351-6A30-AE42-C4B805365862}"/>
              </a:ext>
            </a:extLst>
          </p:cNvPr>
          <p:cNvSpPr>
            <a:spLocks noChangeArrowheads="1"/>
          </p:cNvSpPr>
          <p:nvPr/>
        </p:nvSpPr>
        <p:spPr bwMode="auto">
          <a:xfrm>
            <a:off x="1611120" y="4442847"/>
            <a:ext cx="9070427"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49263" algn="l" defTabSz="914400" rtl="0" eaLnBrk="0" fontAlgn="base" latinLnBrk="0" hangingPunct="0">
              <a:lnSpc>
                <a:spcPct val="100000"/>
              </a:lnSpc>
              <a:spcBef>
                <a:spcPct val="0"/>
              </a:spcBef>
              <a:spcAft>
                <a:spcPct val="0"/>
              </a:spcAft>
              <a:buClrTx/>
              <a:buSzTx/>
              <a:buFontTx/>
              <a:buNone/>
              <a:tabLst/>
            </a:pPr>
            <a:r>
              <a:rPr kumimoji="0" lang="fr-FR" altLang="fr-FR"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Comp</a:t>
            </a:r>
            <a:r>
              <a:rPr kumimoji="0" lang="fr-FR" altLang="fr-FR"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Arial" panose="020B0604020202020204" pitchFamily="34" charset="0"/>
              </a:rPr>
              <a:t>é</a:t>
            </a:r>
            <a:r>
              <a:rPr kumimoji="0" lang="fr-FR" altLang="fr-FR"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tences</a:t>
            </a:r>
            <a:r>
              <a:rPr kumimoji="0" lang="fr-FR" altLang="fr-FR"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Arial" panose="020B0604020202020204" pitchFamily="34" charset="0"/>
              </a:rPr>
              <a:t> </a:t>
            </a:r>
            <a:r>
              <a:rPr kumimoji="0" lang="fr-FR" altLang="fr-FR"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a:t>
            </a:r>
            <a:endParaRPr kumimoji="0" lang="fr-FR" altLang="fr-FR" b="0" i="0" u="none" strike="noStrike" cap="none" normalizeH="0" baseline="0" dirty="0">
              <a:ln>
                <a:noFill/>
              </a:ln>
              <a:solidFill>
                <a:schemeClr val="tx1"/>
              </a:solidFill>
              <a:effectLst/>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fr-FR" altLang="fr-FR"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	</a:t>
            </a:r>
          </a:p>
          <a:p>
            <a:pPr marL="0" marR="0" lvl="0" indent="449263" algn="l" defTabSz="914400" rtl="0" eaLnBrk="0" fontAlgn="base" latinLnBrk="0" hangingPunct="0">
              <a:lnSpc>
                <a:spcPct val="100000"/>
              </a:lnSpc>
              <a:spcBef>
                <a:spcPct val="0"/>
              </a:spcBef>
              <a:spcAft>
                <a:spcPct val="0"/>
              </a:spcAft>
              <a:buClrTx/>
              <a:buSzTx/>
              <a:buFontTx/>
              <a:buNone/>
              <a:tabLst/>
            </a:pPr>
            <a:r>
              <a:rPr lang="fr-FR" altLang="fr-FR" dirty="0">
                <a:ea typeface="Times New Roman" panose="02020603050405020304" pitchFamily="18" charset="0"/>
                <a:cs typeface="Arial" panose="020B0604020202020204" pitchFamily="34" charset="0"/>
              </a:rPr>
              <a:t>	</a:t>
            </a:r>
            <a:r>
              <a:rPr lang="fr-FR" altLang="fr-FR" b="1" dirty="0">
                <a:cs typeface="Arial" panose="020B0604020202020204" pitchFamily="34" charset="0"/>
              </a:rPr>
              <a:t>C12 : Définir un processus d'assemblage ou de maintenance</a:t>
            </a:r>
          </a:p>
          <a:p>
            <a:pPr marL="0" marR="0" lvl="0" indent="449263" algn="l" defTabSz="914400" rtl="0" eaLnBrk="0" fontAlgn="base" latinLnBrk="0" hangingPunct="0">
              <a:lnSpc>
                <a:spcPct val="100000"/>
              </a:lnSpc>
              <a:spcBef>
                <a:spcPct val="0"/>
              </a:spcBef>
              <a:spcAft>
                <a:spcPct val="0"/>
              </a:spcAft>
              <a:buClrTx/>
              <a:buSzTx/>
              <a:buFontTx/>
              <a:buNone/>
              <a:tabLst/>
            </a:pPr>
            <a:r>
              <a:rPr kumimoji="0" lang="fr-FR" altLang="fr-FR"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	C21</a:t>
            </a:r>
            <a:r>
              <a:rPr kumimoji="0" lang="fr-FR" altLang="fr-FR" b="1"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Arial" panose="020B0604020202020204" pitchFamily="34" charset="0"/>
              </a:rPr>
              <a:t> </a:t>
            </a:r>
            <a:r>
              <a:rPr kumimoji="0" lang="fr-FR" altLang="fr-FR"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a:t>
            </a:r>
            <a:r>
              <a:rPr kumimoji="0" lang="fr-FR" altLang="fr-FR"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 </a:t>
            </a:r>
            <a:r>
              <a:rPr kumimoji="0" lang="fr-FR" altLang="fr-FR"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Organiser le planning des travaux</a:t>
            </a:r>
            <a:endParaRPr kumimoji="0" lang="fr-FR" altLang="fr-FR" b="0" i="0" u="none" strike="noStrike" cap="none" normalizeH="0" baseline="0" dirty="0">
              <a:ln>
                <a:noFill/>
              </a:ln>
              <a:solidFill>
                <a:schemeClr val="tx1"/>
              </a:solidFill>
              <a:effectLst/>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fr-FR" altLang="fr-FR"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	</a:t>
            </a:r>
            <a:r>
              <a:rPr kumimoji="0" lang="fr-FR" altLang="fr-FR"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C43</a:t>
            </a:r>
            <a:r>
              <a:rPr kumimoji="0" lang="fr-FR" altLang="fr-FR" b="1"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Arial" panose="020B0604020202020204" pitchFamily="34" charset="0"/>
              </a:rPr>
              <a:t> </a:t>
            </a:r>
            <a:r>
              <a:rPr kumimoji="0" lang="fr-FR" altLang="fr-FR"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a:t>
            </a:r>
            <a:r>
              <a:rPr kumimoji="0" lang="fr-FR" altLang="fr-FR"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 </a:t>
            </a:r>
            <a:r>
              <a:rPr kumimoji="0" lang="fr-FR" altLang="fr-FR"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Garantir la conformit</a:t>
            </a:r>
            <a:r>
              <a:rPr kumimoji="0" lang="fr-FR" altLang="fr-FR" b="1"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Arial" panose="020B0604020202020204" pitchFamily="34" charset="0"/>
              </a:rPr>
              <a:t>é</a:t>
            </a:r>
            <a:r>
              <a:rPr kumimoji="0" lang="fr-FR" altLang="fr-FR"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 avec les exigences de navigabilit</a:t>
            </a:r>
            <a:r>
              <a:rPr kumimoji="0" lang="fr-FR" altLang="fr-FR" b="1"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Arial" panose="020B0604020202020204" pitchFamily="34" charset="0"/>
              </a:rPr>
              <a:t>é</a:t>
            </a:r>
            <a:endParaRPr kumimoji="0" lang="fr-FR" altLang="fr-FR"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971820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93F3F726-2C1B-59CA-41E4-D1F27C643B27}"/>
              </a:ext>
            </a:extLst>
          </p:cNvPr>
          <p:cNvSpPr>
            <a:spLocks noGrp="1"/>
          </p:cNvSpPr>
          <p:nvPr>
            <p:ph type="body" sz="quarter" idx="10"/>
          </p:nvPr>
        </p:nvSpPr>
        <p:spPr>
          <a:xfrm>
            <a:off x="2625214" y="571902"/>
            <a:ext cx="8155858" cy="504423"/>
          </a:xfrm>
        </p:spPr>
        <p:txBody>
          <a:bodyPr/>
          <a:lstStyle/>
          <a:p>
            <a:r>
              <a:rPr lang="fr-FR" dirty="0"/>
              <a:t>Module 1 - Séquence 3</a:t>
            </a:r>
          </a:p>
          <a:p>
            <a:endParaRPr lang="fr-FR" dirty="0"/>
          </a:p>
        </p:txBody>
      </p:sp>
      <p:graphicFrame>
        <p:nvGraphicFramePr>
          <p:cNvPr id="4" name="Espace réservé du contenu 3">
            <a:extLst>
              <a:ext uri="{FF2B5EF4-FFF2-40B4-BE49-F238E27FC236}">
                <a16:creationId xmlns:a16="http://schemas.microsoft.com/office/drawing/2014/main" id="{78EA18E7-875E-3793-6178-75823AEAE572}"/>
              </a:ext>
            </a:extLst>
          </p:cNvPr>
          <p:cNvGraphicFramePr>
            <a:graphicFrameLocks noGrp="1"/>
          </p:cNvGraphicFramePr>
          <p:nvPr>
            <p:ph sz="quarter" idx="11"/>
            <p:extLst>
              <p:ext uri="{D42A27DB-BD31-4B8C-83A1-F6EECF244321}">
                <p14:modId xmlns:p14="http://schemas.microsoft.com/office/powerpoint/2010/main" val="2349552692"/>
              </p:ext>
            </p:extLst>
          </p:nvPr>
        </p:nvGraphicFramePr>
        <p:xfrm>
          <a:off x="557463" y="1401783"/>
          <a:ext cx="11077073" cy="2239201"/>
        </p:xfrm>
        <a:graphic>
          <a:graphicData uri="http://schemas.openxmlformats.org/drawingml/2006/table">
            <a:tbl>
              <a:tblPr firstRow="1" firstCol="1" bandRow="1">
                <a:tableStyleId>{6E25E649-3F16-4E02-A733-19D2CDBF48F0}</a:tableStyleId>
              </a:tblPr>
              <a:tblGrid>
                <a:gridCol w="3048458">
                  <a:extLst>
                    <a:ext uri="{9D8B030D-6E8A-4147-A177-3AD203B41FA5}">
                      <a16:colId xmlns:a16="http://schemas.microsoft.com/office/drawing/2014/main" val="2536227749"/>
                    </a:ext>
                  </a:extLst>
                </a:gridCol>
                <a:gridCol w="6112010">
                  <a:extLst>
                    <a:ext uri="{9D8B030D-6E8A-4147-A177-3AD203B41FA5}">
                      <a16:colId xmlns:a16="http://schemas.microsoft.com/office/drawing/2014/main" val="3783477046"/>
                    </a:ext>
                  </a:extLst>
                </a:gridCol>
                <a:gridCol w="1916605">
                  <a:extLst>
                    <a:ext uri="{9D8B030D-6E8A-4147-A177-3AD203B41FA5}">
                      <a16:colId xmlns:a16="http://schemas.microsoft.com/office/drawing/2014/main" val="2498264514"/>
                    </a:ext>
                  </a:extLst>
                </a:gridCol>
              </a:tblGrid>
              <a:tr h="264217">
                <a:tc>
                  <a:txBody>
                    <a:bodyPr/>
                    <a:lstStyle/>
                    <a:p>
                      <a:r>
                        <a:rPr lang="fr-FR" sz="1600" dirty="0">
                          <a:effectLst/>
                        </a:rPr>
                        <a:t>Activités pédagogiques</a:t>
                      </a:r>
                      <a:endParaRPr lang="fr-FR" sz="16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fr-FR" sz="1600" dirty="0">
                          <a:effectLst/>
                        </a:rPr>
                        <a:t>Intitulé</a:t>
                      </a:r>
                      <a:endParaRPr lang="fr-FR" sz="16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fr-FR" sz="1600" dirty="0">
                          <a:effectLst/>
                        </a:rPr>
                        <a:t>Durée</a:t>
                      </a:r>
                      <a:endParaRPr lang="fr-FR" sz="16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10173549"/>
                  </a:ext>
                </a:extLst>
              </a:tr>
              <a:tr h="475591">
                <a:tc>
                  <a:txBody>
                    <a:bodyPr/>
                    <a:lstStyle/>
                    <a:p>
                      <a:r>
                        <a:rPr lang="fr-FR" sz="1600" dirty="0">
                          <a:effectLst/>
                        </a:rPr>
                        <a:t>Étude de dossier 1</a:t>
                      </a:r>
                      <a:endParaRPr lang="fr-FR" sz="16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fr-FR" sz="1600" dirty="0">
                          <a:effectLst/>
                        </a:rPr>
                        <a:t>FH/SGS + méthodes d’analyse des risques (y compris dans le cadre des accidents du travail</a:t>
                      </a:r>
                      <a:endParaRPr lang="fr-FR" sz="16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fr-FR" sz="1600" dirty="0">
                          <a:effectLst/>
                        </a:rPr>
                        <a:t>2 heures</a:t>
                      </a:r>
                      <a:endParaRPr lang="fr-FR" sz="16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58392438"/>
                  </a:ext>
                </a:extLst>
              </a:tr>
              <a:tr h="237796">
                <a:tc>
                  <a:txBody>
                    <a:bodyPr/>
                    <a:lstStyle/>
                    <a:p>
                      <a:r>
                        <a:rPr lang="fr-FR" sz="1600">
                          <a:effectLst/>
                        </a:rPr>
                        <a:t>Étude de dossier 2</a:t>
                      </a:r>
                      <a:endParaRPr lang="fr-FR"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fr-FR" sz="1600" dirty="0">
                          <a:effectLst/>
                        </a:rPr>
                        <a:t>ICA sur site EASA à travers Exploitation CS </a:t>
                      </a:r>
                      <a:endParaRPr lang="fr-FR" sz="16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fr-FR" sz="1600">
                          <a:effectLst/>
                        </a:rPr>
                        <a:t>1 heure</a:t>
                      </a:r>
                      <a:endParaRPr lang="fr-FR"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744506848"/>
                  </a:ext>
                </a:extLst>
              </a:tr>
              <a:tr h="249906">
                <a:tc>
                  <a:txBody>
                    <a:bodyPr/>
                    <a:lstStyle/>
                    <a:p>
                      <a:r>
                        <a:rPr lang="fr-FR" sz="1600" dirty="0">
                          <a:effectLst/>
                        </a:rPr>
                        <a:t>Étude de dossier 3</a:t>
                      </a:r>
                      <a:endParaRPr lang="fr-FR" sz="16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fr-FR" sz="1600" dirty="0">
                          <a:effectLst/>
                        </a:rPr>
                        <a:t>Étude zoning aéronef</a:t>
                      </a:r>
                      <a:endParaRPr lang="fr-FR" sz="16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fr-FR" sz="1600" dirty="0">
                          <a:effectLst/>
                        </a:rPr>
                        <a:t>2 heures</a:t>
                      </a:r>
                      <a:endParaRPr lang="fr-FR" sz="16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0107828"/>
                  </a:ext>
                </a:extLst>
              </a:tr>
              <a:tr h="249906">
                <a:tc>
                  <a:txBody>
                    <a:bodyPr/>
                    <a:lstStyle/>
                    <a:p>
                      <a:r>
                        <a:rPr lang="fr-FR" sz="1600">
                          <a:effectLst/>
                        </a:rPr>
                        <a:t>Étude de dossier 4</a:t>
                      </a:r>
                      <a:endParaRPr lang="fr-FR"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fr-FR" sz="1600">
                          <a:effectLst/>
                        </a:rPr>
                        <a:t>Analyse MRBR/MPD</a:t>
                      </a:r>
                      <a:endParaRPr lang="fr-FR"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fr-FR" sz="1600" dirty="0">
                          <a:effectLst/>
                        </a:rPr>
                        <a:t>2 heures</a:t>
                      </a:r>
                      <a:endParaRPr lang="fr-FR" sz="16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42285670"/>
                  </a:ext>
                </a:extLst>
              </a:tr>
              <a:tr h="249906">
                <a:tc>
                  <a:txBody>
                    <a:bodyPr/>
                    <a:lstStyle/>
                    <a:p>
                      <a:r>
                        <a:rPr lang="fr-FR" sz="1600" dirty="0">
                          <a:effectLst/>
                        </a:rPr>
                        <a:t>Activité pratique 1</a:t>
                      </a:r>
                      <a:endParaRPr lang="fr-FR" sz="16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fr-FR" sz="1600">
                          <a:effectLst/>
                        </a:rPr>
                        <a:t>Tour Aéronefs et identification des dangers </a:t>
                      </a:r>
                      <a:endParaRPr lang="fr-FR"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fr-FR" sz="1600" dirty="0">
                          <a:effectLst/>
                        </a:rPr>
                        <a:t>2 heures</a:t>
                      </a:r>
                      <a:endParaRPr lang="fr-FR" sz="16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34613319"/>
                  </a:ext>
                </a:extLst>
              </a:tr>
              <a:tr h="237796">
                <a:tc>
                  <a:txBody>
                    <a:bodyPr/>
                    <a:lstStyle/>
                    <a:p>
                      <a:r>
                        <a:rPr lang="fr-FR" sz="1600">
                          <a:effectLst/>
                        </a:rPr>
                        <a:t>Activité pratique 2</a:t>
                      </a:r>
                      <a:endParaRPr lang="fr-FR"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fr-FR" sz="1600" dirty="0">
                          <a:effectLst/>
                        </a:rPr>
                        <a:t>I</a:t>
                      </a:r>
                      <a:r>
                        <a:rPr lang="fr-FR" sz="1600" dirty="0" smtClean="0">
                          <a:effectLst/>
                        </a:rPr>
                        <a:t>ntro </a:t>
                      </a:r>
                      <a:r>
                        <a:rPr lang="fr-FR" sz="1600" dirty="0">
                          <a:effectLst/>
                        </a:rPr>
                        <a:t>AMM et recherches IPC</a:t>
                      </a:r>
                      <a:endParaRPr lang="fr-FR" sz="16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fr-FR" sz="1600" dirty="0">
                          <a:effectLst/>
                        </a:rPr>
                        <a:t>2 heures</a:t>
                      </a:r>
                      <a:endParaRPr lang="fr-FR" sz="16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982019089"/>
                  </a:ext>
                </a:extLst>
              </a:tr>
              <a:tr h="249906">
                <a:tc>
                  <a:txBody>
                    <a:bodyPr/>
                    <a:lstStyle/>
                    <a:p>
                      <a:r>
                        <a:rPr lang="fr-FR" sz="1600" dirty="0">
                          <a:effectLst/>
                        </a:rPr>
                        <a:t>Activité pratique 3</a:t>
                      </a:r>
                      <a:endParaRPr lang="fr-FR" sz="16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fr-FR" sz="1600" dirty="0">
                          <a:effectLst/>
                        </a:rPr>
                        <a:t>Zoning aéronef et recherches équipements</a:t>
                      </a:r>
                      <a:endParaRPr lang="fr-FR" sz="16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fr-FR" sz="1600" dirty="0">
                          <a:effectLst/>
                        </a:rPr>
                        <a:t>2 heures</a:t>
                      </a:r>
                      <a:endParaRPr lang="fr-FR" sz="16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027588874"/>
                  </a:ext>
                </a:extLst>
              </a:tr>
            </a:tbl>
          </a:graphicData>
        </a:graphic>
      </p:graphicFrame>
      <p:graphicFrame>
        <p:nvGraphicFramePr>
          <p:cNvPr id="3" name="Tableau 2">
            <a:extLst>
              <a:ext uri="{FF2B5EF4-FFF2-40B4-BE49-F238E27FC236}">
                <a16:creationId xmlns:a16="http://schemas.microsoft.com/office/drawing/2014/main" id="{CC09BB30-516A-6635-729B-C32DBE0EBEC4}"/>
              </a:ext>
            </a:extLst>
          </p:cNvPr>
          <p:cNvGraphicFramePr>
            <a:graphicFrameLocks noGrp="1"/>
          </p:cNvGraphicFramePr>
          <p:nvPr>
            <p:extLst>
              <p:ext uri="{D42A27DB-BD31-4B8C-83A1-F6EECF244321}">
                <p14:modId xmlns:p14="http://schemas.microsoft.com/office/powerpoint/2010/main" val="2422987809"/>
              </p:ext>
            </p:extLst>
          </p:nvPr>
        </p:nvGraphicFramePr>
        <p:xfrm>
          <a:off x="922420" y="3878883"/>
          <a:ext cx="10110537" cy="1950720"/>
        </p:xfrm>
        <a:graphic>
          <a:graphicData uri="http://schemas.openxmlformats.org/drawingml/2006/table">
            <a:tbl>
              <a:tblPr firstRow="1" firstCol="1" bandRow="1">
                <a:tableStyleId>{5C22544A-7EE6-4342-B048-85BDC9FD1C3A}</a:tableStyleId>
              </a:tblPr>
              <a:tblGrid>
                <a:gridCol w="1238374">
                  <a:extLst>
                    <a:ext uri="{9D8B030D-6E8A-4147-A177-3AD203B41FA5}">
                      <a16:colId xmlns:a16="http://schemas.microsoft.com/office/drawing/2014/main" val="1211578507"/>
                    </a:ext>
                  </a:extLst>
                </a:gridCol>
                <a:gridCol w="7614834">
                  <a:extLst>
                    <a:ext uri="{9D8B030D-6E8A-4147-A177-3AD203B41FA5}">
                      <a16:colId xmlns:a16="http://schemas.microsoft.com/office/drawing/2014/main" val="3457766859"/>
                    </a:ext>
                  </a:extLst>
                </a:gridCol>
                <a:gridCol w="1257329">
                  <a:extLst>
                    <a:ext uri="{9D8B030D-6E8A-4147-A177-3AD203B41FA5}">
                      <a16:colId xmlns:a16="http://schemas.microsoft.com/office/drawing/2014/main" val="731486703"/>
                    </a:ext>
                  </a:extLst>
                </a:gridCol>
              </a:tblGrid>
              <a:tr h="110068">
                <a:tc rowSpan="6">
                  <a:txBody>
                    <a:bodyPr/>
                    <a:lstStyle/>
                    <a:p>
                      <a:pPr algn="ctr"/>
                      <a:r>
                        <a:rPr lang="fr-FR" sz="1600" dirty="0">
                          <a:effectLst/>
                          <a:highlight>
                            <a:srgbClr val="4F81BD"/>
                          </a:highlight>
                        </a:rPr>
                        <a:t>Cours</a:t>
                      </a:r>
                      <a:endParaRPr lang="fr-FR" sz="1600" dirty="0">
                        <a:effectLst/>
                        <a:highlight>
                          <a:srgbClr val="4F81BD"/>
                        </a:highlight>
                        <a:latin typeface="Cambria" panose="02040503050406030204" pitchFamily="18" charset="0"/>
                        <a:ea typeface="Times New Roman" panose="02020603050405020304" pitchFamily="18" charset="0"/>
                        <a:cs typeface="Times New Roman" panose="02020603050405020304" pitchFamily="18" charset="0"/>
                      </a:endParaRPr>
                    </a:p>
                  </a:txBody>
                  <a:tcPr marL="49530" marR="49530" marT="0" marB="0"/>
                </a:tc>
                <a:tc>
                  <a:txBody>
                    <a:bodyPr/>
                    <a:lstStyle/>
                    <a:p>
                      <a:r>
                        <a:rPr lang="fr-FR" sz="1600" dirty="0">
                          <a:effectLst/>
                        </a:rPr>
                        <a:t>Intitulé</a:t>
                      </a:r>
                      <a:endParaRPr lang="fr-FR" sz="16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49530" marR="49530" marT="0" marB="0"/>
                </a:tc>
                <a:tc>
                  <a:txBody>
                    <a:bodyPr/>
                    <a:lstStyle/>
                    <a:p>
                      <a:pPr algn="ctr"/>
                      <a:r>
                        <a:rPr lang="fr-FR" sz="1600">
                          <a:effectLst/>
                          <a:highlight>
                            <a:srgbClr val="4F81BD"/>
                          </a:highlight>
                        </a:rPr>
                        <a:t>Durée</a:t>
                      </a:r>
                      <a:endParaRPr lang="fr-FR" sz="1600">
                        <a:effectLst/>
                        <a:highlight>
                          <a:srgbClr val="4F81BD"/>
                        </a:highlight>
                        <a:latin typeface="Cambria" panose="02040503050406030204" pitchFamily="18" charset="0"/>
                        <a:ea typeface="Times New Roman" panose="02020603050405020304" pitchFamily="18" charset="0"/>
                        <a:cs typeface="Times New Roman" panose="02020603050405020304" pitchFamily="18" charset="0"/>
                      </a:endParaRPr>
                    </a:p>
                  </a:txBody>
                  <a:tcPr marL="49530" marR="49530" marT="0" marB="0"/>
                </a:tc>
                <a:extLst>
                  <a:ext uri="{0D108BD9-81ED-4DB2-BD59-A6C34878D82A}">
                    <a16:rowId xmlns:a16="http://schemas.microsoft.com/office/drawing/2014/main" val="1641645929"/>
                  </a:ext>
                </a:extLst>
              </a:tr>
              <a:tr h="99061">
                <a:tc vMerge="1">
                  <a:txBody>
                    <a:bodyPr/>
                    <a:lstStyle/>
                    <a:p>
                      <a:endParaRPr lang="fr-FR"/>
                    </a:p>
                  </a:txBody>
                  <a:tcPr/>
                </a:tc>
                <a:tc>
                  <a:txBody>
                    <a:bodyPr/>
                    <a:lstStyle/>
                    <a:p>
                      <a:r>
                        <a:rPr lang="fr-FR" sz="1600">
                          <a:effectLst/>
                          <a:highlight>
                            <a:srgbClr val="DBE5F1"/>
                          </a:highlight>
                        </a:rPr>
                        <a:t>Activation : qu’est-ce que la sécurité au travail et en particulier en aéronautique ?</a:t>
                      </a:r>
                      <a:endParaRPr lang="fr-FR" sz="1600">
                        <a:effectLst/>
                        <a:highlight>
                          <a:srgbClr val="DBE5F1"/>
                        </a:highlight>
                        <a:latin typeface="Cambria" panose="02040503050406030204" pitchFamily="18" charset="0"/>
                        <a:ea typeface="Times New Roman" panose="02020603050405020304" pitchFamily="18" charset="0"/>
                        <a:cs typeface="Times New Roman" panose="02020603050405020304" pitchFamily="18" charset="0"/>
                      </a:endParaRPr>
                    </a:p>
                  </a:txBody>
                  <a:tcPr marL="49530" marR="49530" marT="0" marB="0"/>
                </a:tc>
                <a:tc>
                  <a:txBody>
                    <a:bodyPr/>
                    <a:lstStyle/>
                    <a:p>
                      <a:pPr algn="ctr"/>
                      <a:r>
                        <a:rPr lang="fr-FR" sz="1600">
                          <a:effectLst/>
                          <a:highlight>
                            <a:srgbClr val="DBE5F1"/>
                          </a:highlight>
                        </a:rPr>
                        <a:t>1/4 heure</a:t>
                      </a:r>
                      <a:endParaRPr lang="fr-FR" sz="1600">
                        <a:effectLst/>
                        <a:highlight>
                          <a:srgbClr val="DBE5F1"/>
                        </a:highlight>
                        <a:latin typeface="Cambria" panose="02040503050406030204" pitchFamily="18" charset="0"/>
                        <a:ea typeface="Times New Roman" panose="02020603050405020304" pitchFamily="18" charset="0"/>
                        <a:cs typeface="Times New Roman" panose="02020603050405020304" pitchFamily="18" charset="0"/>
                      </a:endParaRPr>
                    </a:p>
                  </a:txBody>
                  <a:tcPr marL="49530" marR="49530" marT="0" marB="0"/>
                </a:tc>
                <a:extLst>
                  <a:ext uri="{0D108BD9-81ED-4DB2-BD59-A6C34878D82A}">
                    <a16:rowId xmlns:a16="http://schemas.microsoft.com/office/drawing/2014/main" val="2469619317"/>
                  </a:ext>
                </a:extLst>
              </a:tr>
              <a:tr h="198122">
                <a:tc vMerge="1">
                  <a:txBody>
                    <a:bodyPr/>
                    <a:lstStyle/>
                    <a:p>
                      <a:endParaRPr lang="fr-FR"/>
                    </a:p>
                  </a:txBody>
                  <a:tcPr/>
                </a:tc>
                <a:tc>
                  <a:txBody>
                    <a:bodyPr/>
                    <a:lstStyle/>
                    <a:p>
                      <a:r>
                        <a:rPr lang="fr-FR" sz="1600">
                          <a:effectLst/>
                        </a:rPr>
                        <a:t>Cours 1 : introduction des FH et du SGS (la conformité n’est pas la seule garante de la sécurité) et risques d’accidents sur le lieu de travail</a:t>
                      </a:r>
                      <a:endParaRPr lang="fr-FR"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49530" marR="49530" marT="0" marB="0"/>
                </a:tc>
                <a:tc>
                  <a:txBody>
                    <a:bodyPr/>
                    <a:lstStyle/>
                    <a:p>
                      <a:pPr algn="ctr"/>
                      <a:r>
                        <a:rPr lang="fr-FR" sz="1600" dirty="0">
                          <a:effectLst/>
                        </a:rPr>
                        <a:t>3/4 heure</a:t>
                      </a:r>
                      <a:endParaRPr lang="fr-FR" sz="16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49530" marR="49530" marT="0" marB="0"/>
                </a:tc>
                <a:extLst>
                  <a:ext uri="{0D108BD9-81ED-4DB2-BD59-A6C34878D82A}">
                    <a16:rowId xmlns:a16="http://schemas.microsoft.com/office/drawing/2014/main" val="1892386154"/>
                  </a:ext>
                </a:extLst>
              </a:tr>
              <a:tr h="201051">
                <a:tc vMerge="1">
                  <a:txBody>
                    <a:bodyPr/>
                    <a:lstStyle/>
                    <a:p>
                      <a:endParaRPr lang="fr-FR"/>
                    </a:p>
                  </a:txBody>
                  <a:tcPr/>
                </a:tc>
                <a:tc>
                  <a:txBody>
                    <a:bodyPr/>
                    <a:lstStyle/>
                    <a:p>
                      <a:r>
                        <a:rPr lang="fr-FR" sz="1600">
                          <a:effectLst/>
                          <a:highlight>
                            <a:srgbClr val="DBE5F1"/>
                          </a:highlight>
                        </a:rPr>
                        <a:t>Cours 2 : les ICA et la documentation aéronautique.</a:t>
                      </a:r>
                      <a:endParaRPr lang="fr-FR" sz="1600">
                        <a:effectLst/>
                        <a:highlight>
                          <a:srgbClr val="DBE5F1"/>
                        </a:highlight>
                        <a:latin typeface="Cambria" panose="02040503050406030204" pitchFamily="18" charset="0"/>
                        <a:ea typeface="Times New Roman" panose="02020603050405020304" pitchFamily="18" charset="0"/>
                        <a:cs typeface="Times New Roman" panose="02020603050405020304" pitchFamily="18" charset="0"/>
                      </a:endParaRPr>
                    </a:p>
                  </a:txBody>
                  <a:tcPr marL="49530" marR="49530" marT="0" marB="0"/>
                </a:tc>
                <a:tc>
                  <a:txBody>
                    <a:bodyPr/>
                    <a:lstStyle/>
                    <a:p>
                      <a:pPr algn="ctr"/>
                      <a:r>
                        <a:rPr lang="fr-FR" sz="1600">
                          <a:effectLst/>
                          <a:highlight>
                            <a:srgbClr val="DBE5F1"/>
                          </a:highlight>
                        </a:rPr>
                        <a:t>1 heure</a:t>
                      </a:r>
                      <a:endParaRPr lang="fr-FR" sz="1600">
                        <a:effectLst/>
                        <a:highlight>
                          <a:srgbClr val="DBE5F1"/>
                        </a:highlight>
                        <a:latin typeface="Cambria" panose="02040503050406030204" pitchFamily="18" charset="0"/>
                        <a:ea typeface="Times New Roman" panose="02020603050405020304" pitchFamily="18" charset="0"/>
                        <a:cs typeface="Times New Roman" panose="02020603050405020304" pitchFamily="18" charset="0"/>
                      </a:endParaRPr>
                    </a:p>
                  </a:txBody>
                  <a:tcPr marL="49530" marR="49530" marT="0" marB="0"/>
                </a:tc>
                <a:extLst>
                  <a:ext uri="{0D108BD9-81ED-4DB2-BD59-A6C34878D82A}">
                    <a16:rowId xmlns:a16="http://schemas.microsoft.com/office/drawing/2014/main" val="2490452367"/>
                  </a:ext>
                </a:extLst>
              </a:tr>
              <a:tr h="141850">
                <a:tc vMerge="1">
                  <a:txBody>
                    <a:bodyPr/>
                    <a:lstStyle/>
                    <a:p>
                      <a:endParaRPr lang="fr-FR"/>
                    </a:p>
                  </a:txBody>
                  <a:tcPr/>
                </a:tc>
                <a:tc>
                  <a:txBody>
                    <a:bodyPr/>
                    <a:lstStyle/>
                    <a:p>
                      <a:r>
                        <a:rPr lang="fr-FR" sz="1600" dirty="0">
                          <a:effectLst/>
                        </a:rPr>
                        <a:t>Cours 3 : </a:t>
                      </a:r>
                      <a:r>
                        <a:rPr lang="fr-FR" sz="1600" dirty="0" smtClean="0">
                          <a:effectLst/>
                        </a:rPr>
                        <a:t>intro </a:t>
                      </a:r>
                      <a:r>
                        <a:rPr lang="fr-FR" sz="1600" dirty="0">
                          <a:effectLst/>
                        </a:rPr>
                        <a:t>AMM et configuration aéronef avant intervention</a:t>
                      </a:r>
                      <a:endParaRPr lang="fr-FR" sz="16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49530" marR="49530" marT="0" marB="0"/>
                </a:tc>
                <a:tc>
                  <a:txBody>
                    <a:bodyPr/>
                    <a:lstStyle/>
                    <a:p>
                      <a:pPr algn="ctr"/>
                      <a:r>
                        <a:rPr lang="fr-FR" sz="1600" dirty="0">
                          <a:effectLst/>
                        </a:rPr>
                        <a:t>1 </a:t>
                      </a:r>
                      <a:r>
                        <a:rPr lang="fr-FR" sz="1600" kern="1200" dirty="0">
                          <a:solidFill>
                            <a:schemeClr val="dk1"/>
                          </a:solidFill>
                          <a:effectLst/>
                          <a:latin typeface="+mn-lt"/>
                          <a:ea typeface="+mn-ea"/>
                          <a:cs typeface="+mn-cs"/>
                        </a:rPr>
                        <a:t>heure</a:t>
                      </a:r>
                    </a:p>
                  </a:txBody>
                  <a:tcPr marL="49530" marR="49530" marT="0" marB="0"/>
                </a:tc>
                <a:extLst>
                  <a:ext uri="{0D108BD9-81ED-4DB2-BD59-A6C34878D82A}">
                    <a16:rowId xmlns:a16="http://schemas.microsoft.com/office/drawing/2014/main" val="5322975"/>
                  </a:ext>
                </a:extLst>
              </a:tr>
              <a:tr h="99061">
                <a:tc vMerge="1">
                  <a:txBody>
                    <a:bodyPr/>
                    <a:lstStyle/>
                    <a:p>
                      <a:endParaRPr lang="fr-FR"/>
                    </a:p>
                  </a:txBody>
                  <a:tcPr/>
                </a:tc>
                <a:tc>
                  <a:txBody>
                    <a:bodyPr/>
                    <a:lstStyle/>
                    <a:p>
                      <a:r>
                        <a:rPr lang="fr-FR" sz="1600">
                          <a:effectLst/>
                          <a:highlight>
                            <a:srgbClr val="DBE5F1"/>
                          </a:highlight>
                        </a:rPr>
                        <a:t>Cours 4 : les ICA et les programmes de maintenance protocolaires</a:t>
                      </a:r>
                      <a:endParaRPr lang="fr-FR" sz="1600">
                        <a:effectLst/>
                        <a:highlight>
                          <a:srgbClr val="DBE5F1"/>
                        </a:highlight>
                        <a:latin typeface="Cambria" panose="02040503050406030204" pitchFamily="18" charset="0"/>
                        <a:ea typeface="Times New Roman" panose="02020603050405020304" pitchFamily="18" charset="0"/>
                        <a:cs typeface="Times New Roman" panose="02020603050405020304" pitchFamily="18" charset="0"/>
                      </a:endParaRPr>
                    </a:p>
                  </a:txBody>
                  <a:tcPr marL="49530" marR="49530" marT="0" marB="0"/>
                </a:tc>
                <a:tc>
                  <a:txBody>
                    <a:bodyPr/>
                    <a:lstStyle/>
                    <a:p>
                      <a:pPr algn="ctr"/>
                      <a:r>
                        <a:rPr lang="fr-FR" sz="1600" dirty="0">
                          <a:effectLst/>
                          <a:highlight>
                            <a:srgbClr val="DBE5F1"/>
                          </a:highlight>
                        </a:rPr>
                        <a:t>1 heure</a:t>
                      </a:r>
                      <a:endParaRPr lang="fr-FR" sz="1600" dirty="0">
                        <a:effectLst/>
                        <a:highlight>
                          <a:srgbClr val="DBE5F1"/>
                        </a:highlight>
                        <a:latin typeface="Cambria" panose="02040503050406030204" pitchFamily="18" charset="0"/>
                        <a:ea typeface="Times New Roman" panose="02020603050405020304" pitchFamily="18" charset="0"/>
                        <a:cs typeface="Times New Roman" panose="02020603050405020304" pitchFamily="18" charset="0"/>
                      </a:endParaRPr>
                    </a:p>
                  </a:txBody>
                  <a:tcPr marL="49530" marR="49530" marT="0" marB="0"/>
                </a:tc>
                <a:extLst>
                  <a:ext uri="{0D108BD9-81ED-4DB2-BD59-A6C34878D82A}">
                    <a16:rowId xmlns:a16="http://schemas.microsoft.com/office/drawing/2014/main" val="3438128161"/>
                  </a:ext>
                </a:extLst>
              </a:tr>
              <a:tr h="89534">
                <a:tc gridSpan="2">
                  <a:txBody>
                    <a:bodyPr/>
                    <a:lstStyle/>
                    <a:p>
                      <a:pPr algn="ctr"/>
                      <a:r>
                        <a:rPr lang="fr-FR" sz="1600" dirty="0">
                          <a:effectLst/>
                          <a:latin typeface="+mn-lt"/>
                          <a:ea typeface="Times New Roman" panose="02020603050405020304" pitchFamily="18" charset="0"/>
                          <a:cs typeface="Times New Roman" panose="02020603050405020304" pitchFamily="18" charset="0"/>
                        </a:rPr>
                        <a:t>Évaluation </a:t>
                      </a:r>
                    </a:p>
                  </a:txBody>
                  <a:tcPr marL="49530" marR="49530" marT="0" marB="0"/>
                </a:tc>
                <a:tc hMerge="1">
                  <a:txBody>
                    <a:bodyPr/>
                    <a:lstStyle/>
                    <a:p>
                      <a:endParaRPr lang="fr-FR" sz="1600" dirty="0">
                        <a:effectLst/>
                        <a:highlight>
                          <a:srgbClr val="DBE5F1"/>
                        </a:highlight>
                        <a:latin typeface="Cambria" panose="02040503050406030204" pitchFamily="18" charset="0"/>
                        <a:ea typeface="Times New Roman" panose="02020603050405020304" pitchFamily="18" charset="0"/>
                        <a:cs typeface="Times New Roman" panose="02020603050405020304" pitchFamily="18" charset="0"/>
                      </a:endParaRPr>
                    </a:p>
                  </a:txBody>
                  <a:tcPr marL="49530" marR="49530" marT="0" marB="0"/>
                </a:tc>
                <a:tc>
                  <a:txBody>
                    <a:bodyPr/>
                    <a:lstStyle/>
                    <a:p>
                      <a:pPr algn="ctr"/>
                      <a:r>
                        <a:rPr lang="fr-FR" sz="1600" kern="1200" dirty="0">
                          <a:solidFill>
                            <a:schemeClr val="dk1"/>
                          </a:solidFill>
                          <a:effectLst/>
                          <a:latin typeface="+mn-lt"/>
                          <a:ea typeface="+mn-ea"/>
                          <a:cs typeface="+mn-cs"/>
                        </a:rPr>
                        <a:t>1 heure</a:t>
                      </a:r>
                    </a:p>
                  </a:txBody>
                  <a:tcPr marL="49530" marR="49530" marT="0" marB="0"/>
                </a:tc>
                <a:extLst>
                  <a:ext uri="{0D108BD9-81ED-4DB2-BD59-A6C34878D82A}">
                    <a16:rowId xmlns:a16="http://schemas.microsoft.com/office/drawing/2014/main" val="2192534709"/>
                  </a:ext>
                </a:extLst>
              </a:tr>
            </a:tbl>
          </a:graphicData>
        </a:graphic>
      </p:graphicFrame>
    </p:spTree>
    <p:extLst>
      <p:ext uri="{BB962C8B-B14F-4D97-AF65-F5344CB8AC3E}">
        <p14:creationId xmlns:p14="http://schemas.microsoft.com/office/powerpoint/2010/main" val="2761202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B130C4A-E845-47F1-B789-F2A7CF574181}"/>
              </a:ext>
            </a:extLst>
          </p:cNvPr>
          <p:cNvSpPr>
            <a:spLocks noGrp="1"/>
          </p:cNvSpPr>
          <p:nvPr>
            <p:ph type="body" sz="quarter" idx="10"/>
          </p:nvPr>
        </p:nvSpPr>
        <p:spPr>
          <a:xfrm>
            <a:off x="2622884" y="553454"/>
            <a:ext cx="8169442" cy="522872"/>
          </a:xfrm>
        </p:spPr>
        <p:txBody>
          <a:bodyPr/>
          <a:lstStyle/>
          <a:p>
            <a:r>
              <a:rPr lang="fr-FR" dirty="0"/>
              <a:t>Savoirs mobilisables sur la séquence 3</a:t>
            </a:r>
          </a:p>
        </p:txBody>
      </p:sp>
      <p:graphicFrame>
        <p:nvGraphicFramePr>
          <p:cNvPr id="4" name="Espace réservé du contenu 3">
            <a:extLst>
              <a:ext uri="{FF2B5EF4-FFF2-40B4-BE49-F238E27FC236}">
                <a16:creationId xmlns:a16="http://schemas.microsoft.com/office/drawing/2014/main" id="{3D8BD0E6-42D8-4B12-9F5D-E377C21CFE06}"/>
              </a:ext>
            </a:extLst>
          </p:cNvPr>
          <p:cNvGraphicFramePr>
            <a:graphicFrameLocks noGrp="1"/>
          </p:cNvGraphicFramePr>
          <p:nvPr>
            <p:ph sz="quarter" idx="11"/>
            <p:extLst>
              <p:ext uri="{D42A27DB-BD31-4B8C-83A1-F6EECF244321}">
                <p14:modId xmlns:p14="http://schemas.microsoft.com/office/powerpoint/2010/main" val="669511240"/>
              </p:ext>
            </p:extLst>
          </p:nvPr>
        </p:nvGraphicFramePr>
        <p:xfrm>
          <a:off x="0" y="1076325"/>
          <a:ext cx="12192000" cy="5781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Images de Bonhomme Blanc Livre – Téléchargement gratuit sur ...">
            <a:extLst>
              <a:ext uri="{FF2B5EF4-FFF2-40B4-BE49-F238E27FC236}">
                <a16:creationId xmlns:a16="http://schemas.microsoft.com/office/drawing/2014/main" id="{04E4C053-82B4-43D6-AAFE-7EBFCA9D7175}"/>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8829" b="95969" l="9585" r="89617">
                        <a14:foregroundMark x1="47125" y1="92131" x2="47125" y2="92131"/>
                        <a14:foregroundMark x1="61661" y1="30518" x2="61661" y2="30518"/>
                        <a14:foregroundMark x1="67891" y1="9021" x2="67891" y2="9021"/>
                        <a14:foregroundMark x1="59425" y1="9213" x2="59425" y2="9213"/>
                        <a14:foregroundMark x1="59425" y1="10557" x2="59425" y2="10557"/>
                        <a14:foregroundMark x1="84345" y1="47025" x2="84345" y2="47025"/>
                        <a14:foregroundMark x1="47923" y1="95969" x2="47923" y2="95969"/>
                        <a14:backgroundMark x1="46006" y1="81766" x2="46006" y2="81766"/>
                        <a14:backgroundMark x1="46006" y1="78311" x2="46006" y2="78311"/>
                        <a14:backgroundMark x1="47604" y1="81382" x2="47604" y2="81382"/>
                        <a14:backgroundMark x1="47604" y1="83109" x2="47604" y2="83109"/>
                        <a14:backgroundMark x1="44728" y1="84837" x2="44728" y2="84837"/>
                        <a14:backgroundMark x1="53834" y1="95202" x2="53834" y2="95202"/>
                        <a14:backgroundMark x1="69010" y1="85221" x2="69010" y2="85221"/>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8700052" y="2722381"/>
            <a:ext cx="3491948" cy="290623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onhomme allumette png | PNGEgg">
            <a:extLst>
              <a:ext uri="{FF2B5EF4-FFF2-40B4-BE49-F238E27FC236}">
                <a16:creationId xmlns:a16="http://schemas.microsoft.com/office/drawing/2014/main" id="{79F3E662-06DF-4DFE-92AB-9E5C9196C04B}"/>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7100" b="93200" l="10000" r="90000">
                        <a14:foregroundMark x1="53556" y1="87700" x2="53556" y2="87700"/>
                        <a14:foregroundMark x1="55667" y1="93300" x2="55667" y2="93300"/>
                        <a14:foregroundMark x1="54444" y1="84100" x2="54444" y2="84100"/>
                        <a14:foregroundMark x1="45444" y1="78100" x2="45444" y2="78100"/>
                        <a14:foregroundMark x1="42889" y1="77700" x2="42889" y2="77700"/>
                        <a14:foregroundMark x1="47556" y1="76600" x2="47556" y2="76600"/>
                        <a14:foregroundMark x1="42333" y1="11600" x2="42333" y2="11600"/>
                        <a14:foregroundMark x1="41889" y1="9800" x2="41889" y2="9800"/>
                        <a14:foregroundMark x1="31667" y1="15200" x2="31667" y2="15200"/>
                        <a14:foregroundMark x1="24333" y1="18000" x2="24333" y2="18000"/>
                        <a14:foregroundMark x1="25778" y1="15000" x2="25778" y2="15000"/>
                        <a14:foregroundMark x1="28444" y1="13900" x2="28444" y2="13900"/>
                        <a14:foregroundMark x1="35000" y1="10300" x2="35000" y2="10300"/>
                        <a14:foregroundMark x1="32889" y1="8100" x2="32889" y2="8100"/>
                        <a14:foregroundMark x1="33333" y1="8100" x2="33333" y2="8100"/>
                        <a14:foregroundMark x1="34111" y1="7100" x2="34111" y2="7100"/>
                        <a14:foregroundMark x1="29778" y1="7500" x2="29778" y2="7500"/>
                        <a14:foregroundMark x1="15889" y1="48300" x2="15889" y2="48300"/>
                        <a14:foregroundMark x1="14667" y1="78600" x2="14667" y2="78600"/>
                        <a14:foregroundMark x1="19111" y1="66600" x2="19111" y2="66600"/>
                        <a14:backgroundMark x1="20111" y1="55700" x2="20111" y2="55700"/>
                        <a14:backgroundMark x1="21778" y1="53600" x2="21778" y2="53600"/>
                        <a14:backgroundMark x1="22222" y1="12600" x2="22222" y2="12600"/>
                        <a14:backgroundMark x1="23889" y1="10700" x2="23889" y2="10700"/>
                        <a14:backgroundMark x1="39556" y1="6200" x2="39556" y2="6200"/>
                        <a14:backgroundMark x1="18889" y1="61500" x2="18889" y2="61500"/>
                        <a14:backgroundMark x1="20556" y1="58900" x2="20556" y2="58900"/>
                        <a14:backgroundMark x1="17444" y1="64900" x2="17444" y2="64900"/>
                        <a14:backgroundMark x1="18889" y1="63200" x2="18889" y2="63200"/>
                        <a14:backgroundMark x1="22000" y1="54900" x2="22000" y2="54900"/>
                        <a14:backgroundMark x1="40778" y1="75400" x2="40778" y2="75400"/>
                        <a14:backgroundMark x1="39778" y1="76000" x2="39778" y2="76000"/>
                        <a14:backgroundMark x1="40778" y1="77300" x2="40778" y2="77300"/>
                      </a14:backgroundRemoval>
                    </a14:imgEffect>
                  </a14:imgLayer>
                </a14:imgProps>
              </a:ext>
              <a:ext uri="{28A0092B-C50C-407E-A947-70E740481C1C}">
                <a14:useLocalDpi xmlns:a14="http://schemas.microsoft.com/office/drawing/2010/main" val="0"/>
              </a:ext>
            </a:extLst>
          </a:blip>
          <a:srcRect/>
          <a:stretch>
            <a:fillRect/>
          </a:stretch>
        </p:blipFill>
        <p:spPr bwMode="auto">
          <a:xfrm>
            <a:off x="389938" y="1964637"/>
            <a:ext cx="3604545" cy="400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3254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6B28B3A-EA58-D629-740B-FCAE14E6DE95}"/>
              </a:ext>
            </a:extLst>
          </p:cNvPr>
          <p:cNvSpPr>
            <a:spLocks noGrp="1"/>
          </p:cNvSpPr>
          <p:nvPr>
            <p:ph type="body" sz="quarter" idx="10"/>
          </p:nvPr>
        </p:nvSpPr>
        <p:spPr>
          <a:xfrm>
            <a:off x="2625214" y="571902"/>
            <a:ext cx="8170606" cy="504423"/>
          </a:xfrm>
        </p:spPr>
        <p:txBody>
          <a:bodyPr>
            <a:normAutofit/>
          </a:bodyPr>
          <a:lstStyle/>
          <a:p>
            <a:r>
              <a:rPr lang="fr-FR" dirty="0"/>
              <a:t>M</a:t>
            </a:r>
            <a:r>
              <a:rPr lang="fr-FR" dirty="0" smtClean="0"/>
              <a:t>odule 1 - Séquence 3 : </a:t>
            </a:r>
            <a:r>
              <a:rPr lang="fr-FR" dirty="0"/>
              <a:t>prévention des risques</a:t>
            </a:r>
          </a:p>
        </p:txBody>
      </p:sp>
      <p:graphicFrame>
        <p:nvGraphicFramePr>
          <p:cNvPr id="3" name="Espace réservé du contenu 2">
            <a:extLst>
              <a:ext uri="{FF2B5EF4-FFF2-40B4-BE49-F238E27FC236}">
                <a16:creationId xmlns:a16="http://schemas.microsoft.com/office/drawing/2014/main" id="{E4F0E3A1-E948-6603-DF03-B78DC0DCE2F8}"/>
              </a:ext>
            </a:extLst>
          </p:cNvPr>
          <p:cNvGraphicFramePr>
            <a:graphicFrameLocks noGrp="1"/>
          </p:cNvGraphicFramePr>
          <p:nvPr>
            <p:ph sz="quarter" idx="11"/>
            <p:extLst>
              <p:ext uri="{D42A27DB-BD31-4B8C-83A1-F6EECF244321}">
                <p14:modId xmlns:p14="http://schemas.microsoft.com/office/powerpoint/2010/main" val="3294141140"/>
              </p:ext>
            </p:extLst>
          </p:nvPr>
        </p:nvGraphicFramePr>
        <p:xfrm>
          <a:off x="1926771" y="1206953"/>
          <a:ext cx="11146971" cy="5209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34442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689E73A-9073-A6F5-61C8-DC3F58DBCB14}"/>
              </a:ext>
            </a:extLst>
          </p:cNvPr>
          <p:cNvSpPr>
            <a:spLocks noGrp="1"/>
          </p:cNvSpPr>
          <p:nvPr>
            <p:ph type="body" sz="quarter" idx="10"/>
          </p:nvPr>
        </p:nvSpPr>
        <p:spPr>
          <a:xfrm>
            <a:off x="2622884" y="559870"/>
            <a:ext cx="8169442" cy="504423"/>
          </a:xfrm>
        </p:spPr>
        <p:txBody>
          <a:bodyPr/>
          <a:lstStyle/>
          <a:p>
            <a:r>
              <a:rPr lang="fr-FR" dirty="0"/>
              <a:t>Module 1 - Séquence 3 : </a:t>
            </a:r>
            <a:r>
              <a:rPr lang="fr-FR" dirty="0"/>
              <a:t>les ICA</a:t>
            </a:r>
          </a:p>
          <a:p>
            <a:endParaRPr lang="fr-FR" dirty="0"/>
          </a:p>
        </p:txBody>
      </p:sp>
      <p:pic>
        <p:nvPicPr>
          <p:cNvPr id="4" name="Espace réservé du contenu 3">
            <a:extLst>
              <a:ext uri="{FF2B5EF4-FFF2-40B4-BE49-F238E27FC236}">
                <a16:creationId xmlns:a16="http://schemas.microsoft.com/office/drawing/2014/main" id="{B7D61AC7-CAE0-7247-903E-C0F743D750E2}"/>
              </a:ext>
            </a:extLst>
          </p:cNvPr>
          <p:cNvPicPr>
            <a:picLocks noGrp="1" noChangeAspect="1"/>
          </p:cNvPicPr>
          <p:nvPr>
            <p:ph sz="quarter" idx="11"/>
          </p:nvPr>
        </p:nvPicPr>
        <p:blipFill>
          <a:blip r:embed="rId2"/>
          <a:stretch>
            <a:fillRect/>
          </a:stretch>
        </p:blipFill>
        <p:spPr>
          <a:xfrm>
            <a:off x="2710727" y="1076325"/>
            <a:ext cx="8555801" cy="5781675"/>
          </a:xfrm>
          <a:prstGeom prst="rect">
            <a:avLst/>
          </a:prstGeom>
        </p:spPr>
      </p:pic>
      <p:pic>
        <p:nvPicPr>
          <p:cNvPr id="5" name="Picture 32" descr="FieldLogs - S1000D, ATA, iSpec 2200 Integration Solutions">
            <a:extLst>
              <a:ext uri="{FF2B5EF4-FFF2-40B4-BE49-F238E27FC236}">
                <a16:creationId xmlns:a16="http://schemas.microsoft.com/office/drawing/2014/main" id="{0ADEF67E-D049-99EA-81FC-A6BEB0A5349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340" y="4515810"/>
            <a:ext cx="2142507" cy="75908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4" descr="Issue 2.0 of ASD S4000P released">
            <a:extLst>
              <a:ext uri="{FF2B5EF4-FFF2-40B4-BE49-F238E27FC236}">
                <a16:creationId xmlns:a16="http://schemas.microsoft.com/office/drawing/2014/main" id="{D79180B3-072E-33BD-7104-7C8AC20678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222" y="5800094"/>
            <a:ext cx="2152625" cy="759083"/>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a:extLst>
              <a:ext uri="{FF2B5EF4-FFF2-40B4-BE49-F238E27FC236}">
                <a16:creationId xmlns:a16="http://schemas.microsoft.com/office/drawing/2014/main" id="{2CF6E1FF-2153-AD77-B5F0-C959AF69D22C}"/>
              </a:ext>
            </a:extLst>
          </p:cNvPr>
          <p:cNvPicPr>
            <a:picLocks noChangeAspect="1"/>
          </p:cNvPicPr>
          <p:nvPr/>
        </p:nvPicPr>
        <p:blipFill>
          <a:blip r:embed="rId5"/>
          <a:stretch>
            <a:fillRect/>
          </a:stretch>
        </p:blipFill>
        <p:spPr>
          <a:xfrm>
            <a:off x="406193" y="1171094"/>
            <a:ext cx="1990166" cy="2583785"/>
          </a:xfrm>
          <a:prstGeom prst="rect">
            <a:avLst/>
          </a:prstGeom>
        </p:spPr>
      </p:pic>
    </p:spTree>
    <p:extLst>
      <p:ext uri="{BB962C8B-B14F-4D97-AF65-F5344CB8AC3E}">
        <p14:creationId xmlns:p14="http://schemas.microsoft.com/office/powerpoint/2010/main" val="42585564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CD0F07F-43EE-8F42-C8A8-F0029AC6965D}"/>
              </a:ext>
            </a:extLst>
          </p:cNvPr>
          <p:cNvSpPr>
            <a:spLocks noGrp="1"/>
          </p:cNvSpPr>
          <p:nvPr>
            <p:ph type="body" sz="quarter" idx="10"/>
          </p:nvPr>
        </p:nvSpPr>
        <p:spPr>
          <a:xfrm>
            <a:off x="2634916" y="559870"/>
            <a:ext cx="8169442" cy="504423"/>
          </a:xfrm>
        </p:spPr>
        <p:txBody>
          <a:bodyPr/>
          <a:lstStyle/>
          <a:p>
            <a:r>
              <a:rPr lang="fr-FR" dirty="0"/>
              <a:t>Module 1 - Séquence 3 : </a:t>
            </a:r>
            <a:r>
              <a:rPr lang="fr-FR" dirty="0"/>
              <a:t>les ICA</a:t>
            </a:r>
          </a:p>
        </p:txBody>
      </p:sp>
      <p:pic>
        <p:nvPicPr>
          <p:cNvPr id="4" name="Espace réservé du contenu 3">
            <a:extLst>
              <a:ext uri="{FF2B5EF4-FFF2-40B4-BE49-F238E27FC236}">
                <a16:creationId xmlns:a16="http://schemas.microsoft.com/office/drawing/2014/main" id="{5D114A40-AAE9-CB62-AA8F-416287D0DD61}"/>
              </a:ext>
            </a:extLst>
          </p:cNvPr>
          <p:cNvPicPr>
            <a:picLocks noGrp="1" noChangeAspect="1"/>
          </p:cNvPicPr>
          <p:nvPr>
            <p:ph sz="quarter" idx="11"/>
          </p:nvPr>
        </p:nvPicPr>
        <p:blipFill>
          <a:blip r:embed="rId2"/>
          <a:stretch>
            <a:fillRect/>
          </a:stretch>
        </p:blipFill>
        <p:spPr>
          <a:xfrm>
            <a:off x="2267106" y="1076325"/>
            <a:ext cx="7657787" cy="5781675"/>
          </a:xfrm>
          <a:prstGeom prst="rect">
            <a:avLst/>
          </a:prstGeom>
        </p:spPr>
      </p:pic>
    </p:spTree>
    <p:extLst>
      <p:ext uri="{BB962C8B-B14F-4D97-AF65-F5344CB8AC3E}">
        <p14:creationId xmlns:p14="http://schemas.microsoft.com/office/powerpoint/2010/main" val="19296455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4EBBCED-E182-4B31-A57F-33267B12E6D9}"/>
              </a:ext>
            </a:extLst>
          </p:cNvPr>
          <p:cNvSpPr>
            <a:spLocks noGrp="1"/>
          </p:cNvSpPr>
          <p:nvPr>
            <p:ph type="body" sz="quarter" idx="4294967295"/>
          </p:nvPr>
        </p:nvSpPr>
        <p:spPr>
          <a:xfrm>
            <a:off x="1232535" y="571902"/>
            <a:ext cx="10959465" cy="504423"/>
          </a:xfrm>
          <a:prstGeom prst="rect">
            <a:avLst/>
          </a:prstGeom>
        </p:spPr>
        <p:txBody>
          <a:bodyPr/>
          <a:lstStyle/>
          <a:p>
            <a:pPr marL="0" indent="0" algn="ctr">
              <a:buNone/>
            </a:pPr>
            <a:r>
              <a:rPr lang="fr-FR" dirty="0"/>
              <a:t>Sommaire</a:t>
            </a:r>
          </a:p>
        </p:txBody>
      </p:sp>
      <p:graphicFrame>
        <p:nvGraphicFramePr>
          <p:cNvPr id="4" name="Espace réservé du contenu 3">
            <a:extLst>
              <a:ext uri="{FF2B5EF4-FFF2-40B4-BE49-F238E27FC236}">
                <a16:creationId xmlns:a16="http://schemas.microsoft.com/office/drawing/2014/main" id="{0FC2DB17-A3E8-4BD5-B3F9-C14BAA73CFDC}"/>
              </a:ext>
            </a:extLst>
          </p:cNvPr>
          <p:cNvGraphicFramePr>
            <a:graphicFrameLocks noGrp="1"/>
          </p:cNvGraphicFramePr>
          <p:nvPr>
            <p:ph sz="quarter" idx="4294967295"/>
            <p:extLst>
              <p:ext uri="{D42A27DB-BD31-4B8C-83A1-F6EECF244321}">
                <p14:modId xmlns:p14="http://schemas.microsoft.com/office/powerpoint/2010/main" val="1514886126"/>
              </p:ext>
            </p:extLst>
          </p:nvPr>
        </p:nvGraphicFramePr>
        <p:xfrm>
          <a:off x="0" y="1076326"/>
          <a:ext cx="12192000" cy="55241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09610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DE6D476-1555-417D-A4BD-B9A69BF48644}"/>
              </a:ext>
            </a:extLst>
          </p:cNvPr>
          <p:cNvSpPr>
            <a:spLocks noGrp="1"/>
          </p:cNvSpPr>
          <p:nvPr>
            <p:ph type="body" sz="quarter" idx="10"/>
          </p:nvPr>
        </p:nvSpPr>
        <p:spPr>
          <a:xfrm>
            <a:off x="2622884" y="559870"/>
            <a:ext cx="8169442" cy="504423"/>
          </a:xfrm>
        </p:spPr>
        <p:txBody>
          <a:bodyPr/>
          <a:lstStyle/>
          <a:p>
            <a:r>
              <a:rPr lang="fr-FR" dirty="0"/>
              <a:t>P</a:t>
            </a:r>
            <a:r>
              <a:rPr lang="fr-FR" dirty="0" smtClean="0"/>
              <a:t>résentation semaine 3</a:t>
            </a:r>
            <a:endParaRPr lang="fr-FR" dirty="0"/>
          </a:p>
        </p:txBody>
      </p:sp>
      <p:grpSp>
        <p:nvGrpSpPr>
          <p:cNvPr id="4" name="Groupe 3">
            <a:extLst>
              <a:ext uri="{FF2B5EF4-FFF2-40B4-BE49-F238E27FC236}">
                <a16:creationId xmlns:a16="http://schemas.microsoft.com/office/drawing/2014/main" id="{437F2F7C-B36F-7737-76B3-8E09AE314100}"/>
              </a:ext>
            </a:extLst>
          </p:cNvPr>
          <p:cNvGrpSpPr/>
          <p:nvPr/>
        </p:nvGrpSpPr>
        <p:grpSpPr>
          <a:xfrm>
            <a:off x="3309964" y="1407683"/>
            <a:ext cx="4307681" cy="391607"/>
            <a:chOff x="726877" y="2538574"/>
            <a:chExt cx="4307681" cy="391607"/>
          </a:xfrm>
        </p:grpSpPr>
        <p:sp>
          <p:nvSpPr>
            <p:cNvPr id="5" name="Rectangle 4">
              <a:extLst>
                <a:ext uri="{FF2B5EF4-FFF2-40B4-BE49-F238E27FC236}">
                  <a16:creationId xmlns:a16="http://schemas.microsoft.com/office/drawing/2014/main" id="{F7CC09BC-0BFB-F465-3FB5-AA2BB9606895}"/>
                </a:ext>
              </a:extLst>
            </p:cNvPr>
            <p:cNvSpPr/>
            <p:nvPr/>
          </p:nvSpPr>
          <p:spPr>
            <a:xfrm>
              <a:off x="726877" y="2538574"/>
              <a:ext cx="4307681" cy="391607"/>
            </a:xfrm>
            <a:prstGeom prst="rect">
              <a:avLst/>
            </a:pr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a:lstStyle/>
            <a:p>
              <a:endParaRPr lang="fr-FR"/>
            </a:p>
          </p:txBody>
        </p:sp>
        <p:sp>
          <p:nvSpPr>
            <p:cNvPr id="6" name="ZoneTexte 5">
              <a:extLst>
                <a:ext uri="{FF2B5EF4-FFF2-40B4-BE49-F238E27FC236}">
                  <a16:creationId xmlns:a16="http://schemas.microsoft.com/office/drawing/2014/main" id="{DF49D9EA-6084-D183-50B8-4BEF3E3C5100}"/>
                </a:ext>
              </a:extLst>
            </p:cNvPr>
            <p:cNvSpPr txBox="1"/>
            <p:nvPr/>
          </p:nvSpPr>
          <p:spPr>
            <a:xfrm>
              <a:off x="726877" y="2538574"/>
              <a:ext cx="4307681" cy="39160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580" tIns="68580" rIns="68580" bIns="68580" numCol="1" spcCol="1270" anchor="b" anchorCtr="0">
              <a:noAutofit/>
            </a:bodyPr>
            <a:lstStyle/>
            <a:p>
              <a:pPr marL="0" lvl="0" indent="0" algn="l" defTabSz="800100">
                <a:lnSpc>
                  <a:spcPct val="90000"/>
                </a:lnSpc>
                <a:spcBef>
                  <a:spcPct val="0"/>
                </a:spcBef>
                <a:spcAft>
                  <a:spcPct val="35000"/>
                </a:spcAft>
                <a:buNone/>
              </a:pPr>
              <a:r>
                <a:rPr lang="fr-FR" dirty="0"/>
                <a:t>S</a:t>
              </a:r>
              <a:r>
                <a:rPr lang="fr-FR" sz="1800" kern="1200" dirty="0" smtClean="0"/>
                <a:t>équence </a:t>
              </a:r>
              <a:r>
                <a:rPr lang="fr-FR" sz="1800" kern="1200" dirty="0"/>
                <a:t>3</a:t>
              </a:r>
            </a:p>
          </p:txBody>
        </p:sp>
      </p:grpSp>
      <p:sp>
        <p:nvSpPr>
          <p:cNvPr id="7" name="Chevron 6">
            <a:extLst>
              <a:ext uri="{FF2B5EF4-FFF2-40B4-BE49-F238E27FC236}">
                <a16:creationId xmlns:a16="http://schemas.microsoft.com/office/drawing/2014/main" id="{9C3C2558-9714-CA47-8562-FF532F20E5B2}"/>
              </a:ext>
            </a:extLst>
          </p:cNvPr>
          <p:cNvSpPr/>
          <p:nvPr/>
        </p:nvSpPr>
        <p:spPr>
          <a:xfrm>
            <a:off x="3309964" y="1799290"/>
            <a:ext cx="1007997" cy="797718"/>
          </a:xfrm>
          <a:prstGeom prst="chevron">
            <a:avLst>
              <a:gd name="adj" fmla="val 70610"/>
            </a:avLst>
          </a:prstGeom>
        </p:spPr>
        <p:style>
          <a:lnRef idx="1">
            <a:schemeClr val="dk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a:lstStyle/>
          <a:p>
            <a:endParaRPr lang="fr-FR"/>
          </a:p>
        </p:txBody>
      </p:sp>
      <p:sp>
        <p:nvSpPr>
          <p:cNvPr id="8" name="Chevron 7">
            <a:extLst>
              <a:ext uri="{FF2B5EF4-FFF2-40B4-BE49-F238E27FC236}">
                <a16:creationId xmlns:a16="http://schemas.microsoft.com/office/drawing/2014/main" id="{6451E0D6-377E-B588-94F5-E15FC0AA103C}"/>
              </a:ext>
            </a:extLst>
          </p:cNvPr>
          <p:cNvSpPr/>
          <p:nvPr/>
        </p:nvSpPr>
        <p:spPr>
          <a:xfrm>
            <a:off x="3915433" y="1799290"/>
            <a:ext cx="1007997" cy="797718"/>
          </a:xfrm>
          <a:prstGeom prst="chevron">
            <a:avLst>
              <a:gd name="adj" fmla="val 70610"/>
            </a:avLst>
          </a:prstGeom>
        </p:spPr>
        <p:style>
          <a:lnRef idx="1">
            <a:schemeClr val="dk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a:lstStyle/>
          <a:p>
            <a:endParaRPr lang="fr-FR"/>
          </a:p>
        </p:txBody>
      </p:sp>
      <p:sp>
        <p:nvSpPr>
          <p:cNvPr id="9" name="Chevron 8">
            <a:extLst>
              <a:ext uri="{FF2B5EF4-FFF2-40B4-BE49-F238E27FC236}">
                <a16:creationId xmlns:a16="http://schemas.microsoft.com/office/drawing/2014/main" id="{60D14DC6-EF1A-3129-0E0B-483C18CDF82F}"/>
              </a:ext>
            </a:extLst>
          </p:cNvPr>
          <p:cNvSpPr/>
          <p:nvPr/>
        </p:nvSpPr>
        <p:spPr>
          <a:xfrm>
            <a:off x="4521380" y="1799290"/>
            <a:ext cx="1007997" cy="797718"/>
          </a:xfrm>
          <a:prstGeom prst="chevron">
            <a:avLst>
              <a:gd name="adj" fmla="val 70610"/>
            </a:avLst>
          </a:prstGeom>
        </p:spPr>
        <p:style>
          <a:lnRef idx="1">
            <a:schemeClr val="dk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a:lstStyle/>
          <a:p>
            <a:endParaRPr lang="fr-FR"/>
          </a:p>
        </p:txBody>
      </p:sp>
      <p:sp>
        <p:nvSpPr>
          <p:cNvPr id="10" name="Chevron 9">
            <a:extLst>
              <a:ext uri="{FF2B5EF4-FFF2-40B4-BE49-F238E27FC236}">
                <a16:creationId xmlns:a16="http://schemas.microsoft.com/office/drawing/2014/main" id="{5D75FB07-E87E-F7AC-6E7A-A180F9D7375B}"/>
              </a:ext>
            </a:extLst>
          </p:cNvPr>
          <p:cNvSpPr/>
          <p:nvPr/>
        </p:nvSpPr>
        <p:spPr>
          <a:xfrm>
            <a:off x="5126848" y="1799290"/>
            <a:ext cx="1007997" cy="797718"/>
          </a:xfrm>
          <a:prstGeom prst="chevron">
            <a:avLst>
              <a:gd name="adj" fmla="val 70610"/>
            </a:avLst>
          </a:prstGeom>
        </p:spPr>
        <p:style>
          <a:lnRef idx="1">
            <a:schemeClr val="dk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a:lstStyle/>
          <a:p>
            <a:endParaRPr lang="fr-FR"/>
          </a:p>
        </p:txBody>
      </p:sp>
      <p:sp>
        <p:nvSpPr>
          <p:cNvPr id="11" name="Chevron 10">
            <a:extLst>
              <a:ext uri="{FF2B5EF4-FFF2-40B4-BE49-F238E27FC236}">
                <a16:creationId xmlns:a16="http://schemas.microsoft.com/office/drawing/2014/main" id="{A5913687-9A47-3D75-3281-8F47D8B70F11}"/>
              </a:ext>
            </a:extLst>
          </p:cNvPr>
          <p:cNvSpPr/>
          <p:nvPr/>
        </p:nvSpPr>
        <p:spPr>
          <a:xfrm>
            <a:off x="5732796" y="1799290"/>
            <a:ext cx="1007997" cy="797718"/>
          </a:xfrm>
          <a:prstGeom prst="chevron">
            <a:avLst>
              <a:gd name="adj" fmla="val 70610"/>
            </a:avLst>
          </a:prstGeom>
        </p:spPr>
        <p:style>
          <a:lnRef idx="1">
            <a:schemeClr val="dk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a:lstStyle/>
          <a:p>
            <a:endParaRPr lang="fr-FR"/>
          </a:p>
        </p:txBody>
      </p:sp>
      <p:sp>
        <p:nvSpPr>
          <p:cNvPr id="12" name="Chevron 11">
            <a:extLst>
              <a:ext uri="{FF2B5EF4-FFF2-40B4-BE49-F238E27FC236}">
                <a16:creationId xmlns:a16="http://schemas.microsoft.com/office/drawing/2014/main" id="{F9C4BEA2-80B0-D991-4FBF-18384C75C405}"/>
              </a:ext>
            </a:extLst>
          </p:cNvPr>
          <p:cNvSpPr/>
          <p:nvPr/>
        </p:nvSpPr>
        <p:spPr>
          <a:xfrm>
            <a:off x="6338264" y="1799290"/>
            <a:ext cx="1007997" cy="797718"/>
          </a:xfrm>
          <a:prstGeom prst="chevron">
            <a:avLst>
              <a:gd name="adj" fmla="val 70610"/>
            </a:avLst>
          </a:prstGeom>
        </p:spPr>
        <p:style>
          <a:lnRef idx="1">
            <a:schemeClr val="dk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a:lstStyle/>
          <a:p>
            <a:endParaRPr lang="fr-FR"/>
          </a:p>
        </p:txBody>
      </p:sp>
      <p:sp>
        <p:nvSpPr>
          <p:cNvPr id="13" name="Chevron 12">
            <a:extLst>
              <a:ext uri="{FF2B5EF4-FFF2-40B4-BE49-F238E27FC236}">
                <a16:creationId xmlns:a16="http://schemas.microsoft.com/office/drawing/2014/main" id="{39D8F90E-A60A-BB21-C9E4-DC717A7397C2}"/>
              </a:ext>
            </a:extLst>
          </p:cNvPr>
          <p:cNvSpPr/>
          <p:nvPr/>
        </p:nvSpPr>
        <p:spPr>
          <a:xfrm>
            <a:off x="6944211" y="1799290"/>
            <a:ext cx="1007997" cy="797718"/>
          </a:xfrm>
          <a:prstGeom prst="chevron">
            <a:avLst>
              <a:gd name="adj" fmla="val 70610"/>
            </a:avLst>
          </a:prstGeom>
        </p:spPr>
        <p:style>
          <a:lnRef idx="1">
            <a:schemeClr val="dk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a:lstStyle/>
          <a:p>
            <a:endParaRPr lang="fr-FR"/>
          </a:p>
        </p:txBody>
      </p:sp>
      <p:grpSp>
        <p:nvGrpSpPr>
          <p:cNvPr id="14" name="Groupe 13">
            <a:extLst>
              <a:ext uri="{FF2B5EF4-FFF2-40B4-BE49-F238E27FC236}">
                <a16:creationId xmlns:a16="http://schemas.microsoft.com/office/drawing/2014/main" id="{5A28DA6D-1126-2BE2-CE78-A2C0FCE68D01}"/>
              </a:ext>
            </a:extLst>
          </p:cNvPr>
          <p:cNvGrpSpPr/>
          <p:nvPr/>
        </p:nvGrpSpPr>
        <p:grpSpPr>
          <a:xfrm>
            <a:off x="3309964" y="1879062"/>
            <a:ext cx="4363681" cy="638175"/>
            <a:chOff x="726877" y="3009953"/>
            <a:chExt cx="4363681" cy="638175"/>
          </a:xfrm>
        </p:grpSpPr>
        <p:sp>
          <p:nvSpPr>
            <p:cNvPr id="15" name="Rectangle 14">
              <a:extLst>
                <a:ext uri="{FF2B5EF4-FFF2-40B4-BE49-F238E27FC236}">
                  <a16:creationId xmlns:a16="http://schemas.microsoft.com/office/drawing/2014/main" id="{02597542-DA3A-52A1-B31E-CB76EC513B30}"/>
                </a:ext>
              </a:extLst>
            </p:cNvPr>
            <p:cNvSpPr/>
            <p:nvPr/>
          </p:nvSpPr>
          <p:spPr>
            <a:xfrm>
              <a:off x="726877" y="3009953"/>
              <a:ext cx="4363681" cy="638175"/>
            </a:xfrm>
            <a:prstGeom prst="rect">
              <a:avLst/>
            </a:prstGeom>
          </p:spPr>
          <p:style>
            <a:lnRef idx="1">
              <a:schemeClr val="dk2">
                <a:hueOff val="0"/>
                <a:satOff val="0"/>
                <a:lumOff val="0"/>
                <a:alphaOff val="0"/>
              </a:schemeClr>
            </a:lnRef>
            <a:fillRef idx="1">
              <a:schemeClr val="lt2">
                <a:hueOff val="0"/>
                <a:satOff val="0"/>
                <a:lumOff val="0"/>
                <a:alphaOff val="0"/>
              </a:schemeClr>
            </a:fillRef>
            <a:effectRef idx="2">
              <a:schemeClr val="lt2">
                <a:hueOff val="0"/>
                <a:satOff val="0"/>
                <a:lumOff val="0"/>
                <a:alphaOff val="0"/>
              </a:schemeClr>
            </a:effectRef>
            <a:fontRef idx="minor">
              <a:schemeClr val="dk1">
                <a:hueOff val="0"/>
                <a:satOff val="0"/>
                <a:lumOff val="0"/>
                <a:alphaOff val="0"/>
              </a:schemeClr>
            </a:fontRef>
          </p:style>
          <p:txBody>
            <a:bodyPr/>
            <a:lstStyle/>
            <a:p>
              <a:endParaRPr lang="fr-FR"/>
            </a:p>
          </p:txBody>
        </p:sp>
        <p:sp>
          <p:nvSpPr>
            <p:cNvPr id="16" name="ZoneTexte 15">
              <a:extLst>
                <a:ext uri="{FF2B5EF4-FFF2-40B4-BE49-F238E27FC236}">
                  <a16:creationId xmlns:a16="http://schemas.microsoft.com/office/drawing/2014/main" id="{1ACB9643-4298-FF28-57DA-668CE53E5D0A}"/>
                </a:ext>
              </a:extLst>
            </p:cNvPr>
            <p:cNvSpPr txBox="1"/>
            <p:nvPr/>
          </p:nvSpPr>
          <p:spPr>
            <a:xfrm>
              <a:off x="726877" y="3009953"/>
              <a:ext cx="4363681" cy="638175"/>
            </a:xfrm>
            <a:prstGeom prst="rect">
              <a:avLst/>
            </a:prstGeom>
            <a:solidFill>
              <a:schemeClr val="accent6">
                <a:lumMod val="40000"/>
                <a:lumOff val="6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marL="0" lvl="0" indent="0" algn="l" defTabSz="800100">
                <a:lnSpc>
                  <a:spcPct val="90000"/>
                </a:lnSpc>
                <a:spcBef>
                  <a:spcPct val="0"/>
                </a:spcBef>
                <a:spcAft>
                  <a:spcPct val="35000"/>
                </a:spcAft>
                <a:buNone/>
              </a:pPr>
              <a:r>
                <a:rPr lang="fr-FR" sz="1800" kern="1200" dirty="0"/>
                <a:t>PRÉVENTION DES RISQUES &amp; ICA 18 h</a:t>
              </a:r>
            </a:p>
          </p:txBody>
        </p:sp>
      </p:grpSp>
      <p:grpSp>
        <p:nvGrpSpPr>
          <p:cNvPr id="17" name="Groupe 16">
            <a:extLst>
              <a:ext uri="{FF2B5EF4-FFF2-40B4-BE49-F238E27FC236}">
                <a16:creationId xmlns:a16="http://schemas.microsoft.com/office/drawing/2014/main" id="{69FD5A80-88C5-1F99-375E-C40EED5700E0}"/>
              </a:ext>
            </a:extLst>
          </p:cNvPr>
          <p:cNvGrpSpPr/>
          <p:nvPr/>
        </p:nvGrpSpPr>
        <p:grpSpPr>
          <a:xfrm>
            <a:off x="9096465" y="1865976"/>
            <a:ext cx="2026346" cy="4052693"/>
            <a:chOff x="7012687" y="504115"/>
            <a:chExt cx="2026346" cy="4052693"/>
          </a:xfrm>
        </p:grpSpPr>
        <p:sp>
          <p:nvSpPr>
            <p:cNvPr id="18" name="Rectangle 17">
              <a:extLst>
                <a:ext uri="{FF2B5EF4-FFF2-40B4-BE49-F238E27FC236}">
                  <a16:creationId xmlns:a16="http://schemas.microsoft.com/office/drawing/2014/main" id="{890C40AF-5A71-09A7-E545-8994DC16431B}"/>
                </a:ext>
              </a:extLst>
            </p:cNvPr>
            <p:cNvSpPr/>
            <p:nvPr/>
          </p:nvSpPr>
          <p:spPr>
            <a:xfrm>
              <a:off x="7012687" y="504115"/>
              <a:ext cx="2026346" cy="4052693"/>
            </a:xfrm>
            <a:prstGeom prst="rect">
              <a:avLst/>
            </a:prstGeom>
            <a:blipFill rotWithShape="0">
              <a:blip r:embed="rId2"/>
              <a:tile tx="0" ty="0" sx="100000" sy="100000" flip="none" algn="tl"/>
            </a:blipFill>
          </p:spPr>
          <p:style>
            <a:lnRef idx="0">
              <a:schemeClr val="dk1">
                <a:alpha val="0"/>
                <a:hueOff val="0"/>
                <a:satOff val="0"/>
                <a:lumOff val="0"/>
                <a:alphaOff val="0"/>
              </a:schemeClr>
            </a:lnRef>
            <a:fillRef idx="0">
              <a:scrgbClr r="0" g="0" b="0"/>
            </a:fillRef>
            <a:effectRef idx="0">
              <a:schemeClr val="lt2">
                <a:alpha val="0"/>
                <a:hueOff val="0"/>
                <a:satOff val="0"/>
                <a:lumOff val="0"/>
                <a:alphaOff val="0"/>
              </a:schemeClr>
            </a:effectRef>
            <a:fontRef idx="minor">
              <a:schemeClr val="tx1">
                <a:hueOff val="0"/>
                <a:satOff val="0"/>
                <a:lumOff val="0"/>
                <a:alphaOff val="0"/>
              </a:schemeClr>
            </a:fontRef>
          </p:style>
          <p:txBody>
            <a:bodyPr/>
            <a:lstStyle/>
            <a:p>
              <a:endParaRPr lang="fr-FR"/>
            </a:p>
          </p:txBody>
        </p:sp>
        <p:sp>
          <p:nvSpPr>
            <p:cNvPr id="19" name="ZoneTexte 18">
              <a:extLst>
                <a:ext uri="{FF2B5EF4-FFF2-40B4-BE49-F238E27FC236}">
                  <a16:creationId xmlns:a16="http://schemas.microsoft.com/office/drawing/2014/main" id="{CAD877EC-9580-51EF-201D-3D07C1B189A8}"/>
                </a:ext>
              </a:extLst>
            </p:cNvPr>
            <p:cNvSpPr txBox="1"/>
            <p:nvPr/>
          </p:nvSpPr>
          <p:spPr>
            <a:xfrm>
              <a:off x="7012687" y="504115"/>
              <a:ext cx="2026346" cy="405269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977900">
                <a:lnSpc>
                  <a:spcPct val="90000"/>
                </a:lnSpc>
                <a:spcBef>
                  <a:spcPct val="0"/>
                </a:spcBef>
                <a:spcAft>
                  <a:spcPct val="35000"/>
                </a:spcAft>
                <a:buNone/>
              </a:pPr>
              <a:r>
                <a:rPr lang="fr-FR" sz="2200" kern="1200" dirty="0"/>
                <a:t>Configuration aéronef/zoning/  équipements</a:t>
              </a:r>
            </a:p>
            <a:p>
              <a:pPr marL="0" lvl="0" indent="0" algn="l" defTabSz="977900">
                <a:lnSpc>
                  <a:spcPct val="90000"/>
                </a:lnSpc>
                <a:spcBef>
                  <a:spcPct val="0"/>
                </a:spcBef>
                <a:spcAft>
                  <a:spcPct val="35000"/>
                </a:spcAft>
                <a:buNone/>
              </a:pPr>
              <a:r>
                <a:rPr lang="fr-FR" sz="2200" dirty="0"/>
                <a:t>Cours </a:t>
              </a:r>
              <a:r>
                <a:rPr lang="fr-FR" sz="2200" kern="1200" dirty="0"/>
                <a:t> 1h</a:t>
              </a:r>
            </a:p>
            <a:p>
              <a:pPr marL="0" lvl="0" indent="0" algn="l" defTabSz="977900">
                <a:lnSpc>
                  <a:spcPct val="90000"/>
                </a:lnSpc>
                <a:spcBef>
                  <a:spcPct val="0"/>
                </a:spcBef>
                <a:spcAft>
                  <a:spcPct val="35000"/>
                </a:spcAft>
                <a:buNone/>
              </a:pPr>
              <a:r>
                <a:rPr lang="fr-FR" sz="2200" kern="1200" dirty="0"/>
                <a:t>TD 2h</a:t>
              </a:r>
            </a:p>
            <a:p>
              <a:pPr marL="0" lvl="0" indent="0" algn="l" defTabSz="977900">
                <a:lnSpc>
                  <a:spcPct val="90000"/>
                </a:lnSpc>
                <a:spcBef>
                  <a:spcPct val="0"/>
                </a:spcBef>
                <a:spcAft>
                  <a:spcPct val="35000"/>
                </a:spcAft>
                <a:buNone/>
              </a:pPr>
              <a:r>
                <a:rPr lang="fr-FR" sz="2200" kern="1200" dirty="0"/>
                <a:t>TP 2h</a:t>
              </a:r>
            </a:p>
          </p:txBody>
        </p:sp>
      </p:grpSp>
      <p:sp>
        <p:nvSpPr>
          <p:cNvPr id="20" name="Secteurs 19">
            <a:extLst>
              <a:ext uri="{FF2B5EF4-FFF2-40B4-BE49-F238E27FC236}">
                <a16:creationId xmlns:a16="http://schemas.microsoft.com/office/drawing/2014/main" id="{DA9501A0-A785-2DC3-AA85-4D675DEB18E0}"/>
              </a:ext>
            </a:extLst>
          </p:cNvPr>
          <p:cNvSpPr/>
          <p:nvPr/>
        </p:nvSpPr>
        <p:spPr>
          <a:xfrm>
            <a:off x="8613311" y="1865976"/>
            <a:ext cx="810538" cy="810538"/>
          </a:xfrm>
          <a:prstGeom prst="pie">
            <a:avLst>
              <a:gd name="adj1" fmla="val 8100000"/>
              <a:gd name="adj2" fmla="val 16200000"/>
            </a:avLst>
          </a:prstGeom>
          <a:scene3d>
            <a:camera prst="orthographicFront"/>
            <a:lightRig rig="flat" dir="t"/>
          </a:scene3d>
          <a:sp3d prstMaterial="plastic">
            <a:bevelT w="120900" h="88900"/>
            <a:bevelB w="88900" h="31750" prst="angle"/>
          </a:sp3d>
        </p:spPr>
        <p:style>
          <a:lnRef idx="1">
            <a:schemeClr val="dk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a:lstStyle/>
          <a:p>
            <a:endParaRPr lang="fr-FR"/>
          </a:p>
        </p:txBody>
      </p:sp>
      <p:pic>
        <p:nvPicPr>
          <p:cNvPr id="23" name="Image 22">
            <a:extLst>
              <a:ext uri="{FF2B5EF4-FFF2-40B4-BE49-F238E27FC236}">
                <a16:creationId xmlns:a16="http://schemas.microsoft.com/office/drawing/2014/main" id="{0CC6DACD-A933-B5EA-6C4C-8C2AC6AD6C88}"/>
              </a:ext>
            </a:extLst>
          </p:cNvPr>
          <p:cNvPicPr>
            <a:picLocks noChangeAspect="1"/>
          </p:cNvPicPr>
          <p:nvPr/>
        </p:nvPicPr>
        <p:blipFill>
          <a:blip r:embed="rId3"/>
          <a:stretch>
            <a:fillRect/>
          </a:stretch>
        </p:blipFill>
        <p:spPr>
          <a:xfrm>
            <a:off x="2533125" y="3202174"/>
            <a:ext cx="6080186" cy="2117637"/>
          </a:xfrm>
          <a:prstGeom prst="rect">
            <a:avLst/>
          </a:prstGeom>
        </p:spPr>
      </p:pic>
    </p:spTree>
    <p:extLst>
      <p:ext uri="{BB962C8B-B14F-4D97-AF65-F5344CB8AC3E}">
        <p14:creationId xmlns:p14="http://schemas.microsoft.com/office/powerpoint/2010/main" val="2166817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a:extLst>
              <a:ext uri="{FF2B5EF4-FFF2-40B4-BE49-F238E27FC236}">
                <a16:creationId xmlns:a16="http://schemas.microsoft.com/office/drawing/2014/main" id="{A05B76A1-B834-3AE4-F11D-F38E8D487D74}"/>
              </a:ext>
            </a:extLst>
          </p:cNvPr>
          <p:cNvGraphicFramePr>
            <a:graphicFrameLocks noGrp="1"/>
          </p:cNvGraphicFramePr>
          <p:nvPr>
            <p:ph sz="quarter" idx="13"/>
          </p:nvPr>
        </p:nvGraphicFramePr>
        <p:xfrm>
          <a:off x="0" y="1076325"/>
          <a:ext cx="6096000" cy="5781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4" name="Image 23">
            <a:extLst>
              <a:ext uri="{FF2B5EF4-FFF2-40B4-BE49-F238E27FC236}">
                <a16:creationId xmlns:a16="http://schemas.microsoft.com/office/drawing/2014/main" id="{48B9009F-E8B7-930E-3D82-8F10218D824C}"/>
              </a:ext>
            </a:extLst>
          </p:cNvPr>
          <p:cNvPicPr>
            <a:picLocks noChangeAspect="1"/>
          </p:cNvPicPr>
          <p:nvPr/>
        </p:nvPicPr>
        <p:blipFill>
          <a:blip r:embed="rId7"/>
          <a:stretch>
            <a:fillRect/>
          </a:stretch>
        </p:blipFill>
        <p:spPr>
          <a:xfrm>
            <a:off x="6365128" y="1591634"/>
            <a:ext cx="5557744" cy="2109509"/>
          </a:xfrm>
          <a:prstGeom prst="rect">
            <a:avLst/>
          </a:prstGeom>
        </p:spPr>
      </p:pic>
      <p:pic>
        <p:nvPicPr>
          <p:cNvPr id="12290" name="Picture 2" descr="F-GRJI | Canadair CRJ-100ER msn7147 de 1996 Brit Air (20/12 ...">
            <a:extLst>
              <a:ext uri="{FF2B5EF4-FFF2-40B4-BE49-F238E27FC236}">
                <a16:creationId xmlns:a16="http://schemas.microsoft.com/office/drawing/2014/main" id="{722388AA-59B6-E373-286B-103B5BD2BE9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45110" y="3753252"/>
            <a:ext cx="3997779" cy="265494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26D076CE-1257-4C97-4B13-0957049A412D}"/>
              </a:ext>
            </a:extLst>
          </p:cNvPr>
          <p:cNvSpPr/>
          <p:nvPr/>
        </p:nvSpPr>
        <p:spPr>
          <a:xfrm>
            <a:off x="6365128" y="3429000"/>
            <a:ext cx="5557744" cy="195943"/>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texte 1">
            <a:extLst>
              <a:ext uri="{FF2B5EF4-FFF2-40B4-BE49-F238E27FC236}">
                <a16:creationId xmlns:a16="http://schemas.microsoft.com/office/drawing/2014/main" id="{904070E4-57F5-B532-1D24-4359AB25F025}"/>
              </a:ext>
            </a:extLst>
          </p:cNvPr>
          <p:cNvSpPr>
            <a:spLocks noGrp="1"/>
          </p:cNvSpPr>
          <p:nvPr>
            <p:ph type="body" sz="quarter" idx="10"/>
          </p:nvPr>
        </p:nvSpPr>
        <p:spPr>
          <a:xfrm>
            <a:off x="2634916" y="559870"/>
            <a:ext cx="8169442" cy="504423"/>
          </a:xfrm>
        </p:spPr>
        <p:txBody>
          <a:bodyPr>
            <a:normAutofit fontScale="85000" lnSpcReduction="10000"/>
          </a:bodyPr>
          <a:lstStyle/>
          <a:p>
            <a:r>
              <a:rPr lang="fr-FR" dirty="0"/>
              <a:t>Module </a:t>
            </a:r>
            <a:r>
              <a:rPr lang="fr-FR" dirty="0" smtClean="0"/>
              <a:t>1 - Séquence 3 - Semaine 3 : </a:t>
            </a:r>
            <a:r>
              <a:rPr lang="fr-FR" dirty="0"/>
              <a:t>intervention sur aéronef</a:t>
            </a:r>
          </a:p>
          <a:p>
            <a:endParaRPr lang="fr-FR" dirty="0"/>
          </a:p>
        </p:txBody>
      </p:sp>
    </p:spTree>
    <p:extLst>
      <p:ext uri="{BB962C8B-B14F-4D97-AF65-F5344CB8AC3E}">
        <p14:creationId xmlns:p14="http://schemas.microsoft.com/office/powerpoint/2010/main" val="33948972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a:extLst>
              <a:ext uri="{FF2B5EF4-FFF2-40B4-BE49-F238E27FC236}">
                <a16:creationId xmlns:a16="http://schemas.microsoft.com/office/drawing/2014/main" id="{A05B76A1-B834-3AE4-F11D-F38E8D487D74}"/>
              </a:ext>
            </a:extLst>
          </p:cNvPr>
          <p:cNvGraphicFramePr>
            <a:graphicFrameLocks noGrp="1"/>
          </p:cNvGraphicFramePr>
          <p:nvPr>
            <p:ph sz="quarter" idx="13"/>
          </p:nvPr>
        </p:nvGraphicFramePr>
        <p:xfrm>
          <a:off x="0" y="1076325"/>
          <a:ext cx="6096000" cy="5781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descr="Visites de maintenance des avions | AvGeek-GP">
            <a:extLst>
              <a:ext uri="{FF2B5EF4-FFF2-40B4-BE49-F238E27FC236}">
                <a16:creationId xmlns:a16="http://schemas.microsoft.com/office/drawing/2014/main" id="{E753C971-6D23-19A4-F8D7-3F8677D6CF8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72441" y="1897973"/>
            <a:ext cx="2927175" cy="1952354"/>
          </a:xfrm>
          <a:prstGeom prst="rect">
            <a:avLst/>
          </a:prstGeom>
          <a:noFill/>
          <a:extLst>
            <a:ext uri="{909E8E84-426E-40DD-AFC4-6F175D3DCCD1}">
              <a14:hiddenFill xmlns:a14="http://schemas.microsoft.com/office/drawing/2010/main">
                <a:solidFill>
                  <a:srgbClr val="FFFFFF"/>
                </a:solidFill>
              </a14:hiddenFill>
            </a:ext>
          </a:extLst>
        </p:spPr>
      </p:pic>
      <p:pic>
        <p:nvPicPr>
          <p:cNvPr id="21" name="Image 20">
            <a:extLst>
              <a:ext uri="{FF2B5EF4-FFF2-40B4-BE49-F238E27FC236}">
                <a16:creationId xmlns:a16="http://schemas.microsoft.com/office/drawing/2014/main" id="{580EBB91-8701-8C01-C856-AB98CF7F7346}"/>
              </a:ext>
            </a:extLst>
          </p:cNvPr>
          <p:cNvPicPr>
            <a:picLocks noChangeAspect="1"/>
          </p:cNvPicPr>
          <p:nvPr/>
        </p:nvPicPr>
        <p:blipFill>
          <a:blip r:embed="rId8"/>
          <a:stretch>
            <a:fillRect/>
          </a:stretch>
        </p:blipFill>
        <p:spPr>
          <a:xfrm>
            <a:off x="9244760" y="1897973"/>
            <a:ext cx="2640079" cy="1952354"/>
          </a:xfrm>
          <a:prstGeom prst="rect">
            <a:avLst/>
          </a:prstGeom>
        </p:spPr>
      </p:pic>
      <p:pic>
        <p:nvPicPr>
          <p:cNvPr id="22" name="Image 21">
            <a:extLst>
              <a:ext uri="{FF2B5EF4-FFF2-40B4-BE49-F238E27FC236}">
                <a16:creationId xmlns:a16="http://schemas.microsoft.com/office/drawing/2014/main" id="{33A604FC-1C05-9EB7-FC8F-4760742C168B}"/>
              </a:ext>
            </a:extLst>
          </p:cNvPr>
          <p:cNvPicPr>
            <a:picLocks noChangeAspect="1"/>
          </p:cNvPicPr>
          <p:nvPr/>
        </p:nvPicPr>
        <p:blipFill>
          <a:blip r:embed="rId9"/>
          <a:stretch>
            <a:fillRect/>
          </a:stretch>
        </p:blipFill>
        <p:spPr>
          <a:xfrm>
            <a:off x="6096000" y="3983850"/>
            <a:ext cx="5807234" cy="1210746"/>
          </a:xfrm>
          <a:prstGeom prst="rect">
            <a:avLst/>
          </a:prstGeom>
        </p:spPr>
      </p:pic>
      <p:pic>
        <p:nvPicPr>
          <p:cNvPr id="23" name="Image 22">
            <a:extLst>
              <a:ext uri="{FF2B5EF4-FFF2-40B4-BE49-F238E27FC236}">
                <a16:creationId xmlns:a16="http://schemas.microsoft.com/office/drawing/2014/main" id="{2766BD81-1726-CC4E-DE68-2C6DC7401472}"/>
              </a:ext>
            </a:extLst>
          </p:cNvPr>
          <p:cNvPicPr>
            <a:picLocks noChangeAspect="1"/>
          </p:cNvPicPr>
          <p:nvPr/>
        </p:nvPicPr>
        <p:blipFill>
          <a:blip r:embed="rId10"/>
          <a:stretch>
            <a:fillRect/>
          </a:stretch>
        </p:blipFill>
        <p:spPr>
          <a:xfrm>
            <a:off x="6126297" y="5381354"/>
            <a:ext cx="5758542" cy="957224"/>
          </a:xfrm>
          <a:prstGeom prst="rect">
            <a:avLst/>
          </a:prstGeom>
        </p:spPr>
      </p:pic>
      <p:sp>
        <p:nvSpPr>
          <p:cNvPr id="6" name="Espace réservé du texte 1">
            <a:extLst>
              <a:ext uri="{FF2B5EF4-FFF2-40B4-BE49-F238E27FC236}">
                <a16:creationId xmlns:a16="http://schemas.microsoft.com/office/drawing/2014/main" id="{E5F69FB3-DF34-940D-9045-EEC9C2759CA0}"/>
              </a:ext>
            </a:extLst>
          </p:cNvPr>
          <p:cNvSpPr>
            <a:spLocks noGrp="1"/>
          </p:cNvSpPr>
          <p:nvPr>
            <p:ph type="body" sz="quarter" idx="10"/>
          </p:nvPr>
        </p:nvSpPr>
        <p:spPr>
          <a:xfrm>
            <a:off x="2634916" y="559870"/>
            <a:ext cx="8169442" cy="504423"/>
          </a:xfrm>
        </p:spPr>
        <p:txBody>
          <a:bodyPr>
            <a:normAutofit fontScale="85000" lnSpcReduction="10000"/>
          </a:bodyPr>
          <a:lstStyle/>
          <a:p>
            <a:r>
              <a:rPr lang="fr-FR" dirty="0"/>
              <a:t>Module </a:t>
            </a:r>
            <a:r>
              <a:rPr lang="fr-FR" dirty="0" smtClean="0"/>
              <a:t>1 - Séquence 3 - </a:t>
            </a:r>
            <a:r>
              <a:rPr lang="fr-FR" dirty="0"/>
              <a:t>Semaine </a:t>
            </a:r>
            <a:r>
              <a:rPr lang="fr-FR" dirty="0" smtClean="0"/>
              <a:t>3 : </a:t>
            </a:r>
            <a:r>
              <a:rPr lang="fr-FR" dirty="0"/>
              <a:t>intervention sur aéronef</a:t>
            </a:r>
          </a:p>
          <a:p>
            <a:endParaRPr lang="fr-FR" dirty="0"/>
          </a:p>
        </p:txBody>
      </p:sp>
    </p:spTree>
    <p:extLst>
      <p:ext uri="{BB962C8B-B14F-4D97-AF65-F5344CB8AC3E}">
        <p14:creationId xmlns:p14="http://schemas.microsoft.com/office/powerpoint/2010/main" val="1452915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a:extLst>
              <a:ext uri="{FF2B5EF4-FFF2-40B4-BE49-F238E27FC236}">
                <a16:creationId xmlns:a16="http://schemas.microsoft.com/office/drawing/2014/main" id="{A05B76A1-B834-3AE4-F11D-F38E8D487D74}"/>
              </a:ext>
            </a:extLst>
          </p:cNvPr>
          <p:cNvGraphicFramePr>
            <a:graphicFrameLocks noGrp="1"/>
          </p:cNvGraphicFramePr>
          <p:nvPr>
            <p:ph sz="quarter" idx="13"/>
          </p:nvPr>
        </p:nvGraphicFramePr>
        <p:xfrm>
          <a:off x="0" y="1076325"/>
          <a:ext cx="6096000" cy="5781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Image 9">
            <a:extLst>
              <a:ext uri="{FF2B5EF4-FFF2-40B4-BE49-F238E27FC236}">
                <a16:creationId xmlns:a16="http://schemas.microsoft.com/office/drawing/2014/main" id="{09CD7A4C-B5C6-51D2-8A1E-57228E017622}"/>
              </a:ext>
            </a:extLst>
          </p:cNvPr>
          <p:cNvPicPr>
            <a:picLocks noChangeAspect="1"/>
          </p:cNvPicPr>
          <p:nvPr/>
        </p:nvPicPr>
        <p:blipFill>
          <a:blip r:embed="rId7"/>
          <a:stretch>
            <a:fillRect/>
          </a:stretch>
        </p:blipFill>
        <p:spPr>
          <a:xfrm>
            <a:off x="6096000" y="1118354"/>
            <a:ext cx="5956330" cy="2074500"/>
          </a:xfrm>
          <a:prstGeom prst="rect">
            <a:avLst/>
          </a:prstGeom>
        </p:spPr>
      </p:pic>
      <p:pic>
        <p:nvPicPr>
          <p:cNvPr id="11" name="Image 10">
            <a:extLst>
              <a:ext uri="{FF2B5EF4-FFF2-40B4-BE49-F238E27FC236}">
                <a16:creationId xmlns:a16="http://schemas.microsoft.com/office/drawing/2014/main" id="{7960A559-F2E3-4FF6-56F8-59F0B9F4EB66}"/>
              </a:ext>
            </a:extLst>
          </p:cNvPr>
          <p:cNvPicPr>
            <a:picLocks noChangeAspect="1"/>
          </p:cNvPicPr>
          <p:nvPr/>
        </p:nvPicPr>
        <p:blipFill>
          <a:blip r:embed="rId8"/>
          <a:stretch>
            <a:fillRect/>
          </a:stretch>
        </p:blipFill>
        <p:spPr>
          <a:xfrm>
            <a:off x="6101022" y="3234883"/>
            <a:ext cx="2532994" cy="3134353"/>
          </a:xfrm>
          <a:prstGeom prst="rect">
            <a:avLst/>
          </a:prstGeom>
        </p:spPr>
      </p:pic>
      <p:pic>
        <p:nvPicPr>
          <p:cNvPr id="13" name="Image 12">
            <a:extLst>
              <a:ext uri="{FF2B5EF4-FFF2-40B4-BE49-F238E27FC236}">
                <a16:creationId xmlns:a16="http://schemas.microsoft.com/office/drawing/2014/main" id="{8FF0D575-BF6A-3239-24AB-37C0DD6BB7CB}"/>
              </a:ext>
            </a:extLst>
          </p:cNvPr>
          <p:cNvPicPr>
            <a:picLocks noChangeAspect="1"/>
          </p:cNvPicPr>
          <p:nvPr/>
        </p:nvPicPr>
        <p:blipFill>
          <a:blip r:embed="rId9"/>
          <a:stretch>
            <a:fillRect/>
          </a:stretch>
        </p:blipFill>
        <p:spPr>
          <a:xfrm>
            <a:off x="7367519" y="3234883"/>
            <a:ext cx="2344201" cy="1836625"/>
          </a:xfrm>
          <a:prstGeom prst="rect">
            <a:avLst/>
          </a:prstGeom>
        </p:spPr>
      </p:pic>
      <p:pic>
        <p:nvPicPr>
          <p:cNvPr id="14" name="Image 13">
            <a:extLst>
              <a:ext uri="{FF2B5EF4-FFF2-40B4-BE49-F238E27FC236}">
                <a16:creationId xmlns:a16="http://schemas.microsoft.com/office/drawing/2014/main" id="{FBD3027F-01CA-9167-2B73-FBA98609A704}"/>
              </a:ext>
            </a:extLst>
          </p:cNvPr>
          <p:cNvPicPr>
            <a:picLocks noChangeAspect="1"/>
          </p:cNvPicPr>
          <p:nvPr/>
        </p:nvPicPr>
        <p:blipFill>
          <a:blip r:embed="rId10"/>
          <a:stretch>
            <a:fillRect/>
          </a:stretch>
        </p:blipFill>
        <p:spPr>
          <a:xfrm>
            <a:off x="9219981" y="3234883"/>
            <a:ext cx="2835224" cy="3134353"/>
          </a:xfrm>
          <a:prstGeom prst="rect">
            <a:avLst/>
          </a:prstGeom>
        </p:spPr>
      </p:pic>
      <p:sp>
        <p:nvSpPr>
          <p:cNvPr id="6" name="Espace réservé du texte 1">
            <a:extLst>
              <a:ext uri="{FF2B5EF4-FFF2-40B4-BE49-F238E27FC236}">
                <a16:creationId xmlns:a16="http://schemas.microsoft.com/office/drawing/2014/main" id="{80EC1C44-A24A-FF1B-BE28-66A28BCB3534}"/>
              </a:ext>
            </a:extLst>
          </p:cNvPr>
          <p:cNvSpPr>
            <a:spLocks noGrp="1"/>
          </p:cNvSpPr>
          <p:nvPr>
            <p:ph type="body" sz="quarter" idx="10"/>
          </p:nvPr>
        </p:nvSpPr>
        <p:spPr>
          <a:xfrm>
            <a:off x="2634916" y="559870"/>
            <a:ext cx="8169442" cy="504423"/>
          </a:xfrm>
        </p:spPr>
        <p:txBody>
          <a:bodyPr>
            <a:normAutofit fontScale="85000" lnSpcReduction="10000"/>
          </a:bodyPr>
          <a:lstStyle/>
          <a:p>
            <a:r>
              <a:rPr lang="fr-FR" dirty="0"/>
              <a:t>Module </a:t>
            </a:r>
            <a:r>
              <a:rPr lang="fr-FR" dirty="0" smtClean="0"/>
              <a:t>1 - Séquence 3 - Semaine 3 : </a:t>
            </a:r>
            <a:r>
              <a:rPr lang="fr-FR" dirty="0"/>
              <a:t>intervention sur aéronef</a:t>
            </a:r>
          </a:p>
          <a:p>
            <a:endParaRPr lang="fr-FR" dirty="0"/>
          </a:p>
        </p:txBody>
      </p:sp>
    </p:spTree>
    <p:extLst>
      <p:ext uri="{BB962C8B-B14F-4D97-AF65-F5344CB8AC3E}">
        <p14:creationId xmlns:p14="http://schemas.microsoft.com/office/powerpoint/2010/main" val="13634241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a:extLst>
              <a:ext uri="{FF2B5EF4-FFF2-40B4-BE49-F238E27FC236}">
                <a16:creationId xmlns:a16="http://schemas.microsoft.com/office/drawing/2014/main" id="{A05B76A1-B834-3AE4-F11D-F38E8D487D74}"/>
              </a:ext>
            </a:extLst>
          </p:cNvPr>
          <p:cNvGraphicFramePr>
            <a:graphicFrameLocks noGrp="1"/>
          </p:cNvGraphicFramePr>
          <p:nvPr>
            <p:ph sz="quarter" idx="13"/>
          </p:nvPr>
        </p:nvGraphicFramePr>
        <p:xfrm>
          <a:off x="0" y="1076325"/>
          <a:ext cx="6096000" cy="5781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Image 9">
            <a:extLst>
              <a:ext uri="{FF2B5EF4-FFF2-40B4-BE49-F238E27FC236}">
                <a16:creationId xmlns:a16="http://schemas.microsoft.com/office/drawing/2014/main" id="{09CD7A4C-B5C6-51D2-8A1E-57228E017622}"/>
              </a:ext>
            </a:extLst>
          </p:cNvPr>
          <p:cNvPicPr>
            <a:picLocks noChangeAspect="1"/>
          </p:cNvPicPr>
          <p:nvPr/>
        </p:nvPicPr>
        <p:blipFill>
          <a:blip r:embed="rId7"/>
          <a:stretch>
            <a:fillRect/>
          </a:stretch>
        </p:blipFill>
        <p:spPr>
          <a:xfrm>
            <a:off x="6096000" y="1118354"/>
            <a:ext cx="5956330" cy="2074500"/>
          </a:xfrm>
          <a:prstGeom prst="rect">
            <a:avLst/>
          </a:prstGeom>
        </p:spPr>
      </p:pic>
      <p:pic>
        <p:nvPicPr>
          <p:cNvPr id="4" name="Image 3">
            <a:extLst>
              <a:ext uri="{FF2B5EF4-FFF2-40B4-BE49-F238E27FC236}">
                <a16:creationId xmlns:a16="http://schemas.microsoft.com/office/drawing/2014/main" id="{48720E58-C70C-D02A-D829-B236CA30C791}"/>
              </a:ext>
            </a:extLst>
          </p:cNvPr>
          <p:cNvPicPr>
            <a:picLocks noChangeAspect="1"/>
          </p:cNvPicPr>
          <p:nvPr/>
        </p:nvPicPr>
        <p:blipFill>
          <a:blip r:embed="rId8"/>
          <a:stretch>
            <a:fillRect/>
          </a:stretch>
        </p:blipFill>
        <p:spPr>
          <a:xfrm>
            <a:off x="8983367" y="3234883"/>
            <a:ext cx="2458231" cy="2517228"/>
          </a:xfrm>
          <a:prstGeom prst="rect">
            <a:avLst/>
          </a:prstGeom>
        </p:spPr>
      </p:pic>
      <p:pic>
        <p:nvPicPr>
          <p:cNvPr id="6" name="Image 5">
            <a:extLst>
              <a:ext uri="{FF2B5EF4-FFF2-40B4-BE49-F238E27FC236}">
                <a16:creationId xmlns:a16="http://schemas.microsoft.com/office/drawing/2014/main" id="{69FFB698-1C36-E3C5-9AFD-F48606A85076}"/>
              </a:ext>
            </a:extLst>
          </p:cNvPr>
          <p:cNvPicPr>
            <a:picLocks noChangeAspect="1"/>
          </p:cNvPicPr>
          <p:nvPr/>
        </p:nvPicPr>
        <p:blipFill>
          <a:blip r:embed="rId9"/>
          <a:stretch>
            <a:fillRect/>
          </a:stretch>
        </p:blipFill>
        <p:spPr>
          <a:xfrm>
            <a:off x="6101022" y="3234883"/>
            <a:ext cx="2532994" cy="3134353"/>
          </a:xfrm>
          <a:prstGeom prst="rect">
            <a:avLst/>
          </a:prstGeom>
        </p:spPr>
      </p:pic>
      <p:pic>
        <p:nvPicPr>
          <p:cNvPr id="8" name="Image 7">
            <a:extLst>
              <a:ext uri="{FF2B5EF4-FFF2-40B4-BE49-F238E27FC236}">
                <a16:creationId xmlns:a16="http://schemas.microsoft.com/office/drawing/2014/main" id="{2F0148AA-75CB-FDAE-BF17-8124E4F3D36F}"/>
              </a:ext>
            </a:extLst>
          </p:cNvPr>
          <p:cNvPicPr>
            <a:picLocks noChangeAspect="1"/>
          </p:cNvPicPr>
          <p:nvPr/>
        </p:nvPicPr>
        <p:blipFill>
          <a:blip r:embed="rId10"/>
          <a:stretch>
            <a:fillRect/>
          </a:stretch>
        </p:blipFill>
        <p:spPr>
          <a:xfrm>
            <a:off x="8864505" y="4624563"/>
            <a:ext cx="2695954" cy="1661535"/>
          </a:xfrm>
          <a:prstGeom prst="rect">
            <a:avLst/>
          </a:prstGeom>
        </p:spPr>
      </p:pic>
      <p:sp>
        <p:nvSpPr>
          <p:cNvPr id="9" name="Espace réservé du texte 1">
            <a:extLst>
              <a:ext uri="{FF2B5EF4-FFF2-40B4-BE49-F238E27FC236}">
                <a16:creationId xmlns:a16="http://schemas.microsoft.com/office/drawing/2014/main" id="{A3FCF389-E53F-6881-C69D-E304E2B242A8}"/>
              </a:ext>
            </a:extLst>
          </p:cNvPr>
          <p:cNvSpPr>
            <a:spLocks noGrp="1"/>
          </p:cNvSpPr>
          <p:nvPr>
            <p:ph type="body" sz="quarter" idx="10"/>
          </p:nvPr>
        </p:nvSpPr>
        <p:spPr>
          <a:xfrm>
            <a:off x="2634916" y="559870"/>
            <a:ext cx="8169442" cy="504423"/>
          </a:xfrm>
        </p:spPr>
        <p:txBody>
          <a:bodyPr>
            <a:normAutofit fontScale="85000" lnSpcReduction="10000"/>
          </a:bodyPr>
          <a:lstStyle/>
          <a:p>
            <a:r>
              <a:rPr lang="fr-FR" dirty="0"/>
              <a:t>Module </a:t>
            </a:r>
            <a:r>
              <a:rPr lang="fr-FR" dirty="0" smtClean="0"/>
              <a:t>1</a:t>
            </a:r>
            <a:r>
              <a:rPr lang="fr-FR" dirty="0"/>
              <a:t> </a:t>
            </a:r>
            <a:r>
              <a:rPr lang="fr-FR" dirty="0" smtClean="0"/>
              <a:t>-</a:t>
            </a:r>
            <a:r>
              <a:rPr lang="fr-FR" dirty="0" smtClean="0"/>
              <a:t> </a:t>
            </a:r>
            <a:r>
              <a:rPr lang="fr-FR" dirty="0"/>
              <a:t>Séquence </a:t>
            </a:r>
            <a:r>
              <a:rPr lang="fr-FR" dirty="0" smtClean="0"/>
              <a:t>3 - </a:t>
            </a:r>
            <a:r>
              <a:rPr lang="fr-FR" dirty="0"/>
              <a:t>Semaine </a:t>
            </a:r>
            <a:r>
              <a:rPr lang="fr-FR" dirty="0" smtClean="0"/>
              <a:t>3 : </a:t>
            </a:r>
            <a:r>
              <a:rPr lang="fr-FR" dirty="0"/>
              <a:t>intervention sur aéronef</a:t>
            </a:r>
          </a:p>
          <a:p>
            <a:endParaRPr lang="fr-FR" dirty="0"/>
          </a:p>
        </p:txBody>
      </p:sp>
    </p:spTree>
    <p:extLst>
      <p:ext uri="{BB962C8B-B14F-4D97-AF65-F5344CB8AC3E}">
        <p14:creationId xmlns:p14="http://schemas.microsoft.com/office/powerpoint/2010/main" val="2462973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D8EE771-6BB1-82AE-69E0-4C7A6DDE9F00}"/>
              </a:ext>
            </a:extLst>
          </p:cNvPr>
          <p:cNvSpPr>
            <a:spLocks noGrp="1"/>
          </p:cNvSpPr>
          <p:nvPr>
            <p:ph type="body" sz="quarter" idx="10"/>
          </p:nvPr>
        </p:nvSpPr>
        <p:spPr>
          <a:xfrm>
            <a:off x="2634916" y="559870"/>
            <a:ext cx="8169442" cy="504423"/>
          </a:xfrm>
        </p:spPr>
        <p:txBody>
          <a:bodyPr>
            <a:normAutofit fontScale="85000" lnSpcReduction="10000"/>
          </a:bodyPr>
          <a:lstStyle/>
          <a:p>
            <a:r>
              <a:rPr lang="fr-FR" dirty="0"/>
              <a:t>Module </a:t>
            </a:r>
            <a:r>
              <a:rPr lang="fr-FR" dirty="0" smtClean="0"/>
              <a:t>1 - </a:t>
            </a:r>
            <a:r>
              <a:rPr lang="fr-FR" dirty="0"/>
              <a:t>Séquence </a:t>
            </a:r>
            <a:r>
              <a:rPr lang="fr-FR" dirty="0" smtClean="0"/>
              <a:t>3 - </a:t>
            </a:r>
            <a:r>
              <a:rPr lang="fr-FR" dirty="0"/>
              <a:t>Semaine </a:t>
            </a:r>
            <a:r>
              <a:rPr lang="fr-FR" dirty="0" smtClean="0"/>
              <a:t>3 : </a:t>
            </a:r>
            <a:r>
              <a:rPr lang="fr-FR" dirty="0"/>
              <a:t>intervention sur aéronef</a:t>
            </a:r>
          </a:p>
          <a:p>
            <a:endParaRPr lang="fr-FR" dirty="0"/>
          </a:p>
        </p:txBody>
      </p:sp>
      <p:graphicFrame>
        <p:nvGraphicFramePr>
          <p:cNvPr id="5" name="Espace réservé du contenu 4">
            <a:extLst>
              <a:ext uri="{FF2B5EF4-FFF2-40B4-BE49-F238E27FC236}">
                <a16:creationId xmlns:a16="http://schemas.microsoft.com/office/drawing/2014/main" id="{A05B76A1-B834-3AE4-F11D-F38E8D487D74}"/>
              </a:ext>
            </a:extLst>
          </p:cNvPr>
          <p:cNvGraphicFramePr>
            <a:graphicFrameLocks noGrp="1"/>
          </p:cNvGraphicFramePr>
          <p:nvPr>
            <p:ph sz="quarter" idx="13"/>
          </p:nvPr>
        </p:nvGraphicFramePr>
        <p:xfrm>
          <a:off x="0" y="1076325"/>
          <a:ext cx="6096000" cy="5781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Image 11">
            <a:extLst>
              <a:ext uri="{FF2B5EF4-FFF2-40B4-BE49-F238E27FC236}">
                <a16:creationId xmlns:a16="http://schemas.microsoft.com/office/drawing/2014/main" id="{3D9700CA-33C3-DCE6-CC1C-F7AA64A3FDB8}"/>
              </a:ext>
            </a:extLst>
          </p:cNvPr>
          <p:cNvPicPr>
            <a:picLocks noChangeAspect="1"/>
          </p:cNvPicPr>
          <p:nvPr/>
        </p:nvPicPr>
        <p:blipFill>
          <a:blip r:embed="rId7"/>
          <a:stretch>
            <a:fillRect/>
          </a:stretch>
        </p:blipFill>
        <p:spPr>
          <a:xfrm>
            <a:off x="8833812" y="1420393"/>
            <a:ext cx="3440080" cy="2546769"/>
          </a:xfrm>
          <a:prstGeom prst="rect">
            <a:avLst/>
          </a:prstGeom>
        </p:spPr>
      </p:pic>
      <p:pic>
        <p:nvPicPr>
          <p:cNvPr id="15" name="Image 14">
            <a:extLst>
              <a:ext uri="{FF2B5EF4-FFF2-40B4-BE49-F238E27FC236}">
                <a16:creationId xmlns:a16="http://schemas.microsoft.com/office/drawing/2014/main" id="{B1A90F76-6B28-3676-E6C0-728B133F9D64}"/>
              </a:ext>
            </a:extLst>
          </p:cNvPr>
          <p:cNvPicPr>
            <a:picLocks noChangeAspect="1"/>
          </p:cNvPicPr>
          <p:nvPr/>
        </p:nvPicPr>
        <p:blipFill>
          <a:blip r:embed="rId8"/>
          <a:stretch>
            <a:fillRect/>
          </a:stretch>
        </p:blipFill>
        <p:spPr>
          <a:xfrm>
            <a:off x="6505523" y="4463561"/>
            <a:ext cx="4754345" cy="2368713"/>
          </a:xfrm>
          <a:prstGeom prst="rect">
            <a:avLst/>
          </a:prstGeom>
        </p:spPr>
      </p:pic>
      <p:pic>
        <p:nvPicPr>
          <p:cNvPr id="11" name="Image 10">
            <a:extLst>
              <a:ext uri="{FF2B5EF4-FFF2-40B4-BE49-F238E27FC236}">
                <a16:creationId xmlns:a16="http://schemas.microsoft.com/office/drawing/2014/main" id="{7960A559-F2E3-4FF6-56F8-59F0B9F4EB66}"/>
              </a:ext>
            </a:extLst>
          </p:cNvPr>
          <p:cNvPicPr>
            <a:picLocks noChangeAspect="1"/>
          </p:cNvPicPr>
          <p:nvPr/>
        </p:nvPicPr>
        <p:blipFill>
          <a:blip r:embed="rId9"/>
          <a:stretch>
            <a:fillRect/>
          </a:stretch>
        </p:blipFill>
        <p:spPr>
          <a:xfrm>
            <a:off x="6144883" y="1136252"/>
            <a:ext cx="2688930" cy="3327309"/>
          </a:xfrm>
          <a:prstGeom prst="rect">
            <a:avLst/>
          </a:prstGeom>
        </p:spPr>
      </p:pic>
      <p:pic>
        <p:nvPicPr>
          <p:cNvPr id="3" name="Image 2">
            <a:extLst>
              <a:ext uri="{FF2B5EF4-FFF2-40B4-BE49-F238E27FC236}">
                <a16:creationId xmlns:a16="http://schemas.microsoft.com/office/drawing/2014/main" id="{EDF0D5AF-8FE7-907F-312F-E86BDFED4B9E}"/>
              </a:ext>
            </a:extLst>
          </p:cNvPr>
          <p:cNvPicPr>
            <a:picLocks noChangeAspect="1"/>
          </p:cNvPicPr>
          <p:nvPr/>
        </p:nvPicPr>
        <p:blipFill>
          <a:blip r:embed="rId10"/>
          <a:stretch>
            <a:fillRect/>
          </a:stretch>
        </p:blipFill>
        <p:spPr>
          <a:xfrm>
            <a:off x="9243336" y="3384594"/>
            <a:ext cx="2695954" cy="1661535"/>
          </a:xfrm>
          <a:prstGeom prst="rect">
            <a:avLst/>
          </a:prstGeom>
        </p:spPr>
      </p:pic>
    </p:spTree>
    <p:extLst>
      <p:ext uri="{BB962C8B-B14F-4D97-AF65-F5344CB8AC3E}">
        <p14:creationId xmlns:p14="http://schemas.microsoft.com/office/powerpoint/2010/main" val="18095006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D8EE771-6BB1-82AE-69E0-4C7A6DDE9F00}"/>
              </a:ext>
            </a:extLst>
          </p:cNvPr>
          <p:cNvSpPr>
            <a:spLocks noGrp="1"/>
          </p:cNvSpPr>
          <p:nvPr>
            <p:ph type="body" sz="quarter" idx="10"/>
          </p:nvPr>
        </p:nvSpPr>
        <p:spPr>
          <a:xfrm>
            <a:off x="2634916" y="559870"/>
            <a:ext cx="8145379" cy="504423"/>
          </a:xfrm>
        </p:spPr>
        <p:txBody>
          <a:bodyPr>
            <a:normAutofit fontScale="85000" lnSpcReduction="10000"/>
          </a:bodyPr>
          <a:lstStyle/>
          <a:p>
            <a:r>
              <a:rPr lang="fr-FR" dirty="0"/>
              <a:t>Module </a:t>
            </a:r>
            <a:r>
              <a:rPr lang="fr-FR" dirty="0" smtClean="0"/>
              <a:t>1 - </a:t>
            </a:r>
            <a:r>
              <a:rPr lang="fr-FR" dirty="0"/>
              <a:t>Séquence </a:t>
            </a:r>
            <a:r>
              <a:rPr lang="fr-FR" dirty="0" smtClean="0"/>
              <a:t>3 - </a:t>
            </a:r>
            <a:r>
              <a:rPr lang="fr-FR" dirty="0"/>
              <a:t>Semaine </a:t>
            </a:r>
            <a:r>
              <a:rPr lang="fr-FR" dirty="0" smtClean="0"/>
              <a:t>3 : </a:t>
            </a:r>
            <a:r>
              <a:rPr lang="fr-FR" dirty="0"/>
              <a:t>intervention sur aéronef</a:t>
            </a:r>
          </a:p>
          <a:p>
            <a:endParaRPr lang="fr-FR" dirty="0"/>
          </a:p>
        </p:txBody>
      </p:sp>
      <p:graphicFrame>
        <p:nvGraphicFramePr>
          <p:cNvPr id="5" name="Espace réservé du contenu 4">
            <a:extLst>
              <a:ext uri="{FF2B5EF4-FFF2-40B4-BE49-F238E27FC236}">
                <a16:creationId xmlns:a16="http://schemas.microsoft.com/office/drawing/2014/main" id="{A05B76A1-B834-3AE4-F11D-F38E8D487D74}"/>
              </a:ext>
            </a:extLst>
          </p:cNvPr>
          <p:cNvGraphicFramePr>
            <a:graphicFrameLocks noGrp="1"/>
          </p:cNvGraphicFramePr>
          <p:nvPr>
            <p:ph sz="quarter" idx="13"/>
          </p:nvPr>
        </p:nvGraphicFramePr>
        <p:xfrm>
          <a:off x="0" y="1076325"/>
          <a:ext cx="6096000" cy="5781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 2">
            <a:extLst>
              <a:ext uri="{FF2B5EF4-FFF2-40B4-BE49-F238E27FC236}">
                <a16:creationId xmlns:a16="http://schemas.microsoft.com/office/drawing/2014/main" id="{EDF0D5AF-8FE7-907F-312F-E86BDFED4B9E}"/>
              </a:ext>
            </a:extLst>
          </p:cNvPr>
          <p:cNvPicPr>
            <a:picLocks noChangeAspect="1"/>
          </p:cNvPicPr>
          <p:nvPr/>
        </p:nvPicPr>
        <p:blipFill>
          <a:blip r:embed="rId7"/>
          <a:stretch>
            <a:fillRect/>
          </a:stretch>
        </p:blipFill>
        <p:spPr>
          <a:xfrm>
            <a:off x="9104048" y="4624563"/>
            <a:ext cx="2695954" cy="1661535"/>
          </a:xfrm>
          <a:prstGeom prst="rect">
            <a:avLst/>
          </a:prstGeom>
        </p:spPr>
      </p:pic>
      <p:pic>
        <p:nvPicPr>
          <p:cNvPr id="4" name="Image 3">
            <a:extLst>
              <a:ext uri="{FF2B5EF4-FFF2-40B4-BE49-F238E27FC236}">
                <a16:creationId xmlns:a16="http://schemas.microsoft.com/office/drawing/2014/main" id="{4F250B42-8140-17D2-0E28-5E0F64487A23}"/>
              </a:ext>
            </a:extLst>
          </p:cNvPr>
          <p:cNvPicPr>
            <a:picLocks noChangeAspect="1"/>
          </p:cNvPicPr>
          <p:nvPr/>
        </p:nvPicPr>
        <p:blipFill>
          <a:blip r:embed="rId8"/>
          <a:stretch>
            <a:fillRect/>
          </a:stretch>
        </p:blipFill>
        <p:spPr>
          <a:xfrm>
            <a:off x="6231541" y="4340772"/>
            <a:ext cx="2458231" cy="2517228"/>
          </a:xfrm>
          <a:prstGeom prst="rect">
            <a:avLst/>
          </a:prstGeom>
        </p:spPr>
      </p:pic>
      <p:pic>
        <p:nvPicPr>
          <p:cNvPr id="6" name="Image 5">
            <a:extLst>
              <a:ext uri="{FF2B5EF4-FFF2-40B4-BE49-F238E27FC236}">
                <a16:creationId xmlns:a16="http://schemas.microsoft.com/office/drawing/2014/main" id="{33EE718F-B8C2-1CB4-0120-3AD6AE0693AF}"/>
              </a:ext>
            </a:extLst>
          </p:cNvPr>
          <p:cNvPicPr>
            <a:picLocks noChangeAspect="1"/>
          </p:cNvPicPr>
          <p:nvPr/>
        </p:nvPicPr>
        <p:blipFill>
          <a:blip r:embed="rId9"/>
          <a:stretch>
            <a:fillRect/>
          </a:stretch>
        </p:blipFill>
        <p:spPr>
          <a:xfrm>
            <a:off x="7177472" y="1253770"/>
            <a:ext cx="4278804" cy="3025248"/>
          </a:xfrm>
          <a:prstGeom prst="rect">
            <a:avLst/>
          </a:prstGeom>
        </p:spPr>
      </p:pic>
    </p:spTree>
    <p:extLst>
      <p:ext uri="{BB962C8B-B14F-4D97-AF65-F5344CB8AC3E}">
        <p14:creationId xmlns:p14="http://schemas.microsoft.com/office/powerpoint/2010/main" val="2733919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689E73A-9073-A6F5-61C8-DC3F58DBCB14}"/>
              </a:ext>
            </a:extLst>
          </p:cNvPr>
          <p:cNvSpPr>
            <a:spLocks noGrp="1"/>
          </p:cNvSpPr>
          <p:nvPr>
            <p:ph type="body" sz="quarter" idx="10"/>
          </p:nvPr>
        </p:nvSpPr>
        <p:spPr>
          <a:xfrm>
            <a:off x="2634916" y="559870"/>
            <a:ext cx="8169442" cy="504423"/>
          </a:xfrm>
        </p:spPr>
        <p:txBody>
          <a:bodyPr anchor="ctr" anchorCtr="1">
            <a:normAutofit/>
          </a:bodyPr>
          <a:lstStyle/>
          <a:p>
            <a:r>
              <a:rPr lang="fr-FR" dirty="0"/>
              <a:t>M</a:t>
            </a:r>
            <a:r>
              <a:rPr lang="fr-FR" dirty="0" smtClean="0"/>
              <a:t>odule 1 - Séquence 3 : </a:t>
            </a:r>
            <a:r>
              <a:rPr lang="fr-FR" dirty="0"/>
              <a:t>les exigences réglementaires</a:t>
            </a:r>
          </a:p>
        </p:txBody>
      </p:sp>
      <p:pic>
        <p:nvPicPr>
          <p:cNvPr id="8" name="Espace réservé du contenu 7">
            <a:extLst>
              <a:ext uri="{FF2B5EF4-FFF2-40B4-BE49-F238E27FC236}">
                <a16:creationId xmlns:a16="http://schemas.microsoft.com/office/drawing/2014/main" id="{0DF070F6-8982-DB26-0060-9F87AB61032B}"/>
              </a:ext>
            </a:extLst>
          </p:cNvPr>
          <p:cNvPicPr>
            <a:picLocks noGrp="1" noChangeAspect="1"/>
          </p:cNvPicPr>
          <p:nvPr>
            <p:ph sz="quarter" idx="11"/>
          </p:nvPr>
        </p:nvPicPr>
        <p:blipFill>
          <a:blip r:embed="rId2"/>
          <a:stretch>
            <a:fillRect/>
          </a:stretch>
        </p:blipFill>
        <p:spPr>
          <a:xfrm>
            <a:off x="812800" y="1198562"/>
            <a:ext cx="10566400" cy="5537200"/>
          </a:xfrm>
          <a:prstGeom prst="rect">
            <a:avLst/>
          </a:prstGeom>
        </p:spPr>
      </p:pic>
    </p:spTree>
    <p:extLst>
      <p:ext uri="{BB962C8B-B14F-4D97-AF65-F5344CB8AC3E}">
        <p14:creationId xmlns:p14="http://schemas.microsoft.com/office/powerpoint/2010/main" val="795628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6FABB34-1723-4503-A9A4-D5E0EB6CC423}"/>
              </a:ext>
            </a:extLst>
          </p:cNvPr>
          <p:cNvSpPr>
            <a:spLocks noGrp="1"/>
          </p:cNvSpPr>
          <p:nvPr>
            <p:ph type="body" sz="quarter" idx="10"/>
          </p:nvPr>
        </p:nvSpPr>
        <p:spPr>
          <a:xfrm>
            <a:off x="2610853" y="559870"/>
            <a:ext cx="8181473" cy="504423"/>
          </a:xfrm>
        </p:spPr>
        <p:txBody>
          <a:bodyPr/>
          <a:lstStyle/>
          <a:p>
            <a:r>
              <a:rPr lang="fr-FR" dirty="0"/>
              <a:t>Actions envisageables dans le cadre du SGS</a:t>
            </a:r>
          </a:p>
        </p:txBody>
      </p:sp>
      <p:sp>
        <p:nvSpPr>
          <p:cNvPr id="4" name="Espace réservé du contenu 3">
            <a:extLst>
              <a:ext uri="{FF2B5EF4-FFF2-40B4-BE49-F238E27FC236}">
                <a16:creationId xmlns:a16="http://schemas.microsoft.com/office/drawing/2014/main" id="{85446D13-5F2A-40B4-B459-3B66AD79149C}"/>
              </a:ext>
            </a:extLst>
          </p:cNvPr>
          <p:cNvSpPr>
            <a:spLocks noGrp="1"/>
          </p:cNvSpPr>
          <p:nvPr>
            <p:ph sz="quarter" idx="13"/>
          </p:nvPr>
        </p:nvSpPr>
        <p:spPr/>
        <p:txBody>
          <a:bodyPr/>
          <a:lstStyle/>
          <a:p>
            <a:r>
              <a:rPr lang="fr-FR" dirty="0"/>
              <a:t>Écart constaté</a:t>
            </a:r>
          </a:p>
          <a:p>
            <a:r>
              <a:rPr lang="fr-FR" dirty="0"/>
              <a:t>Quoi </a:t>
            </a:r>
            <a:r>
              <a:rPr lang="fr-FR" dirty="0" smtClean="0"/>
              <a:t>faire ?</a:t>
            </a:r>
            <a:endParaRPr lang="fr-FR" dirty="0"/>
          </a:p>
          <a:p>
            <a:r>
              <a:rPr lang="fr-FR" dirty="0">
                <a:hlinkClick r:id="rId2"/>
              </a:rPr>
              <a:t>Règlement (UE) No376/2014</a:t>
            </a:r>
            <a:endParaRPr lang="fr-FR" dirty="0"/>
          </a:p>
          <a:p>
            <a:r>
              <a:rPr lang="fr-FR" dirty="0">
                <a:hlinkClick r:id="rId3"/>
              </a:rPr>
              <a:t>Règlement d’exécution (UE) No2015/1018</a:t>
            </a:r>
            <a:endParaRPr lang="fr-FR" dirty="0"/>
          </a:p>
          <a:p>
            <a:r>
              <a:rPr lang="fr-FR" dirty="0"/>
              <a:t>Guide OSAC</a:t>
            </a:r>
          </a:p>
          <a:p>
            <a:pPr lvl="1"/>
            <a:r>
              <a:rPr lang="fr-FR" b="1" dirty="0"/>
              <a:t>système de notification d’événements de sécurité ECCAIRS 2</a:t>
            </a:r>
            <a:endParaRPr lang="fr-FR" dirty="0"/>
          </a:p>
        </p:txBody>
      </p:sp>
      <p:pic>
        <p:nvPicPr>
          <p:cNvPr id="1026" name="Picture 2" descr="30 juin 2023 : Entrée en service d’ECCAIRS 2 | OSAC">
            <a:extLst>
              <a:ext uri="{FF2B5EF4-FFF2-40B4-BE49-F238E27FC236}">
                <a16:creationId xmlns:a16="http://schemas.microsoft.com/office/drawing/2014/main" id="{F02E553D-61B7-49BE-8B88-BE39BECAA507}"/>
              </a:ext>
            </a:extLst>
          </p:cNvPr>
          <p:cNvPicPr>
            <a:picLocks noGrp="1" noChangeAspect="1" noChangeArrowheads="1"/>
          </p:cNvPicPr>
          <p:nvPr>
            <p:ph sz="quarter" idx="12"/>
          </p:nvPr>
        </p:nvPicPr>
        <p:blipFill>
          <a:blip r:embed="rId4">
            <a:extLst>
              <a:ext uri="{28A0092B-C50C-407E-A947-70E740481C1C}">
                <a14:useLocalDpi xmlns:a14="http://schemas.microsoft.com/office/drawing/2010/main" val="0"/>
              </a:ext>
            </a:extLst>
          </a:blip>
          <a:srcRect/>
          <a:stretch>
            <a:fillRect/>
          </a:stretch>
        </p:blipFill>
        <p:spPr bwMode="auto">
          <a:xfrm>
            <a:off x="5982984" y="2443163"/>
            <a:ext cx="6096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14401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DE6D476-1555-417D-A4BD-B9A69BF48644}"/>
              </a:ext>
            </a:extLst>
          </p:cNvPr>
          <p:cNvSpPr>
            <a:spLocks noGrp="1"/>
          </p:cNvSpPr>
          <p:nvPr>
            <p:ph type="body" sz="quarter" idx="10"/>
          </p:nvPr>
        </p:nvSpPr>
        <p:spPr>
          <a:xfrm>
            <a:off x="2622884" y="559870"/>
            <a:ext cx="8157411" cy="504423"/>
          </a:xfrm>
        </p:spPr>
        <p:txBody>
          <a:bodyPr/>
          <a:lstStyle/>
          <a:p>
            <a:r>
              <a:rPr lang="fr-FR" dirty="0"/>
              <a:t>B</a:t>
            </a:r>
            <a:r>
              <a:rPr lang="fr-FR" dirty="0" smtClean="0"/>
              <a:t>ilan de compétences module 1</a:t>
            </a:r>
            <a:endParaRPr lang="fr-FR" dirty="0"/>
          </a:p>
        </p:txBody>
      </p:sp>
      <p:sp>
        <p:nvSpPr>
          <p:cNvPr id="3" name="Espace réservé du contenu 2">
            <a:extLst>
              <a:ext uri="{FF2B5EF4-FFF2-40B4-BE49-F238E27FC236}">
                <a16:creationId xmlns:a16="http://schemas.microsoft.com/office/drawing/2014/main" id="{68D6A3AD-6A89-442E-A56B-6E5090076492}"/>
              </a:ext>
            </a:extLst>
          </p:cNvPr>
          <p:cNvSpPr>
            <a:spLocks noGrp="1"/>
          </p:cNvSpPr>
          <p:nvPr>
            <p:ph sz="quarter" idx="11"/>
          </p:nvPr>
        </p:nvSpPr>
        <p:spPr/>
        <p:txBody>
          <a:bodyPr anchor="ctr"/>
          <a:lstStyle/>
          <a:p>
            <a:pPr marL="0" indent="0" algn="ctr">
              <a:buNone/>
            </a:pPr>
            <a:r>
              <a:rPr lang="fr-FR" sz="5400" dirty="0" smtClean="0"/>
              <a:t>c</a:t>
            </a:r>
            <a:r>
              <a:rPr lang="fr-FR" sz="5400" dirty="0" smtClean="0"/>
              <a:t>ompétences </a:t>
            </a:r>
          </a:p>
          <a:p>
            <a:pPr marL="0" indent="0" algn="ctr">
              <a:buNone/>
            </a:pPr>
            <a:r>
              <a:rPr lang="fr-FR" sz="5400" dirty="0" smtClean="0"/>
              <a:t>visées par </a:t>
            </a:r>
          </a:p>
          <a:p>
            <a:pPr marL="0" indent="0" algn="ctr">
              <a:buNone/>
            </a:pPr>
            <a:r>
              <a:rPr lang="fr-FR" sz="5400" dirty="0" smtClean="0"/>
              <a:t>le module 1</a:t>
            </a:r>
          </a:p>
          <a:p>
            <a:pPr marL="0" indent="0" algn="ctr">
              <a:buNone/>
            </a:pPr>
            <a:r>
              <a:rPr lang="fr-FR" sz="5400" dirty="0" smtClean="0"/>
              <a:t>séquence 3</a:t>
            </a:r>
            <a:endParaRPr lang="fr-FR" sz="5400" dirty="0"/>
          </a:p>
        </p:txBody>
      </p:sp>
    </p:spTree>
    <p:extLst>
      <p:ext uri="{BB962C8B-B14F-4D97-AF65-F5344CB8AC3E}">
        <p14:creationId xmlns:p14="http://schemas.microsoft.com/office/powerpoint/2010/main" val="612824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DE6D476-1555-417D-A4BD-B9A69BF48644}"/>
              </a:ext>
            </a:extLst>
          </p:cNvPr>
          <p:cNvSpPr>
            <a:spLocks noGrp="1"/>
          </p:cNvSpPr>
          <p:nvPr>
            <p:ph type="body" sz="quarter" idx="4294967295"/>
          </p:nvPr>
        </p:nvSpPr>
        <p:spPr>
          <a:xfrm>
            <a:off x="1232535" y="571902"/>
            <a:ext cx="10959465" cy="504423"/>
          </a:xfrm>
          <a:prstGeom prst="rect">
            <a:avLst/>
          </a:prstGeom>
        </p:spPr>
        <p:txBody>
          <a:bodyPr/>
          <a:lstStyle/>
          <a:p>
            <a:pPr marL="0" indent="0" algn="ctr">
              <a:buNone/>
            </a:pPr>
            <a:r>
              <a:rPr lang="fr-FR" dirty="0"/>
              <a:t>Présentation modulaire</a:t>
            </a:r>
          </a:p>
        </p:txBody>
      </p:sp>
      <p:sp>
        <p:nvSpPr>
          <p:cNvPr id="3" name="Espace réservé du contenu 2">
            <a:extLst>
              <a:ext uri="{FF2B5EF4-FFF2-40B4-BE49-F238E27FC236}">
                <a16:creationId xmlns:a16="http://schemas.microsoft.com/office/drawing/2014/main" id="{68D6A3AD-6A89-442E-A56B-6E5090076492}"/>
              </a:ext>
            </a:extLst>
          </p:cNvPr>
          <p:cNvSpPr>
            <a:spLocks noGrp="1"/>
          </p:cNvSpPr>
          <p:nvPr>
            <p:ph sz="quarter" idx="4294967295"/>
          </p:nvPr>
        </p:nvSpPr>
        <p:spPr>
          <a:xfrm>
            <a:off x="0" y="1076325"/>
            <a:ext cx="12192000" cy="5781675"/>
          </a:xfrm>
          <a:prstGeom prst="rect">
            <a:avLst/>
          </a:prstGeom>
        </p:spPr>
        <p:txBody>
          <a:bodyPr anchor="ctr"/>
          <a:lstStyle/>
          <a:p>
            <a:pPr marL="0" indent="0" algn="ctr">
              <a:buNone/>
            </a:pPr>
            <a:r>
              <a:rPr lang="fr-FR" sz="5400" dirty="0"/>
              <a:t>Présentation du module 1</a:t>
            </a:r>
          </a:p>
        </p:txBody>
      </p:sp>
    </p:spTree>
    <p:extLst>
      <p:ext uri="{BB962C8B-B14F-4D97-AF65-F5344CB8AC3E}">
        <p14:creationId xmlns:p14="http://schemas.microsoft.com/office/powerpoint/2010/main" val="37682025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8D724AB-4D3D-6FF0-9CB3-34473BA273AE}"/>
              </a:ext>
            </a:extLst>
          </p:cNvPr>
          <p:cNvSpPr>
            <a:spLocks noGrp="1"/>
          </p:cNvSpPr>
          <p:nvPr>
            <p:ph type="body" sz="quarter" idx="10"/>
          </p:nvPr>
        </p:nvSpPr>
        <p:spPr>
          <a:xfrm>
            <a:off x="2634916" y="565484"/>
            <a:ext cx="8145380" cy="493295"/>
          </a:xfrm>
        </p:spPr>
        <p:txBody>
          <a:bodyPr/>
          <a:lstStyle/>
          <a:p>
            <a:r>
              <a:rPr lang="fr-FR" dirty="0"/>
              <a:t>Observables attendus P1-1, M1, </a:t>
            </a:r>
            <a:r>
              <a:rPr lang="fr-FR" dirty="0" smtClean="0"/>
              <a:t>séquence </a:t>
            </a:r>
            <a:r>
              <a:rPr lang="fr-FR" dirty="0"/>
              <a:t>3  </a:t>
            </a:r>
          </a:p>
        </p:txBody>
      </p:sp>
      <p:graphicFrame>
        <p:nvGraphicFramePr>
          <p:cNvPr id="4" name="Espace réservé du contenu 3">
            <a:extLst>
              <a:ext uri="{FF2B5EF4-FFF2-40B4-BE49-F238E27FC236}">
                <a16:creationId xmlns:a16="http://schemas.microsoft.com/office/drawing/2014/main" id="{24A17C0E-2994-B628-0433-7DE741BB6774}"/>
              </a:ext>
            </a:extLst>
          </p:cNvPr>
          <p:cNvGraphicFramePr>
            <a:graphicFrameLocks noGrp="1"/>
          </p:cNvGraphicFramePr>
          <p:nvPr>
            <p:ph sz="quarter" idx="11"/>
            <p:extLst>
              <p:ext uri="{D42A27DB-BD31-4B8C-83A1-F6EECF244321}">
                <p14:modId xmlns:p14="http://schemas.microsoft.com/office/powerpoint/2010/main" val="3240383319"/>
              </p:ext>
            </p:extLst>
          </p:nvPr>
        </p:nvGraphicFramePr>
        <p:xfrm>
          <a:off x="179727" y="1148117"/>
          <a:ext cx="11832545" cy="57098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1880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graphicEl>
                                              <a:dgm id="{15E54805-C270-1A47-B5DB-368B4487FC04}"/>
                                            </p:graphicEl>
                                          </p:spTgt>
                                        </p:tgtEl>
                                        <p:attrNameLst>
                                          <p:attrName>style.visibility</p:attrName>
                                        </p:attrNameLst>
                                      </p:cBhvr>
                                      <p:to>
                                        <p:strVal val="visible"/>
                                      </p:to>
                                    </p:set>
                                    <p:animEffect transition="in" filter="wipe(up)">
                                      <p:cBhvr>
                                        <p:cTn id="7" dur="500"/>
                                        <p:tgtEl>
                                          <p:spTgt spid="4">
                                            <p:graphicEl>
                                              <a:dgm id="{15E54805-C270-1A47-B5DB-368B4487FC0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graphicEl>
                                              <a:dgm id="{C3897C4D-7F32-CE4D-AF17-2A0941895DE7}"/>
                                            </p:graphicEl>
                                          </p:spTgt>
                                        </p:tgtEl>
                                        <p:attrNameLst>
                                          <p:attrName>style.visibility</p:attrName>
                                        </p:attrNameLst>
                                      </p:cBhvr>
                                      <p:to>
                                        <p:strVal val="visible"/>
                                      </p:to>
                                    </p:set>
                                    <p:animEffect transition="in" filter="wipe(up)">
                                      <p:cBhvr>
                                        <p:cTn id="12" dur="500"/>
                                        <p:tgtEl>
                                          <p:spTgt spid="4">
                                            <p:graphicEl>
                                              <a:dgm id="{C3897C4D-7F32-CE4D-AF17-2A0941895DE7}"/>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graphicEl>
                                              <a:dgm id="{BA7DC86A-B484-8749-B5D4-580F1F609C3E}"/>
                                            </p:graphicEl>
                                          </p:spTgt>
                                        </p:tgtEl>
                                        <p:attrNameLst>
                                          <p:attrName>style.visibility</p:attrName>
                                        </p:attrNameLst>
                                      </p:cBhvr>
                                      <p:to>
                                        <p:strVal val="visible"/>
                                      </p:to>
                                    </p:set>
                                    <p:animEffect transition="in" filter="wipe(up)">
                                      <p:cBhvr>
                                        <p:cTn id="17" dur="500"/>
                                        <p:tgtEl>
                                          <p:spTgt spid="4">
                                            <p:graphicEl>
                                              <a:dgm id="{BA7DC86A-B484-8749-B5D4-580F1F609C3E}"/>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
                                            <p:graphicEl>
                                              <a:dgm id="{C9AFE577-56CB-0148-A8B7-5D4F11398635}"/>
                                            </p:graphicEl>
                                          </p:spTgt>
                                        </p:tgtEl>
                                        <p:attrNameLst>
                                          <p:attrName>style.visibility</p:attrName>
                                        </p:attrNameLst>
                                      </p:cBhvr>
                                      <p:to>
                                        <p:strVal val="visible"/>
                                      </p:to>
                                    </p:set>
                                    <p:animEffect transition="in" filter="wipe(up)">
                                      <p:cBhvr>
                                        <p:cTn id="22" dur="500"/>
                                        <p:tgtEl>
                                          <p:spTgt spid="4">
                                            <p:graphicEl>
                                              <a:dgm id="{C9AFE577-56CB-0148-A8B7-5D4F11398635}"/>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4">
                                            <p:graphicEl>
                                              <a:dgm id="{E26CC4A1-B8F2-BD41-8E02-A49F717F7FDB}"/>
                                            </p:graphicEl>
                                          </p:spTgt>
                                        </p:tgtEl>
                                        <p:attrNameLst>
                                          <p:attrName>style.visibility</p:attrName>
                                        </p:attrNameLst>
                                      </p:cBhvr>
                                      <p:to>
                                        <p:strVal val="visible"/>
                                      </p:to>
                                    </p:set>
                                    <p:animEffect transition="in" filter="wipe(up)">
                                      <p:cBhvr>
                                        <p:cTn id="27" dur="500"/>
                                        <p:tgtEl>
                                          <p:spTgt spid="4">
                                            <p:graphicEl>
                                              <a:dgm id="{E26CC4A1-B8F2-BD41-8E02-A49F717F7FDB}"/>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4">
                                            <p:graphicEl>
                                              <a:dgm id="{D9CE2AB1-FF44-3D4B-AF77-B73EA0C3BD4B}"/>
                                            </p:graphicEl>
                                          </p:spTgt>
                                        </p:tgtEl>
                                        <p:attrNameLst>
                                          <p:attrName>style.visibility</p:attrName>
                                        </p:attrNameLst>
                                      </p:cBhvr>
                                      <p:to>
                                        <p:strVal val="visible"/>
                                      </p:to>
                                    </p:set>
                                    <p:animEffect transition="in" filter="wipe(up)">
                                      <p:cBhvr>
                                        <p:cTn id="32" dur="500"/>
                                        <p:tgtEl>
                                          <p:spTgt spid="4">
                                            <p:graphicEl>
                                              <a:dgm id="{D9CE2AB1-FF44-3D4B-AF77-B73EA0C3BD4B}"/>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graphicEl>
                                              <a:dgm id="{50ABC32C-4D43-6143-B712-D3FB466B443F}"/>
                                            </p:graphicEl>
                                          </p:spTgt>
                                        </p:tgtEl>
                                        <p:attrNameLst>
                                          <p:attrName>style.visibility</p:attrName>
                                        </p:attrNameLst>
                                      </p:cBhvr>
                                      <p:to>
                                        <p:strVal val="visible"/>
                                      </p:to>
                                    </p:set>
                                    <p:animEffect transition="in" filter="wipe(up)">
                                      <p:cBhvr>
                                        <p:cTn id="37" dur="500"/>
                                        <p:tgtEl>
                                          <p:spTgt spid="4">
                                            <p:graphicEl>
                                              <a:dgm id="{50ABC32C-4D43-6143-B712-D3FB466B443F}"/>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graphicEl>
                                              <a:dgm id="{81F1CCAD-3840-0447-B48E-64F718DB80AA}"/>
                                            </p:graphicEl>
                                          </p:spTgt>
                                        </p:tgtEl>
                                        <p:attrNameLst>
                                          <p:attrName>style.visibility</p:attrName>
                                        </p:attrNameLst>
                                      </p:cBhvr>
                                      <p:to>
                                        <p:strVal val="visible"/>
                                      </p:to>
                                    </p:set>
                                    <p:animEffect transition="in" filter="wipe(up)">
                                      <p:cBhvr>
                                        <p:cTn id="42" dur="500"/>
                                        <p:tgtEl>
                                          <p:spTgt spid="4">
                                            <p:graphicEl>
                                              <a:dgm id="{81F1CCAD-3840-0447-B48E-64F718DB80A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93F3F726-2C1B-59CA-41E4-D1F27C643B27}"/>
              </a:ext>
            </a:extLst>
          </p:cNvPr>
          <p:cNvSpPr>
            <a:spLocks noGrp="1"/>
          </p:cNvSpPr>
          <p:nvPr>
            <p:ph type="body" sz="quarter" idx="10"/>
          </p:nvPr>
        </p:nvSpPr>
        <p:spPr>
          <a:xfrm>
            <a:off x="2625214" y="571902"/>
            <a:ext cx="8155858" cy="504423"/>
          </a:xfrm>
        </p:spPr>
        <p:txBody>
          <a:bodyPr/>
          <a:lstStyle/>
          <a:p>
            <a:r>
              <a:rPr lang="fr-FR" dirty="0"/>
              <a:t>É</a:t>
            </a:r>
            <a:r>
              <a:rPr lang="fr-FR" dirty="0" smtClean="0"/>
              <a:t>valuation module 1 - Séquence 3</a:t>
            </a:r>
          </a:p>
          <a:p>
            <a:endParaRPr lang="fr-FR" dirty="0"/>
          </a:p>
        </p:txBody>
      </p:sp>
      <p:graphicFrame>
        <p:nvGraphicFramePr>
          <p:cNvPr id="5" name="Espace réservé du contenu 4">
            <a:extLst>
              <a:ext uri="{FF2B5EF4-FFF2-40B4-BE49-F238E27FC236}">
                <a16:creationId xmlns:a16="http://schemas.microsoft.com/office/drawing/2014/main" id="{614E9E5F-BB98-3568-9E3B-4B4CB8628994}"/>
              </a:ext>
            </a:extLst>
          </p:cNvPr>
          <p:cNvGraphicFramePr>
            <a:graphicFrameLocks noGrp="1"/>
          </p:cNvGraphicFramePr>
          <p:nvPr>
            <p:ph sz="quarter" idx="11"/>
            <p:extLst>
              <p:ext uri="{D42A27DB-BD31-4B8C-83A1-F6EECF244321}">
                <p14:modId xmlns:p14="http://schemas.microsoft.com/office/powerpoint/2010/main" val="538140141"/>
              </p:ext>
            </p:extLst>
          </p:nvPr>
        </p:nvGraphicFramePr>
        <p:xfrm>
          <a:off x="379141" y="1182029"/>
          <a:ext cx="11496907" cy="5104069"/>
        </p:xfrm>
        <a:graphic>
          <a:graphicData uri="http://schemas.openxmlformats.org/drawingml/2006/table">
            <a:tbl>
              <a:tblPr firstRow="1" firstCol="1" bandRow="1">
                <a:tableStyleId>{5C22544A-7EE6-4342-B048-85BDC9FD1C3A}</a:tableStyleId>
              </a:tblPr>
              <a:tblGrid>
                <a:gridCol w="1016935">
                  <a:extLst>
                    <a:ext uri="{9D8B030D-6E8A-4147-A177-3AD203B41FA5}">
                      <a16:colId xmlns:a16="http://schemas.microsoft.com/office/drawing/2014/main" val="1423906588"/>
                    </a:ext>
                  </a:extLst>
                </a:gridCol>
                <a:gridCol w="2418320">
                  <a:extLst>
                    <a:ext uri="{9D8B030D-6E8A-4147-A177-3AD203B41FA5}">
                      <a16:colId xmlns:a16="http://schemas.microsoft.com/office/drawing/2014/main" val="60158377"/>
                    </a:ext>
                  </a:extLst>
                </a:gridCol>
                <a:gridCol w="5909158">
                  <a:extLst>
                    <a:ext uri="{9D8B030D-6E8A-4147-A177-3AD203B41FA5}">
                      <a16:colId xmlns:a16="http://schemas.microsoft.com/office/drawing/2014/main" val="1281484986"/>
                    </a:ext>
                  </a:extLst>
                </a:gridCol>
                <a:gridCol w="577774">
                  <a:extLst>
                    <a:ext uri="{9D8B030D-6E8A-4147-A177-3AD203B41FA5}">
                      <a16:colId xmlns:a16="http://schemas.microsoft.com/office/drawing/2014/main" val="2649545910"/>
                    </a:ext>
                  </a:extLst>
                </a:gridCol>
                <a:gridCol w="307545">
                  <a:extLst>
                    <a:ext uri="{9D8B030D-6E8A-4147-A177-3AD203B41FA5}">
                      <a16:colId xmlns:a16="http://schemas.microsoft.com/office/drawing/2014/main" val="2508235631"/>
                    </a:ext>
                  </a:extLst>
                </a:gridCol>
                <a:gridCol w="180863">
                  <a:extLst>
                    <a:ext uri="{9D8B030D-6E8A-4147-A177-3AD203B41FA5}">
                      <a16:colId xmlns:a16="http://schemas.microsoft.com/office/drawing/2014/main" val="3398149702"/>
                    </a:ext>
                  </a:extLst>
                </a:gridCol>
                <a:gridCol w="345531">
                  <a:extLst>
                    <a:ext uri="{9D8B030D-6E8A-4147-A177-3AD203B41FA5}">
                      <a16:colId xmlns:a16="http://schemas.microsoft.com/office/drawing/2014/main" val="2696623586"/>
                    </a:ext>
                  </a:extLst>
                </a:gridCol>
                <a:gridCol w="180863">
                  <a:extLst>
                    <a:ext uri="{9D8B030D-6E8A-4147-A177-3AD203B41FA5}">
                      <a16:colId xmlns:a16="http://schemas.microsoft.com/office/drawing/2014/main" val="3724289929"/>
                    </a:ext>
                  </a:extLst>
                </a:gridCol>
                <a:gridCol w="180863">
                  <a:extLst>
                    <a:ext uri="{9D8B030D-6E8A-4147-A177-3AD203B41FA5}">
                      <a16:colId xmlns:a16="http://schemas.microsoft.com/office/drawing/2014/main" val="30864976"/>
                    </a:ext>
                  </a:extLst>
                </a:gridCol>
                <a:gridCol w="180863">
                  <a:extLst>
                    <a:ext uri="{9D8B030D-6E8A-4147-A177-3AD203B41FA5}">
                      <a16:colId xmlns:a16="http://schemas.microsoft.com/office/drawing/2014/main" val="3532912496"/>
                    </a:ext>
                  </a:extLst>
                </a:gridCol>
                <a:gridCol w="198192">
                  <a:extLst>
                    <a:ext uri="{9D8B030D-6E8A-4147-A177-3AD203B41FA5}">
                      <a16:colId xmlns:a16="http://schemas.microsoft.com/office/drawing/2014/main" val="3918436944"/>
                    </a:ext>
                  </a:extLst>
                </a:gridCol>
              </a:tblGrid>
              <a:tr h="223382">
                <a:tc gridSpan="2">
                  <a:txBody>
                    <a:bodyPr/>
                    <a:lstStyle/>
                    <a:p>
                      <a:pPr algn="ctr"/>
                      <a:r>
                        <a:rPr lang="fr-FR" sz="1400" dirty="0">
                          <a:solidFill>
                            <a:schemeClr val="bg1"/>
                          </a:solidFill>
                          <a:effectLst/>
                        </a:rPr>
                        <a:t>Compétences mobilisées</a:t>
                      </a:r>
                      <a:endParaRPr lang="fr-FR" sz="1400" dirty="0">
                        <a:solidFill>
                          <a:schemeClr val="bg1"/>
                        </a:solidFill>
                        <a:effectLst/>
                        <a:latin typeface="Times New Roman" panose="02020603050405020304" pitchFamily="18" charset="0"/>
                        <a:ea typeface="Times New Roman" panose="02020603050405020304" pitchFamily="18" charset="0"/>
                      </a:endParaRPr>
                    </a:p>
                  </a:txBody>
                  <a:tcPr marL="59387" marR="59387" marT="0" marB="0" anchor="ctr"/>
                </a:tc>
                <a:tc hMerge="1">
                  <a:txBody>
                    <a:bodyPr/>
                    <a:lstStyle/>
                    <a:p>
                      <a:endParaRPr lang="fr-FR"/>
                    </a:p>
                  </a:txBody>
                  <a:tcPr/>
                </a:tc>
                <a:tc>
                  <a:txBody>
                    <a:bodyPr/>
                    <a:lstStyle/>
                    <a:p>
                      <a:pPr algn="ctr"/>
                      <a:r>
                        <a:rPr lang="fr-FR" sz="1400" dirty="0">
                          <a:solidFill>
                            <a:schemeClr val="bg1"/>
                          </a:solidFill>
                          <a:effectLst/>
                        </a:rPr>
                        <a:t>Indicateurs de performance                                      évaluation</a:t>
                      </a:r>
                      <a:endParaRPr lang="fr-FR" sz="1400" dirty="0">
                        <a:solidFill>
                          <a:schemeClr val="bg1"/>
                        </a:solidFill>
                      </a:endParaRPr>
                    </a:p>
                  </a:txBody>
                  <a:tcPr marL="59387" marR="59387" marT="0" marB="0" anchor="ctr"/>
                </a:tc>
                <a:tc>
                  <a:txBody>
                    <a:bodyPr/>
                    <a:lstStyle/>
                    <a:p>
                      <a:pPr algn="ctr"/>
                      <a:r>
                        <a:rPr lang="fr-FR" sz="1400">
                          <a:solidFill>
                            <a:schemeClr val="bg1"/>
                          </a:solidFill>
                          <a:effectLst/>
                        </a:rPr>
                        <a:t>non</a:t>
                      </a:r>
                      <a:endParaRPr lang="fr-FR" sz="1400">
                        <a:solidFill>
                          <a:schemeClr val="bg1"/>
                        </a:solidFill>
                        <a:effectLst/>
                        <a:latin typeface="Times New Roman" panose="02020603050405020304" pitchFamily="18" charset="0"/>
                        <a:ea typeface="Times New Roman" panose="02020603050405020304" pitchFamily="18" charset="0"/>
                      </a:endParaRPr>
                    </a:p>
                  </a:txBody>
                  <a:tcPr marL="59387" marR="59387" marT="0" marB="0" anchor="ctr"/>
                </a:tc>
                <a:tc gridSpan="2">
                  <a:txBody>
                    <a:bodyPr/>
                    <a:lstStyle/>
                    <a:p>
                      <a:pPr algn="ctr"/>
                      <a:r>
                        <a:rPr lang="fr-FR" sz="1400">
                          <a:solidFill>
                            <a:schemeClr val="bg1"/>
                          </a:solidFill>
                          <a:effectLst/>
                        </a:rPr>
                        <a:t>0</a:t>
                      </a:r>
                      <a:endParaRPr lang="fr-FR" sz="1400">
                        <a:solidFill>
                          <a:schemeClr val="bg1"/>
                        </a:solidFill>
                        <a:effectLst/>
                        <a:latin typeface="Times New Roman" panose="02020603050405020304" pitchFamily="18" charset="0"/>
                        <a:ea typeface="Times New Roman" panose="02020603050405020304" pitchFamily="18" charset="0"/>
                      </a:endParaRPr>
                    </a:p>
                  </a:txBody>
                  <a:tcPr marL="59387" marR="59387" marT="0" marB="0" anchor="ctr"/>
                </a:tc>
                <a:tc hMerge="1">
                  <a:txBody>
                    <a:bodyPr/>
                    <a:lstStyle/>
                    <a:p>
                      <a:endParaRPr lang="fr-FR"/>
                    </a:p>
                  </a:txBody>
                  <a:tcPr/>
                </a:tc>
                <a:tc>
                  <a:txBody>
                    <a:bodyPr/>
                    <a:lstStyle/>
                    <a:p>
                      <a:pPr algn="ctr"/>
                      <a:r>
                        <a:rPr lang="fr-FR" sz="1400">
                          <a:solidFill>
                            <a:schemeClr val="bg1"/>
                          </a:solidFill>
                          <a:effectLst/>
                        </a:rPr>
                        <a:t>1</a:t>
                      </a:r>
                      <a:endParaRPr lang="fr-FR" sz="1400">
                        <a:solidFill>
                          <a:schemeClr val="bg1"/>
                        </a:solidFill>
                        <a:effectLst/>
                        <a:latin typeface="Times New Roman" panose="02020603050405020304" pitchFamily="18" charset="0"/>
                        <a:ea typeface="Times New Roman" panose="02020603050405020304" pitchFamily="18" charset="0"/>
                      </a:endParaRPr>
                    </a:p>
                  </a:txBody>
                  <a:tcPr marL="59387" marR="59387" marT="0" marB="0" anchor="ctr"/>
                </a:tc>
                <a:tc gridSpan="2">
                  <a:txBody>
                    <a:bodyPr/>
                    <a:lstStyle/>
                    <a:p>
                      <a:pPr algn="ctr"/>
                      <a:r>
                        <a:rPr lang="fr-FR" sz="1400">
                          <a:solidFill>
                            <a:schemeClr val="bg1"/>
                          </a:solidFill>
                          <a:effectLst/>
                        </a:rPr>
                        <a:t>2</a:t>
                      </a:r>
                      <a:endParaRPr lang="fr-FR" sz="1400">
                        <a:solidFill>
                          <a:schemeClr val="bg1"/>
                        </a:solidFill>
                        <a:effectLst/>
                        <a:latin typeface="Times New Roman" panose="02020603050405020304" pitchFamily="18" charset="0"/>
                        <a:ea typeface="Times New Roman" panose="02020603050405020304" pitchFamily="18" charset="0"/>
                      </a:endParaRPr>
                    </a:p>
                  </a:txBody>
                  <a:tcPr marL="59387" marR="59387" marT="0" marB="0" anchor="ctr"/>
                </a:tc>
                <a:tc hMerge="1">
                  <a:txBody>
                    <a:bodyPr/>
                    <a:lstStyle/>
                    <a:p>
                      <a:endParaRPr lang="fr-FR"/>
                    </a:p>
                  </a:txBody>
                  <a:tcPr/>
                </a:tc>
                <a:tc gridSpan="2">
                  <a:txBody>
                    <a:bodyPr/>
                    <a:lstStyle/>
                    <a:p>
                      <a:pPr algn="ctr"/>
                      <a:r>
                        <a:rPr lang="fr-FR" sz="1400" dirty="0">
                          <a:solidFill>
                            <a:schemeClr val="bg1"/>
                          </a:solidFill>
                          <a:effectLst/>
                        </a:rPr>
                        <a:t>3</a:t>
                      </a:r>
                      <a:endParaRPr lang="fr-FR" sz="1400" dirty="0">
                        <a:solidFill>
                          <a:schemeClr val="bg1"/>
                        </a:solidFill>
                        <a:effectLst/>
                        <a:latin typeface="Times New Roman" panose="02020603050405020304" pitchFamily="18" charset="0"/>
                        <a:ea typeface="Times New Roman" panose="02020603050405020304" pitchFamily="18" charset="0"/>
                      </a:endParaRPr>
                    </a:p>
                  </a:txBody>
                  <a:tcPr marL="59387" marR="59387" marT="0" marB="0" anchor="ctr"/>
                </a:tc>
                <a:tc hMerge="1">
                  <a:txBody>
                    <a:bodyPr/>
                    <a:lstStyle/>
                    <a:p>
                      <a:endParaRPr lang="fr-FR"/>
                    </a:p>
                  </a:txBody>
                  <a:tcPr/>
                </a:tc>
                <a:extLst>
                  <a:ext uri="{0D108BD9-81ED-4DB2-BD59-A6C34878D82A}">
                    <a16:rowId xmlns:a16="http://schemas.microsoft.com/office/drawing/2014/main" val="1328600488"/>
                  </a:ext>
                </a:extLst>
              </a:tr>
              <a:tr h="223382">
                <a:tc gridSpan="11">
                  <a:txBody>
                    <a:bodyPr/>
                    <a:lstStyle/>
                    <a:p>
                      <a:r>
                        <a:rPr lang="fr-FR" sz="1400" dirty="0">
                          <a:solidFill>
                            <a:schemeClr val="tx1"/>
                          </a:solidFill>
                          <a:effectLst/>
                        </a:rPr>
                        <a:t>C 12– Définir un processus d'assemblage ou de maintenance</a:t>
                      </a:r>
                      <a:endParaRPr lang="fr-FR" sz="1400" dirty="0">
                        <a:solidFill>
                          <a:schemeClr val="tx1"/>
                        </a:solidFill>
                        <a:effectLst/>
                        <a:latin typeface="Times New Roman" panose="02020603050405020304" pitchFamily="18" charset="0"/>
                        <a:ea typeface="Times New Roman" panose="02020603050405020304" pitchFamily="18" charset="0"/>
                      </a:endParaRPr>
                    </a:p>
                  </a:txBody>
                  <a:tcPr marL="59387" marR="59387" marT="0" marB="0" anchor="ctr">
                    <a:solidFill>
                      <a:schemeClr val="accent6">
                        <a:lumMod val="40000"/>
                        <a:lumOff val="60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292907310"/>
                  </a:ext>
                </a:extLst>
              </a:tr>
              <a:tr h="446765">
                <a:tc>
                  <a:txBody>
                    <a:bodyPr/>
                    <a:lstStyle/>
                    <a:p>
                      <a:pPr algn="ctr"/>
                      <a:r>
                        <a:rPr lang="fr-FR" sz="1400" dirty="0">
                          <a:solidFill>
                            <a:schemeClr val="tx1"/>
                          </a:solidFill>
                          <a:effectLst/>
                        </a:rPr>
                        <a:t>I1</a:t>
                      </a:r>
                      <a:endParaRPr lang="fr-FR" sz="1400" dirty="0">
                        <a:solidFill>
                          <a:schemeClr val="tx1"/>
                        </a:solidFill>
                        <a:effectLst/>
                        <a:latin typeface="Times New Roman" panose="02020603050405020304" pitchFamily="18" charset="0"/>
                        <a:ea typeface="Times New Roman" panose="02020603050405020304" pitchFamily="18" charset="0"/>
                      </a:endParaRPr>
                    </a:p>
                  </a:txBody>
                  <a:tcPr marL="59387" marR="59387" marT="0" marB="0" anchor="ctr">
                    <a:solidFill>
                      <a:schemeClr val="accent6">
                        <a:lumMod val="40000"/>
                        <a:lumOff val="60000"/>
                      </a:schemeClr>
                    </a:solidFill>
                  </a:tcPr>
                </a:tc>
                <a:tc>
                  <a:txBody>
                    <a:bodyPr/>
                    <a:lstStyle/>
                    <a:p>
                      <a:r>
                        <a:rPr lang="fr-FR" sz="1400" dirty="0">
                          <a:solidFill>
                            <a:schemeClr val="tx1"/>
                          </a:solidFill>
                          <a:effectLst/>
                        </a:rPr>
                        <a:t>Vérifier l’applicabilité</a:t>
                      </a:r>
                      <a:endParaRPr lang="fr-FR" sz="1400" dirty="0">
                        <a:solidFill>
                          <a:schemeClr val="tx1"/>
                        </a:solidFill>
                        <a:effectLst/>
                        <a:latin typeface="Times New Roman" panose="02020603050405020304" pitchFamily="18" charset="0"/>
                        <a:ea typeface="Times New Roman" panose="02020603050405020304" pitchFamily="18" charset="0"/>
                      </a:endParaRPr>
                    </a:p>
                  </a:txBody>
                  <a:tcPr marL="59387" marR="59387" marT="0" marB="0" anchor="ctr"/>
                </a:tc>
                <a:tc>
                  <a:txBody>
                    <a:bodyPr/>
                    <a:lstStyle/>
                    <a:p>
                      <a:r>
                        <a:rPr lang="fr-FR" sz="1400" dirty="0">
                          <a:solidFill>
                            <a:schemeClr val="tx1"/>
                          </a:solidFill>
                          <a:effectLst/>
                        </a:rPr>
                        <a:t>L’applicabilité des documents sources est vérifiée (données du bureau d’études, référentiels du DOA et du POA, …)</a:t>
                      </a:r>
                      <a:endParaRPr lang="fr-FR" sz="1400" dirty="0"/>
                    </a:p>
                  </a:txBody>
                  <a:tcPr marL="59387" marR="59387" marT="0" marB="0" anchor="ctr"/>
                </a:tc>
                <a:tc>
                  <a:txBody>
                    <a:bodyPr/>
                    <a:lstStyle/>
                    <a:p>
                      <a:r>
                        <a:rPr lang="fr-FR" sz="1400">
                          <a:solidFill>
                            <a:schemeClr val="tx1"/>
                          </a:solidFill>
                          <a:effectLst/>
                        </a:rPr>
                        <a:t> </a:t>
                      </a:r>
                      <a:endParaRPr lang="fr-FR" sz="1400">
                        <a:solidFill>
                          <a:schemeClr val="tx1"/>
                        </a:solidFill>
                        <a:effectLst/>
                        <a:latin typeface="Times New Roman" panose="02020603050405020304" pitchFamily="18" charset="0"/>
                        <a:ea typeface="Times New Roman" panose="02020603050405020304" pitchFamily="18" charset="0"/>
                      </a:endParaRPr>
                    </a:p>
                  </a:txBody>
                  <a:tcPr marL="59387" marR="59387" marT="0" marB="0" anchor="ctr"/>
                </a:tc>
                <a:tc gridSpan="2">
                  <a:txBody>
                    <a:bodyPr/>
                    <a:lstStyle/>
                    <a:p>
                      <a:r>
                        <a:rPr lang="fr-FR" sz="1400">
                          <a:solidFill>
                            <a:schemeClr val="tx1"/>
                          </a:solidFill>
                          <a:effectLst/>
                        </a:rPr>
                        <a:t> </a:t>
                      </a:r>
                      <a:endParaRPr lang="fr-FR" sz="1400">
                        <a:solidFill>
                          <a:schemeClr val="tx1"/>
                        </a:solidFill>
                        <a:effectLst/>
                        <a:latin typeface="Times New Roman" panose="02020603050405020304" pitchFamily="18" charset="0"/>
                        <a:ea typeface="Times New Roman" panose="02020603050405020304" pitchFamily="18" charset="0"/>
                      </a:endParaRPr>
                    </a:p>
                  </a:txBody>
                  <a:tcPr marL="59387" marR="59387" marT="0" marB="0" anchor="ctr"/>
                </a:tc>
                <a:tc hMerge="1">
                  <a:txBody>
                    <a:bodyPr/>
                    <a:lstStyle/>
                    <a:p>
                      <a:endParaRPr lang="fr-FR"/>
                    </a:p>
                  </a:txBody>
                  <a:tcPr/>
                </a:tc>
                <a:tc>
                  <a:txBody>
                    <a:bodyPr/>
                    <a:lstStyle/>
                    <a:p>
                      <a:r>
                        <a:rPr lang="fr-FR" sz="1400">
                          <a:solidFill>
                            <a:schemeClr val="tx1"/>
                          </a:solidFill>
                          <a:effectLst/>
                        </a:rPr>
                        <a:t> </a:t>
                      </a:r>
                      <a:endParaRPr lang="fr-FR" sz="1400">
                        <a:solidFill>
                          <a:schemeClr val="tx1"/>
                        </a:solidFill>
                        <a:effectLst/>
                        <a:latin typeface="Times New Roman" panose="02020603050405020304" pitchFamily="18" charset="0"/>
                        <a:ea typeface="Times New Roman" panose="02020603050405020304" pitchFamily="18" charset="0"/>
                      </a:endParaRPr>
                    </a:p>
                  </a:txBody>
                  <a:tcPr marL="59387" marR="59387" marT="0" marB="0" anchor="ctr"/>
                </a:tc>
                <a:tc gridSpan="2">
                  <a:txBody>
                    <a:bodyPr/>
                    <a:lstStyle/>
                    <a:p>
                      <a:r>
                        <a:rPr lang="fr-FR" sz="1400">
                          <a:solidFill>
                            <a:schemeClr val="tx1"/>
                          </a:solidFill>
                          <a:effectLst/>
                        </a:rPr>
                        <a:t> </a:t>
                      </a:r>
                      <a:endParaRPr lang="fr-FR" sz="1400">
                        <a:solidFill>
                          <a:schemeClr val="tx1"/>
                        </a:solidFill>
                        <a:effectLst/>
                        <a:latin typeface="Times New Roman" panose="02020603050405020304" pitchFamily="18" charset="0"/>
                        <a:ea typeface="Times New Roman" panose="02020603050405020304" pitchFamily="18" charset="0"/>
                      </a:endParaRPr>
                    </a:p>
                  </a:txBody>
                  <a:tcPr marL="59387" marR="59387" marT="0" marB="0" anchor="ctr"/>
                </a:tc>
                <a:tc hMerge="1">
                  <a:txBody>
                    <a:bodyPr/>
                    <a:lstStyle/>
                    <a:p>
                      <a:endParaRPr lang="fr-FR"/>
                    </a:p>
                  </a:txBody>
                  <a:tcPr/>
                </a:tc>
                <a:tc gridSpan="2">
                  <a:txBody>
                    <a:bodyPr/>
                    <a:lstStyle/>
                    <a:p>
                      <a:r>
                        <a:rPr lang="fr-FR" sz="1400">
                          <a:solidFill>
                            <a:schemeClr val="tx1"/>
                          </a:solidFill>
                          <a:effectLst/>
                        </a:rPr>
                        <a:t> </a:t>
                      </a:r>
                      <a:endParaRPr lang="fr-FR" sz="1400">
                        <a:solidFill>
                          <a:schemeClr val="tx1"/>
                        </a:solidFill>
                        <a:effectLst/>
                        <a:latin typeface="Times New Roman" panose="02020603050405020304" pitchFamily="18" charset="0"/>
                        <a:ea typeface="Times New Roman" panose="02020603050405020304" pitchFamily="18" charset="0"/>
                      </a:endParaRPr>
                    </a:p>
                  </a:txBody>
                  <a:tcPr marL="59387" marR="59387" marT="0" marB="0" anchor="ctr"/>
                </a:tc>
                <a:tc hMerge="1">
                  <a:txBody>
                    <a:bodyPr/>
                    <a:lstStyle/>
                    <a:p>
                      <a:endParaRPr lang="fr-FR"/>
                    </a:p>
                  </a:txBody>
                  <a:tcPr/>
                </a:tc>
                <a:extLst>
                  <a:ext uri="{0D108BD9-81ED-4DB2-BD59-A6C34878D82A}">
                    <a16:rowId xmlns:a16="http://schemas.microsoft.com/office/drawing/2014/main" val="85938764"/>
                  </a:ext>
                </a:extLst>
              </a:tr>
              <a:tr h="446765">
                <a:tc>
                  <a:txBody>
                    <a:bodyPr/>
                    <a:lstStyle/>
                    <a:p>
                      <a:pPr algn="ctr"/>
                      <a:r>
                        <a:rPr lang="fr-FR" sz="1400" dirty="0">
                          <a:solidFill>
                            <a:schemeClr val="tx1"/>
                          </a:solidFill>
                          <a:effectLst/>
                        </a:rPr>
                        <a:t>I5</a:t>
                      </a:r>
                      <a:endParaRPr lang="fr-FR" sz="1400" dirty="0">
                        <a:solidFill>
                          <a:schemeClr val="tx1"/>
                        </a:solidFill>
                        <a:effectLst/>
                        <a:latin typeface="Times New Roman" panose="02020603050405020304" pitchFamily="18" charset="0"/>
                        <a:ea typeface="Times New Roman" panose="02020603050405020304" pitchFamily="18" charset="0"/>
                      </a:endParaRPr>
                    </a:p>
                  </a:txBody>
                  <a:tcPr marL="59387" marR="59387" marT="0" marB="0">
                    <a:solidFill>
                      <a:schemeClr val="accent6">
                        <a:lumMod val="40000"/>
                        <a:lumOff val="60000"/>
                      </a:schemeClr>
                    </a:solidFill>
                  </a:tcPr>
                </a:tc>
                <a:tc>
                  <a:txBody>
                    <a:bodyPr/>
                    <a:lstStyle/>
                    <a:p>
                      <a:r>
                        <a:rPr lang="fr-FR" sz="1400">
                          <a:solidFill>
                            <a:schemeClr val="tx1"/>
                          </a:solidFill>
                          <a:effectLst/>
                        </a:rPr>
                        <a:t> Extraire les données nécessaires.</a:t>
                      </a:r>
                      <a:endParaRPr lang="fr-FR" sz="1400">
                        <a:solidFill>
                          <a:schemeClr val="tx1"/>
                        </a:solidFill>
                        <a:effectLst/>
                        <a:latin typeface="Times New Roman" panose="02020603050405020304" pitchFamily="18" charset="0"/>
                        <a:ea typeface="Times New Roman" panose="02020603050405020304" pitchFamily="18" charset="0"/>
                      </a:endParaRPr>
                    </a:p>
                  </a:txBody>
                  <a:tcPr marL="59387" marR="59387" marT="0" marB="0" anchor="ctr"/>
                </a:tc>
                <a:tc>
                  <a:txBody>
                    <a:bodyPr/>
                    <a:lstStyle/>
                    <a:p>
                      <a:r>
                        <a:rPr lang="fr-FR" sz="1400" dirty="0">
                          <a:solidFill>
                            <a:schemeClr val="tx1"/>
                          </a:solidFill>
                          <a:effectLst/>
                        </a:rPr>
                        <a:t>Les données issues des ICA ou d’une maquette numérique sont extraites</a:t>
                      </a:r>
                      <a:endParaRPr lang="fr-FR" sz="1400" dirty="0"/>
                    </a:p>
                  </a:txBody>
                  <a:tcPr marL="59387" marR="59387" marT="0" marB="0" anchor="ctr"/>
                </a:tc>
                <a:tc>
                  <a:txBody>
                    <a:bodyPr/>
                    <a:lstStyle/>
                    <a:p>
                      <a:r>
                        <a:rPr lang="fr-FR" sz="1400">
                          <a:solidFill>
                            <a:schemeClr val="tx1"/>
                          </a:solidFill>
                          <a:effectLst/>
                        </a:rPr>
                        <a:t> </a:t>
                      </a:r>
                      <a:endParaRPr lang="fr-FR" sz="1400">
                        <a:solidFill>
                          <a:schemeClr val="tx1"/>
                        </a:solidFill>
                        <a:effectLst/>
                        <a:latin typeface="Times New Roman" panose="02020603050405020304" pitchFamily="18" charset="0"/>
                        <a:ea typeface="Times New Roman" panose="02020603050405020304" pitchFamily="18" charset="0"/>
                      </a:endParaRPr>
                    </a:p>
                  </a:txBody>
                  <a:tcPr marL="59387" marR="59387" marT="0" marB="0" anchor="ctr"/>
                </a:tc>
                <a:tc gridSpan="2">
                  <a:txBody>
                    <a:bodyPr/>
                    <a:lstStyle/>
                    <a:p>
                      <a:r>
                        <a:rPr lang="fr-FR" sz="1400">
                          <a:solidFill>
                            <a:schemeClr val="tx1"/>
                          </a:solidFill>
                          <a:effectLst/>
                        </a:rPr>
                        <a:t> </a:t>
                      </a:r>
                      <a:endParaRPr lang="fr-FR" sz="1400">
                        <a:solidFill>
                          <a:schemeClr val="tx1"/>
                        </a:solidFill>
                        <a:effectLst/>
                        <a:latin typeface="Times New Roman" panose="02020603050405020304" pitchFamily="18" charset="0"/>
                        <a:ea typeface="Times New Roman" panose="02020603050405020304" pitchFamily="18" charset="0"/>
                      </a:endParaRPr>
                    </a:p>
                  </a:txBody>
                  <a:tcPr marL="59387" marR="59387" marT="0" marB="0" anchor="ctr"/>
                </a:tc>
                <a:tc hMerge="1">
                  <a:txBody>
                    <a:bodyPr/>
                    <a:lstStyle/>
                    <a:p>
                      <a:endParaRPr lang="fr-FR"/>
                    </a:p>
                  </a:txBody>
                  <a:tcPr/>
                </a:tc>
                <a:tc>
                  <a:txBody>
                    <a:bodyPr/>
                    <a:lstStyle/>
                    <a:p>
                      <a:r>
                        <a:rPr lang="fr-FR" sz="1400">
                          <a:solidFill>
                            <a:schemeClr val="tx1"/>
                          </a:solidFill>
                          <a:effectLst/>
                        </a:rPr>
                        <a:t> </a:t>
                      </a:r>
                      <a:endParaRPr lang="fr-FR" sz="1400">
                        <a:solidFill>
                          <a:schemeClr val="tx1"/>
                        </a:solidFill>
                        <a:effectLst/>
                        <a:latin typeface="Times New Roman" panose="02020603050405020304" pitchFamily="18" charset="0"/>
                        <a:ea typeface="Times New Roman" panose="02020603050405020304" pitchFamily="18" charset="0"/>
                      </a:endParaRPr>
                    </a:p>
                  </a:txBody>
                  <a:tcPr marL="59387" marR="59387" marT="0" marB="0" anchor="ctr"/>
                </a:tc>
                <a:tc gridSpan="2">
                  <a:txBody>
                    <a:bodyPr/>
                    <a:lstStyle/>
                    <a:p>
                      <a:r>
                        <a:rPr lang="fr-FR" sz="1400">
                          <a:solidFill>
                            <a:schemeClr val="tx1"/>
                          </a:solidFill>
                          <a:effectLst/>
                        </a:rPr>
                        <a:t> </a:t>
                      </a:r>
                      <a:endParaRPr lang="fr-FR" sz="1400">
                        <a:solidFill>
                          <a:schemeClr val="tx1"/>
                        </a:solidFill>
                        <a:effectLst/>
                        <a:latin typeface="Times New Roman" panose="02020603050405020304" pitchFamily="18" charset="0"/>
                        <a:ea typeface="Times New Roman" panose="02020603050405020304" pitchFamily="18" charset="0"/>
                      </a:endParaRPr>
                    </a:p>
                  </a:txBody>
                  <a:tcPr marL="59387" marR="59387" marT="0" marB="0" anchor="ctr"/>
                </a:tc>
                <a:tc hMerge="1">
                  <a:txBody>
                    <a:bodyPr/>
                    <a:lstStyle/>
                    <a:p>
                      <a:endParaRPr lang="fr-FR"/>
                    </a:p>
                  </a:txBody>
                  <a:tcPr/>
                </a:tc>
                <a:tc gridSpan="2">
                  <a:txBody>
                    <a:bodyPr/>
                    <a:lstStyle/>
                    <a:p>
                      <a:r>
                        <a:rPr lang="fr-FR" sz="1400">
                          <a:solidFill>
                            <a:schemeClr val="tx1"/>
                          </a:solidFill>
                          <a:effectLst/>
                        </a:rPr>
                        <a:t> </a:t>
                      </a:r>
                      <a:endParaRPr lang="fr-FR" sz="1400">
                        <a:solidFill>
                          <a:schemeClr val="tx1"/>
                        </a:solidFill>
                        <a:effectLst/>
                        <a:latin typeface="Times New Roman" panose="02020603050405020304" pitchFamily="18" charset="0"/>
                        <a:ea typeface="Times New Roman" panose="02020603050405020304" pitchFamily="18" charset="0"/>
                      </a:endParaRPr>
                    </a:p>
                  </a:txBody>
                  <a:tcPr marL="59387" marR="59387" marT="0" marB="0" anchor="ctr"/>
                </a:tc>
                <a:tc hMerge="1">
                  <a:txBody>
                    <a:bodyPr/>
                    <a:lstStyle/>
                    <a:p>
                      <a:endParaRPr lang="fr-FR"/>
                    </a:p>
                  </a:txBody>
                  <a:tcPr/>
                </a:tc>
                <a:extLst>
                  <a:ext uri="{0D108BD9-81ED-4DB2-BD59-A6C34878D82A}">
                    <a16:rowId xmlns:a16="http://schemas.microsoft.com/office/drawing/2014/main" val="1109684316"/>
                  </a:ext>
                </a:extLst>
              </a:tr>
              <a:tr h="662524">
                <a:tc>
                  <a:txBody>
                    <a:bodyPr/>
                    <a:lstStyle/>
                    <a:p>
                      <a:pPr algn="ctr"/>
                      <a:r>
                        <a:rPr lang="fr-FR" sz="1400" dirty="0">
                          <a:solidFill>
                            <a:schemeClr val="tx1"/>
                          </a:solidFill>
                          <a:effectLst/>
                        </a:rPr>
                        <a:t>I7</a:t>
                      </a:r>
                      <a:endParaRPr lang="fr-FR" sz="1400" dirty="0">
                        <a:solidFill>
                          <a:schemeClr val="tx1"/>
                        </a:solidFill>
                        <a:effectLst/>
                        <a:latin typeface="Times New Roman" panose="02020603050405020304" pitchFamily="18" charset="0"/>
                        <a:ea typeface="Times New Roman" panose="02020603050405020304" pitchFamily="18" charset="0"/>
                      </a:endParaRPr>
                    </a:p>
                  </a:txBody>
                  <a:tcPr marL="59387" marR="59387" marT="0" marB="0">
                    <a:solidFill>
                      <a:schemeClr val="accent6">
                        <a:lumMod val="40000"/>
                        <a:lumOff val="60000"/>
                      </a:schemeClr>
                    </a:solidFill>
                  </a:tcPr>
                </a:tc>
                <a:tc>
                  <a:txBody>
                    <a:bodyPr/>
                    <a:lstStyle/>
                    <a:p>
                      <a:r>
                        <a:rPr lang="fr-FR" sz="1400">
                          <a:solidFill>
                            <a:schemeClr val="tx1"/>
                          </a:solidFill>
                          <a:effectLst/>
                        </a:rPr>
                        <a:t>Nommer les documentations nécessaires	</a:t>
                      </a:r>
                      <a:endParaRPr lang="fr-FR" sz="1400">
                        <a:solidFill>
                          <a:schemeClr val="tx1"/>
                        </a:solidFill>
                        <a:effectLst/>
                        <a:latin typeface="Times New Roman" panose="02020603050405020304" pitchFamily="18" charset="0"/>
                        <a:ea typeface="Times New Roman" panose="02020603050405020304" pitchFamily="18" charset="0"/>
                      </a:endParaRPr>
                    </a:p>
                  </a:txBody>
                  <a:tcPr marL="59387" marR="59387" marT="0" marB="0" anchor="ctr"/>
                </a:tc>
                <a:tc>
                  <a:txBody>
                    <a:bodyPr/>
                    <a:lstStyle/>
                    <a:p>
                      <a:r>
                        <a:rPr lang="fr-FR" sz="1400" dirty="0">
                          <a:solidFill>
                            <a:schemeClr val="tx1"/>
                          </a:solidFill>
                          <a:effectLst/>
                        </a:rPr>
                        <a:t>Les documents sont nommés en respectant les formalismes en vigueur (S1000D, système de gestion documentaire de l’entreprise)</a:t>
                      </a:r>
                      <a:endParaRPr lang="fr-FR" sz="1400" dirty="0"/>
                    </a:p>
                  </a:txBody>
                  <a:tcPr marL="59387" marR="59387" marT="0" marB="0" anchor="ctr"/>
                </a:tc>
                <a:tc>
                  <a:txBody>
                    <a:bodyPr/>
                    <a:lstStyle/>
                    <a:p>
                      <a:r>
                        <a:rPr lang="fr-FR" sz="1400" dirty="0">
                          <a:solidFill>
                            <a:schemeClr val="tx1"/>
                          </a:solidFill>
                          <a:effectLst/>
                        </a:rPr>
                        <a:t> </a:t>
                      </a:r>
                      <a:endParaRPr lang="fr-FR" sz="1400" dirty="0">
                        <a:solidFill>
                          <a:schemeClr val="tx1"/>
                        </a:solidFill>
                        <a:effectLst/>
                        <a:latin typeface="Times New Roman" panose="02020603050405020304" pitchFamily="18" charset="0"/>
                        <a:ea typeface="Times New Roman" panose="02020603050405020304" pitchFamily="18" charset="0"/>
                      </a:endParaRPr>
                    </a:p>
                  </a:txBody>
                  <a:tcPr marL="59387" marR="59387" marT="0" marB="0" anchor="ctr"/>
                </a:tc>
                <a:tc gridSpan="2">
                  <a:txBody>
                    <a:bodyPr/>
                    <a:lstStyle/>
                    <a:p>
                      <a:r>
                        <a:rPr lang="fr-FR" sz="1400" dirty="0">
                          <a:solidFill>
                            <a:schemeClr val="tx1"/>
                          </a:solidFill>
                          <a:effectLst/>
                        </a:rPr>
                        <a:t> </a:t>
                      </a:r>
                      <a:endParaRPr lang="fr-FR" sz="1400" dirty="0">
                        <a:solidFill>
                          <a:schemeClr val="tx1"/>
                        </a:solidFill>
                        <a:effectLst/>
                        <a:latin typeface="Times New Roman" panose="02020603050405020304" pitchFamily="18" charset="0"/>
                        <a:ea typeface="Times New Roman" panose="02020603050405020304" pitchFamily="18" charset="0"/>
                      </a:endParaRPr>
                    </a:p>
                  </a:txBody>
                  <a:tcPr marL="59387" marR="59387" marT="0" marB="0" anchor="ctr"/>
                </a:tc>
                <a:tc hMerge="1">
                  <a:txBody>
                    <a:bodyPr/>
                    <a:lstStyle/>
                    <a:p>
                      <a:endParaRPr lang="fr-FR"/>
                    </a:p>
                  </a:txBody>
                  <a:tcPr/>
                </a:tc>
                <a:tc>
                  <a:txBody>
                    <a:bodyPr/>
                    <a:lstStyle/>
                    <a:p>
                      <a:r>
                        <a:rPr lang="fr-FR" sz="1400" dirty="0">
                          <a:solidFill>
                            <a:schemeClr val="tx1"/>
                          </a:solidFill>
                          <a:effectLst/>
                        </a:rPr>
                        <a:t> </a:t>
                      </a:r>
                      <a:endParaRPr lang="fr-FR" sz="1400" dirty="0">
                        <a:solidFill>
                          <a:schemeClr val="tx1"/>
                        </a:solidFill>
                        <a:effectLst/>
                        <a:latin typeface="Times New Roman" panose="02020603050405020304" pitchFamily="18" charset="0"/>
                        <a:ea typeface="Times New Roman" panose="02020603050405020304" pitchFamily="18" charset="0"/>
                      </a:endParaRPr>
                    </a:p>
                  </a:txBody>
                  <a:tcPr marL="59387" marR="59387" marT="0" marB="0" anchor="ctr"/>
                </a:tc>
                <a:tc gridSpan="2">
                  <a:txBody>
                    <a:bodyPr/>
                    <a:lstStyle/>
                    <a:p>
                      <a:r>
                        <a:rPr lang="fr-FR" sz="1400" dirty="0">
                          <a:solidFill>
                            <a:schemeClr val="tx1"/>
                          </a:solidFill>
                          <a:effectLst/>
                        </a:rPr>
                        <a:t> </a:t>
                      </a:r>
                      <a:endParaRPr lang="fr-FR" sz="1400" dirty="0">
                        <a:solidFill>
                          <a:schemeClr val="tx1"/>
                        </a:solidFill>
                        <a:effectLst/>
                        <a:latin typeface="Times New Roman" panose="02020603050405020304" pitchFamily="18" charset="0"/>
                        <a:ea typeface="Times New Roman" panose="02020603050405020304" pitchFamily="18" charset="0"/>
                      </a:endParaRPr>
                    </a:p>
                  </a:txBody>
                  <a:tcPr marL="59387" marR="59387" marT="0" marB="0" anchor="ctr"/>
                </a:tc>
                <a:tc hMerge="1">
                  <a:txBody>
                    <a:bodyPr/>
                    <a:lstStyle/>
                    <a:p>
                      <a:endParaRPr lang="fr-FR"/>
                    </a:p>
                  </a:txBody>
                  <a:tcPr/>
                </a:tc>
                <a:tc gridSpan="2">
                  <a:txBody>
                    <a:bodyPr/>
                    <a:lstStyle/>
                    <a:p>
                      <a:r>
                        <a:rPr lang="fr-FR" sz="1400" dirty="0">
                          <a:solidFill>
                            <a:schemeClr val="tx1"/>
                          </a:solidFill>
                          <a:effectLst/>
                        </a:rPr>
                        <a:t> </a:t>
                      </a:r>
                      <a:endParaRPr lang="fr-FR" sz="1400" dirty="0">
                        <a:solidFill>
                          <a:schemeClr val="tx1"/>
                        </a:solidFill>
                        <a:effectLst/>
                        <a:latin typeface="Times New Roman" panose="02020603050405020304" pitchFamily="18" charset="0"/>
                        <a:ea typeface="Times New Roman" panose="02020603050405020304" pitchFamily="18" charset="0"/>
                      </a:endParaRPr>
                    </a:p>
                  </a:txBody>
                  <a:tcPr marL="59387" marR="59387" marT="0" marB="0" anchor="ctr"/>
                </a:tc>
                <a:tc hMerge="1">
                  <a:txBody>
                    <a:bodyPr/>
                    <a:lstStyle/>
                    <a:p>
                      <a:endParaRPr lang="fr-FR"/>
                    </a:p>
                  </a:txBody>
                  <a:tcPr/>
                </a:tc>
                <a:extLst>
                  <a:ext uri="{0D108BD9-81ED-4DB2-BD59-A6C34878D82A}">
                    <a16:rowId xmlns:a16="http://schemas.microsoft.com/office/drawing/2014/main" val="2985788230"/>
                  </a:ext>
                </a:extLst>
              </a:tr>
              <a:tr h="223382">
                <a:tc gridSpan="11">
                  <a:txBody>
                    <a:bodyPr/>
                    <a:lstStyle/>
                    <a:p>
                      <a:r>
                        <a:rPr lang="fr-FR" sz="1400" dirty="0">
                          <a:solidFill>
                            <a:schemeClr val="tx1"/>
                          </a:solidFill>
                          <a:effectLst/>
                        </a:rPr>
                        <a:t>C 21- Organiser le planning des travaux</a:t>
                      </a:r>
                      <a:endParaRPr lang="fr-FR" sz="1400" dirty="0">
                        <a:solidFill>
                          <a:schemeClr val="tx1"/>
                        </a:solidFill>
                        <a:effectLst/>
                        <a:latin typeface="Times New Roman" panose="02020603050405020304" pitchFamily="18" charset="0"/>
                        <a:ea typeface="Times New Roman" panose="02020603050405020304" pitchFamily="18" charset="0"/>
                      </a:endParaRPr>
                    </a:p>
                  </a:txBody>
                  <a:tcPr marL="59387" marR="59387" marT="0" marB="0" anchor="ctr">
                    <a:solidFill>
                      <a:schemeClr val="accent2">
                        <a:lumMod val="40000"/>
                        <a:lumOff val="60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098836641"/>
                  </a:ext>
                </a:extLst>
              </a:tr>
              <a:tr h="446765">
                <a:tc>
                  <a:txBody>
                    <a:bodyPr/>
                    <a:lstStyle/>
                    <a:p>
                      <a:pPr algn="ctr"/>
                      <a:r>
                        <a:rPr lang="fr-FR" sz="1400" dirty="0">
                          <a:solidFill>
                            <a:schemeClr val="tx1"/>
                          </a:solidFill>
                          <a:effectLst/>
                        </a:rPr>
                        <a:t>I1</a:t>
                      </a:r>
                      <a:endParaRPr lang="fr-FR" sz="1400" dirty="0">
                        <a:solidFill>
                          <a:schemeClr val="tx1"/>
                        </a:solidFill>
                        <a:effectLst/>
                        <a:latin typeface="Times New Roman" panose="02020603050405020304" pitchFamily="18" charset="0"/>
                        <a:ea typeface="Times New Roman" panose="02020603050405020304" pitchFamily="18" charset="0"/>
                      </a:endParaRPr>
                    </a:p>
                  </a:txBody>
                  <a:tcPr marL="59387" marR="59387" marT="0" marB="0" anchor="ctr">
                    <a:solidFill>
                      <a:schemeClr val="accent2">
                        <a:lumMod val="40000"/>
                        <a:lumOff val="60000"/>
                      </a:schemeClr>
                    </a:solidFill>
                  </a:tcPr>
                </a:tc>
                <a:tc>
                  <a:txBody>
                    <a:bodyPr/>
                    <a:lstStyle/>
                    <a:p>
                      <a:r>
                        <a:rPr lang="fr-FR" sz="1400">
                          <a:solidFill>
                            <a:schemeClr val="tx1"/>
                          </a:solidFill>
                          <a:effectLst/>
                        </a:rPr>
                        <a:t>Lister les données nécessaires.</a:t>
                      </a:r>
                      <a:endParaRPr lang="fr-FR" sz="1400"/>
                    </a:p>
                  </a:txBody>
                  <a:tcPr marL="59387" marR="59387" marT="0" marB="0" anchor="ctr"/>
                </a:tc>
                <a:tc>
                  <a:txBody>
                    <a:bodyPr/>
                    <a:lstStyle/>
                    <a:p>
                      <a:r>
                        <a:rPr lang="fr-FR" sz="1400" dirty="0">
                          <a:solidFill>
                            <a:schemeClr val="tx1"/>
                          </a:solidFill>
                          <a:effectLst/>
                        </a:rPr>
                        <a:t>Les données nécessaires à la réalisation des travaux sont listées de façon exhaustive.</a:t>
                      </a:r>
                      <a:endParaRPr lang="fr-FR" sz="1400" dirty="0">
                        <a:solidFill>
                          <a:schemeClr val="tx1"/>
                        </a:solidFill>
                        <a:effectLst/>
                        <a:latin typeface="Times New Roman" panose="02020603050405020304" pitchFamily="18" charset="0"/>
                        <a:ea typeface="Times New Roman" panose="02020603050405020304" pitchFamily="18" charset="0"/>
                      </a:endParaRPr>
                    </a:p>
                  </a:txBody>
                  <a:tcPr marL="59387" marR="59387" marT="0" marB="0" anchor="ctr"/>
                </a:tc>
                <a:tc>
                  <a:txBody>
                    <a:bodyPr/>
                    <a:lstStyle/>
                    <a:p>
                      <a:r>
                        <a:rPr lang="fr-FR" sz="1400">
                          <a:solidFill>
                            <a:schemeClr val="tx1"/>
                          </a:solidFill>
                          <a:effectLst/>
                        </a:rPr>
                        <a:t> </a:t>
                      </a:r>
                      <a:endParaRPr lang="fr-FR" sz="1400">
                        <a:solidFill>
                          <a:schemeClr val="tx1"/>
                        </a:solidFill>
                        <a:effectLst/>
                        <a:latin typeface="Times New Roman" panose="02020603050405020304" pitchFamily="18" charset="0"/>
                        <a:ea typeface="Times New Roman" panose="02020603050405020304" pitchFamily="18" charset="0"/>
                      </a:endParaRPr>
                    </a:p>
                  </a:txBody>
                  <a:tcPr marL="59387" marR="59387" marT="0" marB="0" anchor="ctr"/>
                </a:tc>
                <a:tc>
                  <a:txBody>
                    <a:bodyPr/>
                    <a:lstStyle/>
                    <a:p>
                      <a:r>
                        <a:rPr lang="fr-FR" sz="1400">
                          <a:solidFill>
                            <a:schemeClr val="tx1"/>
                          </a:solidFill>
                          <a:effectLst/>
                        </a:rPr>
                        <a:t> </a:t>
                      </a:r>
                      <a:endParaRPr lang="fr-FR" sz="1400">
                        <a:solidFill>
                          <a:schemeClr val="tx1"/>
                        </a:solidFill>
                        <a:effectLst/>
                        <a:latin typeface="Times New Roman" panose="02020603050405020304" pitchFamily="18" charset="0"/>
                        <a:ea typeface="Times New Roman" panose="02020603050405020304" pitchFamily="18" charset="0"/>
                      </a:endParaRPr>
                    </a:p>
                  </a:txBody>
                  <a:tcPr marL="59387" marR="59387" marT="0" marB="0" anchor="ctr"/>
                </a:tc>
                <a:tc gridSpan="3">
                  <a:txBody>
                    <a:bodyPr/>
                    <a:lstStyle/>
                    <a:p>
                      <a:r>
                        <a:rPr lang="fr-FR" sz="1400">
                          <a:solidFill>
                            <a:schemeClr val="tx1"/>
                          </a:solidFill>
                          <a:effectLst/>
                        </a:rPr>
                        <a:t> </a:t>
                      </a:r>
                      <a:endParaRPr lang="fr-FR" sz="1400">
                        <a:solidFill>
                          <a:schemeClr val="tx1"/>
                        </a:solidFill>
                        <a:effectLst/>
                        <a:latin typeface="Times New Roman" panose="02020603050405020304" pitchFamily="18" charset="0"/>
                        <a:ea typeface="Times New Roman" panose="02020603050405020304" pitchFamily="18" charset="0"/>
                      </a:endParaRPr>
                    </a:p>
                  </a:txBody>
                  <a:tcPr marL="59387" marR="59387" marT="0" marB="0" anchor="ctr"/>
                </a:tc>
                <a:tc hMerge="1">
                  <a:txBody>
                    <a:bodyPr/>
                    <a:lstStyle/>
                    <a:p>
                      <a:endParaRPr lang="fr-FR"/>
                    </a:p>
                  </a:txBody>
                  <a:tcPr/>
                </a:tc>
                <a:tc hMerge="1">
                  <a:txBody>
                    <a:bodyPr/>
                    <a:lstStyle/>
                    <a:p>
                      <a:endParaRPr lang="fr-FR"/>
                    </a:p>
                  </a:txBody>
                  <a:tcPr/>
                </a:tc>
                <a:tc gridSpan="2">
                  <a:txBody>
                    <a:bodyPr/>
                    <a:lstStyle/>
                    <a:p>
                      <a:r>
                        <a:rPr lang="fr-FR" sz="1400">
                          <a:solidFill>
                            <a:schemeClr val="tx1"/>
                          </a:solidFill>
                          <a:effectLst/>
                        </a:rPr>
                        <a:t> </a:t>
                      </a:r>
                      <a:endParaRPr lang="fr-FR" sz="1400">
                        <a:solidFill>
                          <a:schemeClr val="tx1"/>
                        </a:solidFill>
                        <a:effectLst/>
                        <a:latin typeface="Times New Roman" panose="02020603050405020304" pitchFamily="18" charset="0"/>
                        <a:ea typeface="Times New Roman" panose="02020603050405020304" pitchFamily="18" charset="0"/>
                      </a:endParaRPr>
                    </a:p>
                  </a:txBody>
                  <a:tcPr marL="59387" marR="59387" marT="0" marB="0" anchor="ctr"/>
                </a:tc>
                <a:tc hMerge="1">
                  <a:txBody>
                    <a:bodyPr/>
                    <a:lstStyle/>
                    <a:p>
                      <a:endParaRPr lang="fr-FR"/>
                    </a:p>
                  </a:txBody>
                  <a:tcPr/>
                </a:tc>
                <a:tc>
                  <a:txBody>
                    <a:bodyPr/>
                    <a:lstStyle/>
                    <a:p>
                      <a:r>
                        <a:rPr lang="fr-FR" sz="1400">
                          <a:solidFill>
                            <a:schemeClr val="tx1"/>
                          </a:solidFill>
                          <a:effectLst/>
                        </a:rPr>
                        <a:t> </a:t>
                      </a:r>
                      <a:endParaRPr lang="fr-FR" sz="1400">
                        <a:solidFill>
                          <a:schemeClr val="tx1"/>
                        </a:solidFill>
                        <a:effectLst/>
                        <a:latin typeface="Times New Roman" panose="02020603050405020304" pitchFamily="18" charset="0"/>
                        <a:ea typeface="Times New Roman" panose="02020603050405020304" pitchFamily="18" charset="0"/>
                      </a:endParaRPr>
                    </a:p>
                  </a:txBody>
                  <a:tcPr marL="59387" marR="59387" marT="0" marB="0" anchor="ctr"/>
                </a:tc>
                <a:extLst>
                  <a:ext uri="{0D108BD9-81ED-4DB2-BD59-A6C34878D82A}">
                    <a16:rowId xmlns:a16="http://schemas.microsoft.com/office/drawing/2014/main" val="1655333342"/>
                  </a:ext>
                </a:extLst>
              </a:tr>
              <a:tr h="537975">
                <a:tc>
                  <a:txBody>
                    <a:bodyPr/>
                    <a:lstStyle/>
                    <a:p>
                      <a:pPr algn="ctr"/>
                      <a:r>
                        <a:rPr lang="fr-FR" sz="1400" dirty="0">
                          <a:solidFill>
                            <a:schemeClr val="tx1"/>
                          </a:solidFill>
                          <a:effectLst/>
                        </a:rPr>
                        <a:t>I2</a:t>
                      </a:r>
                      <a:endParaRPr lang="fr-FR" sz="1400" dirty="0">
                        <a:solidFill>
                          <a:schemeClr val="tx1"/>
                        </a:solidFill>
                        <a:effectLst/>
                        <a:latin typeface="Times New Roman" panose="02020603050405020304" pitchFamily="18" charset="0"/>
                        <a:ea typeface="Times New Roman" panose="02020603050405020304" pitchFamily="18" charset="0"/>
                      </a:endParaRPr>
                    </a:p>
                  </a:txBody>
                  <a:tcPr marL="59387" marR="59387" marT="0" marB="0" anchor="ctr">
                    <a:solidFill>
                      <a:schemeClr val="accent2">
                        <a:lumMod val="40000"/>
                        <a:lumOff val="60000"/>
                      </a:schemeClr>
                    </a:solidFill>
                  </a:tcPr>
                </a:tc>
                <a:tc>
                  <a:txBody>
                    <a:bodyPr/>
                    <a:lstStyle/>
                    <a:p>
                      <a:r>
                        <a:rPr lang="fr-FR" sz="1400" dirty="0">
                          <a:solidFill>
                            <a:schemeClr val="tx1"/>
                          </a:solidFill>
                          <a:effectLst/>
                        </a:rPr>
                        <a:t>Les erreurs de données sont identifiées</a:t>
                      </a:r>
                      <a:endParaRPr lang="fr-FR" sz="1400" dirty="0"/>
                    </a:p>
                  </a:txBody>
                  <a:tcPr marL="59387" marR="59387" marT="0" marB="0" anchor="ctr"/>
                </a:tc>
                <a:tc>
                  <a:txBody>
                    <a:bodyPr/>
                    <a:lstStyle/>
                    <a:p>
                      <a:r>
                        <a:rPr lang="fr-FR" sz="1400" dirty="0">
                          <a:solidFill>
                            <a:schemeClr val="tx1"/>
                          </a:solidFill>
                          <a:effectLst/>
                        </a:rPr>
                        <a:t>La vérification des données permet de supprimer les erreurs manifestes.</a:t>
                      </a:r>
                      <a:endParaRPr lang="fr-FR" sz="1400" dirty="0">
                        <a:solidFill>
                          <a:schemeClr val="tx1"/>
                        </a:solidFill>
                        <a:effectLst/>
                        <a:latin typeface="Times New Roman" panose="02020603050405020304" pitchFamily="18" charset="0"/>
                        <a:ea typeface="Times New Roman" panose="02020603050405020304" pitchFamily="18" charset="0"/>
                      </a:endParaRPr>
                    </a:p>
                  </a:txBody>
                  <a:tcPr marL="59387" marR="59387" marT="0" marB="0" anchor="ctr"/>
                </a:tc>
                <a:tc>
                  <a:txBody>
                    <a:bodyPr/>
                    <a:lstStyle/>
                    <a:p>
                      <a:r>
                        <a:rPr lang="fr-FR" sz="1400" dirty="0">
                          <a:solidFill>
                            <a:schemeClr val="tx1"/>
                          </a:solidFill>
                          <a:effectLst/>
                        </a:rPr>
                        <a:t> </a:t>
                      </a:r>
                      <a:endParaRPr lang="fr-FR" sz="1400" dirty="0">
                        <a:solidFill>
                          <a:schemeClr val="tx1"/>
                        </a:solidFill>
                        <a:effectLst/>
                        <a:latin typeface="Times New Roman" panose="02020603050405020304" pitchFamily="18" charset="0"/>
                        <a:ea typeface="Times New Roman" panose="02020603050405020304" pitchFamily="18" charset="0"/>
                      </a:endParaRPr>
                    </a:p>
                  </a:txBody>
                  <a:tcPr marL="59387" marR="59387" marT="0" marB="0" anchor="ctr"/>
                </a:tc>
                <a:tc>
                  <a:txBody>
                    <a:bodyPr/>
                    <a:lstStyle/>
                    <a:p>
                      <a:r>
                        <a:rPr lang="fr-FR" sz="1400">
                          <a:solidFill>
                            <a:schemeClr val="tx1"/>
                          </a:solidFill>
                          <a:effectLst/>
                        </a:rPr>
                        <a:t> </a:t>
                      </a:r>
                      <a:endParaRPr lang="fr-FR" sz="1400">
                        <a:solidFill>
                          <a:schemeClr val="tx1"/>
                        </a:solidFill>
                        <a:effectLst/>
                        <a:latin typeface="Times New Roman" panose="02020603050405020304" pitchFamily="18" charset="0"/>
                        <a:ea typeface="Times New Roman" panose="02020603050405020304" pitchFamily="18" charset="0"/>
                      </a:endParaRPr>
                    </a:p>
                  </a:txBody>
                  <a:tcPr marL="59387" marR="59387" marT="0" marB="0" anchor="ctr"/>
                </a:tc>
                <a:tc gridSpan="3">
                  <a:txBody>
                    <a:bodyPr/>
                    <a:lstStyle/>
                    <a:p>
                      <a:r>
                        <a:rPr lang="fr-FR" sz="1400">
                          <a:solidFill>
                            <a:schemeClr val="tx1"/>
                          </a:solidFill>
                          <a:effectLst/>
                        </a:rPr>
                        <a:t> </a:t>
                      </a:r>
                      <a:endParaRPr lang="fr-FR" sz="1400">
                        <a:solidFill>
                          <a:schemeClr val="tx1"/>
                        </a:solidFill>
                        <a:effectLst/>
                        <a:latin typeface="Times New Roman" panose="02020603050405020304" pitchFamily="18" charset="0"/>
                        <a:ea typeface="Times New Roman" panose="02020603050405020304" pitchFamily="18" charset="0"/>
                      </a:endParaRPr>
                    </a:p>
                  </a:txBody>
                  <a:tcPr marL="59387" marR="59387" marT="0" marB="0" anchor="ctr"/>
                </a:tc>
                <a:tc hMerge="1">
                  <a:txBody>
                    <a:bodyPr/>
                    <a:lstStyle/>
                    <a:p>
                      <a:endParaRPr lang="fr-FR"/>
                    </a:p>
                  </a:txBody>
                  <a:tcPr/>
                </a:tc>
                <a:tc hMerge="1">
                  <a:txBody>
                    <a:bodyPr/>
                    <a:lstStyle/>
                    <a:p>
                      <a:endParaRPr lang="fr-FR"/>
                    </a:p>
                  </a:txBody>
                  <a:tcPr/>
                </a:tc>
                <a:tc gridSpan="2">
                  <a:txBody>
                    <a:bodyPr/>
                    <a:lstStyle/>
                    <a:p>
                      <a:r>
                        <a:rPr lang="fr-FR" sz="1400">
                          <a:solidFill>
                            <a:schemeClr val="tx1"/>
                          </a:solidFill>
                          <a:effectLst/>
                        </a:rPr>
                        <a:t> </a:t>
                      </a:r>
                      <a:endParaRPr lang="fr-FR" sz="1400">
                        <a:solidFill>
                          <a:schemeClr val="tx1"/>
                        </a:solidFill>
                        <a:effectLst/>
                        <a:latin typeface="Times New Roman" panose="02020603050405020304" pitchFamily="18" charset="0"/>
                        <a:ea typeface="Times New Roman" panose="02020603050405020304" pitchFamily="18" charset="0"/>
                      </a:endParaRPr>
                    </a:p>
                  </a:txBody>
                  <a:tcPr marL="59387" marR="59387" marT="0" marB="0" anchor="ctr"/>
                </a:tc>
                <a:tc hMerge="1">
                  <a:txBody>
                    <a:bodyPr/>
                    <a:lstStyle/>
                    <a:p>
                      <a:endParaRPr lang="fr-FR"/>
                    </a:p>
                  </a:txBody>
                  <a:tcPr/>
                </a:tc>
                <a:tc>
                  <a:txBody>
                    <a:bodyPr/>
                    <a:lstStyle/>
                    <a:p>
                      <a:r>
                        <a:rPr lang="fr-FR" sz="1400">
                          <a:solidFill>
                            <a:schemeClr val="tx1"/>
                          </a:solidFill>
                          <a:effectLst/>
                        </a:rPr>
                        <a:t> </a:t>
                      </a:r>
                      <a:endParaRPr lang="fr-FR" sz="1400">
                        <a:solidFill>
                          <a:schemeClr val="tx1"/>
                        </a:solidFill>
                        <a:effectLst/>
                        <a:latin typeface="Times New Roman" panose="02020603050405020304" pitchFamily="18" charset="0"/>
                        <a:ea typeface="Times New Roman" panose="02020603050405020304" pitchFamily="18" charset="0"/>
                      </a:endParaRPr>
                    </a:p>
                  </a:txBody>
                  <a:tcPr marL="59387" marR="59387" marT="0" marB="0" anchor="ctr"/>
                </a:tc>
                <a:extLst>
                  <a:ext uri="{0D108BD9-81ED-4DB2-BD59-A6C34878D82A}">
                    <a16:rowId xmlns:a16="http://schemas.microsoft.com/office/drawing/2014/main" val="1075985716"/>
                  </a:ext>
                </a:extLst>
              </a:tr>
              <a:tr h="223382">
                <a:tc gridSpan="11">
                  <a:txBody>
                    <a:bodyPr/>
                    <a:lstStyle/>
                    <a:p>
                      <a:r>
                        <a:rPr lang="fr-FR" sz="1400" dirty="0">
                          <a:solidFill>
                            <a:schemeClr val="tx1"/>
                          </a:solidFill>
                          <a:effectLst/>
                        </a:rPr>
                        <a:t>C 43- Garantir la conformité avec les exigences de navigabilité</a:t>
                      </a:r>
                      <a:endParaRPr lang="fr-FR" sz="1400" dirty="0">
                        <a:solidFill>
                          <a:schemeClr val="tx1"/>
                        </a:solidFill>
                        <a:effectLst/>
                        <a:latin typeface="Times New Roman" panose="02020603050405020304" pitchFamily="18" charset="0"/>
                        <a:ea typeface="Times New Roman" panose="02020603050405020304" pitchFamily="18" charset="0"/>
                      </a:endParaRPr>
                    </a:p>
                  </a:txBody>
                  <a:tcPr marL="59387" marR="59387" marT="0" marB="0" anchor="ctr">
                    <a:solidFill>
                      <a:schemeClr val="accent4">
                        <a:lumMod val="60000"/>
                        <a:lumOff val="40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277814799"/>
                  </a:ext>
                </a:extLst>
              </a:tr>
              <a:tr h="446765">
                <a:tc>
                  <a:txBody>
                    <a:bodyPr/>
                    <a:lstStyle/>
                    <a:p>
                      <a:pPr algn="ctr"/>
                      <a:r>
                        <a:rPr lang="fr-FR" sz="1400" dirty="0">
                          <a:solidFill>
                            <a:schemeClr val="tx1"/>
                          </a:solidFill>
                          <a:effectLst/>
                        </a:rPr>
                        <a:t>I1</a:t>
                      </a:r>
                      <a:endParaRPr lang="fr-FR" sz="1400" dirty="0">
                        <a:solidFill>
                          <a:schemeClr val="tx1"/>
                        </a:solidFill>
                        <a:effectLst/>
                        <a:latin typeface="Times New Roman" panose="02020603050405020304" pitchFamily="18" charset="0"/>
                        <a:ea typeface="Times New Roman" panose="02020603050405020304" pitchFamily="18" charset="0"/>
                      </a:endParaRPr>
                    </a:p>
                  </a:txBody>
                  <a:tcPr marL="59387" marR="59387" marT="0" marB="0" anchor="ctr">
                    <a:solidFill>
                      <a:schemeClr val="accent4">
                        <a:lumMod val="60000"/>
                        <a:lumOff val="40000"/>
                      </a:schemeClr>
                    </a:solidFill>
                  </a:tcPr>
                </a:tc>
                <a:tc>
                  <a:txBody>
                    <a:bodyPr/>
                    <a:lstStyle/>
                    <a:p>
                      <a:r>
                        <a:rPr lang="fr-FR" sz="1400">
                          <a:solidFill>
                            <a:schemeClr val="tx1"/>
                          </a:solidFill>
                          <a:effectLst/>
                        </a:rPr>
                        <a:t>Assurer la veille réglementaire</a:t>
                      </a:r>
                      <a:endParaRPr lang="fr-FR" sz="1400">
                        <a:solidFill>
                          <a:schemeClr val="tx1"/>
                        </a:solidFill>
                        <a:effectLst/>
                        <a:latin typeface="Times New Roman" panose="02020603050405020304" pitchFamily="18" charset="0"/>
                        <a:ea typeface="Times New Roman" panose="02020603050405020304" pitchFamily="18" charset="0"/>
                      </a:endParaRPr>
                    </a:p>
                  </a:txBody>
                  <a:tcPr marL="59387" marR="59387" marT="0" marB="0" anchor="ctr"/>
                </a:tc>
                <a:tc>
                  <a:txBody>
                    <a:bodyPr/>
                    <a:lstStyle/>
                    <a:p>
                      <a:r>
                        <a:rPr lang="fr-FR" sz="1400">
                          <a:solidFill>
                            <a:schemeClr val="tx1"/>
                          </a:solidFill>
                          <a:effectLst/>
                        </a:rPr>
                        <a:t>La veille règlementaire est assurée conformément aux procédures.</a:t>
                      </a:r>
                      <a:endParaRPr lang="fr-FR" sz="1400"/>
                    </a:p>
                  </a:txBody>
                  <a:tcPr marL="59387" marR="59387" marT="0" marB="0" anchor="ctr"/>
                </a:tc>
                <a:tc>
                  <a:txBody>
                    <a:bodyPr/>
                    <a:lstStyle/>
                    <a:p>
                      <a:r>
                        <a:rPr lang="fr-FR" sz="1400">
                          <a:solidFill>
                            <a:schemeClr val="tx1"/>
                          </a:solidFill>
                          <a:effectLst/>
                        </a:rPr>
                        <a:t> </a:t>
                      </a:r>
                    </a:p>
                    <a:p>
                      <a:r>
                        <a:rPr lang="fr-FR" sz="1400">
                          <a:solidFill>
                            <a:schemeClr val="tx1"/>
                          </a:solidFill>
                          <a:effectLst/>
                        </a:rPr>
                        <a:t> </a:t>
                      </a:r>
                      <a:endParaRPr lang="fr-FR" sz="1400">
                        <a:solidFill>
                          <a:schemeClr val="tx1"/>
                        </a:solidFill>
                        <a:effectLst/>
                        <a:latin typeface="Times New Roman" panose="02020603050405020304" pitchFamily="18" charset="0"/>
                        <a:ea typeface="Times New Roman" panose="02020603050405020304" pitchFamily="18" charset="0"/>
                      </a:endParaRPr>
                    </a:p>
                  </a:txBody>
                  <a:tcPr marL="59387" marR="59387" marT="0" marB="0" anchor="ctr"/>
                </a:tc>
                <a:tc gridSpan="2">
                  <a:txBody>
                    <a:bodyPr/>
                    <a:lstStyle/>
                    <a:p>
                      <a:r>
                        <a:rPr lang="fr-FR" sz="1400">
                          <a:solidFill>
                            <a:schemeClr val="tx1"/>
                          </a:solidFill>
                          <a:effectLst/>
                        </a:rPr>
                        <a:t> </a:t>
                      </a:r>
                    </a:p>
                    <a:p>
                      <a:r>
                        <a:rPr lang="fr-FR" sz="1400">
                          <a:solidFill>
                            <a:schemeClr val="tx1"/>
                          </a:solidFill>
                          <a:effectLst/>
                        </a:rPr>
                        <a:t> </a:t>
                      </a:r>
                      <a:endParaRPr lang="fr-FR" sz="1400">
                        <a:solidFill>
                          <a:schemeClr val="tx1"/>
                        </a:solidFill>
                        <a:effectLst/>
                        <a:latin typeface="Times New Roman" panose="02020603050405020304" pitchFamily="18" charset="0"/>
                        <a:ea typeface="Times New Roman" panose="02020603050405020304" pitchFamily="18" charset="0"/>
                      </a:endParaRPr>
                    </a:p>
                  </a:txBody>
                  <a:tcPr marL="59387" marR="59387" marT="0" marB="0" anchor="ctr"/>
                </a:tc>
                <a:tc hMerge="1">
                  <a:txBody>
                    <a:bodyPr/>
                    <a:lstStyle/>
                    <a:p>
                      <a:endParaRPr lang="fr-FR"/>
                    </a:p>
                  </a:txBody>
                  <a:tcPr/>
                </a:tc>
                <a:tc>
                  <a:txBody>
                    <a:bodyPr/>
                    <a:lstStyle/>
                    <a:p>
                      <a:r>
                        <a:rPr lang="fr-FR" sz="1400">
                          <a:solidFill>
                            <a:schemeClr val="tx1"/>
                          </a:solidFill>
                          <a:effectLst/>
                        </a:rPr>
                        <a:t> </a:t>
                      </a:r>
                    </a:p>
                    <a:p>
                      <a:r>
                        <a:rPr lang="fr-FR" sz="1400">
                          <a:solidFill>
                            <a:schemeClr val="tx1"/>
                          </a:solidFill>
                          <a:effectLst/>
                        </a:rPr>
                        <a:t> </a:t>
                      </a:r>
                      <a:endParaRPr lang="fr-FR" sz="1400">
                        <a:solidFill>
                          <a:schemeClr val="tx1"/>
                        </a:solidFill>
                        <a:effectLst/>
                        <a:latin typeface="Times New Roman" panose="02020603050405020304" pitchFamily="18" charset="0"/>
                        <a:ea typeface="Times New Roman" panose="02020603050405020304" pitchFamily="18" charset="0"/>
                      </a:endParaRPr>
                    </a:p>
                  </a:txBody>
                  <a:tcPr marL="59387" marR="59387" marT="0" marB="0" anchor="ctr"/>
                </a:tc>
                <a:tc gridSpan="2">
                  <a:txBody>
                    <a:bodyPr/>
                    <a:lstStyle/>
                    <a:p>
                      <a:r>
                        <a:rPr lang="fr-FR" sz="1400">
                          <a:solidFill>
                            <a:schemeClr val="tx1"/>
                          </a:solidFill>
                          <a:effectLst/>
                        </a:rPr>
                        <a:t> </a:t>
                      </a:r>
                      <a:endParaRPr lang="fr-FR" sz="1400">
                        <a:solidFill>
                          <a:schemeClr val="tx1"/>
                        </a:solidFill>
                        <a:effectLst/>
                        <a:latin typeface="Times New Roman" panose="02020603050405020304" pitchFamily="18" charset="0"/>
                        <a:ea typeface="Times New Roman" panose="02020603050405020304" pitchFamily="18" charset="0"/>
                      </a:endParaRPr>
                    </a:p>
                  </a:txBody>
                  <a:tcPr marL="59387" marR="59387" marT="0" marB="0" anchor="ctr"/>
                </a:tc>
                <a:tc hMerge="1">
                  <a:txBody>
                    <a:bodyPr/>
                    <a:lstStyle/>
                    <a:p>
                      <a:endParaRPr lang="fr-FR"/>
                    </a:p>
                  </a:txBody>
                  <a:tcPr/>
                </a:tc>
                <a:tc gridSpan="2">
                  <a:txBody>
                    <a:bodyPr/>
                    <a:lstStyle/>
                    <a:p>
                      <a:r>
                        <a:rPr lang="fr-FR" sz="1400">
                          <a:solidFill>
                            <a:schemeClr val="tx1"/>
                          </a:solidFill>
                          <a:effectLst/>
                        </a:rPr>
                        <a:t> </a:t>
                      </a:r>
                      <a:endParaRPr lang="fr-FR" sz="1400">
                        <a:solidFill>
                          <a:schemeClr val="tx1"/>
                        </a:solidFill>
                        <a:effectLst/>
                        <a:latin typeface="Times New Roman" panose="02020603050405020304" pitchFamily="18" charset="0"/>
                        <a:ea typeface="Times New Roman" panose="02020603050405020304" pitchFamily="18" charset="0"/>
                      </a:endParaRPr>
                    </a:p>
                  </a:txBody>
                  <a:tcPr marL="59387" marR="59387" marT="0" marB="0" anchor="ctr"/>
                </a:tc>
                <a:tc hMerge="1">
                  <a:txBody>
                    <a:bodyPr/>
                    <a:lstStyle/>
                    <a:p>
                      <a:endParaRPr lang="fr-FR"/>
                    </a:p>
                  </a:txBody>
                  <a:tcPr/>
                </a:tc>
                <a:extLst>
                  <a:ext uri="{0D108BD9-81ED-4DB2-BD59-A6C34878D82A}">
                    <a16:rowId xmlns:a16="http://schemas.microsoft.com/office/drawing/2014/main" val="1375796387"/>
                  </a:ext>
                </a:extLst>
              </a:tr>
              <a:tr h="446765">
                <a:tc>
                  <a:txBody>
                    <a:bodyPr/>
                    <a:lstStyle/>
                    <a:p>
                      <a:pPr algn="ctr"/>
                      <a:r>
                        <a:rPr lang="fr-FR" sz="1400" dirty="0">
                          <a:solidFill>
                            <a:schemeClr val="tx1"/>
                          </a:solidFill>
                          <a:effectLst/>
                        </a:rPr>
                        <a:t>I2</a:t>
                      </a:r>
                      <a:endParaRPr lang="fr-FR" sz="1400" dirty="0">
                        <a:solidFill>
                          <a:schemeClr val="tx1"/>
                        </a:solidFill>
                        <a:effectLst/>
                        <a:latin typeface="Times New Roman" panose="02020603050405020304" pitchFamily="18" charset="0"/>
                        <a:ea typeface="Times New Roman" panose="02020603050405020304" pitchFamily="18" charset="0"/>
                      </a:endParaRPr>
                    </a:p>
                  </a:txBody>
                  <a:tcPr marL="59387" marR="59387" marT="0" marB="0" anchor="ctr">
                    <a:solidFill>
                      <a:schemeClr val="accent4">
                        <a:lumMod val="60000"/>
                        <a:lumOff val="40000"/>
                      </a:schemeClr>
                    </a:solidFill>
                  </a:tcPr>
                </a:tc>
                <a:tc>
                  <a:txBody>
                    <a:bodyPr/>
                    <a:lstStyle/>
                    <a:p>
                      <a:r>
                        <a:rPr lang="fr-FR" sz="1400">
                          <a:solidFill>
                            <a:schemeClr val="tx1"/>
                          </a:solidFill>
                          <a:effectLst/>
                        </a:rPr>
                        <a:t>Respecter les règles SMS</a:t>
                      </a:r>
                      <a:endParaRPr lang="fr-FR" sz="1400">
                        <a:solidFill>
                          <a:schemeClr val="tx1"/>
                        </a:solidFill>
                        <a:effectLst/>
                        <a:latin typeface="Times New Roman" panose="02020603050405020304" pitchFamily="18" charset="0"/>
                        <a:ea typeface="Times New Roman" panose="02020603050405020304" pitchFamily="18" charset="0"/>
                      </a:endParaRPr>
                    </a:p>
                  </a:txBody>
                  <a:tcPr marL="59387" marR="59387" marT="0" marB="0" anchor="ctr"/>
                </a:tc>
                <a:tc>
                  <a:txBody>
                    <a:bodyPr/>
                    <a:lstStyle/>
                    <a:p>
                      <a:r>
                        <a:rPr lang="fr-FR" sz="1400">
                          <a:solidFill>
                            <a:schemeClr val="tx1"/>
                          </a:solidFill>
                          <a:effectLst/>
                        </a:rPr>
                        <a:t>Les mesures de protection mises en place par le système de gestion de la sécurité (SMS, SGS) sont respectées</a:t>
                      </a:r>
                      <a:endParaRPr lang="fr-FR" sz="1400"/>
                    </a:p>
                  </a:txBody>
                  <a:tcPr marL="59387" marR="59387" marT="0" marB="0" anchor="ctr"/>
                </a:tc>
                <a:tc>
                  <a:txBody>
                    <a:bodyPr/>
                    <a:lstStyle/>
                    <a:p>
                      <a:r>
                        <a:rPr lang="fr-FR" sz="1400">
                          <a:solidFill>
                            <a:schemeClr val="tx1"/>
                          </a:solidFill>
                          <a:effectLst/>
                        </a:rPr>
                        <a:t> </a:t>
                      </a:r>
                      <a:endParaRPr lang="fr-FR" sz="1400">
                        <a:solidFill>
                          <a:schemeClr val="tx1"/>
                        </a:solidFill>
                        <a:effectLst/>
                        <a:latin typeface="Times New Roman" panose="02020603050405020304" pitchFamily="18" charset="0"/>
                        <a:ea typeface="Times New Roman" panose="02020603050405020304" pitchFamily="18" charset="0"/>
                      </a:endParaRPr>
                    </a:p>
                  </a:txBody>
                  <a:tcPr marL="59387" marR="59387" marT="0" marB="0" anchor="ctr"/>
                </a:tc>
                <a:tc gridSpan="2">
                  <a:txBody>
                    <a:bodyPr/>
                    <a:lstStyle/>
                    <a:p>
                      <a:r>
                        <a:rPr lang="fr-FR" sz="1400">
                          <a:solidFill>
                            <a:schemeClr val="tx1"/>
                          </a:solidFill>
                          <a:effectLst/>
                        </a:rPr>
                        <a:t> </a:t>
                      </a:r>
                      <a:endParaRPr lang="fr-FR" sz="1400">
                        <a:solidFill>
                          <a:schemeClr val="tx1"/>
                        </a:solidFill>
                        <a:effectLst/>
                        <a:latin typeface="Times New Roman" panose="02020603050405020304" pitchFamily="18" charset="0"/>
                        <a:ea typeface="Times New Roman" panose="02020603050405020304" pitchFamily="18" charset="0"/>
                      </a:endParaRPr>
                    </a:p>
                  </a:txBody>
                  <a:tcPr marL="59387" marR="59387" marT="0" marB="0" anchor="ctr"/>
                </a:tc>
                <a:tc hMerge="1">
                  <a:txBody>
                    <a:bodyPr/>
                    <a:lstStyle/>
                    <a:p>
                      <a:endParaRPr lang="fr-FR"/>
                    </a:p>
                  </a:txBody>
                  <a:tcPr/>
                </a:tc>
                <a:tc>
                  <a:txBody>
                    <a:bodyPr/>
                    <a:lstStyle/>
                    <a:p>
                      <a:r>
                        <a:rPr lang="fr-FR" sz="1400">
                          <a:solidFill>
                            <a:schemeClr val="tx1"/>
                          </a:solidFill>
                          <a:effectLst/>
                        </a:rPr>
                        <a:t> </a:t>
                      </a:r>
                      <a:endParaRPr lang="fr-FR" sz="1400">
                        <a:solidFill>
                          <a:schemeClr val="tx1"/>
                        </a:solidFill>
                        <a:effectLst/>
                        <a:latin typeface="Times New Roman" panose="02020603050405020304" pitchFamily="18" charset="0"/>
                        <a:ea typeface="Times New Roman" panose="02020603050405020304" pitchFamily="18" charset="0"/>
                      </a:endParaRPr>
                    </a:p>
                  </a:txBody>
                  <a:tcPr marL="59387" marR="59387" marT="0" marB="0" anchor="ctr"/>
                </a:tc>
                <a:tc gridSpan="2">
                  <a:txBody>
                    <a:bodyPr/>
                    <a:lstStyle/>
                    <a:p>
                      <a:r>
                        <a:rPr lang="fr-FR" sz="1400">
                          <a:solidFill>
                            <a:schemeClr val="tx1"/>
                          </a:solidFill>
                          <a:effectLst/>
                        </a:rPr>
                        <a:t> </a:t>
                      </a:r>
                      <a:endParaRPr lang="fr-FR" sz="1400">
                        <a:solidFill>
                          <a:schemeClr val="tx1"/>
                        </a:solidFill>
                        <a:effectLst/>
                        <a:latin typeface="Times New Roman" panose="02020603050405020304" pitchFamily="18" charset="0"/>
                        <a:ea typeface="Times New Roman" panose="02020603050405020304" pitchFamily="18" charset="0"/>
                      </a:endParaRPr>
                    </a:p>
                  </a:txBody>
                  <a:tcPr marL="59387" marR="59387" marT="0" marB="0" anchor="ctr"/>
                </a:tc>
                <a:tc hMerge="1">
                  <a:txBody>
                    <a:bodyPr/>
                    <a:lstStyle/>
                    <a:p>
                      <a:endParaRPr lang="fr-FR"/>
                    </a:p>
                  </a:txBody>
                  <a:tcPr/>
                </a:tc>
                <a:tc gridSpan="2">
                  <a:txBody>
                    <a:bodyPr/>
                    <a:lstStyle/>
                    <a:p>
                      <a:r>
                        <a:rPr lang="fr-FR" sz="1400">
                          <a:solidFill>
                            <a:schemeClr val="tx1"/>
                          </a:solidFill>
                          <a:effectLst/>
                        </a:rPr>
                        <a:t> </a:t>
                      </a:r>
                      <a:endParaRPr lang="fr-FR" sz="1400">
                        <a:solidFill>
                          <a:schemeClr val="tx1"/>
                        </a:solidFill>
                        <a:effectLst/>
                        <a:latin typeface="Times New Roman" panose="02020603050405020304" pitchFamily="18" charset="0"/>
                        <a:ea typeface="Times New Roman" panose="02020603050405020304" pitchFamily="18" charset="0"/>
                      </a:endParaRPr>
                    </a:p>
                  </a:txBody>
                  <a:tcPr marL="59387" marR="59387" marT="0" marB="0" anchor="ctr"/>
                </a:tc>
                <a:tc hMerge="1">
                  <a:txBody>
                    <a:bodyPr/>
                    <a:lstStyle/>
                    <a:p>
                      <a:endParaRPr lang="fr-FR"/>
                    </a:p>
                  </a:txBody>
                  <a:tcPr/>
                </a:tc>
                <a:extLst>
                  <a:ext uri="{0D108BD9-81ED-4DB2-BD59-A6C34878D82A}">
                    <a16:rowId xmlns:a16="http://schemas.microsoft.com/office/drawing/2014/main" val="3921356333"/>
                  </a:ext>
                </a:extLst>
              </a:tr>
              <a:tr h="446765">
                <a:tc>
                  <a:txBody>
                    <a:bodyPr/>
                    <a:lstStyle/>
                    <a:p>
                      <a:pPr algn="ctr"/>
                      <a:r>
                        <a:rPr lang="fr-FR" sz="1400" dirty="0">
                          <a:solidFill>
                            <a:schemeClr val="tx1"/>
                          </a:solidFill>
                          <a:effectLst/>
                        </a:rPr>
                        <a:t>I6</a:t>
                      </a:r>
                      <a:endParaRPr lang="fr-FR" sz="1400" dirty="0">
                        <a:solidFill>
                          <a:schemeClr val="tx1"/>
                        </a:solidFill>
                        <a:effectLst/>
                        <a:latin typeface="Times New Roman" panose="02020603050405020304" pitchFamily="18" charset="0"/>
                        <a:ea typeface="Times New Roman" panose="02020603050405020304" pitchFamily="18" charset="0"/>
                      </a:endParaRPr>
                    </a:p>
                  </a:txBody>
                  <a:tcPr marL="59387" marR="59387" marT="0" marB="0" anchor="ctr">
                    <a:solidFill>
                      <a:schemeClr val="accent4">
                        <a:lumMod val="60000"/>
                        <a:lumOff val="40000"/>
                      </a:schemeClr>
                    </a:solidFill>
                  </a:tcPr>
                </a:tc>
                <a:tc>
                  <a:txBody>
                    <a:bodyPr/>
                    <a:lstStyle/>
                    <a:p>
                      <a:r>
                        <a:rPr lang="fr-FR" sz="1400">
                          <a:solidFill>
                            <a:schemeClr val="tx1"/>
                          </a:solidFill>
                          <a:effectLst/>
                        </a:rPr>
                        <a:t>Considérer les FH</a:t>
                      </a:r>
                      <a:endParaRPr lang="fr-FR" sz="1400">
                        <a:solidFill>
                          <a:schemeClr val="tx1"/>
                        </a:solidFill>
                        <a:effectLst/>
                        <a:latin typeface="Times New Roman" panose="02020603050405020304" pitchFamily="18" charset="0"/>
                        <a:ea typeface="Times New Roman" panose="02020603050405020304" pitchFamily="18" charset="0"/>
                      </a:endParaRPr>
                    </a:p>
                  </a:txBody>
                  <a:tcPr marL="59387" marR="59387" marT="0" marB="0" anchor="ctr"/>
                </a:tc>
                <a:tc>
                  <a:txBody>
                    <a:bodyPr/>
                    <a:lstStyle/>
                    <a:p>
                      <a:r>
                        <a:rPr lang="fr-FR" sz="1400">
                          <a:solidFill>
                            <a:schemeClr val="tx1"/>
                          </a:solidFill>
                          <a:effectLst/>
                        </a:rPr>
                        <a:t>Les facteurs humains sont considérés dans l’évaluation des risques en lien avec l’activité</a:t>
                      </a:r>
                      <a:endParaRPr lang="fr-FR" sz="1400"/>
                    </a:p>
                  </a:txBody>
                  <a:tcPr marL="59387" marR="59387" marT="0" marB="0" anchor="ctr"/>
                </a:tc>
                <a:tc>
                  <a:txBody>
                    <a:bodyPr/>
                    <a:lstStyle/>
                    <a:p>
                      <a:r>
                        <a:rPr lang="fr-FR" sz="1400">
                          <a:solidFill>
                            <a:schemeClr val="tx1"/>
                          </a:solidFill>
                          <a:effectLst/>
                        </a:rPr>
                        <a:t> </a:t>
                      </a:r>
                      <a:endParaRPr lang="fr-FR" sz="1400">
                        <a:solidFill>
                          <a:schemeClr val="tx1"/>
                        </a:solidFill>
                        <a:effectLst/>
                        <a:latin typeface="Times New Roman" panose="02020603050405020304" pitchFamily="18" charset="0"/>
                        <a:ea typeface="Times New Roman" panose="02020603050405020304" pitchFamily="18" charset="0"/>
                      </a:endParaRPr>
                    </a:p>
                  </a:txBody>
                  <a:tcPr marL="59387" marR="59387" marT="0" marB="0" anchor="ctr"/>
                </a:tc>
                <a:tc gridSpan="2">
                  <a:txBody>
                    <a:bodyPr/>
                    <a:lstStyle/>
                    <a:p>
                      <a:r>
                        <a:rPr lang="fr-FR" sz="1400">
                          <a:solidFill>
                            <a:schemeClr val="tx1"/>
                          </a:solidFill>
                          <a:effectLst/>
                        </a:rPr>
                        <a:t> </a:t>
                      </a:r>
                      <a:endParaRPr lang="fr-FR" sz="1400">
                        <a:solidFill>
                          <a:schemeClr val="tx1"/>
                        </a:solidFill>
                        <a:effectLst/>
                        <a:latin typeface="Times New Roman" panose="02020603050405020304" pitchFamily="18" charset="0"/>
                        <a:ea typeface="Times New Roman" panose="02020603050405020304" pitchFamily="18" charset="0"/>
                      </a:endParaRPr>
                    </a:p>
                  </a:txBody>
                  <a:tcPr marL="59387" marR="59387" marT="0" marB="0" anchor="ctr"/>
                </a:tc>
                <a:tc hMerge="1">
                  <a:txBody>
                    <a:bodyPr/>
                    <a:lstStyle/>
                    <a:p>
                      <a:endParaRPr lang="fr-FR"/>
                    </a:p>
                  </a:txBody>
                  <a:tcPr/>
                </a:tc>
                <a:tc>
                  <a:txBody>
                    <a:bodyPr/>
                    <a:lstStyle/>
                    <a:p>
                      <a:r>
                        <a:rPr lang="fr-FR" sz="1400">
                          <a:solidFill>
                            <a:schemeClr val="tx1"/>
                          </a:solidFill>
                          <a:effectLst/>
                        </a:rPr>
                        <a:t> </a:t>
                      </a:r>
                      <a:endParaRPr lang="fr-FR" sz="1400">
                        <a:solidFill>
                          <a:schemeClr val="tx1"/>
                        </a:solidFill>
                        <a:effectLst/>
                        <a:latin typeface="Times New Roman" panose="02020603050405020304" pitchFamily="18" charset="0"/>
                        <a:ea typeface="Times New Roman" panose="02020603050405020304" pitchFamily="18" charset="0"/>
                      </a:endParaRPr>
                    </a:p>
                  </a:txBody>
                  <a:tcPr marL="59387" marR="59387" marT="0" marB="0" anchor="ctr"/>
                </a:tc>
                <a:tc gridSpan="2">
                  <a:txBody>
                    <a:bodyPr/>
                    <a:lstStyle/>
                    <a:p>
                      <a:r>
                        <a:rPr lang="fr-FR" sz="1400">
                          <a:solidFill>
                            <a:schemeClr val="tx1"/>
                          </a:solidFill>
                          <a:effectLst/>
                        </a:rPr>
                        <a:t> </a:t>
                      </a:r>
                      <a:endParaRPr lang="fr-FR" sz="1400">
                        <a:solidFill>
                          <a:schemeClr val="tx1"/>
                        </a:solidFill>
                        <a:effectLst/>
                        <a:latin typeface="Times New Roman" panose="02020603050405020304" pitchFamily="18" charset="0"/>
                        <a:ea typeface="Times New Roman" panose="02020603050405020304" pitchFamily="18" charset="0"/>
                      </a:endParaRPr>
                    </a:p>
                  </a:txBody>
                  <a:tcPr marL="59387" marR="59387" marT="0" marB="0" anchor="ctr"/>
                </a:tc>
                <a:tc hMerge="1">
                  <a:txBody>
                    <a:bodyPr/>
                    <a:lstStyle/>
                    <a:p>
                      <a:endParaRPr lang="fr-FR"/>
                    </a:p>
                  </a:txBody>
                  <a:tcPr/>
                </a:tc>
                <a:tc gridSpan="2">
                  <a:txBody>
                    <a:bodyPr/>
                    <a:lstStyle/>
                    <a:p>
                      <a:r>
                        <a:rPr lang="fr-FR" sz="1400">
                          <a:solidFill>
                            <a:schemeClr val="tx1"/>
                          </a:solidFill>
                          <a:effectLst/>
                        </a:rPr>
                        <a:t> </a:t>
                      </a:r>
                      <a:endParaRPr lang="fr-FR" sz="1400">
                        <a:solidFill>
                          <a:schemeClr val="tx1"/>
                        </a:solidFill>
                        <a:effectLst/>
                        <a:latin typeface="Times New Roman" panose="02020603050405020304" pitchFamily="18" charset="0"/>
                        <a:ea typeface="Times New Roman" panose="02020603050405020304" pitchFamily="18" charset="0"/>
                      </a:endParaRPr>
                    </a:p>
                  </a:txBody>
                  <a:tcPr marL="59387" marR="59387" marT="0" marB="0" anchor="ctr"/>
                </a:tc>
                <a:tc hMerge="1">
                  <a:txBody>
                    <a:bodyPr/>
                    <a:lstStyle/>
                    <a:p>
                      <a:endParaRPr lang="fr-FR"/>
                    </a:p>
                  </a:txBody>
                  <a:tcPr/>
                </a:tc>
                <a:extLst>
                  <a:ext uri="{0D108BD9-81ED-4DB2-BD59-A6C34878D82A}">
                    <a16:rowId xmlns:a16="http://schemas.microsoft.com/office/drawing/2014/main" val="805229412"/>
                  </a:ext>
                </a:extLst>
              </a:tr>
              <a:tr h="329452">
                <a:tc>
                  <a:txBody>
                    <a:bodyPr/>
                    <a:lstStyle/>
                    <a:p>
                      <a:pPr algn="ctr"/>
                      <a:r>
                        <a:rPr lang="fr-FR" sz="1400" dirty="0">
                          <a:solidFill>
                            <a:schemeClr val="tx1"/>
                          </a:solidFill>
                          <a:effectLst/>
                        </a:rPr>
                        <a:t>I9</a:t>
                      </a:r>
                      <a:endParaRPr lang="fr-FR" sz="1400" dirty="0">
                        <a:solidFill>
                          <a:schemeClr val="tx1"/>
                        </a:solidFill>
                        <a:effectLst/>
                        <a:latin typeface="Times New Roman" panose="02020603050405020304" pitchFamily="18" charset="0"/>
                        <a:ea typeface="Times New Roman" panose="02020603050405020304" pitchFamily="18" charset="0"/>
                      </a:endParaRPr>
                    </a:p>
                  </a:txBody>
                  <a:tcPr marL="59387" marR="59387" marT="0" marB="0" anchor="ctr">
                    <a:solidFill>
                      <a:schemeClr val="accent4">
                        <a:lumMod val="60000"/>
                        <a:lumOff val="40000"/>
                      </a:schemeClr>
                    </a:solidFill>
                  </a:tcPr>
                </a:tc>
                <a:tc>
                  <a:txBody>
                    <a:bodyPr/>
                    <a:lstStyle/>
                    <a:p>
                      <a:r>
                        <a:rPr lang="fr-FR" sz="1400">
                          <a:solidFill>
                            <a:schemeClr val="tx1"/>
                          </a:solidFill>
                          <a:effectLst/>
                        </a:rPr>
                        <a:t>Configurer l’aéronef</a:t>
                      </a:r>
                      <a:endParaRPr lang="fr-FR" sz="1400">
                        <a:solidFill>
                          <a:schemeClr val="tx1"/>
                        </a:solidFill>
                        <a:effectLst/>
                        <a:latin typeface="Times New Roman" panose="02020603050405020304" pitchFamily="18" charset="0"/>
                        <a:ea typeface="Times New Roman" panose="02020603050405020304" pitchFamily="18" charset="0"/>
                      </a:endParaRPr>
                    </a:p>
                  </a:txBody>
                  <a:tcPr marL="59387" marR="59387" marT="0" marB="0" anchor="ctr"/>
                </a:tc>
                <a:tc>
                  <a:txBody>
                    <a:bodyPr/>
                    <a:lstStyle/>
                    <a:p>
                      <a:r>
                        <a:rPr lang="fr-FR" sz="1400" dirty="0">
                          <a:solidFill>
                            <a:schemeClr val="tx1"/>
                          </a:solidFill>
                          <a:effectLst/>
                        </a:rPr>
                        <a:t>La configuration de l’aéronef est vérifiée et conforme</a:t>
                      </a:r>
                      <a:endParaRPr lang="fr-FR" sz="1400" dirty="0"/>
                    </a:p>
                  </a:txBody>
                  <a:tcPr marL="59387" marR="59387" marT="0" marB="0" anchor="ctr"/>
                </a:tc>
                <a:tc>
                  <a:txBody>
                    <a:bodyPr/>
                    <a:lstStyle/>
                    <a:p>
                      <a:r>
                        <a:rPr lang="fr-FR" sz="1400">
                          <a:solidFill>
                            <a:schemeClr val="tx1"/>
                          </a:solidFill>
                          <a:effectLst/>
                        </a:rPr>
                        <a:t> </a:t>
                      </a:r>
                      <a:endParaRPr lang="fr-FR" sz="1400">
                        <a:solidFill>
                          <a:schemeClr val="tx1"/>
                        </a:solidFill>
                        <a:effectLst/>
                        <a:latin typeface="Times New Roman" panose="02020603050405020304" pitchFamily="18" charset="0"/>
                        <a:ea typeface="Times New Roman" panose="02020603050405020304" pitchFamily="18" charset="0"/>
                      </a:endParaRPr>
                    </a:p>
                  </a:txBody>
                  <a:tcPr marL="59387" marR="59387" marT="0" marB="0" anchor="ctr"/>
                </a:tc>
                <a:tc gridSpan="2">
                  <a:txBody>
                    <a:bodyPr/>
                    <a:lstStyle/>
                    <a:p>
                      <a:r>
                        <a:rPr lang="fr-FR" sz="1400">
                          <a:solidFill>
                            <a:schemeClr val="tx1"/>
                          </a:solidFill>
                          <a:effectLst/>
                        </a:rPr>
                        <a:t> </a:t>
                      </a:r>
                      <a:endParaRPr lang="fr-FR" sz="1400">
                        <a:solidFill>
                          <a:schemeClr val="tx1"/>
                        </a:solidFill>
                        <a:effectLst/>
                        <a:latin typeface="Times New Roman" panose="02020603050405020304" pitchFamily="18" charset="0"/>
                        <a:ea typeface="Times New Roman" panose="02020603050405020304" pitchFamily="18" charset="0"/>
                      </a:endParaRPr>
                    </a:p>
                  </a:txBody>
                  <a:tcPr marL="59387" marR="59387" marT="0" marB="0" anchor="ctr"/>
                </a:tc>
                <a:tc hMerge="1">
                  <a:txBody>
                    <a:bodyPr/>
                    <a:lstStyle/>
                    <a:p>
                      <a:endParaRPr lang="fr-FR"/>
                    </a:p>
                  </a:txBody>
                  <a:tcPr/>
                </a:tc>
                <a:tc>
                  <a:txBody>
                    <a:bodyPr/>
                    <a:lstStyle/>
                    <a:p>
                      <a:r>
                        <a:rPr lang="fr-FR" sz="1400">
                          <a:solidFill>
                            <a:schemeClr val="tx1"/>
                          </a:solidFill>
                          <a:effectLst/>
                        </a:rPr>
                        <a:t> </a:t>
                      </a:r>
                      <a:endParaRPr lang="fr-FR" sz="1400">
                        <a:solidFill>
                          <a:schemeClr val="tx1"/>
                        </a:solidFill>
                        <a:effectLst/>
                        <a:latin typeface="Times New Roman" panose="02020603050405020304" pitchFamily="18" charset="0"/>
                        <a:ea typeface="Times New Roman" panose="02020603050405020304" pitchFamily="18" charset="0"/>
                      </a:endParaRPr>
                    </a:p>
                  </a:txBody>
                  <a:tcPr marL="59387" marR="59387" marT="0" marB="0" anchor="ctr"/>
                </a:tc>
                <a:tc gridSpan="2">
                  <a:txBody>
                    <a:bodyPr/>
                    <a:lstStyle/>
                    <a:p>
                      <a:r>
                        <a:rPr lang="fr-FR" sz="1400">
                          <a:solidFill>
                            <a:schemeClr val="tx1"/>
                          </a:solidFill>
                          <a:effectLst/>
                        </a:rPr>
                        <a:t> </a:t>
                      </a:r>
                      <a:endParaRPr lang="fr-FR" sz="1400">
                        <a:solidFill>
                          <a:schemeClr val="tx1"/>
                        </a:solidFill>
                        <a:effectLst/>
                        <a:latin typeface="Times New Roman" panose="02020603050405020304" pitchFamily="18" charset="0"/>
                        <a:ea typeface="Times New Roman" panose="02020603050405020304" pitchFamily="18" charset="0"/>
                      </a:endParaRPr>
                    </a:p>
                  </a:txBody>
                  <a:tcPr marL="59387" marR="59387" marT="0" marB="0" anchor="ctr"/>
                </a:tc>
                <a:tc hMerge="1">
                  <a:txBody>
                    <a:bodyPr/>
                    <a:lstStyle/>
                    <a:p>
                      <a:endParaRPr lang="fr-FR"/>
                    </a:p>
                  </a:txBody>
                  <a:tcPr/>
                </a:tc>
                <a:tc gridSpan="2">
                  <a:txBody>
                    <a:bodyPr/>
                    <a:lstStyle/>
                    <a:p>
                      <a:r>
                        <a:rPr lang="fr-FR" sz="1400" dirty="0">
                          <a:solidFill>
                            <a:schemeClr val="tx1"/>
                          </a:solidFill>
                          <a:effectLst/>
                        </a:rPr>
                        <a:t> </a:t>
                      </a:r>
                      <a:endParaRPr lang="fr-FR" sz="1400" dirty="0">
                        <a:solidFill>
                          <a:schemeClr val="tx1"/>
                        </a:solidFill>
                        <a:effectLst/>
                        <a:latin typeface="Times New Roman" panose="02020603050405020304" pitchFamily="18" charset="0"/>
                        <a:ea typeface="Times New Roman" panose="02020603050405020304" pitchFamily="18" charset="0"/>
                      </a:endParaRPr>
                    </a:p>
                  </a:txBody>
                  <a:tcPr marL="59387" marR="59387" marT="0" marB="0" anchor="ctr"/>
                </a:tc>
                <a:tc hMerge="1">
                  <a:txBody>
                    <a:bodyPr/>
                    <a:lstStyle/>
                    <a:p>
                      <a:endParaRPr lang="fr-FR"/>
                    </a:p>
                  </a:txBody>
                  <a:tcPr/>
                </a:tc>
                <a:extLst>
                  <a:ext uri="{0D108BD9-81ED-4DB2-BD59-A6C34878D82A}">
                    <a16:rowId xmlns:a16="http://schemas.microsoft.com/office/drawing/2014/main" val="1712847590"/>
                  </a:ext>
                </a:extLst>
              </a:tr>
            </a:tbl>
          </a:graphicData>
        </a:graphic>
      </p:graphicFrame>
    </p:spTree>
    <p:extLst>
      <p:ext uri="{BB962C8B-B14F-4D97-AF65-F5344CB8AC3E}">
        <p14:creationId xmlns:p14="http://schemas.microsoft.com/office/powerpoint/2010/main" val="22256777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8620F4E-5503-8EEE-2B0F-B569642E0B27}"/>
              </a:ext>
            </a:extLst>
          </p:cNvPr>
          <p:cNvSpPr>
            <a:spLocks noGrp="1"/>
          </p:cNvSpPr>
          <p:nvPr>
            <p:ph type="body" sz="quarter" idx="10"/>
          </p:nvPr>
        </p:nvSpPr>
        <p:spPr>
          <a:xfrm>
            <a:off x="2634916" y="553454"/>
            <a:ext cx="8145380" cy="522872"/>
          </a:xfrm>
        </p:spPr>
        <p:txBody>
          <a:bodyPr/>
          <a:lstStyle/>
          <a:p>
            <a:r>
              <a:rPr lang="fr-FR" dirty="0"/>
              <a:t>E</a:t>
            </a:r>
            <a:r>
              <a:rPr lang="fr-FR" dirty="0" smtClean="0"/>
              <a:t>xemple fiche de séquence</a:t>
            </a:r>
            <a:endParaRPr lang="fr-FR" dirty="0"/>
          </a:p>
        </p:txBody>
      </p:sp>
      <p:pic>
        <p:nvPicPr>
          <p:cNvPr id="5" name="Espace réservé du contenu 3">
            <a:extLst>
              <a:ext uri="{FF2B5EF4-FFF2-40B4-BE49-F238E27FC236}">
                <a16:creationId xmlns:a16="http://schemas.microsoft.com/office/drawing/2014/main" id="{78B3B097-D884-B784-7DFB-6EDB01B92644}"/>
              </a:ext>
            </a:extLst>
          </p:cNvPr>
          <p:cNvPicPr>
            <a:picLocks noGrp="1" noChangeAspect="1"/>
          </p:cNvPicPr>
          <p:nvPr>
            <p:ph sz="quarter" idx="13"/>
          </p:nvPr>
        </p:nvPicPr>
        <p:blipFill>
          <a:blip r:embed="rId2"/>
          <a:stretch>
            <a:fillRect/>
          </a:stretch>
        </p:blipFill>
        <p:spPr>
          <a:xfrm>
            <a:off x="190903" y="2025476"/>
            <a:ext cx="5905097" cy="3812616"/>
          </a:xfrm>
          <a:prstGeom prst="rect">
            <a:avLst/>
          </a:prstGeom>
        </p:spPr>
      </p:pic>
      <p:pic>
        <p:nvPicPr>
          <p:cNvPr id="6" name="Espace réservé du contenu 3">
            <a:extLst>
              <a:ext uri="{FF2B5EF4-FFF2-40B4-BE49-F238E27FC236}">
                <a16:creationId xmlns:a16="http://schemas.microsoft.com/office/drawing/2014/main" id="{C8D0624C-B4D5-C505-AA4F-BC94C71D8D4B}"/>
              </a:ext>
            </a:extLst>
          </p:cNvPr>
          <p:cNvPicPr>
            <a:picLocks noGrp="1" noChangeAspect="1"/>
          </p:cNvPicPr>
          <p:nvPr>
            <p:ph sz="quarter" idx="12"/>
          </p:nvPr>
        </p:nvPicPr>
        <p:blipFill>
          <a:blip r:embed="rId3"/>
          <a:stretch>
            <a:fillRect/>
          </a:stretch>
        </p:blipFill>
        <p:spPr>
          <a:xfrm>
            <a:off x="6428811" y="2025476"/>
            <a:ext cx="5572286" cy="3812616"/>
          </a:xfrm>
          <a:prstGeom prst="rect">
            <a:avLst/>
          </a:prstGeom>
        </p:spPr>
      </p:pic>
    </p:spTree>
    <p:extLst>
      <p:ext uri="{BB962C8B-B14F-4D97-AF65-F5344CB8AC3E}">
        <p14:creationId xmlns:p14="http://schemas.microsoft.com/office/powerpoint/2010/main" val="2392337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3">
            <a:extLst>
              <a:ext uri="{FF2B5EF4-FFF2-40B4-BE49-F238E27FC236}">
                <a16:creationId xmlns:a16="http://schemas.microsoft.com/office/drawing/2014/main" id="{328D8C1F-D5E4-4110-E3CC-2E15B8E9CFAC}"/>
              </a:ext>
            </a:extLst>
          </p:cNvPr>
          <p:cNvGraphicFramePr>
            <a:graphicFrameLocks/>
          </p:cNvGraphicFramePr>
          <p:nvPr>
            <p:extLst>
              <p:ext uri="{D42A27DB-BD31-4B8C-83A1-F6EECF244321}">
                <p14:modId xmlns:p14="http://schemas.microsoft.com/office/powerpoint/2010/main" val="2550782577"/>
              </p:ext>
            </p:extLst>
          </p:nvPr>
        </p:nvGraphicFramePr>
        <p:xfrm>
          <a:off x="993227" y="1196600"/>
          <a:ext cx="10205546" cy="5364480"/>
        </p:xfrm>
        <a:graphic>
          <a:graphicData uri="http://schemas.openxmlformats.org/drawingml/2006/table">
            <a:tbl>
              <a:tblPr firstRow="1" bandRow="1">
                <a:tableStyleId>{7DF18680-E054-41AD-8BC1-D1AEF772440D}</a:tableStyleId>
              </a:tblPr>
              <a:tblGrid>
                <a:gridCol w="1334816">
                  <a:extLst>
                    <a:ext uri="{9D8B030D-6E8A-4147-A177-3AD203B41FA5}">
                      <a16:colId xmlns:a16="http://schemas.microsoft.com/office/drawing/2014/main" val="4198105141"/>
                    </a:ext>
                  </a:extLst>
                </a:gridCol>
                <a:gridCol w="1093076">
                  <a:extLst>
                    <a:ext uri="{9D8B030D-6E8A-4147-A177-3AD203B41FA5}">
                      <a16:colId xmlns:a16="http://schemas.microsoft.com/office/drawing/2014/main" val="668874382"/>
                    </a:ext>
                  </a:extLst>
                </a:gridCol>
                <a:gridCol w="7777654">
                  <a:extLst>
                    <a:ext uri="{9D8B030D-6E8A-4147-A177-3AD203B41FA5}">
                      <a16:colId xmlns:a16="http://schemas.microsoft.com/office/drawing/2014/main" val="3048137993"/>
                    </a:ext>
                  </a:extLst>
                </a:gridCol>
              </a:tblGrid>
              <a:tr h="326762">
                <a:tc>
                  <a:txBody>
                    <a:bodyPr/>
                    <a:lstStyle/>
                    <a:p>
                      <a:pPr algn="ctr"/>
                      <a:r>
                        <a:rPr lang="fr-FR" sz="1600" dirty="0"/>
                        <a:t>DÉCOUPAGE</a:t>
                      </a:r>
                    </a:p>
                  </a:txBody>
                  <a:tcPr anchor="ctr">
                    <a:cell3D prstMaterial="dkEdge">
                      <a:bevel prst="coolSlant"/>
                      <a:lightRig rig="flood" dir="t"/>
                    </a:cell3D>
                  </a:tcPr>
                </a:tc>
                <a:tc>
                  <a:txBody>
                    <a:bodyPr/>
                    <a:lstStyle/>
                    <a:p>
                      <a:pPr algn="ctr"/>
                      <a:r>
                        <a:rPr lang="fr-FR" sz="1600" dirty="0"/>
                        <a:t>MODULES </a:t>
                      </a:r>
                    </a:p>
                  </a:txBody>
                  <a:tcPr anchor="ctr">
                    <a:cell3D prstMaterial="dkEdge">
                      <a:bevel prst="coolSlant"/>
                      <a:lightRig rig="flood" dir="t"/>
                    </a:cell3D>
                  </a:tcPr>
                </a:tc>
                <a:tc>
                  <a:txBody>
                    <a:bodyPr/>
                    <a:lstStyle/>
                    <a:p>
                      <a:pPr algn="ctr"/>
                      <a:r>
                        <a:rPr lang="fr-FR" sz="1600" dirty="0"/>
                        <a:t>INTITULÉ</a:t>
                      </a:r>
                    </a:p>
                  </a:txBody>
                  <a:tcPr anchor="ctr">
                    <a:cell3D prstMaterial="dkEdge">
                      <a:bevel prst="coolSlant"/>
                      <a:lightRig rig="flood" dir="t"/>
                    </a:cell3D>
                  </a:tcPr>
                </a:tc>
                <a:extLst>
                  <a:ext uri="{0D108BD9-81ED-4DB2-BD59-A6C34878D82A}">
                    <a16:rowId xmlns:a16="http://schemas.microsoft.com/office/drawing/2014/main" val="1957933914"/>
                  </a:ext>
                </a:extLst>
              </a:tr>
              <a:tr h="326762">
                <a:tc rowSpan="2">
                  <a:txBody>
                    <a:bodyPr/>
                    <a:lstStyle/>
                    <a:p>
                      <a:pPr algn="ctr"/>
                      <a:r>
                        <a:rPr lang="fr-FR" sz="1600" dirty="0"/>
                        <a:t>P1-1</a:t>
                      </a:r>
                    </a:p>
                  </a:txBody>
                  <a:tcPr anchor="ctr">
                    <a:cell3D prstMaterial="dkEdge">
                      <a:bevel prst="coolSlant"/>
                      <a:lightRig rig="flood" dir="t"/>
                    </a:cell3D>
                  </a:tcPr>
                </a:tc>
                <a:tc>
                  <a:txBody>
                    <a:bodyPr/>
                    <a:lstStyle/>
                    <a:p>
                      <a:pPr algn="ctr"/>
                      <a:r>
                        <a:rPr lang="fr-FR" sz="1600" dirty="0"/>
                        <a:t>M1</a:t>
                      </a:r>
                    </a:p>
                  </a:txBody>
                  <a:tcPr anchor="ctr">
                    <a:cell3D prstMaterial="dkEdge">
                      <a:bevel prst="coolSlant"/>
                      <a:lightRig rig="flood" dir="t"/>
                    </a:cell3D>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0" u="none" dirty="0"/>
                        <a:t>DÉCOUVERTE DE L'ENVIRONNEMENT ET DES CONTEXTES AÉRONEFS</a:t>
                      </a:r>
                      <a:endParaRPr lang="fr-FR" sz="1600" b="0" i="0" u="none" dirty="0"/>
                    </a:p>
                  </a:txBody>
                  <a:tcPr anchor="ctr">
                    <a:cell3D prstMaterial="dkEdge">
                      <a:bevel prst="coolSlant"/>
                      <a:lightRig rig="flood" dir="t"/>
                    </a:cell3D>
                  </a:tcPr>
                </a:tc>
                <a:extLst>
                  <a:ext uri="{0D108BD9-81ED-4DB2-BD59-A6C34878D82A}">
                    <a16:rowId xmlns:a16="http://schemas.microsoft.com/office/drawing/2014/main" val="910323942"/>
                  </a:ext>
                </a:extLst>
              </a:tr>
              <a:tr h="326762">
                <a:tc vMerge="1">
                  <a:txBody>
                    <a:bodyPr/>
                    <a:lstStyle/>
                    <a:p>
                      <a:endParaRPr lang="fr-FR" dirty="0"/>
                    </a:p>
                  </a:txBody>
                  <a:tcPr/>
                </a:tc>
                <a:tc>
                  <a:txBody>
                    <a:bodyPr/>
                    <a:lstStyle/>
                    <a:p>
                      <a:pPr algn="ctr"/>
                      <a:r>
                        <a:rPr lang="fr-FR" sz="1600" dirty="0"/>
                        <a:t>M2</a:t>
                      </a:r>
                    </a:p>
                  </a:txBody>
                  <a:tcPr anchor="ctr">
                    <a:cell3D prstMaterial="dkEdge">
                      <a:bevel prst="coolSlant"/>
                      <a:lightRig rig="flood" dir="t"/>
                    </a:cell3D>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dirty="0"/>
                        <a:t>DÉCOUVERTE DE LA STRUCTURE, DES SYSTÈMES &amp; DE L'AVIONIQUE</a:t>
                      </a:r>
                    </a:p>
                  </a:txBody>
                  <a:tcPr anchor="ctr">
                    <a:cell3D prstMaterial="dkEdge">
                      <a:bevel prst="coolSlant"/>
                      <a:lightRig rig="flood" dir="t"/>
                    </a:cell3D>
                  </a:tcPr>
                </a:tc>
                <a:extLst>
                  <a:ext uri="{0D108BD9-81ED-4DB2-BD59-A6C34878D82A}">
                    <a16:rowId xmlns:a16="http://schemas.microsoft.com/office/drawing/2014/main" val="122253271"/>
                  </a:ext>
                </a:extLst>
              </a:tr>
              <a:tr h="326762">
                <a:tc rowSpan="2">
                  <a:txBody>
                    <a:bodyPr/>
                    <a:lstStyle/>
                    <a:p>
                      <a:pPr algn="ctr"/>
                      <a:r>
                        <a:rPr lang="fr-FR" sz="1600" dirty="0"/>
                        <a:t>P1-2</a:t>
                      </a:r>
                    </a:p>
                  </a:txBody>
                  <a:tcPr anchor="ctr">
                    <a:cell3D prstMaterial="dkEdge">
                      <a:bevel prst="coolSlant"/>
                      <a:lightRig rig="flood" dir="t"/>
                    </a:cell3D>
                  </a:tcPr>
                </a:tc>
                <a:tc>
                  <a:txBody>
                    <a:bodyPr/>
                    <a:lstStyle/>
                    <a:p>
                      <a:pPr algn="ctr"/>
                      <a:r>
                        <a:rPr lang="fr-FR" sz="1600" dirty="0"/>
                        <a:t>M3</a:t>
                      </a:r>
                    </a:p>
                  </a:txBody>
                  <a:tcPr anchor="ctr">
                    <a:cell3D prstMaterial="dkEdge">
                      <a:bevel prst="coolSlant"/>
                      <a:lightRig rig="flood" dir="t"/>
                    </a:cell3D>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dirty="0"/>
                        <a:t>LA PRODUCTION INDUSTRIELLE ET SON CADRE RÉGLEMENTAIRE</a:t>
                      </a:r>
                    </a:p>
                  </a:txBody>
                  <a:tcPr anchor="ctr">
                    <a:cell3D prstMaterial="dkEdge">
                      <a:bevel prst="coolSlant"/>
                      <a:lightRig rig="flood" dir="t"/>
                    </a:cell3D>
                  </a:tcPr>
                </a:tc>
                <a:extLst>
                  <a:ext uri="{0D108BD9-81ED-4DB2-BD59-A6C34878D82A}">
                    <a16:rowId xmlns:a16="http://schemas.microsoft.com/office/drawing/2014/main" val="420514332"/>
                  </a:ext>
                </a:extLst>
              </a:tr>
              <a:tr h="326762">
                <a:tc vMerge="1">
                  <a:txBody>
                    <a:bodyPr/>
                    <a:lstStyle/>
                    <a:p>
                      <a:endParaRPr lang="fr-FR" dirty="0"/>
                    </a:p>
                  </a:txBody>
                  <a:tcPr/>
                </a:tc>
                <a:tc>
                  <a:txBody>
                    <a:bodyPr/>
                    <a:lstStyle/>
                    <a:p>
                      <a:pPr algn="ctr"/>
                      <a:r>
                        <a:rPr lang="fr-FR" sz="1600" dirty="0"/>
                        <a:t>M4</a:t>
                      </a:r>
                    </a:p>
                  </a:txBody>
                  <a:tcPr anchor="ctr">
                    <a:cell3D prstMaterial="dkEdge">
                      <a:bevel prst="coolSlant"/>
                      <a:lightRig rig="flood" dir="t"/>
                    </a:cell3D>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dirty="0"/>
                        <a:t>MANAGEMENT DE LA CONFORMITÉ ET DES RISQUES</a:t>
                      </a:r>
                    </a:p>
                  </a:txBody>
                  <a:tcPr anchor="ctr">
                    <a:cell3D prstMaterial="dkEdge">
                      <a:bevel prst="coolSlant"/>
                      <a:lightRig rig="flood" dir="t"/>
                    </a:cell3D>
                  </a:tcPr>
                </a:tc>
                <a:extLst>
                  <a:ext uri="{0D108BD9-81ED-4DB2-BD59-A6C34878D82A}">
                    <a16:rowId xmlns:a16="http://schemas.microsoft.com/office/drawing/2014/main" val="514709228"/>
                  </a:ext>
                </a:extLst>
              </a:tr>
              <a:tr h="326762">
                <a:tc rowSpan="2">
                  <a:txBody>
                    <a:bodyPr/>
                    <a:lstStyle/>
                    <a:p>
                      <a:pPr algn="ctr"/>
                      <a:r>
                        <a:rPr lang="fr-FR" sz="1600" dirty="0"/>
                        <a:t>P2-1</a:t>
                      </a:r>
                    </a:p>
                  </a:txBody>
                  <a:tcPr anchor="ctr">
                    <a:cell3D prstMaterial="dkEdge">
                      <a:bevel prst="coolSlant"/>
                      <a:lightRig rig="flood" dir="t"/>
                    </a:cell3D>
                  </a:tcPr>
                </a:tc>
                <a:tc>
                  <a:txBody>
                    <a:bodyPr/>
                    <a:lstStyle/>
                    <a:p>
                      <a:pPr algn="ctr"/>
                      <a:r>
                        <a:rPr lang="fr-FR" sz="1600" dirty="0"/>
                        <a:t>M5</a:t>
                      </a:r>
                    </a:p>
                  </a:txBody>
                  <a:tcPr anchor="ctr">
                    <a:cell3D prstMaterial="dkEdge">
                      <a:bevel prst="coolSlant"/>
                      <a:lightRig rig="flood" dir="t"/>
                    </a:cell3D>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0" u="none" dirty="0"/>
                        <a:t>RÉALISATION CHANTIERS SUR AÉRONEF</a:t>
                      </a:r>
                      <a:endParaRPr lang="fr-FR" sz="1600" b="0" i="0" u="none" dirty="0"/>
                    </a:p>
                  </a:txBody>
                  <a:tcPr anchor="ctr">
                    <a:cell3D prstMaterial="dkEdge">
                      <a:bevel prst="coolSlant"/>
                      <a:lightRig rig="flood" dir="t"/>
                    </a:cell3D>
                  </a:tcPr>
                </a:tc>
                <a:extLst>
                  <a:ext uri="{0D108BD9-81ED-4DB2-BD59-A6C34878D82A}">
                    <a16:rowId xmlns:a16="http://schemas.microsoft.com/office/drawing/2014/main" val="2333849917"/>
                  </a:ext>
                </a:extLst>
              </a:tr>
              <a:tr h="326762">
                <a:tc vMerge="1">
                  <a:txBody>
                    <a:bodyPr/>
                    <a:lstStyle/>
                    <a:p>
                      <a:endParaRPr lang="fr-FR" dirty="0"/>
                    </a:p>
                  </a:txBody>
                  <a:tcPr/>
                </a:tc>
                <a:tc>
                  <a:txBody>
                    <a:bodyPr/>
                    <a:lstStyle/>
                    <a:p>
                      <a:pPr algn="ctr"/>
                      <a:r>
                        <a:rPr lang="fr-FR" sz="1600" dirty="0"/>
                        <a:t>M6</a:t>
                      </a:r>
                    </a:p>
                  </a:txBody>
                  <a:tcPr anchor="ctr">
                    <a:cell3D prstMaterial="dkEdge">
                      <a:bevel prst="coolSlant"/>
                      <a:lightRig rig="flood" dir="t"/>
                    </a:cell3D>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dirty="0"/>
                        <a:t>GESTION DE CHANTIER</a:t>
                      </a:r>
                    </a:p>
                  </a:txBody>
                  <a:tcPr anchor="ctr">
                    <a:cell3D prstMaterial="dkEdge">
                      <a:bevel prst="coolSlant"/>
                      <a:lightRig rig="flood" dir="t"/>
                    </a:cell3D>
                  </a:tcPr>
                </a:tc>
                <a:extLst>
                  <a:ext uri="{0D108BD9-81ED-4DB2-BD59-A6C34878D82A}">
                    <a16:rowId xmlns:a16="http://schemas.microsoft.com/office/drawing/2014/main" val="166947872"/>
                  </a:ext>
                </a:extLst>
              </a:tr>
              <a:tr h="326762">
                <a:tc rowSpan="2">
                  <a:txBody>
                    <a:bodyPr/>
                    <a:lstStyle/>
                    <a:p>
                      <a:pPr algn="ctr"/>
                      <a:r>
                        <a:rPr lang="fr-FR" sz="1600" dirty="0"/>
                        <a:t>P2-2</a:t>
                      </a:r>
                    </a:p>
                  </a:txBody>
                  <a:tcPr anchor="ctr">
                    <a:cell3D prstMaterial="dkEdge">
                      <a:bevel prst="coolSlant"/>
                      <a:lightRig rig="flood" dir="t"/>
                    </a:cell3D>
                  </a:tcPr>
                </a:tc>
                <a:tc>
                  <a:txBody>
                    <a:bodyPr/>
                    <a:lstStyle/>
                    <a:p>
                      <a:pPr algn="ctr"/>
                      <a:r>
                        <a:rPr lang="fr-FR" sz="1600" dirty="0"/>
                        <a:t>M7</a:t>
                      </a:r>
                    </a:p>
                  </a:txBody>
                  <a:tcPr anchor="ctr">
                    <a:cell3D prstMaterial="dkEdge">
                      <a:bevel prst="coolSlant"/>
                      <a:lightRig rig="flood" dir="t"/>
                    </a:cell3D>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dirty="0"/>
                        <a:t>ANALYSE DE LA CONFORMITÉ DE LA STRUCTURE, DES SYSTÈMES, PROPULSEURS &amp; APU</a:t>
                      </a:r>
                    </a:p>
                  </a:txBody>
                  <a:tcPr anchor="ctr">
                    <a:cell3D prstMaterial="dkEdge">
                      <a:bevel prst="coolSlant"/>
                      <a:lightRig rig="flood" dir="t"/>
                    </a:cell3D>
                  </a:tcPr>
                </a:tc>
                <a:extLst>
                  <a:ext uri="{0D108BD9-81ED-4DB2-BD59-A6C34878D82A}">
                    <a16:rowId xmlns:a16="http://schemas.microsoft.com/office/drawing/2014/main" val="2255913316"/>
                  </a:ext>
                </a:extLst>
              </a:tr>
              <a:tr h="326762">
                <a:tc vMerge="1">
                  <a:txBody>
                    <a:bodyPr/>
                    <a:lstStyle/>
                    <a:p>
                      <a:endParaRPr lang="fr-FR" dirty="0"/>
                    </a:p>
                  </a:txBody>
                  <a:tcPr/>
                </a:tc>
                <a:tc>
                  <a:txBody>
                    <a:bodyPr/>
                    <a:lstStyle/>
                    <a:p>
                      <a:pPr algn="ctr"/>
                      <a:r>
                        <a:rPr lang="fr-FR" sz="1600" dirty="0"/>
                        <a:t>M8</a:t>
                      </a:r>
                    </a:p>
                  </a:txBody>
                  <a:tcPr anchor="ctr">
                    <a:cell3D prstMaterial="dkEdge">
                      <a:bevel prst="coolSlant"/>
                      <a:lightRig rig="flood" dir="t"/>
                    </a:cell3D>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dirty="0"/>
                        <a:t>DÉTECTION DES NC, ALÉAS ET ÉCARTS DE NAV (NIVEAU LOCAL)</a:t>
                      </a:r>
                    </a:p>
                  </a:txBody>
                  <a:tcPr anchor="ctr">
                    <a:cell3D prstMaterial="dkEdge">
                      <a:bevel prst="coolSlant"/>
                      <a:lightRig rig="flood" dir="t"/>
                    </a:cell3D>
                  </a:tcPr>
                </a:tc>
                <a:extLst>
                  <a:ext uri="{0D108BD9-81ED-4DB2-BD59-A6C34878D82A}">
                    <a16:rowId xmlns:a16="http://schemas.microsoft.com/office/drawing/2014/main" val="3528474100"/>
                  </a:ext>
                </a:extLst>
              </a:tr>
              <a:tr h="326762">
                <a:tc>
                  <a:txBody>
                    <a:bodyPr/>
                    <a:lstStyle/>
                    <a:p>
                      <a:pPr algn="ctr"/>
                      <a:r>
                        <a:rPr lang="fr-FR" sz="1600" dirty="0"/>
                        <a:t>P2-3</a:t>
                      </a:r>
                    </a:p>
                  </a:txBody>
                  <a:tcPr anchor="ctr">
                    <a:cell3D prstMaterial="dkEdge">
                      <a:bevel prst="coolSlant"/>
                      <a:lightRig rig="flood" dir="t"/>
                    </a:cell3D>
                  </a:tcPr>
                </a:tc>
                <a:tc>
                  <a:txBody>
                    <a:bodyPr/>
                    <a:lstStyle/>
                    <a:p>
                      <a:pPr algn="ctr"/>
                      <a:r>
                        <a:rPr lang="fr-FR" sz="1600" dirty="0"/>
                        <a:t>M9</a:t>
                      </a:r>
                    </a:p>
                  </a:txBody>
                  <a:tcPr anchor="ctr">
                    <a:cell3D prstMaterial="dkEdge">
                      <a:bevel prst="coolSlant"/>
                      <a:lightRig rig="flood" dir="t"/>
                    </a:cell3D>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dirty="0"/>
                        <a:t>FORMATION ENTREPRISE (STAGE ET/OU PÉRIODES D’ALTERNANCE)</a:t>
                      </a:r>
                    </a:p>
                  </a:txBody>
                  <a:tcPr anchor="ctr">
                    <a:cell3D prstMaterial="dkEdge">
                      <a:bevel prst="coolSlant"/>
                      <a:lightRig rig="flood" dir="t"/>
                    </a:cell3D>
                  </a:tcPr>
                </a:tc>
                <a:extLst>
                  <a:ext uri="{0D108BD9-81ED-4DB2-BD59-A6C34878D82A}">
                    <a16:rowId xmlns:a16="http://schemas.microsoft.com/office/drawing/2014/main" val="887593011"/>
                  </a:ext>
                </a:extLst>
              </a:tr>
              <a:tr h="326762">
                <a:tc rowSpan="2">
                  <a:txBody>
                    <a:bodyPr/>
                    <a:lstStyle/>
                    <a:p>
                      <a:pPr algn="ctr"/>
                      <a:r>
                        <a:rPr lang="fr-FR" sz="1600" dirty="0"/>
                        <a:t>P3-1</a:t>
                      </a:r>
                    </a:p>
                  </a:txBody>
                  <a:tcPr anchor="ctr">
                    <a:cell3D prstMaterial="dkEdge">
                      <a:bevel prst="coolSlant"/>
                      <a:lightRig rig="flood" dir="t"/>
                    </a:cell3D>
                  </a:tcPr>
                </a:tc>
                <a:tc>
                  <a:txBody>
                    <a:bodyPr/>
                    <a:lstStyle/>
                    <a:p>
                      <a:pPr algn="ctr"/>
                      <a:r>
                        <a:rPr lang="fr-FR" sz="1600" dirty="0"/>
                        <a:t>M10</a:t>
                      </a:r>
                    </a:p>
                  </a:txBody>
                  <a:tcPr anchor="ctr">
                    <a:cell3D prstMaterial="dkEdge">
                      <a:bevel prst="coolSlant"/>
                      <a:lightRig rig="flood" dir="t"/>
                    </a:cell3D>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0" u="none" dirty="0"/>
                        <a:t>TRAITEMENT DES NC, ALÉAS ET ÉCARTS DE NAV</a:t>
                      </a:r>
                      <a:endParaRPr lang="fr-FR" sz="1600" b="0" i="0" u="none" dirty="0"/>
                    </a:p>
                  </a:txBody>
                  <a:tcPr anchor="ctr">
                    <a:cell3D prstMaterial="dkEdge">
                      <a:bevel prst="coolSlant"/>
                      <a:lightRig rig="flood" dir="t"/>
                    </a:cell3D>
                  </a:tcPr>
                </a:tc>
                <a:extLst>
                  <a:ext uri="{0D108BD9-81ED-4DB2-BD59-A6C34878D82A}">
                    <a16:rowId xmlns:a16="http://schemas.microsoft.com/office/drawing/2014/main" val="3907352544"/>
                  </a:ext>
                </a:extLst>
              </a:tr>
              <a:tr h="326762">
                <a:tc vMerge="1">
                  <a:txBody>
                    <a:bodyPr/>
                    <a:lstStyle/>
                    <a:p>
                      <a:endParaRPr lang="fr-FR" dirty="0"/>
                    </a:p>
                  </a:txBody>
                  <a:tcPr/>
                </a:tc>
                <a:tc>
                  <a:txBody>
                    <a:bodyPr/>
                    <a:lstStyle/>
                    <a:p>
                      <a:pPr algn="ctr"/>
                      <a:r>
                        <a:rPr lang="fr-FR" sz="1600" dirty="0"/>
                        <a:t>M11</a:t>
                      </a:r>
                    </a:p>
                  </a:txBody>
                  <a:tcPr anchor="ctr">
                    <a:cell3D prstMaterial="dkEdge">
                      <a:bevel prst="coolSlant"/>
                      <a:lightRig rig="flood" dir="t"/>
                    </a:cell3D>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dirty="0"/>
                        <a:t>AMÉLIORATION PROCESSUS ET EXAMEN DE NAV (NIVEAU LOCAL)</a:t>
                      </a:r>
                    </a:p>
                  </a:txBody>
                  <a:tcPr anchor="ctr">
                    <a:cell3D prstMaterial="dkEdge">
                      <a:bevel prst="coolSlant"/>
                      <a:lightRig rig="flood" dir="t"/>
                    </a:cell3D>
                  </a:tcPr>
                </a:tc>
                <a:extLst>
                  <a:ext uri="{0D108BD9-81ED-4DB2-BD59-A6C34878D82A}">
                    <a16:rowId xmlns:a16="http://schemas.microsoft.com/office/drawing/2014/main" val="3182195129"/>
                  </a:ext>
                </a:extLst>
              </a:tr>
              <a:tr h="326762">
                <a:tc>
                  <a:txBody>
                    <a:bodyPr/>
                    <a:lstStyle/>
                    <a:p>
                      <a:pPr algn="ctr"/>
                      <a:r>
                        <a:rPr lang="fr-FR" sz="1600" dirty="0"/>
                        <a:t>P3-2</a:t>
                      </a:r>
                    </a:p>
                  </a:txBody>
                  <a:tcPr anchor="ctr">
                    <a:cell3D prstMaterial="dkEdge">
                      <a:bevel prst="coolSlant"/>
                      <a:lightRig rig="flood" dir="t"/>
                    </a:cell3D>
                  </a:tcPr>
                </a:tc>
                <a:tc>
                  <a:txBody>
                    <a:bodyPr/>
                    <a:lstStyle/>
                    <a:p>
                      <a:pPr algn="ctr"/>
                      <a:r>
                        <a:rPr lang="fr-FR" sz="1600" dirty="0"/>
                        <a:t>M12</a:t>
                      </a:r>
                    </a:p>
                  </a:txBody>
                  <a:tcPr anchor="ctr">
                    <a:cell3D prstMaterial="dkEdge">
                      <a:bevel prst="coolSlant"/>
                      <a:lightRig rig="flood" dir="t"/>
                    </a:cell3D>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dirty="0"/>
                        <a:t>FORMATION ENTREPRISE (STAGE ET/OU PÉRIODES D’ALTERNANCE)</a:t>
                      </a:r>
                    </a:p>
                  </a:txBody>
                  <a:tcPr anchor="ctr">
                    <a:cell3D prstMaterial="dkEdge">
                      <a:bevel prst="coolSlant"/>
                      <a:lightRig rig="flood" dir="t"/>
                    </a:cell3D>
                  </a:tcPr>
                </a:tc>
                <a:extLst>
                  <a:ext uri="{0D108BD9-81ED-4DB2-BD59-A6C34878D82A}">
                    <a16:rowId xmlns:a16="http://schemas.microsoft.com/office/drawing/2014/main" val="3464917898"/>
                  </a:ext>
                </a:extLst>
              </a:tr>
              <a:tr h="326762">
                <a:tc>
                  <a:txBody>
                    <a:bodyPr/>
                    <a:lstStyle/>
                    <a:p>
                      <a:pPr algn="ctr"/>
                      <a:r>
                        <a:rPr lang="fr-FR" sz="1600" dirty="0"/>
                        <a:t>P4-1</a:t>
                      </a:r>
                    </a:p>
                  </a:txBody>
                  <a:tcPr anchor="ctr">
                    <a:cell3D prstMaterial="dkEdge">
                      <a:bevel prst="coolSlant"/>
                      <a:lightRig rig="flood" dir="t"/>
                    </a:cell3D>
                  </a:tcPr>
                </a:tc>
                <a:tc>
                  <a:txBody>
                    <a:bodyPr/>
                    <a:lstStyle/>
                    <a:p>
                      <a:pPr algn="ctr"/>
                      <a:r>
                        <a:rPr lang="fr-FR" sz="1600" dirty="0"/>
                        <a:t>M13</a:t>
                      </a:r>
                    </a:p>
                  </a:txBody>
                  <a:tcPr anchor="ctr">
                    <a:cell3D prstMaterial="dkEdge">
                      <a:bevel prst="coolSlant"/>
                      <a:lightRig rig="flood" dir="t"/>
                    </a:cell3D>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0" u="none" dirty="0"/>
                        <a:t>PROJET</a:t>
                      </a:r>
                      <a:endParaRPr lang="fr-FR" sz="1600" dirty="0"/>
                    </a:p>
                  </a:txBody>
                  <a:tcPr anchor="ctr">
                    <a:cell3D prstMaterial="dkEdge">
                      <a:bevel prst="coolSlant"/>
                      <a:lightRig rig="flood" dir="t"/>
                    </a:cell3D>
                  </a:tcPr>
                </a:tc>
                <a:extLst>
                  <a:ext uri="{0D108BD9-81ED-4DB2-BD59-A6C34878D82A}">
                    <a16:rowId xmlns:a16="http://schemas.microsoft.com/office/drawing/2014/main" val="2986250714"/>
                  </a:ext>
                </a:extLst>
              </a:tr>
              <a:tr h="326762">
                <a:tc rowSpan="2">
                  <a:txBody>
                    <a:bodyPr/>
                    <a:lstStyle/>
                    <a:p>
                      <a:pPr algn="ctr"/>
                      <a:r>
                        <a:rPr lang="fr-FR" sz="1600" dirty="0"/>
                        <a:t>P4-2</a:t>
                      </a:r>
                    </a:p>
                  </a:txBody>
                  <a:tcPr anchor="ctr">
                    <a:cell3D prstMaterial="dkEdge">
                      <a:bevel prst="coolSlant"/>
                      <a:lightRig rig="flood" dir="t"/>
                    </a:cell3D>
                  </a:tcPr>
                </a:tc>
                <a:tc>
                  <a:txBody>
                    <a:bodyPr/>
                    <a:lstStyle/>
                    <a:p>
                      <a:pPr algn="ctr"/>
                      <a:r>
                        <a:rPr lang="fr-FR" sz="1600" dirty="0"/>
                        <a:t>M14</a:t>
                      </a:r>
                    </a:p>
                  </a:txBody>
                  <a:tcPr anchor="ctr">
                    <a:cell3D prstMaterial="dkEdge">
                      <a:bevel prst="coolSlant"/>
                      <a:lightRig rig="flood" dir="t"/>
                    </a:cell3D>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dirty="0"/>
                        <a:t>DÉTECTION DES NC, ALÉAS ET ÉCARTS DE NAV (NIVEAU GLOBAL)</a:t>
                      </a:r>
                    </a:p>
                  </a:txBody>
                  <a:tcPr anchor="ctr">
                    <a:cell3D prstMaterial="dkEdge">
                      <a:bevel prst="coolSlant"/>
                      <a:lightRig rig="flood" dir="t"/>
                    </a:cell3D>
                  </a:tcPr>
                </a:tc>
                <a:extLst>
                  <a:ext uri="{0D108BD9-81ED-4DB2-BD59-A6C34878D82A}">
                    <a16:rowId xmlns:a16="http://schemas.microsoft.com/office/drawing/2014/main" val="3821708238"/>
                  </a:ext>
                </a:extLst>
              </a:tr>
              <a:tr h="326762">
                <a:tc vMerge="1">
                  <a:txBody>
                    <a:bodyPr/>
                    <a:lstStyle/>
                    <a:p>
                      <a:endParaRPr lang="fr-FR" dirty="0"/>
                    </a:p>
                  </a:txBody>
                  <a:tcPr/>
                </a:tc>
                <a:tc>
                  <a:txBody>
                    <a:bodyPr/>
                    <a:lstStyle/>
                    <a:p>
                      <a:pPr algn="ctr"/>
                      <a:r>
                        <a:rPr lang="fr-FR" sz="1600" dirty="0"/>
                        <a:t>M15</a:t>
                      </a:r>
                    </a:p>
                  </a:txBody>
                  <a:tcPr anchor="ctr">
                    <a:cell3D prstMaterial="dkEdge">
                      <a:bevel prst="coolSlant"/>
                      <a:lightRig rig="flood" dir="t"/>
                    </a:cell3D>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dirty="0"/>
                        <a:t>AMÉLIORATIONS PROCESSUS ET EXAMEN DE NAV (NIVEAU GLOBAL)</a:t>
                      </a:r>
                    </a:p>
                  </a:txBody>
                  <a:tcPr anchor="ctr">
                    <a:cell3D prstMaterial="dkEdge">
                      <a:bevel prst="coolSlant"/>
                      <a:lightRig rig="flood" dir="t"/>
                    </a:cell3D>
                  </a:tcPr>
                </a:tc>
                <a:extLst>
                  <a:ext uri="{0D108BD9-81ED-4DB2-BD59-A6C34878D82A}">
                    <a16:rowId xmlns:a16="http://schemas.microsoft.com/office/drawing/2014/main" val="1028799509"/>
                  </a:ext>
                </a:extLst>
              </a:tr>
            </a:tbl>
          </a:graphicData>
        </a:graphic>
      </p:graphicFrame>
      <p:sp>
        <p:nvSpPr>
          <p:cNvPr id="2" name="Espace réservé du texte 1">
            <a:extLst>
              <a:ext uri="{FF2B5EF4-FFF2-40B4-BE49-F238E27FC236}">
                <a16:creationId xmlns:a16="http://schemas.microsoft.com/office/drawing/2014/main" id="{EE3CAB78-08C1-3A46-1A6E-50A011282D17}"/>
              </a:ext>
            </a:extLst>
          </p:cNvPr>
          <p:cNvSpPr>
            <a:spLocks noGrp="1"/>
          </p:cNvSpPr>
          <p:nvPr>
            <p:ph type="body" sz="quarter" idx="4294967295"/>
          </p:nvPr>
        </p:nvSpPr>
        <p:spPr>
          <a:xfrm>
            <a:off x="1232535" y="571902"/>
            <a:ext cx="10959465" cy="504423"/>
          </a:xfrm>
          <a:prstGeom prst="rect">
            <a:avLst/>
          </a:prstGeom>
        </p:spPr>
        <p:txBody>
          <a:bodyPr/>
          <a:lstStyle/>
          <a:p>
            <a:pPr marL="0" indent="0" algn="ctr">
              <a:buNone/>
            </a:pPr>
            <a:r>
              <a:rPr lang="fr-FR" dirty="0"/>
              <a:t>Présentation modulaire</a:t>
            </a:r>
          </a:p>
        </p:txBody>
      </p:sp>
      <p:sp>
        <p:nvSpPr>
          <p:cNvPr id="3" name="Rectangle 2">
            <a:extLst>
              <a:ext uri="{FF2B5EF4-FFF2-40B4-BE49-F238E27FC236}">
                <a16:creationId xmlns:a16="http://schemas.microsoft.com/office/drawing/2014/main" id="{B6D8FA1D-682E-1B5C-9FF6-14E55849D952}"/>
              </a:ext>
            </a:extLst>
          </p:cNvPr>
          <p:cNvSpPr/>
          <p:nvPr/>
        </p:nvSpPr>
        <p:spPr>
          <a:xfrm>
            <a:off x="3396217" y="1539134"/>
            <a:ext cx="7802556" cy="30948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656266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DE6D476-1555-417D-A4BD-B9A69BF48644}"/>
              </a:ext>
            </a:extLst>
          </p:cNvPr>
          <p:cNvSpPr>
            <a:spLocks noGrp="1"/>
          </p:cNvSpPr>
          <p:nvPr>
            <p:ph type="body" sz="quarter" idx="4294967295"/>
          </p:nvPr>
        </p:nvSpPr>
        <p:spPr>
          <a:xfrm>
            <a:off x="1232535" y="571902"/>
            <a:ext cx="10959465" cy="504423"/>
          </a:xfrm>
          <a:prstGeom prst="rect">
            <a:avLst/>
          </a:prstGeom>
        </p:spPr>
        <p:txBody>
          <a:bodyPr/>
          <a:lstStyle/>
          <a:p>
            <a:pPr marL="0" indent="0" algn="ctr">
              <a:buNone/>
            </a:pPr>
            <a:r>
              <a:rPr lang="fr-FR" dirty="0"/>
              <a:t>M</a:t>
            </a:r>
            <a:r>
              <a:rPr lang="fr-FR" dirty="0" smtClean="0"/>
              <a:t>odule 1</a:t>
            </a:r>
            <a:endParaRPr lang="fr-FR" dirty="0"/>
          </a:p>
        </p:txBody>
      </p:sp>
      <p:sp>
        <p:nvSpPr>
          <p:cNvPr id="3" name="Espace réservé du contenu 2">
            <a:extLst>
              <a:ext uri="{FF2B5EF4-FFF2-40B4-BE49-F238E27FC236}">
                <a16:creationId xmlns:a16="http://schemas.microsoft.com/office/drawing/2014/main" id="{68D6A3AD-6A89-442E-A56B-6E5090076492}"/>
              </a:ext>
            </a:extLst>
          </p:cNvPr>
          <p:cNvSpPr>
            <a:spLocks noGrp="1"/>
          </p:cNvSpPr>
          <p:nvPr>
            <p:ph sz="quarter" idx="4294967295"/>
          </p:nvPr>
        </p:nvSpPr>
        <p:spPr>
          <a:xfrm>
            <a:off x="0" y="1076326"/>
            <a:ext cx="12192000" cy="1256972"/>
          </a:xfrm>
          <a:prstGeom prst="rect">
            <a:avLst/>
          </a:prstGeom>
        </p:spPr>
        <p:txBody>
          <a:bodyPr anchor="ctr"/>
          <a:lstStyle/>
          <a:p>
            <a:pPr marL="0" indent="0" algn="ctr">
              <a:buNone/>
            </a:pPr>
            <a:r>
              <a:rPr lang="fr-FR" sz="5400" dirty="0"/>
              <a:t>Objectifs </a:t>
            </a:r>
          </a:p>
        </p:txBody>
      </p:sp>
      <p:graphicFrame>
        <p:nvGraphicFramePr>
          <p:cNvPr id="6" name="Tableau 5">
            <a:extLst>
              <a:ext uri="{FF2B5EF4-FFF2-40B4-BE49-F238E27FC236}">
                <a16:creationId xmlns:a16="http://schemas.microsoft.com/office/drawing/2014/main" id="{FC54B843-280C-2C54-5C52-60E778BB17F3}"/>
              </a:ext>
            </a:extLst>
          </p:cNvPr>
          <p:cNvGraphicFramePr>
            <a:graphicFrameLocks noGrp="1"/>
          </p:cNvGraphicFramePr>
          <p:nvPr>
            <p:extLst>
              <p:ext uri="{D42A27DB-BD31-4B8C-83A1-F6EECF244321}">
                <p14:modId xmlns:p14="http://schemas.microsoft.com/office/powerpoint/2010/main" val="3427957309"/>
              </p:ext>
            </p:extLst>
          </p:nvPr>
        </p:nvGraphicFramePr>
        <p:xfrm>
          <a:off x="661981" y="4570077"/>
          <a:ext cx="5202622" cy="725214"/>
        </p:xfrm>
        <a:graphic>
          <a:graphicData uri="http://schemas.openxmlformats.org/drawingml/2006/table">
            <a:tbl>
              <a:tblPr firstRow="1" bandRow="1">
                <a:tableStyleId>{7DF18680-E054-41AD-8BC1-D1AEF772440D}</a:tableStyleId>
              </a:tblPr>
              <a:tblGrid>
                <a:gridCol w="578069">
                  <a:extLst>
                    <a:ext uri="{9D8B030D-6E8A-4147-A177-3AD203B41FA5}">
                      <a16:colId xmlns:a16="http://schemas.microsoft.com/office/drawing/2014/main" val="756156570"/>
                    </a:ext>
                  </a:extLst>
                </a:gridCol>
                <a:gridCol w="578069">
                  <a:extLst>
                    <a:ext uri="{9D8B030D-6E8A-4147-A177-3AD203B41FA5}">
                      <a16:colId xmlns:a16="http://schemas.microsoft.com/office/drawing/2014/main" val="815309180"/>
                    </a:ext>
                  </a:extLst>
                </a:gridCol>
                <a:gridCol w="578069">
                  <a:extLst>
                    <a:ext uri="{9D8B030D-6E8A-4147-A177-3AD203B41FA5}">
                      <a16:colId xmlns:a16="http://schemas.microsoft.com/office/drawing/2014/main" val="1230259991"/>
                    </a:ext>
                  </a:extLst>
                </a:gridCol>
                <a:gridCol w="578069">
                  <a:extLst>
                    <a:ext uri="{9D8B030D-6E8A-4147-A177-3AD203B41FA5}">
                      <a16:colId xmlns:a16="http://schemas.microsoft.com/office/drawing/2014/main" val="1740368399"/>
                    </a:ext>
                  </a:extLst>
                </a:gridCol>
                <a:gridCol w="578069">
                  <a:extLst>
                    <a:ext uri="{9D8B030D-6E8A-4147-A177-3AD203B41FA5}">
                      <a16:colId xmlns:a16="http://schemas.microsoft.com/office/drawing/2014/main" val="4102359589"/>
                    </a:ext>
                  </a:extLst>
                </a:gridCol>
                <a:gridCol w="662915">
                  <a:extLst>
                    <a:ext uri="{9D8B030D-6E8A-4147-A177-3AD203B41FA5}">
                      <a16:colId xmlns:a16="http://schemas.microsoft.com/office/drawing/2014/main" val="3880410510"/>
                    </a:ext>
                  </a:extLst>
                </a:gridCol>
                <a:gridCol w="493224">
                  <a:extLst>
                    <a:ext uri="{9D8B030D-6E8A-4147-A177-3AD203B41FA5}">
                      <a16:colId xmlns:a16="http://schemas.microsoft.com/office/drawing/2014/main" val="750874032"/>
                    </a:ext>
                  </a:extLst>
                </a:gridCol>
                <a:gridCol w="578069">
                  <a:extLst>
                    <a:ext uri="{9D8B030D-6E8A-4147-A177-3AD203B41FA5}">
                      <a16:colId xmlns:a16="http://schemas.microsoft.com/office/drawing/2014/main" val="166440297"/>
                    </a:ext>
                  </a:extLst>
                </a:gridCol>
                <a:gridCol w="578069">
                  <a:extLst>
                    <a:ext uri="{9D8B030D-6E8A-4147-A177-3AD203B41FA5}">
                      <a16:colId xmlns:a16="http://schemas.microsoft.com/office/drawing/2014/main" val="2157706706"/>
                    </a:ext>
                  </a:extLst>
                </a:gridCol>
              </a:tblGrid>
              <a:tr h="362607">
                <a:tc>
                  <a:txBody>
                    <a:bodyPr/>
                    <a:lstStyle/>
                    <a:p>
                      <a:pPr algn="ctr"/>
                      <a:r>
                        <a:rPr lang="fr-FR" sz="1600" dirty="0"/>
                        <a:t>M1</a:t>
                      </a:r>
                    </a:p>
                  </a:txBody>
                  <a:tcPr>
                    <a:solidFill>
                      <a:schemeClr val="accent2">
                        <a:lumMod val="75000"/>
                      </a:schemeClr>
                    </a:solidFill>
                  </a:tcPr>
                </a:tc>
                <a:tc>
                  <a:txBody>
                    <a:bodyPr/>
                    <a:lstStyle/>
                    <a:p>
                      <a:pPr algn="ctr"/>
                      <a:r>
                        <a:rPr lang="fr-FR" sz="1600" dirty="0"/>
                        <a:t>M2</a:t>
                      </a:r>
                    </a:p>
                  </a:txBody>
                  <a:tcPr/>
                </a:tc>
                <a:tc>
                  <a:txBody>
                    <a:bodyPr/>
                    <a:lstStyle/>
                    <a:p>
                      <a:pPr algn="ctr"/>
                      <a:r>
                        <a:rPr lang="fr-FR" sz="1600" dirty="0"/>
                        <a:t>M3</a:t>
                      </a:r>
                    </a:p>
                  </a:txBody>
                  <a:tcPr/>
                </a:tc>
                <a:tc>
                  <a:txBody>
                    <a:bodyPr/>
                    <a:lstStyle/>
                    <a:p>
                      <a:pPr algn="ctr"/>
                      <a:r>
                        <a:rPr lang="fr-FR" sz="1600" dirty="0"/>
                        <a:t>M4</a:t>
                      </a:r>
                    </a:p>
                  </a:txBody>
                  <a:tcPr/>
                </a:tc>
                <a:tc>
                  <a:txBody>
                    <a:bodyPr/>
                    <a:lstStyle/>
                    <a:p>
                      <a:pPr algn="ctr"/>
                      <a:r>
                        <a:rPr lang="fr-FR" sz="1600" dirty="0"/>
                        <a:t>M5</a:t>
                      </a:r>
                    </a:p>
                  </a:txBody>
                  <a:tcPr/>
                </a:tc>
                <a:tc>
                  <a:txBody>
                    <a:bodyPr/>
                    <a:lstStyle/>
                    <a:p>
                      <a:pPr algn="ctr"/>
                      <a:r>
                        <a:rPr lang="fr-FR" sz="1600" dirty="0"/>
                        <a:t>M6</a:t>
                      </a:r>
                    </a:p>
                  </a:txBody>
                  <a:tcPr/>
                </a:tc>
                <a:tc>
                  <a:txBody>
                    <a:bodyPr/>
                    <a:lstStyle/>
                    <a:p>
                      <a:pPr algn="ctr"/>
                      <a:r>
                        <a:rPr lang="fr-FR" sz="1600" dirty="0"/>
                        <a:t>M7</a:t>
                      </a:r>
                    </a:p>
                  </a:txBody>
                  <a:tcPr/>
                </a:tc>
                <a:tc>
                  <a:txBody>
                    <a:bodyPr/>
                    <a:lstStyle/>
                    <a:p>
                      <a:pPr algn="ctr"/>
                      <a:r>
                        <a:rPr lang="fr-FR" sz="1600" dirty="0"/>
                        <a:t>M8</a:t>
                      </a:r>
                    </a:p>
                  </a:txBody>
                  <a:tcPr/>
                </a:tc>
                <a:tc>
                  <a:txBody>
                    <a:bodyPr/>
                    <a:lstStyle/>
                    <a:p>
                      <a:pPr algn="ctr"/>
                      <a:r>
                        <a:rPr lang="fr-FR" sz="1600" dirty="0"/>
                        <a:t>M9</a:t>
                      </a:r>
                    </a:p>
                  </a:txBody>
                  <a:tcPr/>
                </a:tc>
                <a:extLst>
                  <a:ext uri="{0D108BD9-81ED-4DB2-BD59-A6C34878D82A}">
                    <a16:rowId xmlns:a16="http://schemas.microsoft.com/office/drawing/2014/main" val="896139788"/>
                  </a:ext>
                </a:extLst>
              </a:tr>
              <a:tr h="362607">
                <a:tc>
                  <a:txBody>
                    <a:bodyPr/>
                    <a:lstStyle/>
                    <a:p>
                      <a:pPr algn="ctr"/>
                      <a:r>
                        <a:rPr lang="fr-FR" sz="1600" dirty="0"/>
                        <a:t>4s</a:t>
                      </a:r>
                    </a:p>
                  </a:txBody>
                  <a:tcPr>
                    <a:solidFill>
                      <a:schemeClr val="accent2">
                        <a:lumMod val="40000"/>
                        <a:lumOff val="60000"/>
                      </a:schemeClr>
                    </a:solidFill>
                  </a:tcPr>
                </a:tc>
                <a:tc>
                  <a:txBody>
                    <a:bodyPr/>
                    <a:lstStyle/>
                    <a:p>
                      <a:pPr algn="ctr"/>
                      <a:r>
                        <a:rPr lang="fr-FR" sz="1600" dirty="0"/>
                        <a:t>4s</a:t>
                      </a:r>
                    </a:p>
                  </a:txBody>
                  <a:tcPr/>
                </a:tc>
                <a:tc>
                  <a:txBody>
                    <a:bodyPr/>
                    <a:lstStyle/>
                    <a:p>
                      <a:pPr algn="ctr"/>
                      <a:r>
                        <a:rPr lang="fr-FR" sz="1600" dirty="0"/>
                        <a:t>4s</a:t>
                      </a:r>
                    </a:p>
                  </a:txBody>
                  <a:tcPr/>
                </a:tc>
                <a:tc>
                  <a:txBody>
                    <a:bodyPr/>
                    <a:lstStyle/>
                    <a:p>
                      <a:pPr algn="ctr"/>
                      <a:r>
                        <a:rPr lang="fr-FR" sz="1600" dirty="0"/>
                        <a:t>4s</a:t>
                      </a:r>
                    </a:p>
                  </a:txBody>
                  <a:tcPr/>
                </a:tc>
                <a:tc>
                  <a:txBody>
                    <a:bodyPr/>
                    <a:lstStyle/>
                    <a:p>
                      <a:pPr algn="ctr"/>
                      <a:r>
                        <a:rPr lang="fr-FR" sz="1600" dirty="0"/>
                        <a:t>4s</a:t>
                      </a:r>
                    </a:p>
                  </a:txBody>
                  <a:tcPr/>
                </a:tc>
                <a:tc>
                  <a:txBody>
                    <a:bodyPr/>
                    <a:lstStyle/>
                    <a:p>
                      <a:pPr algn="ctr"/>
                      <a:r>
                        <a:rPr lang="fr-FR" sz="1600" dirty="0"/>
                        <a:t>4s</a:t>
                      </a:r>
                    </a:p>
                  </a:txBody>
                  <a:tcPr/>
                </a:tc>
                <a:tc>
                  <a:txBody>
                    <a:bodyPr/>
                    <a:lstStyle/>
                    <a:p>
                      <a:pPr algn="ctr"/>
                      <a:r>
                        <a:rPr lang="fr-FR" sz="1600" dirty="0"/>
                        <a:t>4s</a:t>
                      </a:r>
                    </a:p>
                  </a:txBody>
                  <a:tcPr/>
                </a:tc>
                <a:tc>
                  <a:txBody>
                    <a:bodyPr/>
                    <a:lstStyle/>
                    <a:p>
                      <a:pPr algn="ctr"/>
                      <a:r>
                        <a:rPr lang="fr-FR" sz="1600" dirty="0"/>
                        <a:t>4s</a:t>
                      </a:r>
                    </a:p>
                  </a:txBody>
                  <a:tcPr/>
                </a:tc>
                <a:tc>
                  <a:txBody>
                    <a:bodyPr/>
                    <a:lstStyle/>
                    <a:p>
                      <a:pPr algn="ctr"/>
                      <a:r>
                        <a:rPr lang="fr-FR" sz="1600" dirty="0"/>
                        <a:t>6s</a:t>
                      </a:r>
                    </a:p>
                  </a:txBody>
                  <a:tcPr/>
                </a:tc>
                <a:extLst>
                  <a:ext uri="{0D108BD9-81ED-4DB2-BD59-A6C34878D82A}">
                    <a16:rowId xmlns:a16="http://schemas.microsoft.com/office/drawing/2014/main" val="1172098911"/>
                  </a:ext>
                </a:extLst>
              </a:tr>
            </a:tbl>
          </a:graphicData>
        </a:graphic>
      </p:graphicFrame>
      <p:grpSp>
        <p:nvGrpSpPr>
          <p:cNvPr id="9" name="Groupe 8">
            <a:extLst>
              <a:ext uri="{FF2B5EF4-FFF2-40B4-BE49-F238E27FC236}">
                <a16:creationId xmlns:a16="http://schemas.microsoft.com/office/drawing/2014/main" id="{4914736A-3E8C-C3CA-02BE-17090341A07F}"/>
              </a:ext>
            </a:extLst>
          </p:cNvPr>
          <p:cNvGrpSpPr/>
          <p:nvPr/>
        </p:nvGrpSpPr>
        <p:grpSpPr>
          <a:xfrm>
            <a:off x="651475" y="2517345"/>
            <a:ext cx="5234156" cy="333564"/>
            <a:chOff x="148" y="2593478"/>
            <a:chExt cx="1486792" cy="594717"/>
          </a:xfrm>
          <a:scene3d>
            <a:camera prst="orthographicFront"/>
            <a:lightRig rig="threePt" dir="t">
              <a:rot lat="0" lon="0" rev="7500000"/>
            </a:lightRig>
          </a:scene3d>
        </p:grpSpPr>
        <p:sp>
          <p:nvSpPr>
            <p:cNvPr id="10" name="Chevron 9">
              <a:extLst>
                <a:ext uri="{FF2B5EF4-FFF2-40B4-BE49-F238E27FC236}">
                  <a16:creationId xmlns:a16="http://schemas.microsoft.com/office/drawing/2014/main" id="{129D1BBA-610E-8935-A71C-491344D72207}"/>
                </a:ext>
              </a:extLst>
            </p:cNvPr>
            <p:cNvSpPr/>
            <p:nvPr/>
          </p:nvSpPr>
          <p:spPr>
            <a:xfrm>
              <a:off x="148" y="2593478"/>
              <a:ext cx="1486792" cy="594717"/>
            </a:xfrm>
            <a:prstGeom prst="chevron">
              <a:avLst/>
            </a:prstGeom>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a:lstStyle/>
            <a:p>
              <a:endParaRPr lang="fr-FR"/>
            </a:p>
          </p:txBody>
        </p:sp>
        <p:sp>
          <p:nvSpPr>
            <p:cNvPr id="11" name="Chevron 4">
              <a:extLst>
                <a:ext uri="{FF2B5EF4-FFF2-40B4-BE49-F238E27FC236}">
                  <a16:creationId xmlns:a16="http://schemas.microsoft.com/office/drawing/2014/main" id="{13632884-8B5B-0E7F-716B-FCDBC494E6A7}"/>
                </a:ext>
              </a:extLst>
            </p:cNvPr>
            <p:cNvSpPr txBox="1"/>
            <p:nvPr/>
          </p:nvSpPr>
          <p:spPr>
            <a:xfrm>
              <a:off x="191545" y="2593478"/>
              <a:ext cx="1151154" cy="59471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0007" tIns="20003" rIns="20003" bIns="20003" numCol="1" spcCol="1270" anchor="ctr" anchorCtr="0">
              <a:noAutofit/>
            </a:bodyPr>
            <a:lstStyle/>
            <a:p>
              <a:pPr algn="ctr" defTabSz="666750">
                <a:lnSpc>
                  <a:spcPct val="90000"/>
                </a:lnSpc>
                <a:spcBef>
                  <a:spcPct val="0"/>
                </a:spcBef>
                <a:spcAft>
                  <a:spcPct val="35000"/>
                </a:spcAft>
              </a:pPr>
              <a:r>
                <a:rPr lang="fr-FR" sz="1500" kern="1200" dirty="0"/>
                <a:t>Année 1: découverte et consolidation</a:t>
              </a:r>
            </a:p>
          </p:txBody>
        </p:sp>
      </p:grpSp>
      <p:graphicFrame>
        <p:nvGraphicFramePr>
          <p:cNvPr id="12" name="Espace réservé du contenu 3">
            <a:extLst>
              <a:ext uri="{FF2B5EF4-FFF2-40B4-BE49-F238E27FC236}">
                <a16:creationId xmlns:a16="http://schemas.microsoft.com/office/drawing/2014/main" id="{78CDD50D-080F-C7F5-7D0E-6CABBEDEAE40}"/>
              </a:ext>
            </a:extLst>
          </p:cNvPr>
          <p:cNvGraphicFramePr>
            <a:graphicFrameLocks/>
          </p:cNvGraphicFramePr>
          <p:nvPr>
            <p:extLst>
              <p:ext uri="{D42A27DB-BD31-4B8C-83A1-F6EECF244321}">
                <p14:modId xmlns:p14="http://schemas.microsoft.com/office/powerpoint/2010/main" val="386871275"/>
              </p:ext>
            </p:extLst>
          </p:nvPr>
        </p:nvGraphicFramePr>
        <p:xfrm>
          <a:off x="746227" y="3348047"/>
          <a:ext cx="5139404" cy="1689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2" name="Diagramme 31">
            <a:extLst>
              <a:ext uri="{FF2B5EF4-FFF2-40B4-BE49-F238E27FC236}">
                <a16:creationId xmlns:a16="http://schemas.microsoft.com/office/drawing/2014/main" id="{5C24A8B5-4F63-0217-FAD9-7FE5D3CC6E6E}"/>
              </a:ext>
            </a:extLst>
          </p:cNvPr>
          <p:cNvGraphicFramePr/>
          <p:nvPr>
            <p:extLst>
              <p:ext uri="{D42A27DB-BD31-4B8C-83A1-F6EECF244321}">
                <p14:modId xmlns:p14="http://schemas.microsoft.com/office/powerpoint/2010/main" val="1035452402"/>
              </p:ext>
            </p:extLst>
          </p:nvPr>
        </p:nvGraphicFramePr>
        <p:xfrm>
          <a:off x="6306370" y="2229491"/>
          <a:ext cx="5475736" cy="405660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6" name="Espace réservé du contenu 3">
            <a:extLst>
              <a:ext uri="{FF2B5EF4-FFF2-40B4-BE49-F238E27FC236}">
                <a16:creationId xmlns:a16="http://schemas.microsoft.com/office/drawing/2014/main" id="{1A9D0145-095A-5442-FA35-997626791209}"/>
              </a:ext>
            </a:extLst>
          </p:cNvPr>
          <p:cNvGraphicFramePr>
            <a:graphicFrameLocks/>
          </p:cNvGraphicFramePr>
          <p:nvPr>
            <p:extLst>
              <p:ext uri="{D42A27DB-BD31-4B8C-83A1-F6EECF244321}">
                <p14:modId xmlns:p14="http://schemas.microsoft.com/office/powerpoint/2010/main" val="807454636"/>
              </p:ext>
            </p:extLst>
          </p:nvPr>
        </p:nvGraphicFramePr>
        <p:xfrm>
          <a:off x="-228408" y="1023503"/>
          <a:ext cx="1732744" cy="126249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3" name="ZoneTexte 12">
            <a:extLst>
              <a:ext uri="{FF2B5EF4-FFF2-40B4-BE49-F238E27FC236}">
                <a16:creationId xmlns:a16="http://schemas.microsoft.com/office/drawing/2014/main" id="{87A36DD6-DD1C-C577-090B-3237152DDD33}"/>
              </a:ext>
            </a:extLst>
          </p:cNvPr>
          <p:cNvSpPr txBox="1"/>
          <p:nvPr/>
        </p:nvSpPr>
        <p:spPr>
          <a:xfrm>
            <a:off x="699767" y="5613080"/>
            <a:ext cx="3655933" cy="646331"/>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pPr algn="ctr"/>
            <a:r>
              <a:rPr lang="fr-FR" sz="1800" u="none" dirty="0"/>
              <a:t>DÉCOUVERTE DE L'ENVIRONNEMENT ET DES CONTEXTES AÉRONEFS</a:t>
            </a:r>
            <a:endParaRPr lang="fr-FR" sz="1800" i="0" u="none" dirty="0"/>
          </a:p>
        </p:txBody>
      </p:sp>
      <p:sp>
        <p:nvSpPr>
          <p:cNvPr id="14" name="Rectangle avec flèche vers le bas 13">
            <a:extLst>
              <a:ext uri="{FF2B5EF4-FFF2-40B4-BE49-F238E27FC236}">
                <a16:creationId xmlns:a16="http://schemas.microsoft.com/office/drawing/2014/main" id="{FED59821-93C2-6718-65F4-51DBAD615E20}"/>
              </a:ext>
            </a:extLst>
          </p:cNvPr>
          <p:cNvSpPr/>
          <p:nvPr/>
        </p:nvSpPr>
        <p:spPr>
          <a:xfrm>
            <a:off x="1469460" y="3066393"/>
            <a:ext cx="863769" cy="725214"/>
          </a:xfrm>
          <a:prstGeom prst="downArrow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400" dirty="0"/>
              <a:t>S44</a:t>
            </a:r>
          </a:p>
          <a:p>
            <a:pPr algn="ctr"/>
            <a:r>
              <a:rPr lang="fr-FR" sz="1400" dirty="0"/>
              <a:t>ANNÉE N</a:t>
            </a:r>
          </a:p>
        </p:txBody>
      </p:sp>
    </p:spTree>
    <p:extLst>
      <p:ext uri="{BB962C8B-B14F-4D97-AF65-F5344CB8AC3E}">
        <p14:creationId xmlns:p14="http://schemas.microsoft.com/office/powerpoint/2010/main" val="24648828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DE6D476-1555-417D-A4BD-B9A69BF48644}"/>
              </a:ext>
            </a:extLst>
          </p:cNvPr>
          <p:cNvSpPr>
            <a:spLocks noGrp="1"/>
          </p:cNvSpPr>
          <p:nvPr>
            <p:ph type="body" sz="quarter" idx="4294967295"/>
          </p:nvPr>
        </p:nvSpPr>
        <p:spPr>
          <a:xfrm>
            <a:off x="1232535" y="571902"/>
            <a:ext cx="10959465" cy="504423"/>
          </a:xfrm>
          <a:prstGeom prst="rect">
            <a:avLst/>
          </a:prstGeom>
        </p:spPr>
        <p:txBody>
          <a:bodyPr/>
          <a:lstStyle/>
          <a:p>
            <a:pPr marL="0" indent="0" algn="ctr">
              <a:buNone/>
            </a:pPr>
            <a:r>
              <a:rPr lang="fr-FR" dirty="0"/>
              <a:t>M</a:t>
            </a:r>
            <a:r>
              <a:rPr lang="fr-FR" dirty="0" smtClean="0"/>
              <a:t>odule 1</a:t>
            </a:r>
            <a:endParaRPr lang="fr-FR" dirty="0"/>
          </a:p>
        </p:txBody>
      </p:sp>
      <p:pic>
        <p:nvPicPr>
          <p:cNvPr id="26" name="Picture 9">
            <a:extLst>
              <a:ext uri="{FF2B5EF4-FFF2-40B4-BE49-F238E27FC236}">
                <a16:creationId xmlns:a16="http://schemas.microsoft.com/office/drawing/2014/main" id="{6B3DC7E0-F463-CC7E-E010-3225B6460A7C}"/>
              </a:ext>
            </a:extLst>
          </p:cNvPr>
          <p:cNvPicPr>
            <a:picLocks noChangeAspect="1" noChangeArrowheads="1"/>
          </p:cNvPicPr>
          <p:nvPr/>
        </p:nvPicPr>
        <p:blipFill>
          <a:blip r:embed="rId2"/>
          <a:stretch>
            <a:fillRect/>
          </a:stretch>
        </p:blipFill>
        <p:spPr bwMode="auto">
          <a:xfrm>
            <a:off x="3102687" y="1275475"/>
            <a:ext cx="5986626" cy="5372208"/>
          </a:xfrm>
          <a:prstGeom prst="rect">
            <a:avLst/>
          </a:prstGeom>
          <a:noFill/>
          <a:ln>
            <a:noFill/>
          </a:ln>
        </p:spPr>
      </p:pic>
    </p:spTree>
    <p:extLst>
      <p:ext uri="{BB962C8B-B14F-4D97-AF65-F5344CB8AC3E}">
        <p14:creationId xmlns:p14="http://schemas.microsoft.com/office/powerpoint/2010/main" val="9474195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6B28B3A-EA58-D629-740B-FCAE14E6DE95}"/>
              </a:ext>
            </a:extLst>
          </p:cNvPr>
          <p:cNvSpPr>
            <a:spLocks noGrp="1"/>
          </p:cNvSpPr>
          <p:nvPr>
            <p:ph type="body" sz="quarter" idx="10"/>
          </p:nvPr>
        </p:nvSpPr>
        <p:spPr>
          <a:xfrm>
            <a:off x="2616164" y="571902"/>
            <a:ext cx="8179655" cy="504423"/>
          </a:xfrm>
        </p:spPr>
        <p:txBody>
          <a:bodyPr/>
          <a:lstStyle/>
          <a:p>
            <a:r>
              <a:rPr lang="fr-FR" dirty="0"/>
              <a:t>I</a:t>
            </a:r>
            <a:r>
              <a:rPr lang="fr-FR" dirty="0" smtClean="0"/>
              <a:t>ntérêt du module 1 : découvrir</a:t>
            </a:r>
            <a:endParaRPr lang="fr-FR" dirty="0"/>
          </a:p>
        </p:txBody>
      </p:sp>
      <p:graphicFrame>
        <p:nvGraphicFramePr>
          <p:cNvPr id="3" name="Espace réservé du contenu 2">
            <a:extLst>
              <a:ext uri="{FF2B5EF4-FFF2-40B4-BE49-F238E27FC236}">
                <a16:creationId xmlns:a16="http://schemas.microsoft.com/office/drawing/2014/main" id="{E081CEEF-165B-6C01-2337-A2A50C83074A}"/>
              </a:ext>
            </a:extLst>
          </p:cNvPr>
          <p:cNvGraphicFramePr>
            <a:graphicFrameLocks noGrp="1"/>
          </p:cNvGraphicFramePr>
          <p:nvPr>
            <p:ph sz="quarter" idx="11"/>
          </p:nvPr>
        </p:nvGraphicFramePr>
        <p:xfrm>
          <a:off x="2710113" y="1144262"/>
          <a:ext cx="7010400" cy="5713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e 3">
            <a:extLst>
              <a:ext uri="{FF2B5EF4-FFF2-40B4-BE49-F238E27FC236}">
                <a16:creationId xmlns:a16="http://schemas.microsoft.com/office/drawing/2014/main" id="{1B9E9712-34D1-6B22-2A9F-EBE4D89CA49C}"/>
              </a:ext>
            </a:extLst>
          </p:cNvPr>
          <p:cNvGrpSpPr/>
          <p:nvPr/>
        </p:nvGrpSpPr>
        <p:grpSpPr>
          <a:xfrm>
            <a:off x="214260" y="1144262"/>
            <a:ext cx="2263783" cy="4354471"/>
            <a:chOff x="214260" y="1144262"/>
            <a:chExt cx="2263783" cy="4354471"/>
          </a:xfrm>
        </p:grpSpPr>
        <p:pic>
          <p:nvPicPr>
            <p:cNvPr id="2050" name="Picture 2">
              <a:extLst>
                <a:ext uri="{FF2B5EF4-FFF2-40B4-BE49-F238E27FC236}">
                  <a16:creationId xmlns:a16="http://schemas.microsoft.com/office/drawing/2014/main" id="{DB69F67F-A91B-8C28-53A3-387B205CFAF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6696" y="2268337"/>
              <a:ext cx="1911324" cy="64507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Dossier : Le multilinguisme et la francophonie à l'OACI - Représentation  permanente de la France auprès de l'Organisation de l'Aviation Civile  Internationale (OACI)">
              <a:extLst>
                <a:ext uri="{FF2B5EF4-FFF2-40B4-BE49-F238E27FC236}">
                  <a16:creationId xmlns:a16="http://schemas.microsoft.com/office/drawing/2014/main" id="{0DB15068-1BC2-D981-A504-375C202307B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7410" y="1144262"/>
              <a:ext cx="1200816" cy="1027639"/>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Direction générale de l'Aviation civile — Wikipédia">
              <a:extLst>
                <a:ext uri="{FF2B5EF4-FFF2-40B4-BE49-F238E27FC236}">
                  <a16:creationId xmlns:a16="http://schemas.microsoft.com/office/drawing/2014/main" id="{0D755E4E-A666-9C0A-3E2C-E4E44B0717A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39911" y="2967304"/>
              <a:ext cx="644156" cy="640450"/>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osac-mooc">
              <a:extLst>
                <a:ext uri="{FF2B5EF4-FFF2-40B4-BE49-F238E27FC236}">
                  <a16:creationId xmlns:a16="http://schemas.microsoft.com/office/drawing/2014/main" id="{CDC58D6C-A52D-C4D8-BD9D-64E598B80F8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7953" y="3062651"/>
              <a:ext cx="1209888" cy="602524"/>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Direction de la sécurité aéronautique d'État — Wikipédia">
              <a:extLst>
                <a:ext uri="{FF2B5EF4-FFF2-40B4-BE49-F238E27FC236}">
                  <a16:creationId xmlns:a16="http://schemas.microsoft.com/office/drawing/2014/main" id="{018B32B1-0B3B-D555-3684-F08DDC8607AA}"/>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14260" y="3539892"/>
              <a:ext cx="2263783" cy="845087"/>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a16="http://schemas.microsoft.com/office/drawing/2014/main" id="{F02ABD71-8F78-DA49-D11F-1742B8DEE9D5}"/>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2202" b="95046" l="3276" r="96207">
                          <a14:foregroundMark x1="13276" y1="44771" x2="13276" y2="44771"/>
                          <a14:foregroundMark x1="16897" y1="47156" x2="16897" y2="47156"/>
                          <a14:foregroundMark x1="17759" y1="47156" x2="17759" y2="47156"/>
                          <a14:foregroundMark x1="10690" y1="43670" x2="10690" y2="43670"/>
                          <a14:foregroundMark x1="7069" y1="46055" x2="7069" y2="46055"/>
                          <a14:foregroundMark x1="3448" y1="44220" x2="3448" y2="44220"/>
                          <a14:foregroundMark x1="21034" y1="47523" x2="21034" y2="47523"/>
                          <a14:foregroundMark x1="21379" y1="47523" x2="21379" y2="47523"/>
                          <a14:foregroundMark x1="14310" y1="41284" x2="14310" y2="41284"/>
                          <a14:foregroundMark x1="14655" y1="35963" x2="14655" y2="35963"/>
                          <a14:foregroundMark x1="12414" y1="38899" x2="12414" y2="38899"/>
                          <a14:foregroundMark x1="13621" y1="63303" x2="13621" y2="63303"/>
                          <a14:foregroundMark x1="17069" y1="72661" x2="17069" y2="72661"/>
                          <a14:foregroundMark x1="15345" y1="68807" x2="15345" y2="68807"/>
                          <a14:foregroundMark x1="28103" y1="86239" x2="28103" y2="86239"/>
                          <a14:foregroundMark x1="32931" y1="86239" x2="32931" y2="86239"/>
                          <a14:foregroundMark x1="32759" y1="91009" x2="32759" y2="91009"/>
                          <a14:foregroundMark x1="24483" y1="91009" x2="24483" y2="91009"/>
                          <a14:foregroundMark x1="27069" y1="95046" x2="27069" y2="95046"/>
                          <a14:foregroundMark x1="24138" y1="85688" x2="24138" y2="85688"/>
                          <a14:foregroundMark x1="28103" y1="80183" x2="28103" y2="80183"/>
                          <a14:foregroundMark x1="43621" y1="56330" x2="43621" y2="56330"/>
                          <a14:foregroundMark x1="43276" y1="54679" x2="43276" y2="54679"/>
                          <a14:foregroundMark x1="43966" y1="57798" x2="43966" y2="57798"/>
                          <a14:foregroundMark x1="45172" y1="59817" x2="45172" y2="59817"/>
                          <a14:foregroundMark x1="51379" y1="52844" x2="51379" y2="52844"/>
                          <a14:foregroundMark x1="56724" y1="57798" x2="56724" y2="57798"/>
                          <a14:foregroundMark x1="57759" y1="54679" x2="57759" y2="54679"/>
                          <a14:foregroundMark x1="49828" y1="42569" x2="49828" y2="42569"/>
                          <a14:foregroundMark x1="51724" y1="23670" x2="51724" y2="23670"/>
                          <a14:foregroundMark x1="48966" y1="17064" x2="48966" y2="17064"/>
                          <a14:foregroundMark x1="54828" y1="7339" x2="54828" y2="7339"/>
                          <a14:foregroundMark x1="52414" y1="2202" x2="52414" y2="2202"/>
                          <a14:foregroundMark x1="82931" y1="43303" x2="82931" y2="43303"/>
                          <a14:foregroundMark x1="89655" y1="50092" x2="89655" y2="50092"/>
                          <a14:foregroundMark x1="92414" y1="49541" x2="92414" y2="49541"/>
                          <a14:foregroundMark x1="96207" y1="45138" x2="96207" y2="45138"/>
                          <a14:foregroundMark x1="16207" y1="70826" x2="16207" y2="70826"/>
                          <a14:foregroundMark x1="75172" y1="94862" x2="75172" y2="94862"/>
                          <a14:foregroundMark x1="84655" y1="69908" x2="84655" y2="69908"/>
                          <a14:foregroundMark x1="85690" y1="66972" x2="85690" y2="66972"/>
                          <a14:foregroundMark x1="87759" y1="58165" x2="87759" y2="58165"/>
                          <a14:foregroundMark x1="86207" y1="65138" x2="86207" y2="65138"/>
                          <a14:foregroundMark x1="87414" y1="43303" x2="87414" y2="43303"/>
                          <a14:foregroundMark x1="87241" y1="42385" x2="87241" y2="42385"/>
                          <a14:foregroundMark x1="87759" y1="42752" x2="87759" y2="42752"/>
                        </a14:backgroundRemoval>
                      </a14:imgEffect>
                    </a14:imgLayer>
                  </a14:imgProps>
                </a:ext>
              </a:extLst>
            </a:blip>
            <a:stretch>
              <a:fillRect/>
            </a:stretch>
          </p:blipFill>
          <p:spPr>
            <a:xfrm>
              <a:off x="860533" y="4315437"/>
              <a:ext cx="1259288" cy="1183296"/>
            </a:xfrm>
            <a:prstGeom prst="rect">
              <a:avLst/>
            </a:prstGeom>
          </p:spPr>
        </p:pic>
      </p:grpSp>
      <p:grpSp>
        <p:nvGrpSpPr>
          <p:cNvPr id="5" name="Groupe 4">
            <a:extLst>
              <a:ext uri="{FF2B5EF4-FFF2-40B4-BE49-F238E27FC236}">
                <a16:creationId xmlns:a16="http://schemas.microsoft.com/office/drawing/2014/main" id="{AD585526-40FF-D6DA-C7B0-27BD20C1AD5E}"/>
              </a:ext>
            </a:extLst>
          </p:cNvPr>
          <p:cNvGrpSpPr/>
          <p:nvPr/>
        </p:nvGrpSpPr>
        <p:grpSpPr>
          <a:xfrm>
            <a:off x="35073" y="5224649"/>
            <a:ext cx="2603110" cy="1529005"/>
            <a:chOff x="35073" y="5224649"/>
            <a:chExt cx="2603110" cy="1529005"/>
          </a:xfrm>
        </p:grpSpPr>
        <p:pic>
          <p:nvPicPr>
            <p:cNvPr id="2076" name="Picture 28" descr="Nos certifications - EN 9100 - TRA-C industrie">
              <a:extLst>
                <a:ext uri="{FF2B5EF4-FFF2-40B4-BE49-F238E27FC236}">
                  <a16:creationId xmlns:a16="http://schemas.microsoft.com/office/drawing/2014/main" id="{E1CC674D-B0CC-A826-5E7D-DF14CC4F0A24}"/>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956656" y="5385922"/>
              <a:ext cx="659508" cy="612118"/>
            </a:xfrm>
            <a:prstGeom prst="rect">
              <a:avLst/>
            </a:prstGeom>
            <a:noFill/>
            <a:extLst>
              <a:ext uri="{909E8E84-426E-40DD-AFC4-6F175D3DCCD1}">
                <a14:hiddenFill xmlns:a14="http://schemas.microsoft.com/office/drawing/2010/main">
                  <a:solidFill>
                    <a:srgbClr val="FFFFFF"/>
                  </a:solidFill>
                </a14:hiddenFill>
              </a:ext>
            </a:extLst>
          </p:spPr>
        </p:pic>
        <p:pic>
          <p:nvPicPr>
            <p:cNvPr id="2080" name="Picture 32" descr="FieldLogs - S1000D, ATA, iSpec 2200 Integration Solutions">
              <a:extLst>
                <a:ext uri="{FF2B5EF4-FFF2-40B4-BE49-F238E27FC236}">
                  <a16:creationId xmlns:a16="http://schemas.microsoft.com/office/drawing/2014/main" id="{78F52C4C-C8B6-E68F-ED13-76D603579EA4}"/>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5789" y="6338403"/>
              <a:ext cx="1147939" cy="406711"/>
            </a:xfrm>
            <a:prstGeom prst="rect">
              <a:avLst/>
            </a:prstGeom>
            <a:noFill/>
            <a:extLst>
              <a:ext uri="{909E8E84-426E-40DD-AFC4-6F175D3DCCD1}">
                <a14:hiddenFill xmlns:a14="http://schemas.microsoft.com/office/drawing/2010/main">
                  <a:solidFill>
                    <a:srgbClr val="FFFFFF"/>
                  </a:solidFill>
                </a14:hiddenFill>
              </a:ext>
            </a:extLst>
          </p:spPr>
        </p:pic>
        <p:pic>
          <p:nvPicPr>
            <p:cNvPr id="2082" name="Picture 34" descr="Issue 2.0 of ASD S4000P released">
              <a:extLst>
                <a:ext uri="{FF2B5EF4-FFF2-40B4-BE49-F238E27FC236}">
                  <a16:creationId xmlns:a16="http://schemas.microsoft.com/office/drawing/2014/main" id="{EC5B50C8-96E5-67EC-6070-6C10BA99B7A9}"/>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507841" y="6355060"/>
              <a:ext cx="1130342" cy="398594"/>
            </a:xfrm>
            <a:prstGeom prst="rect">
              <a:avLst/>
            </a:prstGeom>
            <a:noFill/>
            <a:extLst>
              <a:ext uri="{909E8E84-426E-40DD-AFC4-6F175D3DCCD1}">
                <a14:hiddenFill xmlns:a14="http://schemas.microsoft.com/office/drawing/2010/main">
                  <a:solidFill>
                    <a:srgbClr val="FFFFFF"/>
                  </a:solidFill>
                </a14:hiddenFill>
              </a:ext>
            </a:extLst>
          </p:spPr>
        </p:pic>
        <p:pic>
          <p:nvPicPr>
            <p:cNvPr id="2084" name="Picture 36" descr="Simplified Technical English: Plain language on international scale">
              <a:extLst>
                <a:ext uri="{FF2B5EF4-FFF2-40B4-BE49-F238E27FC236}">
                  <a16:creationId xmlns:a16="http://schemas.microsoft.com/office/drawing/2014/main" id="{47DDAFDD-9FB0-A1BD-0924-54D096FD2D46}"/>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966003" y="5879134"/>
              <a:ext cx="896704" cy="448352"/>
            </a:xfrm>
            <a:prstGeom prst="rect">
              <a:avLst/>
            </a:prstGeom>
            <a:noFill/>
            <a:extLst>
              <a:ext uri="{909E8E84-426E-40DD-AFC4-6F175D3DCCD1}">
                <a14:hiddenFill xmlns:a14="http://schemas.microsoft.com/office/drawing/2010/main">
                  <a:solidFill>
                    <a:srgbClr val="FFFFFF"/>
                  </a:solidFill>
                </a14:hiddenFill>
              </a:ext>
            </a:extLst>
          </p:spPr>
        </p:pic>
        <p:pic>
          <p:nvPicPr>
            <p:cNvPr id="2078" name="Picture 30" descr="Faire des reproches origine Excréter iso 9001 iso 45001 iso 14001 Mobiliser  y atil Feuilleter">
              <a:extLst>
                <a:ext uri="{FF2B5EF4-FFF2-40B4-BE49-F238E27FC236}">
                  <a16:creationId xmlns:a16="http://schemas.microsoft.com/office/drawing/2014/main" id="{8C1D4F8D-45B7-F585-897E-E56EB7C7F85A}"/>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5073" y="5224649"/>
              <a:ext cx="1222714" cy="83909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e 6">
            <a:extLst>
              <a:ext uri="{FF2B5EF4-FFF2-40B4-BE49-F238E27FC236}">
                <a16:creationId xmlns:a16="http://schemas.microsoft.com/office/drawing/2014/main" id="{1FBBFAC5-B2D8-61D3-4ECD-49A30B0123DF}"/>
              </a:ext>
            </a:extLst>
          </p:cNvPr>
          <p:cNvGrpSpPr/>
          <p:nvPr/>
        </p:nvGrpSpPr>
        <p:grpSpPr>
          <a:xfrm>
            <a:off x="9745318" y="679712"/>
            <a:ext cx="2428293" cy="5890936"/>
            <a:chOff x="9745318" y="679712"/>
            <a:chExt cx="2428293" cy="5890936"/>
          </a:xfrm>
        </p:grpSpPr>
        <p:pic>
          <p:nvPicPr>
            <p:cNvPr id="2088" name="Picture 40" descr="AàZ FORMATION | Formation PRAP-IBC">
              <a:extLst>
                <a:ext uri="{FF2B5EF4-FFF2-40B4-BE49-F238E27FC236}">
                  <a16:creationId xmlns:a16="http://schemas.microsoft.com/office/drawing/2014/main" id="{55E4FDB1-DE75-9641-03F0-568A3A592241}"/>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9814461" y="4702218"/>
              <a:ext cx="1277626" cy="1868430"/>
            </a:xfrm>
            <a:prstGeom prst="rect">
              <a:avLst/>
            </a:prstGeom>
            <a:noFill/>
            <a:extLst>
              <a:ext uri="{909E8E84-426E-40DD-AFC4-6F175D3DCCD1}">
                <a14:hiddenFill xmlns:a14="http://schemas.microsoft.com/office/drawing/2010/main">
                  <a:solidFill>
                    <a:srgbClr val="FFFFFF"/>
                  </a:solidFill>
                </a14:hiddenFill>
              </a:ext>
            </a:extLst>
          </p:spPr>
        </p:pic>
        <p:pic>
          <p:nvPicPr>
            <p:cNvPr id="2090" name="Picture 42" descr="Formations Habilitation électrique - EI - Pierre Miternique">
              <a:extLst>
                <a:ext uri="{FF2B5EF4-FFF2-40B4-BE49-F238E27FC236}">
                  <a16:creationId xmlns:a16="http://schemas.microsoft.com/office/drawing/2014/main" id="{36BD68E7-F0D7-E202-EF3A-CEE9D4A78017}"/>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1186036" y="4694598"/>
              <a:ext cx="804135" cy="804135"/>
            </a:xfrm>
            <a:prstGeom prst="rect">
              <a:avLst/>
            </a:prstGeom>
            <a:noFill/>
            <a:extLst>
              <a:ext uri="{909E8E84-426E-40DD-AFC4-6F175D3DCCD1}">
                <a14:hiddenFill xmlns:a14="http://schemas.microsoft.com/office/drawing/2010/main">
                  <a:solidFill>
                    <a:srgbClr val="FFFFFF"/>
                  </a:solidFill>
                </a14:hiddenFill>
              </a:ext>
            </a:extLst>
          </p:spPr>
        </p:pic>
        <p:pic>
          <p:nvPicPr>
            <p:cNvPr id="2096" name="Picture 48" descr="Travail en hauteur - OFTS">
              <a:extLst>
                <a:ext uri="{FF2B5EF4-FFF2-40B4-BE49-F238E27FC236}">
                  <a16:creationId xmlns:a16="http://schemas.microsoft.com/office/drawing/2014/main" id="{C3CCDAE2-DBCF-18BC-3D55-459C87FA6312}"/>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1217086" y="5549568"/>
              <a:ext cx="804136" cy="804136"/>
            </a:xfrm>
            <a:prstGeom prst="rect">
              <a:avLst/>
            </a:prstGeom>
            <a:noFill/>
            <a:extLst>
              <a:ext uri="{909E8E84-426E-40DD-AFC4-6F175D3DCCD1}">
                <a14:hiddenFill xmlns:a14="http://schemas.microsoft.com/office/drawing/2010/main">
                  <a:solidFill>
                    <a:srgbClr val="FFFFFF"/>
                  </a:solidFill>
                </a14:hiddenFill>
              </a:ext>
            </a:extLst>
          </p:spPr>
        </p:pic>
        <p:pic>
          <p:nvPicPr>
            <p:cNvPr id="2098" name="Picture 50" descr="PANNEAUX PORT DES EPI OBLIGATOIRES-panneaux  d'affichage-Signalisation-Pictogramme - Sunu Équipement">
              <a:extLst>
                <a:ext uri="{FF2B5EF4-FFF2-40B4-BE49-F238E27FC236}">
                  <a16:creationId xmlns:a16="http://schemas.microsoft.com/office/drawing/2014/main" id="{8071647B-14D4-AF8F-1E3C-4EAB6C866D18}"/>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0362359" y="3065732"/>
              <a:ext cx="1318007" cy="1538530"/>
            </a:xfrm>
            <a:prstGeom prst="rect">
              <a:avLst/>
            </a:prstGeom>
            <a:noFill/>
            <a:extLst>
              <a:ext uri="{909E8E84-426E-40DD-AFC4-6F175D3DCCD1}">
                <a14:hiddenFill xmlns:a14="http://schemas.microsoft.com/office/drawing/2010/main">
                  <a:solidFill>
                    <a:srgbClr val="FFFFFF"/>
                  </a:solidFill>
                </a14:hiddenFill>
              </a:ext>
            </a:extLst>
          </p:spPr>
        </p:pic>
        <p:pic>
          <p:nvPicPr>
            <p:cNvPr id="2092" name="Picture 44" descr="Le Document Unique d'évaluation des risques - MCI Prévention : votre  partenaire en prévention des risques professionnels">
              <a:extLst>
                <a:ext uri="{FF2B5EF4-FFF2-40B4-BE49-F238E27FC236}">
                  <a16:creationId xmlns:a16="http://schemas.microsoft.com/office/drawing/2014/main" id="{89D1EE04-A4C4-9FFE-A8E9-AEBC81102552}"/>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9745318" y="679712"/>
              <a:ext cx="2428293" cy="2440154"/>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2">
            <a:extLst>
              <a:ext uri="{FF2B5EF4-FFF2-40B4-BE49-F238E27FC236}">
                <a16:creationId xmlns:a16="http://schemas.microsoft.com/office/drawing/2014/main" id="{E721C9C0-7C24-7B15-8D69-F993638BE6FF}"/>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7261168" y="4838147"/>
            <a:ext cx="2428294" cy="1225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325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1DE9790-45F8-D5C3-01C0-B416CED6F3EA}"/>
              </a:ext>
            </a:extLst>
          </p:cNvPr>
          <p:cNvSpPr>
            <a:spLocks noGrp="1"/>
          </p:cNvSpPr>
          <p:nvPr>
            <p:ph type="body" sz="quarter" idx="4294967295"/>
          </p:nvPr>
        </p:nvSpPr>
        <p:spPr>
          <a:xfrm>
            <a:off x="2625213" y="571902"/>
            <a:ext cx="8185355" cy="504423"/>
          </a:xfrm>
          <a:prstGeom prst="rect">
            <a:avLst/>
          </a:prstGeom>
          <a:solidFill>
            <a:schemeClr val="accent1">
              <a:lumMod val="40000"/>
              <a:lumOff val="60000"/>
            </a:schemeClr>
          </a:solidFill>
        </p:spPr>
        <p:txBody>
          <a:bodyPr/>
          <a:lstStyle/>
          <a:p>
            <a:pPr marL="0" indent="0" algn="ctr">
              <a:buNone/>
            </a:pPr>
            <a:r>
              <a:rPr lang="fr-FR" dirty="0"/>
              <a:t>Proposition de séquençage du module 1</a:t>
            </a:r>
          </a:p>
        </p:txBody>
      </p:sp>
      <p:graphicFrame>
        <p:nvGraphicFramePr>
          <p:cNvPr id="6" name="Espace réservé du contenu 5">
            <a:extLst>
              <a:ext uri="{FF2B5EF4-FFF2-40B4-BE49-F238E27FC236}">
                <a16:creationId xmlns:a16="http://schemas.microsoft.com/office/drawing/2014/main" id="{B8639943-9A02-A926-A937-ABD2DC65661F}"/>
              </a:ext>
            </a:extLst>
          </p:cNvPr>
          <p:cNvGraphicFramePr>
            <a:graphicFrameLocks noGrp="1"/>
          </p:cNvGraphicFramePr>
          <p:nvPr>
            <p:ph sz="quarter" idx="12"/>
            <p:extLst>
              <p:ext uri="{D42A27DB-BD31-4B8C-83A1-F6EECF244321}">
                <p14:modId xmlns:p14="http://schemas.microsoft.com/office/powerpoint/2010/main" val="3486549626"/>
              </p:ext>
            </p:extLst>
          </p:nvPr>
        </p:nvGraphicFramePr>
        <p:xfrm>
          <a:off x="6096000" y="1166119"/>
          <a:ext cx="6096000" cy="49986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Espace réservé du contenu 4">
            <a:extLst>
              <a:ext uri="{FF2B5EF4-FFF2-40B4-BE49-F238E27FC236}">
                <a16:creationId xmlns:a16="http://schemas.microsoft.com/office/drawing/2014/main" id="{86C198E3-9F18-93CC-E2E9-CD30E0D9B8E9}"/>
              </a:ext>
            </a:extLst>
          </p:cNvPr>
          <p:cNvGraphicFramePr>
            <a:graphicFrameLocks noGrp="1"/>
          </p:cNvGraphicFramePr>
          <p:nvPr>
            <p:ph sz="quarter" idx="13"/>
            <p:extLst>
              <p:ext uri="{D42A27DB-BD31-4B8C-83A1-F6EECF244321}">
                <p14:modId xmlns:p14="http://schemas.microsoft.com/office/powerpoint/2010/main" val="584390373"/>
              </p:ext>
            </p:extLst>
          </p:nvPr>
        </p:nvGraphicFramePr>
        <p:xfrm>
          <a:off x="341076" y="1720630"/>
          <a:ext cx="5990897" cy="508273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ZoneTexte 2">
            <a:extLst>
              <a:ext uri="{FF2B5EF4-FFF2-40B4-BE49-F238E27FC236}">
                <a16:creationId xmlns:a16="http://schemas.microsoft.com/office/drawing/2014/main" id="{BEDCB279-42EF-E984-5858-673AE735477F}"/>
              </a:ext>
            </a:extLst>
          </p:cNvPr>
          <p:cNvSpPr txBox="1"/>
          <p:nvPr/>
        </p:nvSpPr>
        <p:spPr>
          <a:xfrm>
            <a:off x="1938751" y="6255478"/>
            <a:ext cx="2355132" cy="461665"/>
          </a:xfrm>
          <a:prstGeom prst="rect">
            <a:avLst/>
          </a:prstGeom>
          <a:noFill/>
        </p:spPr>
        <p:txBody>
          <a:bodyPr wrap="none" rtlCol="0">
            <a:spAutoFit/>
          </a:bodyPr>
          <a:lstStyle/>
          <a:p>
            <a:r>
              <a:rPr lang="fr-FR" sz="2400" b="1" dirty="0">
                <a:ln w="6600">
                  <a:solidFill>
                    <a:schemeClr val="accent2"/>
                  </a:solidFill>
                  <a:prstDash val="solid"/>
                </a:ln>
                <a:solidFill>
                  <a:srgbClr val="FFFFFF"/>
                </a:solidFill>
                <a:effectLst>
                  <a:outerShdw dist="38100" dir="2700000" algn="tl" rotWithShape="0">
                    <a:schemeClr val="accent2"/>
                  </a:outerShdw>
                </a:effectLst>
              </a:rPr>
              <a:t>APPROCHE SÉRIE</a:t>
            </a:r>
          </a:p>
        </p:txBody>
      </p:sp>
      <p:sp>
        <p:nvSpPr>
          <p:cNvPr id="4" name="ZoneTexte 3">
            <a:extLst>
              <a:ext uri="{FF2B5EF4-FFF2-40B4-BE49-F238E27FC236}">
                <a16:creationId xmlns:a16="http://schemas.microsoft.com/office/drawing/2014/main" id="{9386B9E4-E93B-9817-5012-FE6BA47CC951}"/>
              </a:ext>
            </a:extLst>
          </p:cNvPr>
          <p:cNvSpPr txBox="1"/>
          <p:nvPr/>
        </p:nvSpPr>
        <p:spPr>
          <a:xfrm>
            <a:off x="7628136" y="6254567"/>
            <a:ext cx="3031727" cy="461665"/>
          </a:xfrm>
          <a:prstGeom prst="rect">
            <a:avLst/>
          </a:prstGeom>
          <a:noFill/>
        </p:spPr>
        <p:txBody>
          <a:bodyPr wrap="none" rtlCol="0">
            <a:spAutoFit/>
          </a:bodyPr>
          <a:lstStyle/>
          <a:p>
            <a:r>
              <a:rPr lang="fr-FR" sz="2400" b="1" dirty="0">
                <a:ln w="6600">
                  <a:solidFill>
                    <a:schemeClr val="accent2"/>
                  </a:solidFill>
                  <a:prstDash val="solid"/>
                </a:ln>
                <a:solidFill>
                  <a:srgbClr val="FFFFFF"/>
                </a:solidFill>
                <a:effectLst>
                  <a:outerShdw dist="38100" dir="2700000" algn="tl" rotWithShape="0">
                    <a:schemeClr val="accent2"/>
                  </a:outerShdw>
                </a:effectLst>
              </a:rPr>
              <a:t>APPROCHE PARALLÈLE</a:t>
            </a:r>
          </a:p>
        </p:txBody>
      </p:sp>
      <p:graphicFrame>
        <p:nvGraphicFramePr>
          <p:cNvPr id="7" name="Espace réservé du contenu 3">
            <a:extLst>
              <a:ext uri="{FF2B5EF4-FFF2-40B4-BE49-F238E27FC236}">
                <a16:creationId xmlns:a16="http://schemas.microsoft.com/office/drawing/2014/main" id="{80FF31E2-9D9C-8D4E-F075-D3A86AFF754A}"/>
              </a:ext>
            </a:extLst>
          </p:cNvPr>
          <p:cNvGraphicFramePr>
            <a:graphicFrameLocks/>
          </p:cNvGraphicFramePr>
          <p:nvPr>
            <p:extLst>
              <p:ext uri="{D42A27DB-BD31-4B8C-83A1-F6EECF244321}">
                <p14:modId xmlns:p14="http://schemas.microsoft.com/office/powerpoint/2010/main" val="807454636"/>
              </p:ext>
            </p:extLst>
          </p:nvPr>
        </p:nvGraphicFramePr>
        <p:xfrm>
          <a:off x="-228408" y="1023503"/>
          <a:ext cx="1732744" cy="126249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8" name="ZoneTexte 7">
            <a:extLst>
              <a:ext uri="{FF2B5EF4-FFF2-40B4-BE49-F238E27FC236}">
                <a16:creationId xmlns:a16="http://schemas.microsoft.com/office/drawing/2014/main" id="{311F7001-6293-2609-FB91-656B076D9397}"/>
              </a:ext>
            </a:extLst>
          </p:cNvPr>
          <p:cNvSpPr txBox="1"/>
          <p:nvPr/>
        </p:nvSpPr>
        <p:spPr>
          <a:xfrm>
            <a:off x="2073820" y="1307670"/>
            <a:ext cx="3655933" cy="646331"/>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pPr algn="ctr"/>
            <a:r>
              <a:rPr lang="fr-FR" sz="1800" u="none" dirty="0"/>
              <a:t>DÉCOUVERTE DE L'ENVIRONNEMENT ET DES CONTEXTES AÉRONEFS</a:t>
            </a:r>
            <a:endParaRPr lang="fr-FR" sz="1800" i="0" u="none" dirty="0"/>
          </a:p>
        </p:txBody>
      </p:sp>
    </p:spTree>
    <p:extLst>
      <p:ext uri="{BB962C8B-B14F-4D97-AF65-F5344CB8AC3E}">
        <p14:creationId xmlns:p14="http://schemas.microsoft.com/office/powerpoint/2010/main" val="9676686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DE6D476-1555-417D-A4BD-B9A69BF48644}"/>
              </a:ext>
            </a:extLst>
          </p:cNvPr>
          <p:cNvSpPr>
            <a:spLocks noGrp="1"/>
          </p:cNvSpPr>
          <p:nvPr>
            <p:ph type="body" sz="quarter" idx="10"/>
          </p:nvPr>
        </p:nvSpPr>
        <p:spPr>
          <a:xfrm>
            <a:off x="2610466" y="571902"/>
            <a:ext cx="8170606" cy="504423"/>
          </a:xfrm>
        </p:spPr>
        <p:txBody>
          <a:bodyPr/>
          <a:lstStyle/>
          <a:p>
            <a:r>
              <a:rPr lang="fr-FR" dirty="0"/>
              <a:t>S</a:t>
            </a:r>
            <a:r>
              <a:rPr lang="fr-FR" dirty="0" smtClean="0"/>
              <a:t>équençage du module 1</a:t>
            </a:r>
            <a:endParaRPr lang="fr-FR" dirty="0"/>
          </a:p>
        </p:txBody>
      </p:sp>
      <p:graphicFrame>
        <p:nvGraphicFramePr>
          <p:cNvPr id="3" name="Espace réservé du contenu 3">
            <a:extLst>
              <a:ext uri="{FF2B5EF4-FFF2-40B4-BE49-F238E27FC236}">
                <a16:creationId xmlns:a16="http://schemas.microsoft.com/office/drawing/2014/main" id="{CE17FEF2-35AD-87E7-72E5-ECDD690A1E02}"/>
              </a:ext>
            </a:extLst>
          </p:cNvPr>
          <p:cNvGraphicFramePr>
            <a:graphicFrameLocks/>
          </p:cNvGraphicFramePr>
          <p:nvPr/>
        </p:nvGraphicFramePr>
        <p:xfrm>
          <a:off x="-228408" y="1023503"/>
          <a:ext cx="1732744" cy="12624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Espace réservé du contenu 5">
            <a:extLst>
              <a:ext uri="{FF2B5EF4-FFF2-40B4-BE49-F238E27FC236}">
                <a16:creationId xmlns:a16="http://schemas.microsoft.com/office/drawing/2014/main" id="{4B71C4C1-259A-668E-E1AB-2C8C1F7F3734}"/>
              </a:ext>
            </a:extLst>
          </p:cNvPr>
          <p:cNvPicPr>
            <a:picLocks noGrp="1" noChangeAspect="1"/>
          </p:cNvPicPr>
          <p:nvPr>
            <p:ph sz="quarter" idx="11"/>
          </p:nvPr>
        </p:nvPicPr>
        <p:blipFill>
          <a:blip r:embed="rId7"/>
          <a:stretch>
            <a:fillRect/>
          </a:stretch>
        </p:blipFill>
        <p:spPr>
          <a:xfrm>
            <a:off x="0" y="2573791"/>
            <a:ext cx="12192000" cy="2786742"/>
          </a:xfrm>
          <a:prstGeom prst="rect">
            <a:avLst/>
          </a:prstGeom>
        </p:spPr>
      </p:pic>
      <p:sp>
        <p:nvSpPr>
          <p:cNvPr id="8" name="Espace réservé du contenu 2">
            <a:extLst>
              <a:ext uri="{FF2B5EF4-FFF2-40B4-BE49-F238E27FC236}">
                <a16:creationId xmlns:a16="http://schemas.microsoft.com/office/drawing/2014/main" id="{8DEAF3E8-7ED0-E487-6BBA-3B8FA7FEA806}"/>
              </a:ext>
            </a:extLst>
          </p:cNvPr>
          <p:cNvSpPr txBox="1">
            <a:spLocks/>
          </p:cNvSpPr>
          <p:nvPr/>
        </p:nvSpPr>
        <p:spPr>
          <a:xfrm>
            <a:off x="0" y="1076326"/>
            <a:ext cx="12192000" cy="1256972"/>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sz="5400" dirty="0"/>
              <a:t>C</a:t>
            </a:r>
            <a:r>
              <a:rPr lang="fr-FR" sz="5400" dirty="0" smtClean="0"/>
              <a:t>ompétences </a:t>
            </a:r>
            <a:endParaRPr lang="fr-FR" sz="5400" dirty="0"/>
          </a:p>
        </p:txBody>
      </p:sp>
    </p:spTree>
    <p:extLst>
      <p:ext uri="{BB962C8B-B14F-4D97-AF65-F5344CB8AC3E}">
        <p14:creationId xmlns:p14="http://schemas.microsoft.com/office/powerpoint/2010/main" val="421194095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nf_bts_aero.potx" id="{BE5F3B43-29A6-45A2-8815-D5D1E74BBD8F}" vid="{05A940B4-F629-45AF-82DA-DC9323FB77B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5283</TotalTime>
  <Words>1780</Words>
  <Application>Microsoft Office PowerPoint</Application>
  <PresentationFormat>Grand écran</PresentationFormat>
  <Paragraphs>458</Paragraphs>
  <Slides>32</Slides>
  <Notes>4</Notes>
  <HiddenSlides>4</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32</vt:i4>
      </vt:variant>
    </vt:vector>
  </HeadingPairs>
  <TitlesOfParts>
    <vt:vector size="40" baseType="lpstr">
      <vt:lpstr>Arial</vt:lpstr>
      <vt:lpstr>Arial Narrow</vt:lpstr>
      <vt:lpstr>Calibri</vt:lpstr>
      <vt:lpstr>Calibri Light</vt:lpstr>
      <vt:lpstr>Cambria</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Matthieu Nué</dc:creator>
  <cp:lastModifiedBy>Yves Causse</cp:lastModifiedBy>
  <cp:revision>171</cp:revision>
  <dcterms:created xsi:type="dcterms:W3CDTF">2024-03-13T13:04:46Z</dcterms:created>
  <dcterms:modified xsi:type="dcterms:W3CDTF">2024-05-15T13:26:42Z</dcterms:modified>
</cp:coreProperties>
</file>