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6"/>
  </p:notesMasterIdLst>
  <p:sldIdLst>
    <p:sldId id="275" r:id="rId3"/>
    <p:sldId id="263" r:id="rId4"/>
    <p:sldId id="265" r:id="rId5"/>
    <p:sldId id="262" r:id="rId6"/>
    <p:sldId id="260" r:id="rId7"/>
    <p:sldId id="261" r:id="rId8"/>
    <p:sldId id="258" r:id="rId9"/>
    <p:sldId id="259" r:id="rId10"/>
    <p:sldId id="257" r:id="rId11"/>
    <p:sldId id="267" r:id="rId12"/>
    <p:sldId id="614" r:id="rId13"/>
    <p:sldId id="615" r:id="rId14"/>
    <p:sldId id="600" r:id="rId15"/>
  </p:sldIdLst>
  <p:sldSz cx="12192000" cy="6858000"/>
  <p:notesSz cx="6797675" cy="987266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27ACC-739E-1342-8246-6F15220440F2}" v="15" dt="2024-05-15T11:32:32.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94648"/>
  </p:normalViewPr>
  <p:slideViewPr>
    <p:cSldViewPr snapToGrid="0">
      <p:cViewPr varScale="1">
        <p:scale>
          <a:sx n="91" d="100"/>
          <a:sy n="91" d="100"/>
        </p:scale>
        <p:origin x="216" y="7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21"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45659" cy="49534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0443" y="0"/>
            <a:ext cx="2945659" cy="495348"/>
          </a:xfrm>
          <a:prstGeom prst="rect">
            <a:avLst/>
          </a:prstGeom>
        </p:spPr>
        <p:txBody>
          <a:bodyPr vert="horz" lIns="91440" tIns="45720" rIns="91440" bIns="45720" rtlCol="0"/>
          <a:lstStyle>
            <a:lvl1pPr algn="r">
              <a:defRPr sz="1200"/>
            </a:lvl1pPr>
          </a:lstStyle>
          <a:p>
            <a:fld id="{3BD4F63B-7C9A-490B-BE19-28C262A72782}" type="datetimeFigureOut">
              <a:rPr lang="fr-FR" smtClean="0"/>
              <a:t>15/05/2024</a:t>
            </a:fld>
            <a:endParaRPr lang="fr-FR"/>
          </a:p>
        </p:txBody>
      </p:sp>
      <p:sp>
        <p:nvSpPr>
          <p:cNvPr id="4" name="Espace réservé de l'image des diapositives 3"/>
          <p:cNvSpPr>
            <a:spLocks noGrp="1" noRot="1" noChangeAspect="1"/>
          </p:cNvSpPr>
          <p:nvPr>
            <p:ph type="sldImg" idx="2"/>
          </p:nvPr>
        </p:nvSpPr>
        <p:spPr>
          <a:xfrm>
            <a:off x="438150" y="1233488"/>
            <a:ext cx="5921375" cy="3332162"/>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79768" y="4751219"/>
            <a:ext cx="5438140" cy="38873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377317"/>
            <a:ext cx="2945659" cy="49534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0443" y="9377317"/>
            <a:ext cx="2945659" cy="495347"/>
          </a:xfrm>
          <a:prstGeom prst="rect">
            <a:avLst/>
          </a:prstGeom>
        </p:spPr>
        <p:txBody>
          <a:bodyPr vert="horz" lIns="91440" tIns="45720" rIns="91440" bIns="45720" rtlCol="0" anchor="b"/>
          <a:lstStyle>
            <a:lvl1pPr algn="r">
              <a:defRPr sz="1200"/>
            </a:lvl1pPr>
          </a:lstStyle>
          <a:p>
            <a:fld id="{685C939E-6202-4676-9359-4AE289D47474}" type="slidenum">
              <a:rPr lang="fr-FR" smtClean="0"/>
              <a:t>‹N°›</a:t>
            </a:fld>
            <a:endParaRPr lang="fr-FR"/>
          </a:p>
        </p:txBody>
      </p:sp>
    </p:spTree>
    <p:extLst>
      <p:ext uri="{BB962C8B-B14F-4D97-AF65-F5344CB8AC3E}">
        <p14:creationId xmlns:p14="http://schemas.microsoft.com/office/powerpoint/2010/main" val="141744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685C939E-6202-4676-9359-4AE289D47474}" type="slidenum">
              <a:rPr lang="fr-FR" smtClean="0"/>
              <a:t>5</a:t>
            </a:fld>
            <a:endParaRPr lang="fr-FR"/>
          </a:p>
        </p:txBody>
      </p:sp>
    </p:spTree>
    <p:extLst>
      <p:ext uri="{BB962C8B-B14F-4D97-AF65-F5344CB8AC3E}">
        <p14:creationId xmlns:p14="http://schemas.microsoft.com/office/powerpoint/2010/main" val="8213747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commentair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59FC30-FC4E-4BB7-86DE-F6E8037FD9C9}" type="datetime1">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15/05/2024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8C43E-E4AF-4A1C-96DD-827A6EBB3A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2583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79425" y="1279525"/>
            <a:ext cx="6140450" cy="3454400"/>
          </a:xfrm>
        </p:spPr>
      </p:sp>
      <p:sp>
        <p:nvSpPr>
          <p:cNvPr id="3" name="Espace réservé des commentaires 2"/>
          <p:cNvSpPr>
            <a:spLocks noGrp="1"/>
          </p:cNvSpPr>
          <p:nvPr>
            <p:ph type="body" idx="1"/>
          </p:nvPr>
        </p:nvSpPr>
        <p:spPr/>
        <p:txBody>
          <a:bodyPr/>
          <a:lstStyle/>
          <a:p>
            <a:endParaRPr lang="fr-FR"/>
          </a:p>
        </p:txBody>
      </p:sp>
      <p:sp>
        <p:nvSpPr>
          <p:cNvPr id="4" name="Espace réservé de la date 3"/>
          <p:cNvSpPr>
            <a:spLocks noGrp="1"/>
          </p:cNvSpPr>
          <p:nvPr>
            <p:ph type="dt"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859FC30-FC4E-4BB7-86DE-F6E8037FD9C9}" type="datetime1">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15/05/2024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Espace réservé du numéro de diapositive 4"/>
          <p:cNvSpPr>
            <a:spLocks noGrp="1"/>
          </p:cNvSpPr>
          <p:nvPr>
            <p:ph type="sldNum" sz="quarter" idx="1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BA8C43E-E4AF-4A1C-96DD-827A6EBB3A73}"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90489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2431A87-6ED6-2228-976A-E7E3D0B3C457}"/>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3FC0F31-44B2-EFDC-6AF6-70FB644EC11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2448B6FD-3F51-29A4-517D-269F0AAFE0A2}"/>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B3509C83-136A-7467-C22D-038D52614A6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2748029-3C3C-6EC2-3FC1-220CB6B3BF5C}"/>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13395195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E351C03-383D-4301-04E2-CE2CD069E0A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D9E6596-0F57-F2DA-5A9E-342AF118D88B}"/>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9760554B-D4E2-C733-216F-98BAD9FE85B4}"/>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4D1AC6F0-ECFB-8C1B-61AB-25E7624B8B1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1B20BF4-09EF-A188-4641-9F1777FFEF94}"/>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3208853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0F84A8A8-6135-6E13-8CA0-DA58DD420FC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19CE007F-9FAD-5DEE-94A8-B14961C9BBA2}"/>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9731D7A-C3AF-630E-D9C2-0AB5EB9D386B}"/>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31FE58F8-60C4-237D-B2B5-01148BBE716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7A8FCA60-55E0-E956-0FE1-FC36D75DC520}"/>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2102741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5829299" y="1123439"/>
            <a:ext cx="5736771" cy="1528989"/>
          </a:xfrm>
          <a:prstGeom prst="rect">
            <a:avLst/>
          </a:prstGeom>
        </p:spPr>
        <p:txBody>
          <a:bodyPr/>
          <a:lstStyle>
            <a:lvl1pPr algn="ctr">
              <a:defRPr sz="3600" b="1" baseline="0"/>
            </a:lvl1pPr>
          </a:lstStyle>
          <a:p>
            <a:r>
              <a:rPr lang="fr-FR" dirty="0"/>
              <a:t>PNF BTS Aéronautique</a:t>
            </a:r>
            <a:br>
              <a:rPr lang="fr-FR" dirty="0"/>
            </a:br>
            <a:r>
              <a:rPr lang="fr-FR" dirty="0"/>
              <a:t>- 16 mai 2024 – </a:t>
            </a:r>
            <a:br>
              <a:rPr lang="fr-FR" dirty="0"/>
            </a:br>
            <a:r>
              <a:rPr lang="fr-FR" dirty="0"/>
              <a:t>Air France Industrie Roissy</a:t>
            </a:r>
          </a:p>
        </p:txBody>
      </p:sp>
      <p:pic>
        <p:nvPicPr>
          <p:cNvPr id="4" name="Imag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36672" y="2759528"/>
            <a:ext cx="3619500" cy="2068286"/>
          </a:xfrm>
          <a:prstGeom prst="rect">
            <a:avLst/>
          </a:prstGeom>
        </p:spPr>
      </p:pic>
      <p:pic>
        <p:nvPicPr>
          <p:cNvPr id="5" name="Imag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174351" y="4207173"/>
            <a:ext cx="3391719" cy="2256730"/>
          </a:xfrm>
          <a:prstGeom prst="rect">
            <a:avLst/>
          </a:prstGeom>
        </p:spPr>
      </p:pic>
      <p:pic>
        <p:nvPicPr>
          <p:cNvPr id="3" name="Imag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2870" y="1105579"/>
            <a:ext cx="3590663" cy="2029505"/>
          </a:xfrm>
          <a:prstGeom prst="rect">
            <a:avLst/>
          </a:prstGeom>
        </p:spPr>
      </p:pic>
    </p:spTree>
    <p:extLst>
      <p:ext uri="{BB962C8B-B14F-4D97-AF65-F5344CB8AC3E}">
        <p14:creationId xmlns:p14="http://schemas.microsoft.com/office/powerpoint/2010/main" val="3733591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127114"/>
            <a:ext cx="12192000" cy="1135696"/>
          </a:xfrm>
          <a:prstGeom prst="rect">
            <a:avLst/>
          </a:prstGeom>
        </p:spPr>
        <p:txBody>
          <a:bodyPr lIns="0" tIns="0" rIns="0" bIns="0" anchor="b"/>
          <a:lstStyle>
            <a:lvl1pPr algn="ctr">
              <a:defRPr sz="8200">
                <a:solidFill>
                  <a:srgbClr val="409BD7"/>
                </a:solidFill>
              </a:defRPr>
            </a:lvl1pPr>
          </a:lstStyle>
          <a:p>
            <a:r>
              <a:rPr lang="fr-FR" dirty="0" err="1"/>
              <a:t>lecospace</a:t>
            </a:r>
            <a:endParaRPr lang="en-US" dirty="0"/>
          </a:p>
        </p:txBody>
      </p:sp>
      <p:sp>
        <p:nvSpPr>
          <p:cNvPr id="14" name="Text Placeholder 2">
            <a:extLst>
              <a:ext uri="{FF2B5EF4-FFF2-40B4-BE49-F238E27FC236}">
                <a16:creationId xmlns:a16="http://schemas.microsoft.com/office/drawing/2014/main" id="{9F020849-91B1-47CA-BFA8-AB5741922C76}"/>
              </a:ext>
            </a:extLst>
          </p:cNvPr>
          <p:cNvSpPr>
            <a:spLocks noGrp="1"/>
          </p:cNvSpPr>
          <p:nvPr>
            <p:ph type="body" idx="10" hasCustomPrompt="1"/>
          </p:nvPr>
        </p:nvSpPr>
        <p:spPr>
          <a:xfrm>
            <a:off x="4858431" y="3815003"/>
            <a:ext cx="2475138" cy="349702"/>
          </a:xfrm>
          <a:solidFill>
            <a:srgbClr val="409BD7"/>
          </a:solidFill>
        </p:spPr>
        <p:txBody>
          <a:bodyPr wrap="none" lIns="108000" tIns="36000" rIns="108000" bIns="36000" anchor="ctr" anchorCtr="0">
            <a:spAutoFit/>
          </a:bodyPr>
          <a:lstStyle>
            <a:lvl1pPr marL="0" indent="0" algn="ctr">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Cartouche sous-titre</a:t>
            </a:r>
          </a:p>
        </p:txBody>
      </p:sp>
      <p:sp>
        <p:nvSpPr>
          <p:cNvPr id="15" name="Text Placeholder 2">
            <a:extLst>
              <a:ext uri="{FF2B5EF4-FFF2-40B4-BE49-F238E27FC236}">
                <a16:creationId xmlns:a16="http://schemas.microsoft.com/office/drawing/2014/main" id="{83E00C3C-D24A-40B5-A140-8EA46099D0C3}"/>
              </a:ext>
            </a:extLst>
          </p:cNvPr>
          <p:cNvSpPr>
            <a:spLocks noGrp="1"/>
          </p:cNvSpPr>
          <p:nvPr>
            <p:ph type="body" idx="11" hasCustomPrompt="1"/>
          </p:nvPr>
        </p:nvSpPr>
        <p:spPr>
          <a:xfrm>
            <a:off x="838200" y="4310810"/>
            <a:ext cx="10515600" cy="276999"/>
          </a:xfrm>
        </p:spPr>
        <p:txBody>
          <a:bodyPr/>
          <a:lstStyle>
            <a:lvl1pPr marL="0" indent="0" algn="ctr">
              <a:buNone/>
              <a:defRPr sz="18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Section</a:t>
            </a:r>
          </a:p>
        </p:txBody>
      </p:sp>
      <p:sp>
        <p:nvSpPr>
          <p:cNvPr id="17" name="Text Placeholder 2">
            <a:extLst>
              <a:ext uri="{FF2B5EF4-FFF2-40B4-BE49-F238E27FC236}">
                <a16:creationId xmlns:a16="http://schemas.microsoft.com/office/drawing/2014/main" id="{63215825-F8F8-4F74-940B-B968FB30636A}"/>
              </a:ext>
            </a:extLst>
          </p:cNvPr>
          <p:cNvSpPr>
            <a:spLocks noGrp="1"/>
          </p:cNvSpPr>
          <p:nvPr>
            <p:ph type="body" idx="12" hasCustomPrompt="1"/>
          </p:nvPr>
        </p:nvSpPr>
        <p:spPr>
          <a:xfrm>
            <a:off x="0" y="3214301"/>
            <a:ext cx="12192000" cy="492443"/>
          </a:xfrm>
        </p:spPr>
        <p:txBody>
          <a:bodyPr/>
          <a:lstStyle>
            <a:lvl1pPr marL="0" indent="0" algn="ctr">
              <a:buNone/>
              <a:defRPr lang="fr-FR" sz="3200" b="1" kern="1200" dirty="0">
                <a:solidFill>
                  <a:srgbClr val="0058A8"/>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Titre</a:t>
            </a:r>
          </a:p>
        </p:txBody>
      </p:sp>
      <p:pic>
        <p:nvPicPr>
          <p:cNvPr id="12" name="Image 11">
            <a:extLst>
              <a:ext uri="{FF2B5EF4-FFF2-40B4-BE49-F238E27FC236}">
                <a16:creationId xmlns:a16="http://schemas.microsoft.com/office/drawing/2014/main" id="{55AF8DAF-7B51-4276-9803-1539AE60C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2804279" cy="1956987"/>
          </a:xfrm>
          <a:prstGeom prst="rect">
            <a:avLst/>
          </a:prstGeom>
        </p:spPr>
      </p:pic>
      <p:sp>
        <p:nvSpPr>
          <p:cNvPr id="26" name="Footer Placeholder 4">
            <a:extLst>
              <a:ext uri="{FF2B5EF4-FFF2-40B4-BE49-F238E27FC236}">
                <a16:creationId xmlns:a16="http://schemas.microsoft.com/office/drawing/2014/main" id="{18D57BA8-47B0-42A4-9491-AB0B848B1469}"/>
              </a:ext>
            </a:extLst>
          </p:cNvPr>
          <p:cNvSpPr>
            <a:spLocks noGrp="1"/>
          </p:cNvSpPr>
          <p:nvPr>
            <p:ph type="ftr" sz="quarter" idx="3"/>
          </p:nvPr>
        </p:nvSpPr>
        <p:spPr>
          <a:xfrm>
            <a:off x="5925673" y="6416001"/>
            <a:ext cx="4151778" cy="169277"/>
          </a:xfrm>
          <a:prstGeom prst="rect">
            <a:avLst/>
          </a:prstGeom>
          <a:ln>
            <a:noFill/>
          </a:ln>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
        <p:nvSpPr>
          <p:cNvPr id="27" name="Espace réservé du numéro de diapositive 11">
            <a:extLst>
              <a:ext uri="{FF2B5EF4-FFF2-40B4-BE49-F238E27FC236}">
                <a16:creationId xmlns:a16="http://schemas.microsoft.com/office/drawing/2014/main" id="{C17721E8-8CB4-4046-A76F-523084CFFB38}"/>
              </a:ext>
            </a:extLst>
          </p:cNvPr>
          <p:cNvSpPr>
            <a:spLocks noGrp="1"/>
          </p:cNvSpPr>
          <p:nvPr>
            <p:ph type="sldNum" sz="quarter" idx="4"/>
          </p:nvPr>
        </p:nvSpPr>
        <p:spPr>
          <a:xfrm>
            <a:off x="11679515" y="6387937"/>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spTree>
    <p:extLst>
      <p:ext uri="{BB962C8B-B14F-4D97-AF65-F5344CB8AC3E}">
        <p14:creationId xmlns:p14="http://schemas.microsoft.com/office/powerpoint/2010/main" val="1455694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eux contenus">
    <p:spTree>
      <p:nvGrpSpPr>
        <p:cNvPr id="1" name=""/>
        <p:cNvGrpSpPr/>
        <p:nvPr/>
      </p:nvGrpSpPr>
      <p:grpSpPr>
        <a:xfrm>
          <a:off x="0" y="0"/>
          <a:ext cx="0" cy="0"/>
          <a:chOff x="0" y="0"/>
          <a:chExt cx="0" cy="0"/>
        </a:xfrm>
      </p:grpSpPr>
      <p:sp>
        <p:nvSpPr>
          <p:cNvPr id="13" name="Espace réservé du titre 10">
            <a:extLst>
              <a:ext uri="{FF2B5EF4-FFF2-40B4-BE49-F238E27FC236}">
                <a16:creationId xmlns:a16="http://schemas.microsoft.com/office/drawing/2014/main" id="{A355BCE8-DE5A-45BA-93C4-F7B0FE7EC94E}"/>
              </a:ext>
            </a:extLst>
          </p:cNvPr>
          <p:cNvSpPr>
            <a:spLocks noGrp="1"/>
          </p:cNvSpPr>
          <p:nvPr>
            <p:ph type="title" hasCustomPrompt="1"/>
          </p:nvPr>
        </p:nvSpPr>
        <p:spPr>
          <a:xfrm>
            <a:off x="1148741" y="1299003"/>
            <a:ext cx="3408000" cy="498598"/>
          </a:xfrm>
          <a:prstGeom prst="rect">
            <a:avLst/>
          </a:prstGeom>
        </p:spPr>
        <p:txBody>
          <a:bodyPr vert="horz" wrap="square" lIns="0" tIns="0" rIns="0" bIns="0" rtlCol="0" anchor="t" anchorCtr="0">
            <a:spAutoFit/>
          </a:bodyPr>
          <a:lstStyle>
            <a:lvl1pPr>
              <a:defRPr>
                <a:solidFill>
                  <a:srgbClr val="409BD7"/>
                </a:solidFill>
              </a:defRPr>
            </a:lvl1pPr>
          </a:lstStyle>
          <a:p>
            <a:r>
              <a:rPr lang="fr-FR" dirty="0"/>
              <a:t>Grand titre</a:t>
            </a:r>
          </a:p>
        </p:txBody>
      </p:sp>
      <p:sp>
        <p:nvSpPr>
          <p:cNvPr id="18" name="Espace réservé du contenu 17">
            <a:extLst>
              <a:ext uri="{FF2B5EF4-FFF2-40B4-BE49-F238E27FC236}">
                <a16:creationId xmlns:a16="http://schemas.microsoft.com/office/drawing/2014/main" id="{F5F56EE7-CECE-4EE5-BE32-E194938AD555}"/>
              </a:ext>
            </a:extLst>
          </p:cNvPr>
          <p:cNvSpPr>
            <a:spLocks noGrp="1"/>
          </p:cNvSpPr>
          <p:nvPr>
            <p:ph sz="quarter" idx="11" hasCustomPrompt="1"/>
          </p:nvPr>
        </p:nvSpPr>
        <p:spPr>
          <a:xfrm>
            <a:off x="5232400" y="838200"/>
            <a:ext cx="6480000" cy="5265738"/>
          </a:xfrm>
          <a:solidFill>
            <a:schemeClr val="accent4">
              <a:lumMod val="20000"/>
              <a:lumOff val="80000"/>
            </a:schemeClr>
          </a:solidFill>
        </p:spPr>
        <p:txBody>
          <a:bodyPr anchor="ctr" anchorCtr="0">
            <a:noAutofit/>
          </a:bodyPr>
          <a:lstStyle>
            <a:lvl1pPr algn="ctr">
              <a:defRPr/>
            </a:lvl1pPr>
            <a:lvl2pPr algn="ctr">
              <a:defRPr/>
            </a:lvl2pPr>
            <a:lvl3pPr algn="ctr">
              <a:defRPr/>
            </a:lvl3pPr>
            <a:lvl4pPr algn="ctr">
              <a:defRPr/>
            </a:lvl4pPr>
            <a:lvl5pPr algn="ctr">
              <a:defRPr/>
            </a:lvl5pPr>
          </a:lstStyle>
          <a:p>
            <a:pPr lvl="0"/>
            <a:r>
              <a:rPr lang="fr-FR" dirty="0"/>
              <a:t>Insertion tableau, graphe, image, ...</a:t>
            </a:r>
          </a:p>
        </p:txBody>
      </p:sp>
      <p:sp>
        <p:nvSpPr>
          <p:cNvPr id="21" name="Espace réservé du texte 20">
            <a:extLst>
              <a:ext uri="{FF2B5EF4-FFF2-40B4-BE49-F238E27FC236}">
                <a16:creationId xmlns:a16="http://schemas.microsoft.com/office/drawing/2014/main" id="{63F7F8D9-D26E-4C4F-B6F0-340D164E9A14}"/>
              </a:ext>
            </a:extLst>
          </p:cNvPr>
          <p:cNvSpPr>
            <a:spLocks noGrp="1"/>
          </p:cNvSpPr>
          <p:nvPr>
            <p:ph type="body" sz="quarter" idx="12"/>
          </p:nvPr>
        </p:nvSpPr>
        <p:spPr>
          <a:xfrm>
            <a:off x="1148742" y="2294019"/>
            <a:ext cx="3407833" cy="1083374"/>
          </a:xfrm>
        </p:spPr>
        <p:txBody>
          <a:bodyPr/>
          <a:lstStyle>
            <a:lvl1pPr algn="just">
              <a:defRPr/>
            </a:lvl1pPr>
            <a:lvl2pPr algn="just">
              <a:spcAft>
                <a:spcPts val="1200"/>
              </a:spcAft>
              <a:defRPr>
                <a:solidFill>
                  <a:srgbClr val="409BD7"/>
                </a:solidFill>
              </a:defRPr>
            </a:lvl2pPr>
            <a:lvl3pPr algn="just">
              <a:spcBef>
                <a:spcPts val="600"/>
              </a:spcBef>
              <a:defRPr/>
            </a:lvl3pPr>
          </a:lstStyle>
          <a:p>
            <a:pPr lvl="0"/>
            <a:r>
              <a:rPr lang="fr-FR" dirty="0"/>
              <a:t>Modifier les styles du texte du masque</a:t>
            </a:r>
          </a:p>
          <a:p>
            <a:pPr lvl="1"/>
            <a:r>
              <a:rPr lang="fr-FR" dirty="0"/>
              <a:t>Deuxième niveau</a:t>
            </a:r>
          </a:p>
          <a:p>
            <a:pPr lvl="2"/>
            <a:r>
              <a:rPr lang="fr-FR" dirty="0"/>
              <a:t>Troisième niveau</a:t>
            </a:r>
          </a:p>
        </p:txBody>
      </p:sp>
      <p:sp>
        <p:nvSpPr>
          <p:cNvPr id="23" name="Espace réservé du texte 22">
            <a:extLst>
              <a:ext uri="{FF2B5EF4-FFF2-40B4-BE49-F238E27FC236}">
                <a16:creationId xmlns:a16="http://schemas.microsoft.com/office/drawing/2014/main" id="{7DDFEDBC-77BF-429B-BE01-EF27F2AF3D3E}"/>
              </a:ext>
            </a:extLst>
          </p:cNvPr>
          <p:cNvSpPr>
            <a:spLocks noGrp="1"/>
          </p:cNvSpPr>
          <p:nvPr>
            <p:ph type="body" sz="quarter" idx="13" hasCustomPrompt="1"/>
          </p:nvPr>
        </p:nvSpPr>
        <p:spPr>
          <a:xfrm>
            <a:off x="1148741" y="768221"/>
            <a:ext cx="3408443" cy="553998"/>
          </a:xfrm>
        </p:spPr>
        <p:txBody>
          <a:bodyPr/>
          <a:lstStyle>
            <a:lvl1pPr>
              <a:defRPr sz="3600">
                <a:solidFill>
                  <a:srgbClr val="0058A8"/>
                </a:solidFill>
              </a:defRPr>
            </a:lvl1pPr>
          </a:lstStyle>
          <a:p>
            <a:pPr lvl="0"/>
            <a:r>
              <a:rPr lang="fr-FR" dirty="0"/>
              <a:t>n° de partie</a:t>
            </a:r>
          </a:p>
        </p:txBody>
      </p:sp>
      <p:sp>
        <p:nvSpPr>
          <p:cNvPr id="24" name="Footer Placeholder 4">
            <a:extLst>
              <a:ext uri="{FF2B5EF4-FFF2-40B4-BE49-F238E27FC236}">
                <a16:creationId xmlns:a16="http://schemas.microsoft.com/office/drawing/2014/main" id="{12B326E0-2D71-4039-870C-6181CD425D08}"/>
              </a:ext>
            </a:extLst>
          </p:cNvPr>
          <p:cNvSpPr>
            <a:spLocks noGrp="1"/>
          </p:cNvSpPr>
          <p:nvPr>
            <p:ph type="ftr" sz="quarter" idx="3"/>
          </p:nvPr>
        </p:nvSpPr>
        <p:spPr>
          <a:xfrm>
            <a:off x="5925673" y="6416001"/>
            <a:ext cx="4151778" cy="169277"/>
          </a:xfrm>
          <a:prstGeom prst="rect">
            <a:avLst/>
          </a:prstGeom>
          <a:ln>
            <a:noFill/>
          </a:ln>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
        <p:nvSpPr>
          <p:cNvPr id="25" name="Espace réservé du numéro de diapositive 11">
            <a:extLst>
              <a:ext uri="{FF2B5EF4-FFF2-40B4-BE49-F238E27FC236}">
                <a16:creationId xmlns:a16="http://schemas.microsoft.com/office/drawing/2014/main" id="{9425F25C-1E9A-4826-B7CB-1D942CAC99DD}"/>
              </a:ext>
            </a:extLst>
          </p:cNvPr>
          <p:cNvSpPr>
            <a:spLocks noGrp="1"/>
          </p:cNvSpPr>
          <p:nvPr>
            <p:ph type="sldNum" sz="quarter" idx="4"/>
          </p:nvPr>
        </p:nvSpPr>
        <p:spPr>
          <a:xfrm>
            <a:off x="11679515" y="6387937"/>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spTree>
    <p:extLst>
      <p:ext uri="{BB962C8B-B14F-4D97-AF65-F5344CB8AC3E}">
        <p14:creationId xmlns:p14="http://schemas.microsoft.com/office/powerpoint/2010/main" val="11257874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0" y="2127114"/>
            <a:ext cx="12192000" cy="1135696"/>
          </a:xfrm>
          <a:prstGeom prst="rect">
            <a:avLst/>
          </a:prstGeom>
        </p:spPr>
        <p:txBody>
          <a:bodyPr lIns="0" tIns="0" rIns="0" bIns="0" anchor="b"/>
          <a:lstStyle>
            <a:lvl1pPr algn="ctr">
              <a:defRPr sz="8200">
                <a:solidFill>
                  <a:srgbClr val="409BD7"/>
                </a:solidFill>
              </a:defRPr>
            </a:lvl1pPr>
          </a:lstStyle>
          <a:p>
            <a:r>
              <a:rPr lang="fr-FR" dirty="0" err="1"/>
              <a:t>lecospace</a:t>
            </a:r>
            <a:endParaRPr lang="en-US" dirty="0"/>
          </a:p>
        </p:txBody>
      </p:sp>
      <p:sp>
        <p:nvSpPr>
          <p:cNvPr id="14" name="Text Placeholder 2">
            <a:extLst>
              <a:ext uri="{FF2B5EF4-FFF2-40B4-BE49-F238E27FC236}">
                <a16:creationId xmlns:a16="http://schemas.microsoft.com/office/drawing/2014/main" id="{9F020849-91B1-47CA-BFA8-AB5741922C76}"/>
              </a:ext>
            </a:extLst>
          </p:cNvPr>
          <p:cNvSpPr>
            <a:spLocks noGrp="1"/>
          </p:cNvSpPr>
          <p:nvPr>
            <p:ph type="body" idx="10" hasCustomPrompt="1"/>
          </p:nvPr>
        </p:nvSpPr>
        <p:spPr>
          <a:xfrm>
            <a:off x="4858431" y="3815003"/>
            <a:ext cx="2475138" cy="349702"/>
          </a:xfrm>
          <a:solidFill>
            <a:srgbClr val="409BD7"/>
          </a:solidFill>
        </p:spPr>
        <p:txBody>
          <a:bodyPr wrap="none" lIns="108000" tIns="36000" rIns="108000" bIns="36000" anchor="ctr" anchorCtr="0">
            <a:spAutoFit/>
          </a:bodyPr>
          <a:lstStyle>
            <a:lvl1pPr marL="0" indent="0" algn="ctr">
              <a:buNone/>
              <a:defRPr sz="18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Cartouche sous-titre</a:t>
            </a:r>
          </a:p>
        </p:txBody>
      </p:sp>
      <p:sp>
        <p:nvSpPr>
          <p:cNvPr id="15" name="Text Placeholder 2">
            <a:extLst>
              <a:ext uri="{FF2B5EF4-FFF2-40B4-BE49-F238E27FC236}">
                <a16:creationId xmlns:a16="http://schemas.microsoft.com/office/drawing/2014/main" id="{83E00C3C-D24A-40B5-A140-8EA46099D0C3}"/>
              </a:ext>
            </a:extLst>
          </p:cNvPr>
          <p:cNvSpPr>
            <a:spLocks noGrp="1"/>
          </p:cNvSpPr>
          <p:nvPr>
            <p:ph type="body" idx="11" hasCustomPrompt="1"/>
          </p:nvPr>
        </p:nvSpPr>
        <p:spPr>
          <a:xfrm>
            <a:off x="838200" y="4310810"/>
            <a:ext cx="10515600" cy="276999"/>
          </a:xfrm>
        </p:spPr>
        <p:txBody>
          <a:bodyPr/>
          <a:lstStyle>
            <a:lvl1pPr marL="0" indent="0" algn="ctr">
              <a:buNone/>
              <a:defRPr sz="1800" b="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Section</a:t>
            </a:r>
          </a:p>
        </p:txBody>
      </p:sp>
      <p:sp>
        <p:nvSpPr>
          <p:cNvPr id="17" name="Text Placeholder 2">
            <a:extLst>
              <a:ext uri="{FF2B5EF4-FFF2-40B4-BE49-F238E27FC236}">
                <a16:creationId xmlns:a16="http://schemas.microsoft.com/office/drawing/2014/main" id="{63215825-F8F8-4F74-940B-B968FB30636A}"/>
              </a:ext>
            </a:extLst>
          </p:cNvPr>
          <p:cNvSpPr>
            <a:spLocks noGrp="1"/>
          </p:cNvSpPr>
          <p:nvPr>
            <p:ph type="body" idx="12" hasCustomPrompt="1"/>
          </p:nvPr>
        </p:nvSpPr>
        <p:spPr>
          <a:xfrm>
            <a:off x="0" y="3214301"/>
            <a:ext cx="12192000" cy="492443"/>
          </a:xfrm>
        </p:spPr>
        <p:txBody>
          <a:bodyPr/>
          <a:lstStyle>
            <a:lvl1pPr marL="0" indent="0" algn="ctr">
              <a:buNone/>
              <a:defRPr lang="fr-FR" sz="3200" b="1" kern="1200" dirty="0">
                <a:solidFill>
                  <a:srgbClr val="0058A8"/>
                </a:solidFill>
                <a:latin typeface="+mj-lt"/>
                <a:ea typeface="+mj-ea"/>
                <a:cs typeface="+mj-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Titre</a:t>
            </a:r>
          </a:p>
        </p:txBody>
      </p:sp>
      <p:pic>
        <p:nvPicPr>
          <p:cNvPr id="12" name="Image 11">
            <a:extLst>
              <a:ext uri="{FF2B5EF4-FFF2-40B4-BE49-F238E27FC236}">
                <a16:creationId xmlns:a16="http://schemas.microsoft.com/office/drawing/2014/main" id="{55AF8DAF-7B51-4276-9803-1539AE60C94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2804279" cy="1956987"/>
          </a:xfrm>
          <a:prstGeom prst="rect">
            <a:avLst/>
          </a:prstGeom>
        </p:spPr>
      </p:pic>
      <p:sp>
        <p:nvSpPr>
          <p:cNvPr id="26" name="Footer Placeholder 4">
            <a:extLst>
              <a:ext uri="{FF2B5EF4-FFF2-40B4-BE49-F238E27FC236}">
                <a16:creationId xmlns:a16="http://schemas.microsoft.com/office/drawing/2014/main" id="{18D57BA8-47B0-42A4-9491-AB0B848B1469}"/>
              </a:ext>
            </a:extLst>
          </p:cNvPr>
          <p:cNvSpPr>
            <a:spLocks noGrp="1"/>
          </p:cNvSpPr>
          <p:nvPr>
            <p:ph type="ftr" sz="quarter" idx="3"/>
          </p:nvPr>
        </p:nvSpPr>
        <p:spPr>
          <a:xfrm>
            <a:off x="5925673" y="6416001"/>
            <a:ext cx="4151778" cy="169277"/>
          </a:xfrm>
          <a:prstGeom prst="rect">
            <a:avLst/>
          </a:prstGeom>
          <a:ln>
            <a:noFill/>
          </a:ln>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
        <p:nvSpPr>
          <p:cNvPr id="27" name="Espace réservé du numéro de diapositive 11">
            <a:extLst>
              <a:ext uri="{FF2B5EF4-FFF2-40B4-BE49-F238E27FC236}">
                <a16:creationId xmlns:a16="http://schemas.microsoft.com/office/drawing/2014/main" id="{C17721E8-8CB4-4046-A76F-523084CFFB38}"/>
              </a:ext>
            </a:extLst>
          </p:cNvPr>
          <p:cNvSpPr>
            <a:spLocks noGrp="1"/>
          </p:cNvSpPr>
          <p:nvPr>
            <p:ph type="sldNum" sz="quarter" idx="4"/>
          </p:nvPr>
        </p:nvSpPr>
        <p:spPr>
          <a:xfrm>
            <a:off x="11679515" y="6387937"/>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spTree>
    <p:extLst>
      <p:ext uri="{BB962C8B-B14F-4D97-AF65-F5344CB8AC3E}">
        <p14:creationId xmlns:p14="http://schemas.microsoft.com/office/powerpoint/2010/main" val="4274559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Deux contenus">
    <p:spTree>
      <p:nvGrpSpPr>
        <p:cNvPr id="1" name=""/>
        <p:cNvGrpSpPr/>
        <p:nvPr/>
      </p:nvGrpSpPr>
      <p:grpSpPr>
        <a:xfrm>
          <a:off x="0" y="0"/>
          <a:ext cx="0" cy="0"/>
          <a:chOff x="0" y="0"/>
          <a:chExt cx="0" cy="0"/>
        </a:xfrm>
      </p:grpSpPr>
      <p:sp>
        <p:nvSpPr>
          <p:cNvPr id="13" name="Espace réservé du titre 10">
            <a:extLst>
              <a:ext uri="{FF2B5EF4-FFF2-40B4-BE49-F238E27FC236}">
                <a16:creationId xmlns:a16="http://schemas.microsoft.com/office/drawing/2014/main" id="{A355BCE8-DE5A-45BA-93C4-F7B0FE7EC94E}"/>
              </a:ext>
            </a:extLst>
          </p:cNvPr>
          <p:cNvSpPr>
            <a:spLocks noGrp="1"/>
          </p:cNvSpPr>
          <p:nvPr>
            <p:ph type="title" hasCustomPrompt="1"/>
          </p:nvPr>
        </p:nvSpPr>
        <p:spPr>
          <a:xfrm>
            <a:off x="1148741" y="1299003"/>
            <a:ext cx="3408000" cy="498598"/>
          </a:xfrm>
          <a:prstGeom prst="rect">
            <a:avLst/>
          </a:prstGeom>
        </p:spPr>
        <p:txBody>
          <a:bodyPr vert="horz" wrap="square" lIns="0" tIns="0" rIns="0" bIns="0" rtlCol="0" anchor="t" anchorCtr="0">
            <a:spAutoFit/>
          </a:bodyPr>
          <a:lstStyle>
            <a:lvl1pPr>
              <a:defRPr>
                <a:solidFill>
                  <a:srgbClr val="409BD7"/>
                </a:solidFill>
              </a:defRPr>
            </a:lvl1pPr>
          </a:lstStyle>
          <a:p>
            <a:r>
              <a:rPr lang="fr-FR" dirty="0"/>
              <a:t>Grand titre</a:t>
            </a:r>
          </a:p>
        </p:txBody>
      </p:sp>
      <p:sp>
        <p:nvSpPr>
          <p:cNvPr id="18" name="Espace réservé du contenu 17">
            <a:extLst>
              <a:ext uri="{FF2B5EF4-FFF2-40B4-BE49-F238E27FC236}">
                <a16:creationId xmlns:a16="http://schemas.microsoft.com/office/drawing/2014/main" id="{F5F56EE7-CECE-4EE5-BE32-E194938AD555}"/>
              </a:ext>
            </a:extLst>
          </p:cNvPr>
          <p:cNvSpPr>
            <a:spLocks noGrp="1"/>
          </p:cNvSpPr>
          <p:nvPr>
            <p:ph sz="quarter" idx="11" hasCustomPrompt="1"/>
          </p:nvPr>
        </p:nvSpPr>
        <p:spPr>
          <a:xfrm>
            <a:off x="5232400" y="838200"/>
            <a:ext cx="6480000" cy="5265738"/>
          </a:xfrm>
          <a:solidFill>
            <a:schemeClr val="accent4">
              <a:lumMod val="20000"/>
              <a:lumOff val="80000"/>
            </a:schemeClr>
          </a:solidFill>
        </p:spPr>
        <p:txBody>
          <a:bodyPr anchor="ctr" anchorCtr="0">
            <a:noAutofit/>
          </a:bodyPr>
          <a:lstStyle>
            <a:lvl1pPr algn="ctr">
              <a:defRPr/>
            </a:lvl1pPr>
            <a:lvl2pPr algn="ctr">
              <a:defRPr/>
            </a:lvl2pPr>
            <a:lvl3pPr algn="ctr">
              <a:defRPr/>
            </a:lvl3pPr>
            <a:lvl4pPr algn="ctr">
              <a:defRPr/>
            </a:lvl4pPr>
            <a:lvl5pPr algn="ctr">
              <a:defRPr/>
            </a:lvl5pPr>
          </a:lstStyle>
          <a:p>
            <a:pPr lvl="0"/>
            <a:r>
              <a:rPr lang="fr-FR" dirty="0"/>
              <a:t>Insertion tableau, graphe, image, ...</a:t>
            </a:r>
          </a:p>
        </p:txBody>
      </p:sp>
      <p:sp>
        <p:nvSpPr>
          <p:cNvPr id="21" name="Espace réservé du texte 20">
            <a:extLst>
              <a:ext uri="{FF2B5EF4-FFF2-40B4-BE49-F238E27FC236}">
                <a16:creationId xmlns:a16="http://schemas.microsoft.com/office/drawing/2014/main" id="{63F7F8D9-D26E-4C4F-B6F0-340D164E9A14}"/>
              </a:ext>
            </a:extLst>
          </p:cNvPr>
          <p:cNvSpPr>
            <a:spLocks noGrp="1"/>
          </p:cNvSpPr>
          <p:nvPr>
            <p:ph type="body" sz="quarter" idx="12"/>
          </p:nvPr>
        </p:nvSpPr>
        <p:spPr>
          <a:xfrm>
            <a:off x="1148742" y="2294019"/>
            <a:ext cx="3407833" cy="1083374"/>
          </a:xfrm>
        </p:spPr>
        <p:txBody>
          <a:bodyPr/>
          <a:lstStyle>
            <a:lvl1pPr algn="just">
              <a:defRPr/>
            </a:lvl1pPr>
            <a:lvl2pPr algn="just">
              <a:spcAft>
                <a:spcPts val="1200"/>
              </a:spcAft>
              <a:defRPr>
                <a:solidFill>
                  <a:srgbClr val="409BD7"/>
                </a:solidFill>
              </a:defRPr>
            </a:lvl2pPr>
            <a:lvl3pPr algn="just">
              <a:spcBef>
                <a:spcPts val="600"/>
              </a:spcBef>
              <a:defRPr/>
            </a:lvl3pPr>
          </a:lstStyle>
          <a:p>
            <a:pPr lvl="0"/>
            <a:r>
              <a:rPr lang="fr-FR" dirty="0"/>
              <a:t>Modifier les styles du texte du masque</a:t>
            </a:r>
          </a:p>
          <a:p>
            <a:pPr lvl="1"/>
            <a:r>
              <a:rPr lang="fr-FR" dirty="0"/>
              <a:t>Deuxième niveau</a:t>
            </a:r>
          </a:p>
          <a:p>
            <a:pPr lvl="2"/>
            <a:r>
              <a:rPr lang="fr-FR" dirty="0"/>
              <a:t>Troisième niveau</a:t>
            </a:r>
          </a:p>
        </p:txBody>
      </p:sp>
      <p:sp>
        <p:nvSpPr>
          <p:cNvPr id="23" name="Espace réservé du texte 22">
            <a:extLst>
              <a:ext uri="{FF2B5EF4-FFF2-40B4-BE49-F238E27FC236}">
                <a16:creationId xmlns:a16="http://schemas.microsoft.com/office/drawing/2014/main" id="{7DDFEDBC-77BF-429B-BE01-EF27F2AF3D3E}"/>
              </a:ext>
            </a:extLst>
          </p:cNvPr>
          <p:cNvSpPr>
            <a:spLocks noGrp="1"/>
          </p:cNvSpPr>
          <p:nvPr>
            <p:ph type="body" sz="quarter" idx="13" hasCustomPrompt="1"/>
          </p:nvPr>
        </p:nvSpPr>
        <p:spPr>
          <a:xfrm>
            <a:off x="1148741" y="768221"/>
            <a:ext cx="3408443" cy="553998"/>
          </a:xfrm>
        </p:spPr>
        <p:txBody>
          <a:bodyPr/>
          <a:lstStyle>
            <a:lvl1pPr>
              <a:defRPr sz="3600">
                <a:solidFill>
                  <a:srgbClr val="0058A8"/>
                </a:solidFill>
              </a:defRPr>
            </a:lvl1pPr>
          </a:lstStyle>
          <a:p>
            <a:pPr lvl="0"/>
            <a:r>
              <a:rPr lang="fr-FR" dirty="0"/>
              <a:t>n° de partie</a:t>
            </a:r>
          </a:p>
        </p:txBody>
      </p:sp>
      <p:sp>
        <p:nvSpPr>
          <p:cNvPr id="24" name="Footer Placeholder 4">
            <a:extLst>
              <a:ext uri="{FF2B5EF4-FFF2-40B4-BE49-F238E27FC236}">
                <a16:creationId xmlns:a16="http://schemas.microsoft.com/office/drawing/2014/main" id="{12B326E0-2D71-4039-870C-6181CD425D08}"/>
              </a:ext>
            </a:extLst>
          </p:cNvPr>
          <p:cNvSpPr>
            <a:spLocks noGrp="1"/>
          </p:cNvSpPr>
          <p:nvPr>
            <p:ph type="ftr" sz="quarter" idx="3"/>
          </p:nvPr>
        </p:nvSpPr>
        <p:spPr>
          <a:xfrm>
            <a:off x="5925673" y="6416001"/>
            <a:ext cx="4151778" cy="169277"/>
          </a:xfrm>
          <a:prstGeom prst="rect">
            <a:avLst/>
          </a:prstGeom>
          <a:ln>
            <a:noFill/>
          </a:ln>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
        <p:nvSpPr>
          <p:cNvPr id="25" name="Espace réservé du numéro de diapositive 11">
            <a:extLst>
              <a:ext uri="{FF2B5EF4-FFF2-40B4-BE49-F238E27FC236}">
                <a16:creationId xmlns:a16="http://schemas.microsoft.com/office/drawing/2014/main" id="{9425F25C-1E9A-4826-B7CB-1D942CAC99DD}"/>
              </a:ext>
            </a:extLst>
          </p:cNvPr>
          <p:cNvSpPr>
            <a:spLocks noGrp="1"/>
          </p:cNvSpPr>
          <p:nvPr>
            <p:ph type="sldNum" sz="quarter" idx="4"/>
          </p:nvPr>
        </p:nvSpPr>
        <p:spPr>
          <a:xfrm>
            <a:off x="11679515" y="6387937"/>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spTree>
    <p:extLst>
      <p:ext uri="{BB962C8B-B14F-4D97-AF65-F5344CB8AC3E}">
        <p14:creationId xmlns:p14="http://schemas.microsoft.com/office/powerpoint/2010/main" val="1344304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Deux contenus">
    <p:spTree>
      <p:nvGrpSpPr>
        <p:cNvPr id="1" name=""/>
        <p:cNvGrpSpPr/>
        <p:nvPr/>
      </p:nvGrpSpPr>
      <p:grpSpPr>
        <a:xfrm>
          <a:off x="0" y="0"/>
          <a:ext cx="0" cy="0"/>
          <a:chOff x="0" y="0"/>
          <a:chExt cx="0" cy="0"/>
        </a:xfrm>
      </p:grpSpPr>
      <p:sp>
        <p:nvSpPr>
          <p:cNvPr id="13" name="Espace réservé du titre 10">
            <a:extLst>
              <a:ext uri="{FF2B5EF4-FFF2-40B4-BE49-F238E27FC236}">
                <a16:creationId xmlns:a16="http://schemas.microsoft.com/office/drawing/2014/main" id="{A355BCE8-DE5A-45BA-93C4-F7B0FE7EC94E}"/>
              </a:ext>
            </a:extLst>
          </p:cNvPr>
          <p:cNvSpPr>
            <a:spLocks noGrp="1"/>
          </p:cNvSpPr>
          <p:nvPr>
            <p:ph type="title" hasCustomPrompt="1"/>
          </p:nvPr>
        </p:nvSpPr>
        <p:spPr>
          <a:xfrm>
            <a:off x="1186841" y="916455"/>
            <a:ext cx="1848459" cy="238902"/>
          </a:xfrm>
          <a:prstGeom prst="rect">
            <a:avLst/>
          </a:prstGeom>
          <a:solidFill>
            <a:schemeClr val="accent1"/>
          </a:solidFill>
        </p:spPr>
        <p:txBody>
          <a:bodyPr vert="horz" wrap="square" lIns="72000" tIns="36000" rIns="72000" bIns="36000" rtlCol="0" anchor="ctr" anchorCtr="0">
            <a:noAutofit/>
          </a:bodyPr>
          <a:lstStyle>
            <a:lvl1pPr>
              <a:lnSpc>
                <a:spcPct val="100000"/>
              </a:lnSpc>
              <a:defRPr sz="1200">
                <a:solidFill>
                  <a:schemeClr val="bg1"/>
                </a:solidFill>
              </a:defRPr>
            </a:lvl1pPr>
          </a:lstStyle>
          <a:p>
            <a:r>
              <a:rPr lang="fr-FR" dirty="0"/>
              <a:t>Grand titre</a:t>
            </a:r>
          </a:p>
        </p:txBody>
      </p:sp>
      <p:sp>
        <p:nvSpPr>
          <p:cNvPr id="18" name="Espace réservé du contenu 17">
            <a:extLst>
              <a:ext uri="{FF2B5EF4-FFF2-40B4-BE49-F238E27FC236}">
                <a16:creationId xmlns:a16="http://schemas.microsoft.com/office/drawing/2014/main" id="{F5F56EE7-CECE-4EE5-BE32-E194938AD555}"/>
              </a:ext>
            </a:extLst>
          </p:cNvPr>
          <p:cNvSpPr>
            <a:spLocks noGrp="1"/>
          </p:cNvSpPr>
          <p:nvPr>
            <p:ph sz="quarter" idx="11" hasCustomPrompt="1"/>
          </p:nvPr>
        </p:nvSpPr>
        <p:spPr>
          <a:xfrm>
            <a:off x="8039097" y="1562100"/>
            <a:ext cx="3024000" cy="1814542"/>
          </a:xfrm>
          <a:solidFill>
            <a:schemeClr val="accent4">
              <a:lumMod val="20000"/>
              <a:lumOff val="80000"/>
            </a:schemeClr>
          </a:solidFill>
        </p:spPr>
        <p:txBody>
          <a:bodyPr anchor="ctr" anchorCtr="0">
            <a:noAutofit/>
          </a:bodyPr>
          <a:lstStyle>
            <a:lvl1pPr algn="ctr">
              <a:defRPr/>
            </a:lvl1pPr>
            <a:lvl2pPr algn="ctr">
              <a:defRPr/>
            </a:lvl2pPr>
            <a:lvl3pPr algn="ctr">
              <a:defRPr/>
            </a:lvl3pPr>
            <a:lvl4pPr algn="ctr">
              <a:defRPr/>
            </a:lvl4pPr>
            <a:lvl5pPr algn="ctr">
              <a:defRPr/>
            </a:lvl5pPr>
          </a:lstStyle>
          <a:p>
            <a:pPr lvl="0"/>
            <a:r>
              <a:rPr lang="fr-FR" dirty="0"/>
              <a:t>Insertion tableau, graphe, image, ...</a:t>
            </a:r>
          </a:p>
        </p:txBody>
      </p:sp>
      <p:sp>
        <p:nvSpPr>
          <p:cNvPr id="14" name="Espace réservé du contenu 17">
            <a:extLst>
              <a:ext uri="{FF2B5EF4-FFF2-40B4-BE49-F238E27FC236}">
                <a16:creationId xmlns:a16="http://schemas.microsoft.com/office/drawing/2014/main" id="{941CC7A0-7006-4AA7-A032-175BC829BFB9}"/>
              </a:ext>
            </a:extLst>
          </p:cNvPr>
          <p:cNvSpPr>
            <a:spLocks noGrp="1"/>
          </p:cNvSpPr>
          <p:nvPr>
            <p:ph sz="quarter" idx="12" hasCustomPrompt="1"/>
          </p:nvPr>
        </p:nvSpPr>
        <p:spPr>
          <a:xfrm>
            <a:off x="4612969" y="1562100"/>
            <a:ext cx="3024000" cy="1814542"/>
          </a:xfrm>
          <a:solidFill>
            <a:schemeClr val="accent4">
              <a:lumMod val="20000"/>
              <a:lumOff val="80000"/>
            </a:schemeClr>
          </a:solidFill>
        </p:spPr>
        <p:txBody>
          <a:bodyPr anchor="ctr" anchorCtr="0">
            <a:noAutofit/>
          </a:bodyPr>
          <a:lstStyle>
            <a:lvl1pPr algn="ctr">
              <a:defRPr/>
            </a:lvl1pPr>
            <a:lvl2pPr algn="ctr">
              <a:defRPr/>
            </a:lvl2pPr>
            <a:lvl3pPr algn="ctr">
              <a:defRPr/>
            </a:lvl3pPr>
            <a:lvl4pPr algn="ctr">
              <a:defRPr/>
            </a:lvl4pPr>
            <a:lvl5pPr algn="ctr">
              <a:defRPr/>
            </a:lvl5pPr>
          </a:lstStyle>
          <a:p>
            <a:pPr lvl="0"/>
            <a:r>
              <a:rPr lang="fr-FR" dirty="0"/>
              <a:t>Insertion tableau, graphe, image, ...</a:t>
            </a:r>
          </a:p>
        </p:txBody>
      </p:sp>
      <p:sp>
        <p:nvSpPr>
          <p:cNvPr id="17" name="Espace réservé du contenu 17">
            <a:extLst>
              <a:ext uri="{FF2B5EF4-FFF2-40B4-BE49-F238E27FC236}">
                <a16:creationId xmlns:a16="http://schemas.microsoft.com/office/drawing/2014/main" id="{FDCC4BB7-DC74-4727-911E-997C38F287C7}"/>
              </a:ext>
            </a:extLst>
          </p:cNvPr>
          <p:cNvSpPr>
            <a:spLocks noGrp="1"/>
          </p:cNvSpPr>
          <p:nvPr>
            <p:ph sz="quarter" idx="14" hasCustomPrompt="1"/>
          </p:nvPr>
        </p:nvSpPr>
        <p:spPr>
          <a:xfrm>
            <a:off x="1186841" y="1562100"/>
            <a:ext cx="3024000" cy="1814542"/>
          </a:xfrm>
          <a:solidFill>
            <a:schemeClr val="accent4">
              <a:lumMod val="20000"/>
              <a:lumOff val="80000"/>
            </a:schemeClr>
          </a:solidFill>
        </p:spPr>
        <p:txBody>
          <a:bodyPr anchor="ctr" anchorCtr="0">
            <a:noAutofit/>
          </a:bodyPr>
          <a:lstStyle>
            <a:lvl1pPr algn="ctr">
              <a:defRPr/>
            </a:lvl1pPr>
            <a:lvl2pPr algn="ctr">
              <a:defRPr/>
            </a:lvl2pPr>
            <a:lvl3pPr algn="ctr">
              <a:defRPr/>
            </a:lvl3pPr>
            <a:lvl4pPr algn="ctr">
              <a:defRPr/>
            </a:lvl4pPr>
            <a:lvl5pPr algn="ctr">
              <a:defRPr/>
            </a:lvl5pPr>
          </a:lstStyle>
          <a:p>
            <a:pPr lvl="0"/>
            <a:r>
              <a:rPr lang="fr-FR" dirty="0"/>
              <a:t>Insertion tableau, graphe, image, ...</a:t>
            </a:r>
          </a:p>
        </p:txBody>
      </p:sp>
      <p:sp>
        <p:nvSpPr>
          <p:cNvPr id="20" name="Espace réservé du numéro de diapositive 11">
            <a:extLst>
              <a:ext uri="{FF2B5EF4-FFF2-40B4-BE49-F238E27FC236}">
                <a16:creationId xmlns:a16="http://schemas.microsoft.com/office/drawing/2014/main" id="{E303E9AE-9EBC-4023-809C-4BAA85DF3B57}"/>
              </a:ext>
            </a:extLst>
          </p:cNvPr>
          <p:cNvSpPr>
            <a:spLocks noGrp="1"/>
          </p:cNvSpPr>
          <p:nvPr>
            <p:ph type="sldNum" sz="quarter" idx="4"/>
          </p:nvPr>
        </p:nvSpPr>
        <p:spPr>
          <a:xfrm>
            <a:off x="11679515" y="6379391"/>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sp>
        <p:nvSpPr>
          <p:cNvPr id="4" name="Espace réservé du texte 3">
            <a:extLst>
              <a:ext uri="{FF2B5EF4-FFF2-40B4-BE49-F238E27FC236}">
                <a16:creationId xmlns:a16="http://schemas.microsoft.com/office/drawing/2014/main" id="{F9E05221-9D39-4413-A693-EE160C63E8BC}"/>
              </a:ext>
            </a:extLst>
          </p:cNvPr>
          <p:cNvSpPr>
            <a:spLocks noGrp="1"/>
          </p:cNvSpPr>
          <p:nvPr>
            <p:ph type="body" sz="quarter" idx="16" hasCustomPrompt="1"/>
          </p:nvPr>
        </p:nvSpPr>
        <p:spPr>
          <a:xfrm>
            <a:off x="3158068" y="943573"/>
            <a:ext cx="8538633" cy="184666"/>
          </a:xfrm>
        </p:spPr>
        <p:txBody>
          <a:bodyPr/>
          <a:lstStyle>
            <a:lvl1pPr>
              <a:defRPr sz="1200" b="0"/>
            </a:lvl1pPr>
            <a:lvl2pPr>
              <a:defRPr b="0"/>
            </a:lvl2pPr>
            <a:lvl3pPr>
              <a:defRPr b="0"/>
            </a:lvl3pPr>
            <a:lvl4pPr>
              <a:defRPr b="0"/>
            </a:lvl4pPr>
            <a:lvl5pPr>
              <a:defRPr b="0"/>
            </a:lvl5pPr>
          </a:lstStyle>
          <a:p>
            <a:pPr lvl="0"/>
            <a:r>
              <a:rPr lang="fr-FR" dirty="0"/>
              <a:t>Titre</a:t>
            </a:r>
          </a:p>
        </p:txBody>
      </p:sp>
      <p:sp>
        <p:nvSpPr>
          <p:cNvPr id="6" name="Espace réservé du texte 5">
            <a:extLst>
              <a:ext uri="{FF2B5EF4-FFF2-40B4-BE49-F238E27FC236}">
                <a16:creationId xmlns:a16="http://schemas.microsoft.com/office/drawing/2014/main" id="{DB5B2265-EE6E-4DE8-AE93-E7C80E48E6D3}"/>
              </a:ext>
            </a:extLst>
          </p:cNvPr>
          <p:cNvSpPr>
            <a:spLocks noGrp="1"/>
          </p:cNvSpPr>
          <p:nvPr>
            <p:ph type="body" sz="quarter" idx="17" hasCustomPrompt="1"/>
          </p:nvPr>
        </p:nvSpPr>
        <p:spPr>
          <a:xfrm>
            <a:off x="1186841" y="3514031"/>
            <a:ext cx="3022600" cy="523220"/>
          </a:xfrm>
        </p:spPr>
        <p:txBody>
          <a:bodyPr/>
          <a:lstStyle>
            <a:lvl1pPr>
              <a:spcAft>
                <a:spcPts val="600"/>
              </a:spcAft>
              <a:defRPr sz="1300">
                <a:solidFill>
                  <a:srgbClr val="409BD7"/>
                </a:solidFill>
              </a:defRPr>
            </a:lvl1pPr>
            <a:lvl2pPr>
              <a:spcBef>
                <a:spcPts val="600"/>
              </a:spcBef>
              <a:defRPr sz="1100" b="0">
                <a:solidFill>
                  <a:schemeClr val="tx1"/>
                </a:solidFill>
              </a:defRPr>
            </a:lvl2pPr>
          </a:lstStyle>
          <a:p>
            <a:pPr lvl="0"/>
            <a:r>
              <a:rPr lang="fr-FR" dirty="0"/>
              <a:t>Premier niveau</a:t>
            </a:r>
          </a:p>
          <a:p>
            <a:pPr lvl="1"/>
            <a:r>
              <a:rPr lang="fr-FR" dirty="0"/>
              <a:t>Deuxième niveau</a:t>
            </a:r>
          </a:p>
        </p:txBody>
      </p:sp>
      <p:sp>
        <p:nvSpPr>
          <p:cNvPr id="23" name="Espace réservé du texte 5">
            <a:extLst>
              <a:ext uri="{FF2B5EF4-FFF2-40B4-BE49-F238E27FC236}">
                <a16:creationId xmlns:a16="http://schemas.microsoft.com/office/drawing/2014/main" id="{D6728D15-8704-47A0-8BBA-EF8EF1CE10D2}"/>
              </a:ext>
            </a:extLst>
          </p:cNvPr>
          <p:cNvSpPr>
            <a:spLocks noGrp="1"/>
          </p:cNvSpPr>
          <p:nvPr>
            <p:ph type="body" sz="quarter" idx="18" hasCustomPrompt="1"/>
          </p:nvPr>
        </p:nvSpPr>
        <p:spPr>
          <a:xfrm>
            <a:off x="4612969" y="3514031"/>
            <a:ext cx="3022600" cy="523220"/>
          </a:xfrm>
        </p:spPr>
        <p:txBody>
          <a:bodyPr/>
          <a:lstStyle>
            <a:lvl1pPr>
              <a:spcAft>
                <a:spcPts val="600"/>
              </a:spcAft>
              <a:defRPr sz="1300">
                <a:solidFill>
                  <a:srgbClr val="409BD7"/>
                </a:solidFill>
              </a:defRPr>
            </a:lvl1pPr>
            <a:lvl2pPr>
              <a:spcBef>
                <a:spcPts val="600"/>
              </a:spcBef>
              <a:defRPr sz="1100" b="0">
                <a:solidFill>
                  <a:schemeClr val="tx1"/>
                </a:solidFill>
              </a:defRPr>
            </a:lvl2pPr>
          </a:lstStyle>
          <a:p>
            <a:pPr lvl="0"/>
            <a:r>
              <a:rPr lang="fr-FR" dirty="0"/>
              <a:t>Premier niveau</a:t>
            </a:r>
          </a:p>
          <a:p>
            <a:pPr lvl="1"/>
            <a:r>
              <a:rPr lang="fr-FR" dirty="0"/>
              <a:t>Deuxième niveau</a:t>
            </a:r>
          </a:p>
        </p:txBody>
      </p:sp>
      <p:sp>
        <p:nvSpPr>
          <p:cNvPr id="24" name="Espace réservé du texte 5">
            <a:extLst>
              <a:ext uri="{FF2B5EF4-FFF2-40B4-BE49-F238E27FC236}">
                <a16:creationId xmlns:a16="http://schemas.microsoft.com/office/drawing/2014/main" id="{347CE0AE-3A08-42EC-9B76-D6FB59D410FA}"/>
              </a:ext>
            </a:extLst>
          </p:cNvPr>
          <p:cNvSpPr>
            <a:spLocks noGrp="1"/>
          </p:cNvSpPr>
          <p:nvPr>
            <p:ph type="body" sz="quarter" idx="19" hasCustomPrompt="1"/>
          </p:nvPr>
        </p:nvSpPr>
        <p:spPr>
          <a:xfrm>
            <a:off x="8039097" y="3514031"/>
            <a:ext cx="3022600" cy="523220"/>
          </a:xfrm>
        </p:spPr>
        <p:txBody>
          <a:bodyPr/>
          <a:lstStyle>
            <a:lvl1pPr>
              <a:spcAft>
                <a:spcPts val="600"/>
              </a:spcAft>
              <a:defRPr sz="1300">
                <a:solidFill>
                  <a:srgbClr val="409BD7"/>
                </a:solidFill>
              </a:defRPr>
            </a:lvl1pPr>
            <a:lvl2pPr>
              <a:spcBef>
                <a:spcPts val="600"/>
              </a:spcBef>
              <a:defRPr sz="1100" b="0">
                <a:solidFill>
                  <a:schemeClr val="tx1"/>
                </a:solidFill>
              </a:defRPr>
            </a:lvl2pPr>
          </a:lstStyle>
          <a:p>
            <a:pPr lvl="0"/>
            <a:r>
              <a:rPr lang="fr-FR" dirty="0"/>
              <a:t>Premier niveau</a:t>
            </a:r>
          </a:p>
          <a:p>
            <a:pPr lvl="1"/>
            <a:r>
              <a:rPr lang="fr-FR" dirty="0"/>
              <a:t>Deuxième niveau</a:t>
            </a:r>
          </a:p>
        </p:txBody>
      </p:sp>
      <p:sp>
        <p:nvSpPr>
          <p:cNvPr id="12" name="Footer Placeholder 4">
            <a:extLst>
              <a:ext uri="{FF2B5EF4-FFF2-40B4-BE49-F238E27FC236}">
                <a16:creationId xmlns:a16="http://schemas.microsoft.com/office/drawing/2014/main" id="{D0B17C61-F72F-4FE0-9BB8-45AFF1373211}"/>
              </a:ext>
            </a:extLst>
          </p:cNvPr>
          <p:cNvSpPr>
            <a:spLocks noGrp="1"/>
          </p:cNvSpPr>
          <p:nvPr>
            <p:ph type="ftr" sz="quarter" idx="3"/>
          </p:nvPr>
        </p:nvSpPr>
        <p:spPr>
          <a:xfrm>
            <a:off x="5925673" y="6425559"/>
            <a:ext cx="4151778" cy="169277"/>
          </a:xfrm>
          <a:prstGeom prst="rect">
            <a:avLst/>
          </a:prstGeom>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Tree>
    <p:extLst>
      <p:ext uri="{BB962C8B-B14F-4D97-AF65-F5344CB8AC3E}">
        <p14:creationId xmlns:p14="http://schemas.microsoft.com/office/powerpoint/2010/main" val="999541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A1BB64B-9F51-20D0-B87D-2D24E1FF206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2EDA5A97-472E-4785-6702-B8052CCAE1C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CED72534-C794-A7C0-D5A4-846F2250974E}"/>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87E21BFD-071E-6943-4F2F-193721827E3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FFA65C9-4555-96F3-C4C7-3287E0B23E98}"/>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1527859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E802AF8-3EAA-A8BB-3863-BACDAB2FE3A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94D6FEF-40F7-0B84-1206-9B7AC7481E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DEF8CFAA-D888-F3B8-4BFA-98619889D137}"/>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EFCB1DB7-504F-CD82-21AF-133FF95A2BD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0E60216E-7B9B-EFE1-AD89-652FC93A84D9}"/>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2624661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17B172B-9962-7B92-2A31-144794988B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98964CE-02E4-61CA-EB12-B3DB72B3AA3E}"/>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39B44AAB-9CF0-BE00-17D7-DEB6BF6DC79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E7D25331-ED3A-51AD-0CC6-81E12567AA33}"/>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6" name="Espace réservé du pied de page 5">
            <a:extLst>
              <a:ext uri="{FF2B5EF4-FFF2-40B4-BE49-F238E27FC236}">
                <a16:creationId xmlns:a16="http://schemas.microsoft.com/office/drawing/2014/main" id="{203A5470-6A8D-7549-CFFD-C1B76130C024}"/>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A4A4BF0-92E3-09D5-7258-B2CC3C2DFA04}"/>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3663434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880AD2-F5E8-5638-467E-5F0D956FA097}"/>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B919367-D9B0-6F86-4CE5-4484C0B39D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5006597-290D-2E39-55E4-94A3AC219DD0}"/>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B558044A-FB60-36CE-E05C-19C90C29E9E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E386881-E28F-F9D6-F3BC-71EF2414352E}"/>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7530AB5-B0CA-0852-9D5C-ECED3B5C998C}"/>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8" name="Espace réservé du pied de page 7">
            <a:extLst>
              <a:ext uri="{FF2B5EF4-FFF2-40B4-BE49-F238E27FC236}">
                <a16:creationId xmlns:a16="http://schemas.microsoft.com/office/drawing/2014/main" id="{2A048E26-1F61-7D69-EF6C-A2188F513E5C}"/>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D74CCEB2-0755-FD64-4343-8838AFC58D7C}"/>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3508867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BDD31B-4A41-ECDE-2684-385170C61C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B299F85-6160-F40C-4731-0CD10C10E5DE}"/>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4" name="Espace réservé du pied de page 3">
            <a:extLst>
              <a:ext uri="{FF2B5EF4-FFF2-40B4-BE49-F238E27FC236}">
                <a16:creationId xmlns:a16="http://schemas.microsoft.com/office/drawing/2014/main" id="{15ACCAF2-9717-CD2B-D3E0-D070C331C3F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99C9EFCB-3D37-5246-2E9B-CAAC6C9CAFE0}"/>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26469615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347D87-AE04-973C-ED2D-AA618F2231D7}"/>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3" name="Espace réservé du pied de page 2">
            <a:extLst>
              <a:ext uri="{FF2B5EF4-FFF2-40B4-BE49-F238E27FC236}">
                <a16:creationId xmlns:a16="http://schemas.microsoft.com/office/drawing/2014/main" id="{3A4D37A7-1CC9-44CF-3B2F-B307F50FB5C6}"/>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8DE7F4D2-9FAE-9157-44D0-6CFB9EED769B}"/>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233218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00D39E8-BF48-D244-48FE-96BA2809566C}"/>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686C9E7E-EEC4-99FF-6615-0948F7C460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F8ABCCCF-6C38-7FE4-5179-5AA0D7B39E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D2D3D15-7C76-44BA-60AB-57E7A3514AA6}"/>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6" name="Espace réservé du pied de page 5">
            <a:extLst>
              <a:ext uri="{FF2B5EF4-FFF2-40B4-BE49-F238E27FC236}">
                <a16:creationId xmlns:a16="http://schemas.microsoft.com/office/drawing/2014/main" id="{B845D934-FB5D-84C6-DC27-9A3552396F91}"/>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0AC9DE07-C2F7-73A9-9356-F202FACAED13}"/>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3008509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69EF42-F3FE-1290-EEA3-DC08F953A45F}"/>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E40A5E5F-BFA0-350A-7351-64B3AFC3DA2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D86198A6-3670-D7F3-E4DC-06944F19B0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6AE2404F-53BB-BBA7-7615-BF9387606088}"/>
              </a:ext>
            </a:extLst>
          </p:cNvPr>
          <p:cNvSpPr>
            <a:spLocks noGrp="1"/>
          </p:cNvSpPr>
          <p:nvPr>
            <p:ph type="dt" sz="half" idx="10"/>
          </p:nvPr>
        </p:nvSpPr>
        <p:spPr/>
        <p:txBody>
          <a:bodyPr/>
          <a:lstStyle/>
          <a:p>
            <a:fld id="{B4A9C8F5-3425-406C-8C7D-E194AED0EE75}" type="datetimeFigureOut">
              <a:rPr lang="fr-FR" smtClean="0"/>
              <a:t>15/05/2024</a:t>
            </a:fld>
            <a:endParaRPr lang="fr-FR"/>
          </a:p>
        </p:txBody>
      </p:sp>
      <p:sp>
        <p:nvSpPr>
          <p:cNvPr id="6" name="Espace réservé du pied de page 5">
            <a:extLst>
              <a:ext uri="{FF2B5EF4-FFF2-40B4-BE49-F238E27FC236}">
                <a16:creationId xmlns:a16="http://schemas.microsoft.com/office/drawing/2014/main" id="{7B1C4081-8220-46CD-E2A2-B72FFE0A53E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1F0F3EF-1781-4A93-DDCD-86E56F8DF5AD}"/>
              </a:ext>
            </a:extLst>
          </p:cNvPr>
          <p:cNvSpPr>
            <a:spLocks noGrp="1"/>
          </p:cNvSpPr>
          <p:nvPr>
            <p:ph type="sldNum" sz="quarter" idx="12"/>
          </p:nvPr>
        </p:nvSpPr>
        <p:spPr/>
        <p:txBody>
          <a:bodyPr/>
          <a:lstStyle/>
          <a:p>
            <a:fld id="{0335C649-3264-4AA8-8467-159E705E7C5B}" type="slidenum">
              <a:rPr lang="fr-FR" smtClean="0"/>
              <a:t>‹N°›</a:t>
            </a:fld>
            <a:endParaRPr lang="fr-FR"/>
          </a:p>
        </p:txBody>
      </p:sp>
    </p:spTree>
    <p:extLst>
      <p:ext uri="{BB962C8B-B14F-4D97-AF65-F5344CB8AC3E}">
        <p14:creationId xmlns:p14="http://schemas.microsoft.com/office/powerpoint/2010/main" val="3396555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5.xml"/><Relationship Id="rId7" Type="http://schemas.openxmlformats.org/officeDocument/2006/relationships/image" Target="../media/image4.emf"/><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DA909FED-C955-78C8-82DD-4984EB27C4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AB4779D-362D-6F90-12DF-618FDF9D07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B1EB4EB-8DE0-9AA6-1BF9-F1089BFE48C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4A9C8F5-3425-406C-8C7D-E194AED0EE75}" type="datetimeFigureOut">
              <a:rPr lang="fr-FR" smtClean="0"/>
              <a:t>15/05/2024</a:t>
            </a:fld>
            <a:endParaRPr lang="fr-FR"/>
          </a:p>
        </p:txBody>
      </p:sp>
      <p:sp>
        <p:nvSpPr>
          <p:cNvPr id="5" name="Espace réservé du pied de page 4">
            <a:extLst>
              <a:ext uri="{FF2B5EF4-FFF2-40B4-BE49-F238E27FC236}">
                <a16:creationId xmlns:a16="http://schemas.microsoft.com/office/drawing/2014/main" id="{B7F66A2C-1E85-7B6B-3362-D0DBDD856D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757F73E-886E-1A93-E7DA-56A7CEE7F3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335C649-3264-4AA8-8467-159E705E7C5B}" type="slidenum">
              <a:rPr lang="fr-FR" smtClean="0"/>
              <a:t>‹N°›</a:t>
            </a:fld>
            <a:endParaRPr lang="fr-FR"/>
          </a:p>
        </p:txBody>
      </p:sp>
    </p:spTree>
    <p:extLst>
      <p:ext uri="{BB962C8B-B14F-4D97-AF65-F5344CB8AC3E}">
        <p14:creationId xmlns:p14="http://schemas.microsoft.com/office/powerpoint/2010/main" val="15256855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8741" y="2294026"/>
            <a:ext cx="3408000" cy="1109022"/>
          </a:xfrm>
          <a:prstGeom prst="rect">
            <a:avLst/>
          </a:prstGeom>
        </p:spPr>
        <p:txBody>
          <a:bodyPr vert="horz" wrap="square" lIns="0" tIns="0" rIns="0" bIns="0" rtlCol="0" anchor="t" anchorCtr="0">
            <a:spAutoFit/>
          </a:bodyPr>
          <a:lstStyle/>
          <a:p>
            <a:pPr lvl="0"/>
            <a:r>
              <a:rPr lang="fr-FR" dirty="0"/>
              <a:t>Modifier les styles du texte du masque</a:t>
            </a:r>
          </a:p>
          <a:p>
            <a:pPr lvl="1"/>
            <a:r>
              <a:rPr lang="fr-FR" dirty="0"/>
              <a:t>xxx</a:t>
            </a:r>
          </a:p>
          <a:p>
            <a:pPr lvl="2"/>
            <a:r>
              <a:rPr lang="fr-FR" dirty="0"/>
              <a:t>xxx</a:t>
            </a:r>
          </a:p>
        </p:txBody>
      </p:sp>
      <p:sp>
        <p:nvSpPr>
          <p:cNvPr id="5" name="Footer Placeholder 4"/>
          <p:cNvSpPr>
            <a:spLocks noGrp="1"/>
          </p:cNvSpPr>
          <p:nvPr>
            <p:ph type="ftr" sz="quarter" idx="3"/>
          </p:nvPr>
        </p:nvSpPr>
        <p:spPr>
          <a:xfrm>
            <a:off x="5925681" y="6416011"/>
            <a:ext cx="4151778" cy="169277"/>
          </a:xfrm>
          <a:prstGeom prst="rect">
            <a:avLst/>
          </a:prstGeom>
          <a:ln>
            <a:noFill/>
          </a:ln>
        </p:spPr>
        <p:txBody>
          <a:bodyPr vert="horz" wrap="none" lIns="0" tIns="0" rIns="0" bIns="0" rtlCol="0" anchor="ctr">
            <a:spAutoFit/>
          </a:bodyPr>
          <a:lstStyle>
            <a:lvl1pPr algn="r">
              <a:defRPr sz="1100" b="0">
                <a:solidFill>
                  <a:schemeClr val="accent2"/>
                </a:solidFill>
              </a:defRPr>
            </a:lvl1pPr>
          </a:lstStyle>
          <a:p>
            <a:r>
              <a:rPr lang="fr-FR" dirty="0"/>
              <a:t>Groupement des Industries Françaises Aéronautiques et Spatiales</a:t>
            </a:r>
          </a:p>
        </p:txBody>
      </p:sp>
      <p:sp>
        <p:nvSpPr>
          <p:cNvPr id="11" name="Espace réservé du titre 10">
            <a:extLst>
              <a:ext uri="{FF2B5EF4-FFF2-40B4-BE49-F238E27FC236}">
                <a16:creationId xmlns:a16="http://schemas.microsoft.com/office/drawing/2014/main" id="{F331CB91-E794-474A-A4E4-FE3E26243C1E}"/>
              </a:ext>
            </a:extLst>
          </p:cNvPr>
          <p:cNvSpPr>
            <a:spLocks noGrp="1"/>
          </p:cNvSpPr>
          <p:nvPr>
            <p:ph type="title"/>
          </p:nvPr>
        </p:nvSpPr>
        <p:spPr>
          <a:xfrm>
            <a:off x="1148741" y="1299004"/>
            <a:ext cx="3408000" cy="498598"/>
          </a:xfrm>
          <a:prstGeom prst="rect">
            <a:avLst/>
          </a:prstGeom>
        </p:spPr>
        <p:txBody>
          <a:bodyPr vert="horz" wrap="square" lIns="0" tIns="0" rIns="0" bIns="0" rtlCol="0" anchor="t" anchorCtr="0">
            <a:spAutoFit/>
          </a:bodyPr>
          <a:lstStyle/>
          <a:p>
            <a:r>
              <a:rPr lang="fr-FR" dirty="0"/>
              <a:t>Grand titre</a:t>
            </a:r>
          </a:p>
        </p:txBody>
      </p:sp>
      <p:sp>
        <p:nvSpPr>
          <p:cNvPr id="12" name="Espace réservé du numéro de diapositive 11">
            <a:extLst>
              <a:ext uri="{FF2B5EF4-FFF2-40B4-BE49-F238E27FC236}">
                <a16:creationId xmlns:a16="http://schemas.microsoft.com/office/drawing/2014/main" id="{FB6ACE5C-AD97-4F63-8191-AF3D1A8DE83D}"/>
              </a:ext>
            </a:extLst>
          </p:cNvPr>
          <p:cNvSpPr>
            <a:spLocks noGrp="1"/>
          </p:cNvSpPr>
          <p:nvPr>
            <p:ph type="sldNum" sz="quarter" idx="4"/>
          </p:nvPr>
        </p:nvSpPr>
        <p:spPr>
          <a:xfrm>
            <a:off x="11679518" y="6362300"/>
            <a:ext cx="436337" cy="261610"/>
          </a:xfrm>
          <a:prstGeom prst="rect">
            <a:avLst/>
          </a:prstGeom>
        </p:spPr>
        <p:txBody>
          <a:bodyPr vert="horz" wrap="none" lIns="91440" tIns="45720" rIns="91440" bIns="45720" rtlCol="0" anchor="ctr">
            <a:spAutoFit/>
          </a:bodyPr>
          <a:lstStyle>
            <a:lvl1pPr algn="ctr">
              <a:defRPr sz="1100">
                <a:solidFill>
                  <a:srgbClr val="0058A8"/>
                </a:solidFill>
              </a:defRPr>
            </a:lvl1pPr>
          </a:lstStyle>
          <a:p>
            <a:fld id="{11066CD9-B909-4879-B610-3C4D1210B735}" type="slidenum">
              <a:rPr lang="fr-FR" smtClean="0"/>
              <a:pPr/>
              <a:t>‹N°›</a:t>
            </a:fld>
            <a:endParaRPr lang="fr-FR" dirty="0"/>
          </a:p>
        </p:txBody>
      </p:sp>
      <p:pic>
        <p:nvPicPr>
          <p:cNvPr id="8" name="Image 7"/>
          <p:cNvPicPr>
            <a:picLocks noChangeAspect="1"/>
          </p:cNvPicPr>
          <p:nvPr userDrawn="1"/>
        </p:nvPicPr>
        <p:blipFill rotWithShape="1">
          <a:blip r:embed="rId7"/>
          <a:srcRect l="-169" t="6231" r="74648" b="23983"/>
          <a:stretch/>
        </p:blipFill>
        <p:spPr>
          <a:xfrm>
            <a:off x="10530761" y="6262655"/>
            <a:ext cx="1068881" cy="411490"/>
          </a:xfrm>
          <a:prstGeom prst="rect">
            <a:avLst/>
          </a:prstGeom>
        </p:spPr>
      </p:pic>
      <p:pic>
        <p:nvPicPr>
          <p:cNvPr id="2" name="Image 1">
            <a:extLst>
              <a:ext uri="{FF2B5EF4-FFF2-40B4-BE49-F238E27FC236}">
                <a16:creationId xmlns:a16="http://schemas.microsoft.com/office/drawing/2014/main" id="{9EFF124B-4BF0-7554-B5BD-5EF2F49D8D9B}"/>
              </a:ext>
            </a:extLst>
          </p:cNvPr>
          <p:cNvPicPr>
            <a:picLocks noChangeAspect="1"/>
          </p:cNvPicPr>
          <p:nvPr userDrawn="1"/>
        </p:nvPicPr>
        <p:blipFill>
          <a:blip r:embed="rId8"/>
          <a:stretch>
            <a:fillRect/>
          </a:stretch>
        </p:blipFill>
        <p:spPr>
          <a:xfrm>
            <a:off x="7460692" y="234618"/>
            <a:ext cx="4029228" cy="321838"/>
          </a:xfrm>
          <a:prstGeom prst="rect">
            <a:avLst/>
          </a:prstGeom>
        </p:spPr>
      </p:pic>
    </p:spTree>
    <p:extLst>
      <p:ext uri="{BB962C8B-B14F-4D97-AF65-F5344CB8AC3E}">
        <p14:creationId xmlns:p14="http://schemas.microsoft.com/office/powerpoint/2010/main" val="2651457272"/>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p:txStyles>
    <p:titleStyle>
      <a:lvl1pPr algn="l" defTabSz="914377" rtl="0" eaLnBrk="1" latinLnBrk="0" hangingPunct="1">
        <a:lnSpc>
          <a:spcPct val="90000"/>
        </a:lnSpc>
        <a:spcBef>
          <a:spcPct val="0"/>
        </a:spcBef>
        <a:buNone/>
        <a:defRPr sz="3600" b="1" kern="1200">
          <a:solidFill>
            <a:schemeClr val="accent1"/>
          </a:solidFill>
          <a:latin typeface="+mj-lt"/>
          <a:ea typeface="+mj-ea"/>
          <a:cs typeface="+mj-cs"/>
        </a:defRPr>
      </a:lvl1pPr>
    </p:titleStyle>
    <p:bodyStyle>
      <a:lvl1pPr marL="0" indent="0" algn="just" defTabSz="914377" rtl="0" eaLnBrk="1" latinLnBrk="0" hangingPunct="1">
        <a:lnSpc>
          <a:spcPct val="100000"/>
        </a:lnSpc>
        <a:spcBef>
          <a:spcPts val="0"/>
        </a:spcBef>
        <a:buFont typeface="Arial" panose="020B0604020202020204" pitchFamily="34" charset="0"/>
        <a:buNone/>
        <a:defRPr lang="fr-FR" sz="1400" b="1" kern="1200" dirty="0" smtClean="0">
          <a:solidFill>
            <a:schemeClr val="accent4"/>
          </a:solidFill>
          <a:latin typeface="+mn-lt"/>
          <a:ea typeface="+mn-ea"/>
          <a:cs typeface="+mn-cs"/>
        </a:defRPr>
      </a:lvl1pPr>
      <a:lvl2pPr marL="0" indent="0" algn="just" defTabSz="914377" rtl="0" eaLnBrk="1" latinLnBrk="0" hangingPunct="1">
        <a:lnSpc>
          <a:spcPct val="100000"/>
        </a:lnSpc>
        <a:spcBef>
          <a:spcPts val="2100"/>
        </a:spcBef>
        <a:spcAft>
          <a:spcPts val="800"/>
        </a:spcAft>
        <a:buClr>
          <a:srgbClr val="4A577A"/>
        </a:buClr>
        <a:buFont typeface="Calibri" panose="020F0502020204030204" pitchFamily="34" charset="0"/>
        <a:buNone/>
        <a:defRPr sz="1400" b="1" kern="1200">
          <a:solidFill>
            <a:schemeClr val="accent1"/>
          </a:solidFill>
          <a:latin typeface="+mn-lt"/>
          <a:ea typeface="+mn-ea"/>
          <a:cs typeface="+mn-cs"/>
        </a:defRPr>
      </a:lvl2pPr>
      <a:lvl3pPr marL="0" indent="0" algn="just" defTabSz="914377" rtl="0" eaLnBrk="1" latinLnBrk="0" hangingPunct="1">
        <a:lnSpc>
          <a:spcPct val="90000"/>
        </a:lnSpc>
        <a:spcBef>
          <a:spcPts val="1200"/>
        </a:spcBef>
        <a:buFont typeface="Arial" panose="020B0604020202020204" pitchFamily="34" charset="0"/>
        <a:buNone/>
        <a:defRPr sz="1100" kern="1200">
          <a:solidFill>
            <a:schemeClr val="tx2"/>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7.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ZoneTexte 2"/>
          <p:cNvSpPr txBox="1"/>
          <p:nvPr/>
        </p:nvSpPr>
        <p:spPr>
          <a:xfrm>
            <a:off x="132736" y="4903564"/>
            <a:ext cx="7801897" cy="1692771"/>
          </a:xfrm>
          <a:prstGeom prst="rect">
            <a:avLst/>
          </a:prstGeom>
          <a:noFill/>
          <a:ln>
            <a:solidFill>
              <a:schemeClr val="tx1"/>
            </a:solidFill>
          </a:ln>
        </p:spPr>
        <p:txBody>
          <a:bodyPr wrap="square" rtlCol="0">
            <a:spAutoFit/>
          </a:bodyPr>
          <a:lstStyle/>
          <a:p>
            <a:pPr algn="ctr"/>
            <a:r>
              <a:rPr lang="fr-FR" sz="2800" b="1" dirty="0">
                <a:effectLst/>
                <a:latin typeface="Arial" panose="020B0604020202020204" pitchFamily="34" charset="0"/>
              </a:rPr>
              <a:t>Les enjeux économiques et industriels</a:t>
            </a:r>
          </a:p>
          <a:p>
            <a:pPr algn="ctr"/>
            <a:r>
              <a:rPr lang="fr-FR" sz="2800" b="1" dirty="0">
                <a:effectLst/>
                <a:latin typeface="Arial" panose="020B0604020202020204" pitchFamily="34" charset="0"/>
              </a:rPr>
              <a:t>de la rénovation</a:t>
            </a:r>
          </a:p>
          <a:p>
            <a:pPr algn="ctr"/>
            <a:endParaRPr lang="fr-FR" sz="1600" dirty="0">
              <a:effectLst/>
              <a:latin typeface="Arial" panose="020B0604020202020204" pitchFamily="34" charset="0"/>
            </a:endParaRPr>
          </a:p>
          <a:p>
            <a:pPr algn="ctr"/>
            <a:r>
              <a:rPr lang="fr-FR" sz="1600" dirty="0" err="1">
                <a:effectLst/>
                <a:latin typeface="Arial" panose="020B0604020202020204" pitchFamily="34" charset="0"/>
              </a:rPr>
              <a:t>Liete</a:t>
            </a:r>
            <a:r>
              <a:rPr lang="fr-FR" sz="1600" dirty="0">
                <a:effectLst/>
                <a:latin typeface="Arial" panose="020B0604020202020204" pitchFamily="34" charset="0"/>
              </a:rPr>
              <a:t> DA COSTA, FNAM, responsable affaires sociales emploi formation</a:t>
            </a:r>
          </a:p>
          <a:p>
            <a:pPr algn="ctr"/>
            <a:r>
              <a:rPr lang="fr-FR" sz="1600" dirty="0">
                <a:effectLst/>
                <a:latin typeface="Arial" panose="020B0604020202020204" pitchFamily="34" charset="0"/>
              </a:rPr>
              <a:t>Philippe DUJARIC, GIFAS, directeur des affaires sociales et de la formation </a:t>
            </a:r>
          </a:p>
        </p:txBody>
      </p:sp>
    </p:spTree>
    <p:extLst>
      <p:ext uri="{BB962C8B-B14F-4D97-AF65-F5344CB8AC3E}">
        <p14:creationId xmlns:p14="http://schemas.microsoft.com/office/powerpoint/2010/main" val="887145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871C9F-7819-4AA9-A8CF-6C4732A81786}"/>
              </a:ext>
            </a:extLst>
          </p:cNvPr>
          <p:cNvSpPr>
            <a:spLocks noGrp="1"/>
          </p:cNvSpPr>
          <p:nvPr>
            <p:ph type="ctrTitle"/>
          </p:nvPr>
        </p:nvSpPr>
        <p:spPr>
          <a:xfrm>
            <a:off x="1524000" y="2570313"/>
            <a:ext cx="9144000" cy="692497"/>
          </a:xfrm>
        </p:spPr>
        <p:txBody>
          <a:bodyPr/>
          <a:lstStyle/>
          <a:p>
            <a:r>
              <a:rPr lang="fr-FR" sz="5000" dirty="0">
                <a:solidFill>
                  <a:srgbClr val="005CA9"/>
                </a:solidFill>
              </a:rPr>
              <a:t>Situation de l’emploi 2023/24</a:t>
            </a:r>
          </a:p>
        </p:txBody>
      </p:sp>
      <p:sp>
        <p:nvSpPr>
          <p:cNvPr id="35" name="Espace réservé du pied de page 34">
            <a:extLst>
              <a:ext uri="{FF2B5EF4-FFF2-40B4-BE49-F238E27FC236}">
                <a16:creationId xmlns:a16="http://schemas.microsoft.com/office/drawing/2014/main" id="{FDBC574A-CD9D-488A-A4D5-F3DB92D77F58}"/>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5CA9"/>
                </a:solidFill>
                <a:effectLst/>
                <a:uLnTx/>
                <a:uFillTx/>
                <a:latin typeface="Arial" panose="020B0604020202020204"/>
                <a:ea typeface="+mn-ea"/>
                <a:cs typeface="+mn-cs"/>
              </a:rPr>
              <a:t>Groupement des Industries Françaises Aéronautiques et Spatiales</a:t>
            </a:r>
            <a:endParaRPr kumimoji="0" lang="fr-FR" sz="1100" b="0" i="0" u="none" strike="noStrike" kern="1200" cap="none" spc="0" normalizeH="0" baseline="0" noProof="0" dirty="0">
              <a:ln>
                <a:noFill/>
              </a:ln>
              <a:solidFill>
                <a:srgbClr val="005CA9"/>
              </a:solidFill>
              <a:effectLst/>
              <a:uLnTx/>
              <a:uFillTx/>
              <a:latin typeface="Arial" panose="020B0604020202020204"/>
              <a:ea typeface="+mn-ea"/>
              <a:cs typeface="+mn-cs"/>
            </a:endParaRPr>
          </a:p>
        </p:txBody>
      </p:sp>
      <p:sp>
        <p:nvSpPr>
          <p:cNvPr id="36" name="Espace réservé du numéro de diapositive 35">
            <a:extLst>
              <a:ext uri="{FF2B5EF4-FFF2-40B4-BE49-F238E27FC236}">
                <a16:creationId xmlns:a16="http://schemas.microsoft.com/office/drawing/2014/main" id="{B6C7DD8A-2184-4D82-AB20-F745E726F018}"/>
              </a:ext>
            </a:extLst>
          </p:cNvPr>
          <p:cNvSpPr>
            <a:spLocks noGrp="1"/>
          </p:cNvSpPr>
          <p:nvPr>
            <p:ph type="sldNum" sz="quarter" idx="4"/>
          </p:nvPr>
        </p:nvSpPr>
        <p:spPr>
          <a:xfrm>
            <a:off x="11766077" y="6387937"/>
            <a:ext cx="263213" cy="26161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1066CD9-B909-4879-B610-3C4D1210B735}" type="slidenum">
              <a:rPr kumimoji="0" lang="fr-FR" sz="1100" b="0" i="0" u="none" strike="noStrike" kern="1200" cap="none" spc="0" normalizeH="0" baseline="0" noProof="0" smtClean="0">
                <a:ln>
                  <a:noFill/>
                </a:ln>
                <a:solidFill>
                  <a:srgbClr val="0058A8"/>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fr-FR" sz="1100" b="0" i="0" u="none" strike="noStrike" kern="1200" cap="none" spc="0" normalizeH="0" baseline="0" noProof="0" dirty="0">
              <a:ln>
                <a:noFill/>
              </a:ln>
              <a:solidFill>
                <a:srgbClr val="0058A8"/>
              </a:solidFill>
              <a:effectLst/>
              <a:uLnTx/>
              <a:uFillTx/>
              <a:latin typeface="Arial" panose="020B0604020202020204"/>
              <a:ea typeface="+mn-ea"/>
              <a:cs typeface="+mn-cs"/>
            </a:endParaRPr>
          </a:p>
        </p:txBody>
      </p:sp>
    </p:spTree>
    <p:extLst>
      <p:ext uri="{BB962C8B-B14F-4D97-AF65-F5344CB8AC3E}">
        <p14:creationId xmlns:p14="http://schemas.microsoft.com/office/powerpoint/2010/main" val="32395458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62E569C6-47A9-96E1-7A47-2E19928882F8}"/>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5CA9"/>
                </a:solidFill>
                <a:effectLst/>
                <a:uLnTx/>
                <a:uFillTx/>
                <a:latin typeface="Arial" panose="020B0604020202020204"/>
                <a:ea typeface="+mn-ea"/>
                <a:cs typeface="+mn-cs"/>
              </a:rPr>
              <a:t>Groupement des Industries Françaises Aéronautiques et Spatiales</a:t>
            </a:r>
            <a:endParaRPr kumimoji="0" lang="fr-FR" sz="1100" b="0" i="0" u="none" strike="noStrike" kern="1200" cap="none" spc="0" normalizeH="0" baseline="0" noProof="0" dirty="0">
              <a:ln>
                <a:noFill/>
              </a:ln>
              <a:solidFill>
                <a:srgbClr val="005CA9"/>
              </a:solidFill>
              <a:effectLst/>
              <a:uLnTx/>
              <a:uFillTx/>
              <a:latin typeface="Arial" panose="020B0604020202020204"/>
              <a:ea typeface="+mn-ea"/>
              <a:cs typeface="+mn-cs"/>
            </a:endParaRPr>
          </a:p>
        </p:txBody>
      </p:sp>
      <p:sp>
        <p:nvSpPr>
          <p:cNvPr id="7" name="Espace réservé du numéro de diapositive 6">
            <a:extLst>
              <a:ext uri="{FF2B5EF4-FFF2-40B4-BE49-F238E27FC236}">
                <a16:creationId xmlns:a16="http://schemas.microsoft.com/office/drawing/2014/main" id="{DD0FDC6F-27AB-7387-350D-781E3ECFC913}"/>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1066CD9-B909-4879-B610-3C4D1210B735}" type="slidenum">
              <a:rPr kumimoji="0" lang="fr-FR" sz="1100" b="0" i="0" u="none" strike="noStrike" kern="1200" cap="none" spc="0" normalizeH="0" baseline="0" noProof="0" smtClean="0">
                <a:ln>
                  <a:noFill/>
                </a:ln>
                <a:solidFill>
                  <a:srgbClr val="0058A8"/>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fr-FR" sz="1100" b="0" i="0" u="none" strike="noStrike" kern="1200" cap="none" spc="0" normalizeH="0" baseline="0" noProof="0" dirty="0">
              <a:ln>
                <a:noFill/>
              </a:ln>
              <a:solidFill>
                <a:srgbClr val="0058A8"/>
              </a:solidFill>
              <a:effectLst/>
              <a:uLnTx/>
              <a:uFillTx/>
              <a:latin typeface="Arial" panose="020B0604020202020204"/>
              <a:ea typeface="+mn-ea"/>
              <a:cs typeface="+mn-cs"/>
            </a:endParaRPr>
          </a:p>
        </p:txBody>
      </p:sp>
      <p:pic>
        <p:nvPicPr>
          <p:cNvPr id="11" name="Image 10">
            <a:extLst>
              <a:ext uri="{FF2B5EF4-FFF2-40B4-BE49-F238E27FC236}">
                <a16:creationId xmlns:a16="http://schemas.microsoft.com/office/drawing/2014/main" id="{EB4FA0E6-573C-D0AA-3216-E510F3E12B35}"/>
              </a:ext>
            </a:extLst>
          </p:cNvPr>
          <p:cNvPicPr>
            <a:picLocks noChangeAspect="1"/>
          </p:cNvPicPr>
          <p:nvPr/>
        </p:nvPicPr>
        <p:blipFill rotWithShape="1">
          <a:blip r:embed="rId2"/>
          <a:srcRect l="78624" t="13108" r="12949" b="54432"/>
          <a:stretch/>
        </p:blipFill>
        <p:spPr>
          <a:xfrm>
            <a:off x="143838" y="1468583"/>
            <a:ext cx="3657600" cy="4754884"/>
          </a:xfrm>
          <a:prstGeom prst="rect">
            <a:avLst/>
          </a:prstGeom>
        </p:spPr>
      </p:pic>
      <p:pic>
        <p:nvPicPr>
          <p:cNvPr id="13" name="Image 12">
            <a:extLst>
              <a:ext uri="{FF2B5EF4-FFF2-40B4-BE49-F238E27FC236}">
                <a16:creationId xmlns:a16="http://schemas.microsoft.com/office/drawing/2014/main" id="{9B0A927E-CF29-A551-8928-7F00288CC7C5}"/>
              </a:ext>
            </a:extLst>
          </p:cNvPr>
          <p:cNvPicPr>
            <a:picLocks noChangeAspect="1"/>
          </p:cNvPicPr>
          <p:nvPr/>
        </p:nvPicPr>
        <p:blipFill rotWithShape="1">
          <a:blip r:embed="rId3"/>
          <a:srcRect l="78413" t="17852" r="13076" b="49525"/>
          <a:stretch/>
        </p:blipFill>
        <p:spPr>
          <a:xfrm>
            <a:off x="3877432" y="1325246"/>
            <a:ext cx="3740856" cy="4839250"/>
          </a:xfrm>
          <a:prstGeom prst="rect">
            <a:avLst/>
          </a:prstGeom>
        </p:spPr>
      </p:pic>
      <p:pic>
        <p:nvPicPr>
          <p:cNvPr id="17" name="Image 16">
            <a:extLst>
              <a:ext uri="{FF2B5EF4-FFF2-40B4-BE49-F238E27FC236}">
                <a16:creationId xmlns:a16="http://schemas.microsoft.com/office/drawing/2014/main" id="{E58479B8-CFEC-2FFE-5368-C1E29B49A548}"/>
              </a:ext>
            </a:extLst>
          </p:cNvPr>
          <p:cNvPicPr>
            <a:picLocks noChangeAspect="1"/>
          </p:cNvPicPr>
          <p:nvPr/>
        </p:nvPicPr>
        <p:blipFill rotWithShape="1">
          <a:blip r:embed="rId4"/>
          <a:srcRect l="78455" t="25593" r="12781" b="42572"/>
          <a:stretch/>
        </p:blipFill>
        <p:spPr>
          <a:xfrm>
            <a:off x="7990199" y="1349661"/>
            <a:ext cx="3907484" cy="4790421"/>
          </a:xfrm>
          <a:prstGeom prst="rect">
            <a:avLst/>
          </a:prstGeom>
        </p:spPr>
      </p:pic>
      <p:sp>
        <p:nvSpPr>
          <p:cNvPr id="2" name="Espace réservé du texte 6">
            <a:extLst>
              <a:ext uri="{FF2B5EF4-FFF2-40B4-BE49-F238E27FC236}">
                <a16:creationId xmlns:a16="http://schemas.microsoft.com/office/drawing/2014/main" id="{28D88AEA-0537-514C-5AFA-366309700A51}"/>
              </a:ext>
            </a:extLst>
          </p:cNvPr>
          <p:cNvSpPr txBox="1">
            <a:spLocks/>
          </p:cNvSpPr>
          <p:nvPr/>
        </p:nvSpPr>
        <p:spPr>
          <a:xfrm>
            <a:off x="565696" y="416505"/>
            <a:ext cx="7267126" cy="553998"/>
          </a:xfrm>
          <a:prstGeom prst="rect">
            <a:avLst/>
          </a:prstGeom>
        </p:spPr>
        <p:txBody>
          <a:bodyPr vert="horz" wrap="square" lIns="0" tIns="0" rIns="0" bIns="0" rtlCol="0" anchor="t" anchorCtr="0">
            <a:normAutofit/>
          </a:bodyPr>
          <a:lstStyle>
            <a:lvl1pPr marL="0" indent="0" algn="just" defTabSz="914377" rtl="0" eaLnBrk="1" latinLnBrk="0" hangingPunct="1">
              <a:lnSpc>
                <a:spcPct val="100000"/>
              </a:lnSpc>
              <a:spcBef>
                <a:spcPts val="0"/>
              </a:spcBef>
              <a:buFont typeface="Arial" panose="020B0604020202020204" pitchFamily="34" charset="0"/>
              <a:buNone/>
              <a:defRPr lang="fr-FR" sz="3600" b="1" kern="1200">
                <a:solidFill>
                  <a:srgbClr val="0058A8"/>
                </a:solidFill>
                <a:latin typeface="+mn-lt"/>
                <a:ea typeface="+mn-ea"/>
                <a:cs typeface="+mn-cs"/>
              </a:defRPr>
            </a:lvl1pPr>
            <a:lvl2pPr marL="0" indent="0" algn="just" defTabSz="914377" rtl="0" eaLnBrk="1" latinLnBrk="0" hangingPunct="1">
              <a:lnSpc>
                <a:spcPct val="100000"/>
              </a:lnSpc>
              <a:spcBef>
                <a:spcPts val="2100"/>
              </a:spcBef>
              <a:spcAft>
                <a:spcPts val="800"/>
              </a:spcAft>
              <a:buClr>
                <a:srgbClr val="4A577A"/>
              </a:buClr>
              <a:buFont typeface="Calibri" panose="020F0502020204030204" pitchFamily="34" charset="0"/>
              <a:buNone/>
              <a:defRPr sz="1400" b="1" kern="1200">
                <a:solidFill>
                  <a:schemeClr val="accent1"/>
                </a:solidFill>
                <a:latin typeface="+mn-lt"/>
                <a:ea typeface="+mn-ea"/>
                <a:cs typeface="+mn-cs"/>
              </a:defRPr>
            </a:lvl2pPr>
            <a:lvl3pPr marL="0" indent="0" algn="just" defTabSz="914377" rtl="0" eaLnBrk="1" latinLnBrk="0" hangingPunct="1">
              <a:lnSpc>
                <a:spcPct val="90000"/>
              </a:lnSpc>
              <a:spcBef>
                <a:spcPts val="1200"/>
              </a:spcBef>
              <a:buFont typeface="Arial" panose="020B0604020202020204" pitchFamily="34" charset="0"/>
              <a:buNone/>
              <a:defRPr sz="1100" kern="1200">
                <a:solidFill>
                  <a:schemeClr val="tx2"/>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600" b="1" i="0" u="none" strike="noStrike" kern="1200" cap="none" spc="0" normalizeH="0" baseline="0" noProof="0">
                <a:ln>
                  <a:noFill/>
                </a:ln>
                <a:solidFill>
                  <a:srgbClr val="0058A8"/>
                </a:solidFill>
                <a:effectLst/>
                <a:uLnTx/>
                <a:uFillTx/>
                <a:latin typeface="Arial" panose="020B0604020202020204"/>
                <a:ea typeface="+mn-ea"/>
                <a:cs typeface="+mn-cs"/>
              </a:rPr>
              <a:t>Effectifs </a:t>
            </a:r>
            <a:endParaRPr kumimoji="0" lang="fr-FR" sz="3600" b="1" i="0" u="none" strike="noStrike" kern="1200" cap="none" spc="0" normalizeH="0" baseline="0" noProof="0" dirty="0">
              <a:ln>
                <a:noFill/>
              </a:ln>
              <a:solidFill>
                <a:srgbClr val="0058A8"/>
              </a:solidFill>
              <a:effectLst/>
              <a:uLnTx/>
              <a:uFillTx/>
              <a:latin typeface="Arial" panose="020B0604020202020204"/>
              <a:ea typeface="+mn-ea"/>
              <a:cs typeface="+mn-cs"/>
            </a:endParaRPr>
          </a:p>
        </p:txBody>
      </p:sp>
    </p:spTree>
    <p:extLst>
      <p:ext uri="{BB962C8B-B14F-4D97-AF65-F5344CB8AC3E}">
        <p14:creationId xmlns:p14="http://schemas.microsoft.com/office/powerpoint/2010/main" val="4166879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pied de page 5">
            <a:extLst>
              <a:ext uri="{FF2B5EF4-FFF2-40B4-BE49-F238E27FC236}">
                <a16:creationId xmlns:a16="http://schemas.microsoft.com/office/drawing/2014/main" id="{6971DB26-419E-F3AC-6029-B48F048DE31B}"/>
              </a:ext>
            </a:extLst>
          </p:cNvPr>
          <p:cNvSpPr>
            <a:spLocks noGrp="1"/>
          </p:cNvSpPr>
          <p:nvPr>
            <p:ph type="ftr" sz="quarter" idx="3"/>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a:ln>
                  <a:noFill/>
                </a:ln>
                <a:solidFill>
                  <a:srgbClr val="005CA9"/>
                </a:solidFill>
                <a:effectLst/>
                <a:uLnTx/>
                <a:uFillTx/>
                <a:latin typeface="Arial" panose="020B0604020202020204"/>
                <a:ea typeface="+mn-ea"/>
                <a:cs typeface="+mn-cs"/>
              </a:rPr>
              <a:t>Groupement des Industries Françaises Aéronautiques et Spatiales</a:t>
            </a:r>
            <a:endParaRPr kumimoji="0" lang="fr-FR" sz="1100" b="0" i="0" u="none" strike="noStrike" kern="1200" cap="none" spc="0" normalizeH="0" baseline="0" noProof="0" dirty="0">
              <a:ln>
                <a:noFill/>
              </a:ln>
              <a:solidFill>
                <a:srgbClr val="005CA9"/>
              </a:solidFill>
              <a:effectLst/>
              <a:uLnTx/>
              <a:uFillTx/>
              <a:latin typeface="Arial" panose="020B0604020202020204"/>
              <a:ea typeface="+mn-ea"/>
              <a:cs typeface="+mn-cs"/>
            </a:endParaRPr>
          </a:p>
        </p:txBody>
      </p:sp>
      <p:sp>
        <p:nvSpPr>
          <p:cNvPr id="7" name="Espace réservé du numéro de diapositive 6">
            <a:extLst>
              <a:ext uri="{FF2B5EF4-FFF2-40B4-BE49-F238E27FC236}">
                <a16:creationId xmlns:a16="http://schemas.microsoft.com/office/drawing/2014/main" id="{C0913C37-2D02-AD02-A5C4-642E807F33C4}"/>
              </a:ext>
            </a:extLst>
          </p:cNvPr>
          <p:cNvSpPr>
            <a:spLocks noGrp="1"/>
          </p:cNvSpPr>
          <p:nvPr>
            <p:ph type="sldNum" sz="quarter" idx="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1066CD9-B909-4879-B610-3C4D1210B735}" type="slidenum">
              <a:rPr kumimoji="0" lang="fr-FR" sz="1100" b="0" i="0" u="none" strike="noStrike" kern="1200" cap="none" spc="0" normalizeH="0" baseline="0" noProof="0" smtClean="0">
                <a:ln>
                  <a:noFill/>
                </a:ln>
                <a:solidFill>
                  <a:srgbClr val="0058A8"/>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fr-FR" sz="1100" b="0" i="0" u="none" strike="noStrike" kern="1200" cap="none" spc="0" normalizeH="0" baseline="0" noProof="0" dirty="0">
              <a:ln>
                <a:noFill/>
              </a:ln>
              <a:solidFill>
                <a:srgbClr val="0058A8"/>
              </a:solidFill>
              <a:effectLst/>
              <a:uLnTx/>
              <a:uFillTx/>
              <a:latin typeface="Arial" panose="020B0604020202020204"/>
              <a:ea typeface="+mn-ea"/>
              <a:cs typeface="+mn-cs"/>
            </a:endParaRPr>
          </a:p>
        </p:txBody>
      </p:sp>
      <p:pic>
        <p:nvPicPr>
          <p:cNvPr id="9" name="Image 8">
            <a:extLst>
              <a:ext uri="{FF2B5EF4-FFF2-40B4-BE49-F238E27FC236}">
                <a16:creationId xmlns:a16="http://schemas.microsoft.com/office/drawing/2014/main" id="{ADBFF90E-C8D8-3C78-40F6-82CED8C9DB9A}"/>
              </a:ext>
            </a:extLst>
          </p:cNvPr>
          <p:cNvPicPr>
            <a:picLocks noChangeAspect="1"/>
          </p:cNvPicPr>
          <p:nvPr/>
        </p:nvPicPr>
        <p:blipFill rotWithShape="1">
          <a:blip r:embed="rId2"/>
          <a:srcRect l="78413" t="27554" r="13244" b="40302"/>
          <a:stretch/>
        </p:blipFill>
        <p:spPr>
          <a:xfrm>
            <a:off x="155826" y="996259"/>
            <a:ext cx="4140154" cy="5383932"/>
          </a:xfrm>
          <a:prstGeom prst="rect">
            <a:avLst/>
          </a:prstGeom>
        </p:spPr>
      </p:pic>
      <p:pic>
        <p:nvPicPr>
          <p:cNvPr id="11" name="Image 10">
            <a:extLst>
              <a:ext uri="{FF2B5EF4-FFF2-40B4-BE49-F238E27FC236}">
                <a16:creationId xmlns:a16="http://schemas.microsoft.com/office/drawing/2014/main" id="{4FA8C899-C821-86DA-7E98-3F5B53C80BA9}"/>
              </a:ext>
            </a:extLst>
          </p:cNvPr>
          <p:cNvPicPr>
            <a:picLocks noChangeAspect="1"/>
          </p:cNvPicPr>
          <p:nvPr/>
        </p:nvPicPr>
        <p:blipFill rotWithShape="1">
          <a:blip r:embed="rId3"/>
          <a:srcRect l="78539" t="8614" r="13666" b="59301"/>
          <a:stretch/>
        </p:blipFill>
        <p:spPr>
          <a:xfrm>
            <a:off x="4295980" y="1020901"/>
            <a:ext cx="3883632" cy="5395100"/>
          </a:xfrm>
          <a:prstGeom prst="rect">
            <a:avLst/>
          </a:prstGeom>
        </p:spPr>
      </p:pic>
      <p:pic>
        <p:nvPicPr>
          <p:cNvPr id="13" name="Image 12">
            <a:extLst>
              <a:ext uri="{FF2B5EF4-FFF2-40B4-BE49-F238E27FC236}">
                <a16:creationId xmlns:a16="http://schemas.microsoft.com/office/drawing/2014/main" id="{DA17DD0C-16E1-5D7C-0F5C-2FA6D612330E}"/>
              </a:ext>
            </a:extLst>
          </p:cNvPr>
          <p:cNvPicPr>
            <a:picLocks noChangeAspect="1"/>
          </p:cNvPicPr>
          <p:nvPr/>
        </p:nvPicPr>
        <p:blipFill rotWithShape="1">
          <a:blip r:embed="rId4"/>
          <a:srcRect l="78497" t="22222" r="13539" b="46442"/>
          <a:stretch/>
        </p:blipFill>
        <p:spPr>
          <a:xfrm>
            <a:off x="8191927" y="1135561"/>
            <a:ext cx="3844247" cy="5105328"/>
          </a:xfrm>
          <a:prstGeom prst="rect">
            <a:avLst/>
          </a:prstGeom>
        </p:spPr>
      </p:pic>
      <p:sp>
        <p:nvSpPr>
          <p:cNvPr id="2" name="Espace réservé du texte 6">
            <a:extLst>
              <a:ext uri="{FF2B5EF4-FFF2-40B4-BE49-F238E27FC236}">
                <a16:creationId xmlns:a16="http://schemas.microsoft.com/office/drawing/2014/main" id="{4270E9BA-CCB3-CA11-4105-9AEFE73C9DDD}"/>
              </a:ext>
            </a:extLst>
          </p:cNvPr>
          <p:cNvSpPr txBox="1">
            <a:spLocks/>
          </p:cNvSpPr>
          <p:nvPr/>
        </p:nvSpPr>
        <p:spPr>
          <a:xfrm>
            <a:off x="806450" y="177800"/>
            <a:ext cx="6088063" cy="554038"/>
          </a:xfrm>
          <a:prstGeom prst="rect">
            <a:avLst/>
          </a:prstGeom>
        </p:spPr>
        <p:txBody>
          <a:bodyPr vert="horz" wrap="square" lIns="0" tIns="0" rIns="0" bIns="0" rtlCol="0" anchor="t" anchorCtr="0">
            <a:normAutofit/>
          </a:bodyPr>
          <a:lstStyle>
            <a:lvl1pPr marL="0" indent="0" algn="just" defTabSz="914377" rtl="0" eaLnBrk="1" latinLnBrk="0" hangingPunct="1">
              <a:lnSpc>
                <a:spcPct val="100000"/>
              </a:lnSpc>
              <a:spcBef>
                <a:spcPts val="0"/>
              </a:spcBef>
              <a:buFont typeface="Arial" panose="020B0604020202020204" pitchFamily="34" charset="0"/>
              <a:buNone/>
              <a:defRPr lang="fr-FR" sz="3600" b="1" kern="1200">
                <a:solidFill>
                  <a:srgbClr val="0058A8"/>
                </a:solidFill>
                <a:latin typeface="+mn-lt"/>
                <a:ea typeface="+mn-ea"/>
                <a:cs typeface="+mn-cs"/>
              </a:defRPr>
            </a:lvl1pPr>
            <a:lvl2pPr marL="0" indent="0" algn="just" defTabSz="914377" rtl="0" eaLnBrk="1" latinLnBrk="0" hangingPunct="1">
              <a:lnSpc>
                <a:spcPct val="100000"/>
              </a:lnSpc>
              <a:spcBef>
                <a:spcPts val="2100"/>
              </a:spcBef>
              <a:spcAft>
                <a:spcPts val="800"/>
              </a:spcAft>
              <a:buClr>
                <a:srgbClr val="4A577A"/>
              </a:buClr>
              <a:buFont typeface="Calibri" panose="020F0502020204030204" pitchFamily="34" charset="0"/>
              <a:buNone/>
              <a:defRPr sz="1400" b="1" kern="1200">
                <a:solidFill>
                  <a:schemeClr val="accent1"/>
                </a:solidFill>
                <a:latin typeface="+mn-lt"/>
                <a:ea typeface="+mn-ea"/>
                <a:cs typeface="+mn-cs"/>
              </a:defRPr>
            </a:lvl2pPr>
            <a:lvl3pPr marL="0" indent="0" algn="just" defTabSz="914377" rtl="0" eaLnBrk="1" latinLnBrk="0" hangingPunct="1">
              <a:lnSpc>
                <a:spcPct val="90000"/>
              </a:lnSpc>
              <a:spcBef>
                <a:spcPts val="1200"/>
              </a:spcBef>
              <a:buFont typeface="Arial" panose="020B0604020202020204" pitchFamily="34" charset="0"/>
              <a:buNone/>
              <a:defRPr sz="1100" kern="1200">
                <a:solidFill>
                  <a:schemeClr val="tx2"/>
                </a:solidFill>
                <a:latin typeface="+mn-lt"/>
                <a:ea typeface="+mn-ea"/>
                <a:cs typeface="+mn-cs"/>
              </a:defRPr>
            </a:lvl3pPr>
            <a:lvl4pPr marL="1371566"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4pPr>
            <a:lvl5pPr marL="1828754" indent="0" algn="l" defTabSz="914377"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377"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600" b="1" i="0" u="none" strike="noStrike" kern="1200" cap="none" spc="0" normalizeH="0" baseline="0" noProof="0">
                <a:ln>
                  <a:noFill/>
                </a:ln>
                <a:solidFill>
                  <a:srgbClr val="0058A8"/>
                </a:solidFill>
                <a:effectLst/>
                <a:uLnTx/>
                <a:uFillTx/>
                <a:latin typeface="Arial" panose="020B0604020202020204"/>
                <a:ea typeface="+mn-ea"/>
                <a:cs typeface="+mn-cs"/>
              </a:rPr>
              <a:t>Recrutements </a:t>
            </a:r>
            <a:endParaRPr kumimoji="0" lang="fr-FR" sz="3600" b="1" i="0" u="none" strike="noStrike" kern="1200" cap="none" spc="0" normalizeH="0" baseline="0" noProof="0" dirty="0">
              <a:ln>
                <a:noFill/>
              </a:ln>
              <a:solidFill>
                <a:srgbClr val="0058A8"/>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7037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pied de page 15">
            <a:extLst>
              <a:ext uri="{FF2B5EF4-FFF2-40B4-BE49-F238E27FC236}">
                <a16:creationId xmlns:a16="http://schemas.microsoft.com/office/drawing/2014/main" id="{DC04C49E-571F-4ED0-A22A-B85CE706D309}"/>
              </a:ext>
            </a:extLst>
          </p:cNvPr>
          <p:cNvSpPr>
            <a:spLocks noGrp="1"/>
          </p:cNvSpPr>
          <p:nvPr>
            <p:ph type="ftr" sz="quarter" idx="3"/>
          </p:nvPr>
        </p:nvSpPr>
        <p:spPr>
          <a:xfrm>
            <a:off x="5925673" y="6416001"/>
            <a:ext cx="4151778" cy="16927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fr-FR" sz="1100" b="0" i="0" u="none" strike="noStrike" kern="1200" cap="none" spc="0" normalizeH="0" baseline="0" noProof="0" dirty="0">
                <a:ln>
                  <a:noFill/>
                </a:ln>
                <a:solidFill>
                  <a:srgbClr val="005CA9"/>
                </a:solidFill>
                <a:effectLst/>
                <a:uLnTx/>
                <a:uFillTx/>
                <a:latin typeface="Arial" panose="020B0604020202020204"/>
                <a:ea typeface="+mn-ea"/>
                <a:cs typeface="+mn-cs"/>
              </a:rPr>
              <a:t>Groupement des Industries Françaises Aéronautiques et Spatiales</a:t>
            </a:r>
          </a:p>
        </p:txBody>
      </p:sp>
      <p:sp>
        <p:nvSpPr>
          <p:cNvPr id="21" name="Espace réservé du numéro de diapositive 20">
            <a:extLst>
              <a:ext uri="{FF2B5EF4-FFF2-40B4-BE49-F238E27FC236}">
                <a16:creationId xmlns:a16="http://schemas.microsoft.com/office/drawing/2014/main" id="{543F2FA4-48B9-4EF1-9C32-0B0898BBD66D}"/>
              </a:ext>
            </a:extLst>
          </p:cNvPr>
          <p:cNvSpPr>
            <a:spLocks noGrp="1"/>
          </p:cNvSpPr>
          <p:nvPr>
            <p:ph type="sldNum" sz="quarter" idx="4"/>
          </p:nvPr>
        </p:nvSpPr>
        <p:spPr>
          <a:xfrm>
            <a:off x="11766077" y="6387937"/>
            <a:ext cx="263213" cy="261610"/>
          </a:xfrm>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11066CD9-B909-4879-B610-3C4D1210B735}" type="slidenum">
              <a:rPr kumimoji="0" lang="fr-FR" sz="1100" b="0" i="0" u="none" strike="noStrike" kern="1200" cap="none" spc="0" normalizeH="0" baseline="0" noProof="0" smtClean="0">
                <a:ln>
                  <a:noFill/>
                </a:ln>
                <a:solidFill>
                  <a:srgbClr val="0058A8"/>
                </a:solidFill>
                <a:effectLst/>
                <a:uLnTx/>
                <a:uFillTx/>
                <a:latin typeface="Arial" panose="020B0604020202020204"/>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13</a:t>
            </a:fld>
            <a:endParaRPr kumimoji="0" lang="fr-FR" sz="1100" b="0" i="0" u="none" strike="noStrike" kern="1200" cap="none" spc="0" normalizeH="0" baseline="0" noProof="0" dirty="0">
              <a:ln>
                <a:noFill/>
              </a:ln>
              <a:solidFill>
                <a:srgbClr val="0058A8"/>
              </a:solidFill>
              <a:effectLst/>
              <a:uLnTx/>
              <a:uFillTx/>
              <a:latin typeface="Arial" panose="020B0604020202020204"/>
              <a:ea typeface="+mn-ea"/>
              <a:cs typeface="+mn-cs"/>
            </a:endParaRPr>
          </a:p>
        </p:txBody>
      </p:sp>
      <p:sp>
        <p:nvSpPr>
          <p:cNvPr id="3" name="Espace réservé du texte 2">
            <a:extLst>
              <a:ext uri="{FF2B5EF4-FFF2-40B4-BE49-F238E27FC236}">
                <a16:creationId xmlns:a16="http://schemas.microsoft.com/office/drawing/2014/main" id="{18CE999D-703C-A7D2-D75A-B520CB367EE7}"/>
              </a:ext>
            </a:extLst>
          </p:cNvPr>
          <p:cNvSpPr>
            <a:spLocks noGrp="1"/>
          </p:cNvSpPr>
          <p:nvPr>
            <p:ph type="body" sz="quarter" idx="13"/>
          </p:nvPr>
        </p:nvSpPr>
        <p:spPr>
          <a:xfrm>
            <a:off x="3583358" y="132742"/>
            <a:ext cx="3408443" cy="553998"/>
          </a:xfrm>
        </p:spPr>
        <p:txBody>
          <a:bodyPr/>
          <a:lstStyle/>
          <a:p>
            <a:r>
              <a:rPr lang="fr-FR" dirty="0"/>
              <a:t>L’alternance</a:t>
            </a:r>
          </a:p>
        </p:txBody>
      </p:sp>
      <p:pic>
        <p:nvPicPr>
          <p:cNvPr id="7" name="Image 6">
            <a:extLst>
              <a:ext uri="{FF2B5EF4-FFF2-40B4-BE49-F238E27FC236}">
                <a16:creationId xmlns:a16="http://schemas.microsoft.com/office/drawing/2014/main" id="{D897F293-62C5-EBF3-174F-D044F0F4CE2B}"/>
              </a:ext>
            </a:extLst>
          </p:cNvPr>
          <p:cNvPicPr>
            <a:picLocks noChangeAspect="1"/>
          </p:cNvPicPr>
          <p:nvPr/>
        </p:nvPicPr>
        <p:blipFill rotWithShape="1">
          <a:blip r:embed="rId3"/>
          <a:srcRect l="78807" t="20475" r="13202" b="46567"/>
          <a:stretch/>
        </p:blipFill>
        <p:spPr>
          <a:xfrm>
            <a:off x="3288146" y="825621"/>
            <a:ext cx="4054636" cy="5644373"/>
          </a:xfrm>
          <a:prstGeom prst="rect">
            <a:avLst/>
          </a:prstGeom>
        </p:spPr>
      </p:pic>
    </p:spTree>
    <p:extLst>
      <p:ext uri="{BB962C8B-B14F-4D97-AF65-F5344CB8AC3E}">
        <p14:creationId xmlns:p14="http://schemas.microsoft.com/office/powerpoint/2010/main" val="701675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0946BFCF-4D53-F3DF-98BE-53EB6A7D2F82}"/>
              </a:ext>
            </a:extLst>
          </p:cNvPr>
          <p:cNvSpPr>
            <a:spLocks noGrp="1"/>
          </p:cNvSpPr>
          <p:nvPr>
            <p:ph type="sldNum" sz="quarter" idx="12"/>
          </p:nvPr>
        </p:nvSpPr>
        <p:spPr/>
        <p:txBody>
          <a:bodyPr/>
          <a:lstStyle/>
          <a:p>
            <a:fld id="{3A98EE3D-8CD1-4C3F-BD1C-C98C9596463C}" type="slidenum">
              <a:rPr lang="en-US" smtClean="0"/>
              <a:t>2</a:t>
            </a:fld>
            <a:endParaRPr lang="en-US"/>
          </a:p>
        </p:txBody>
      </p:sp>
      <p:sp>
        <p:nvSpPr>
          <p:cNvPr id="4" name="ZoneTexte 3">
            <a:extLst>
              <a:ext uri="{FF2B5EF4-FFF2-40B4-BE49-F238E27FC236}">
                <a16:creationId xmlns:a16="http://schemas.microsoft.com/office/drawing/2014/main" id="{1854E98D-21E2-0A9B-DCEA-6F0F9DED54ED}"/>
              </a:ext>
            </a:extLst>
          </p:cNvPr>
          <p:cNvSpPr txBox="1"/>
          <p:nvPr/>
        </p:nvSpPr>
        <p:spPr>
          <a:xfrm>
            <a:off x="130629" y="675692"/>
            <a:ext cx="11930742" cy="5680658"/>
          </a:xfrm>
          <a:prstGeom prst="rect">
            <a:avLst/>
          </a:prstGeom>
          <a:noFill/>
        </p:spPr>
        <p:txBody>
          <a:bodyPr wrap="square">
            <a:spAutoFit/>
          </a:bodyPr>
          <a:lstStyle/>
          <a:p>
            <a:pPr algn="just">
              <a:lnSpc>
                <a:spcPct val="107000"/>
              </a:lnSpc>
              <a:spcAft>
                <a:spcPts val="800"/>
              </a:spcAft>
            </a:pPr>
            <a:endParaRPr lang="fr-FR" sz="1600" dirty="0">
              <a:solidFill>
                <a:srgbClr val="002060"/>
              </a:solidFill>
              <a:effectLst/>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fr-FR" sz="1600" u="sng" dirty="0">
                <a:solidFill>
                  <a:srgbClr val="002060"/>
                </a:solidFill>
                <a:latin typeface="Arial" panose="020B0604020202020204" pitchFamily="34" charset="0"/>
                <a:ea typeface="Calibri" panose="020F0502020204030204" pitchFamily="34" charset="0"/>
                <a:cs typeface="Arial" panose="020B0604020202020204" pitchFamily="34" charset="0"/>
              </a:rPr>
              <a:t>Des recrutements indispensables pour accompagner la reprise d’activité </a:t>
            </a:r>
          </a:p>
          <a:p>
            <a:pPr marL="285750" indent="-285750" algn="just">
              <a:lnSpc>
                <a:spcPct val="107000"/>
              </a:lnSpc>
              <a:spcAft>
                <a:spcPts val="800"/>
              </a:spcAft>
              <a:buFont typeface="Wingdings" panose="05000000000000000000" pitchFamily="2" charset="2"/>
              <a:buChar char="§"/>
            </a:pPr>
            <a:r>
              <a:rPr lang="fr-FR" sz="1600" kern="100" dirty="0">
                <a:solidFill>
                  <a:srgbClr val="002060"/>
                </a:solidFill>
                <a:effectLst/>
                <a:latin typeface="Arial" panose="020B0604020202020204" pitchFamily="34" charset="0"/>
                <a:ea typeface="Calibri" panose="020F0502020204030204" pitchFamily="34" charset="0"/>
                <a:cs typeface="Times New Roman" panose="02020603050405020304" pitchFamily="18" charset="0"/>
              </a:rPr>
              <a:t>Un contexte de forte demande pour les années à venir en personnels qualifiés et formés aux métiers de l’aéronautique et de l’aérien dans des entreprises de tailles variées et dans des secteurs d’activités diversifiés, en lien avec les enjeux de développement et de transformation écologique et numérique,</a:t>
            </a:r>
            <a:endParaRPr lang="fr-FR" sz="16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
            </a:pPr>
            <a:r>
              <a:rPr lang="fr-FR"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S’agissant des techniciens supérieurs, le BTS aéronautique fait partie des formations spécifiques à notre secteur et recueille toujours un vif intérêt des principales entreprises</a:t>
            </a:r>
            <a:r>
              <a:rPr lang="fr-FR" sz="1200" dirty="0">
                <a:solidFill>
                  <a:srgbClr val="002060"/>
                </a:solidFill>
                <a:latin typeface="Times New Roman" panose="02020603050405020304" pitchFamily="18" charset="0"/>
                <a:ea typeface="Calibri" panose="020F0502020204030204" pitchFamily="34" charset="0"/>
                <a:cs typeface="Times New Roman" panose="02020603050405020304" pitchFamily="18" charset="0"/>
              </a:rPr>
              <a:t> </a:t>
            </a:r>
            <a:endParaRPr lang="fr-FR" dirty="0">
              <a:solidFill>
                <a:srgbClr val="002060"/>
              </a:solidFill>
              <a:latin typeface="Times New Roman" panose="02020603050405020304" pitchFamily="18" charset="0"/>
              <a:ea typeface="Calibri" panose="020F0502020204030204" pitchFamily="34" charset="0"/>
              <a:cs typeface="Times New Roman" panose="02020603050405020304" pitchFamily="18" charset="0"/>
            </a:endParaRPr>
          </a:p>
          <a:p>
            <a:pPr marL="285750" indent="-285750" algn="just">
              <a:lnSpc>
                <a:spcPct val="107000"/>
              </a:lnSpc>
              <a:spcAft>
                <a:spcPts val="800"/>
              </a:spcAft>
              <a:buFont typeface="Wingdings" panose="05000000000000000000" pitchFamily="2" charset="2"/>
              <a:buChar char="§"/>
            </a:pPr>
            <a:r>
              <a:rPr lang="fr-FR"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Un flux de diplômés </a:t>
            </a:r>
            <a:r>
              <a:rPr lang="fr-FR" sz="1600" dirty="0">
                <a:solidFill>
                  <a:srgbClr val="002060"/>
                </a:solidFill>
                <a:latin typeface="Arial" panose="020B0604020202020204" pitchFamily="34" charset="0"/>
                <a:ea typeface="Calibri" panose="020F0502020204030204" pitchFamily="34" charset="0"/>
                <a:cs typeface="Arial" panose="020B0604020202020204" pitchFamily="34" charset="0"/>
              </a:rPr>
              <a:t>nécessaire </a:t>
            </a:r>
            <a:r>
              <a:rPr lang="fr-FR" sz="1600" dirty="0">
                <a:solidFill>
                  <a:srgbClr val="002060"/>
                </a:solidFill>
                <a:effectLst/>
                <a:latin typeface="Arial" panose="020B0604020202020204" pitchFamily="34" charset="0"/>
                <a:ea typeface="Calibri" panose="020F0502020204030204" pitchFamily="34" charset="0"/>
                <a:cs typeface="Arial" panose="020B0604020202020204" pitchFamily="34" charset="0"/>
              </a:rPr>
              <a:t>pour des activités professionnelles diverses selon les entreprises (ingénierie de maintenance, préparation et planification des essais, rédaction technique de la documentation aéronautique…).</a:t>
            </a:r>
            <a:endParaRPr lang="fr-FR" sz="16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
            </a:pPr>
            <a:r>
              <a:rPr lang="fr-FR"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Le ou la titulaire du BTS aéronautique peut exercer ses activités dans différents services des entreprises :</a:t>
            </a:r>
          </a:p>
          <a:p>
            <a:pPr marL="342900" lvl="0" indent="-342900" algn="just">
              <a:lnSpc>
                <a:spcPct val="107000"/>
              </a:lnSpc>
              <a:spcBef>
                <a:spcPts val="200"/>
              </a:spcBef>
              <a:spcAft>
                <a:spcPts val="800"/>
              </a:spcAft>
              <a:buFont typeface="Times New Roman" panose="02020603050405020304" pitchFamily="18" charset="0"/>
              <a:buChar char="-"/>
              <a:tabLst>
                <a:tab pos="540385" algn="l"/>
              </a:tabLst>
            </a:pPr>
            <a:r>
              <a:rPr lang="fr-FR"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de construction d'aéronefs ou d'équipements et de systèmes d'aéronefs,</a:t>
            </a:r>
          </a:p>
          <a:p>
            <a:pPr marL="342900" lvl="0" indent="-342900" algn="just">
              <a:lnSpc>
                <a:spcPct val="107000"/>
              </a:lnSpc>
              <a:spcBef>
                <a:spcPts val="200"/>
              </a:spcBef>
              <a:spcAft>
                <a:spcPts val="800"/>
              </a:spcAft>
              <a:buFont typeface="Times New Roman" panose="02020603050405020304" pitchFamily="18" charset="0"/>
              <a:buChar char="-"/>
              <a:tabLst>
                <a:tab pos="540385" algn="l"/>
              </a:tabLst>
            </a:pPr>
            <a:r>
              <a:rPr lang="fr-FR"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de maintenance aéronautique.</a:t>
            </a:r>
          </a:p>
          <a:p>
            <a:pPr marL="171450" indent="-171450" algn="just">
              <a:lnSpc>
                <a:spcPct val="107000"/>
              </a:lnSpc>
              <a:spcAft>
                <a:spcPts val="1800"/>
              </a:spcAft>
              <a:buFont typeface="Arial" panose="020B0604020202020204" pitchFamily="34" charset="0"/>
              <a:buChar char="•"/>
            </a:pPr>
            <a:r>
              <a:rPr lang="fr-FR" sz="1600" kern="100" dirty="0">
                <a:solidFill>
                  <a:srgbClr val="002060"/>
                </a:solidFill>
                <a:effectLst/>
                <a:highlight>
                  <a:srgbClr val="FFFFFF"/>
                </a:highlight>
                <a:latin typeface="Arial" panose="020B0604020202020204" pitchFamily="34" charset="0"/>
                <a:ea typeface="Calibri" panose="020F0502020204030204" pitchFamily="34" charset="0"/>
                <a:cs typeface="Arial" panose="020B0604020202020204" pitchFamily="34" charset="0"/>
              </a:rPr>
              <a:t>Au cours de son évolution professionnelle, il pourra intégrer un service équipements, moteurs ou exploitation, un bureau d'études… Et avec l'expérience, il pourra occuper des postes de responsable d'une équipe de techniciens, responsable d'ingénierie ou encore technicien support client, expert aéronautique…</a:t>
            </a:r>
          </a:p>
          <a:p>
            <a:pPr algn="just">
              <a:lnSpc>
                <a:spcPct val="107000"/>
              </a:lnSpc>
              <a:spcBef>
                <a:spcPts val="200"/>
              </a:spcBef>
              <a:spcAft>
                <a:spcPts val="800"/>
              </a:spcAft>
              <a:tabLst>
                <a:tab pos="540385" algn="l"/>
              </a:tabLst>
            </a:pPr>
            <a:r>
              <a:rPr lang="fr-FR" sz="1600" kern="100" dirty="0">
                <a:solidFill>
                  <a:srgbClr val="002060"/>
                </a:solidFill>
                <a:effectLst/>
                <a:latin typeface="Arial" panose="020B0604020202020204" pitchFamily="34" charset="0"/>
                <a:ea typeface="Calibri" panose="020F0502020204030204" pitchFamily="34" charset="0"/>
                <a:cs typeface="Arial" panose="020B0604020202020204" pitchFamily="34" charset="0"/>
              </a:rPr>
              <a:t>Tous les métiers auxquels prépare ce diplôme sont mixtes afin d’assurer la promotion de l’égalité des chances entre les femmes et les hommes en termes de formation et d’accès à l’emploi.</a:t>
            </a:r>
          </a:p>
        </p:txBody>
      </p:sp>
      <p:pic>
        <p:nvPicPr>
          <p:cNvPr id="3" name="Image 2" descr="Une image contenant texte, clipart&#10;&#10;Description générée automatiquement">
            <a:extLst>
              <a:ext uri="{FF2B5EF4-FFF2-40B4-BE49-F238E27FC236}">
                <a16:creationId xmlns:a16="http://schemas.microsoft.com/office/drawing/2014/main" id="{7A69C5ED-B7E6-2772-306B-99109EDAFC58}"/>
              </a:ext>
            </a:extLst>
          </p:cNvPr>
          <p:cNvPicPr>
            <a:picLocks noChangeAspect="1"/>
          </p:cNvPicPr>
          <p:nvPr/>
        </p:nvPicPr>
        <p:blipFill>
          <a:blip r:embed="rId2"/>
          <a:stretch>
            <a:fillRect/>
          </a:stretch>
        </p:blipFill>
        <p:spPr>
          <a:xfrm>
            <a:off x="0" y="0"/>
            <a:ext cx="3141406" cy="973836"/>
          </a:xfrm>
          <a:prstGeom prst="rect">
            <a:avLst/>
          </a:prstGeom>
          <a:ln>
            <a:solidFill>
              <a:schemeClr val="bg1"/>
            </a:solidFill>
          </a:ln>
        </p:spPr>
      </p:pic>
      <p:pic>
        <p:nvPicPr>
          <p:cNvPr id="5" name="Image 4">
            <a:extLst>
              <a:ext uri="{FF2B5EF4-FFF2-40B4-BE49-F238E27FC236}">
                <a16:creationId xmlns:a16="http://schemas.microsoft.com/office/drawing/2014/main" id="{38A7EC11-A48A-D5F2-0AF7-6E56FF84D4CC}"/>
              </a:ext>
            </a:extLst>
          </p:cNvPr>
          <p:cNvPicPr>
            <a:picLocks noChangeAspect="1"/>
          </p:cNvPicPr>
          <p:nvPr/>
        </p:nvPicPr>
        <p:blipFill rotWithShape="1">
          <a:blip r:embed="rId3"/>
          <a:srcRect l="-169" t="6231" r="74648" b="23983"/>
          <a:stretch/>
        </p:blipFill>
        <p:spPr>
          <a:xfrm>
            <a:off x="9847385" y="11821"/>
            <a:ext cx="2192252" cy="843957"/>
          </a:xfrm>
          <a:prstGeom prst="rect">
            <a:avLst/>
          </a:prstGeom>
        </p:spPr>
      </p:pic>
    </p:spTree>
    <p:extLst>
      <p:ext uri="{BB962C8B-B14F-4D97-AF65-F5344CB8AC3E}">
        <p14:creationId xmlns:p14="http://schemas.microsoft.com/office/powerpoint/2010/main" val="5699003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1B9B7EDC-9255-B936-856C-369A2C1D131E}"/>
              </a:ext>
            </a:extLst>
          </p:cNvPr>
          <p:cNvSpPr txBox="1"/>
          <p:nvPr/>
        </p:nvSpPr>
        <p:spPr>
          <a:xfrm>
            <a:off x="239486" y="172318"/>
            <a:ext cx="11952514" cy="373757"/>
          </a:xfrm>
          <a:prstGeom prst="rect">
            <a:avLst/>
          </a:prstGeom>
          <a:noFill/>
        </p:spPr>
        <p:txBody>
          <a:bodyPr wrap="square">
            <a:spAutoFit/>
          </a:bodyPr>
          <a:lstStyle/>
          <a:p>
            <a:pPr>
              <a:lnSpc>
                <a:spcPct val="107000"/>
              </a:lnSpc>
              <a:spcAft>
                <a:spcPts val="1050"/>
              </a:spcAft>
            </a:pPr>
            <a:r>
              <a:rPr lang="fr-FR" sz="1800" kern="100" dirty="0">
                <a:effectLst/>
                <a:latin typeface="Arial" panose="020B0604020202020204" pitchFamily="34" charset="0"/>
                <a:ea typeface="Calibri" panose="020F0502020204030204" pitchFamily="34" charset="0"/>
                <a:cs typeface="Times New Roman" panose="02020603050405020304" pitchFamily="18" charset="0"/>
              </a:rPr>
              <a:t> </a:t>
            </a:r>
            <a:endParaRPr lang="fr-F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ZoneTexte 4">
            <a:extLst>
              <a:ext uri="{FF2B5EF4-FFF2-40B4-BE49-F238E27FC236}">
                <a16:creationId xmlns:a16="http://schemas.microsoft.com/office/drawing/2014/main" id="{37639F5F-6B33-9912-15A8-A740E96285F3}"/>
              </a:ext>
            </a:extLst>
          </p:cNvPr>
          <p:cNvSpPr txBox="1"/>
          <p:nvPr/>
        </p:nvSpPr>
        <p:spPr>
          <a:xfrm>
            <a:off x="239486" y="2197893"/>
            <a:ext cx="11484429" cy="3650038"/>
          </a:xfrm>
          <a:prstGeom prst="rect">
            <a:avLst/>
          </a:prstGeom>
          <a:noFill/>
        </p:spPr>
        <p:txBody>
          <a:bodyPr wrap="square">
            <a:spAutoFit/>
          </a:bodyPr>
          <a:lstStyle/>
          <a:p>
            <a:pPr marL="171450" indent="-171450" algn="just">
              <a:lnSpc>
                <a:spcPct val="107000"/>
              </a:lnSpc>
              <a:spcAft>
                <a:spcPts val="800"/>
              </a:spcAft>
              <a:buFont typeface="Wingdings" panose="05000000000000000000" pitchFamily="2" charset="2"/>
              <a:buChar char="Ø"/>
            </a:pPr>
            <a:r>
              <a:rPr lang="fr-FR" sz="18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fr-FR" sz="1800" u="sng" dirty="0">
                <a:solidFill>
                  <a:srgbClr val="002060"/>
                </a:solidFill>
                <a:latin typeface="Arial" panose="020B0604020202020204" pitchFamily="34" charset="0"/>
                <a:ea typeface="Calibri" panose="020F0502020204030204" pitchFamily="34" charset="0"/>
                <a:cs typeface="Arial" panose="020B0604020202020204" pitchFamily="34" charset="0"/>
              </a:rPr>
              <a:t>Un référentiel du BTS aéronautique datant de 2009  </a:t>
            </a:r>
          </a:p>
          <a:p>
            <a:pPr marL="285750" indent="-285750" algn="just">
              <a:lnSpc>
                <a:spcPct val="107000"/>
              </a:lnSpc>
              <a:spcAft>
                <a:spcPts val="800"/>
              </a:spcAft>
              <a:buFont typeface="Wingdings" panose="05000000000000000000" pitchFamily="2" charset="2"/>
              <a:buChar char="§"/>
            </a:pPr>
            <a:r>
              <a:rPr lang="fr-FR"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Besoin de mettre en conformité le référentiel avec l’obligation réglementaire d’écriture des diplômes en blocs de compétences </a:t>
            </a:r>
          </a:p>
          <a:p>
            <a:pPr marL="285750" indent="-285750" algn="just">
              <a:lnSpc>
                <a:spcPct val="107000"/>
              </a:lnSpc>
              <a:spcAft>
                <a:spcPts val="800"/>
              </a:spcAft>
              <a:buFont typeface="Wingdings" panose="05000000000000000000" pitchFamily="2" charset="2"/>
              <a:buChar char="§"/>
            </a:pPr>
            <a:r>
              <a:rPr lang="fr-FR" sz="1800" dirty="0">
                <a:solidFill>
                  <a:srgbClr val="002060"/>
                </a:solidFill>
                <a:latin typeface="Arial" panose="020B0604020202020204" pitchFamily="34" charset="0"/>
                <a:ea typeface="Calibri" panose="020F0502020204030204" pitchFamily="34" charset="0"/>
                <a:cs typeface="Arial" panose="020B0604020202020204" pitchFamily="34" charset="0"/>
              </a:rPr>
              <a:t>E</a:t>
            </a:r>
            <a:r>
              <a:rPr lang="fr-FR"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t tenir compte des évolutions des besoins métiers et des compétences associées, liées aux nouveautés technologiques, à l’utilisation de nouveaux outils numériques et à l’évolution de nos organisations du travail, dans un cadre de transition écologique primordial pour le secteur</a:t>
            </a:r>
          </a:p>
          <a:p>
            <a:pPr marL="285750" indent="-285750" algn="just">
              <a:lnSpc>
                <a:spcPct val="107000"/>
              </a:lnSpc>
              <a:spcAft>
                <a:spcPts val="800"/>
              </a:spcAft>
              <a:buFont typeface="Wingdings" panose="05000000000000000000" pitchFamily="2" charset="2"/>
              <a:buChar char="§"/>
            </a:pPr>
            <a:endParaRPr lang="fr-FR" sz="18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285750" indent="-285750" algn="just">
              <a:lnSpc>
                <a:spcPct val="107000"/>
              </a:lnSpc>
              <a:spcAft>
                <a:spcPts val="800"/>
              </a:spcAft>
              <a:buFont typeface="Wingdings" panose="05000000000000000000" pitchFamily="2" charset="2"/>
              <a:buChar char="Ø"/>
            </a:pPr>
            <a:r>
              <a:rPr lang="fr-FR" sz="1800" u="sng" dirty="0">
                <a:solidFill>
                  <a:srgbClr val="002060"/>
                </a:solidFill>
                <a:effectLst/>
                <a:latin typeface="Arial" panose="020B0604020202020204" pitchFamily="34" charset="0"/>
                <a:ea typeface="Calibri" panose="020F0502020204030204" pitchFamily="34" charset="0"/>
                <a:cs typeface="Arial" panose="020B0604020202020204" pitchFamily="34" charset="0"/>
              </a:rPr>
              <a:t>Les autres diplômes aéronautiques (CAP, Bac PRO et Mentions complémentaires)</a:t>
            </a:r>
            <a:r>
              <a:rPr lang="fr-FR"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a:t>
            </a:r>
          </a:p>
          <a:p>
            <a:pPr marL="285750" indent="-285750" algn="just">
              <a:lnSpc>
                <a:spcPct val="107000"/>
              </a:lnSpc>
              <a:spcAft>
                <a:spcPts val="800"/>
              </a:spcAft>
              <a:buFont typeface="Wingdings" panose="05000000000000000000" pitchFamily="2" charset="2"/>
              <a:buChar char="§"/>
            </a:pPr>
            <a:r>
              <a:rPr lang="fr-FR"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 Référentiels datent des années 2015/2016, </a:t>
            </a:r>
          </a:p>
          <a:p>
            <a:pPr marL="285750" indent="-285750" algn="just">
              <a:lnSpc>
                <a:spcPct val="107000"/>
              </a:lnSpc>
              <a:spcAft>
                <a:spcPts val="800"/>
              </a:spcAft>
              <a:buFont typeface="Wingdings" panose="05000000000000000000" pitchFamily="2" charset="2"/>
              <a:buChar char="§"/>
            </a:pPr>
            <a:r>
              <a:rPr lang="fr-FR" sz="1800" dirty="0">
                <a:solidFill>
                  <a:srgbClr val="002060"/>
                </a:solidFill>
                <a:latin typeface="Arial" panose="020B0604020202020204" pitchFamily="34" charset="0"/>
                <a:ea typeface="Calibri" panose="020F0502020204030204" pitchFamily="34" charset="0"/>
                <a:cs typeface="Arial" panose="020B0604020202020204" pitchFamily="34" charset="0"/>
              </a:rPr>
              <a:t>S</a:t>
            </a:r>
            <a:r>
              <a:rPr lang="fr-FR" sz="1800" dirty="0">
                <a:solidFill>
                  <a:srgbClr val="002060"/>
                </a:solidFill>
                <a:effectLst/>
                <a:latin typeface="Arial" panose="020B0604020202020204" pitchFamily="34" charset="0"/>
                <a:ea typeface="Calibri" panose="020F0502020204030204" pitchFamily="34" charset="0"/>
                <a:cs typeface="Arial" panose="020B0604020202020204" pitchFamily="34" charset="0"/>
              </a:rPr>
              <a:t>ollicitation de leur prorogation en l’état et leurs révisions à programmer dans les années à venir</a:t>
            </a:r>
          </a:p>
        </p:txBody>
      </p:sp>
      <p:pic>
        <p:nvPicPr>
          <p:cNvPr id="2" name="Image 1" descr="Une image contenant texte, clipart&#10;&#10;Description générée automatiquement">
            <a:extLst>
              <a:ext uri="{FF2B5EF4-FFF2-40B4-BE49-F238E27FC236}">
                <a16:creationId xmlns:a16="http://schemas.microsoft.com/office/drawing/2014/main" id="{05B2EBD7-A614-B3BD-817A-41C7B66083C0}"/>
              </a:ext>
            </a:extLst>
          </p:cNvPr>
          <p:cNvPicPr>
            <a:picLocks noChangeAspect="1"/>
          </p:cNvPicPr>
          <p:nvPr/>
        </p:nvPicPr>
        <p:blipFill>
          <a:blip r:embed="rId2"/>
          <a:stretch>
            <a:fillRect/>
          </a:stretch>
        </p:blipFill>
        <p:spPr>
          <a:xfrm>
            <a:off x="-1" y="-1"/>
            <a:ext cx="4757543" cy="1474839"/>
          </a:xfrm>
          <a:prstGeom prst="rect">
            <a:avLst/>
          </a:prstGeom>
          <a:ln>
            <a:solidFill>
              <a:schemeClr val="bg1"/>
            </a:solidFill>
          </a:ln>
        </p:spPr>
      </p:pic>
      <p:pic>
        <p:nvPicPr>
          <p:cNvPr id="6" name="Image 5">
            <a:extLst>
              <a:ext uri="{FF2B5EF4-FFF2-40B4-BE49-F238E27FC236}">
                <a16:creationId xmlns:a16="http://schemas.microsoft.com/office/drawing/2014/main" id="{79947FEC-5A2A-02FB-190E-3424589657AC}"/>
              </a:ext>
            </a:extLst>
          </p:cNvPr>
          <p:cNvPicPr>
            <a:picLocks noChangeAspect="1"/>
          </p:cNvPicPr>
          <p:nvPr/>
        </p:nvPicPr>
        <p:blipFill rotWithShape="1">
          <a:blip r:embed="rId3"/>
          <a:srcRect l="-169" t="6231" r="74648" b="23983"/>
          <a:stretch/>
        </p:blipFill>
        <p:spPr>
          <a:xfrm>
            <a:off x="9847385" y="11821"/>
            <a:ext cx="2192252" cy="843957"/>
          </a:xfrm>
          <a:prstGeom prst="rect">
            <a:avLst/>
          </a:prstGeom>
        </p:spPr>
      </p:pic>
    </p:spTree>
    <p:extLst>
      <p:ext uri="{BB962C8B-B14F-4D97-AF65-F5344CB8AC3E}">
        <p14:creationId xmlns:p14="http://schemas.microsoft.com/office/powerpoint/2010/main" val="36270521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57B7926-8ADB-DA4D-BC80-31FB756052F0}"/>
              </a:ext>
            </a:extLst>
          </p:cNvPr>
          <p:cNvSpPr>
            <a:spLocks noGrp="1"/>
          </p:cNvSpPr>
          <p:nvPr>
            <p:ph type="ctrTitle"/>
          </p:nvPr>
        </p:nvSpPr>
        <p:spPr>
          <a:xfrm>
            <a:off x="6688310" y="1937859"/>
            <a:ext cx="4942224" cy="1491141"/>
          </a:xfrm>
        </p:spPr>
        <p:txBody>
          <a:bodyPr>
            <a:normAutofit/>
          </a:bodyPr>
          <a:lstStyle/>
          <a:p>
            <a:r>
              <a:rPr lang="fr-FR" sz="4200" dirty="0">
                <a:solidFill>
                  <a:srgbClr val="002060"/>
                </a:solidFill>
              </a:rPr>
              <a:t>CPPNI</a:t>
            </a:r>
          </a:p>
        </p:txBody>
      </p:sp>
      <p:sp>
        <p:nvSpPr>
          <p:cNvPr id="3" name="Sous-titre 2">
            <a:extLst>
              <a:ext uri="{FF2B5EF4-FFF2-40B4-BE49-F238E27FC236}">
                <a16:creationId xmlns:a16="http://schemas.microsoft.com/office/drawing/2014/main" id="{27885965-9DF2-664B-9E2B-64DFCCBA4F46}"/>
              </a:ext>
            </a:extLst>
          </p:cNvPr>
          <p:cNvSpPr>
            <a:spLocks noGrp="1"/>
          </p:cNvSpPr>
          <p:nvPr>
            <p:ph type="subTitle" idx="1"/>
          </p:nvPr>
        </p:nvSpPr>
        <p:spPr>
          <a:xfrm>
            <a:off x="1911587" y="4419600"/>
            <a:ext cx="9421815" cy="889819"/>
          </a:xfrm>
        </p:spPr>
        <p:txBody>
          <a:bodyPr>
            <a:normAutofit/>
          </a:bodyPr>
          <a:lstStyle/>
          <a:p>
            <a:pPr>
              <a:spcAft>
                <a:spcPts val="600"/>
              </a:spcAft>
            </a:pPr>
            <a:r>
              <a:rPr lang="fr-FR" b="1" dirty="0">
                <a:solidFill>
                  <a:srgbClr val="002060"/>
                </a:solidFill>
              </a:rPr>
              <a:t>Rénovation du BTS Aéronautique : les enjeux économiques et industriels</a:t>
            </a:r>
          </a:p>
        </p:txBody>
      </p:sp>
      <p:pic>
        <p:nvPicPr>
          <p:cNvPr id="5" name="Image 4" descr="Une image contenant texte, clipart&#10;&#10;Description générée automatiquement">
            <a:extLst>
              <a:ext uri="{FF2B5EF4-FFF2-40B4-BE49-F238E27FC236}">
                <a16:creationId xmlns:a16="http://schemas.microsoft.com/office/drawing/2014/main" id="{8E37C551-6E47-9C41-91B2-B7ED10B7CC93}"/>
              </a:ext>
            </a:extLst>
          </p:cNvPr>
          <p:cNvPicPr>
            <a:picLocks noChangeAspect="1"/>
          </p:cNvPicPr>
          <p:nvPr/>
        </p:nvPicPr>
        <p:blipFill>
          <a:blip r:embed="rId2"/>
          <a:stretch>
            <a:fillRect/>
          </a:stretch>
        </p:blipFill>
        <p:spPr>
          <a:xfrm>
            <a:off x="1911587" y="1150341"/>
            <a:ext cx="8339722" cy="2585314"/>
          </a:xfrm>
          <a:prstGeom prst="rect">
            <a:avLst/>
          </a:prstGeom>
          <a:ln>
            <a:solidFill>
              <a:schemeClr val="bg1"/>
            </a:solidFill>
          </a:ln>
        </p:spPr>
      </p:pic>
    </p:spTree>
    <p:extLst>
      <p:ext uri="{BB962C8B-B14F-4D97-AF65-F5344CB8AC3E}">
        <p14:creationId xmlns:p14="http://schemas.microsoft.com/office/powerpoint/2010/main" val="2152167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C221042-F821-9CD0-8521-0B6F2A14FC56}"/>
              </a:ext>
            </a:extLst>
          </p:cNvPr>
          <p:cNvPicPr>
            <a:picLocks noChangeAspect="1"/>
          </p:cNvPicPr>
          <p:nvPr/>
        </p:nvPicPr>
        <p:blipFill>
          <a:blip r:embed="rId3"/>
          <a:stretch>
            <a:fillRect/>
          </a:stretch>
        </p:blipFill>
        <p:spPr>
          <a:xfrm>
            <a:off x="244783" y="266271"/>
            <a:ext cx="5851218" cy="6178072"/>
          </a:xfrm>
          <a:prstGeom prst="rect">
            <a:avLst/>
          </a:prstGeom>
        </p:spPr>
      </p:pic>
      <p:pic>
        <p:nvPicPr>
          <p:cNvPr id="5" name="Image 4">
            <a:extLst>
              <a:ext uri="{FF2B5EF4-FFF2-40B4-BE49-F238E27FC236}">
                <a16:creationId xmlns:a16="http://schemas.microsoft.com/office/drawing/2014/main" id="{8DC768CF-C052-4C38-4CFE-7A47C174AB92}"/>
              </a:ext>
            </a:extLst>
          </p:cNvPr>
          <p:cNvPicPr>
            <a:picLocks noChangeAspect="1"/>
          </p:cNvPicPr>
          <p:nvPr/>
        </p:nvPicPr>
        <p:blipFill>
          <a:blip r:embed="rId4"/>
          <a:stretch>
            <a:fillRect/>
          </a:stretch>
        </p:blipFill>
        <p:spPr>
          <a:xfrm>
            <a:off x="6650262" y="450528"/>
            <a:ext cx="5065927" cy="6276044"/>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36121699-555C-38D1-3DE4-DFC17D5BBC31}"/>
              </a:ext>
            </a:extLst>
          </p:cNvPr>
          <p:cNvPicPr>
            <a:picLocks noChangeAspect="1"/>
          </p:cNvPicPr>
          <p:nvPr/>
        </p:nvPicPr>
        <p:blipFill>
          <a:blip r:embed="rId5"/>
          <a:stretch>
            <a:fillRect/>
          </a:stretch>
        </p:blipFill>
        <p:spPr>
          <a:xfrm>
            <a:off x="9335573" y="131428"/>
            <a:ext cx="2611644" cy="809610"/>
          </a:xfrm>
          <a:prstGeom prst="rect">
            <a:avLst/>
          </a:prstGeom>
          <a:ln>
            <a:solidFill>
              <a:schemeClr val="bg1"/>
            </a:solidFill>
          </a:ln>
        </p:spPr>
      </p:pic>
    </p:spTree>
    <p:extLst>
      <p:ext uri="{BB962C8B-B14F-4D97-AF65-F5344CB8AC3E}">
        <p14:creationId xmlns:p14="http://schemas.microsoft.com/office/powerpoint/2010/main" val="3987512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FBA65A7-4F73-2BD4-35BB-287E5050468B}"/>
              </a:ext>
            </a:extLst>
          </p:cNvPr>
          <p:cNvPicPr>
            <a:picLocks noChangeAspect="1"/>
          </p:cNvPicPr>
          <p:nvPr/>
        </p:nvPicPr>
        <p:blipFill>
          <a:blip r:embed="rId2"/>
          <a:stretch>
            <a:fillRect/>
          </a:stretch>
        </p:blipFill>
        <p:spPr>
          <a:xfrm>
            <a:off x="1" y="118952"/>
            <a:ext cx="6096000" cy="6651962"/>
          </a:xfrm>
          <a:prstGeom prst="rect">
            <a:avLst/>
          </a:prstGeom>
        </p:spPr>
      </p:pic>
      <p:pic>
        <p:nvPicPr>
          <p:cNvPr id="5" name="Image 4">
            <a:extLst>
              <a:ext uri="{FF2B5EF4-FFF2-40B4-BE49-F238E27FC236}">
                <a16:creationId xmlns:a16="http://schemas.microsoft.com/office/drawing/2014/main" id="{3908890A-165B-084A-3353-1A461A0D5270}"/>
              </a:ext>
            </a:extLst>
          </p:cNvPr>
          <p:cNvPicPr>
            <a:picLocks noChangeAspect="1"/>
          </p:cNvPicPr>
          <p:nvPr/>
        </p:nvPicPr>
        <p:blipFill>
          <a:blip r:embed="rId3"/>
          <a:stretch>
            <a:fillRect/>
          </a:stretch>
        </p:blipFill>
        <p:spPr>
          <a:xfrm>
            <a:off x="5998335" y="87086"/>
            <a:ext cx="6193666" cy="6770914"/>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1109615D-7AD6-0A2B-789B-8966381D6878}"/>
              </a:ext>
            </a:extLst>
          </p:cNvPr>
          <p:cNvPicPr>
            <a:picLocks noChangeAspect="1"/>
          </p:cNvPicPr>
          <p:nvPr/>
        </p:nvPicPr>
        <p:blipFill rotWithShape="1">
          <a:blip r:embed="rId4"/>
          <a:srcRect r="54588"/>
          <a:stretch/>
        </p:blipFill>
        <p:spPr>
          <a:xfrm>
            <a:off x="126639" y="0"/>
            <a:ext cx="1185967" cy="809610"/>
          </a:xfrm>
          <a:prstGeom prst="rect">
            <a:avLst/>
          </a:prstGeom>
          <a:ln>
            <a:solidFill>
              <a:schemeClr val="bg1"/>
            </a:solidFill>
          </a:ln>
        </p:spPr>
      </p:pic>
    </p:spTree>
    <p:extLst>
      <p:ext uri="{BB962C8B-B14F-4D97-AF65-F5344CB8AC3E}">
        <p14:creationId xmlns:p14="http://schemas.microsoft.com/office/powerpoint/2010/main" val="2540741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2F5F5C9-6C91-11A1-828E-32641C8136BB}"/>
              </a:ext>
            </a:extLst>
          </p:cNvPr>
          <p:cNvPicPr>
            <a:picLocks noChangeAspect="1"/>
          </p:cNvPicPr>
          <p:nvPr/>
        </p:nvPicPr>
        <p:blipFill>
          <a:blip r:embed="rId2"/>
          <a:stretch>
            <a:fillRect/>
          </a:stretch>
        </p:blipFill>
        <p:spPr>
          <a:xfrm>
            <a:off x="270368" y="908252"/>
            <a:ext cx="7480261" cy="5949747"/>
          </a:xfrm>
          <a:prstGeom prst="rect">
            <a:avLst/>
          </a:prstGeom>
        </p:spPr>
      </p:pic>
      <p:pic>
        <p:nvPicPr>
          <p:cNvPr id="5" name="Image 4">
            <a:extLst>
              <a:ext uri="{FF2B5EF4-FFF2-40B4-BE49-F238E27FC236}">
                <a16:creationId xmlns:a16="http://schemas.microsoft.com/office/drawing/2014/main" id="{1E1E5939-662B-341E-5E49-7055448D52D6}"/>
              </a:ext>
            </a:extLst>
          </p:cNvPr>
          <p:cNvPicPr>
            <a:picLocks noChangeAspect="1"/>
          </p:cNvPicPr>
          <p:nvPr/>
        </p:nvPicPr>
        <p:blipFill>
          <a:blip r:embed="rId3"/>
          <a:stretch>
            <a:fillRect/>
          </a:stretch>
        </p:blipFill>
        <p:spPr>
          <a:xfrm>
            <a:off x="7948192" y="2013857"/>
            <a:ext cx="4102293" cy="3657600"/>
          </a:xfrm>
          <a:prstGeom prst="rect">
            <a:avLst/>
          </a:prstGeom>
        </p:spPr>
      </p:pic>
      <p:pic>
        <p:nvPicPr>
          <p:cNvPr id="7" name="Image 6">
            <a:extLst>
              <a:ext uri="{FF2B5EF4-FFF2-40B4-BE49-F238E27FC236}">
                <a16:creationId xmlns:a16="http://schemas.microsoft.com/office/drawing/2014/main" id="{B16CCCB4-3AD6-A0CB-9A69-B786516E03F7}"/>
              </a:ext>
            </a:extLst>
          </p:cNvPr>
          <p:cNvPicPr>
            <a:picLocks noChangeAspect="1"/>
          </p:cNvPicPr>
          <p:nvPr/>
        </p:nvPicPr>
        <p:blipFill>
          <a:blip r:embed="rId4"/>
          <a:stretch>
            <a:fillRect/>
          </a:stretch>
        </p:blipFill>
        <p:spPr>
          <a:xfrm>
            <a:off x="8213599" y="751114"/>
            <a:ext cx="3836886" cy="1067418"/>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FBCAE344-578A-EC6B-D4EC-A92483E1AD2E}"/>
              </a:ext>
            </a:extLst>
          </p:cNvPr>
          <p:cNvPicPr>
            <a:picLocks noChangeAspect="1"/>
          </p:cNvPicPr>
          <p:nvPr/>
        </p:nvPicPr>
        <p:blipFill>
          <a:blip r:embed="rId5"/>
          <a:stretch>
            <a:fillRect/>
          </a:stretch>
        </p:blipFill>
        <p:spPr>
          <a:xfrm>
            <a:off x="0" y="0"/>
            <a:ext cx="2611644" cy="809610"/>
          </a:xfrm>
          <a:prstGeom prst="rect">
            <a:avLst/>
          </a:prstGeom>
          <a:ln>
            <a:solidFill>
              <a:schemeClr val="bg1"/>
            </a:solidFill>
          </a:ln>
        </p:spPr>
      </p:pic>
    </p:spTree>
    <p:extLst>
      <p:ext uri="{BB962C8B-B14F-4D97-AF65-F5344CB8AC3E}">
        <p14:creationId xmlns:p14="http://schemas.microsoft.com/office/powerpoint/2010/main" val="2148373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78720C3-8902-3C07-A952-81CBFBF05141}"/>
              </a:ext>
            </a:extLst>
          </p:cNvPr>
          <p:cNvPicPr>
            <a:picLocks noChangeAspect="1"/>
          </p:cNvPicPr>
          <p:nvPr/>
        </p:nvPicPr>
        <p:blipFill>
          <a:blip r:embed="rId2"/>
          <a:stretch>
            <a:fillRect/>
          </a:stretch>
        </p:blipFill>
        <p:spPr>
          <a:xfrm>
            <a:off x="391886" y="274488"/>
            <a:ext cx="5704114" cy="5940472"/>
          </a:xfrm>
          <a:prstGeom prst="rect">
            <a:avLst/>
          </a:prstGeom>
        </p:spPr>
      </p:pic>
      <p:pic>
        <p:nvPicPr>
          <p:cNvPr id="5" name="Image 4">
            <a:extLst>
              <a:ext uri="{FF2B5EF4-FFF2-40B4-BE49-F238E27FC236}">
                <a16:creationId xmlns:a16="http://schemas.microsoft.com/office/drawing/2014/main" id="{EE15E134-A2CE-2056-C1F7-F13651034E54}"/>
              </a:ext>
            </a:extLst>
          </p:cNvPr>
          <p:cNvPicPr>
            <a:picLocks noChangeAspect="1"/>
          </p:cNvPicPr>
          <p:nvPr/>
        </p:nvPicPr>
        <p:blipFill>
          <a:blip r:embed="rId3"/>
          <a:stretch>
            <a:fillRect/>
          </a:stretch>
        </p:blipFill>
        <p:spPr>
          <a:xfrm>
            <a:off x="7255559" y="2235294"/>
            <a:ext cx="3701143" cy="1084963"/>
          </a:xfrm>
          <a:prstGeom prst="rect">
            <a:avLst/>
          </a:prstGeom>
        </p:spPr>
      </p:pic>
      <p:pic>
        <p:nvPicPr>
          <p:cNvPr id="7" name="Image 6">
            <a:extLst>
              <a:ext uri="{FF2B5EF4-FFF2-40B4-BE49-F238E27FC236}">
                <a16:creationId xmlns:a16="http://schemas.microsoft.com/office/drawing/2014/main" id="{DB592735-D9D3-6105-5E35-F7B13F1F4DDC}"/>
              </a:ext>
            </a:extLst>
          </p:cNvPr>
          <p:cNvPicPr>
            <a:picLocks noChangeAspect="1"/>
          </p:cNvPicPr>
          <p:nvPr/>
        </p:nvPicPr>
        <p:blipFill>
          <a:blip r:embed="rId4"/>
          <a:stretch>
            <a:fillRect/>
          </a:stretch>
        </p:blipFill>
        <p:spPr>
          <a:xfrm>
            <a:off x="7432397" y="4627491"/>
            <a:ext cx="3524305" cy="976087"/>
          </a:xfrm>
          <a:prstGeom prst="rect">
            <a:avLst/>
          </a:prstGeom>
        </p:spPr>
      </p:pic>
      <p:pic>
        <p:nvPicPr>
          <p:cNvPr id="11" name="Image 10">
            <a:extLst>
              <a:ext uri="{FF2B5EF4-FFF2-40B4-BE49-F238E27FC236}">
                <a16:creationId xmlns:a16="http://schemas.microsoft.com/office/drawing/2014/main" id="{B28636F9-C6D2-79C1-0256-AB6306232A91}"/>
              </a:ext>
            </a:extLst>
          </p:cNvPr>
          <p:cNvPicPr>
            <a:picLocks noChangeAspect="1"/>
          </p:cNvPicPr>
          <p:nvPr/>
        </p:nvPicPr>
        <p:blipFill>
          <a:blip r:embed="rId5"/>
          <a:stretch>
            <a:fillRect/>
          </a:stretch>
        </p:blipFill>
        <p:spPr>
          <a:xfrm>
            <a:off x="6872013" y="3564541"/>
            <a:ext cx="4645074" cy="915853"/>
          </a:xfrm>
          <a:prstGeom prst="rect">
            <a:avLst/>
          </a:prstGeom>
        </p:spPr>
      </p:pic>
      <p:pic>
        <p:nvPicPr>
          <p:cNvPr id="13" name="Image 12">
            <a:extLst>
              <a:ext uri="{FF2B5EF4-FFF2-40B4-BE49-F238E27FC236}">
                <a16:creationId xmlns:a16="http://schemas.microsoft.com/office/drawing/2014/main" id="{8C349F81-4219-28F4-3ECA-138DB886D427}"/>
              </a:ext>
            </a:extLst>
          </p:cNvPr>
          <p:cNvPicPr>
            <a:picLocks noChangeAspect="1"/>
          </p:cNvPicPr>
          <p:nvPr/>
        </p:nvPicPr>
        <p:blipFill>
          <a:blip r:embed="rId6"/>
          <a:stretch>
            <a:fillRect/>
          </a:stretch>
        </p:blipFill>
        <p:spPr>
          <a:xfrm>
            <a:off x="6947475" y="1056772"/>
            <a:ext cx="4494148" cy="1255773"/>
          </a:xfrm>
          <a:prstGeom prst="rect">
            <a:avLst/>
          </a:prstGeom>
        </p:spPr>
      </p:pic>
      <p:sp>
        <p:nvSpPr>
          <p:cNvPr id="14" name="ZoneTexte 13">
            <a:extLst>
              <a:ext uri="{FF2B5EF4-FFF2-40B4-BE49-F238E27FC236}">
                <a16:creationId xmlns:a16="http://schemas.microsoft.com/office/drawing/2014/main" id="{4D3662A7-B246-9746-96B7-E0A54232C6ED}"/>
              </a:ext>
            </a:extLst>
          </p:cNvPr>
          <p:cNvSpPr txBox="1"/>
          <p:nvPr/>
        </p:nvSpPr>
        <p:spPr>
          <a:xfrm>
            <a:off x="6451349" y="5799461"/>
            <a:ext cx="5486400" cy="830997"/>
          </a:xfrm>
          <a:prstGeom prst="rect">
            <a:avLst/>
          </a:prstGeom>
          <a:noFill/>
        </p:spPr>
        <p:txBody>
          <a:bodyPr wrap="square" rtlCol="0">
            <a:spAutoFit/>
          </a:bodyPr>
          <a:lstStyle/>
          <a:p>
            <a:pPr algn="ctr"/>
            <a:r>
              <a:rPr lang="fr-FR" sz="2400" b="1" dirty="0">
                <a:solidFill>
                  <a:srgbClr val="002060"/>
                </a:solidFill>
              </a:rPr>
              <a:t>Plus de 4000 contrats en alternance pour 2023</a:t>
            </a:r>
          </a:p>
        </p:txBody>
      </p:sp>
      <p:pic>
        <p:nvPicPr>
          <p:cNvPr id="2" name="Image 1" descr="Une image contenant texte, clipart&#10;&#10;Description générée automatiquement">
            <a:extLst>
              <a:ext uri="{FF2B5EF4-FFF2-40B4-BE49-F238E27FC236}">
                <a16:creationId xmlns:a16="http://schemas.microsoft.com/office/drawing/2014/main" id="{2A1B02BA-A905-804D-AA64-F6789932AE9A}"/>
              </a:ext>
            </a:extLst>
          </p:cNvPr>
          <p:cNvPicPr>
            <a:picLocks noChangeAspect="1"/>
          </p:cNvPicPr>
          <p:nvPr/>
        </p:nvPicPr>
        <p:blipFill>
          <a:blip r:embed="rId7"/>
          <a:stretch>
            <a:fillRect/>
          </a:stretch>
        </p:blipFill>
        <p:spPr>
          <a:xfrm>
            <a:off x="9580356" y="7182"/>
            <a:ext cx="2611644" cy="809610"/>
          </a:xfrm>
          <a:prstGeom prst="rect">
            <a:avLst/>
          </a:prstGeom>
          <a:ln>
            <a:solidFill>
              <a:schemeClr val="bg1"/>
            </a:solidFill>
          </a:ln>
        </p:spPr>
      </p:pic>
    </p:spTree>
    <p:extLst>
      <p:ext uri="{BB962C8B-B14F-4D97-AF65-F5344CB8AC3E}">
        <p14:creationId xmlns:p14="http://schemas.microsoft.com/office/powerpoint/2010/main" val="1262232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8B24F2C-D0C8-23C0-6C87-DDE0D43FBB35}"/>
              </a:ext>
            </a:extLst>
          </p:cNvPr>
          <p:cNvPicPr>
            <a:picLocks noChangeAspect="1"/>
          </p:cNvPicPr>
          <p:nvPr/>
        </p:nvPicPr>
        <p:blipFill>
          <a:blip r:embed="rId2"/>
          <a:stretch>
            <a:fillRect/>
          </a:stretch>
        </p:blipFill>
        <p:spPr>
          <a:xfrm>
            <a:off x="2373086" y="893332"/>
            <a:ext cx="6793454" cy="5573486"/>
          </a:xfrm>
          <a:prstGeom prst="rect">
            <a:avLst/>
          </a:prstGeom>
        </p:spPr>
      </p:pic>
      <p:pic>
        <p:nvPicPr>
          <p:cNvPr id="2" name="Image 1" descr="Une image contenant texte, clipart&#10;&#10;Description générée automatiquement">
            <a:extLst>
              <a:ext uri="{FF2B5EF4-FFF2-40B4-BE49-F238E27FC236}">
                <a16:creationId xmlns:a16="http://schemas.microsoft.com/office/drawing/2014/main" id="{0927707F-4C07-0998-BD83-2FAEE91D3D20}"/>
              </a:ext>
            </a:extLst>
          </p:cNvPr>
          <p:cNvPicPr>
            <a:picLocks noChangeAspect="1"/>
          </p:cNvPicPr>
          <p:nvPr/>
        </p:nvPicPr>
        <p:blipFill>
          <a:blip r:embed="rId3"/>
          <a:stretch>
            <a:fillRect/>
          </a:stretch>
        </p:blipFill>
        <p:spPr>
          <a:xfrm>
            <a:off x="9580356" y="0"/>
            <a:ext cx="2611644" cy="809610"/>
          </a:xfrm>
          <a:prstGeom prst="rect">
            <a:avLst/>
          </a:prstGeom>
          <a:ln>
            <a:solidFill>
              <a:schemeClr val="bg1"/>
            </a:solidFill>
          </a:ln>
        </p:spPr>
      </p:pic>
    </p:spTree>
    <p:extLst>
      <p:ext uri="{BB962C8B-B14F-4D97-AF65-F5344CB8AC3E}">
        <p14:creationId xmlns:p14="http://schemas.microsoft.com/office/powerpoint/2010/main" val="179340811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GIFAS 2018">
  <a:themeElements>
    <a:clrScheme name="Personnalisé 37">
      <a:dk1>
        <a:srgbClr val="1D1D1B"/>
      </a:dk1>
      <a:lt1>
        <a:sysClr val="window" lastClr="FFFFFF"/>
      </a:lt1>
      <a:dk2>
        <a:srgbClr val="1D1D1B"/>
      </a:dk2>
      <a:lt2>
        <a:srgbClr val="FFFFFF"/>
      </a:lt2>
      <a:accent1>
        <a:srgbClr val="1B9DD9"/>
      </a:accent1>
      <a:accent2>
        <a:srgbClr val="005CA9"/>
      </a:accent2>
      <a:accent3>
        <a:srgbClr val="0C3858"/>
      </a:accent3>
      <a:accent4>
        <a:srgbClr val="878787"/>
      </a:accent4>
      <a:accent5>
        <a:srgbClr val="5B9BD5"/>
      </a:accent5>
      <a:accent6>
        <a:srgbClr val="1E4E79"/>
      </a:accent6>
      <a:hlink>
        <a:srgbClr val="2F5496"/>
      </a:hlink>
      <a:folHlink>
        <a:srgbClr val="8EAADB"/>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ème GIFAS 2018" id="{0E60877C-45E2-4C07-8855-64F8CDF729C2}" vid="{2B264FD7-0020-4956-808C-F74B55E4E9B1}"/>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254</TotalTime>
  <Words>427</Words>
  <Application>Microsoft Macintosh PowerPoint</Application>
  <PresentationFormat>Grand écran</PresentationFormat>
  <Paragraphs>44</Paragraphs>
  <Slides>13</Slides>
  <Notes>3</Notes>
  <HiddenSlides>0</HiddenSlides>
  <MMClips>0</MMClips>
  <ScaleCrop>false</ScaleCrop>
  <HeadingPairs>
    <vt:vector size="6" baseType="variant">
      <vt:variant>
        <vt:lpstr>Polices utilisées</vt:lpstr>
      </vt:variant>
      <vt:variant>
        <vt:i4>6</vt:i4>
      </vt:variant>
      <vt:variant>
        <vt:lpstr>Thème</vt:lpstr>
      </vt:variant>
      <vt:variant>
        <vt:i4>2</vt:i4>
      </vt:variant>
      <vt:variant>
        <vt:lpstr>Titres des diapositives</vt:lpstr>
      </vt:variant>
      <vt:variant>
        <vt:i4>13</vt:i4>
      </vt:variant>
    </vt:vector>
  </HeadingPairs>
  <TitlesOfParts>
    <vt:vector size="21" baseType="lpstr">
      <vt:lpstr>Aptos</vt:lpstr>
      <vt:lpstr>Aptos Display</vt:lpstr>
      <vt:lpstr>Arial</vt:lpstr>
      <vt:lpstr>Calibri</vt:lpstr>
      <vt:lpstr>Times New Roman</vt:lpstr>
      <vt:lpstr>Wingdings</vt:lpstr>
      <vt:lpstr>Thème Office</vt:lpstr>
      <vt:lpstr>Thème GIFAS 2018</vt:lpstr>
      <vt:lpstr>Présentation PowerPoint</vt:lpstr>
      <vt:lpstr>Présentation PowerPoint</vt:lpstr>
      <vt:lpstr>Présentation PowerPoint</vt:lpstr>
      <vt:lpstr>CPPNI</vt:lpstr>
      <vt:lpstr>Présentation PowerPoint</vt:lpstr>
      <vt:lpstr>Présentation PowerPoint</vt:lpstr>
      <vt:lpstr>Présentation PowerPoint</vt:lpstr>
      <vt:lpstr>Présentation PowerPoint</vt:lpstr>
      <vt:lpstr>Présentation PowerPoint</vt:lpstr>
      <vt:lpstr>Situation de l’emploi 2023/24</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CPPNI</dc:title>
  <dc:creator>Liete DA COSTA</dc:creator>
  <cp:lastModifiedBy>Pascale Costa</cp:lastModifiedBy>
  <cp:revision>2</cp:revision>
  <cp:lastPrinted>2024-05-14T11:55:05Z</cp:lastPrinted>
  <dcterms:created xsi:type="dcterms:W3CDTF">2024-05-14T08:27:12Z</dcterms:created>
  <dcterms:modified xsi:type="dcterms:W3CDTF">2024-05-15T11:32:37Z</dcterms:modified>
</cp:coreProperties>
</file>