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256" r:id="rId2"/>
    <p:sldId id="258" r:id="rId3"/>
    <p:sldId id="320" r:id="rId4"/>
    <p:sldId id="282" r:id="rId5"/>
    <p:sldId id="284" r:id="rId6"/>
    <p:sldId id="287" r:id="rId7"/>
    <p:sldId id="326" r:id="rId8"/>
    <p:sldId id="268" r:id="rId9"/>
    <p:sldId id="266" r:id="rId10"/>
    <p:sldId id="272" r:id="rId11"/>
    <p:sldId id="261" r:id="rId12"/>
    <p:sldId id="296" r:id="rId13"/>
    <p:sldId id="297" r:id="rId14"/>
    <p:sldId id="299" r:id="rId15"/>
    <p:sldId id="333" r:id="rId16"/>
    <p:sldId id="315" r:id="rId17"/>
    <p:sldId id="300" r:id="rId18"/>
    <p:sldId id="334" r:id="rId19"/>
    <p:sldId id="301" r:id="rId20"/>
    <p:sldId id="337" r:id="rId21"/>
    <p:sldId id="330" r:id="rId22"/>
    <p:sldId id="311" r:id="rId23"/>
    <p:sldId id="329" r:id="rId24"/>
    <p:sldId id="336" r:id="rId25"/>
    <p:sldId id="338" r:id="rId26"/>
    <p:sldId id="339" r:id="rId27"/>
    <p:sldId id="340" r:id="rId28"/>
    <p:sldId id="259" r:id="rId29"/>
  </p:sldIdLst>
  <p:sldSz cx="9144000" cy="5715000" type="screen16x10"/>
  <p:notesSz cx="6858000" cy="9144000"/>
  <p:defaultTextStyle>
    <a:defPPr marL="0" marR="0" indent="0" algn="l" defTabSz="356616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02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95095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36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178308" algn="ctr" defTabSz="95095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36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356616" algn="ctr" defTabSz="95095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36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534924" algn="ctr" defTabSz="95095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36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713232" algn="ctr" defTabSz="95095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36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891540" algn="ctr" defTabSz="95095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36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1069848" algn="ctr" defTabSz="95095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36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1248156" algn="ctr" defTabSz="95095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36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1426464" algn="ctr" defTabSz="95095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36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E0FF"/>
    <a:srgbClr val="10AD9B"/>
    <a:srgbClr val="1EEAD2"/>
    <a:srgbClr val="57C3FF"/>
    <a:srgbClr val="00A2FF"/>
    <a:srgbClr val="B3D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/>
    <p:restoredTop sz="94648"/>
  </p:normalViewPr>
  <p:slideViewPr>
    <p:cSldViewPr snapToGrid="0">
      <p:cViewPr varScale="1">
        <p:scale>
          <a:sx n="115" d="100"/>
          <a:sy n="115" d="100"/>
        </p:scale>
        <p:origin x="200" y="6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5AA87E8-5BD2-4957-95A1-71D9E3F686BA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64E66F4-6A55-4B8A-A286-F5B00D3E6FD0}">
      <dgm:prSet/>
      <dgm:spPr/>
      <dgm:t>
        <a:bodyPr/>
        <a:lstStyle/>
        <a:p>
          <a:r>
            <a:rPr lang="fr-FR" b="1"/>
            <a:t>BTS CIEL – Option A : « Informatique et réseaux »</a:t>
          </a:r>
          <a:endParaRPr lang="en-US"/>
        </a:p>
      </dgm:t>
    </dgm:pt>
    <dgm:pt modelId="{3A24B935-C018-4BBC-8FA4-67ACF9EFB3FD}" type="parTrans" cxnId="{82FF2CE7-7399-4240-8F20-EB66BC3AE1B1}">
      <dgm:prSet/>
      <dgm:spPr/>
      <dgm:t>
        <a:bodyPr/>
        <a:lstStyle/>
        <a:p>
          <a:endParaRPr lang="en-US"/>
        </a:p>
      </dgm:t>
    </dgm:pt>
    <dgm:pt modelId="{E5665E58-86B4-4D1F-B77A-DCB695AE8915}" type="sibTrans" cxnId="{82FF2CE7-7399-4240-8F20-EB66BC3AE1B1}">
      <dgm:prSet/>
      <dgm:spPr/>
      <dgm:t>
        <a:bodyPr/>
        <a:lstStyle/>
        <a:p>
          <a:endParaRPr lang="en-US"/>
        </a:p>
      </dgm:t>
    </dgm:pt>
    <dgm:pt modelId="{E8064429-28E3-408A-AAB5-30731946C21D}">
      <dgm:prSet/>
      <dgm:spPr>
        <a:solidFill>
          <a:srgbClr val="788EB7"/>
        </a:solidFill>
      </dgm:spPr>
      <dgm:t>
        <a:bodyPr/>
        <a:lstStyle/>
        <a:p>
          <a:r>
            <a:rPr lang="fr-FR" b="1"/>
            <a:t>C02 </a:t>
          </a:r>
          <a:r>
            <a:rPr lang="fr-FR"/>
            <a:t>ORGANISER UNE INTERVENTION</a:t>
          </a:r>
          <a:endParaRPr lang="en-US"/>
        </a:p>
      </dgm:t>
    </dgm:pt>
    <dgm:pt modelId="{56BC2785-F813-40C1-8296-91107D3D28FE}" type="parTrans" cxnId="{E19AF078-A129-47F1-B28D-D9E250512B56}">
      <dgm:prSet/>
      <dgm:spPr/>
      <dgm:t>
        <a:bodyPr/>
        <a:lstStyle/>
        <a:p>
          <a:endParaRPr lang="en-US"/>
        </a:p>
      </dgm:t>
    </dgm:pt>
    <dgm:pt modelId="{1870EA9C-28CC-4F81-A1DE-4C07F3E42793}" type="sibTrans" cxnId="{E19AF078-A129-47F1-B28D-D9E250512B56}">
      <dgm:prSet/>
      <dgm:spPr/>
      <dgm:t>
        <a:bodyPr/>
        <a:lstStyle/>
        <a:p>
          <a:endParaRPr lang="en-US"/>
        </a:p>
      </dgm:t>
    </dgm:pt>
    <dgm:pt modelId="{E052A66F-A04D-4EFC-B321-BC67CF56CFDE}">
      <dgm:prSet/>
      <dgm:spPr>
        <a:solidFill>
          <a:srgbClr val="788EB7"/>
        </a:solidFill>
      </dgm:spPr>
      <dgm:t>
        <a:bodyPr/>
        <a:lstStyle/>
        <a:p>
          <a:r>
            <a:rPr lang="fr-FR" b="1"/>
            <a:t>C06 </a:t>
          </a:r>
          <a:r>
            <a:rPr lang="fr-FR"/>
            <a:t>VALIDER UN SYSTÈME INFORMATIQUE</a:t>
          </a:r>
          <a:endParaRPr lang="en-US"/>
        </a:p>
      </dgm:t>
    </dgm:pt>
    <dgm:pt modelId="{2B5847DB-F251-4947-9F4E-8C341079D33C}" type="parTrans" cxnId="{058144E5-FFAD-4DA3-A46F-9AB558063BE4}">
      <dgm:prSet/>
      <dgm:spPr/>
      <dgm:t>
        <a:bodyPr/>
        <a:lstStyle/>
        <a:p>
          <a:endParaRPr lang="en-US"/>
        </a:p>
      </dgm:t>
    </dgm:pt>
    <dgm:pt modelId="{7B5EB5A3-199A-4D03-B4D5-74565264B66D}" type="sibTrans" cxnId="{058144E5-FFAD-4DA3-A46F-9AB558063BE4}">
      <dgm:prSet/>
      <dgm:spPr/>
      <dgm:t>
        <a:bodyPr/>
        <a:lstStyle/>
        <a:p>
          <a:endParaRPr lang="en-US"/>
        </a:p>
      </dgm:t>
    </dgm:pt>
    <dgm:pt modelId="{9BCF9862-728B-4A28-9B55-F2E36D58B700}">
      <dgm:prSet/>
      <dgm:spPr>
        <a:solidFill>
          <a:srgbClr val="788EB7"/>
        </a:solidFill>
      </dgm:spPr>
      <dgm:t>
        <a:bodyPr/>
        <a:lstStyle/>
        <a:p>
          <a:r>
            <a:rPr lang="fr-FR" b="1"/>
            <a:t>C09</a:t>
          </a:r>
          <a:r>
            <a:rPr lang="fr-FR"/>
            <a:t> INSTALLER UN RÉSEAU INFORMATIQUE</a:t>
          </a:r>
          <a:endParaRPr lang="en-US"/>
        </a:p>
      </dgm:t>
    </dgm:pt>
    <dgm:pt modelId="{93816B2F-3515-4DD4-8349-98D39AEB3FF8}" type="parTrans" cxnId="{1133BA52-9BB5-41E3-860D-2016FB801E94}">
      <dgm:prSet/>
      <dgm:spPr/>
      <dgm:t>
        <a:bodyPr/>
        <a:lstStyle/>
        <a:p>
          <a:endParaRPr lang="en-US"/>
        </a:p>
      </dgm:t>
    </dgm:pt>
    <dgm:pt modelId="{4DE5A39C-EFEB-4057-9EC5-7E835E3C610E}" type="sibTrans" cxnId="{1133BA52-9BB5-41E3-860D-2016FB801E94}">
      <dgm:prSet/>
      <dgm:spPr/>
      <dgm:t>
        <a:bodyPr/>
        <a:lstStyle/>
        <a:p>
          <a:endParaRPr lang="en-US"/>
        </a:p>
      </dgm:t>
    </dgm:pt>
    <dgm:pt modelId="{3342AE8C-F37A-496D-8168-2150173EC67C}">
      <dgm:prSet/>
      <dgm:spPr>
        <a:solidFill>
          <a:srgbClr val="788EB7"/>
        </a:solidFill>
      </dgm:spPr>
      <dgm:t>
        <a:bodyPr/>
        <a:lstStyle/>
        <a:p>
          <a:r>
            <a:rPr lang="fr-FR" b="1"/>
            <a:t>C11 </a:t>
          </a:r>
          <a:r>
            <a:rPr lang="fr-FR"/>
            <a:t>MAINTENIR UN RÉSEAU INFORMATIQUE</a:t>
          </a:r>
          <a:endParaRPr lang="en-US"/>
        </a:p>
      </dgm:t>
    </dgm:pt>
    <dgm:pt modelId="{4041CA0F-5A96-40DE-B2EE-D13A05B07226}" type="parTrans" cxnId="{BCEC4B09-3CBA-4838-8604-E64567BF1282}">
      <dgm:prSet/>
      <dgm:spPr/>
      <dgm:t>
        <a:bodyPr/>
        <a:lstStyle/>
        <a:p>
          <a:endParaRPr lang="en-US"/>
        </a:p>
      </dgm:t>
    </dgm:pt>
    <dgm:pt modelId="{FE64FBA0-AFF4-4063-88FB-24897721499E}" type="sibTrans" cxnId="{BCEC4B09-3CBA-4838-8604-E64567BF1282}">
      <dgm:prSet/>
      <dgm:spPr/>
      <dgm:t>
        <a:bodyPr/>
        <a:lstStyle/>
        <a:p>
          <a:endParaRPr lang="en-US"/>
        </a:p>
      </dgm:t>
    </dgm:pt>
    <dgm:pt modelId="{3F89D317-75FE-1045-953F-BD68C5984BAF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31BEB8DB-9778-624E-85EA-85DE18B0C2A7}" type="parTrans" cxnId="{A40D1BF4-2956-DF42-B06B-90CB154FD734}">
      <dgm:prSet/>
      <dgm:spPr/>
      <dgm:t>
        <a:bodyPr/>
        <a:lstStyle/>
        <a:p>
          <a:endParaRPr lang="fr-FR"/>
        </a:p>
      </dgm:t>
    </dgm:pt>
    <dgm:pt modelId="{4615D0AE-6CC4-0C43-A647-0830D22FFF1D}" type="sibTrans" cxnId="{A40D1BF4-2956-DF42-B06B-90CB154FD734}">
      <dgm:prSet/>
      <dgm:spPr/>
      <dgm:t>
        <a:bodyPr/>
        <a:lstStyle/>
        <a:p>
          <a:endParaRPr lang="fr-FR"/>
        </a:p>
      </dgm:t>
    </dgm:pt>
    <dgm:pt modelId="{8761A2B6-E11D-0647-9185-4D7CB78D18BA}" type="pres">
      <dgm:prSet presAssocID="{85AA87E8-5BD2-4957-95A1-71D9E3F686BA}" presName="diagram" presStyleCnt="0">
        <dgm:presLayoutVars>
          <dgm:dir/>
          <dgm:resizeHandles val="exact"/>
        </dgm:presLayoutVars>
      </dgm:prSet>
      <dgm:spPr/>
    </dgm:pt>
    <dgm:pt modelId="{26EDF993-A509-9341-9655-2BF0426F68CC}" type="pres">
      <dgm:prSet presAssocID="{364E66F4-6A55-4B8A-A286-F5B00D3E6FD0}" presName="node" presStyleLbl="node1" presStyleIdx="0" presStyleCnt="6" custLinFactNeighborX="673">
        <dgm:presLayoutVars>
          <dgm:bulletEnabled val="1"/>
        </dgm:presLayoutVars>
      </dgm:prSet>
      <dgm:spPr/>
    </dgm:pt>
    <dgm:pt modelId="{D27A71F4-9568-574E-95F9-89392CB5B1CC}" type="pres">
      <dgm:prSet presAssocID="{E5665E58-86B4-4D1F-B77A-DCB695AE8915}" presName="sibTrans" presStyleCnt="0"/>
      <dgm:spPr/>
    </dgm:pt>
    <dgm:pt modelId="{22997BAD-E771-284C-A848-3E6CB9612201}" type="pres">
      <dgm:prSet presAssocID="{E8064429-28E3-408A-AAB5-30731946C21D}" presName="node" presStyleLbl="node1" presStyleIdx="1" presStyleCnt="6">
        <dgm:presLayoutVars>
          <dgm:bulletEnabled val="1"/>
        </dgm:presLayoutVars>
      </dgm:prSet>
      <dgm:spPr/>
    </dgm:pt>
    <dgm:pt modelId="{5AE038CB-9813-9B42-825B-541E3A874EDA}" type="pres">
      <dgm:prSet presAssocID="{1870EA9C-28CC-4F81-A1DE-4C07F3E42793}" presName="sibTrans" presStyleCnt="0"/>
      <dgm:spPr/>
    </dgm:pt>
    <dgm:pt modelId="{2001C2E2-3072-CC43-9EBB-62445238A1DC}" type="pres">
      <dgm:prSet presAssocID="{E052A66F-A04D-4EFC-B321-BC67CF56CFDE}" presName="node" presStyleLbl="node1" presStyleIdx="2" presStyleCnt="6">
        <dgm:presLayoutVars>
          <dgm:bulletEnabled val="1"/>
        </dgm:presLayoutVars>
      </dgm:prSet>
      <dgm:spPr/>
    </dgm:pt>
    <dgm:pt modelId="{256767E6-3B74-E44F-AD41-AAF40D783B11}" type="pres">
      <dgm:prSet presAssocID="{7B5EB5A3-199A-4D03-B4D5-74565264B66D}" presName="sibTrans" presStyleCnt="0"/>
      <dgm:spPr/>
    </dgm:pt>
    <dgm:pt modelId="{54DE07EB-2AF7-D044-BAD8-5D1618D279FF}" type="pres">
      <dgm:prSet presAssocID="{3F89D317-75FE-1045-953F-BD68C5984BAF}" presName="node" presStyleLbl="node1" presStyleIdx="3" presStyleCnt="6">
        <dgm:presLayoutVars>
          <dgm:bulletEnabled val="1"/>
        </dgm:presLayoutVars>
      </dgm:prSet>
      <dgm:spPr/>
    </dgm:pt>
    <dgm:pt modelId="{0B7F4217-DE69-2C4E-84A4-63F6EA27FC1C}" type="pres">
      <dgm:prSet presAssocID="{4615D0AE-6CC4-0C43-A647-0830D22FFF1D}" presName="sibTrans" presStyleCnt="0"/>
      <dgm:spPr/>
    </dgm:pt>
    <dgm:pt modelId="{EAB6A0CB-4C52-464B-BED5-B979F61261FC}" type="pres">
      <dgm:prSet presAssocID="{9BCF9862-728B-4A28-9B55-F2E36D58B700}" presName="node" presStyleLbl="node1" presStyleIdx="4" presStyleCnt="6">
        <dgm:presLayoutVars>
          <dgm:bulletEnabled val="1"/>
        </dgm:presLayoutVars>
      </dgm:prSet>
      <dgm:spPr/>
    </dgm:pt>
    <dgm:pt modelId="{3D3DF95A-F8F2-154D-AAB4-8D1ED8634268}" type="pres">
      <dgm:prSet presAssocID="{4DE5A39C-EFEB-4057-9EC5-7E835E3C610E}" presName="sibTrans" presStyleCnt="0"/>
      <dgm:spPr/>
    </dgm:pt>
    <dgm:pt modelId="{EE3DCDC4-34A1-E74A-AC33-3CD105383899}" type="pres">
      <dgm:prSet presAssocID="{3342AE8C-F37A-496D-8168-2150173EC67C}" presName="node" presStyleLbl="node1" presStyleIdx="5" presStyleCnt="6">
        <dgm:presLayoutVars>
          <dgm:bulletEnabled val="1"/>
        </dgm:presLayoutVars>
      </dgm:prSet>
      <dgm:spPr/>
    </dgm:pt>
  </dgm:ptLst>
  <dgm:cxnLst>
    <dgm:cxn modelId="{BCEC4B09-3CBA-4838-8604-E64567BF1282}" srcId="{85AA87E8-5BD2-4957-95A1-71D9E3F686BA}" destId="{3342AE8C-F37A-496D-8168-2150173EC67C}" srcOrd="5" destOrd="0" parTransId="{4041CA0F-5A96-40DE-B2EE-D13A05B07226}" sibTransId="{FE64FBA0-AFF4-4063-88FB-24897721499E}"/>
    <dgm:cxn modelId="{C18CD54A-DD8C-904E-B18C-8DD5F477EE2B}" type="presOf" srcId="{9BCF9862-728B-4A28-9B55-F2E36D58B700}" destId="{EAB6A0CB-4C52-464B-BED5-B979F61261FC}" srcOrd="0" destOrd="0" presId="urn:microsoft.com/office/officeart/2005/8/layout/default"/>
    <dgm:cxn modelId="{A858E24A-B640-F643-9570-0873859947C0}" type="presOf" srcId="{E052A66F-A04D-4EFC-B321-BC67CF56CFDE}" destId="{2001C2E2-3072-CC43-9EBB-62445238A1DC}" srcOrd="0" destOrd="0" presId="urn:microsoft.com/office/officeart/2005/8/layout/default"/>
    <dgm:cxn modelId="{1133BA52-9BB5-41E3-860D-2016FB801E94}" srcId="{85AA87E8-5BD2-4957-95A1-71D9E3F686BA}" destId="{9BCF9862-728B-4A28-9B55-F2E36D58B700}" srcOrd="4" destOrd="0" parTransId="{93816B2F-3515-4DD4-8349-98D39AEB3FF8}" sibTransId="{4DE5A39C-EFEB-4057-9EC5-7E835E3C610E}"/>
    <dgm:cxn modelId="{D1EB4A77-99F0-CB49-B100-5173C54FF191}" type="presOf" srcId="{85AA87E8-5BD2-4957-95A1-71D9E3F686BA}" destId="{8761A2B6-E11D-0647-9185-4D7CB78D18BA}" srcOrd="0" destOrd="0" presId="urn:microsoft.com/office/officeart/2005/8/layout/default"/>
    <dgm:cxn modelId="{E19AF078-A129-47F1-B28D-D9E250512B56}" srcId="{85AA87E8-5BD2-4957-95A1-71D9E3F686BA}" destId="{E8064429-28E3-408A-AAB5-30731946C21D}" srcOrd="1" destOrd="0" parTransId="{56BC2785-F813-40C1-8296-91107D3D28FE}" sibTransId="{1870EA9C-28CC-4F81-A1DE-4C07F3E42793}"/>
    <dgm:cxn modelId="{6449517F-0497-0D49-AF87-1D3B8BA29410}" type="presOf" srcId="{3F89D317-75FE-1045-953F-BD68C5984BAF}" destId="{54DE07EB-2AF7-D044-BAD8-5D1618D279FF}" srcOrd="0" destOrd="0" presId="urn:microsoft.com/office/officeart/2005/8/layout/default"/>
    <dgm:cxn modelId="{42748A9C-A89F-1146-80AC-8C7BD2602742}" type="presOf" srcId="{364E66F4-6A55-4B8A-A286-F5B00D3E6FD0}" destId="{26EDF993-A509-9341-9655-2BF0426F68CC}" srcOrd="0" destOrd="0" presId="urn:microsoft.com/office/officeart/2005/8/layout/default"/>
    <dgm:cxn modelId="{DEE0F8B1-AF89-B943-B2EF-126D48B6C5B8}" type="presOf" srcId="{E8064429-28E3-408A-AAB5-30731946C21D}" destId="{22997BAD-E771-284C-A848-3E6CB9612201}" srcOrd="0" destOrd="0" presId="urn:microsoft.com/office/officeart/2005/8/layout/default"/>
    <dgm:cxn modelId="{259DA3CB-A262-154D-B7EA-AFAE2FE2394F}" type="presOf" srcId="{3342AE8C-F37A-496D-8168-2150173EC67C}" destId="{EE3DCDC4-34A1-E74A-AC33-3CD105383899}" srcOrd="0" destOrd="0" presId="urn:microsoft.com/office/officeart/2005/8/layout/default"/>
    <dgm:cxn modelId="{058144E5-FFAD-4DA3-A46F-9AB558063BE4}" srcId="{85AA87E8-5BD2-4957-95A1-71D9E3F686BA}" destId="{E052A66F-A04D-4EFC-B321-BC67CF56CFDE}" srcOrd="2" destOrd="0" parTransId="{2B5847DB-F251-4947-9F4E-8C341079D33C}" sibTransId="{7B5EB5A3-199A-4D03-B4D5-74565264B66D}"/>
    <dgm:cxn modelId="{82FF2CE7-7399-4240-8F20-EB66BC3AE1B1}" srcId="{85AA87E8-5BD2-4957-95A1-71D9E3F686BA}" destId="{364E66F4-6A55-4B8A-A286-F5B00D3E6FD0}" srcOrd="0" destOrd="0" parTransId="{3A24B935-C018-4BBC-8FA4-67ACF9EFB3FD}" sibTransId="{E5665E58-86B4-4D1F-B77A-DCB695AE8915}"/>
    <dgm:cxn modelId="{A40D1BF4-2956-DF42-B06B-90CB154FD734}" srcId="{85AA87E8-5BD2-4957-95A1-71D9E3F686BA}" destId="{3F89D317-75FE-1045-953F-BD68C5984BAF}" srcOrd="3" destOrd="0" parTransId="{31BEB8DB-9778-624E-85EA-85DE18B0C2A7}" sibTransId="{4615D0AE-6CC4-0C43-A647-0830D22FFF1D}"/>
    <dgm:cxn modelId="{9F1E185B-4C0C-AA4A-A1BB-3B4C637E168C}" type="presParOf" srcId="{8761A2B6-E11D-0647-9185-4D7CB78D18BA}" destId="{26EDF993-A509-9341-9655-2BF0426F68CC}" srcOrd="0" destOrd="0" presId="urn:microsoft.com/office/officeart/2005/8/layout/default"/>
    <dgm:cxn modelId="{0AFA9CC9-6F17-0042-8E09-A6ACCBC60F36}" type="presParOf" srcId="{8761A2B6-E11D-0647-9185-4D7CB78D18BA}" destId="{D27A71F4-9568-574E-95F9-89392CB5B1CC}" srcOrd="1" destOrd="0" presId="urn:microsoft.com/office/officeart/2005/8/layout/default"/>
    <dgm:cxn modelId="{E43A1CE4-795D-E246-9E01-18FB46D508D7}" type="presParOf" srcId="{8761A2B6-E11D-0647-9185-4D7CB78D18BA}" destId="{22997BAD-E771-284C-A848-3E6CB9612201}" srcOrd="2" destOrd="0" presId="urn:microsoft.com/office/officeart/2005/8/layout/default"/>
    <dgm:cxn modelId="{6DF602F3-1CFB-3048-B41C-FF186F64D9D4}" type="presParOf" srcId="{8761A2B6-E11D-0647-9185-4D7CB78D18BA}" destId="{5AE038CB-9813-9B42-825B-541E3A874EDA}" srcOrd="3" destOrd="0" presId="urn:microsoft.com/office/officeart/2005/8/layout/default"/>
    <dgm:cxn modelId="{547D7189-C7B4-F348-96C4-29C830ACCB4D}" type="presParOf" srcId="{8761A2B6-E11D-0647-9185-4D7CB78D18BA}" destId="{2001C2E2-3072-CC43-9EBB-62445238A1DC}" srcOrd="4" destOrd="0" presId="urn:microsoft.com/office/officeart/2005/8/layout/default"/>
    <dgm:cxn modelId="{F676C4C1-6292-634C-B9B2-A8578B72CB2C}" type="presParOf" srcId="{8761A2B6-E11D-0647-9185-4D7CB78D18BA}" destId="{256767E6-3B74-E44F-AD41-AAF40D783B11}" srcOrd="5" destOrd="0" presId="urn:microsoft.com/office/officeart/2005/8/layout/default"/>
    <dgm:cxn modelId="{D20A4E5F-67F4-6F47-BF28-82079FE95157}" type="presParOf" srcId="{8761A2B6-E11D-0647-9185-4D7CB78D18BA}" destId="{54DE07EB-2AF7-D044-BAD8-5D1618D279FF}" srcOrd="6" destOrd="0" presId="urn:microsoft.com/office/officeart/2005/8/layout/default"/>
    <dgm:cxn modelId="{97FFE4BD-63F0-6C48-9101-C1481763AE7C}" type="presParOf" srcId="{8761A2B6-E11D-0647-9185-4D7CB78D18BA}" destId="{0B7F4217-DE69-2C4E-84A4-63F6EA27FC1C}" srcOrd="7" destOrd="0" presId="urn:microsoft.com/office/officeart/2005/8/layout/default"/>
    <dgm:cxn modelId="{4348F99A-E183-2047-B8BD-4E6F9F281671}" type="presParOf" srcId="{8761A2B6-E11D-0647-9185-4D7CB78D18BA}" destId="{EAB6A0CB-4C52-464B-BED5-B979F61261FC}" srcOrd="8" destOrd="0" presId="urn:microsoft.com/office/officeart/2005/8/layout/default"/>
    <dgm:cxn modelId="{860A174F-F7E4-984A-805D-A4439EE2C8CC}" type="presParOf" srcId="{8761A2B6-E11D-0647-9185-4D7CB78D18BA}" destId="{3D3DF95A-F8F2-154D-AAB4-8D1ED8634268}" srcOrd="9" destOrd="0" presId="urn:microsoft.com/office/officeart/2005/8/layout/default"/>
    <dgm:cxn modelId="{23C5F7FF-A535-1C41-9EE1-72269C990800}" type="presParOf" srcId="{8761A2B6-E11D-0647-9185-4D7CB78D18BA}" destId="{EE3DCDC4-34A1-E74A-AC33-3CD105383899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FEED3A2-5746-4BB4-B859-96788835D48C}" type="doc">
      <dgm:prSet loTypeId="urn:microsoft.com/office/officeart/2005/8/layout/default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16C0501-E9CB-4DD2-9AAA-E54FF6A49B2E}">
      <dgm:prSet/>
      <dgm:spPr>
        <a:solidFill>
          <a:schemeClr val="accent2"/>
        </a:solidFill>
      </dgm:spPr>
      <dgm:t>
        <a:bodyPr/>
        <a:lstStyle/>
        <a:p>
          <a:r>
            <a:rPr lang="fr-FR" b="1"/>
            <a:t>C02 </a:t>
          </a:r>
          <a:r>
            <a:rPr lang="fr-FR"/>
            <a:t>ORGANISER UNE INTERVENTION</a:t>
          </a:r>
          <a:endParaRPr lang="en-US"/>
        </a:p>
      </dgm:t>
    </dgm:pt>
    <dgm:pt modelId="{5EA2E8D2-DBAA-4021-A519-DD82D094B7C8}" type="parTrans" cxnId="{3B13FFC2-0632-42D8-8FFF-A3C4D3245A2D}">
      <dgm:prSet/>
      <dgm:spPr/>
      <dgm:t>
        <a:bodyPr/>
        <a:lstStyle/>
        <a:p>
          <a:endParaRPr lang="en-US"/>
        </a:p>
      </dgm:t>
    </dgm:pt>
    <dgm:pt modelId="{602298C3-6498-490A-9C4B-5F2E26D9C9DF}" type="sibTrans" cxnId="{3B13FFC2-0632-42D8-8FFF-A3C4D3245A2D}">
      <dgm:prSet/>
      <dgm:spPr/>
      <dgm:t>
        <a:bodyPr/>
        <a:lstStyle/>
        <a:p>
          <a:endParaRPr lang="en-US"/>
        </a:p>
      </dgm:t>
    </dgm:pt>
    <dgm:pt modelId="{B206EB8E-CB4D-4DC6-8182-CFC75B7FB83A}">
      <dgm:prSet/>
      <dgm:spPr>
        <a:solidFill>
          <a:schemeClr val="accent2"/>
        </a:solidFill>
      </dgm:spPr>
      <dgm:t>
        <a:bodyPr/>
        <a:lstStyle/>
        <a:p>
          <a:r>
            <a:rPr lang="fr-FR" b="1"/>
            <a:t>C06 </a:t>
          </a:r>
          <a:r>
            <a:rPr lang="fr-FR"/>
            <a:t>VALIDER UNE STRUCTURE MATÉRIELLE ET LOGICIELLE</a:t>
          </a:r>
          <a:endParaRPr lang="en-US"/>
        </a:p>
      </dgm:t>
    </dgm:pt>
    <dgm:pt modelId="{00F77DFD-2D49-4B1F-B66C-FB0488BFD87A}" type="parTrans" cxnId="{094FCBFD-943A-4A66-99CD-FDD11812BF93}">
      <dgm:prSet/>
      <dgm:spPr/>
      <dgm:t>
        <a:bodyPr/>
        <a:lstStyle/>
        <a:p>
          <a:endParaRPr lang="en-US"/>
        </a:p>
      </dgm:t>
    </dgm:pt>
    <dgm:pt modelId="{07B7B765-D1D6-4834-BE6C-DE4AACEE232D}" type="sibTrans" cxnId="{094FCBFD-943A-4A66-99CD-FDD11812BF93}">
      <dgm:prSet/>
      <dgm:spPr/>
      <dgm:t>
        <a:bodyPr/>
        <a:lstStyle/>
        <a:p>
          <a:endParaRPr lang="en-US"/>
        </a:p>
      </dgm:t>
    </dgm:pt>
    <dgm:pt modelId="{DB688E49-B706-4F9D-B3B6-46BFE5F09A1C}">
      <dgm:prSet/>
      <dgm:spPr>
        <a:solidFill>
          <a:schemeClr val="accent2"/>
        </a:solidFill>
      </dgm:spPr>
      <dgm:t>
        <a:bodyPr/>
        <a:lstStyle/>
        <a:p>
          <a:r>
            <a:rPr lang="fr-FR" b="1"/>
            <a:t>C10</a:t>
          </a:r>
          <a:r>
            <a:rPr lang="fr-FR"/>
            <a:t> EXPLOITER UN RÉSEAU INFORMATIQUE</a:t>
          </a:r>
          <a:endParaRPr lang="en-US"/>
        </a:p>
      </dgm:t>
    </dgm:pt>
    <dgm:pt modelId="{35362E86-5525-40AE-A055-D7ADCEE2EC31}" type="parTrans" cxnId="{A2B4C9C8-75B2-4827-9317-932BCC9D9B8D}">
      <dgm:prSet/>
      <dgm:spPr/>
      <dgm:t>
        <a:bodyPr/>
        <a:lstStyle/>
        <a:p>
          <a:endParaRPr lang="en-US"/>
        </a:p>
      </dgm:t>
    </dgm:pt>
    <dgm:pt modelId="{293E6E0E-5ECF-4ACC-9047-71D11E729C29}" type="sibTrans" cxnId="{A2B4C9C8-75B2-4827-9317-932BCC9D9B8D}">
      <dgm:prSet/>
      <dgm:spPr/>
      <dgm:t>
        <a:bodyPr/>
        <a:lstStyle/>
        <a:p>
          <a:endParaRPr lang="en-US"/>
        </a:p>
      </dgm:t>
    </dgm:pt>
    <dgm:pt modelId="{8B320DAD-CB66-4219-B754-3BF145089404}">
      <dgm:prSet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fr-FR" b="1"/>
            <a:t>BTS CIEL – Option B : « Électronique et réseaux »</a:t>
          </a:r>
          <a:endParaRPr lang="en-US"/>
        </a:p>
      </dgm:t>
    </dgm:pt>
    <dgm:pt modelId="{F3CB1CC1-47E3-4A6B-AED0-7C34814B7A4C}" type="sibTrans" cxnId="{7B1A29D3-BCF0-46D3-9B52-CCB74B42846F}">
      <dgm:prSet/>
      <dgm:spPr/>
      <dgm:t>
        <a:bodyPr/>
        <a:lstStyle/>
        <a:p>
          <a:endParaRPr lang="en-US"/>
        </a:p>
      </dgm:t>
    </dgm:pt>
    <dgm:pt modelId="{EF8E28E7-10C2-412E-B91E-51605F68CF77}" type="parTrans" cxnId="{7B1A29D3-BCF0-46D3-9B52-CCB74B42846F}">
      <dgm:prSet/>
      <dgm:spPr/>
      <dgm:t>
        <a:bodyPr/>
        <a:lstStyle/>
        <a:p>
          <a:endParaRPr lang="en-US"/>
        </a:p>
      </dgm:t>
    </dgm:pt>
    <dgm:pt modelId="{143F7BC7-F8D1-EA45-83D3-7324109B6EF3}">
      <dgm:prSet/>
      <dgm:spPr>
        <a:solidFill>
          <a:schemeClr val="accent2"/>
        </a:solidFill>
      </dgm:spPr>
      <dgm:t>
        <a:bodyPr/>
        <a:lstStyle/>
        <a:p>
          <a:r>
            <a:rPr lang="fr-FR" b="1"/>
            <a:t>C09 </a:t>
          </a:r>
          <a:r>
            <a:rPr lang="fr-FR"/>
            <a:t>INSTALLER UN SYSTÈME ÉLECTRONIQUE OU INFORMATIQUE</a:t>
          </a:r>
          <a:endParaRPr lang="en-US"/>
        </a:p>
      </dgm:t>
    </dgm:pt>
    <dgm:pt modelId="{03A742B4-16E5-F14B-8FC7-BC9F4A8B5732}" type="parTrans" cxnId="{FE1BC1E2-8563-0A46-8769-4016E68B44D4}">
      <dgm:prSet/>
      <dgm:spPr/>
      <dgm:t>
        <a:bodyPr/>
        <a:lstStyle/>
        <a:p>
          <a:endParaRPr lang="fr-FR"/>
        </a:p>
      </dgm:t>
    </dgm:pt>
    <dgm:pt modelId="{806CA111-0644-4E4B-BAF6-41D80F10FB08}" type="sibTrans" cxnId="{FE1BC1E2-8563-0A46-8769-4016E68B44D4}">
      <dgm:prSet/>
      <dgm:spPr/>
      <dgm:t>
        <a:bodyPr/>
        <a:lstStyle/>
        <a:p>
          <a:endParaRPr lang="fr-FR"/>
        </a:p>
      </dgm:t>
    </dgm:pt>
    <dgm:pt modelId="{ADC98981-87AF-2D4C-851D-17C24044853C}">
      <dgm:prSet/>
      <dgm:spPr>
        <a:noFill/>
      </dgm:spPr>
      <dgm:t>
        <a:bodyPr/>
        <a:lstStyle/>
        <a:p>
          <a:endParaRPr lang="en-US"/>
        </a:p>
      </dgm:t>
    </dgm:pt>
    <dgm:pt modelId="{600DE3F2-5D84-E347-AADB-8EA84260C11F}" type="parTrans" cxnId="{FFC22F8D-7981-FE4C-B7ED-DDFC289F0EA6}">
      <dgm:prSet/>
      <dgm:spPr/>
      <dgm:t>
        <a:bodyPr/>
        <a:lstStyle/>
        <a:p>
          <a:endParaRPr lang="fr-FR"/>
        </a:p>
      </dgm:t>
    </dgm:pt>
    <dgm:pt modelId="{162ECC4C-F55C-4C4D-B8A3-278EBB2F03F1}" type="sibTrans" cxnId="{FFC22F8D-7981-FE4C-B7ED-DDFC289F0EA6}">
      <dgm:prSet/>
      <dgm:spPr/>
      <dgm:t>
        <a:bodyPr/>
        <a:lstStyle/>
        <a:p>
          <a:endParaRPr lang="fr-FR"/>
        </a:p>
      </dgm:t>
    </dgm:pt>
    <dgm:pt modelId="{2138C103-F415-404E-AA60-17A6A7147739}" type="pres">
      <dgm:prSet presAssocID="{DFEED3A2-5746-4BB4-B859-96788835D48C}" presName="diagram" presStyleCnt="0">
        <dgm:presLayoutVars>
          <dgm:dir/>
          <dgm:resizeHandles val="exact"/>
        </dgm:presLayoutVars>
      </dgm:prSet>
      <dgm:spPr/>
    </dgm:pt>
    <dgm:pt modelId="{85018E2B-444C-4948-9E7C-7EAD97E48CFE}" type="pres">
      <dgm:prSet presAssocID="{016C0501-E9CB-4DD2-9AAA-E54FF6A49B2E}" presName="node" presStyleLbl="node1" presStyleIdx="0" presStyleCnt="6">
        <dgm:presLayoutVars>
          <dgm:bulletEnabled val="1"/>
        </dgm:presLayoutVars>
      </dgm:prSet>
      <dgm:spPr/>
    </dgm:pt>
    <dgm:pt modelId="{A7E886A3-6AE2-D844-9599-CD8749A248D5}" type="pres">
      <dgm:prSet presAssocID="{602298C3-6498-490A-9C4B-5F2E26D9C9DF}" presName="sibTrans" presStyleCnt="0"/>
      <dgm:spPr/>
    </dgm:pt>
    <dgm:pt modelId="{8951207A-4566-C646-ADEE-FBE3CDDD8E6C}" type="pres">
      <dgm:prSet presAssocID="{B206EB8E-CB4D-4DC6-8182-CFC75B7FB83A}" presName="node" presStyleLbl="node1" presStyleIdx="1" presStyleCnt="6">
        <dgm:presLayoutVars>
          <dgm:bulletEnabled val="1"/>
        </dgm:presLayoutVars>
      </dgm:prSet>
      <dgm:spPr/>
    </dgm:pt>
    <dgm:pt modelId="{C9535DE4-98EF-0841-8324-5B19FF7B31D6}" type="pres">
      <dgm:prSet presAssocID="{07B7B765-D1D6-4834-BE6C-DE4AACEE232D}" presName="sibTrans" presStyleCnt="0"/>
      <dgm:spPr/>
    </dgm:pt>
    <dgm:pt modelId="{17D577AC-C026-334E-8383-F2271F2A078B}" type="pres">
      <dgm:prSet presAssocID="{8B320DAD-CB66-4219-B754-3BF145089404}" presName="node" presStyleLbl="node1" presStyleIdx="2" presStyleCnt="6">
        <dgm:presLayoutVars>
          <dgm:bulletEnabled val="1"/>
        </dgm:presLayoutVars>
      </dgm:prSet>
      <dgm:spPr/>
    </dgm:pt>
    <dgm:pt modelId="{C5336C99-B635-6D42-9748-387C29E81625}" type="pres">
      <dgm:prSet presAssocID="{F3CB1CC1-47E3-4A6B-AED0-7C34814B7A4C}" presName="sibTrans" presStyleCnt="0"/>
      <dgm:spPr/>
    </dgm:pt>
    <dgm:pt modelId="{9050A3B4-1CA9-9C44-8BB0-F3814AB2BF84}" type="pres">
      <dgm:prSet presAssocID="{143F7BC7-F8D1-EA45-83D3-7324109B6EF3}" presName="node" presStyleLbl="node1" presStyleIdx="3" presStyleCnt="6">
        <dgm:presLayoutVars>
          <dgm:bulletEnabled val="1"/>
        </dgm:presLayoutVars>
      </dgm:prSet>
      <dgm:spPr/>
    </dgm:pt>
    <dgm:pt modelId="{21C5FA13-5D1F-4241-ABDD-2D6F24EBBA0B}" type="pres">
      <dgm:prSet presAssocID="{806CA111-0644-4E4B-BAF6-41D80F10FB08}" presName="sibTrans" presStyleCnt="0"/>
      <dgm:spPr/>
    </dgm:pt>
    <dgm:pt modelId="{E801D78E-5A06-424E-8370-03146310BACC}" type="pres">
      <dgm:prSet presAssocID="{DB688E49-B706-4F9D-B3B6-46BFE5F09A1C}" presName="node" presStyleLbl="node1" presStyleIdx="4" presStyleCnt="6">
        <dgm:presLayoutVars>
          <dgm:bulletEnabled val="1"/>
        </dgm:presLayoutVars>
      </dgm:prSet>
      <dgm:spPr/>
    </dgm:pt>
    <dgm:pt modelId="{79D6764C-19FA-E24E-9B66-4277ECC25058}" type="pres">
      <dgm:prSet presAssocID="{293E6E0E-5ECF-4ACC-9047-71D11E729C29}" presName="sibTrans" presStyleCnt="0"/>
      <dgm:spPr/>
    </dgm:pt>
    <dgm:pt modelId="{68D44DE6-E54C-FB44-B633-970A52F69407}" type="pres">
      <dgm:prSet presAssocID="{ADC98981-87AF-2D4C-851D-17C24044853C}" presName="node" presStyleLbl="node1" presStyleIdx="5" presStyleCnt="6">
        <dgm:presLayoutVars>
          <dgm:bulletEnabled val="1"/>
        </dgm:presLayoutVars>
      </dgm:prSet>
      <dgm:spPr/>
    </dgm:pt>
  </dgm:ptLst>
  <dgm:cxnLst>
    <dgm:cxn modelId="{B1B4CC18-96E7-914B-B07C-1034ECC8EAFE}" type="presOf" srcId="{ADC98981-87AF-2D4C-851D-17C24044853C}" destId="{68D44DE6-E54C-FB44-B633-970A52F69407}" srcOrd="0" destOrd="0" presId="urn:microsoft.com/office/officeart/2005/8/layout/default"/>
    <dgm:cxn modelId="{C6FAD72C-04B0-D84A-B3E3-D7D42332FA92}" type="presOf" srcId="{B206EB8E-CB4D-4DC6-8182-CFC75B7FB83A}" destId="{8951207A-4566-C646-ADEE-FBE3CDDD8E6C}" srcOrd="0" destOrd="0" presId="urn:microsoft.com/office/officeart/2005/8/layout/default"/>
    <dgm:cxn modelId="{FFC22F8D-7981-FE4C-B7ED-DDFC289F0EA6}" srcId="{DFEED3A2-5746-4BB4-B859-96788835D48C}" destId="{ADC98981-87AF-2D4C-851D-17C24044853C}" srcOrd="5" destOrd="0" parTransId="{600DE3F2-5D84-E347-AADB-8EA84260C11F}" sibTransId="{162ECC4C-F55C-4C4D-B8A3-278EBB2F03F1}"/>
    <dgm:cxn modelId="{3B13FFC2-0632-42D8-8FFF-A3C4D3245A2D}" srcId="{DFEED3A2-5746-4BB4-B859-96788835D48C}" destId="{016C0501-E9CB-4DD2-9AAA-E54FF6A49B2E}" srcOrd="0" destOrd="0" parTransId="{5EA2E8D2-DBAA-4021-A519-DD82D094B7C8}" sibTransId="{602298C3-6498-490A-9C4B-5F2E26D9C9DF}"/>
    <dgm:cxn modelId="{A2B4C9C8-75B2-4827-9317-932BCC9D9B8D}" srcId="{DFEED3A2-5746-4BB4-B859-96788835D48C}" destId="{DB688E49-B706-4F9D-B3B6-46BFE5F09A1C}" srcOrd="4" destOrd="0" parTransId="{35362E86-5525-40AE-A055-D7ADCEE2EC31}" sibTransId="{293E6E0E-5ECF-4ACC-9047-71D11E729C29}"/>
    <dgm:cxn modelId="{3B7DD9CD-1D78-FC49-8EEE-6EFCDD0B974C}" type="presOf" srcId="{8B320DAD-CB66-4219-B754-3BF145089404}" destId="{17D577AC-C026-334E-8383-F2271F2A078B}" srcOrd="0" destOrd="0" presId="urn:microsoft.com/office/officeart/2005/8/layout/default"/>
    <dgm:cxn modelId="{7B1A29D3-BCF0-46D3-9B52-CCB74B42846F}" srcId="{DFEED3A2-5746-4BB4-B859-96788835D48C}" destId="{8B320DAD-CB66-4219-B754-3BF145089404}" srcOrd="2" destOrd="0" parTransId="{EF8E28E7-10C2-412E-B91E-51605F68CF77}" sibTransId="{F3CB1CC1-47E3-4A6B-AED0-7C34814B7A4C}"/>
    <dgm:cxn modelId="{B55565D3-D46C-7249-972A-B240BD41EECD}" type="presOf" srcId="{016C0501-E9CB-4DD2-9AAA-E54FF6A49B2E}" destId="{85018E2B-444C-4948-9E7C-7EAD97E48CFE}" srcOrd="0" destOrd="0" presId="urn:microsoft.com/office/officeart/2005/8/layout/default"/>
    <dgm:cxn modelId="{14234BDC-102F-DE49-86C4-9FF0E9CAE0B3}" type="presOf" srcId="{DB688E49-B706-4F9D-B3B6-46BFE5F09A1C}" destId="{E801D78E-5A06-424E-8370-03146310BACC}" srcOrd="0" destOrd="0" presId="urn:microsoft.com/office/officeart/2005/8/layout/default"/>
    <dgm:cxn modelId="{D35301DF-5DF2-7944-BA2F-93CA0F3264D0}" type="presOf" srcId="{DFEED3A2-5746-4BB4-B859-96788835D48C}" destId="{2138C103-F415-404E-AA60-17A6A7147739}" srcOrd="0" destOrd="0" presId="urn:microsoft.com/office/officeart/2005/8/layout/default"/>
    <dgm:cxn modelId="{FE1BC1E2-8563-0A46-8769-4016E68B44D4}" srcId="{DFEED3A2-5746-4BB4-B859-96788835D48C}" destId="{143F7BC7-F8D1-EA45-83D3-7324109B6EF3}" srcOrd="3" destOrd="0" parTransId="{03A742B4-16E5-F14B-8FC7-BC9F4A8B5732}" sibTransId="{806CA111-0644-4E4B-BAF6-41D80F10FB08}"/>
    <dgm:cxn modelId="{C41DB7F3-4C80-F844-A2BE-73F5E30F5A45}" type="presOf" srcId="{143F7BC7-F8D1-EA45-83D3-7324109B6EF3}" destId="{9050A3B4-1CA9-9C44-8BB0-F3814AB2BF84}" srcOrd="0" destOrd="0" presId="urn:microsoft.com/office/officeart/2005/8/layout/default"/>
    <dgm:cxn modelId="{094FCBFD-943A-4A66-99CD-FDD11812BF93}" srcId="{DFEED3A2-5746-4BB4-B859-96788835D48C}" destId="{B206EB8E-CB4D-4DC6-8182-CFC75B7FB83A}" srcOrd="1" destOrd="0" parTransId="{00F77DFD-2D49-4B1F-B66C-FB0488BFD87A}" sibTransId="{07B7B765-D1D6-4834-BE6C-DE4AACEE232D}"/>
    <dgm:cxn modelId="{0B4EF78D-6FEF-F74D-A50A-5645399468CA}" type="presParOf" srcId="{2138C103-F415-404E-AA60-17A6A7147739}" destId="{85018E2B-444C-4948-9E7C-7EAD97E48CFE}" srcOrd="0" destOrd="0" presId="urn:microsoft.com/office/officeart/2005/8/layout/default"/>
    <dgm:cxn modelId="{306E6D9C-78BE-6946-9FA4-404835212FB3}" type="presParOf" srcId="{2138C103-F415-404E-AA60-17A6A7147739}" destId="{A7E886A3-6AE2-D844-9599-CD8749A248D5}" srcOrd="1" destOrd="0" presId="urn:microsoft.com/office/officeart/2005/8/layout/default"/>
    <dgm:cxn modelId="{85C19EE6-1A6C-AC4D-B5A5-249FFF4BCC34}" type="presParOf" srcId="{2138C103-F415-404E-AA60-17A6A7147739}" destId="{8951207A-4566-C646-ADEE-FBE3CDDD8E6C}" srcOrd="2" destOrd="0" presId="urn:microsoft.com/office/officeart/2005/8/layout/default"/>
    <dgm:cxn modelId="{8BE9B052-FDC1-1647-B767-1469F4DD0959}" type="presParOf" srcId="{2138C103-F415-404E-AA60-17A6A7147739}" destId="{C9535DE4-98EF-0841-8324-5B19FF7B31D6}" srcOrd="3" destOrd="0" presId="urn:microsoft.com/office/officeart/2005/8/layout/default"/>
    <dgm:cxn modelId="{42EC81A3-4DEC-1C42-B58D-2B563D123889}" type="presParOf" srcId="{2138C103-F415-404E-AA60-17A6A7147739}" destId="{17D577AC-C026-334E-8383-F2271F2A078B}" srcOrd="4" destOrd="0" presId="urn:microsoft.com/office/officeart/2005/8/layout/default"/>
    <dgm:cxn modelId="{443ED0E7-B5DE-C34E-9F52-2C0745715202}" type="presParOf" srcId="{2138C103-F415-404E-AA60-17A6A7147739}" destId="{C5336C99-B635-6D42-9748-387C29E81625}" srcOrd="5" destOrd="0" presId="urn:microsoft.com/office/officeart/2005/8/layout/default"/>
    <dgm:cxn modelId="{D597A97E-B481-6B45-9C54-102D559BDDD3}" type="presParOf" srcId="{2138C103-F415-404E-AA60-17A6A7147739}" destId="{9050A3B4-1CA9-9C44-8BB0-F3814AB2BF84}" srcOrd="6" destOrd="0" presId="urn:microsoft.com/office/officeart/2005/8/layout/default"/>
    <dgm:cxn modelId="{8EB973F6-3962-7A4D-AF24-A7DBDA6E9B28}" type="presParOf" srcId="{2138C103-F415-404E-AA60-17A6A7147739}" destId="{21C5FA13-5D1F-4241-ABDD-2D6F24EBBA0B}" srcOrd="7" destOrd="0" presId="urn:microsoft.com/office/officeart/2005/8/layout/default"/>
    <dgm:cxn modelId="{564B9AEF-7B9C-C846-8C6D-0D3C37763F74}" type="presParOf" srcId="{2138C103-F415-404E-AA60-17A6A7147739}" destId="{E801D78E-5A06-424E-8370-03146310BACC}" srcOrd="8" destOrd="0" presId="urn:microsoft.com/office/officeart/2005/8/layout/default"/>
    <dgm:cxn modelId="{973032E2-EEC2-1E42-A30B-06C11CA87BE5}" type="presParOf" srcId="{2138C103-F415-404E-AA60-17A6A7147739}" destId="{79D6764C-19FA-E24E-9B66-4277ECC25058}" srcOrd="9" destOrd="0" presId="urn:microsoft.com/office/officeart/2005/8/layout/default"/>
    <dgm:cxn modelId="{4CFB71B1-5997-EE44-95E6-5E9E155CBDB1}" type="presParOf" srcId="{2138C103-F415-404E-AA60-17A6A7147739}" destId="{68D44DE6-E54C-FB44-B633-970A52F69407}" srcOrd="10" destOrd="0" presId="urn:microsoft.com/office/officeart/2005/8/layout/default"/>
  </dgm:cxnLst>
  <dgm:bg>
    <a:noFill/>
  </dgm:bg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5AA87E8-5BD2-4957-95A1-71D9E3F686BA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64E66F4-6A55-4B8A-A286-F5B00D3E6FD0}">
      <dgm:prSet/>
      <dgm:spPr/>
      <dgm:t>
        <a:bodyPr/>
        <a:lstStyle/>
        <a:p>
          <a:r>
            <a:rPr lang="fr-FR" b="1"/>
            <a:t>BTS CIEL – Option A : « Informatique et réseaux »</a:t>
          </a:r>
          <a:endParaRPr lang="en-US"/>
        </a:p>
      </dgm:t>
    </dgm:pt>
    <dgm:pt modelId="{3A24B935-C018-4BBC-8FA4-67ACF9EFB3FD}" type="parTrans" cxnId="{82FF2CE7-7399-4240-8F20-EB66BC3AE1B1}">
      <dgm:prSet/>
      <dgm:spPr/>
      <dgm:t>
        <a:bodyPr/>
        <a:lstStyle/>
        <a:p>
          <a:endParaRPr lang="en-US"/>
        </a:p>
      </dgm:t>
    </dgm:pt>
    <dgm:pt modelId="{E5665E58-86B4-4D1F-B77A-DCB695AE8915}" type="sibTrans" cxnId="{82FF2CE7-7399-4240-8F20-EB66BC3AE1B1}">
      <dgm:prSet/>
      <dgm:spPr/>
      <dgm:t>
        <a:bodyPr/>
        <a:lstStyle/>
        <a:p>
          <a:endParaRPr lang="en-US"/>
        </a:p>
      </dgm:t>
    </dgm:pt>
    <dgm:pt modelId="{28E4F321-E53D-4C7B-A939-AB99A44EA4AE}">
      <dgm:prSet/>
      <dgm:spPr>
        <a:solidFill>
          <a:srgbClr val="788EB7"/>
        </a:solidFill>
      </dgm:spPr>
      <dgm:t>
        <a:bodyPr/>
        <a:lstStyle/>
        <a:p>
          <a:r>
            <a:rPr lang="fr-FR" b="1"/>
            <a:t>C04 </a:t>
          </a:r>
          <a:r>
            <a:rPr lang="fr-FR"/>
            <a:t>ANALYSER UN SYSTÈME INFORMATIQUE</a:t>
          </a:r>
          <a:endParaRPr lang="en-US"/>
        </a:p>
      </dgm:t>
    </dgm:pt>
    <dgm:pt modelId="{EEF3AAF2-1783-40BC-BBE9-84B3E210B3AC}" type="parTrans" cxnId="{86FDB821-6672-4543-9C39-62ABC50BCCE5}">
      <dgm:prSet/>
      <dgm:spPr/>
      <dgm:t>
        <a:bodyPr/>
        <a:lstStyle/>
        <a:p>
          <a:endParaRPr lang="en-US"/>
        </a:p>
      </dgm:t>
    </dgm:pt>
    <dgm:pt modelId="{59EB6BE9-0233-463B-A776-FF95626D72A1}" type="sibTrans" cxnId="{86FDB821-6672-4543-9C39-62ABC50BCCE5}">
      <dgm:prSet/>
      <dgm:spPr/>
      <dgm:t>
        <a:bodyPr/>
        <a:lstStyle/>
        <a:p>
          <a:endParaRPr lang="en-US"/>
        </a:p>
      </dgm:t>
    </dgm:pt>
    <dgm:pt modelId="{FBB4C226-4E56-4298-9079-DAA144BCD689}">
      <dgm:prSet/>
      <dgm:spPr>
        <a:solidFill>
          <a:srgbClr val="788EB7"/>
        </a:solidFill>
      </dgm:spPr>
      <dgm:t>
        <a:bodyPr/>
        <a:lstStyle/>
        <a:p>
          <a:r>
            <a:rPr lang="fr-FR" b="1"/>
            <a:t>C05 </a:t>
          </a:r>
          <a:r>
            <a:rPr lang="fr-FR"/>
            <a:t>CONCEVOIR UN SYSTÈME INFORMATIQUE</a:t>
          </a:r>
          <a:endParaRPr lang="en-US"/>
        </a:p>
      </dgm:t>
    </dgm:pt>
    <dgm:pt modelId="{2BAB476E-9C20-487A-94A0-66EC1B2FD331}" type="parTrans" cxnId="{4F86DB27-F858-44BA-A9A7-2DE41E292A95}">
      <dgm:prSet/>
      <dgm:spPr/>
      <dgm:t>
        <a:bodyPr/>
        <a:lstStyle/>
        <a:p>
          <a:endParaRPr lang="en-US"/>
        </a:p>
      </dgm:t>
    </dgm:pt>
    <dgm:pt modelId="{73D86996-9E6A-49C4-960E-6F4022D38FE8}" type="sibTrans" cxnId="{4F86DB27-F858-44BA-A9A7-2DE41E292A95}">
      <dgm:prSet/>
      <dgm:spPr/>
      <dgm:t>
        <a:bodyPr/>
        <a:lstStyle/>
        <a:p>
          <a:endParaRPr lang="en-US"/>
        </a:p>
      </dgm:t>
    </dgm:pt>
    <dgm:pt modelId="{4F74D593-EDDD-B946-8756-673B0C02628F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A6B58434-4D13-BB48-BCAB-8386D99EC0C9}" type="parTrans" cxnId="{BFCEB21A-B4B0-F14E-A08C-A4BA25922995}">
      <dgm:prSet/>
      <dgm:spPr/>
      <dgm:t>
        <a:bodyPr/>
        <a:lstStyle/>
        <a:p>
          <a:endParaRPr lang="fr-FR"/>
        </a:p>
      </dgm:t>
    </dgm:pt>
    <dgm:pt modelId="{1DB913B2-04EA-DB49-A72C-A3C49856ED8F}" type="sibTrans" cxnId="{BFCEB21A-B4B0-F14E-A08C-A4BA25922995}">
      <dgm:prSet/>
      <dgm:spPr/>
      <dgm:t>
        <a:bodyPr/>
        <a:lstStyle/>
        <a:p>
          <a:endParaRPr lang="fr-FR"/>
        </a:p>
      </dgm:t>
    </dgm:pt>
    <dgm:pt modelId="{8761A2B6-E11D-0647-9185-4D7CB78D18BA}" type="pres">
      <dgm:prSet presAssocID="{85AA87E8-5BD2-4957-95A1-71D9E3F686BA}" presName="diagram" presStyleCnt="0">
        <dgm:presLayoutVars>
          <dgm:dir/>
          <dgm:resizeHandles val="exact"/>
        </dgm:presLayoutVars>
      </dgm:prSet>
      <dgm:spPr/>
    </dgm:pt>
    <dgm:pt modelId="{26EDF993-A509-9341-9655-2BF0426F68CC}" type="pres">
      <dgm:prSet presAssocID="{364E66F4-6A55-4B8A-A286-F5B00D3E6FD0}" presName="node" presStyleLbl="node1" presStyleIdx="0" presStyleCnt="4" custLinFactNeighborX="-2036" custLinFactNeighborY="8333">
        <dgm:presLayoutVars>
          <dgm:bulletEnabled val="1"/>
        </dgm:presLayoutVars>
      </dgm:prSet>
      <dgm:spPr/>
    </dgm:pt>
    <dgm:pt modelId="{D27A71F4-9568-574E-95F9-89392CB5B1CC}" type="pres">
      <dgm:prSet presAssocID="{E5665E58-86B4-4D1F-B77A-DCB695AE8915}" presName="sibTrans" presStyleCnt="0"/>
      <dgm:spPr/>
    </dgm:pt>
    <dgm:pt modelId="{D8CAD4FD-71CD-D54D-AF2A-44AF68E8EF71}" type="pres">
      <dgm:prSet presAssocID="{4F74D593-EDDD-B946-8756-673B0C02628F}" presName="node" presStyleLbl="node1" presStyleIdx="1" presStyleCnt="4">
        <dgm:presLayoutVars>
          <dgm:bulletEnabled val="1"/>
        </dgm:presLayoutVars>
      </dgm:prSet>
      <dgm:spPr/>
    </dgm:pt>
    <dgm:pt modelId="{E1EBAF15-1997-9B49-B6E2-E3AA06C02466}" type="pres">
      <dgm:prSet presAssocID="{1DB913B2-04EA-DB49-A72C-A3C49856ED8F}" presName="sibTrans" presStyleCnt="0"/>
      <dgm:spPr/>
    </dgm:pt>
    <dgm:pt modelId="{2EBB9FA5-42CC-F14B-9D9C-3639DBBA9B5A}" type="pres">
      <dgm:prSet presAssocID="{28E4F321-E53D-4C7B-A939-AB99A44EA4AE}" presName="node" presStyleLbl="node1" presStyleIdx="2" presStyleCnt="4">
        <dgm:presLayoutVars>
          <dgm:bulletEnabled val="1"/>
        </dgm:presLayoutVars>
      </dgm:prSet>
      <dgm:spPr/>
    </dgm:pt>
    <dgm:pt modelId="{E9203BA8-EF64-5241-A496-FB6C7A62502A}" type="pres">
      <dgm:prSet presAssocID="{59EB6BE9-0233-463B-A776-FF95626D72A1}" presName="sibTrans" presStyleCnt="0"/>
      <dgm:spPr/>
    </dgm:pt>
    <dgm:pt modelId="{BCC40BBD-EFA2-AD45-82F0-D25C0F64C565}" type="pres">
      <dgm:prSet presAssocID="{FBB4C226-4E56-4298-9079-DAA144BCD689}" presName="node" presStyleLbl="node1" presStyleIdx="3" presStyleCnt="4" custLinFactNeighborY="0">
        <dgm:presLayoutVars>
          <dgm:bulletEnabled val="1"/>
        </dgm:presLayoutVars>
      </dgm:prSet>
      <dgm:spPr/>
    </dgm:pt>
  </dgm:ptLst>
  <dgm:cxnLst>
    <dgm:cxn modelId="{BFCEB21A-B4B0-F14E-A08C-A4BA25922995}" srcId="{85AA87E8-5BD2-4957-95A1-71D9E3F686BA}" destId="{4F74D593-EDDD-B946-8756-673B0C02628F}" srcOrd="1" destOrd="0" parTransId="{A6B58434-4D13-BB48-BCAB-8386D99EC0C9}" sibTransId="{1DB913B2-04EA-DB49-A72C-A3C49856ED8F}"/>
    <dgm:cxn modelId="{86FDB821-6672-4543-9C39-62ABC50BCCE5}" srcId="{85AA87E8-5BD2-4957-95A1-71D9E3F686BA}" destId="{28E4F321-E53D-4C7B-A939-AB99A44EA4AE}" srcOrd="2" destOrd="0" parTransId="{EEF3AAF2-1783-40BC-BBE9-84B3E210B3AC}" sibTransId="{59EB6BE9-0233-463B-A776-FF95626D72A1}"/>
    <dgm:cxn modelId="{4F86DB27-F858-44BA-A9A7-2DE41E292A95}" srcId="{85AA87E8-5BD2-4957-95A1-71D9E3F686BA}" destId="{FBB4C226-4E56-4298-9079-DAA144BCD689}" srcOrd="3" destOrd="0" parTransId="{2BAB476E-9C20-487A-94A0-66EC1B2FD331}" sibTransId="{73D86996-9E6A-49C4-960E-6F4022D38FE8}"/>
    <dgm:cxn modelId="{D1EB4A77-99F0-CB49-B100-5173C54FF191}" type="presOf" srcId="{85AA87E8-5BD2-4957-95A1-71D9E3F686BA}" destId="{8761A2B6-E11D-0647-9185-4D7CB78D18BA}" srcOrd="0" destOrd="0" presId="urn:microsoft.com/office/officeart/2005/8/layout/default"/>
    <dgm:cxn modelId="{EF6B3789-7184-D64A-93E7-3C2B7E45D00C}" type="presOf" srcId="{FBB4C226-4E56-4298-9079-DAA144BCD689}" destId="{BCC40BBD-EFA2-AD45-82F0-D25C0F64C565}" srcOrd="0" destOrd="0" presId="urn:microsoft.com/office/officeart/2005/8/layout/default"/>
    <dgm:cxn modelId="{C67C749A-422D-B94E-A3F4-696AFD3A0D3D}" type="presOf" srcId="{28E4F321-E53D-4C7B-A939-AB99A44EA4AE}" destId="{2EBB9FA5-42CC-F14B-9D9C-3639DBBA9B5A}" srcOrd="0" destOrd="0" presId="urn:microsoft.com/office/officeart/2005/8/layout/default"/>
    <dgm:cxn modelId="{42748A9C-A89F-1146-80AC-8C7BD2602742}" type="presOf" srcId="{364E66F4-6A55-4B8A-A286-F5B00D3E6FD0}" destId="{26EDF993-A509-9341-9655-2BF0426F68CC}" srcOrd="0" destOrd="0" presId="urn:microsoft.com/office/officeart/2005/8/layout/default"/>
    <dgm:cxn modelId="{8C41E1AD-81EE-A648-87B3-34EEEEFDDA70}" type="presOf" srcId="{4F74D593-EDDD-B946-8756-673B0C02628F}" destId="{D8CAD4FD-71CD-D54D-AF2A-44AF68E8EF71}" srcOrd="0" destOrd="0" presId="urn:microsoft.com/office/officeart/2005/8/layout/default"/>
    <dgm:cxn modelId="{82FF2CE7-7399-4240-8F20-EB66BC3AE1B1}" srcId="{85AA87E8-5BD2-4957-95A1-71D9E3F686BA}" destId="{364E66F4-6A55-4B8A-A286-F5B00D3E6FD0}" srcOrd="0" destOrd="0" parTransId="{3A24B935-C018-4BBC-8FA4-67ACF9EFB3FD}" sibTransId="{E5665E58-86B4-4D1F-B77A-DCB695AE8915}"/>
    <dgm:cxn modelId="{9F1E185B-4C0C-AA4A-A1BB-3B4C637E168C}" type="presParOf" srcId="{8761A2B6-E11D-0647-9185-4D7CB78D18BA}" destId="{26EDF993-A509-9341-9655-2BF0426F68CC}" srcOrd="0" destOrd="0" presId="urn:microsoft.com/office/officeart/2005/8/layout/default"/>
    <dgm:cxn modelId="{0AFA9CC9-6F17-0042-8E09-A6ACCBC60F36}" type="presParOf" srcId="{8761A2B6-E11D-0647-9185-4D7CB78D18BA}" destId="{D27A71F4-9568-574E-95F9-89392CB5B1CC}" srcOrd="1" destOrd="0" presId="urn:microsoft.com/office/officeart/2005/8/layout/default"/>
    <dgm:cxn modelId="{A85CEF8D-48B5-CA48-A216-8C9A2DB288F8}" type="presParOf" srcId="{8761A2B6-E11D-0647-9185-4D7CB78D18BA}" destId="{D8CAD4FD-71CD-D54D-AF2A-44AF68E8EF71}" srcOrd="2" destOrd="0" presId="urn:microsoft.com/office/officeart/2005/8/layout/default"/>
    <dgm:cxn modelId="{2B24A205-5423-8D40-A660-166BC214E5F8}" type="presParOf" srcId="{8761A2B6-E11D-0647-9185-4D7CB78D18BA}" destId="{E1EBAF15-1997-9B49-B6E2-E3AA06C02466}" srcOrd="3" destOrd="0" presId="urn:microsoft.com/office/officeart/2005/8/layout/default"/>
    <dgm:cxn modelId="{8B0C8D7A-41E8-7A41-A93C-06611E29B3B8}" type="presParOf" srcId="{8761A2B6-E11D-0647-9185-4D7CB78D18BA}" destId="{2EBB9FA5-42CC-F14B-9D9C-3639DBBA9B5A}" srcOrd="4" destOrd="0" presId="urn:microsoft.com/office/officeart/2005/8/layout/default"/>
    <dgm:cxn modelId="{D6230708-5B21-9B4F-8A63-D4C9E5FD0798}" type="presParOf" srcId="{8761A2B6-E11D-0647-9185-4D7CB78D18BA}" destId="{E9203BA8-EF64-5241-A496-FB6C7A62502A}" srcOrd="5" destOrd="0" presId="urn:microsoft.com/office/officeart/2005/8/layout/default"/>
    <dgm:cxn modelId="{C3329426-7167-844E-9CB4-7AFB2893D75F}" type="presParOf" srcId="{8761A2B6-E11D-0647-9185-4D7CB78D18BA}" destId="{BCC40BBD-EFA2-AD45-82F0-D25C0F64C565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FEED3A2-5746-4BB4-B859-96788835D48C}" type="doc">
      <dgm:prSet loTypeId="urn:microsoft.com/office/officeart/2005/8/layout/default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A46AE9A-7D36-4E1D-9AEA-D19A391CFDE4}">
      <dgm:prSet/>
      <dgm:spPr>
        <a:solidFill>
          <a:schemeClr val="accent2"/>
        </a:solidFill>
      </dgm:spPr>
      <dgm:t>
        <a:bodyPr/>
        <a:lstStyle/>
        <a:p>
          <a:r>
            <a:rPr lang="fr-FR" b="1"/>
            <a:t>C04 </a:t>
          </a:r>
          <a:r>
            <a:rPr lang="fr-FR"/>
            <a:t>ANALYSER UNE STRUCTURE MATÉRIELLE ET LOGICIELLE</a:t>
          </a:r>
          <a:endParaRPr lang="en-US"/>
        </a:p>
      </dgm:t>
    </dgm:pt>
    <dgm:pt modelId="{22F0218D-22B5-4180-A8F4-4AE633177FA0}" type="parTrans" cxnId="{3EE9AE0C-7694-496D-88A4-2901179D4FB0}">
      <dgm:prSet/>
      <dgm:spPr/>
      <dgm:t>
        <a:bodyPr/>
        <a:lstStyle/>
        <a:p>
          <a:endParaRPr lang="en-US"/>
        </a:p>
      </dgm:t>
    </dgm:pt>
    <dgm:pt modelId="{1AC02C7B-19AE-4F6E-96F3-3086FBE21C17}" type="sibTrans" cxnId="{3EE9AE0C-7694-496D-88A4-2901179D4FB0}">
      <dgm:prSet/>
      <dgm:spPr/>
      <dgm:t>
        <a:bodyPr/>
        <a:lstStyle/>
        <a:p>
          <a:endParaRPr lang="en-US"/>
        </a:p>
      </dgm:t>
    </dgm:pt>
    <dgm:pt modelId="{C0A2976D-7F72-426D-907D-CD8A0E73E1F1}">
      <dgm:prSet/>
      <dgm:spPr>
        <a:solidFill>
          <a:schemeClr val="accent2"/>
        </a:solidFill>
      </dgm:spPr>
      <dgm:t>
        <a:bodyPr/>
        <a:lstStyle/>
        <a:p>
          <a:r>
            <a:rPr lang="fr-FR" b="1"/>
            <a:t>C05 </a:t>
          </a:r>
          <a:r>
            <a:rPr lang="fr-FR"/>
            <a:t>CONCEVOIR UNE STRUCTURE MATÉRIELLE ET LOGICIELLE</a:t>
          </a:r>
          <a:endParaRPr lang="en-US"/>
        </a:p>
      </dgm:t>
    </dgm:pt>
    <dgm:pt modelId="{2594D1D0-42D3-40EA-9BB4-E91CC8A3F907}" type="parTrans" cxnId="{8A0926C2-7754-4C44-8295-8AE9648E0D9F}">
      <dgm:prSet/>
      <dgm:spPr/>
      <dgm:t>
        <a:bodyPr/>
        <a:lstStyle/>
        <a:p>
          <a:endParaRPr lang="en-US"/>
        </a:p>
      </dgm:t>
    </dgm:pt>
    <dgm:pt modelId="{53A80C74-F792-49AE-A90E-8781FCD53D4F}" type="sibTrans" cxnId="{8A0926C2-7754-4C44-8295-8AE9648E0D9F}">
      <dgm:prSet/>
      <dgm:spPr/>
      <dgm:t>
        <a:bodyPr/>
        <a:lstStyle/>
        <a:p>
          <a:endParaRPr lang="en-US"/>
        </a:p>
      </dgm:t>
    </dgm:pt>
    <dgm:pt modelId="{8B320DAD-CB66-4219-B754-3BF145089404}">
      <dgm:prSet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fr-FR" b="1"/>
            <a:t>BTS CIEL – Option B : « Électronique et réseaux »</a:t>
          </a:r>
          <a:endParaRPr lang="en-US"/>
        </a:p>
      </dgm:t>
    </dgm:pt>
    <dgm:pt modelId="{F3CB1CC1-47E3-4A6B-AED0-7C34814B7A4C}" type="sibTrans" cxnId="{7B1A29D3-BCF0-46D3-9B52-CCB74B42846F}">
      <dgm:prSet/>
      <dgm:spPr/>
      <dgm:t>
        <a:bodyPr/>
        <a:lstStyle/>
        <a:p>
          <a:endParaRPr lang="en-US"/>
        </a:p>
      </dgm:t>
    </dgm:pt>
    <dgm:pt modelId="{EF8E28E7-10C2-412E-B91E-51605F68CF77}" type="parTrans" cxnId="{7B1A29D3-BCF0-46D3-9B52-CCB74B42846F}">
      <dgm:prSet/>
      <dgm:spPr/>
      <dgm:t>
        <a:bodyPr/>
        <a:lstStyle/>
        <a:p>
          <a:endParaRPr lang="en-US"/>
        </a:p>
      </dgm:t>
    </dgm:pt>
    <dgm:pt modelId="{8D5682ED-85C4-1F4E-B2A5-244501FA2ECB}">
      <dgm:prSet/>
      <dgm:spPr>
        <a:noFill/>
      </dgm:spPr>
      <dgm:t>
        <a:bodyPr/>
        <a:lstStyle/>
        <a:p>
          <a:endParaRPr lang="en-US"/>
        </a:p>
      </dgm:t>
    </dgm:pt>
    <dgm:pt modelId="{4F94A954-D43C-0C4D-9091-3F42A2AF37AF}" type="parTrans" cxnId="{178CA53E-3500-6C4A-83F2-A2CA6C9AFB7D}">
      <dgm:prSet/>
      <dgm:spPr/>
      <dgm:t>
        <a:bodyPr/>
        <a:lstStyle/>
        <a:p>
          <a:endParaRPr lang="fr-FR"/>
        </a:p>
      </dgm:t>
    </dgm:pt>
    <dgm:pt modelId="{82A9207B-7D60-5F4A-8D4D-1124B76B7E37}" type="sibTrans" cxnId="{178CA53E-3500-6C4A-83F2-A2CA6C9AFB7D}">
      <dgm:prSet/>
      <dgm:spPr/>
      <dgm:t>
        <a:bodyPr/>
        <a:lstStyle/>
        <a:p>
          <a:endParaRPr lang="fr-FR"/>
        </a:p>
      </dgm:t>
    </dgm:pt>
    <dgm:pt modelId="{2138C103-F415-404E-AA60-17A6A7147739}" type="pres">
      <dgm:prSet presAssocID="{DFEED3A2-5746-4BB4-B859-96788835D48C}" presName="diagram" presStyleCnt="0">
        <dgm:presLayoutVars>
          <dgm:dir/>
          <dgm:resizeHandles val="exact"/>
        </dgm:presLayoutVars>
      </dgm:prSet>
      <dgm:spPr/>
    </dgm:pt>
    <dgm:pt modelId="{17D577AC-C026-334E-8383-F2271F2A078B}" type="pres">
      <dgm:prSet presAssocID="{8B320DAD-CB66-4219-B754-3BF145089404}" presName="node" presStyleLbl="node1" presStyleIdx="0" presStyleCnt="4" custLinFactX="12036" custLinFactNeighborX="100000" custLinFactNeighborY="7984">
        <dgm:presLayoutVars>
          <dgm:bulletEnabled val="1"/>
        </dgm:presLayoutVars>
      </dgm:prSet>
      <dgm:spPr/>
    </dgm:pt>
    <dgm:pt modelId="{C5336C99-B635-6D42-9748-387C29E81625}" type="pres">
      <dgm:prSet presAssocID="{F3CB1CC1-47E3-4A6B-AED0-7C34814B7A4C}" presName="sibTrans" presStyleCnt="0"/>
      <dgm:spPr/>
    </dgm:pt>
    <dgm:pt modelId="{DC47F12B-4CFF-6C4E-BB01-220D125B8ED5}" type="pres">
      <dgm:prSet presAssocID="{8D5682ED-85C4-1F4E-B2A5-244501FA2ECB}" presName="node" presStyleLbl="node1" presStyleIdx="1" presStyleCnt="4">
        <dgm:presLayoutVars>
          <dgm:bulletEnabled val="1"/>
        </dgm:presLayoutVars>
      </dgm:prSet>
      <dgm:spPr/>
    </dgm:pt>
    <dgm:pt modelId="{A46FD231-5058-8249-8DC8-F4E07146A662}" type="pres">
      <dgm:prSet presAssocID="{82A9207B-7D60-5F4A-8D4D-1124B76B7E37}" presName="sibTrans" presStyleCnt="0"/>
      <dgm:spPr/>
    </dgm:pt>
    <dgm:pt modelId="{EAFBE850-E1F9-9043-9DBD-CD1381C589DE}" type="pres">
      <dgm:prSet presAssocID="{7A46AE9A-7D36-4E1D-9AEA-D19A391CFDE4}" presName="node" presStyleLbl="node1" presStyleIdx="2" presStyleCnt="4">
        <dgm:presLayoutVars>
          <dgm:bulletEnabled val="1"/>
        </dgm:presLayoutVars>
      </dgm:prSet>
      <dgm:spPr/>
    </dgm:pt>
    <dgm:pt modelId="{1956EBF4-BD36-A341-8D79-D7BB377A2FDF}" type="pres">
      <dgm:prSet presAssocID="{1AC02C7B-19AE-4F6E-96F3-3086FBE21C17}" presName="sibTrans" presStyleCnt="0"/>
      <dgm:spPr/>
    </dgm:pt>
    <dgm:pt modelId="{CA9D2673-E501-F341-936C-92AC707CF794}" type="pres">
      <dgm:prSet presAssocID="{C0A2976D-7F72-426D-907D-CD8A0E73E1F1}" presName="node" presStyleLbl="node1" presStyleIdx="3" presStyleCnt="4" custLinFactNeighborY="0">
        <dgm:presLayoutVars>
          <dgm:bulletEnabled val="1"/>
        </dgm:presLayoutVars>
      </dgm:prSet>
      <dgm:spPr/>
    </dgm:pt>
  </dgm:ptLst>
  <dgm:cxnLst>
    <dgm:cxn modelId="{3EE9AE0C-7694-496D-88A4-2901179D4FB0}" srcId="{DFEED3A2-5746-4BB4-B859-96788835D48C}" destId="{7A46AE9A-7D36-4E1D-9AEA-D19A391CFDE4}" srcOrd="2" destOrd="0" parTransId="{22F0218D-22B5-4180-A8F4-4AE633177FA0}" sibTransId="{1AC02C7B-19AE-4F6E-96F3-3086FBE21C17}"/>
    <dgm:cxn modelId="{1D841A13-C4E3-7F43-83B9-BACBDE4DC75E}" type="presOf" srcId="{8B320DAD-CB66-4219-B754-3BF145089404}" destId="{17D577AC-C026-334E-8383-F2271F2A078B}" srcOrd="0" destOrd="0" presId="urn:microsoft.com/office/officeart/2005/8/layout/default"/>
    <dgm:cxn modelId="{D1695018-CA68-0E4D-B78D-08DA1A7F7D68}" type="presOf" srcId="{7A46AE9A-7D36-4E1D-9AEA-D19A391CFDE4}" destId="{EAFBE850-E1F9-9043-9DBD-CD1381C589DE}" srcOrd="0" destOrd="0" presId="urn:microsoft.com/office/officeart/2005/8/layout/default"/>
    <dgm:cxn modelId="{178CA53E-3500-6C4A-83F2-A2CA6C9AFB7D}" srcId="{DFEED3A2-5746-4BB4-B859-96788835D48C}" destId="{8D5682ED-85C4-1F4E-B2A5-244501FA2ECB}" srcOrd="1" destOrd="0" parTransId="{4F94A954-D43C-0C4D-9091-3F42A2AF37AF}" sibTransId="{82A9207B-7D60-5F4A-8D4D-1124B76B7E37}"/>
    <dgm:cxn modelId="{4FF5E554-0C46-4B4C-9160-D14AD752AD35}" type="presOf" srcId="{8D5682ED-85C4-1F4E-B2A5-244501FA2ECB}" destId="{DC47F12B-4CFF-6C4E-BB01-220D125B8ED5}" srcOrd="0" destOrd="0" presId="urn:microsoft.com/office/officeart/2005/8/layout/default"/>
    <dgm:cxn modelId="{8A0926C2-7754-4C44-8295-8AE9648E0D9F}" srcId="{DFEED3A2-5746-4BB4-B859-96788835D48C}" destId="{C0A2976D-7F72-426D-907D-CD8A0E73E1F1}" srcOrd="3" destOrd="0" parTransId="{2594D1D0-42D3-40EA-9BB4-E91CC8A3F907}" sibTransId="{53A80C74-F792-49AE-A90E-8781FCD53D4F}"/>
    <dgm:cxn modelId="{7B1A29D3-BCF0-46D3-9B52-CCB74B42846F}" srcId="{DFEED3A2-5746-4BB4-B859-96788835D48C}" destId="{8B320DAD-CB66-4219-B754-3BF145089404}" srcOrd="0" destOrd="0" parTransId="{EF8E28E7-10C2-412E-B91E-51605F68CF77}" sibTransId="{F3CB1CC1-47E3-4A6B-AED0-7C34814B7A4C}"/>
    <dgm:cxn modelId="{D35301DF-5DF2-7944-BA2F-93CA0F3264D0}" type="presOf" srcId="{DFEED3A2-5746-4BB4-B859-96788835D48C}" destId="{2138C103-F415-404E-AA60-17A6A7147739}" srcOrd="0" destOrd="0" presId="urn:microsoft.com/office/officeart/2005/8/layout/default"/>
    <dgm:cxn modelId="{20EE23DF-F993-3849-A76C-74CA1E3C1223}" type="presOf" srcId="{C0A2976D-7F72-426D-907D-CD8A0E73E1F1}" destId="{CA9D2673-E501-F341-936C-92AC707CF794}" srcOrd="0" destOrd="0" presId="urn:microsoft.com/office/officeart/2005/8/layout/default"/>
    <dgm:cxn modelId="{3351A741-DADE-EF45-BCC4-96D399E79049}" type="presParOf" srcId="{2138C103-F415-404E-AA60-17A6A7147739}" destId="{17D577AC-C026-334E-8383-F2271F2A078B}" srcOrd="0" destOrd="0" presId="urn:microsoft.com/office/officeart/2005/8/layout/default"/>
    <dgm:cxn modelId="{0B3445B0-14A3-CB4D-9DB0-85841979B7AC}" type="presParOf" srcId="{2138C103-F415-404E-AA60-17A6A7147739}" destId="{C5336C99-B635-6D42-9748-387C29E81625}" srcOrd="1" destOrd="0" presId="urn:microsoft.com/office/officeart/2005/8/layout/default"/>
    <dgm:cxn modelId="{47A48BBE-28E5-6341-88C5-953A3325EFF9}" type="presParOf" srcId="{2138C103-F415-404E-AA60-17A6A7147739}" destId="{DC47F12B-4CFF-6C4E-BB01-220D125B8ED5}" srcOrd="2" destOrd="0" presId="urn:microsoft.com/office/officeart/2005/8/layout/default"/>
    <dgm:cxn modelId="{232C5644-FD7E-C746-8826-6E6142A3CD67}" type="presParOf" srcId="{2138C103-F415-404E-AA60-17A6A7147739}" destId="{A46FD231-5058-8249-8DC8-F4E07146A662}" srcOrd="3" destOrd="0" presId="urn:microsoft.com/office/officeart/2005/8/layout/default"/>
    <dgm:cxn modelId="{9D8F3397-36AB-DB47-B42B-2A6CC0B3F688}" type="presParOf" srcId="{2138C103-F415-404E-AA60-17A6A7147739}" destId="{EAFBE850-E1F9-9043-9DBD-CD1381C589DE}" srcOrd="4" destOrd="0" presId="urn:microsoft.com/office/officeart/2005/8/layout/default"/>
    <dgm:cxn modelId="{3AA982A5-1B61-E14B-8828-D60760B68889}" type="presParOf" srcId="{2138C103-F415-404E-AA60-17A6A7147739}" destId="{1956EBF4-BD36-A341-8D79-D7BB377A2FDF}" srcOrd="5" destOrd="0" presId="urn:microsoft.com/office/officeart/2005/8/layout/default"/>
    <dgm:cxn modelId="{51A2E11C-4E0C-984D-836C-28C5E079A34F}" type="presParOf" srcId="{2138C103-F415-404E-AA60-17A6A7147739}" destId="{CA9D2673-E501-F341-936C-92AC707CF794}" srcOrd="6" destOrd="0" presId="urn:microsoft.com/office/officeart/2005/8/layout/default"/>
  </dgm:cxnLst>
  <dgm:bg>
    <a:noFill/>
  </dgm:bg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EDF993-A509-9341-9655-2BF0426F68CC}">
      <dsp:nvSpPr>
        <dsp:cNvPr id="0" name=""/>
        <dsp:cNvSpPr/>
      </dsp:nvSpPr>
      <dsp:spPr>
        <a:xfrm>
          <a:off x="9141" y="130720"/>
          <a:ext cx="1358304" cy="8149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200" b="1" kern="1200"/>
            <a:t>BTS CIEL – Option A : « Informatique et réseaux »</a:t>
          </a:r>
          <a:endParaRPr lang="en-US" sz="1200" kern="1200"/>
        </a:p>
      </dsp:txBody>
      <dsp:txXfrm>
        <a:off x="9141" y="130720"/>
        <a:ext cx="1358304" cy="814982"/>
      </dsp:txXfrm>
    </dsp:sp>
    <dsp:sp modelId="{22997BAD-E771-284C-A848-3E6CB9612201}">
      <dsp:nvSpPr>
        <dsp:cNvPr id="0" name=""/>
        <dsp:cNvSpPr/>
      </dsp:nvSpPr>
      <dsp:spPr>
        <a:xfrm>
          <a:off x="1494135" y="130720"/>
          <a:ext cx="1358304" cy="814982"/>
        </a:xfrm>
        <a:prstGeom prst="rect">
          <a:avLst/>
        </a:prstGeom>
        <a:solidFill>
          <a:srgbClr val="788EB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200" b="1" kern="1200"/>
            <a:t>C02 </a:t>
          </a:r>
          <a:r>
            <a:rPr lang="fr-FR" sz="1200" kern="1200"/>
            <a:t>ORGANISER UNE INTERVENTION</a:t>
          </a:r>
          <a:endParaRPr lang="en-US" sz="1200" kern="1200"/>
        </a:p>
      </dsp:txBody>
      <dsp:txXfrm>
        <a:off x="1494135" y="130720"/>
        <a:ext cx="1358304" cy="814982"/>
      </dsp:txXfrm>
    </dsp:sp>
    <dsp:sp modelId="{2001C2E2-3072-CC43-9EBB-62445238A1DC}">
      <dsp:nvSpPr>
        <dsp:cNvPr id="0" name=""/>
        <dsp:cNvSpPr/>
      </dsp:nvSpPr>
      <dsp:spPr>
        <a:xfrm>
          <a:off x="2988270" y="130720"/>
          <a:ext cx="1358304" cy="814982"/>
        </a:xfrm>
        <a:prstGeom prst="rect">
          <a:avLst/>
        </a:prstGeom>
        <a:solidFill>
          <a:srgbClr val="788EB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200" b="1" kern="1200"/>
            <a:t>C06 </a:t>
          </a:r>
          <a:r>
            <a:rPr lang="fr-FR" sz="1200" kern="1200"/>
            <a:t>VALIDER UN SYSTÈME INFORMATIQUE</a:t>
          </a:r>
          <a:endParaRPr lang="en-US" sz="1200" kern="1200"/>
        </a:p>
      </dsp:txBody>
      <dsp:txXfrm>
        <a:off x="2988270" y="130720"/>
        <a:ext cx="1358304" cy="814982"/>
      </dsp:txXfrm>
    </dsp:sp>
    <dsp:sp modelId="{54DE07EB-2AF7-D044-BAD8-5D1618D279FF}">
      <dsp:nvSpPr>
        <dsp:cNvPr id="0" name=""/>
        <dsp:cNvSpPr/>
      </dsp:nvSpPr>
      <dsp:spPr>
        <a:xfrm>
          <a:off x="0" y="1081533"/>
          <a:ext cx="1358304" cy="814982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/>
        </a:p>
      </dsp:txBody>
      <dsp:txXfrm>
        <a:off x="0" y="1081533"/>
        <a:ext cx="1358304" cy="814982"/>
      </dsp:txXfrm>
    </dsp:sp>
    <dsp:sp modelId="{EAB6A0CB-4C52-464B-BED5-B979F61261FC}">
      <dsp:nvSpPr>
        <dsp:cNvPr id="0" name=""/>
        <dsp:cNvSpPr/>
      </dsp:nvSpPr>
      <dsp:spPr>
        <a:xfrm>
          <a:off x="1494135" y="1081533"/>
          <a:ext cx="1358304" cy="814982"/>
        </a:xfrm>
        <a:prstGeom prst="rect">
          <a:avLst/>
        </a:prstGeom>
        <a:solidFill>
          <a:srgbClr val="788EB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200" b="1" kern="1200"/>
            <a:t>C09</a:t>
          </a:r>
          <a:r>
            <a:rPr lang="fr-FR" sz="1200" kern="1200"/>
            <a:t> INSTALLER UN RÉSEAU INFORMATIQUE</a:t>
          </a:r>
          <a:endParaRPr lang="en-US" sz="1200" kern="1200"/>
        </a:p>
      </dsp:txBody>
      <dsp:txXfrm>
        <a:off x="1494135" y="1081533"/>
        <a:ext cx="1358304" cy="814982"/>
      </dsp:txXfrm>
    </dsp:sp>
    <dsp:sp modelId="{EE3DCDC4-34A1-E74A-AC33-3CD105383899}">
      <dsp:nvSpPr>
        <dsp:cNvPr id="0" name=""/>
        <dsp:cNvSpPr/>
      </dsp:nvSpPr>
      <dsp:spPr>
        <a:xfrm>
          <a:off x="2988270" y="1081533"/>
          <a:ext cx="1358304" cy="814982"/>
        </a:xfrm>
        <a:prstGeom prst="rect">
          <a:avLst/>
        </a:prstGeom>
        <a:solidFill>
          <a:srgbClr val="788EB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200" b="1" kern="1200"/>
            <a:t>C11 </a:t>
          </a:r>
          <a:r>
            <a:rPr lang="fr-FR" sz="1200" kern="1200"/>
            <a:t>MAINTENIR UN RÉSEAU INFORMATIQUE</a:t>
          </a:r>
          <a:endParaRPr lang="en-US" sz="1200" kern="1200"/>
        </a:p>
      </dsp:txBody>
      <dsp:txXfrm>
        <a:off x="2988270" y="1081533"/>
        <a:ext cx="1358304" cy="81498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018E2B-444C-4948-9E7C-7EAD97E48CFE}">
      <dsp:nvSpPr>
        <dsp:cNvPr id="0" name=""/>
        <dsp:cNvSpPr/>
      </dsp:nvSpPr>
      <dsp:spPr>
        <a:xfrm>
          <a:off x="0" y="130671"/>
          <a:ext cx="1358411" cy="815047"/>
        </a:xfrm>
        <a:prstGeom prst="rect">
          <a:avLst/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b="1" kern="1200"/>
            <a:t>C02 </a:t>
          </a:r>
          <a:r>
            <a:rPr lang="fr-FR" sz="1000" kern="1200"/>
            <a:t>ORGANISER UNE INTERVENTION</a:t>
          </a:r>
          <a:endParaRPr lang="en-US" sz="1000" kern="1200"/>
        </a:p>
      </dsp:txBody>
      <dsp:txXfrm>
        <a:off x="0" y="130671"/>
        <a:ext cx="1358411" cy="815047"/>
      </dsp:txXfrm>
    </dsp:sp>
    <dsp:sp modelId="{8951207A-4566-C646-ADEE-FBE3CDDD8E6C}">
      <dsp:nvSpPr>
        <dsp:cNvPr id="0" name=""/>
        <dsp:cNvSpPr/>
      </dsp:nvSpPr>
      <dsp:spPr>
        <a:xfrm>
          <a:off x="1494253" y="130671"/>
          <a:ext cx="1358411" cy="815047"/>
        </a:xfrm>
        <a:prstGeom prst="rect">
          <a:avLst/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b="1" kern="1200"/>
            <a:t>C06 </a:t>
          </a:r>
          <a:r>
            <a:rPr lang="fr-FR" sz="1000" kern="1200"/>
            <a:t>VALIDER UNE STRUCTURE MATÉRIELLE ET LOGICIELLE</a:t>
          </a:r>
          <a:endParaRPr lang="en-US" sz="1000" kern="1200"/>
        </a:p>
      </dsp:txBody>
      <dsp:txXfrm>
        <a:off x="1494253" y="130671"/>
        <a:ext cx="1358411" cy="815047"/>
      </dsp:txXfrm>
    </dsp:sp>
    <dsp:sp modelId="{17D577AC-C026-334E-8383-F2271F2A078B}">
      <dsp:nvSpPr>
        <dsp:cNvPr id="0" name=""/>
        <dsp:cNvSpPr/>
      </dsp:nvSpPr>
      <dsp:spPr>
        <a:xfrm>
          <a:off x="2988506" y="130671"/>
          <a:ext cx="1358411" cy="815047"/>
        </a:xfrm>
        <a:prstGeom prst="rect">
          <a:avLst/>
        </a:prstGeom>
        <a:solidFill>
          <a:schemeClr val="accent2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b="1" kern="1200"/>
            <a:t>BTS CIEL – Option B : « Électronique et réseaux »</a:t>
          </a:r>
          <a:endParaRPr lang="en-US" sz="1000" kern="1200"/>
        </a:p>
      </dsp:txBody>
      <dsp:txXfrm>
        <a:off x="2988506" y="130671"/>
        <a:ext cx="1358411" cy="815047"/>
      </dsp:txXfrm>
    </dsp:sp>
    <dsp:sp modelId="{9050A3B4-1CA9-9C44-8BB0-F3814AB2BF84}">
      <dsp:nvSpPr>
        <dsp:cNvPr id="0" name=""/>
        <dsp:cNvSpPr/>
      </dsp:nvSpPr>
      <dsp:spPr>
        <a:xfrm>
          <a:off x="0" y="1081559"/>
          <a:ext cx="1358411" cy="815047"/>
        </a:xfrm>
        <a:prstGeom prst="rect">
          <a:avLst/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b="1" kern="1200"/>
            <a:t>C09 </a:t>
          </a:r>
          <a:r>
            <a:rPr lang="fr-FR" sz="1000" kern="1200"/>
            <a:t>INSTALLER UN SYSTÈME ÉLECTRONIQUE OU INFORMATIQUE</a:t>
          </a:r>
          <a:endParaRPr lang="en-US" sz="1000" kern="1200"/>
        </a:p>
      </dsp:txBody>
      <dsp:txXfrm>
        <a:off x="0" y="1081559"/>
        <a:ext cx="1358411" cy="815047"/>
      </dsp:txXfrm>
    </dsp:sp>
    <dsp:sp modelId="{E801D78E-5A06-424E-8370-03146310BACC}">
      <dsp:nvSpPr>
        <dsp:cNvPr id="0" name=""/>
        <dsp:cNvSpPr/>
      </dsp:nvSpPr>
      <dsp:spPr>
        <a:xfrm>
          <a:off x="1494253" y="1081559"/>
          <a:ext cx="1358411" cy="815047"/>
        </a:xfrm>
        <a:prstGeom prst="rect">
          <a:avLst/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b="1" kern="1200"/>
            <a:t>C10</a:t>
          </a:r>
          <a:r>
            <a:rPr lang="fr-FR" sz="1000" kern="1200"/>
            <a:t> EXPLOITER UN RÉSEAU INFORMATIQUE</a:t>
          </a:r>
          <a:endParaRPr lang="en-US" sz="1000" kern="1200"/>
        </a:p>
      </dsp:txBody>
      <dsp:txXfrm>
        <a:off x="1494253" y="1081559"/>
        <a:ext cx="1358411" cy="815047"/>
      </dsp:txXfrm>
    </dsp:sp>
    <dsp:sp modelId="{68D44DE6-E54C-FB44-B633-970A52F69407}">
      <dsp:nvSpPr>
        <dsp:cNvPr id="0" name=""/>
        <dsp:cNvSpPr/>
      </dsp:nvSpPr>
      <dsp:spPr>
        <a:xfrm>
          <a:off x="2988506" y="1081559"/>
          <a:ext cx="1358411" cy="8150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/>
        </a:p>
      </dsp:txBody>
      <dsp:txXfrm>
        <a:off x="2988506" y="1081559"/>
        <a:ext cx="1358411" cy="81504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EDF993-A509-9341-9655-2BF0426F68CC}">
      <dsp:nvSpPr>
        <dsp:cNvPr id="0" name=""/>
        <dsp:cNvSpPr/>
      </dsp:nvSpPr>
      <dsp:spPr>
        <a:xfrm>
          <a:off x="562666" y="75842"/>
          <a:ext cx="1504746" cy="90284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b="1" kern="1200"/>
            <a:t>BTS CIEL – Option A : « Informatique et réseaux »</a:t>
          </a:r>
          <a:endParaRPr lang="en-US" sz="1400" kern="1200"/>
        </a:p>
      </dsp:txBody>
      <dsp:txXfrm>
        <a:off x="562666" y="75842"/>
        <a:ext cx="1504746" cy="902848"/>
      </dsp:txXfrm>
    </dsp:sp>
    <dsp:sp modelId="{D8CAD4FD-71CD-D54D-AF2A-44AF68E8EF71}">
      <dsp:nvSpPr>
        <dsp:cNvPr id="0" name=""/>
        <dsp:cNvSpPr/>
      </dsp:nvSpPr>
      <dsp:spPr>
        <a:xfrm>
          <a:off x="2248524" y="608"/>
          <a:ext cx="1504746" cy="902848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/>
        </a:p>
      </dsp:txBody>
      <dsp:txXfrm>
        <a:off x="2248524" y="608"/>
        <a:ext cx="1504746" cy="902848"/>
      </dsp:txXfrm>
    </dsp:sp>
    <dsp:sp modelId="{2EBB9FA5-42CC-F14B-9D9C-3639DBBA9B5A}">
      <dsp:nvSpPr>
        <dsp:cNvPr id="0" name=""/>
        <dsp:cNvSpPr/>
      </dsp:nvSpPr>
      <dsp:spPr>
        <a:xfrm>
          <a:off x="593303" y="1053930"/>
          <a:ext cx="1504746" cy="902848"/>
        </a:xfrm>
        <a:prstGeom prst="rect">
          <a:avLst/>
        </a:prstGeom>
        <a:solidFill>
          <a:srgbClr val="788EB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b="1" kern="1200"/>
            <a:t>C04 </a:t>
          </a:r>
          <a:r>
            <a:rPr lang="fr-FR" sz="1400" kern="1200"/>
            <a:t>ANALYSER UN SYSTÈME INFORMATIQUE</a:t>
          </a:r>
          <a:endParaRPr lang="en-US" sz="1400" kern="1200"/>
        </a:p>
      </dsp:txBody>
      <dsp:txXfrm>
        <a:off x="593303" y="1053930"/>
        <a:ext cx="1504746" cy="902848"/>
      </dsp:txXfrm>
    </dsp:sp>
    <dsp:sp modelId="{BCC40BBD-EFA2-AD45-82F0-D25C0F64C565}">
      <dsp:nvSpPr>
        <dsp:cNvPr id="0" name=""/>
        <dsp:cNvSpPr/>
      </dsp:nvSpPr>
      <dsp:spPr>
        <a:xfrm>
          <a:off x="2248524" y="1053930"/>
          <a:ext cx="1504746" cy="902848"/>
        </a:xfrm>
        <a:prstGeom prst="rect">
          <a:avLst/>
        </a:prstGeom>
        <a:solidFill>
          <a:srgbClr val="788EB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b="1" kern="1200"/>
            <a:t>C05 </a:t>
          </a:r>
          <a:r>
            <a:rPr lang="fr-FR" sz="1400" kern="1200"/>
            <a:t>CONCEVOIR UN SYSTÈME INFORMATIQUE</a:t>
          </a:r>
          <a:endParaRPr lang="en-US" sz="1400" kern="1200"/>
        </a:p>
      </dsp:txBody>
      <dsp:txXfrm>
        <a:off x="2248524" y="1053930"/>
        <a:ext cx="1504746" cy="90284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D577AC-C026-334E-8383-F2271F2A078B}">
      <dsp:nvSpPr>
        <dsp:cNvPr id="0" name=""/>
        <dsp:cNvSpPr/>
      </dsp:nvSpPr>
      <dsp:spPr>
        <a:xfrm>
          <a:off x="2279341" y="72397"/>
          <a:ext cx="1504865" cy="902919"/>
        </a:xfrm>
        <a:prstGeom prst="rect">
          <a:avLst/>
        </a:prstGeom>
        <a:solidFill>
          <a:schemeClr val="accent2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300" b="1" kern="1200"/>
            <a:t>BTS CIEL – Option B : « Électronique et réseaux »</a:t>
          </a:r>
          <a:endParaRPr lang="en-US" sz="1300" kern="1200"/>
        </a:p>
      </dsp:txBody>
      <dsp:txXfrm>
        <a:off x="2279341" y="72397"/>
        <a:ext cx="1504865" cy="902919"/>
      </dsp:txXfrm>
    </dsp:sp>
    <dsp:sp modelId="{DC47F12B-4CFF-6C4E-BB01-220D125B8ED5}">
      <dsp:nvSpPr>
        <dsp:cNvPr id="0" name=""/>
        <dsp:cNvSpPr/>
      </dsp:nvSpPr>
      <dsp:spPr>
        <a:xfrm>
          <a:off x="2248702" y="308"/>
          <a:ext cx="1504865" cy="9029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300" kern="1200"/>
        </a:p>
      </dsp:txBody>
      <dsp:txXfrm>
        <a:off x="2248702" y="308"/>
        <a:ext cx="1504865" cy="902919"/>
      </dsp:txXfrm>
    </dsp:sp>
    <dsp:sp modelId="{EAFBE850-E1F9-9043-9DBD-CD1381C589DE}">
      <dsp:nvSpPr>
        <dsp:cNvPr id="0" name=""/>
        <dsp:cNvSpPr/>
      </dsp:nvSpPr>
      <dsp:spPr>
        <a:xfrm>
          <a:off x="593350" y="1053714"/>
          <a:ext cx="1504865" cy="902919"/>
        </a:xfrm>
        <a:prstGeom prst="rect">
          <a:avLst/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300" b="1" kern="1200"/>
            <a:t>C04 </a:t>
          </a:r>
          <a:r>
            <a:rPr lang="fr-FR" sz="1300" kern="1200"/>
            <a:t>ANALYSER UNE STRUCTURE MATÉRIELLE ET LOGICIELLE</a:t>
          </a:r>
          <a:endParaRPr lang="en-US" sz="1300" kern="1200"/>
        </a:p>
      </dsp:txBody>
      <dsp:txXfrm>
        <a:off x="593350" y="1053714"/>
        <a:ext cx="1504865" cy="902919"/>
      </dsp:txXfrm>
    </dsp:sp>
    <dsp:sp modelId="{CA9D2673-E501-F341-936C-92AC707CF794}">
      <dsp:nvSpPr>
        <dsp:cNvPr id="0" name=""/>
        <dsp:cNvSpPr/>
      </dsp:nvSpPr>
      <dsp:spPr>
        <a:xfrm>
          <a:off x="2248702" y="1053714"/>
          <a:ext cx="1504865" cy="902919"/>
        </a:xfrm>
        <a:prstGeom prst="rect">
          <a:avLst/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300" b="1" kern="1200"/>
            <a:t>C05 </a:t>
          </a:r>
          <a:r>
            <a:rPr lang="fr-FR" sz="1300" kern="1200"/>
            <a:t>CONCEVOIR UNE STRUCTURE MATÉRIELLE ET LOGICIELLE</a:t>
          </a:r>
          <a:endParaRPr lang="en-US" sz="1300" kern="1200"/>
        </a:p>
      </dsp:txBody>
      <dsp:txXfrm>
        <a:off x="2248702" y="1053714"/>
        <a:ext cx="1504865" cy="9029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hape 216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17" name="Shape 2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178308" latinLnBrk="0">
      <a:lnSpc>
        <a:spcPct val="117999"/>
      </a:lnSpc>
      <a:defRPr sz="858">
        <a:latin typeface="+mn-lt"/>
        <a:ea typeface="+mn-ea"/>
        <a:cs typeface="+mn-cs"/>
        <a:sym typeface="Helvetica Neue"/>
      </a:defRPr>
    </a:lvl1pPr>
    <a:lvl2pPr indent="89154" defTabSz="178308" latinLnBrk="0">
      <a:lnSpc>
        <a:spcPct val="117999"/>
      </a:lnSpc>
      <a:defRPr sz="858">
        <a:latin typeface="+mn-lt"/>
        <a:ea typeface="+mn-ea"/>
        <a:cs typeface="+mn-cs"/>
        <a:sym typeface="Helvetica Neue"/>
      </a:defRPr>
    </a:lvl2pPr>
    <a:lvl3pPr indent="178308" defTabSz="178308" latinLnBrk="0">
      <a:lnSpc>
        <a:spcPct val="117999"/>
      </a:lnSpc>
      <a:defRPr sz="858">
        <a:latin typeface="+mn-lt"/>
        <a:ea typeface="+mn-ea"/>
        <a:cs typeface="+mn-cs"/>
        <a:sym typeface="Helvetica Neue"/>
      </a:defRPr>
    </a:lvl3pPr>
    <a:lvl4pPr indent="267462" defTabSz="178308" latinLnBrk="0">
      <a:lnSpc>
        <a:spcPct val="117999"/>
      </a:lnSpc>
      <a:defRPr sz="858">
        <a:latin typeface="+mn-lt"/>
        <a:ea typeface="+mn-ea"/>
        <a:cs typeface="+mn-cs"/>
        <a:sym typeface="Helvetica Neue"/>
      </a:defRPr>
    </a:lvl4pPr>
    <a:lvl5pPr indent="356616" defTabSz="178308" latinLnBrk="0">
      <a:lnSpc>
        <a:spcPct val="117999"/>
      </a:lnSpc>
      <a:defRPr sz="858">
        <a:latin typeface="+mn-lt"/>
        <a:ea typeface="+mn-ea"/>
        <a:cs typeface="+mn-cs"/>
        <a:sym typeface="Helvetica Neue"/>
      </a:defRPr>
    </a:lvl5pPr>
    <a:lvl6pPr indent="445770" defTabSz="178308" latinLnBrk="0">
      <a:lnSpc>
        <a:spcPct val="117999"/>
      </a:lnSpc>
      <a:defRPr sz="858">
        <a:latin typeface="+mn-lt"/>
        <a:ea typeface="+mn-ea"/>
        <a:cs typeface="+mn-cs"/>
        <a:sym typeface="Helvetica Neue"/>
      </a:defRPr>
    </a:lvl6pPr>
    <a:lvl7pPr indent="534924" defTabSz="178308" latinLnBrk="0">
      <a:lnSpc>
        <a:spcPct val="117999"/>
      </a:lnSpc>
      <a:defRPr sz="858">
        <a:latin typeface="+mn-lt"/>
        <a:ea typeface="+mn-ea"/>
        <a:cs typeface="+mn-cs"/>
        <a:sym typeface="Helvetica Neue"/>
      </a:defRPr>
    </a:lvl7pPr>
    <a:lvl8pPr indent="624078" defTabSz="178308" latinLnBrk="0">
      <a:lnSpc>
        <a:spcPct val="117999"/>
      </a:lnSpc>
      <a:defRPr sz="858">
        <a:latin typeface="+mn-lt"/>
        <a:ea typeface="+mn-ea"/>
        <a:cs typeface="+mn-cs"/>
        <a:sym typeface="Helvetica Neue"/>
      </a:defRPr>
    </a:lvl8pPr>
    <a:lvl9pPr indent="713232" defTabSz="178308" latinLnBrk="0">
      <a:lnSpc>
        <a:spcPct val="117999"/>
      </a:lnSpc>
      <a:defRPr sz="858">
        <a:latin typeface="+mn-lt"/>
        <a:ea typeface="+mn-ea"/>
        <a:cs typeface="+mn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800" b="1" err="1">
                <a:effectLst/>
                <a:latin typeface="Arial" panose="020B0604020202020204" pitchFamily="34" charset="0"/>
              </a:rPr>
              <a:t>Contrôle</a:t>
            </a:r>
            <a:r>
              <a:rPr lang="fr-FR" sz="1800" b="1">
                <a:effectLst/>
                <a:latin typeface="Arial" panose="020B0604020202020204" pitchFamily="34" charset="0"/>
              </a:rPr>
              <a:t> en cours de formation </a:t>
            </a:r>
            <a:endParaRPr lang="fr-FR"/>
          </a:p>
          <a:p>
            <a:r>
              <a:rPr lang="fr-FR" sz="1800">
                <a:effectLst/>
                <a:latin typeface="ArialMT"/>
              </a:rPr>
              <a:t>L’</a:t>
            </a:r>
            <a:r>
              <a:rPr lang="fr-FR" sz="1800" err="1">
                <a:effectLst/>
                <a:latin typeface="ArialMT"/>
              </a:rPr>
              <a:t>évaluation</a:t>
            </a:r>
            <a:r>
              <a:rPr lang="fr-FR" sz="1800">
                <a:effectLst/>
                <a:latin typeface="ArialMT"/>
              </a:rPr>
              <a:t> s’appuie sur plusieurs </a:t>
            </a:r>
            <a:r>
              <a:rPr lang="fr-FR" sz="1800" err="1">
                <a:effectLst/>
                <a:latin typeface="ArialMT"/>
              </a:rPr>
              <a:t>activités</a:t>
            </a:r>
            <a:r>
              <a:rPr lang="fr-FR" sz="1800">
                <a:effectLst/>
                <a:latin typeface="ArialMT"/>
              </a:rPr>
              <a:t> permettant d’</a:t>
            </a:r>
            <a:r>
              <a:rPr lang="fr-FR" sz="1800" err="1">
                <a:effectLst/>
                <a:latin typeface="ArialMT"/>
              </a:rPr>
              <a:t>établir</a:t>
            </a:r>
            <a:r>
              <a:rPr lang="fr-FR" sz="1800">
                <a:effectLst/>
                <a:latin typeface="ArialMT"/>
              </a:rPr>
              <a:t> un suivi et un bilan des </a:t>
            </a:r>
            <a:r>
              <a:rPr lang="fr-FR" sz="1800" err="1">
                <a:effectLst/>
                <a:latin typeface="ArialMT"/>
              </a:rPr>
              <a:t>compétences</a:t>
            </a:r>
            <a:r>
              <a:rPr lang="fr-FR" sz="1800">
                <a:effectLst/>
                <a:latin typeface="ArialMT"/>
              </a:rPr>
              <a:t> </a:t>
            </a:r>
            <a:r>
              <a:rPr lang="fr-FR" sz="1800" err="1">
                <a:effectLst/>
                <a:latin typeface="ArialMT"/>
              </a:rPr>
              <a:t>visées</a:t>
            </a:r>
            <a:r>
              <a:rPr lang="fr-FR" sz="1800">
                <a:effectLst/>
                <a:latin typeface="ArialMT"/>
              </a:rPr>
              <a:t> par l’</a:t>
            </a:r>
            <a:r>
              <a:rPr lang="fr-FR" sz="1800" err="1">
                <a:effectLst/>
                <a:latin typeface="ArialMT"/>
              </a:rPr>
              <a:t>épreuve</a:t>
            </a:r>
            <a:r>
              <a:rPr lang="fr-FR" sz="1800">
                <a:effectLst/>
                <a:latin typeface="ArialMT"/>
              </a:rPr>
              <a:t>. Les </a:t>
            </a:r>
            <a:r>
              <a:rPr lang="fr-FR" sz="1800" err="1">
                <a:effectLst/>
                <a:latin typeface="ArialMT"/>
              </a:rPr>
              <a:t>activités</a:t>
            </a:r>
            <a:r>
              <a:rPr lang="fr-FR" sz="1800">
                <a:effectLst/>
                <a:latin typeface="ArialMT"/>
              </a:rPr>
              <a:t> sont </a:t>
            </a:r>
            <a:r>
              <a:rPr lang="fr-FR" sz="1800" err="1">
                <a:effectLst/>
                <a:latin typeface="ArialMT"/>
              </a:rPr>
              <a:t>menées</a:t>
            </a:r>
            <a:r>
              <a:rPr lang="fr-FR" sz="1800">
                <a:effectLst/>
                <a:latin typeface="ArialMT"/>
              </a:rPr>
              <a:t> en entreprise et/ou en centre de formation.</a:t>
            </a:r>
            <a:br>
              <a:rPr lang="fr-FR" sz="1800">
                <a:effectLst/>
                <a:latin typeface="ArialMT"/>
              </a:rPr>
            </a:br>
            <a:r>
              <a:rPr lang="fr-FR" sz="1800">
                <a:effectLst/>
                <a:latin typeface="ArialMT"/>
              </a:rPr>
              <a:t>Le suivi de l’acquisition des </a:t>
            </a:r>
            <a:r>
              <a:rPr lang="fr-FR" sz="1800" err="1">
                <a:effectLst/>
                <a:latin typeface="ArialMT"/>
              </a:rPr>
              <a:t>compétences</a:t>
            </a:r>
            <a:r>
              <a:rPr lang="fr-FR" sz="1800">
                <a:effectLst/>
                <a:latin typeface="ArialMT"/>
              </a:rPr>
              <a:t>, les bilans </a:t>
            </a:r>
            <a:r>
              <a:rPr lang="fr-FR" sz="1800" err="1">
                <a:effectLst/>
                <a:latin typeface="ArialMT"/>
              </a:rPr>
              <a:t>intermédiaires</a:t>
            </a:r>
            <a:r>
              <a:rPr lang="fr-FR" sz="1800">
                <a:effectLst/>
                <a:latin typeface="ArialMT"/>
              </a:rPr>
              <a:t> et le bilan final sont </a:t>
            </a:r>
            <a:r>
              <a:rPr lang="fr-FR" sz="1800" err="1">
                <a:effectLst/>
                <a:latin typeface="ArialMT"/>
              </a:rPr>
              <a:t>établis</a:t>
            </a:r>
            <a:r>
              <a:rPr lang="fr-FR" sz="1800">
                <a:effectLst/>
                <a:latin typeface="ArialMT"/>
              </a:rPr>
              <a:t> : </a:t>
            </a:r>
            <a:endParaRPr lang="fr-FR"/>
          </a:p>
          <a:p>
            <a:pPr>
              <a:buFont typeface="Arial" panose="020B0604020202020204" pitchFamily="34" charset="0"/>
              <a:buChar char="•"/>
            </a:pPr>
            <a:r>
              <a:rPr lang="fr-FR" sz="1800">
                <a:effectLst/>
                <a:latin typeface="SymbolMT"/>
              </a:rPr>
              <a:t>−  </a:t>
            </a:r>
            <a:r>
              <a:rPr lang="fr-FR" sz="1800">
                <a:effectLst/>
                <a:latin typeface="ArialMT"/>
              </a:rPr>
              <a:t>par l’</a:t>
            </a:r>
            <a:r>
              <a:rPr lang="fr-FR" sz="1800" err="1">
                <a:effectLst/>
                <a:latin typeface="ArialMT"/>
              </a:rPr>
              <a:t>équipe</a:t>
            </a:r>
            <a:r>
              <a:rPr lang="fr-FR" sz="1800">
                <a:effectLst/>
                <a:latin typeface="ArialMT"/>
              </a:rPr>
              <a:t> </a:t>
            </a:r>
            <a:r>
              <a:rPr lang="fr-FR" sz="1800" err="1">
                <a:effectLst/>
                <a:latin typeface="ArialMT"/>
              </a:rPr>
              <a:t>pédagogique</a:t>
            </a:r>
            <a:r>
              <a:rPr lang="fr-FR" sz="1800">
                <a:effectLst/>
                <a:latin typeface="ArialMT"/>
              </a:rPr>
              <a:t> du domaine professionnel, le tuteur ou </a:t>
            </a:r>
            <a:r>
              <a:rPr lang="fr-FR" sz="1800" err="1">
                <a:effectLst/>
                <a:latin typeface="ArialMT"/>
              </a:rPr>
              <a:t>maître</a:t>
            </a:r>
            <a:r>
              <a:rPr lang="fr-FR" sz="1800">
                <a:effectLst/>
                <a:latin typeface="ArialMT"/>
              </a:rPr>
              <a:t> d’apprentissage et le candidat dans le cas où l’</a:t>
            </a:r>
            <a:r>
              <a:rPr lang="fr-FR" sz="1800" err="1">
                <a:effectLst/>
                <a:latin typeface="ArialMT"/>
              </a:rPr>
              <a:t>activite</a:t>
            </a:r>
            <a:r>
              <a:rPr lang="fr-FR" sz="1800">
                <a:effectLst/>
                <a:latin typeface="ArialMT"/>
              </a:rPr>
              <a:t>́ est </a:t>
            </a:r>
            <a:r>
              <a:rPr lang="fr-FR" sz="1800" err="1">
                <a:effectLst/>
                <a:latin typeface="ArialMT"/>
              </a:rPr>
              <a:t>menée</a:t>
            </a:r>
            <a:r>
              <a:rPr lang="fr-FR" sz="1800">
                <a:effectLst/>
                <a:latin typeface="ArialMT"/>
              </a:rPr>
              <a:t> conjointement avec une entreprise ; </a:t>
            </a:r>
            <a:endParaRPr lang="fr-FR">
              <a:effectLst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fr-FR" sz="1800">
                <a:effectLst/>
                <a:latin typeface="SymbolMT"/>
              </a:rPr>
              <a:t>−  </a:t>
            </a:r>
            <a:r>
              <a:rPr lang="fr-FR" sz="1800">
                <a:effectLst/>
                <a:latin typeface="ArialMT"/>
              </a:rPr>
              <a:t>par l’</a:t>
            </a:r>
            <a:r>
              <a:rPr lang="fr-FR" sz="1800" err="1">
                <a:effectLst/>
                <a:latin typeface="ArialMT"/>
              </a:rPr>
              <a:t>équipe</a:t>
            </a:r>
            <a:r>
              <a:rPr lang="fr-FR" sz="1800">
                <a:effectLst/>
                <a:latin typeface="ArialMT"/>
              </a:rPr>
              <a:t> </a:t>
            </a:r>
            <a:r>
              <a:rPr lang="fr-FR" sz="1800" err="1">
                <a:effectLst/>
                <a:latin typeface="ArialMT"/>
              </a:rPr>
              <a:t>pédagogique</a:t>
            </a:r>
            <a:r>
              <a:rPr lang="fr-FR" sz="1800">
                <a:effectLst/>
                <a:latin typeface="ArialMT"/>
              </a:rPr>
              <a:t> du domaine professionnel dans le cas où l’</a:t>
            </a:r>
            <a:r>
              <a:rPr lang="fr-FR" sz="1800" err="1">
                <a:effectLst/>
                <a:latin typeface="ArialMT"/>
              </a:rPr>
              <a:t>activite</a:t>
            </a:r>
            <a:r>
              <a:rPr lang="fr-FR" sz="1800">
                <a:effectLst/>
                <a:latin typeface="ArialMT"/>
              </a:rPr>
              <a:t>́ est </a:t>
            </a:r>
            <a:r>
              <a:rPr lang="fr-FR" sz="1800" err="1">
                <a:effectLst/>
                <a:latin typeface="ArialMT"/>
              </a:rPr>
              <a:t>menée</a:t>
            </a:r>
            <a:r>
              <a:rPr lang="fr-FR" sz="1800">
                <a:effectLst/>
                <a:latin typeface="ArialMT"/>
              </a:rPr>
              <a:t> en centre de formation. </a:t>
            </a:r>
            <a:endParaRPr lang="fr-FR">
              <a:effectLst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fr-FR" sz="1800">
                <a:effectLst/>
                <a:latin typeface="ArialMT"/>
              </a:rPr>
              <a:t>Le suivi d’acquisition des </a:t>
            </a:r>
            <a:r>
              <a:rPr lang="fr-FR" sz="1800" err="1">
                <a:effectLst/>
                <a:latin typeface="ArialMT"/>
              </a:rPr>
              <a:t>compétences</a:t>
            </a:r>
            <a:r>
              <a:rPr lang="fr-FR" sz="1800">
                <a:effectLst/>
                <a:latin typeface="ArialMT"/>
              </a:rPr>
              <a:t> requiert l’utilisation d’un livret de suivi individualisé exploité par les enseignants assurant l’encadrement des candidats au cours de la formation. La </a:t>
            </a:r>
            <a:r>
              <a:rPr lang="fr-FR" sz="1800" err="1">
                <a:effectLst/>
                <a:latin typeface="ArialMT"/>
              </a:rPr>
              <a:t>fréquence</a:t>
            </a:r>
            <a:r>
              <a:rPr lang="fr-FR" sz="1800">
                <a:effectLst/>
                <a:latin typeface="ArialMT"/>
              </a:rPr>
              <a:t> des bilans </a:t>
            </a:r>
            <a:r>
              <a:rPr lang="fr-FR" sz="1800" err="1">
                <a:effectLst/>
                <a:latin typeface="ArialMT"/>
              </a:rPr>
              <a:t>intermédiaires</a:t>
            </a:r>
            <a:r>
              <a:rPr lang="fr-FR" sz="1800">
                <a:effectLst/>
                <a:latin typeface="ArialMT"/>
              </a:rPr>
              <a:t> est à l’initiative de l’</a:t>
            </a:r>
            <a:r>
              <a:rPr lang="fr-FR" sz="1800" err="1">
                <a:effectLst/>
                <a:latin typeface="ArialMT"/>
              </a:rPr>
              <a:t>équipe</a:t>
            </a:r>
            <a:r>
              <a:rPr lang="fr-FR" sz="1800">
                <a:effectLst/>
                <a:latin typeface="ArialMT"/>
              </a:rPr>
              <a:t> </a:t>
            </a:r>
            <a:r>
              <a:rPr lang="fr-FR" sz="1800" err="1">
                <a:effectLst/>
                <a:latin typeface="ArialMT"/>
              </a:rPr>
              <a:t>pédagogique</a:t>
            </a:r>
            <a:r>
              <a:rPr lang="fr-FR" sz="1800">
                <a:effectLst/>
                <a:latin typeface="ArialMT"/>
              </a:rPr>
              <a:t>. </a:t>
            </a:r>
            <a:endParaRPr lang="fr-FR">
              <a:effectLst/>
            </a:endParaRPr>
          </a:p>
          <a:p>
            <a:r>
              <a:rPr lang="fr-FR" sz="1800">
                <a:effectLst/>
                <a:latin typeface="ArialMT"/>
              </a:rPr>
              <a:t>73 </a:t>
            </a:r>
            <a:endParaRPr lang="fr-FR"/>
          </a:p>
          <a:p>
            <a:r>
              <a:rPr lang="fr-FR" sz="1800">
                <a:effectLst/>
                <a:latin typeface="ArialMT"/>
              </a:rPr>
              <a:t>Au cours du dernier trimestre de la formation, une commission d’</a:t>
            </a:r>
            <a:r>
              <a:rPr lang="fr-FR" sz="1800" err="1">
                <a:effectLst/>
                <a:latin typeface="ArialMT"/>
              </a:rPr>
              <a:t>évaluation</a:t>
            </a:r>
            <a:r>
              <a:rPr lang="fr-FR" sz="1800">
                <a:effectLst/>
                <a:latin typeface="ArialMT"/>
              </a:rPr>
              <a:t> est </a:t>
            </a:r>
            <a:r>
              <a:rPr lang="fr-FR" sz="1800" err="1">
                <a:effectLst/>
                <a:latin typeface="ArialMT"/>
              </a:rPr>
              <a:t>réunie</a:t>
            </a:r>
            <a:r>
              <a:rPr lang="fr-FR" sz="1800">
                <a:effectLst/>
                <a:latin typeface="ArialMT"/>
              </a:rPr>
              <a:t> sous l’</a:t>
            </a:r>
            <a:r>
              <a:rPr lang="fr-FR" sz="1800" err="1">
                <a:effectLst/>
                <a:latin typeface="ArialMT"/>
              </a:rPr>
              <a:t>autorite</a:t>
            </a:r>
            <a:r>
              <a:rPr lang="fr-FR" sz="1800">
                <a:effectLst/>
                <a:latin typeface="ArialMT"/>
              </a:rPr>
              <a:t>́ du chef d’</a:t>
            </a:r>
            <a:r>
              <a:rPr lang="fr-FR" sz="1800" err="1">
                <a:effectLst/>
                <a:latin typeface="ArialMT"/>
              </a:rPr>
              <a:t>établissement</a:t>
            </a:r>
            <a:r>
              <a:rPr lang="fr-FR" sz="1800">
                <a:effectLst/>
                <a:latin typeface="ArialMT"/>
              </a:rPr>
              <a:t>. La commission d’</a:t>
            </a:r>
            <a:r>
              <a:rPr lang="fr-FR" sz="1800" err="1">
                <a:effectLst/>
                <a:latin typeface="ArialMT"/>
              </a:rPr>
              <a:t>évaluation</a:t>
            </a:r>
            <a:r>
              <a:rPr lang="fr-FR" sz="1800">
                <a:effectLst/>
                <a:latin typeface="ArialMT"/>
              </a:rPr>
              <a:t> </a:t>
            </a:r>
            <a:r>
              <a:rPr lang="fr-FR" sz="1800" err="1">
                <a:effectLst/>
                <a:latin typeface="ArialMT"/>
              </a:rPr>
              <a:t>arrête</a:t>
            </a:r>
            <a:r>
              <a:rPr lang="fr-FR" sz="1800">
                <a:effectLst/>
                <a:latin typeface="ArialMT"/>
              </a:rPr>
              <a:t> le positionnement de chaque candidat à son niveau de </a:t>
            </a:r>
            <a:r>
              <a:rPr lang="fr-FR" sz="1800" err="1">
                <a:effectLst/>
                <a:latin typeface="ArialMT"/>
              </a:rPr>
              <a:t>maîtrise</a:t>
            </a:r>
            <a:r>
              <a:rPr lang="fr-FR" sz="1800">
                <a:effectLst/>
                <a:latin typeface="ArialMT"/>
              </a:rPr>
              <a:t> des </a:t>
            </a:r>
            <a:r>
              <a:rPr lang="fr-FR" sz="1800" err="1">
                <a:effectLst/>
                <a:latin typeface="ArialMT"/>
              </a:rPr>
              <a:t>compétences</a:t>
            </a:r>
            <a:r>
              <a:rPr lang="fr-FR" sz="1800">
                <a:effectLst/>
                <a:latin typeface="ArialMT"/>
              </a:rPr>
              <a:t> sur la grille nationale d’</a:t>
            </a:r>
            <a:r>
              <a:rPr lang="fr-FR" sz="1800" err="1">
                <a:effectLst/>
                <a:latin typeface="ArialMT"/>
              </a:rPr>
              <a:t>évaluation</a:t>
            </a:r>
            <a:r>
              <a:rPr lang="fr-FR" sz="1800">
                <a:effectLst/>
                <a:latin typeface="ArialMT"/>
              </a:rPr>
              <a:t> de l’</a:t>
            </a:r>
            <a:r>
              <a:rPr lang="fr-FR" sz="1800" err="1">
                <a:effectLst/>
                <a:latin typeface="ArialMT"/>
              </a:rPr>
              <a:t>épreuve</a:t>
            </a:r>
            <a:r>
              <a:rPr lang="fr-FR" sz="1800">
                <a:effectLst/>
                <a:latin typeface="ArialMT"/>
              </a:rPr>
              <a:t> </a:t>
            </a:r>
            <a:r>
              <a:rPr lang="fr-FR" sz="1800" err="1">
                <a:effectLst/>
                <a:latin typeface="ArialMT"/>
              </a:rPr>
              <a:t>publiée</a:t>
            </a:r>
            <a:r>
              <a:rPr lang="fr-FR" sz="1800">
                <a:effectLst/>
                <a:latin typeface="ArialMT"/>
              </a:rPr>
              <a:t> dans la circulaire nationale d’organisation de l’examen. </a:t>
            </a:r>
            <a:endParaRPr lang="fr-FR"/>
          </a:p>
          <a:p>
            <a:r>
              <a:rPr lang="fr-FR" sz="1800">
                <a:effectLst/>
                <a:latin typeface="ArialMT"/>
              </a:rPr>
              <a:t>À l’issue du positionnement, l’</a:t>
            </a:r>
            <a:r>
              <a:rPr lang="fr-FR" sz="1800" err="1">
                <a:effectLst/>
                <a:latin typeface="ArialMT"/>
              </a:rPr>
              <a:t>équipe</a:t>
            </a:r>
            <a:r>
              <a:rPr lang="fr-FR" sz="1800">
                <a:effectLst/>
                <a:latin typeface="ArialMT"/>
              </a:rPr>
              <a:t> </a:t>
            </a:r>
            <a:r>
              <a:rPr lang="fr-FR" sz="1800" err="1">
                <a:effectLst/>
                <a:latin typeface="ArialMT"/>
              </a:rPr>
              <a:t>pédagogique</a:t>
            </a:r>
            <a:r>
              <a:rPr lang="fr-FR" sz="1800">
                <a:effectLst/>
                <a:latin typeface="ArialMT"/>
              </a:rPr>
              <a:t> de l’</a:t>
            </a:r>
            <a:r>
              <a:rPr lang="fr-FR" sz="1800" err="1">
                <a:effectLst/>
                <a:latin typeface="ArialMT"/>
              </a:rPr>
              <a:t>établissement</a:t>
            </a:r>
            <a:r>
              <a:rPr lang="fr-FR" sz="1800">
                <a:effectLst/>
                <a:latin typeface="ArialMT"/>
              </a:rPr>
              <a:t> de formation constitue, pour chaque candidat, un dossier comprenant : </a:t>
            </a:r>
            <a:endParaRPr lang="fr-FR"/>
          </a:p>
          <a:p>
            <a:pPr>
              <a:buFont typeface="Arial" panose="020B0604020202020204" pitchFamily="34" charset="0"/>
              <a:buChar char="•"/>
            </a:pPr>
            <a:r>
              <a:rPr lang="fr-FR" sz="1800">
                <a:effectLst/>
                <a:latin typeface="SymbolMT"/>
              </a:rPr>
              <a:t>−  </a:t>
            </a:r>
            <a:r>
              <a:rPr lang="fr-FR" sz="1800">
                <a:effectLst/>
                <a:latin typeface="ArialMT"/>
              </a:rPr>
              <a:t>le livret de suivi des </a:t>
            </a:r>
            <a:r>
              <a:rPr lang="fr-FR" sz="1800" err="1">
                <a:effectLst/>
                <a:latin typeface="ArialMT"/>
              </a:rPr>
              <a:t>compétences</a:t>
            </a:r>
            <a:r>
              <a:rPr lang="fr-FR" sz="1800">
                <a:effectLst/>
                <a:latin typeface="ArialMT"/>
              </a:rPr>
              <a:t> avec les bilans </a:t>
            </a:r>
            <a:r>
              <a:rPr lang="fr-FR" sz="1800" err="1">
                <a:effectLst/>
                <a:latin typeface="ArialMT"/>
              </a:rPr>
              <a:t>intermédiaires</a:t>
            </a:r>
            <a:r>
              <a:rPr lang="fr-FR" sz="1800">
                <a:effectLst/>
                <a:latin typeface="ArialMT"/>
              </a:rPr>
              <a:t> ; </a:t>
            </a:r>
            <a:endParaRPr lang="fr-FR">
              <a:effectLst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fr-FR" sz="1800">
                <a:effectLst/>
                <a:latin typeface="SymbolMT"/>
              </a:rPr>
              <a:t>−  </a:t>
            </a:r>
            <a:r>
              <a:rPr lang="fr-FR" sz="1800">
                <a:effectLst/>
                <a:latin typeface="ArialMT"/>
              </a:rPr>
              <a:t>la grille nationale d’</a:t>
            </a:r>
            <a:r>
              <a:rPr lang="fr-FR" sz="1800" err="1">
                <a:effectLst/>
                <a:latin typeface="ArialMT"/>
              </a:rPr>
              <a:t>évaluation</a:t>
            </a:r>
            <a:r>
              <a:rPr lang="fr-FR" sz="1800">
                <a:effectLst/>
                <a:latin typeface="ArialMT"/>
              </a:rPr>
              <a:t> </a:t>
            </a:r>
            <a:r>
              <a:rPr lang="fr-FR" sz="1800" err="1">
                <a:effectLst/>
                <a:latin typeface="ArialMT"/>
              </a:rPr>
              <a:t>renseignée</a:t>
            </a:r>
            <a:r>
              <a:rPr lang="fr-FR" sz="1800">
                <a:effectLst/>
                <a:latin typeface="ArialMT"/>
              </a:rPr>
              <a:t> ayant conduit à la proposition de note. </a:t>
            </a:r>
            <a:endParaRPr lang="fr-FR">
              <a:effectLst/>
            </a:endParaRPr>
          </a:p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17A840-DD7D-9A4A-877D-DACECF939637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62136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1"/>
              <a:t>sous forme de note pour chaque critères</a:t>
            </a: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17A840-DD7D-9A4A-877D-DACECF939637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6874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09775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0" descr="Imag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7693" y="1276979"/>
            <a:ext cx="3136954" cy="3161043"/>
          </a:xfrm>
          <a:prstGeom prst="rect">
            <a:avLst/>
          </a:prstGeom>
          <a:ln w="12700">
            <a:miter lim="400000"/>
          </a:ln>
        </p:spPr>
      </p:pic>
      <p:pic>
        <p:nvPicPr>
          <p:cNvPr id="16" name="Image 9" descr="Imag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9418" y="1975679"/>
            <a:ext cx="2562593" cy="1763642"/>
          </a:xfrm>
          <a:prstGeom prst="rect">
            <a:avLst/>
          </a:prstGeom>
          <a:ln w="12700">
            <a:miter lim="400000"/>
          </a:ln>
        </p:spPr>
      </p:pic>
      <p:sp>
        <p:nvSpPr>
          <p:cNvPr id="1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Image"/>
          <p:cNvSpPr>
            <a:spLocks noGrp="1"/>
          </p:cNvSpPr>
          <p:nvPr>
            <p:ph type="pic" idx="21"/>
          </p:nvPr>
        </p:nvSpPr>
        <p:spPr>
          <a:xfrm>
            <a:off x="-500063" y="-2301875"/>
            <a:ext cx="10144125" cy="9017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452438" y="448303"/>
            <a:ext cx="8239125" cy="301732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9375" b="1" spc="-94"/>
            </a:lvl1pPr>
            <a:lvl2pPr marL="0" indent="171450" algn="ctr">
              <a:lnSpc>
                <a:spcPct val="80000"/>
              </a:lnSpc>
              <a:spcBef>
                <a:spcPts val="0"/>
              </a:spcBef>
              <a:buSzTx/>
              <a:buNone/>
              <a:defRPr sz="9375" b="1" spc="-94"/>
            </a:lvl2pPr>
            <a:lvl3pPr marL="0" indent="342900" algn="ctr">
              <a:lnSpc>
                <a:spcPct val="80000"/>
              </a:lnSpc>
              <a:spcBef>
                <a:spcPts val="0"/>
              </a:spcBef>
              <a:buSzTx/>
              <a:buNone/>
              <a:defRPr sz="9375" b="1" spc="-94"/>
            </a:lvl3pPr>
            <a:lvl4pPr marL="0" indent="514350" algn="ctr">
              <a:lnSpc>
                <a:spcPct val="80000"/>
              </a:lnSpc>
              <a:spcBef>
                <a:spcPts val="0"/>
              </a:spcBef>
              <a:buSzTx/>
              <a:buNone/>
              <a:defRPr sz="9375" b="1" spc="-94"/>
            </a:lvl4pPr>
            <a:lvl5pPr marL="0" indent="685800" algn="ctr">
              <a:lnSpc>
                <a:spcPct val="80000"/>
              </a:lnSpc>
              <a:spcBef>
                <a:spcPts val="0"/>
              </a:spcBef>
              <a:buSzTx/>
              <a:buNone/>
              <a:defRPr sz="9375" b="1" spc="-94"/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39" name="Fact informa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452438" y="3442575"/>
            <a:ext cx="8239125" cy="389492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309563">
              <a:lnSpc>
                <a:spcPct val="100000"/>
              </a:lnSpc>
              <a:spcBef>
                <a:spcPts val="0"/>
              </a:spcBef>
              <a:buSzTx/>
              <a:buNone/>
              <a:defRPr sz="2063" b="1"/>
            </a:lvl1pPr>
          </a:lstStyle>
          <a:p>
            <a:r>
              <a:t>Fact information</a:t>
            </a:r>
          </a:p>
        </p:txBody>
      </p:sp>
      <p:sp>
        <p:nvSpPr>
          <p:cNvPr id="1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666699290_02_crop_3159x1892.jpg"/>
          <p:cNvSpPr>
            <a:spLocks noGrp="1"/>
          </p:cNvSpPr>
          <p:nvPr>
            <p:ph type="pic" idx="21"/>
          </p:nvPr>
        </p:nvSpPr>
        <p:spPr>
          <a:xfrm>
            <a:off x="-433387" y="-539750"/>
            <a:ext cx="10029825" cy="667455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48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452438" y="2968625"/>
            <a:ext cx="8239125" cy="1936750"/>
          </a:xfrm>
          <a:prstGeom prst="rect">
            <a:avLst/>
          </a:prstGeom>
        </p:spPr>
        <p:txBody>
          <a:bodyPr anchor="b"/>
          <a:lstStyle>
            <a:lvl1pPr>
              <a:defRPr sz="4350" spc="-87">
                <a:solidFill>
                  <a:srgbClr val="000000"/>
                </a:solidFill>
              </a:defRPr>
            </a:lvl1pPr>
          </a:lstStyle>
          <a:p>
            <a:r>
              <a:t>Presentation Title</a:t>
            </a:r>
          </a:p>
        </p:txBody>
      </p:sp>
      <p:sp>
        <p:nvSpPr>
          <p:cNvPr id="149" name="Author and Date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452884" y="460891"/>
            <a:ext cx="8238233" cy="265408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309563">
              <a:lnSpc>
                <a:spcPct val="100000"/>
              </a:lnSpc>
              <a:spcBef>
                <a:spcPts val="0"/>
              </a:spcBef>
              <a:buSzTx/>
              <a:buNone/>
              <a:defRPr sz="1350" b="1"/>
            </a:lvl1pPr>
          </a:lstStyle>
          <a:p>
            <a:r>
              <a:t>Author and Date</a:t>
            </a:r>
          </a:p>
        </p:txBody>
      </p:sp>
      <p:sp>
        <p:nvSpPr>
          <p:cNvPr id="150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52438" y="4837462"/>
            <a:ext cx="8239125" cy="465397"/>
          </a:xfrm>
          <a:prstGeom prst="rect">
            <a:avLst/>
          </a:prstGeom>
        </p:spPr>
        <p:txBody>
          <a:bodyPr/>
          <a:lstStyle>
            <a:lvl1pPr marL="0" indent="0" defTabSz="309563">
              <a:lnSpc>
                <a:spcPct val="100000"/>
              </a:lnSpc>
              <a:spcBef>
                <a:spcPts val="0"/>
              </a:spcBef>
              <a:buSzTx/>
              <a:buNone/>
              <a:defRPr sz="2063" b="1"/>
            </a:lvl1pPr>
            <a:lvl2pPr marL="0" indent="171450" defTabSz="309563">
              <a:lnSpc>
                <a:spcPct val="100000"/>
              </a:lnSpc>
              <a:spcBef>
                <a:spcPts val="0"/>
              </a:spcBef>
              <a:buSzTx/>
              <a:buNone/>
              <a:defRPr sz="2063" b="1"/>
            </a:lvl2pPr>
            <a:lvl3pPr marL="0" indent="342900" defTabSz="309563">
              <a:lnSpc>
                <a:spcPct val="100000"/>
              </a:lnSpc>
              <a:spcBef>
                <a:spcPts val="0"/>
              </a:spcBef>
              <a:buSzTx/>
              <a:buNone/>
              <a:defRPr sz="2063" b="1"/>
            </a:lvl3pPr>
            <a:lvl4pPr marL="0" indent="514350" defTabSz="309563">
              <a:lnSpc>
                <a:spcPct val="100000"/>
              </a:lnSpc>
              <a:spcBef>
                <a:spcPts val="0"/>
              </a:spcBef>
              <a:buSzTx/>
              <a:buNone/>
              <a:defRPr sz="2063" b="1"/>
            </a:lvl4pPr>
            <a:lvl5pPr marL="0" indent="685800" defTabSz="309563">
              <a:lnSpc>
                <a:spcPct val="100000"/>
              </a:lnSpc>
              <a:spcBef>
                <a:spcPts val="0"/>
              </a:spcBef>
              <a:buSzTx/>
              <a:buNone/>
              <a:defRPr sz="2063" b="1"/>
            </a:lvl5pPr>
          </a:lstStyle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5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910457886_1434x1669.jpg"/>
          <p:cNvSpPr>
            <a:spLocks noGrp="1"/>
          </p:cNvSpPr>
          <p:nvPr>
            <p:ph type="pic" idx="21"/>
          </p:nvPr>
        </p:nvSpPr>
        <p:spPr>
          <a:xfrm>
            <a:off x="4114800" y="-84667"/>
            <a:ext cx="4554314" cy="58896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59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452438" y="529167"/>
            <a:ext cx="3667125" cy="2450947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160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52438" y="2941907"/>
            <a:ext cx="3667125" cy="2243927"/>
          </a:xfrm>
          <a:prstGeom prst="rect">
            <a:avLst/>
          </a:prstGeom>
        </p:spPr>
        <p:txBody>
          <a:bodyPr/>
          <a:lstStyle>
            <a:lvl1pPr marL="0" indent="0" defTabSz="309563">
              <a:lnSpc>
                <a:spcPct val="100000"/>
              </a:lnSpc>
              <a:spcBef>
                <a:spcPts val="0"/>
              </a:spcBef>
              <a:buSzTx/>
              <a:buNone/>
              <a:defRPr sz="2063" b="1"/>
            </a:lvl1pPr>
            <a:lvl2pPr marL="0" indent="171450" defTabSz="309563">
              <a:lnSpc>
                <a:spcPct val="100000"/>
              </a:lnSpc>
              <a:spcBef>
                <a:spcPts val="0"/>
              </a:spcBef>
              <a:buSzTx/>
              <a:buNone/>
              <a:defRPr sz="2063" b="1"/>
            </a:lvl2pPr>
            <a:lvl3pPr marL="0" indent="342900" defTabSz="309563">
              <a:lnSpc>
                <a:spcPct val="100000"/>
              </a:lnSpc>
              <a:spcBef>
                <a:spcPts val="0"/>
              </a:spcBef>
              <a:buSzTx/>
              <a:buNone/>
              <a:defRPr sz="2063" b="1"/>
            </a:lvl3pPr>
            <a:lvl4pPr marL="0" indent="514350" defTabSz="309563">
              <a:lnSpc>
                <a:spcPct val="100000"/>
              </a:lnSpc>
              <a:spcBef>
                <a:spcPts val="0"/>
              </a:spcBef>
              <a:buSzTx/>
              <a:buNone/>
              <a:defRPr sz="2063" b="1"/>
            </a:lvl4pPr>
            <a:lvl5pPr marL="0" indent="685800" defTabSz="309563">
              <a:lnSpc>
                <a:spcPct val="100000"/>
              </a:lnSpc>
              <a:spcBef>
                <a:spcPts val="0"/>
              </a:spcBef>
              <a:buSzTx/>
              <a:buNone/>
              <a:defRPr sz="2063" b="1"/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pic>
        <p:nvPicPr>
          <p:cNvPr id="161" name="Image 8" descr="Imag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036" y="93994"/>
            <a:ext cx="660679" cy="454696"/>
          </a:xfrm>
          <a:prstGeom prst="rect">
            <a:avLst/>
          </a:prstGeom>
          <a:ln w="12700">
            <a:miter lim="400000"/>
          </a:ln>
        </p:spPr>
      </p:pic>
      <p:pic>
        <p:nvPicPr>
          <p:cNvPr id="162" name="Image 11" descr="Imag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97" y="9925"/>
            <a:ext cx="592601" cy="597152"/>
          </a:xfrm>
          <a:prstGeom prst="rect">
            <a:avLst/>
          </a:prstGeom>
          <a:ln w="12700">
            <a:miter lim="400000"/>
          </a:ln>
        </p:spPr>
      </p:pic>
      <p:sp>
        <p:nvSpPr>
          <p:cNvPr id="1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40616" y="5401797"/>
            <a:ext cx="258084" cy="20646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452438" y="988734"/>
            <a:ext cx="3667125" cy="389492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309563">
              <a:lnSpc>
                <a:spcPct val="100000"/>
              </a:lnSpc>
              <a:spcBef>
                <a:spcPts val="0"/>
              </a:spcBef>
              <a:buSzTx/>
              <a:buNone/>
              <a:defRPr sz="2063" b="1"/>
            </a:lvl1pPr>
          </a:lstStyle>
          <a:p>
            <a:r>
              <a:t>Slide Subtitle</a:t>
            </a:r>
          </a:p>
        </p:txBody>
      </p:sp>
      <p:sp>
        <p:nvSpPr>
          <p:cNvPr id="17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452438" y="1770210"/>
            <a:ext cx="3667125" cy="3440263"/>
          </a:xfrm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72" name="660384004_1290x1720.jpg"/>
          <p:cNvSpPr>
            <a:spLocks noGrp="1"/>
          </p:cNvSpPr>
          <p:nvPr>
            <p:ph type="pic" idx="22"/>
          </p:nvPr>
        </p:nvSpPr>
        <p:spPr>
          <a:xfrm>
            <a:off x="4572000" y="-169694"/>
            <a:ext cx="4093828" cy="60649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73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452438" y="449792"/>
            <a:ext cx="3667125" cy="59795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17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452438" y="449792"/>
            <a:ext cx="8239125" cy="59789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182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452438" y="988734"/>
            <a:ext cx="8239125" cy="389492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309563">
              <a:lnSpc>
                <a:spcPct val="100000"/>
              </a:lnSpc>
              <a:spcBef>
                <a:spcPts val="0"/>
              </a:spcBef>
              <a:buSzTx/>
              <a:buNone/>
              <a:defRPr sz="2063" b="1"/>
            </a:lvl1pPr>
          </a:lstStyle>
          <a:p>
            <a:r>
              <a:t>Slide Subtitle</a:t>
            </a:r>
          </a:p>
        </p:txBody>
      </p:sp>
      <p:sp>
        <p:nvSpPr>
          <p:cNvPr id="18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Agenda Title"/>
          <p:cNvSpPr txBox="1">
            <a:spLocks noGrp="1"/>
          </p:cNvSpPr>
          <p:nvPr>
            <p:ph type="title" hasCustomPrompt="1"/>
          </p:nvPr>
        </p:nvSpPr>
        <p:spPr>
          <a:xfrm>
            <a:off x="452438" y="449792"/>
            <a:ext cx="8239125" cy="59795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t>Agenda Title</a:t>
            </a:r>
          </a:p>
        </p:txBody>
      </p:sp>
      <p:sp>
        <p:nvSpPr>
          <p:cNvPr id="191" name="Agenda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452438" y="988734"/>
            <a:ext cx="8239125" cy="389492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309563">
              <a:lnSpc>
                <a:spcPct val="100000"/>
              </a:lnSpc>
              <a:spcBef>
                <a:spcPts val="0"/>
              </a:spcBef>
              <a:buSzTx/>
              <a:buNone/>
              <a:defRPr sz="2063" b="1"/>
            </a:lvl1pPr>
          </a:lstStyle>
          <a:p>
            <a:r>
              <a:t>Agenda Subtitle</a:t>
            </a:r>
          </a:p>
        </p:txBody>
      </p:sp>
      <p:sp>
        <p:nvSpPr>
          <p:cNvPr id="192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309563">
              <a:lnSpc>
                <a:spcPct val="100000"/>
              </a:lnSpc>
              <a:spcBef>
                <a:spcPts val="675"/>
              </a:spcBef>
              <a:buSzTx/>
              <a:buNone/>
              <a:defRPr sz="2063" spc="-21"/>
            </a:lvl1pPr>
            <a:lvl2pPr marL="0" indent="171450" defTabSz="309563">
              <a:lnSpc>
                <a:spcPct val="100000"/>
              </a:lnSpc>
              <a:spcBef>
                <a:spcPts val="675"/>
              </a:spcBef>
              <a:buSzTx/>
              <a:buNone/>
              <a:defRPr sz="2063" spc="-21"/>
            </a:lvl2pPr>
            <a:lvl3pPr marL="0" indent="342900" defTabSz="309563">
              <a:lnSpc>
                <a:spcPct val="100000"/>
              </a:lnSpc>
              <a:spcBef>
                <a:spcPts val="675"/>
              </a:spcBef>
              <a:buSzTx/>
              <a:buNone/>
              <a:defRPr sz="2063" spc="-21"/>
            </a:lvl3pPr>
            <a:lvl4pPr marL="0" indent="514350" defTabSz="309563">
              <a:lnSpc>
                <a:spcPct val="100000"/>
              </a:lnSpc>
              <a:spcBef>
                <a:spcPts val="675"/>
              </a:spcBef>
              <a:buSzTx/>
              <a:buNone/>
              <a:defRPr sz="2063" spc="-21"/>
            </a:lvl4pPr>
            <a:lvl5pPr marL="0" indent="685800" defTabSz="309563">
              <a:lnSpc>
                <a:spcPct val="100000"/>
              </a:lnSpc>
              <a:spcBef>
                <a:spcPts val="675"/>
              </a:spcBef>
              <a:buSzTx/>
              <a:buNone/>
              <a:defRPr sz="2063" spc="-21"/>
            </a:lvl5pPr>
          </a:lstStyle>
          <a:p>
            <a:r>
              <a:t>Agenda Topics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9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452438" y="2050351"/>
            <a:ext cx="8239125" cy="1614298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4350" spc="-87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171450" algn="ctr">
              <a:lnSpc>
                <a:spcPct val="80000"/>
              </a:lnSpc>
              <a:spcBef>
                <a:spcPts val="0"/>
              </a:spcBef>
              <a:buSzTx/>
              <a:buNone/>
              <a:defRPr sz="4350" spc="-87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342900" algn="ctr">
              <a:lnSpc>
                <a:spcPct val="80000"/>
              </a:lnSpc>
              <a:spcBef>
                <a:spcPts val="0"/>
              </a:spcBef>
              <a:buSzTx/>
              <a:buNone/>
              <a:defRPr sz="4350" spc="-87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514350" algn="ctr">
              <a:lnSpc>
                <a:spcPct val="80000"/>
              </a:lnSpc>
              <a:spcBef>
                <a:spcPts val="0"/>
              </a:spcBef>
              <a:buSzTx/>
              <a:buNone/>
              <a:defRPr sz="4350" spc="-87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685800" algn="ctr">
              <a:lnSpc>
                <a:spcPct val="80000"/>
              </a:lnSpc>
              <a:spcBef>
                <a:spcPts val="0"/>
              </a:spcBef>
              <a:buSzTx/>
              <a:buNone/>
              <a:defRPr sz="4350" spc="-87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Statement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0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Attribu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911259" y="4448106"/>
            <a:ext cx="7575020" cy="265408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309563">
              <a:lnSpc>
                <a:spcPct val="100000"/>
              </a:lnSpc>
              <a:spcBef>
                <a:spcPts val="0"/>
              </a:spcBef>
              <a:buSzTx/>
              <a:buNone/>
              <a:defRPr sz="1350" b="1"/>
            </a:lvl1pPr>
          </a:lstStyle>
          <a:p>
            <a:r>
              <a:t>Attribution</a:t>
            </a:r>
          </a:p>
        </p:txBody>
      </p:sp>
      <p:sp>
        <p:nvSpPr>
          <p:cNvPr id="209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657721" y="2058275"/>
            <a:ext cx="7828558" cy="1598450"/>
          </a:xfrm>
          <a:prstGeom prst="rect">
            <a:avLst/>
          </a:prstGeom>
        </p:spPr>
        <p:txBody>
          <a:bodyPr/>
          <a:lstStyle>
            <a:lvl1pPr marL="239596" indent="-176213">
              <a:spcBef>
                <a:spcPts val="0"/>
              </a:spcBef>
              <a:buSzTx/>
              <a:buNone/>
              <a:defRPr sz="3188" spc="-64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239596" indent="-4763">
              <a:spcBef>
                <a:spcPts val="0"/>
              </a:spcBef>
              <a:buSzTx/>
              <a:buNone/>
              <a:defRPr sz="3188" spc="-64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239596" indent="166688">
              <a:spcBef>
                <a:spcPts val="0"/>
              </a:spcBef>
              <a:buSzTx/>
              <a:buNone/>
              <a:defRPr sz="3188" spc="-64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239596" indent="338138">
              <a:spcBef>
                <a:spcPts val="0"/>
              </a:spcBef>
              <a:buSzTx/>
              <a:buNone/>
              <a:defRPr sz="3188" spc="-64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239596" indent="509588">
              <a:spcBef>
                <a:spcPts val="0"/>
              </a:spcBef>
              <a:buSzTx/>
              <a:buNone/>
              <a:defRPr sz="3188" spc="-64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“Notable Quote”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canon-eos-6d-mark-ii.jpg"/>
          <p:cNvSpPr>
            <a:spLocks noGrp="1"/>
          </p:cNvSpPr>
          <p:nvPr>
            <p:ph type="pic" idx="21"/>
          </p:nvPr>
        </p:nvSpPr>
        <p:spPr>
          <a:xfrm>
            <a:off x="-21401" y="646951"/>
            <a:ext cx="10533675" cy="658354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pic>
        <p:nvPicPr>
          <p:cNvPr id="58" name="Image 8" descr="Imag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036" y="93994"/>
            <a:ext cx="660679" cy="454696"/>
          </a:xfrm>
          <a:prstGeom prst="rect">
            <a:avLst/>
          </a:prstGeom>
          <a:ln w="12700">
            <a:miter lim="400000"/>
          </a:ln>
        </p:spPr>
      </p:pic>
      <p:pic>
        <p:nvPicPr>
          <p:cNvPr id="59" name="Image 11" descr="Imag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97" y="9925"/>
            <a:ext cx="592601" cy="597152"/>
          </a:xfrm>
          <a:prstGeom prst="rect">
            <a:avLst/>
          </a:prstGeom>
          <a:ln w="12700">
            <a:miter lim="400000"/>
          </a:ln>
        </p:spPr>
      </p:pic>
      <p:sp>
        <p:nvSpPr>
          <p:cNvPr id="60" name="Section with photo"/>
          <p:cNvSpPr txBox="1">
            <a:spLocks noGrp="1"/>
          </p:cNvSpPr>
          <p:nvPr>
            <p:ph type="title" hasCustomPrompt="1"/>
          </p:nvPr>
        </p:nvSpPr>
        <p:spPr>
          <a:xfrm>
            <a:off x="693086" y="1889125"/>
            <a:ext cx="8239127" cy="1936750"/>
          </a:xfrm>
          <a:prstGeom prst="rect">
            <a:avLst/>
          </a:prstGeom>
        </p:spPr>
        <p:txBody>
          <a:bodyPr anchor="ctr"/>
          <a:lstStyle>
            <a:lvl1pPr>
              <a:defRPr sz="4350" b="0" spc="-87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Section with photo</a:t>
            </a:r>
          </a:p>
        </p:txBody>
      </p:sp>
      <p:sp>
        <p:nvSpPr>
          <p:cNvPr id="6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40616" y="5401797"/>
            <a:ext cx="258084" cy="20646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46353525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393C4-31EF-421F-B2A9-B53298F24FB0}" type="datetimeFigureOut">
              <a:rPr lang="fr-FR" smtClean="0"/>
              <a:t>12/05/2023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380C0-FBAA-48B9-8D4D-54C65C36F9C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8490594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"/>
          <p:cNvSpPr/>
          <p:nvPr/>
        </p:nvSpPr>
        <p:spPr>
          <a:xfrm>
            <a:off x="7447" y="678336"/>
            <a:ext cx="9129107" cy="5039283"/>
          </a:xfrm>
          <a:prstGeom prst="rect">
            <a:avLst/>
          </a:prstGeom>
          <a:blipFill>
            <a:blip r:embed="rId2">
              <a:alphaModFix amt="73163"/>
            </a:blip>
            <a:stretch>
              <a:fillRect/>
            </a:stretch>
          </a:blip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309563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200"/>
          </a:p>
        </p:txBody>
      </p:sp>
      <p:sp>
        <p:nvSpPr>
          <p:cNvPr id="47" name="Section"/>
          <p:cNvSpPr txBox="1">
            <a:spLocks noGrp="1"/>
          </p:cNvSpPr>
          <p:nvPr>
            <p:ph type="title" hasCustomPrompt="1"/>
          </p:nvPr>
        </p:nvSpPr>
        <p:spPr>
          <a:xfrm>
            <a:off x="693086" y="1889125"/>
            <a:ext cx="8239127" cy="1936750"/>
          </a:xfrm>
          <a:prstGeom prst="rect">
            <a:avLst/>
          </a:prstGeom>
        </p:spPr>
        <p:txBody>
          <a:bodyPr anchor="ctr"/>
          <a:lstStyle>
            <a:lvl1pPr>
              <a:defRPr sz="4350" b="0" spc="-87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Section</a:t>
            </a:r>
          </a:p>
        </p:txBody>
      </p:sp>
      <p:pic>
        <p:nvPicPr>
          <p:cNvPr id="48" name="Image 8" descr="Imag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036" y="93994"/>
            <a:ext cx="660679" cy="454696"/>
          </a:xfrm>
          <a:prstGeom prst="rect">
            <a:avLst/>
          </a:prstGeom>
          <a:ln w="12700">
            <a:miter lim="400000"/>
          </a:ln>
        </p:spPr>
      </p:pic>
      <p:pic>
        <p:nvPicPr>
          <p:cNvPr id="49" name="Image 11" descr="Imag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97" y="9925"/>
            <a:ext cx="592601" cy="597152"/>
          </a:xfrm>
          <a:prstGeom prst="rect">
            <a:avLst/>
          </a:prstGeom>
          <a:ln w="12700">
            <a:miter lim="400000"/>
          </a:ln>
        </p:spPr>
      </p:pic>
      <p:sp>
        <p:nvSpPr>
          <p:cNvPr id="5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40616" y="5401797"/>
            <a:ext cx="258084" cy="20646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452438" y="677228"/>
            <a:ext cx="8239125" cy="59715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69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452438" y="1514581"/>
            <a:ext cx="8239125" cy="3695634"/>
          </a:xfrm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pic>
        <p:nvPicPr>
          <p:cNvPr id="70" name="Image 8" descr="Imag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036" y="93994"/>
            <a:ext cx="660679" cy="454696"/>
          </a:xfrm>
          <a:prstGeom prst="rect">
            <a:avLst/>
          </a:prstGeom>
          <a:ln w="12700">
            <a:miter lim="400000"/>
          </a:ln>
        </p:spPr>
      </p:pic>
      <p:pic>
        <p:nvPicPr>
          <p:cNvPr id="71" name="Image 11" descr="Imag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97" y="9925"/>
            <a:ext cx="592601" cy="597152"/>
          </a:xfrm>
          <a:prstGeom prst="rect">
            <a:avLst/>
          </a:prstGeom>
          <a:ln w="12700">
            <a:miter lim="400000"/>
          </a:ln>
        </p:spPr>
      </p:pic>
      <p:sp>
        <p:nvSpPr>
          <p:cNvPr id="7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+ Sub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452438" y="677228"/>
            <a:ext cx="8239125" cy="59715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8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452438" y="1216171"/>
            <a:ext cx="8239125" cy="389492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309563">
              <a:lnSpc>
                <a:spcPct val="100000"/>
              </a:lnSpc>
              <a:spcBef>
                <a:spcPts val="0"/>
              </a:spcBef>
              <a:buSzTx/>
              <a:buNone/>
              <a:defRPr sz="2063" b="1"/>
            </a:lvl1pPr>
          </a:lstStyle>
          <a:p>
            <a:r>
              <a:t>Slide Subtitle</a:t>
            </a:r>
          </a:p>
        </p:txBody>
      </p:sp>
      <p:sp>
        <p:nvSpPr>
          <p:cNvPr id="81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pic>
        <p:nvPicPr>
          <p:cNvPr id="82" name="Image 8" descr="Imag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036" y="93994"/>
            <a:ext cx="660679" cy="454696"/>
          </a:xfrm>
          <a:prstGeom prst="rect">
            <a:avLst/>
          </a:prstGeom>
          <a:ln w="12700">
            <a:miter lim="400000"/>
          </a:ln>
        </p:spPr>
      </p:pic>
      <p:pic>
        <p:nvPicPr>
          <p:cNvPr id="83" name="Image 11" descr="Imag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97" y="9925"/>
            <a:ext cx="592601" cy="597152"/>
          </a:xfrm>
          <a:prstGeom prst="rect">
            <a:avLst/>
          </a:prstGeom>
          <a:ln w="12700">
            <a:miter lim="400000"/>
          </a:ln>
        </p:spPr>
      </p:pic>
      <p:sp>
        <p:nvSpPr>
          <p:cNvPr id="8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pic>
        <p:nvPicPr>
          <p:cNvPr id="92" name="Image 8" descr="Imag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036" y="93994"/>
            <a:ext cx="660679" cy="454696"/>
          </a:xfrm>
          <a:prstGeom prst="rect">
            <a:avLst/>
          </a:prstGeom>
          <a:ln w="12700">
            <a:miter lim="400000"/>
          </a:ln>
        </p:spPr>
      </p:pic>
      <p:pic>
        <p:nvPicPr>
          <p:cNvPr id="93" name="Image 11" descr="Imag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97" y="9925"/>
            <a:ext cx="592601" cy="597152"/>
          </a:xfrm>
          <a:prstGeom prst="rect">
            <a:avLst/>
          </a:prstGeom>
          <a:ln w="12700">
            <a:miter lim="400000"/>
          </a:ln>
        </p:spPr>
      </p:pic>
      <p:sp>
        <p:nvSpPr>
          <p:cNvPr id="9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he end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cirrus-beau-temps.jpg" descr="cirrus-beau-temp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955828"/>
            <a:ext cx="9144000" cy="5715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02" name="Image 9" descr="Imag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3120" y="4923372"/>
            <a:ext cx="811765" cy="558678"/>
          </a:xfrm>
          <a:prstGeom prst="rect">
            <a:avLst/>
          </a:prstGeom>
          <a:ln w="12700">
            <a:miter lim="400000"/>
          </a:ln>
        </p:spPr>
      </p:pic>
      <p:sp>
        <p:nvSpPr>
          <p:cNvPr id="103" name="Federico BERERA…"/>
          <p:cNvSpPr txBox="1"/>
          <p:nvPr/>
        </p:nvSpPr>
        <p:spPr>
          <a:xfrm>
            <a:off x="6459314" y="5068060"/>
            <a:ext cx="1306448" cy="2693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9050" tIns="19050" rIns="19050" bIns="19050" anchor="ctr">
            <a:spAutoFit/>
          </a:bodyPr>
          <a:lstStyle/>
          <a:p>
            <a:pPr algn="r">
              <a:defRPr sz="2000"/>
            </a:pPr>
            <a:r>
              <a:rPr sz="750"/>
              <a:t>Federico BERERA</a:t>
            </a:r>
          </a:p>
          <a:p>
            <a:pPr algn="r">
              <a:defRPr sz="2000"/>
            </a:pPr>
            <a:r>
              <a:rPr sz="750"/>
              <a:t>federico.berera@igesr.gouv.fr</a:t>
            </a:r>
          </a:p>
        </p:txBody>
      </p:sp>
      <p:pic>
        <p:nvPicPr>
          <p:cNvPr id="104" name="Image 10" descr="Imag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139" y="858120"/>
            <a:ext cx="3084326" cy="3108010"/>
          </a:xfrm>
          <a:prstGeom prst="rect">
            <a:avLst/>
          </a:prstGeom>
          <a:ln w="12700">
            <a:miter lim="400000"/>
          </a:ln>
        </p:spPr>
      </p:pic>
      <p:sp>
        <p:nvSpPr>
          <p:cNvPr id="105" name="Line"/>
          <p:cNvSpPr/>
          <p:nvPr/>
        </p:nvSpPr>
        <p:spPr>
          <a:xfrm flipV="1">
            <a:off x="7989441" y="4849324"/>
            <a:ext cx="0" cy="706774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19050" tIns="19050" rIns="19050" bIns="19050" anchor="ctr"/>
          <a:lstStyle/>
          <a:p>
            <a:endParaRPr sz="351"/>
          </a:p>
        </p:txBody>
      </p:sp>
      <p:sp>
        <p:nvSpPr>
          <p:cNvPr id="10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Image"/>
          <p:cNvSpPr>
            <a:spLocks noGrp="1"/>
          </p:cNvSpPr>
          <p:nvPr>
            <p:ph type="pic" sz="quarter" idx="21"/>
          </p:nvPr>
        </p:nvSpPr>
        <p:spPr>
          <a:xfrm>
            <a:off x="5910263" y="423333"/>
            <a:ext cx="2789662" cy="24790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1" name="Image"/>
          <p:cNvSpPr>
            <a:spLocks noGrp="1"/>
          </p:cNvSpPr>
          <p:nvPr>
            <p:ph type="pic" sz="half" idx="22"/>
          </p:nvPr>
        </p:nvSpPr>
        <p:spPr>
          <a:xfrm>
            <a:off x="5062538" y="1657615"/>
            <a:ext cx="3914775" cy="506257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2" name="Image"/>
          <p:cNvSpPr>
            <a:spLocks noGrp="1"/>
          </p:cNvSpPr>
          <p:nvPr>
            <p:ph type="pic" idx="23"/>
          </p:nvPr>
        </p:nvSpPr>
        <p:spPr>
          <a:xfrm>
            <a:off x="-52388" y="206375"/>
            <a:ext cx="6229350" cy="51911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"/>
          <p:cNvSpPr/>
          <p:nvPr/>
        </p:nvSpPr>
        <p:spPr>
          <a:xfrm>
            <a:off x="-167827" y="668845"/>
            <a:ext cx="9479654" cy="618700"/>
          </a:xfrm>
          <a:prstGeom prst="rect">
            <a:avLst/>
          </a:prstGeom>
          <a:solidFill>
            <a:srgbClr val="2768B5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309563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200"/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452438" y="1770210"/>
            <a:ext cx="8239125" cy="34400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pic>
        <p:nvPicPr>
          <p:cNvPr id="4" name="Image 8" descr="Image 8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780036" y="93994"/>
            <a:ext cx="660679" cy="454696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Image 11" descr="Image 11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197" y="9925"/>
            <a:ext cx="592601" cy="597152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40616" y="5400032"/>
            <a:ext cx="258084" cy="206467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219075">
              <a:defRPr sz="675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‹N°›</a:t>
            </a:fld>
            <a:endParaRPr/>
          </a:p>
        </p:txBody>
      </p:sp>
      <p:sp>
        <p:nvSpPr>
          <p:cNvPr id="7" name="Sommaire"/>
          <p:cNvSpPr txBox="1"/>
          <p:nvPr/>
        </p:nvSpPr>
        <p:spPr>
          <a:xfrm>
            <a:off x="426159" y="741552"/>
            <a:ext cx="1842171" cy="4309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9050" tIns="19050" rIns="19050" bIns="19050" anchor="ctr">
            <a:spAutoFit/>
          </a:bodyPr>
          <a:lstStyle>
            <a:lvl1pPr algn="l">
              <a:lnSpc>
                <a:spcPct val="80000"/>
              </a:lnSpc>
              <a:defRPr sz="8500" b="1" spc="-170">
                <a:solidFill>
                  <a:srgbClr val="FFFFFF"/>
                </a:solidFill>
              </a:defRPr>
            </a:lvl1pPr>
          </a:lstStyle>
          <a:p>
            <a:r>
              <a:rPr sz="3188"/>
              <a:t>Sommaire</a:t>
            </a:r>
          </a:p>
        </p:txBody>
      </p:sp>
      <p:sp>
        <p:nvSpPr>
          <p:cNvPr id="8" name="Sommaire"/>
          <p:cNvSpPr txBox="1">
            <a:spLocks noGrp="1"/>
          </p:cNvSpPr>
          <p:nvPr>
            <p:ph type="title" hasCustomPrompt="1"/>
          </p:nvPr>
        </p:nvSpPr>
        <p:spPr>
          <a:xfrm>
            <a:off x="452438" y="860874"/>
            <a:ext cx="8239125" cy="5971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Sommaire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8" r:id="rId18"/>
    <p:sldLayoutId id="2147483669" r:id="rId19"/>
    <p:sldLayoutId id="2147483670" r:id="rId20"/>
  </p:sldLayoutIdLst>
  <p:transition spd="med"/>
  <p:txStyles>
    <p:titleStyle>
      <a:lvl1pPr marL="0" marR="0" indent="0" algn="l" defTabSz="914377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188" b="1" i="0" u="none" strike="noStrike" cap="none" spc="-64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171450" algn="l" defTabSz="914377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188" b="1" i="0" u="none" strike="noStrike" cap="none" spc="-64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342900" algn="l" defTabSz="914377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188" b="1" i="0" u="none" strike="noStrike" cap="none" spc="-64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514350" algn="l" defTabSz="914377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188" b="1" i="0" u="none" strike="noStrike" cap="none" spc="-64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685800" algn="l" defTabSz="914377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188" b="1" i="0" u="none" strike="noStrike" cap="none" spc="-64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857250" algn="l" defTabSz="914377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188" b="1" i="0" u="none" strike="noStrike" cap="none" spc="-64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1028700" algn="l" defTabSz="914377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188" b="1" i="0" u="none" strike="noStrike" cap="none" spc="-64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1200150" algn="l" defTabSz="914377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188" b="1" i="0" u="none" strike="noStrike" cap="none" spc="-64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1371600" algn="l" defTabSz="914377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188" b="1" i="0" u="none" strike="noStrike" cap="none" spc="-64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228600" marR="0" indent="-228600" algn="l" defTabSz="914377" rtl="0" latinLnBrk="0">
        <a:lnSpc>
          <a:spcPct val="90000"/>
        </a:lnSpc>
        <a:spcBef>
          <a:spcPts val="1688"/>
        </a:spcBef>
        <a:spcAft>
          <a:spcPts val="0"/>
        </a:spcAft>
        <a:buClrTx/>
        <a:buSzPct val="123000"/>
        <a:buFontTx/>
        <a:buChar char="•"/>
        <a:tabLst/>
        <a:defRPr sz="1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457200" marR="0" indent="-228600" algn="l" defTabSz="914377" rtl="0" latinLnBrk="0">
        <a:lnSpc>
          <a:spcPct val="90000"/>
        </a:lnSpc>
        <a:spcBef>
          <a:spcPts val="1688"/>
        </a:spcBef>
        <a:spcAft>
          <a:spcPts val="0"/>
        </a:spcAft>
        <a:buClrTx/>
        <a:buSzPct val="123000"/>
        <a:buFontTx/>
        <a:buChar char="•"/>
        <a:tabLst/>
        <a:defRPr sz="1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685800" marR="0" indent="-228600" algn="l" defTabSz="914377" rtl="0" latinLnBrk="0">
        <a:lnSpc>
          <a:spcPct val="90000"/>
        </a:lnSpc>
        <a:spcBef>
          <a:spcPts val="1688"/>
        </a:spcBef>
        <a:spcAft>
          <a:spcPts val="0"/>
        </a:spcAft>
        <a:buClrTx/>
        <a:buSzPct val="123000"/>
        <a:buFontTx/>
        <a:buChar char="•"/>
        <a:tabLst/>
        <a:defRPr sz="1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914400" marR="0" indent="-228600" algn="l" defTabSz="914377" rtl="0" latinLnBrk="0">
        <a:lnSpc>
          <a:spcPct val="90000"/>
        </a:lnSpc>
        <a:spcBef>
          <a:spcPts val="1688"/>
        </a:spcBef>
        <a:spcAft>
          <a:spcPts val="0"/>
        </a:spcAft>
        <a:buClrTx/>
        <a:buSzPct val="123000"/>
        <a:buFontTx/>
        <a:buChar char="•"/>
        <a:tabLst/>
        <a:defRPr sz="1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1143000" marR="0" indent="-228600" algn="l" defTabSz="914377" rtl="0" latinLnBrk="0">
        <a:lnSpc>
          <a:spcPct val="90000"/>
        </a:lnSpc>
        <a:spcBef>
          <a:spcPts val="1688"/>
        </a:spcBef>
        <a:spcAft>
          <a:spcPts val="0"/>
        </a:spcAft>
        <a:buClrTx/>
        <a:buSzPct val="123000"/>
        <a:buFontTx/>
        <a:buChar char="•"/>
        <a:tabLst/>
        <a:defRPr sz="1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1371600" marR="0" indent="-228600" algn="l" defTabSz="914377" rtl="0" latinLnBrk="0">
        <a:lnSpc>
          <a:spcPct val="90000"/>
        </a:lnSpc>
        <a:spcBef>
          <a:spcPts val="1688"/>
        </a:spcBef>
        <a:spcAft>
          <a:spcPts val="0"/>
        </a:spcAft>
        <a:buClrTx/>
        <a:buSzPct val="123000"/>
        <a:buFontTx/>
        <a:buChar char="•"/>
        <a:tabLst/>
        <a:defRPr sz="1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1600200" marR="0" indent="-228600" algn="l" defTabSz="914377" rtl="0" latinLnBrk="0">
        <a:lnSpc>
          <a:spcPct val="90000"/>
        </a:lnSpc>
        <a:spcBef>
          <a:spcPts val="1688"/>
        </a:spcBef>
        <a:spcAft>
          <a:spcPts val="0"/>
        </a:spcAft>
        <a:buClrTx/>
        <a:buSzPct val="123000"/>
        <a:buFontTx/>
        <a:buChar char="•"/>
        <a:tabLst/>
        <a:defRPr sz="1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1828800" marR="0" indent="-228600" algn="l" defTabSz="914377" rtl="0" latinLnBrk="0">
        <a:lnSpc>
          <a:spcPct val="90000"/>
        </a:lnSpc>
        <a:spcBef>
          <a:spcPts val="1688"/>
        </a:spcBef>
        <a:spcAft>
          <a:spcPts val="0"/>
        </a:spcAft>
        <a:buClrTx/>
        <a:buSzPct val="123000"/>
        <a:buFontTx/>
        <a:buChar char="•"/>
        <a:tabLst/>
        <a:defRPr sz="1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2057400" marR="0" indent="-228600" algn="l" defTabSz="914377" rtl="0" latinLnBrk="0">
        <a:lnSpc>
          <a:spcPct val="90000"/>
        </a:lnSpc>
        <a:spcBef>
          <a:spcPts val="1688"/>
        </a:spcBef>
        <a:spcAft>
          <a:spcPts val="0"/>
        </a:spcAft>
        <a:buClrTx/>
        <a:buSzPct val="123000"/>
        <a:buFontTx/>
        <a:buChar char="•"/>
        <a:tabLst/>
        <a:defRPr sz="1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2190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7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171450" algn="ctr" defTabSz="2190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7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342900" algn="ctr" defTabSz="2190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7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514350" algn="ctr" defTabSz="2190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7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685800" algn="ctr" defTabSz="2190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7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857250" algn="ctr" defTabSz="2190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7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1028700" algn="ctr" defTabSz="2190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7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1200150" algn="ctr" defTabSz="2190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7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1371600" algn="ctr" defTabSz="2190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7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package" Target="../embeddings/Feuille_de_calcul_Microsoft_Excel2.xlsx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Feuille_de_calcul_Microsoft_Excel.xlsx"/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Relationship Id="rId9" Type="http://schemas.openxmlformats.org/officeDocument/2006/relationships/image" Target="../media/image1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package" Target="../embeddings/Feuille_de_calcul_Microsoft_Excel1.xlsx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oneTexte 9">
            <a:extLst>
              <a:ext uri="{FF2B5EF4-FFF2-40B4-BE49-F238E27FC236}">
                <a16:creationId xmlns:a16="http://schemas.microsoft.com/office/drawing/2014/main" id="{78C33E90-5410-305A-EF16-62650F583A4D}"/>
              </a:ext>
            </a:extLst>
          </p:cNvPr>
          <p:cNvSpPr txBox="1"/>
          <p:nvPr/>
        </p:nvSpPr>
        <p:spPr>
          <a:xfrm>
            <a:off x="149469" y="873950"/>
            <a:ext cx="8845062" cy="3958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fr-FR" sz="1500" b="1">
                <a:solidFill>
                  <a:schemeClr val="bg2">
                    <a:lumMod val="10000"/>
                  </a:schemeClr>
                </a:solidFill>
              </a:rPr>
              <a:t>Outil d’aide au positionnement pour le BTS</a:t>
            </a:r>
            <a:endParaRPr lang="fr-FR" sz="1500" b="1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Objet 6">
            <a:extLst>
              <a:ext uri="{FF2B5EF4-FFF2-40B4-BE49-F238E27FC236}">
                <a16:creationId xmlns:a16="http://schemas.microsoft.com/office/drawing/2014/main" id="{C71EA87C-78A0-B4F3-C289-13D0BAE810B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92793" y="405164"/>
          <a:ext cx="4701738" cy="50240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Feuille de calcul" r:id="rId2" imgW="10134600" imgH="10833100" progId="Excel.Sheet.12">
                  <p:embed/>
                </p:oleObj>
              </mc:Choice>
              <mc:Fallback>
                <p:oleObj name="Feuille de calcul" r:id="rId2" imgW="10134600" imgH="10833100" progId="Excel.Sheet.12">
                  <p:embed/>
                  <p:pic>
                    <p:nvPicPr>
                      <p:cNvPr id="7" name="Objet 6">
                        <a:extLst>
                          <a:ext uri="{FF2B5EF4-FFF2-40B4-BE49-F238E27FC236}">
                            <a16:creationId xmlns:a16="http://schemas.microsoft.com/office/drawing/2014/main" id="{C71EA87C-78A0-B4F3-C289-13D0BAE810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292793" y="405164"/>
                        <a:ext cx="4701738" cy="50240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itre 1">
            <a:extLst>
              <a:ext uri="{FF2B5EF4-FFF2-40B4-BE49-F238E27FC236}">
                <a16:creationId xmlns:a16="http://schemas.microsoft.com/office/drawing/2014/main" id="{406CD7E1-A432-C84F-CFB9-54E8696F1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9250" y="1029821"/>
            <a:ext cx="2441416" cy="2096370"/>
          </a:xfrm>
        </p:spPr>
        <p:txBody>
          <a:bodyPr vert="horz" lIns="82296" tIns="41148" rIns="82296" bIns="41148" rtlCol="0" anchor="b">
            <a:normAutofit/>
          </a:bodyPr>
          <a:lstStyle/>
          <a:p>
            <a:pPr algn="ctr" defTabSz="822960"/>
            <a:r>
              <a:rPr lang="en-US" sz="3150" kern="120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Suivi</a:t>
            </a:r>
            <a:r>
              <a:rPr lang="en-US" sz="315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150" kern="120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étudiant</a:t>
            </a:r>
            <a:endParaRPr lang="en-US" sz="3150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036707973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Une image contenant texte, Appareils électroniques, circuit&#10;&#10;Description générée automatiquement">
            <a:extLst>
              <a:ext uri="{FF2B5EF4-FFF2-40B4-BE49-F238E27FC236}">
                <a16:creationId xmlns:a16="http://schemas.microsoft.com/office/drawing/2014/main" id="{C65718AB-CCF3-61AE-AA45-C952A7F7FE9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64" r="4864"/>
          <a:stretch/>
        </p:blipFill>
        <p:spPr>
          <a:xfrm>
            <a:off x="3985260" y="0"/>
            <a:ext cx="5158740" cy="5714612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115AB3A-8550-0322-2EF2-52843A67A656}"/>
              </a:ext>
            </a:extLst>
          </p:cNvPr>
          <p:cNvSpPr txBox="1">
            <a:spLocks/>
          </p:cNvSpPr>
          <p:nvPr/>
        </p:nvSpPr>
        <p:spPr>
          <a:xfrm>
            <a:off x="606862" y="1896799"/>
            <a:ext cx="4211139" cy="33209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horz" lIns="91440" tIns="45720" rIns="91440" bIns="45720" rtlCol="0" anchor="t">
            <a:normAutofit/>
          </a:bodyPr>
          <a:lstStyle>
            <a:lvl1pPr marL="0" marR="0" indent="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1" i="0" u="none" strike="noStrike" cap="none" spc="-64" baseline="0">
                <a:solidFill>
                  <a:srgbClr val="3B79C8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171450" algn="l" defTabSz="309563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63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342900" algn="l" defTabSz="309563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63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514350" algn="l" defTabSz="309563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63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685800" algn="l" defTabSz="309563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63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marL="285750" indent="-285750" hangingPunct="1">
              <a:buFont typeface="Arial" panose="020B0604020202020204" pitchFamily="34" charset="0"/>
              <a:buChar char="•"/>
            </a:pPr>
            <a:r>
              <a:rPr lang="fr-FR" sz="2800">
                <a:solidFill>
                  <a:schemeClr val="tx1"/>
                </a:solidFill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E6 – ER</a:t>
            </a:r>
          </a:p>
          <a:p>
            <a:pPr marL="625475" lvl="5" indent="-285750" hangingPunct="1">
              <a:buFont typeface="Arial" panose="020B0604020202020204" pitchFamily="34" charset="0"/>
              <a:buChar char="•"/>
            </a:pPr>
            <a:r>
              <a:rPr lang="fr-FR" sz="280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Généralités</a:t>
            </a:r>
          </a:p>
          <a:p>
            <a:pPr marL="625475" lvl="5" indent="-285750" hangingPunct="1">
              <a:buFont typeface="Arial" panose="020B0604020202020204" pitchFamily="34" charset="0"/>
              <a:buChar char="•"/>
            </a:pPr>
            <a:r>
              <a:rPr lang="fr-FR" sz="280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E6 - Stage</a:t>
            </a:r>
          </a:p>
          <a:p>
            <a:pPr marL="625475" lvl="5" indent="-285750" hangingPunct="1">
              <a:buFont typeface="Arial" panose="020B0604020202020204" pitchFamily="34" charset="0"/>
              <a:buChar char="•"/>
            </a:pPr>
            <a:r>
              <a:rPr lang="fr-FR" sz="280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E6 - Projet</a:t>
            </a:r>
            <a:endParaRPr lang="fr-FR" sz="2800">
              <a:solidFill>
                <a:schemeClr val="bg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hangingPunct="1"/>
            <a:endParaRPr lang="fr-FR" sz="1700"/>
          </a:p>
        </p:txBody>
      </p:sp>
    </p:spTree>
    <p:extLst>
      <p:ext uri="{BB962C8B-B14F-4D97-AF65-F5344CB8AC3E}">
        <p14:creationId xmlns:p14="http://schemas.microsoft.com/office/powerpoint/2010/main" val="3466120216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1B090E9D-419B-6D6B-A30D-5155E9D9C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095" y="1049459"/>
            <a:ext cx="8239125" cy="597152"/>
          </a:xfrm>
        </p:spPr>
        <p:txBody>
          <a:bodyPr>
            <a:normAutofit fontScale="90000"/>
          </a:bodyPr>
          <a:lstStyle/>
          <a:p>
            <a:r>
              <a:rPr lang="fr-FR"/>
              <a:t>Une épreuve </a:t>
            </a:r>
            <a:br>
              <a:rPr lang="fr-FR"/>
            </a:br>
            <a:r>
              <a:rPr lang="fr-FR"/>
              <a:t>composite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720F0818-7E8D-4D83-1AC5-28296204F5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8900" y="2305516"/>
            <a:ext cx="8239125" cy="3695634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sz="1400"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Stage, </a:t>
            </a:r>
            <a:r>
              <a:rPr lang="fr-FR" sz="1400" b="1"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note d’examen</a:t>
            </a:r>
            <a:endParaRPr lang="fr-FR" sz="1400">
              <a:latin typeface="Calibri" panose="020F0502020204030204" pitchFamily="34" charset="0"/>
              <a:ea typeface="+mn-lt"/>
              <a:cs typeface="Calibri" panose="020F0502020204030204" pitchFamily="34" charset="0"/>
            </a:endParaRP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fr-FR" sz="1400"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1 oral</a:t>
            </a:r>
            <a:endParaRPr lang="en-US" sz="1400">
              <a:latin typeface="Calibri" panose="020F0502020204030204" pitchFamily="34" charset="0"/>
              <a:ea typeface="+mn-lt"/>
              <a:cs typeface="Calibri" panose="020F0502020204030204" pitchFamily="34" charset="0"/>
            </a:endParaRP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fr-FR" sz="1400"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1 à 2 enseignants, plus tuteur si possible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fr-FR" sz="1400"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Projet</a:t>
            </a:r>
            <a:endParaRPr lang="en-US" sz="1400">
              <a:latin typeface="Calibri" panose="020F0502020204030204" pitchFamily="34" charset="0"/>
              <a:ea typeface="+mn-lt"/>
              <a:cs typeface="Calibri" panose="020F0502020204030204" pitchFamily="34" charset="0"/>
            </a:endParaRP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fr-FR" sz="1400"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Revue 1 : </a:t>
            </a:r>
            <a:r>
              <a:rPr lang="fr-FR" sz="1400" i="1"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note de livret</a:t>
            </a:r>
            <a:endParaRPr lang="en-US" sz="1400" i="1">
              <a:latin typeface="Calibri" panose="020F0502020204030204" pitchFamily="34" charset="0"/>
              <a:ea typeface="+mn-lt"/>
              <a:cs typeface="Calibri" panose="020F0502020204030204" pitchFamily="34" charset="0"/>
            </a:endParaRP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fr-FR" sz="1400"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Revue 2 : </a:t>
            </a:r>
            <a:r>
              <a:rPr lang="fr-FR" sz="1400" i="1"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note de livret</a:t>
            </a:r>
            <a:r>
              <a:rPr lang="fr-FR" sz="1400"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 </a:t>
            </a:r>
          </a:p>
          <a:p>
            <a:pPr lvl="2">
              <a:lnSpc>
                <a:spcPct val="100000"/>
              </a:lnSpc>
              <a:spcBef>
                <a:spcPts val="0"/>
              </a:spcBef>
            </a:pPr>
            <a:r>
              <a:rPr lang="fr-FR" sz="1400"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30min 2 enseignants (phy, pro)</a:t>
            </a:r>
            <a:endParaRPr lang="fr-FR"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fr-FR" sz="1400"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Revue 3 : </a:t>
            </a:r>
            <a:r>
              <a:rPr lang="fr-FR" sz="1400" b="1"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note d’examen</a:t>
            </a:r>
            <a:endParaRPr lang="fr-FR" sz="1400">
              <a:latin typeface="Calibri" panose="020F0502020204030204" pitchFamily="34" charset="0"/>
              <a:ea typeface="+mn-lt"/>
              <a:cs typeface="Calibri" panose="020F0502020204030204" pitchFamily="34" charset="0"/>
            </a:endParaRPr>
          </a:p>
          <a:p>
            <a:pPr lvl="2">
              <a:lnSpc>
                <a:spcPct val="100000"/>
              </a:lnSpc>
              <a:spcBef>
                <a:spcPts val="0"/>
              </a:spcBef>
            </a:pPr>
            <a:r>
              <a:rPr lang="fr-FR" sz="1400"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Format revue finale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fr-FR" sz="1400"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Revue Finale : </a:t>
            </a:r>
            <a:r>
              <a:rPr lang="fr-FR" sz="1400" b="1"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note d’examen</a:t>
            </a:r>
            <a:endParaRPr lang="fr-FR" sz="1400">
              <a:latin typeface="Calibri" panose="020F0502020204030204" pitchFamily="34" charset="0"/>
              <a:ea typeface="+mn-lt"/>
              <a:cs typeface="Calibri" panose="020F0502020204030204" pitchFamily="34" charset="0"/>
            </a:endParaRPr>
          </a:p>
          <a:p>
            <a:pPr lvl="2">
              <a:lnSpc>
                <a:spcPct val="100000"/>
              </a:lnSpc>
              <a:spcBef>
                <a:spcPts val="0"/>
              </a:spcBef>
            </a:pPr>
            <a:r>
              <a:rPr lang="fr-FR" sz="1400"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2 enseignants (phy, pro)</a:t>
            </a:r>
          </a:p>
          <a:p>
            <a:pPr lvl="2">
              <a:lnSpc>
                <a:spcPct val="100000"/>
              </a:lnSpc>
              <a:spcBef>
                <a:spcPts val="0"/>
              </a:spcBef>
            </a:pPr>
            <a:r>
              <a:rPr lang="fr-FR" sz="1400"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20 min de présentation</a:t>
            </a:r>
          </a:p>
          <a:p>
            <a:pPr lvl="2">
              <a:lnSpc>
                <a:spcPct val="100000"/>
              </a:lnSpc>
              <a:spcBef>
                <a:spcPts val="0"/>
              </a:spcBef>
            </a:pPr>
            <a:r>
              <a:rPr lang="fr-FR" sz="1400"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40 min d’échange (échange et manip)</a:t>
            </a:r>
            <a:endParaRPr lang="en-US" sz="14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Espace réservé du numéro de diapositive 26">
            <a:extLst>
              <a:ext uri="{FF2B5EF4-FFF2-40B4-BE49-F238E27FC236}">
                <a16:creationId xmlns:a16="http://schemas.microsoft.com/office/drawing/2014/main" id="{1F209E98-4244-6EDE-AEFC-0D9A65250DD2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E61380C0-FBAA-48B9-8D4D-54C65C36F9CC}" type="slidenum">
              <a:rPr lang="fr-FR" smtClean="0"/>
              <a:t>12</a:t>
            </a:fld>
            <a:endParaRPr lang="fr-FR"/>
          </a:p>
        </p:txBody>
      </p:sp>
      <p:pic>
        <p:nvPicPr>
          <p:cNvPr id="3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AE096AA0-596F-2211-A096-15D8234906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5338" y="-1145"/>
            <a:ext cx="4737128" cy="5646057"/>
          </a:xfrm>
          <a:prstGeom prst="rect">
            <a:avLst/>
          </a:prstGeom>
        </p:spPr>
      </p:pic>
      <p:cxnSp>
        <p:nvCxnSpPr>
          <p:cNvPr id="23" name="Connecteur : en arc 22">
            <a:extLst>
              <a:ext uri="{FF2B5EF4-FFF2-40B4-BE49-F238E27FC236}">
                <a16:creationId xmlns:a16="http://schemas.microsoft.com/office/drawing/2014/main" id="{53F4126C-1476-3272-E086-8F46843C38AB}"/>
              </a:ext>
            </a:extLst>
          </p:cNvPr>
          <p:cNvCxnSpPr/>
          <p:nvPr/>
        </p:nvCxnSpPr>
        <p:spPr>
          <a:xfrm>
            <a:off x="2137835" y="2472353"/>
            <a:ext cx="2382699" cy="432214"/>
          </a:xfrm>
          <a:prstGeom prst="curvedConnector3">
            <a:avLst/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 : en arc 23">
            <a:extLst>
              <a:ext uri="{FF2B5EF4-FFF2-40B4-BE49-F238E27FC236}">
                <a16:creationId xmlns:a16="http://schemas.microsoft.com/office/drawing/2014/main" id="{8FBAB3FE-15B0-0E49-B11C-23054D46CA9D}"/>
              </a:ext>
            </a:extLst>
          </p:cNvPr>
          <p:cNvCxnSpPr>
            <a:cxnSpLocks/>
          </p:cNvCxnSpPr>
          <p:nvPr/>
        </p:nvCxnSpPr>
        <p:spPr>
          <a:xfrm flipV="1">
            <a:off x="2604304" y="3206593"/>
            <a:ext cx="1916505" cy="846892"/>
          </a:xfrm>
          <a:prstGeom prst="curvedConnector3">
            <a:avLst/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 : en arc 24">
            <a:extLst>
              <a:ext uri="{FF2B5EF4-FFF2-40B4-BE49-F238E27FC236}">
                <a16:creationId xmlns:a16="http://schemas.microsoft.com/office/drawing/2014/main" id="{3EC83E2D-ABC5-5960-417F-26E5124AB21E}"/>
              </a:ext>
            </a:extLst>
          </p:cNvPr>
          <p:cNvCxnSpPr>
            <a:cxnSpLocks/>
          </p:cNvCxnSpPr>
          <p:nvPr/>
        </p:nvCxnSpPr>
        <p:spPr>
          <a:xfrm flipV="1">
            <a:off x="2997843" y="3475082"/>
            <a:ext cx="1523311" cy="973832"/>
          </a:xfrm>
          <a:prstGeom prst="curvedConnector3">
            <a:avLst/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2217184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1D777A7-EFA8-9287-6294-33B4DA622F3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E61380C0-FBAA-48B9-8D4D-54C65C36F9CC}" type="slidenum">
              <a:rPr lang="fr-FR" smtClean="0"/>
              <a:t>13</a:t>
            </a:fld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406CD7E1-A432-C84F-CFB9-54E8696F18B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347663"/>
            <a:ext cx="8181975" cy="10414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 defTabSz="914400"/>
            <a:r>
              <a:rPr lang="en-US" sz="52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4 </a:t>
            </a:r>
            <a:r>
              <a:rPr lang="en-US" sz="5200" kern="120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compétences</a:t>
            </a:r>
            <a:r>
              <a:rPr lang="en-US" sz="52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 </a:t>
            </a:r>
          </a:p>
        </p:txBody>
      </p:sp>
      <p:pic>
        <p:nvPicPr>
          <p:cNvPr id="14" name="Image 15">
            <a:extLst>
              <a:ext uri="{FF2B5EF4-FFF2-40B4-BE49-F238E27FC236}">
                <a16:creationId xmlns:a16="http://schemas.microsoft.com/office/drawing/2014/main" id="{D977C676-F2C9-43AD-71A7-033C64C259F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2294"/>
          <a:stretch/>
        </p:blipFill>
        <p:spPr>
          <a:xfrm>
            <a:off x="987103" y="1811003"/>
            <a:ext cx="7167744" cy="2023495"/>
          </a:xfrm>
          <a:prstGeom prst="rect">
            <a:avLst/>
          </a:prstGeom>
        </p:spPr>
      </p:pic>
      <p:pic>
        <p:nvPicPr>
          <p:cNvPr id="3" name="Image 3" descr="Une image contenant table&#10;&#10;Description générée automatiquement">
            <a:extLst>
              <a:ext uri="{FF2B5EF4-FFF2-40B4-BE49-F238E27FC236}">
                <a16:creationId xmlns:a16="http://schemas.microsoft.com/office/drawing/2014/main" id="{50E35058-ABE5-5F49-B3DB-939F86647D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108" y="4099438"/>
            <a:ext cx="8709207" cy="1159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397464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AA30AD80-6229-D494-2BFC-6751353A1D47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E61380C0-FBAA-48B9-8D4D-54C65C36F9CC}" type="slidenum">
              <a:rPr lang="fr-FR">
                <a:solidFill>
                  <a:schemeClr val="tx1">
                    <a:lumMod val="50000"/>
                    <a:lumOff val="50000"/>
                  </a:schemeClr>
                </a:solidFill>
              </a:rPr>
              <a:pPr>
                <a:spcAft>
                  <a:spcPts val="600"/>
                </a:spcAft>
              </a:pPr>
              <a:t>14</a:t>
            </a:fld>
            <a:endParaRPr lang="fr-FR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406CD7E1-A432-C84F-CFB9-54E8696F18B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488950"/>
            <a:ext cx="2670175" cy="1371600"/>
          </a:xfrm>
        </p:spPr>
        <p:txBody>
          <a:bodyPr vert="horz" lIns="91440" tIns="45720" rIns="91440" bIns="45720" rtlCol="0">
            <a:normAutofit/>
          </a:bodyPr>
          <a:lstStyle/>
          <a:p>
            <a:pPr defTabSz="914400"/>
            <a:r>
              <a:rPr lang="en-US" sz="2500" kern="1200">
                <a:latin typeface="+mj-lt"/>
                <a:ea typeface="+mj-ea"/>
                <a:cs typeface="+mj-cs"/>
              </a:rPr>
              <a:t>Une C1 commune</a:t>
            </a:r>
            <a:br>
              <a:rPr lang="en-US" sz="2500" kern="1200">
                <a:latin typeface="+mj-lt"/>
                <a:ea typeface="+mj-ea"/>
                <a:cs typeface="+mj-cs"/>
              </a:rPr>
            </a:br>
            <a:r>
              <a:rPr lang="en-US" sz="2500" kern="1200">
                <a:latin typeface="+mj-lt"/>
                <a:ea typeface="+mj-ea"/>
                <a:cs typeface="+mj-cs"/>
              </a:rPr>
              <a:t>ER / IR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07FA7474-81FE-463C-D167-9C89D39305F7}"/>
              </a:ext>
            </a:extLst>
          </p:cNvPr>
          <p:cNvSpPr txBox="1">
            <a:spLocks/>
          </p:cNvSpPr>
          <p:nvPr/>
        </p:nvSpPr>
        <p:spPr>
          <a:xfrm>
            <a:off x="1519397" y="488950"/>
            <a:ext cx="2670189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Une C1 commune</a:t>
            </a:r>
            <a:b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ER / IR</a:t>
            </a:r>
          </a:p>
        </p:txBody>
      </p:sp>
      <p:sp>
        <p:nvSpPr>
          <p:cNvPr id="5" name="Content Placeholder 8">
            <a:extLst>
              <a:ext uri="{FF2B5EF4-FFF2-40B4-BE49-F238E27FC236}">
                <a16:creationId xmlns:a16="http://schemas.microsoft.com/office/drawing/2014/main" id="{986127B2-5B95-9AEC-4F72-40CD69658FF8}"/>
              </a:ext>
            </a:extLst>
          </p:cNvPr>
          <p:cNvSpPr txBox="1">
            <a:spLocks/>
          </p:cNvSpPr>
          <p:nvPr/>
        </p:nvSpPr>
        <p:spPr>
          <a:xfrm>
            <a:off x="4569658" y="504785"/>
            <a:ext cx="4501977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lt"/>
                <a:cs typeface="Calibri" panose="020F0502020204030204"/>
              </a:rPr>
              <a:t>La 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lt"/>
                <a:cs typeface="Calibri" panose="020F0502020204030204"/>
              </a:rPr>
              <a:t>forme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lt"/>
                <a:cs typeface="Calibri" panose="020F0502020204030204"/>
              </a:rPr>
              <a:t> du rapport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Calibri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rPr>
              <a:t>La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rPr>
              <a:t>forme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rPr>
              <a:t> du support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rPr>
              <a:t>La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rPr>
              <a:t>qualité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rPr>
              <a:t> de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rPr>
              <a:t>l'oral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rPr>
              <a:t>La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rPr>
              <a:t>qualité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rPr>
              <a:t> de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rPr>
              <a:t>l'argumentation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Calibri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rPr>
              <a:t>Le fond de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rPr>
              <a:t>l'écrit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rPr>
              <a:t> et de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rPr>
              <a:t>l'oral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Calibri"/>
            </a:endParaRPr>
          </a:p>
        </p:txBody>
      </p:sp>
      <p:pic>
        <p:nvPicPr>
          <p:cNvPr id="6" name="Picture 7">
            <a:extLst>
              <a:ext uri="{FF2B5EF4-FFF2-40B4-BE49-F238E27FC236}">
                <a16:creationId xmlns:a16="http://schemas.microsoft.com/office/drawing/2014/main" id="{E78D0DFF-8DBB-9480-5B76-54E1B70A5F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947" y="2035741"/>
            <a:ext cx="8388818" cy="3236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408675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Une image contenant texte, Appareils électroniques, circuit&#10;&#10;Description générée automatiquement">
            <a:extLst>
              <a:ext uri="{FF2B5EF4-FFF2-40B4-BE49-F238E27FC236}">
                <a16:creationId xmlns:a16="http://schemas.microsoft.com/office/drawing/2014/main" id="{C65718AB-CCF3-61AE-AA45-C952A7F7FE9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64" r="4864"/>
          <a:stretch/>
        </p:blipFill>
        <p:spPr>
          <a:xfrm>
            <a:off x="3985260" y="0"/>
            <a:ext cx="5158740" cy="5714612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115AB3A-8550-0322-2EF2-52843A67A656}"/>
              </a:ext>
            </a:extLst>
          </p:cNvPr>
          <p:cNvSpPr txBox="1">
            <a:spLocks/>
          </p:cNvSpPr>
          <p:nvPr/>
        </p:nvSpPr>
        <p:spPr>
          <a:xfrm>
            <a:off x="606862" y="1896799"/>
            <a:ext cx="4211139" cy="33209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horz" lIns="91440" tIns="45720" rIns="91440" bIns="45720" rtlCol="0" anchor="t">
            <a:normAutofit/>
          </a:bodyPr>
          <a:lstStyle>
            <a:lvl1pPr marL="0" marR="0" indent="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1" i="0" u="none" strike="noStrike" cap="none" spc="-64" baseline="0">
                <a:solidFill>
                  <a:srgbClr val="3B79C8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171450" algn="l" defTabSz="309563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63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342900" algn="l" defTabSz="309563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63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514350" algn="l" defTabSz="309563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63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685800" algn="l" defTabSz="309563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63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marL="285750" indent="-285750" hangingPunct="1">
              <a:buFont typeface="Arial" panose="020B0604020202020204" pitchFamily="34" charset="0"/>
              <a:buChar char="•"/>
            </a:pPr>
            <a:r>
              <a:rPr lang="fr-FR" sz="2800">
                <a:solidFill>
                  <a:schemeClr val="tx1"/>
                </a:solidFill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E6 – ER</a:t>
            </a:r>
          </a:p>
          <a:p>
            <a:pPr marL="625475" lvl="5" indent="-285750" hangingPunct="1">
              <a:buFont typeface="Arial" panose="020B0604020202020204" pitchFamily="34" charset="0"/>
              <a:buChar char="•"/>
            </a:pPr>
            <a:r>
              <a:rPr lang="fr-FR" sz="280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Généralités</a:t>
            </a:r>
          </a:p>
          <a:p>
            <a:pPr marL="625475" lvl="5" indent="-285750" hangingPunct="1">
              <a:buFont typeface="Arial" panose="020B0604020202020204" pitchFamily="34" charset="0"/>
              <a:buChar char="•"/>
            </a:pPr>
            <a:r>
              <a:rPr lang="fr-FR" sz="280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E6 - Stage</a:t>
            </a:r>
          </a:p>
          <a:p>
            <a:pPr marL="625475" lvl="5" indent="-285750" hangingPunct="1">
              <a:buFont typeface="Arial" panose="020B0604020202020204" pitchFamily="34" charset="0"/>
              <a:buChar char="•"/>
            </a:pPr>
            <a:r>
              <a:rPr lang="fr-FR" sz="280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E6 - Projet</a:t>
            </a:r>
            <a:endParaRPr lang="fr-FR" sz="2800">
              <a:solidFill>
                <a:schemeClr val="bg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hangingPunct="1"/>
            <a:endParaRPr lang="fr-FR" sz="1700"/>
          </a:p>
        </p:txBody>
      </p:sp>
    </p:spTree>
    <p:extLst>
      <p:ext uri="{BB962C8B-B14F-4D97-AF65-F5344CB8AC3E}">
        <p14:creationId xmlns:p14="http://schemas.microsoft.com/office/powerpoint/2010/main" val="454836450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AA30AD80-6229-D494-2BFC-6751353A1D47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E61380C0-FBAA-48B9-8D4D-54C65C36F9CC}" type="slidenum">
              <a:rPr lang="fr-FR">
                <a:solidFill>
                  <a:schemeClr val="tx1">
                    <a:lumMod val="50000"/>
                    <a:lumOff val="50000"/>
                  </a:schemeClr>
                </a:solidFill>
              </a:rPr>
              <a:pPr>
                <a:spcAft>
                  <a:spcPts val="600"/>
                </a:spcAft>
              </a:pPr>
              <a:t>16</a:t>
            </a:fld>
            <a:endParaRPr lang="fr-FR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6586F302-1D20-3050-B29B-BEEDB7072896}"/>
              </a:ext>
            </a:extLst>
          </p:cNvPr>
          <p:cNvSpPr txBox="1">
            <a:spLocks/>
          </p:cNvSpPr>
          <p:nvPr/>
        </p:nvSpPr>
        <p:spPr>
          <a:xfrm>
            <a:off x="1166971" y="504785"/>
            <a:ext cx="2670189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ysClr val="windowText" lastClr="000000"/>
                </a:solidFill>
                <a:latin typeface="Calibri Light" panose="020F0302020204030204"/>
              </a:rPr>
              <a:t>Stage &lt;-&gt; </a:t>
            </a:r>
            <a:r>
              <a:rPr lang="en-US" sz="2500" dirty="0" err="1">
                <a:solidFill>
                  <a:sysClr val="windowText" lastClr="000000"/>
                </a:solidFill>
                <a:latin typeface="Calibri Light" panose="020F0302020204030204"/>
              </a:rPr>
              <a:t>Projet</a:t>
            </a:r>
            <a:endParaRPr lang="en-US" sz="2500" dirty="0">
              <a:solidFill>
                <a:sysClr val="windowText" lastClr="000000"/>
              </a:solidFill>
              <a:latin typeface="Calibri Light" panose="020F03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Une C1 </a:t>
            </a:r>
            <a:r>
              <a:rPr kumimoji="0" lang="en-US" sz="25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adaptée</a:t>
            </a: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sp>
        <p:nvSpPr>
          <p:cNvPr id="5" name="Content Placeholder 8">
            <a:extLst>
              <a:ext uri="{FF2B5EF4-FFF2-40B4-BE49-F238E27FC236}">
                <a16:creationId xmlns:a16="http://schemas.microsoft.com/office/drawing/2014/main" id="{C41ED457-7A4D-3408-3A9C-DC645B5FFB36}"/>
              </a:ext>
            </a:extLst>
          </p:cNvPr>
          <p:cNvSpPr txBox="1">
            <a:spLocks/>
          </p:cNvSpPr>
          <p:nvPr/>
        </p:nvSpPr>
        <p:spPr>
          <a:xfrm>
            <a:off x="4013373" y="504785"/>
            <a:ext cx="4501977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>
                <a:ea typeface="+mn-lt"/>
                <a:cs typeface="+mn-lt"/>
              </a:rPr>
              <a:t>Evolution des </a:t>
            </a:r>
            <a:r>
              <a:rPr lang="en-US" sz="1400" err="1">
                <a:ea typeface="+mn-lt"/>
                <a:cs typeface="+mn-lt"/>
              </a:rPr>
              <a:t>éléments</a:t>
            </a:r>
            <a:r>
              <a:rPr lang="en-US" sz="1400">
                <a:ea typeface="+mn-lt"/>
                <a:cs typeface="+mn-lt"/>
              </a:rPr>
              <a:t> </a:t>
            </a:r>
            <a:r>
              <a:rPr lang="en-US" sz="1400" err="1">
                <a:ea typeface="+mn-lt"/>
                <a:cs typeface="+mn-lt"/>
              </a:rPr>
              <a:t>d'appréciation</a:t>
            </a:r>
            <a:r>
              <a:rPr lang="en-US" sz="1400">
                <a:ea typeface="+mn-lt"/>
                <a:cs typeface="+mn-lt"/>
              </a:rPr>
              <a:t> entre </a:t>
            </a:r>
            <a:r>
              <a:rPr lang="en-US" sz="1400" err="1">
                <a:ea typeface="+mn-lt"/>
                <a:cs typeface="+mn-lt"/>
              </a:rPr>
              <a:t>l'évaluation</a:t>
            </a:r>
            <a:r>
              <a:rPr lang="en-US" sz="1400">
                <a:ea typeface="+mn-lt"/>
                <a:cs typeface="+mn-lt"/>
              </a:rPr>
              <a:t> du stage et du </a:t>
            </a:r>
            <a:r>
              <a:rPr lang="en-US" sz="1400" err="1">
                <a:ea typeface="+mn-lt"/>
                <a:cs typeface="+mn-lt"/>
              </a:rPr>
              <a:t>projet</a:t>
            </a:r>
            <a:endParaRPr lang="en-US" sz="1400">
              <a:ea typeface="Calibri" panose="020F0502020204030204"/>
              <a:cs typeface="Calibri"/>
            </a:endParaRPr>
          </a:p>
        </p:txBody>
      </p:sp>
      <p:pic>
        <p:nvPicPr>
          <p:cNvPr id="6" name="Picture 7">
            <a:extLst>
              <a:ext uri="{FF2B5EF4-FFF2-40B4-BE49-F238E27FC236}">
                <a16:creationId xmlns:a16="http://schemas.microsoft.com/office/drawing/2014/main" id="{D480078D-347D-E557-8D82-018E6C22FA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713" y="2005158"/>
            <a:ext cx="8635286" cy="310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13712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c 3">
            <a:extLst>
              <a:ext uri="{FF2B5EF4-FFF2-40B4-BE49-F238E27FC236}">
                <a16:creationId xmlns:a16="http://schemas.microsoft.com/office/drawing/2014/main" id="{78BFC0F0-763B-4C41-B1BD-1B999858D56A}"/>
              </a:ext>
            </a:extLst>
          </p:cNvPr>
          <p:cNvSpPr/>
          <p:nvPr/>
        </p:nvSpPr>
        <p:spPr>
          <a:xfrm rot="16740000">
            <a:off x="3147439" y="1261791"/>
            <a:ext cx="2165918" cy="1169000"/>
          </a:xfrm>
          <a:prstGeom prst="arc">
            <a:avLst>
              <a:gd name="adj1" fmla="val 11526083"/>
              <a:gd name="adj2" fmla="val 21342962"/>
            </a:avLst>
          </a:prstGeom>
          <a:ln w="28575">
            <a:solidFill>
              <a:schemeClr val="accent2"/>
            </a:solidFill>
            <a:headEnd type="stealth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1126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720F0818-7E8D-4D83-1AC5-28296204F5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1412" y="2798479"/>
            <a:ext cx="3031244" cy="2360466"/>
          </a:xfrm>
        </p:spPr>
        <p:txBody>
          <a:bodyPr numCol="1" anchor="t">
            <a:normAutofit/>
          </a:bodyPr>
          <a:lstStyle/>
          <a:p>
            <a:r>
              <a:rPr lang="en-US" sz="1700" dirty="0">
                <a:ea typeface="+mn-lt"/>
                <a:cs typeface="+mn-lt"/>
              </a:rPr>
              <a:t>Une place </a:t>
            </a:r>
            <a:r>
              <a:rPr lang="en-US" sz="1700" dirty="0" err="1">
                <a:ea typeface="+mn-lt"/>
                <a:cs typeface="+mn-lt"/>
              </a:rPr>
              <a:t>importante</a:t>
            </a:r>
            <a:r>
              <a:rPr lang="en-US" sz="1700" dirty="0">
                <a:ea typeface="+mn-lt"/>
                <a:cs typeface="+mn-lt"/>
              </a:rPr>
              <a:t> pour les savoir-</a:t>
            </a:r>
            <a:r>
              <a:rPr lang="en-US" sz="1700" dirty="0" err="1">
                <a:ea typeface="+mn-lt"/>
                <a:cs typeface="+mn-lt"/>
              </a:rPr>
              <a:t>être</a:t>
            </a:r>
            <a:endParaRPr lang="en-US" sz="1700" dirty="0">
              <a:cs typeface="Calibri"/>
            </a:endParaRPr>
          </a:p>
          <a:p>
            <a:r>
              <a:rPr lang="en-US" sz="1700" dirty="0">
                <a:cs typeface="Calibri"/>
              </a:rPr>
              <a:t>Des propositions pour adapter les </a:t>
            </a:r>
            <a:r>
              <a:rPr lang="en-US" sz="1700" dirty="0" err="1">
                <a:cs typeface="Calibri"/>
              </a:rPr>
              <a:t>attendus</a:t>
            </a:r>
            <a:r>
              <a:rPr lang="en-US" sz="1700" dirty="0">
                <a:cs typeface="Calibri"/>
              </a:rPr>
              <a:t> </a:t>
            </a:r>
            <a:r>
              <a:rPr lang="en-US" sz="1700" dirty="0" err="1">
                <a:cs typeface="Calibri"/>
              </a:rPr>
              <a:t>à</a:t>
            </a:r>
            <a:r>
              <a:rPr lang="en-US" sz="1700" dirty="0">
                <a:cs typeface="Calibri"/>
              </a:rPr>
              <a:t> la </a:t>
            </a:r>
            <a:r>
              <a:rPr lang="en-US" sz="1700" dirty="0" err="1">
                <a:cs typeface="Calibri"/>
              </a:rPr>
              <a:t>réalité</a:t>
            </a:r>
            <a:r>
              <a:rPr lang="en-US" sz="1700" dirty="0">
                <a:cs typeface="Calibri"/>
              </a:rPr>
              <a:t> du stage</a:t>
            </a:r>
          </a:p>
          <a:p>
            <a:r>
              <a:rPr lang="en-US" sz="1700" dirty="0" err="1">
                <a:cs typeface="Calibri"/>
              </a:rPr>
              <a:t>Réalisation</a:t>
            </a:r>
            <a:r>
              <a:rPr lang="en-US" sz="1700" dirty="0">
                <a:cs typeface="Calibri"/>
              </a:rPr>
              <a:t> </a:t>
            </a:r>
            <a:r>
              <a:rPr lang="en-US" sz="1700" dirty="0" err="1">
                <a:cs typeface="Calibri"/>
              </a:rPr>
              <a:t>ou</a:t>
            </a:r>
            <a:br>
              <a:rPr lang="en-US" sz="1700" dirty="0">
                <a:cs typeface="Calibri"/>
              </a:rPr>
            </a:br>
            <a:r>
              <a:rPr lang="en-US" sz="1700" dirty="0">
                <a:cs typeface="Calibri"/>
              </a:rPr>
              <a:t>installation</a:t>
            </a:r>
          </a:p>
        </p:txBody>
      </p:sp>
      <p:sp>
        <p:nvSpPr>
          <p:cNvPr id="11" name="Espace réservé du numéro de diapositive 10">
            <a:extLst>
              <a:ext uri="{FF2B5EF4-FFF2-40B4-BE49-F238E27FC236}">
                <a16:creationId xmlns:a16="http://schemas.microsoft.com/office/drawing/2014/main" id="{DF67BFDA-9572-5ADE-949D-A45965B740D0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E61380C0-FBAA-48B9-8D4D-54C65C36F9CC}" type="slidenum">
              <a:rPr lang="fr-FR" smtClean="0"/>
              <a:t>17</a:t>
            </a:fld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4CB2A6BB-915A-B3BC-472D-19925AE2583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150813"/>
            <a:ext cx="6945313" cy="1433512"/>
          </a:xfrm>
        </p:spPr>
        <p:txBody>
          <a:bodyPr anchor="b">
            <a:normAutofit/>
          </a:bodyPr>
          <a:lstStyle/>
          <a:p>
            <a:endParaRPr lang="fr-FR" sz="3700" b="1">
              <a:cs typeface="Calibri Light"/>
            </a:endParaRPr>
          </a:p>
          <a:p>
            <a:endParaRPr lang="fr-FR" sz="3700">
              <a:cs typeface="Calibri Light"/>
            </a:endParaRPr>
          </a:p>
        </p:txBody>
      </p:sp>
      <p:pic>
        <p:nvPicPr>
          <p:cNvPr id="3" name="Image 3" descr="Une image contenant table&#10;&#10;Description générée automatiquement">
            <a:extLst>
              <a:ext uri="{FF2B5EF4-FFF2-40B4-BE49-F238E27FC236}">
                <a16:creationId xmlns:a16="http://schemas.microsoft.com/office/drawing/2014/main" id="{1B73BDBE-D704-DDDB-2E67-2D662034D15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122" r="49428" b="3401"/>
          <a:stretch/>
        </p:blipFill>
        <p:spPr>
          <a:xfrm>
            <a:off x="4313099" y="303729"/>
            <a:ext cx="4201265" cy="1931514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CAF692CB-E98F-FFDD-2C82-8000DAD91F79}"/>
              </a:ext>
            </a:extLst>
          </p:cNvPr>
          <p:cNvSpPr txBox="1">
            <a:spLocks/>
          </p:cNvSpPr>
          <p:nvPr/>
        </p:nvSpPr>
        <p:spPr>
          <a:xfrm>
            <a:off x="629636" y="907118"/>
            <a:ext cx="6945082" cy="14325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200" b="1" dirty="0">
                <a:ea typeface="+mj-lt"/>
                <a:cs typeface="+mj-lt"/>
              </a:rPr>
              <a:t>Stage</a:t>
            </a:r>
          </a:p>
          <a:p>
            <a:r>
              <a:rPr lang="fr-FR" sz="3200" b="1" dirty="0">
                <a:ea typeface="+mj-lt"/>
                <a:cs typeface="+mj-lt"/>
              </a:rPr>
              <a:t>Pondération </a:t>
            </a:r>
            <a:br>
              <a:rPr lang="fr-FR" sz="3200" b="1" dirty="0">
                <a:ea typeface="+mj-lt"/>
                <a:cs typeface="+mj-lt"/>
              </a:rPr>
            </a:br>
            <a:r>
              <a:rPr lang="fr-FR" sz="3200" b="1" dirty="0">
                <a:ea typeface="+mj-lt"/>
                <a:cs typeface="+mj-lt"/>
              </a:rPr>
              <a:t>des compétences</a:t>
            </a:r>
            <a:endParaRPr lang="fr-FR" sz="3200" dirty="0">
              <a:ea typeface="+mj-lt"/>
              <a:cs typeface="+mj-lt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0D61122-673A-59BF-4665-3C24CFF42A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3867" y="2798763"/>
            <a:ext cx="4760043" cy="2562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412036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Une image contenant texte, Appareils électroniques, circuit&#10;&#10;Description générée automatiquement">
            <a:extLst>
              <a:ext uri="{FF2B5EF4-FFF2-40B4-BE49-F238E27FC236}">
                <a16:creationId xmlns:a16="http://schemas.microsoft.com/office/drawing/2014/main" id="{C65718AB-CCF3-61AE-AA45-C952A7F7FE9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64" r="4864"/>
          <a:stretch/>
        </p:blipFill>
        <p:spPr>
          <a:xfrm>
            <a:off x="3985260" y="0"/>
            <a:ext cx="5158740" cy="5714612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115AB3A-8550-0322-2EF2-52843A67A656}"/>
              </a:ext>
            </a:extLst>
          </p:cNvPr>
          <p:cNvSpPr txBox="1">
            <a:spLocks/>
          </p:cNvSpPr>
          <p:nvPr/>
        </p:nvSpPr>
        <p:spPr>
          <a:xfrm>
            <a:off x="606862" y="1896799"/>
            <a:ext cx="4211139" cy="33209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horz" lIns="91440" tIns="45720" rIns="91440" bIns="45720" rtlCol="0" anchor="t">
            <a:normAutofit/>
          </a:bodyPr>
          <a:lstStyle>
            <a:lvl1pPr marL="0" marR="0" indent="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1" i="0" u="none" strike="noStrike" cap="none" spc="-64" baseline="0">
                <a:solidFill>
                  <a:srgbClr val="3B79C8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171450" algn="l" defTabSz="309563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63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342900" algn="l" defTabSz="309563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63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514350" algn="l" defTabSz="309563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63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685800" algn="l" defTabSz="309563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63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marL="285750" indent="-285750" hangingPunct="1">
              <a:buFont typeface="Arial" panose="020B0604020202020204" pitchFamily="34" charset="0"/>
              <a:buChar char="•"/>
            </a:pPr>
            <a:r>
              <a:rPr lang="fr-FR" sz="2800">
                <a:solidFill>
                  <a:schemeClr val="tx1"/>
                </a:solidFill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E6 – ER</a:t>
            </a:r>
          </a:p>
          <a:p>
            <a:pPr marL="625475" lvl="5" indent="-285750" hangingPunct="1">
              <a:buFont typeface="Arial" panose="020B0604020202020204" pitchFamily="34" charset="0"/>
              <a:buChar char="•"/>
            </a:pPr>
            <a:r>
              <a:rPr lang="fr-FR" sz="280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Généralités</a:t>
            </a:r>
          </a:p>
          <a:p>
            <a:pPr marL="625475" lvl="5" indent="-285750" hangingPunct="1">
              <a:buFont typeface="Arial" panose="020B0604020202020204" pitchFamily="34" charset="0"/>
              <a:buChar char="•"/>
            </a:pPr>
            <a:r>
              <a:rPr lang="fr-FR" sz="280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E6 - Stage</a:t>
            </a:r>
          </a:p>
          <a:p>
            <a:pPr marL="625475" lvl="5" indent="-285750" hangingPunct="1">
              <a:buFont typeface="Arial" panose="020B0604020202020204" pitchFamily="34" charset="0"/>
              <a:buChar char="•"/>
            </a:pPr>
            <a:r>
              <a:rPr lang="fr-FR" sz="280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E6 - Projet</a:t>
            </a:r>
            <a:endParaRPr lang="fr-FR" sz="280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hangingPunct="1"/>
            <a:endParaRPr lang="fr-FR" sz="1700"/>
          </a:p>
        </p:txBody>
      </p:sp>
    </p:spTree>
    <p:extLst>
      <p:ext uri="{BB962C8B-B14F-4D97-AF65-F5344CB8AC3E}">
        <p14:creationId xmlns:p14="http://schemas.microsoft.com/office/powerpoint/2010/main" val="4028715815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5533ED3B-4362-338F-4D47-47C922F8E46A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E61380C0-FBAA-48B9-8D4D-54C65C36F9CC}" type="slidenum">
              <a:rPr lang="fr-FR" smtClean="0"/>
              <a:t>19</a:t>
            </a:fld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4CB2A6BB-915A-B3BC-472D-19925AE2583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150813"/>
            <a:ext cx="5459413" cy="1433512"/>
          </a:xfrm>
        </p:spPr>
        <p:txBody>
          <a:bodyPr anchor="b">
            <a:normAutofit/>
          </a:bodyPr>
          <a:lstStyle/>
          <a:p>
            <a:r>
              <a:rPr lang="fr-FR" sz="3700" b="1">
                <a:ea typeface="+mj-lt"/>
                <a:cs typeface="+mj-lt"/>
              </a:rPr>
              <a:t>Spécificités</a:t>
            </a:r>
          </a:p>
        </p:txBody>
      </p:sp>
      <p:sp>
        <p:nvSpPr>
          <p:cNvPr id="3" name="Content Placeholder 8">
            <a:extLst>
              <a:ext uri="{FF2B5EF4-FFF2-40B4-BE49-F238E27FC236}">
                <a16:creationId xmlns:a16="http://schemas.microsoft.com/office/drawing/2014/main" id="{E68F7398-B724-5F60-E128-8FF389F77577}"/>
              </a:ext>
            </a:extLst>
          </p:cNvPr>
          <p:cNvSpPr txBox="1">
            <a:spLocks/>
          </p:cNvSpPr>
          <p:nvPr/>
        </p:nvSpPr>
        <p:spPr>
          <a:xfrm>
            <a:off x="457769" y="2339340"/>
            <a:ext cx="5371979" cy="312104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sz="1700" b="1" dirty="0">
                <a:ea typeface="+mn-lt"/>
                <a:cs typeface="+mn-lt"/>
              </a:rPr>
              <a:t>10% </a:t>
            </a:r>
            <a:r>
              <a:rPr lang="fr-FR" sz="1700" dirty="0">
                <a:ea typeface="+mn-lt"/>
                <a:cs typeface="+mn-lt"/>
              </a:rPr>
              <a:t>pour les savoir-être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fr-FR" sz="1700" dirty="0">
              <a:ea typeface="+mn-lt"/>
              <a:cs typeface="+mn-lt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sz="1700" b="1" dirty="0">
                <a:ea typeface="+mn-lt"/>
                <a:cs typeface="+mn-lt"/>
              </a:rPr>
              <a:t>Du PCB à la maintenance </a:t>
            </a:r>
            <a:r>
              <a:rPr lang="fr-FR" sz="1700" dirty="0">
                <a:ea typeface="+mn-lt"/>
                <a:cs typeface="+mn-lt"/>
              </a:rPr>
              <a:t>en suivant une démarche de projet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fr-FR" sz="1700" dirty="0">
              <a:ea typeface="+mn-lt"/>
              <a:cs typeface="+mn-lt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sz="1700" b="1" dirty="0">
                <a:ea typeface="+mn-lt"/>
                <a:cs typeface="+mn-lt"/>
              </a:rPr>
              <a:t>Des % de compétences évoluant </a:t>
            </a:r>
            <a:r>
              <a:rPr lang="fr-FR" sz="1700" dirty="0">
                <a:ea typeface="+mn-lt"/>
                <a:cs typeface="+mn-lt"/>
              </a:rPr>
              <a:t>de revue en revue </a:t>
            </a:r>
            <a:endParaRPr lang="fr-FR" sz="1700" b="1" dirty="0">
              <a:ea typeface="+mn-lt"/>
              <a:cs typeface="+mn-lt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fr-FR" sz="1700" dirty="0">
              <a:ea typeface="+mn-lt"/>
              <a:cs typeface="+mn-lt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sz="1700" b="1" dirty="0">
                <a:cs typeface="Calibri"/>
              </a:rPr>
              <a:t>Des % dans les compétences évoluant </a:t>
            </a:r>
            <a:r>
              <a:rPr lang="fr-FR" sz="1700" dirty="0">
                <a:cs typeface="Calibri"/>
              </a:rPr>
              <a:t>de revue en revue 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fr-FR" sz="1700" dirty="0">
              <a:cs typeface="Calibri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sz="1700" b="1" dirty="0">
                <a:cs typeface="Calibri"/>
              </a:rPr>
              <a:t>Des éléments appréciés</a:t>
            </a:r>
            <a:r>
              <a:rPr lang="fr-FR" sz="1700" dirty="0">
                <a:cs typeface="Calibri"/>
              </a:rPr>
              <a:t> évoluant aussi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fr-FR" sz="1700" dirty="0">
              <a:cs typeface="Calibri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sz="1700" b="1" dirty="0">
                <a:cs typeface="Calibri"/>
              </a:rPr>
              <a:t>La RF apporte</a:t>
            </a:r>
            <a:r>
              <a:rPr lang="fr-FR" sz="1700" dirty="0">
                <a:cs typeface="Calibri"/>
              </a:rPr>
              <a:t> la synthèse des étapes et les explications 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fr-FR" sz="1700" dirty="0">
              <a:cs typeface="Calibri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fr-FR" sz="1700" dirty="0">
              <a:cs typeface="Calibri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fr-FR" sz="1700" dirty="0">
              <a:cs typeface="Calibri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fr-FR" sz="1700" dirty="0">
              <a:cs typeface="Calibri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fr-FR" sz="1700" dirty="0">
              <a:cs typeface="Calibri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fr-FR" sz="1700" dirty="0">
              <a:cs typeface="Calibri"/>
            </a:endParaRPr>
          </a:p>
          <a:p>
            <a:endParaRPr lang="en-US" sz="1700" dirty="0">
              <a:cs typeface="Calibri"/>
            </a:endParaRP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7BAC806E-826D-7405-3AFF-F494A576D567}"/>
              </a:ext>
            </a:extLst>
          </p:cNvPr>
          <p:cNvSpPr txBox="1">
            <a:spLocks/>
          </p:cNvSpPr>
          <p:nvPr/>
        </p:nvSpPr>
        <p:spPr>
          <a:xfrm>
            <a:off x="453882" y="151329"/>
            <a:ext cx="5460346" cy="14325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700" b="1" dirty="0">
                <a:ea typeface="+mj-lt"/>
                <a:cs typeface="+mj-lt"/>
              </a:rPr>
              <a:t>Spécificités</a:t>
            </a: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91633874-9F6A-90CB-BFD7-E75FBCA6D2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9748" y="123496"/>
            <a:ext cx="3133815" cy="5408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250869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Slide bullet tex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400" b="1">
                <a:latin typeface="Calibri" panose="020F0502020204030204" pitchFamily="34" charset="0"/>
                <a:cs typeface="Calibri" panose="020F0502020204030204" pitchFamily="34" charset="0"/>
              </a:rPr>
              <a:t>Évaluations en BTS</a:t>
            </a:r>
          </a:p>
          <a:p>
            <a:r>
              <a:rPr lang="fr-FR" sz="2400">
                <a:latin typeface="Calibri" panose="020F0502020204030204" pitchFamily="34" charset="0"/>
                <a:cs typeface="Calibri" panose="020F0502020204030204" pitchFamily="34" charset="0"/>
              </a:rPr>
              <a:t>E5 – exemple IR</a:t>
            </a:r>
          </a:p>
          <a:p>
            <a:r>
              <a:rPr lang="fr-FR" sz="2400">
                <a:latin typeface="Calibri" panose="020F0502020204030204" pitchFamily="34" charset="0"/>
                <a:cs typeface="Calibri" panose="020F0502020204030204" pitchFamily="34" charset="0"/>
              </a:rPr>
              <a:t>E6 – exemple ER</a:t>
            </a:r>
          </a:p>
          <a:p>
            <a:r>
              <a:rPr lang="fr-FR" sz="2400">
                <a:latin typeface="Calibri" panose="020F0502020204030204" pitchFamily="34" charset="0"/>
                <a:cs typeface="Calibri" panose="020F0502020204030204" pitchFamily="34" charset="0"/>
              </a:rPr>
              <a:t>E4 – limites du programme</a:t>
            </a:r>
          </a:p>
          <a:p>
            <a:pPr marL="0" indent="0">
              <a:buNone/>
            </a:pPr>
            <a:endParaRPr lang="fr-FR" sz="24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94316" y="5125133"/>
            <a:ext cx="150683" cy="206467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2</a:t>
            </a:fld>
            <a:endParaRPr/>
          </a:p>
        </p:txBody>
      </p:sp>
      <p:pic>
        <p:nvPicPr>
          <p:cNvPr id="2" name="Picture 4" descr="Une image contenant texte, Appareils électroniques, circuit&#10;&#10;Description générée automatiquement">
            <a:extLst>
              <a:ext uri="{FF2B5EF4-FFF2-40B4-BE49-F238E27FC236}">
                <a16:creationId xmlns:a16="http://schemas.microsoft.com/office/drawing/2014/main" id="{5D5EEF7C-1C34-96AA-5390-73E689A4D7A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64" r="4864"/>
          <a:stretch/>
        </p:blipFill>
        <p:spPr>
          <a:xfrm>
            <a:off x="5510048" y="1422710"/>
            <a:ext cx="3633952" cy="4025523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3" name="Espace réservé du contenu 5">
            <a:extLst>
              <a:ext uri="{FF2B5EF4-FFF2-40B4-BE49-F238E27FC236}">
                <a16:creationId xmlns:a16="http://schemas.microsoft.com/office/drawing/2014/main" id="{D3F6D8EE-BE0B-205F-C250-91B29B3FD825}"/>
              </a:ext>
            </a:extLst>
          </p:cNvPr>
          <p:cNvSpPr txBox="1">
            <a:spLocks/>
          </p:cNvSpPr>
          <p:nvPr/>
        </p:nvSpPr>
        <p:spPr>
          <a:xfrm>
            <a:off x="214884" y="4447965"/>
            <a:ext cx="5875020" cy="10002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marL="228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457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685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914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11430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marL="0" indent="0" hangingPunct="1">
              <a:buFontTx/>
              <a:buNone/>
            </a:pPr>
            <a:r>
              <a:rPr lang="fr-FR" sz="1700">
                <a:ea typeface="+mn-lt"/>
                <a:cs typeface="+mn-lt"/>
              </a:rPr>
              <a:t>Olivier BARONI   Alexandre FACCHIN	Thierry LEBEHOT  Ingrid MININGER</a:t>
            </a:r>
          </a:p>
          <a:p>
            <a:pPr marL="0" indent="0" hangingPunct="1">
              <a:buFontTx/>
              <a:buNone/>
            </a:pPr>
            <a:r>
              <a:rPr lang="fr-FR" sz="1700">
                <a:ea typeface="+mn-lt"/>
                <a:cs typeface="+mn-lt"/>
              </a:rPr>
              <a:t>Julien PIERRE   Magali SAUVERGEAT	Olivier SCHLEE   Stéphanie TEXIER</a:t>
            </a:r>
            <a:endParaRPr lang="fr-FR" sz="1700">
              <a:cs typeface="Calibri" panose="020F0502020204030204"/>
            </a:endParaRPr>
          </a:p>
          <a:p>
            <a:pPr marL="0" indent="0" hangingPunct="1">
              <a:buFontTx/>
              <a:buNone/>
            </a:pPr>
            <a:r>
              <a:rPr lang="fr-FR" sz="1700">
                <a:ea typeface="+mn-lt"/>
                <a:cs typeface="+mn-lt"/>
              </a:rPr>
              <a:t>Pietro TOME   </a:t>
            </a:r>
            <a:r>
              <a:rPr lang="fr-FR" sz="1700" err="1">
                <a:ea typeface="+mn-lt"/>
                <a:cs typeface="+mn-lt"/>
              </a:rPr>
              <a:t>Sahed</a:t>
            </a:r>
            <a:r>
              <a:rPr lang="fr-FR" sz="1700">
                <a:ea typeface="+mn-lt"/>
                <a:cs typeface="+mn-lt"/>
              </a:rPr>
              <a:t> YAHI</a:t>
            </a:r>
            <a:endParaRPr lang="fr-FR" sz="1700">
              <a:cs typeface="Calibri" panose="020F0502020204030204"/>
            </a:endParaRPr>
          </a:p>
          <a:p>
            <a:pPr hangingPunct="1"/>
            <a:endParaRPr lang="fr-FR" sz="1700">
              <a:cs typeface="Calibri" panose="020F0502020204030204"/>
            </a:endParaRP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278FFBC7-0CDF-6703-B73E-4B38656EFF42}"/>
              </a:ext>
            </a:extLst>
          </p:cNvPr>
          <p:cNvSpPr txBox="1">
            <a:spLocks/>
          </p:cNvSpPr>
          <p:nvPr/>
        </p:nvSpPr>
        <p:spPr>
          <a:xfrm>
            <a:off x="838588" y="505494"/>
            <a:ext cx="7462140" cy="653549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La </a:t>
            </a:r>
            <a:r>
              <a:rPr lang="en-US" sz="2800">
                <a:solidFill>
                  <a:srgbClr val="44546A"/>
                </a:solidFill>
                <a:latin typeface="Calibri Light" panose="020F0302020204030204"/>
              </a:rPr>
              <a:t>physique</a:t>
            </a:r>
            <a:r>
              <a:rPr lang="en-US" sz="3200">
                <a:solidFill>
                  <a:srgbClr val="44546A"/>
                </a:solidFill>
                <a:latin typeface="Calibri Light" panose="020F0302020204030204"/>
              </a:rPr>
              <a:t> </a:t>
            </a:r>
            <a:r>
              <a:rPr kumimoji="0" lang="fr-FR" sz="32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dans l'épreuve E6- Projet</a:t>
            </a:r>
          </a:p>
        </p:txBody>
      </p:sp>
      <p:sp>
        <p:nvSpPr>
          <p:cNvPr id="6" name="ZoneTexte 4">
            <a:extLst>
              <a:ext uri="{FF2B5EF4-FFF2-40B4-BE49-F238E27FC236}">
                <a16:creationId xmlns:a16="http://schemas.microsoft.com/office/drawing/2014/main" id="{D54A016B-CC5F-E04E-95F4-9D52B8B3604A}"/>
              </a:ext>
            </a:extLst>
          </p:cNvPr>
          <p:cNvSpPr txBox="1"/>
          <p:nvPr/>
        </p:nvSpPr>
        <p:spPr>
          <a:xfrm>
            <a:off x="95513" y="1212317"/>
            <a:ext cx="8335125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Aft>
                <a:spcPts val="600"/>
              </a:spcAft>
            </a:pPr>
            <a:r>
              <a:rPr lang="fr-FR" sz="1600">
                <a:cs typeface="Calibri" panose="020F0502020204030204"/>
              </a:rPr>
              <a:t>Comment l'enseignant de physique prend part à l'évaluation</a:t>
            </a:r>
          </a:p>
        </p:txBody>
      </p:sp>
      <p:pic>
        <p:nvPicPr>
          <p:cNvPr id="13" name="Picture 13">
            <a:extLst>
              <a:ext uri="{FF2B5EF4-FFF2-40B4-BE49-F238E27FC236}">
                <a16:creationId xmlns:a16="http://schemas.microsoft.com/office/drawing/2014/main" id="{D900AD75-7B65-F1B8-2FC4-83CEC38220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77" y="2187803"/>
            <a:ext cx="4066930" cy="311251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7B23618-1DD6-FC5E-D21C-EEF8FC90A5C6}"/>
              </a:ext>
            </a:extLst>
          </p:cNvPr>
          <p:cNvSpPr/>
          <p:nvPr/>
        </p:nvSpPr>
        <p:spPr>
          <a:xfrm>
            <a:off x="295031" y="4178300"/>
            <a:ext cx="3894015" cy="914400"/>
          </a:xfrm>
          <a:prstGeom prst="rect">
            <a:avLst/>
          </a:prstGeom>
          <a:noFill/>
          <a:ln w="28575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8" name="ZoneTexte 4">
            <a:extLst>
              <a:ext uri="{FF2B5EF4-FFF2-40B4-BE49-F238E27FC236}">
                <a16:creationId xmlns:a16="http://schemas.microsoft.com/office/drawing/2014/main" id="{47BE8BF8-5A64-07CD-51EB-17A65219756E}"/>
              </a:ext>
            </a:extLst>
          </p:cNvPr>
          <p:cNvSpPr txBox="1"/>
          <p:nvPr/>
        </p:nvSpPr>
        <p:spPr>
          <a:xfrm>
            <a:off x="237166" y="1595629"/>
            <a:ext cx="3958510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Aft>
                <a:spcPts val="600"/>
              </a:spcAft>
            </a:pPr>
            <a:r>
              <a:rPr lang="fr-FR" sz="1600" dirty="0">
                <a:cs typeface="Calibri" panose="020F0502020204030204"/>
              </a:rPr>
              <a:t>les connaissances associées au référentiel</a:t>
            </a:r>
          </a:p>
        </p:txBody>
      </p:sp>
      <p:sp>
        <p:nvSpPr>
          <p:cNvPr id="19" name="ZoneTexte 4">
            <a:extLst>
              <a:ext uri="{FF2B5EF4-FFF2-40B4-BE49-F238E27FC236}">
                <a16:creationId xmlns:a16="http://schemas.microsoft.com/office/drawing/2014/main" id="{699B58BF-7D6E-E9F4-043C-1ABB20438D29}"/>
              </a:ext>
            </a:extLst>
          </p:cNvPr>
          <p:cNvSpPr txBox="1"/>
          <p:nvPr/>
        </p:nvSpPr>
        <p:spPr>
          <a:xfrm>
            <a:off x="4350011" y="1629084"/>
            <a:ext cx="4608164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Aft>
                <a:spcPts val="600"/>
              </a:spcAft>
            </a:pPr>
            <a:r>
              <a:rPr lang="fr-FR" sz="1600" dirty="0">
                <a:cs typeface="Calibri" panose="020F0502020204030204"/>
              </a:rPr>
              <a:t>Les observables </a:t>
            </a:r>
            <a:r>
              <a:rPr lang="fr-FR" sz="1600" u="sng" dirty="0">
                <a:cs typeface="Calibri" panose="020F0502020204030204"/>
              </a:rPr>
              <a:t>possibles </a:t>
            </a:r>
            <a:r>
              <a:rPr lang="fr-FR" sz="1600" dirty="0">
                <a:cs typeface="Calibri" panose="020F0502020204030204"/>
              </a:rPr>
              <a:t>des critères d'évaluation</a:t>
            </a:r>
          </a:p>
        </p:txBody>
      </p:sp>
      <p:sp>
        <p:nvSpPr>
          <p:cNvPr id="20" name="ZoneTexte 4">
            <a:extLst>
              <a:ext uri="{FF2B5EF4-FFF2-40B4-BE49-F238E27FC236}">
                <a16:creationId xmlns:a16="http://schemas.microsoft.com/office/drawing/2014/main" id="{A8E15BE6-6BE3-3DCB-23C2-AF944C877F8E}"/>
              </a:ext>
            </a:extLst>
          </p:cNvPr>
          <p:cNvSpPr txBox="1"/>
          <p:nvPr/>
        </p:nvSpPr>
        <p:spPr>
          <a:xfrm>
            <a:off x="4731011" y="5056507"/>
            <a:ext cx="3958510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Aft>
                <a:spcPts val="600"/>
              </a:spcAft>
            </a:pPr>
            <a:r>
              <a:rPr lang="fr-FR" sz="1600">
                <a:cs typeface="Calibri" panose="020F0502020204030204"/>
              </a:rPr>
              <a:t>Exemple de la revue finale</a:t>
            </a:r>
            <a:endParaRPr lang="en-US"/>
          </a:p>
        </p:txBody>
      </p:sp>
      <p:pic>
        <p:nvPicPr>
          <p:cNvPr id="21" name="Picture 21">
            <a:extLst>
              <a:ext uri="{FF2B5EF4-FFF2-40B4-BE49-F238E27FC236}">
                <a16:creationId xmlns:a16="http://schemas.microsoft.com/office/drawing/2014/main" id="{4478506B-6112-4F9B-297F-ACBCE20EA7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7131" y="2188092"/>
            <a:ext cx="4555392" cy="2901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949778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10" descr="Graphique sur un document avec stylet">
            <a:extLst>
              <a:ext uri="{FF2B5EF4-FFF2-40B4-BE49-F238E27FC236}">
                <a16:creationId xmlns:a16="http://schemas.microsoft.com/office/drawing/2014/main" id="{98A815C5-BB7F-92BA-68B5-D4F110CD33B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20497" r="6781" b="4"/>
          <a:stretch/>
        </p:blipFill>
        <p:spPr>
          <a:xfrm>
            <a:off x="0" y="3877269"/>
            <a:ext cx="2002232" cy="1837731"/>
          </a:xfrm>
          <a:custGeom>
            <a:avLst/>
            <a:gdLst/>
            <a:ahLst/>
            <a:cxnLst/>
            <a:rect l="l" t="t" r="r" b="b"/>
            <a:pathLst>
              <a:path w="3083442" h="2547077">
                <a:moveTo>
                  <a:pt x="1464476" y="0"/>
                </a:moveTo>
                <a:cubicBezTo>
                  <a:pt x="2358607" y="0"/>
                  <a:pt x="3083442" y="724836"/>
                  <a:pt x="3083442" y="1618966"/>
                </a:cubicBezTo>
                <a:cubicBezTo>
                  <a:pt x="3083442" y="1954265"/>
                  <a:pt x="2981512" y="2265757"/>
                  <a:pt x="2806948" y="2524145"/>
                </a:cubicBezTo>
                <a:lnTo>
                  <a:pt x="2789800" y="2547077"/>
                </a:lnTo>
                <a:lnTo>
                  <a:pt x="139152" y="2547077"/>
                </a:lnTo>
                <a:lnTo>
                  <a:pt x="122004" y="2524145"/>
                </a:lnTo>
                <a:cubicBezTo>
                  <a:pt x="92910" y="2481081"/>
                  <a:pt x="65834" y="2436541"/>
                  <a:pt x="40911" y="2390661"/>
                </a:cubicBezTo>
                <a:lnTo>
                  <a:pt x="0" y="2305737"/>
                </a:lnTo>
                <a:lnTo>
                  <a:pt x="0" y="932195"/>
                </a:lnTo>
                <a:lnTo>
                  <a:pt x="40911" y="847271"/>
                </a:lnTo>
                <a:cubicBezTo>
                  <a:pt x="315065" y="342598"/>
                  <a:pt x="849762" y="0"/>
                  <a:pt x="1464476" y="0"/>
                </a:cubicBezTo>
                <a:close/>
              </a:path>
            </a:pathLst>
          </a:custGeom>
          <a:effectLst>
            <a:softEdge rad="0"/>
          </a:effectLst>
        </p:spPr>
      </p:pic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C1606F16-4E00-0498-32CA-978140C41BFE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 vert="horz" lIns="91440" tIns="45720" rIns="91440" bIns="45720" rtlCol="0" anchor="ctr">
            <a:normAutofit fontScale="77500" lnSpcReduction="20000"/>
          </a:bodyPr>
          <a:lstStyle/>
          <a:p>
            <a:pPr defTabSz="914400">
              <a:spcAft>
                <a:spcPts val="600"/>
              </a:spcAft>
            </a:pPr>
            <a:fld id="{E61380C0-FBAA-48B9-8D4D-54C65C36F9CC}" type="slidenum">
              <a:rPr lang="en-US" sz="1200" smtClean="0"/>
              <a:pPr defTabSz="914400">
                <a:spcAft>
                  <a:spcPts val="600"/>
                </a:spcAft>
              </a:pPr>
              <a:t>21</a:t>
            </a:fld>
            <a:endParaRPr lang="en-US" sz="1200"/>
          </a:p>
        </p:txBody>
      </p:sp>
      <p:graphicFrame>
        <p:nvGraphicFramePr>
          <p:cNvPr id="11" name="Tableau 11">
            <a:extLst>
              <a:ext uri="{FF2B5EF4-FFF2-40B4-BE49-F238E27FC236}">
                <a16:creationId xmlns:a16="http://schemas.microsoft.com/office/drawing/2014/main" id="{63EC438A-7361-A481-DA50-FA7E072BDA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406522"/>
              </p:ext>
            </p:extLst>
          </p:nvPr>
        </p:nvGraphicFramePr>
        <p:xfrm>
          <a:off x="293076" y="1646115"/>
          <a:ext cx="4677164" cy="3290205"/>
        </p:xfrm>
        <a:graphic>
          <a:graphicData uri="http://schemas.openxmlformats.org/drawingml/2006/table">
            <a:tbl>
              <a:tblPr firstRow="1" bandRow="1">
                <a:tableStyleId>{1E171933-4619-4E11-9A3F-F7608DF75F80}</a:tableStyleId>
              </a:tblPr>
              <a:tblGrid>
                <a:gridCol w="527247">
                  <a:extLst>
                    <a:ext uri="{9D8B030D-6E8A-4147-A177-3AD203B41FA5}">
                      <a16:colId xmlns:a16="http://schemas.microsoft.com/office/drawing/2014/main" val="311905871"/>
                    </a:ext>
                  </a:extLst>
                </a:gridCol>
                <a:gridCol w="3218720">
                  <a:extLst>
                    <a:ext uri="{9D8B030D-6E8A-4147-A177-3AD203B41FA5}">
                      <a16:colId xmlns:a16="http://schemas.microsoft.com/office/drawing/2014/main" val="2108001491"/>
                    </a:ext>
                  </a:extLst>
                </a:gridCol>
                <a:gridCol w="931197">
                  <a:extLst>
                    <a:ext uri="{9D8B030D-6E8A-4147-A177-3AD203B41FA5}">
                      <a16:colId xmlns:a16="http://schemas.microsoft.com/office/drawing/2014/main" val="53721585"/>
                    </a:ext>
                  </a:extLst>
                </a:gridCol>
              </a:tblGrid>
              <a:tr h="364125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fr-FR" sz="1400" b="1" i="0" u="none" strike="noStrike" cap="none" spc="0" baseline="0" noProof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C11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fr-FR" sz="1400" b="1" i="0" u="none" strike="noStrike" cap="none" spc="0" baseline="0" noProof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MAINTENIR UN SYSTÈME ÉLECTRONIQUE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vl="0">
                        <a:buNone/>
                      </a:pPr>
                      <a:endParaRPr lang="fr-FR"/>
                    </a:p>
                  </a:txBody>
                  <a:tcPr marL="0" marR="0" marT="0" marB="0" horzOverflow="overflow"/>
                </a:tc>
                <a:extLst>
                  <a:ext uri="{0D108BD9-81ED-4DB2-BD59-A6C34878D82A}">
                    <a16:rowId xmlns:a16="http://schemas.microsoft.com/office/drawing/2014/main" val="381967997"/>
                  </a:ext>
                </a:extLst>
              </a:tr>
              <a:tr h="402521">
                <a:tc gridSpan="3"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fr-FR" sz="1200" u="none" strike="noStrike" noProof="0"/>
                        <a:t>Principale activité mettant en œuvre la compétence : </a:t>
                      </a:r>
                      <a:endParaRPr lang="fr-FR" sz="1200" noProof="0"/>
                    </a:p>
                    <a:p>
                      <a:pPr lvl="0">
                        <a:buNone/>
                      </a:pPr>
                      <a:r>
                        <a:rPr lang="fr-FR" sz="1200" u="none" strike="noStrike" noProof="0"/>
                        <a:t>E5 – Maintenance et réparation de produits électroniques</a:t>
                      </a:r>
                      <a:endParaRPr lang="fr-FR" sz="1200" noProof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 marL="0" marR="0" marT="0" marB="0" horzOverflow="overflow"/>
                </a:tc>
                <a:tc hMerge="1">
                  <a:txBody>
                    <a:bodyPr/>
                    <a:lstStyle/>
                    <a:p>
                      <a:pPr lvl="0">
                        <a:buNone/>
                      </a:pPr>
                      <a:endParaRPr lang="en-US" err="1"/>
                    </a:p>
                  </a:txBody>
                  <a:tcPr marL="0" marR="0" marT="0" marB="0" horzOverflow="overflow"/>
                </a:tc>
                <a:extLst>
                  <a:ext uri="{0D108BD9-81ED-4DB2-BD59-A6C34878D82A}">
                    <a16:rowId xmlns:a16="http://schemas.microsoft.com/office/drawing/2014/main" val="3449044860"/>
                  </a:ext>
                </a:extLst>
              </a:tr>
              <a:tr h="263343">
                <a:tc gridSpan="3"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fr-FR" sz="1200" u="none" strike="noStrike" noProof="0"/>
                        <a:t>Connaissances associées (et niveaux taxonomiques)</a:t>
                      </a:r>
                      <a:endParaRPr lang="fr-FR" sz="1200" noProof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 marL="0" marR="0" marT="0" marB="0" horzOverflow="overflow"/>
                </a:tc>
                <a:tc hMerge="1">
                  <a:txBody>
                    <a:bodyPr/>
                    <a:lstStyle/>
                    <a:p>
                      <a:pPr lvl="0">
                        <a:buNone/>
                      </a:pPr>
                      <a:endParaRPr lang="fr-FR"/>
                    </a:p>
                  </a:txBody>
                  <a:tcPr marL="0" marR="0" marT="0" marB="0" horzOverflow="overflow"/>
                </a:tc>
                <a:extLst>
                  <a:ext uri="{0D108BD9-81ED-4DB2-BD59-A6C34878D82A}">
                    <a16:rowId xmlns:a16="http://schemas.microsoft.com/office/drawing/2014/main" val="434018260"/>
                  </a:ext>
                </a:extLst>
              </a:tr>
              <a:tr h="241512">
                <a:tc gridSpan="2">
                  <a:txBody>
                    <a:bodyPr/>
                    <a:lstStyle/>
                    <a:p>
                      <a:pPr marL="0" marR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200" u="none" strike="noStrike" noProof="0"/>
                        <a:t>...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200" u="none" strike="noStrike" noProof="0"/>
                        <a:t>...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1281029"/>
                  </a:ext>
                </a:extLst>
              </a:tr>
              <a:tr h="241512">
                <a:tc gridSpan="2">
                  <a:txBody>
                    <a:bodyPr/>
                    <a:lstStyle/>
                    <a:p>
                      <a:pPr marL="0" marR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200" u="none" strike="noStrike" noProof="0"/>
                        <a:t>• Caractéristiques des capteurs présents dans les systèmes électroniques étudiés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200" u="none" strike="noStrike" noProof="0"/>
                        <a:t>Niveau 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8321707"/>
                  </a:ext>
                </a:extLst>
              </a:tr>
              <a:tr h="402521">
                <a:tc gridSpan="2"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200" u="none" strike="noStrike" noProof="0"/>
                        <a:t>• Caractéristiques des communications présentes dans les systèmes électroniques étudiés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200" u="none" strike="noStrike" noProof="0"/>
                        <a:t>Niveau 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5071855"/>
                  </a:ext>
                </a:extLst>
              </a:tr>
              <a:tr h="263343">
                <a:tc gridSpan="2"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200" u="none" strike="noStrike" noProof="0"/>
                        <a:t>• Caractéristiques des actionneurs présents dans les systèmes électroniques étudiés</a:t>
                      </a:r>
                      <a:endParaRPr lang="fr-FR" sz="1200" noProof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200" u="none" strike="noStrike" noProof="0"/>
                        <a:t>Niveau 3</a:t>
                      </a:r>
                      <a:endParaRPr lang="fr-FR" sz="1200" noProof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6102445"/>
                  </a:ext>
                </a:extLst>
              </a:tr>
              <a:tr h="263343">
                <a:tc gridSpan="2"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200" u="none" strike="noStrike" noProof="0"/>
                        <a:t>• Appareils de mesure et bancs de test</a:t>
                      </a:r>
                      <a:endParaRPr lang="fr-FR" sz="1200" noProof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200" u="none" strike="noStrike" noProof="0"/>
                        <a:t>Niveau 3</a:t>
                      </a:r>
                      <a:endParaRPr lang="fr-FR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1131594"/>
                  </a:ext>
                </a:extLst>
              </a:tr>
              <a:tr h="263343">
                <a:tc gridSpan="2"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200" u="none" strike="noStrike" noProof="0"/>
                        <a:t>• Mesures et incertitudes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200" u="none" strike="noStrike" noProof="0"/>
                        <a:t>Niveau 3</a:t>
                      </a:r>
                      <a:endParaRPr lang="fr-FR" sz="1200" noProof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6453180"/>
                  </a:ext>
                </a:extLst>
              </a:tr>
            </a:tbl>
          </a:graphicData>
        </a:graphic>
      </p:graphicFrame>
      <p:sp>
        <p:nvSpPr>
          <p:cNvPr id="8" name="Titre 1">
            <a:extLst>
              <a:ext uri="{FF2B5EF4-FFF2-40B4-BE49-F238E27FC236}">
                <a16:creationId xmlns:a16="http://schemas.microsoft.com/office/drawing/2014/main" id="{B4FB07B6-3035-0B06-5A09-17C50D5CC866}"/>
              </a:ext>
            </a:extLst>
          </p:cNvPr>
          <p:cNvSpPr txBox="1">
            <a:spLocks/>
          </p:cNvSpPr>
          <p:nvPr/>
        </p:nvSpPr>
        <p:spPr>
          <a:xfrm>
            <a:off x="1314351" y="372899"/>
            <a:ext cx="7462140" cy="653549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La physique </a:t>
            </a:r>
            <a:r>
              <a:rPr kumimoji="0" lang="fr-FR" sz="28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dans l'épreuve E6- Projet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0311289-39A5-04A0-15AB-DCE4EA58C9D8}"/>
              </a:ext>
            </a:extLst>
          </p:cNvPr>
          <p:cNvSpPr txBox="1"/>
          <p:nvPr/>
        </p:nvSpPr>
        <p:spPr>
          <a:xfrm>
            <a:off x="815795" y="1204381"/>
            <a:ext cx="7305932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 defTabSz="457200" hangingPunct="1"/>
            <a:r>
              <a:rPr lang="fr-FR" sz="1600" kern="1200">
                <a:solidFill>
                  <a:prstClr val="black"/>
                </a:solidFill>
                <a:latin typeface="Calibri" panose="020F0502020204030204"/>
                <a:cs typeface="Calibri"/>
              </a:rPr>
              <a:t>Extrait du référentiel du BTS CIEL</a:t>
            </a:r>
            <a:endParaRPr lang="fr-FR" sz="1600" kern="120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id="{EC1DA0D1-8BBF-0591-77D7-09F9AED05E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2020" y="1627229"/>
            <a:ext cx="2743200" cy="3310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324893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10" descr="Graphique sur un document avec stylet">
            <a:extLst>
              <a:ext uri="{FF2B5EF4-FFF2-40B4-BE49-F238E27FC236}">
                <a16:creationId xmlns:a16="http://schemas.microsoft.com/office/drawing/2014/main" id="{98A815C5-BB7F-92BA-68B5-D4F110CD33B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20497" r="6781" b="4"/>
          <a:stretch/>
        </p:blipFill>
        <p:spPr>
          <a:xfrm>
            <a:off x="20" y="3592441"/>
            <a:ext cx="2312561" cy="2122564"/>
          </a:xfrm>
          <a:custGeom>
            <a:avLst/>
            <a:gdLst/>
            <a:ahLst/>
            <a:cxnLst/>
            <a:rect l="l" t="t" r="r" b="b"/>
            <a:pathLst>
              <a:path w="3083442" h="2547077">
                <a:moveTo>
                  <a:pt x="1464476" y="0"/>
                </a:moveTo>
                <a:cubicBezTo>
                  <a:pt x="2358607" y="0"/>
                  <a:pt x="3083442" y="724836"/>
                  <a:pt x="3083442" y="1618966"/>
                </a:cubicBezTo>
                <a:cubicBezTo>
                  <a:pt x="3083442" y="1954265"/>
                  <a:pt x="2981512" y="2265757"/>
                  <a:pt x="2806948" y="2524145"/>
                </a:cubicBezTo>
                <a:lnTo>
                  <a:pt x="2789800" y="2547077"/>
                </a:lnTo>
                <a:lnTo>
                  <a:pt x="139152" y="2547077"/>
                </a:lnTo>
                <a:lnTo>
                  <a:pt x="122004" y="2524145"/>
                </a:lnTo>
                <a:cubicBezTo>
                  <a:pt x="92910" y="2481081"/>
                  <a:pt x="65834" y="2436541"/>
                  <a:pt x="40911" y="2390661"/>
                </a:cubicBezTo>
                <a:lnTo>
                  <a:pt x="0" y="2305737"/>
                </a:lnTo>
                <a:lnTo>
                  <a:pt x="0" y="932195"/>
                </a:lnTo>
                <a:lnTo>
                  <a:pt x="40911" y="847271"/>
                </a:lnTo>
                <a:cubicBezTo>
                  <a:pt x="315065" y="342598"/>
                  <a:pt x="849762" y="0"/>
                  <a:pt x="1464476" y="0"/>
                </a:cubicBezTo>
                <a:close/>
              </a:path>
            </a:pathLst>
          </a:custGeom>
          <a:effectLst>
            <a:softEdge rad="0"/>
          </a:effectLst>
        </p:spPr>
      </p:pic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C1606F16-4E00-0498-32CA-978140C41BFE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 vert="horz" lIns="91440" tIns="45720" rIns="91440" bIns="45720" rtlCol="0" anchor="ctr">
            <a:normAutofit fontScale="77500" lnSpcReduction="20000"/>
          </a:bodyPr>
          <a:lstStyle/>
          <a:p>
            <a:pPr defTabSz="914400">
              <a:spcAft>
                <a:spcPts val="600"/>
              </a:spcAft>
            </a:pPr>
            <a:fld id="{E61380C0-FBAA-48B9-8D4D-54C65C36F9CC}" type="slidenum">
              <a:rPr lang="en-US" sz="1200" smtClean="0"/>
              <a:pPr defTabSz="914400">
                <a:spcAft>
                  <a:spcPts val="600"/>
                </a:spcAft>
              </a:pPr>
              <a:t>22</a:t>
            </a:fld>
            <a:endParaRPr lang="en-US" sz="120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EA39CB3-0411-0A8F-BC2C-799E5C604F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3592829"/>
              </p:ext>
            </p:extLst>
          </p:nvPr>
        </p:nvGraphicFramePr>
        <p:xfrm>
          <a:off x="563380" y="1635751"/>
          <a:ext cx="7959634" cy="3703320"/>
        </p:xfrm>
        <a:graphic>
          <a:graphicData uri="http://schemas.openxmlformats.org/drawingml/2006/table">
            <a:tbl>
              <a:tblPr firstRow="1" bandRow="1">
                <a:tableStyleId>{1E171933-4619-4E11-9A3F-F7608DF75F80}</a:tableStyleId>
              </a:tblPr>
              <a:tblGrid>
                <a:gridCol w="3058094">
                  <a:extLst>
                    <a:ext uri="{9D8B030D-6E8A-4147-A177-3AD203B41FA5}">
                      <a16:colId xmlns:a16="http://schemas.microsoft.com/office/drawing/2014/main" val="159976874"/>
                    </a:ext>
                  </a:extLst>
                </a:gridCol>
                <a:gridCol w="4901540">
                  <a:extLst>
                    <a:ext uri="{9D8B030D-6E8A-4147-A177-3AD203B41FA5}">
                      <a16:colId xmlns:a16="http://schemas.microsoft.com/office/drawing/2014/main" val="3495494755"/>
                    </a:ext>
                  </a:extLst>
                </a:gridCol>
              </a:tblGrid>
              <a:tr h="400050">
                <a:tc>
                  <a:txBody>
                    <a:bodyPr/>
                    <a:lstStyle/>
                    <a:p>
                      <a:pPr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400" u="none" strike="noStrike" noProof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Les connaissances associées issues du référentiel</a:t>
                      </a:r>
                      <a:endParaRPr lang="fr-FR" noProof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</a:endParaRP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400" u="none" strike="noStrike" noProof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Exemples d'observables possibles des critères d'évaluation de la compétence C11 lors de la revue finale </a:t>
                      </a:r>
                      <a:endParaRPr lang="fr-FR" noProof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</a:endParaRPr>
                    </a:p>
                  </a:txBody>
                  <a:tcPr marL="95250" marR="95250" marT="95250" marB="95250"/>
                </a:tc>
                <a:extLst>
                  <a:ext uri="{0D108BD9-81ED-4DB2-BD59-A6C34878D82A}">
                    <a16:rowId xmlns:a16="http://schemas.microsoft.com/office/drawing/2014/main" val="1556859361"/>
                  </a:ext>
                </a:extLst>
              </a:tr>
              <a:tr h="400050">
                <a:tc>
                  <a:txBody>
                    <a:bodyPr/>
                    <a:lstStyle/>
                    <a:p>
                      <a:pPr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400" u="none" strike="noStrike" noProof="0">
                          <a:effectLst/>
                        </a:rPr>
                        <a:t>Caractéristiques des capteurs</a:t>
                      </a:r>
                      <a:endParaRPr lang="fr-FR" noProof="0">
                        <a:effectLst/>
                      </a:endParaRPr>
                    </a:p>
                  </a:txBody>
                  <a:tcPr marL="95250" marR="95250" marT="95250" marB="95250" anchor="ctr"/>
                </a:tc>
                <a:tc rowSpan="3">
                  <a:txBody>
                    <a:bodyPr/>
                    <a:lstStyle/>
                    <a:p>
                      <a:pPr marL="285750" indent="-285750" algn="just" rtl="0" fontAlgn="base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1400" u="none" strike="noStrike" noProof="0">
                          <a:effectLst/>
                        </a:rPr>
                        <a:t>Les appareils, les matériels et les supports de transmission sont repérés, câblés, raccordés et/ ou connectés dans le cadre d'essais et de mesures.</a:t>
                      </a:r>
                    </a:p>
                    <a:p>
                      <a:pPr marL="285750" indent="-285750" algn="just" rtl="0" fontAlgn="base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1400" u="none" strike="noStrike" noProof="0">
                          <a:effectLst/>
                        </a:rPr>
                        <a:t>Le fonctionnement physique des composants est présenté</a:t>
                      </a:r>
                    </a:p>
                  </a:txBody>
                  <a:tcPr marL="95250" marR="95250" marT="95250" marB="95250" anchor="ctr"/>
                </a:tc>
                <a:extLst>
                  <a:ext uri="{0D108BD9-81ED-4DB2-BD59-A6C34878D82A}">
                    <a16:rowId xmlns:a16="http://schemas.microsoft.com/office/drawing/2014/main" val="3106845531"/>
                  </a:ext>
                </a:extLst>
              </a:tr>
              <a:tr h="400050">
                <a:tc>
                  <a:txBody>
                    <a:bodyPr/>
                    <a:lstStyle/>
                    <a:p>
                      <a:pPr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400" u="none" strike="noStrike" noProof="0">
                          <a:effectLst/>
                        </a:rPr>
                        <a:t>Caractéristiques des communications</a:t>
                      </a:r>
                      <a:endParaRPr lang="fr-FR" noProof="0">
                        <a:effectLst/>
                      </a:endParaRPr>
                    </a:p>
                  </a:txBody>
                  <a:tcPr marL="95250" marR="95250" marT="95250" marB="9525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horzOverflow="overflow"/>
                </a:tc>
                <a:extLst>
                  <a:ext uri="{0D108BD9-81ED-4DB2-BD59-A6C34878D82A}">
                    <a16:rowId xmlns:a16="http://schemas.microsoft.com/office/drawing/2014/main" val="754955775"/>
                  </a:ext>
                </a:extLst>
              </a:tr>
              <a:tr h="400050">
                <a:tc>
                  <a:txBody>
                    <a:bodyPr/>
                    <a:lstStyle/>
                    <a:p>
                      <a:pPr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400" u="none" strike="noStrike" noProof="0">
                          <a:effectLst/>
                        </a:rPr>
                        <a:t>Caractéristiques des actionneurs</a:t>
                      </a:r>
                      <a:endParaRPr lang="fr-FR" noProof="0">
                        <a:effectLst/>
                      </a:endParaRPr>
                    </a:p>
                  </a:txBody>
                  <a:tcPr marL="95250" marR="95250" marT="95250" marB="9525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horzOverflow="overflow"/>
                </a:tc>
                <a:extLst>
                  <a:ext uri="{0D108BD9-81ED-4DB2-BD59-A6C34878D82A}">
                    <a16:rowId xmlns:a16="http://schemas.microsoft.com/office/drawing/2014/main" val="966889297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400" u="none" strike="noStrike" noProof="0">
                          <a:effectLst/>
                        </a:rPr>
                        <a:t>Appareils de mesure et bancs de test</a:t>
                      </a:r>
                      <a:endParaRPr lang="fr-FR" noProof="0">
                        <a:effectLst/>
                      </a:endParaRP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 marL="285750" indent="-285750" algn="just" rtl="0" fontAlgn="base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</a:pPr>
                      <a:r>
                        <a:rPr lang="fr-FR" sz="1400" u="none" strike="noStrike" noProof="0">
                          <a:effectLst/>
                        </a:rPr>
                        <a:t>Le mode opératoire, les protocoles de mesure et les consignes sont établis</a:t>
                      </a:r>
                      <a:endParaRPr lang="en-US"/>
                    </a:p>
                  </a:txBody>
                  <a:tcPr marL="95250" marR="95250" marT="95250" marB="95250"/>
                </a:tc>
                <a:extLst>
                  <a:ext uri="{0D108BD9-81ED-4DB2-BD59-A6C34878D82A}">
                    <a16:rowId xmlns:a16="http://schemas.microsoft.com/office/drawing/2014/main" val="1734683569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400" u="none" strike="noStrike" noProof="0">
                          <a:effectLst/>
                        </a:rPr>
                        <a:t>Mesures et incertitudes</a:t>
                      </a:r>
                      <a:endParaRPr lang="fr-FR" noProof="0">
                        <a:effectLst/>
                      </a:endParaRP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 marL="285750" indent="-285750" algn="just" rtl="0" fontAlgn="base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</a:pPr>
                      <a:r>
                        <a:rPr lang="fr-FR" sz="1400" u="none" strike="noStrike" noProof="0">
                          <a:effectLst/>
                        </a:rPr>
                        <a:t>La configuration des équipements et testeurs est conforme à l’ordre de fabrication et/ou au projet d’installation</a:t>
                      </a:r>
                    </a:p>
                  </a:txBody>
                  <a:tcPr marL="95250" marR="95250" marT="95250" marB="95250"/>
                </a:tc>
                <a:extLst>
                  <a:ext uri="{0D108BD9-81ED-4DB2-BD59-A6C34878D82A}">
                    <a16:rowId xmlns:a16="http://schemas.microsoft.com/office/drawing/2014/main" val="4160927874"/>
                  </a:ext>
                </a:extLst>
              </a:tr>
            </a:tbl>
          </a:graphicData>
        </a:graphic>
      </p:graphicFrame>
      <p:sp>
        <p:nvSpPr>
          <p:cNvPr id="5" name="ZoneTexte 4">
            <a:extLst>
              <a:ext uri="{FF2B5EF4-FFF2-40B4-BE49-F238E27FC236}">
                <a16:creationId xmlns:a16="http://schemas.microsoft.com/office/drawing/2014/main" id="{6AD967E8-223E-C4B2-414F-FD0D22675454}"/>
              </a:ext>
            </a:extLst>
          </p:cNvPr>
          <p:cNvSpPr txBox="1"/>
          <p:nvPr/>
        </p:nvSpPr>
        <p:spPr>
          <a:xfrm>
            <a:off x="95513" y="1212317"/>
            <a:ext cx="8335125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Aft>
                <a:spcPts val="600"/>
              </a:spcAft>
            </a:pPr>
            <a:r>
              <a:rPr lang="fr-FR" sz="1600">
                <a:ea typeface="Calibri"/>
                <a:cs typeface="Calibri" panose="020F0502020204030204"/>
              </a:rPr>
              <a:t>Liens entre les connaissances du référentiel de Physique / Grilles d'évaluation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3367B052-CA35-1E32-41FA-A9AAECD0D65B}"/>
              </a:ext>
            </a:extLst>
          </p:cNvPr>
          <p:cNvSpPr txBox="1">
            <a:spLocks/>
          </p:cNvSpPr>
          <p:nvPr/>
        </p:nvSpPr>
        <p:spPr>
          <a:xfrm>
            <a:off x="838588" y="505494"/>
            <a:ext cx="7462140" cy="653549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La </a:t>
            </a:r>
            <a:r>
              <a:rPr lang="en-US" sz="2800">
                <a:solidFill>
                  <a:srgbClr val="44546A"/>
                </a:solidFill>
                <a:latin typeface="Calibri Light" panose="020F0302020204030204"/>
              </a:rPr>
              <a:t>physique</a:t>
            </a:r>
            <a:r>
              <a:rPr lang="en-US" sz="3200">
                <a:solidFill>
                  <a:srgbClr val="44546A"/>
                </a:solidFill>
                <a:latin typeface="Calibri Light" panose="020F0302020204030204"/>
              </a:rPr>
              <a:t> </a:t>
            </a:r>
            <a:r>
              <a:rPr kumimoji="0" lang="fr-FR" sz="32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dans l'épreuve E6- Projet</a:t>
            </a:r>
          </a:p>
        </p:txBody>
      </p:sp>
    </p:spTree>
    <p:extLst>
      <p:ext uri="{BB962C8B-B14F-4D97-AF65-F5344CB8AC3E}">
        <p14:creationId xmlns:p14="http://schemas.microsoft.com/office/powerpoint/2010/main" val="1472738819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10" descr="Graphique sur un document avec stylet">
            <a:extLst>
              <a:ext uri="{FF2B5EF4-FFF2-40B4-BE49-F238E27FC236}">
                <a16:creationId xmlns:a16="http://schemas.microsoft.com/office/drawing/2014/main" id="{98A815C5-BB7F-92BA-68B5-D4F110CD33B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20497" r="6781" b="4"/>
          <a:stretch/>
        </p:blipFill>
        <p:spPr>
          <a:xfrm>
            <a:off x="20" y="3592441"/>
            <a:ext cx="2312561" cy="2122564"/>
          </a:xfrm>
          <a:custGeom>
            <a:avLst/>
            <a:gdLst/>
            <a:ahLst/>
            <a:cxnLst/>
            <a:rect l="l" t="t" r="r" b="b"/>
            <a:pathLst>
              <a:path w="3083442" h="2547077">
                <a:moveTo>
                  <a:pt x="1464476" y="0"/>
                </a:moveTo>
                <a:cubicBezTo>
                  <a:pt x="2358607" y="0"/>
                  <a:pt x="3083442" y="724836"/>
                  <a:pt x="3083442" y="1618966"/>
                </a:cubicBezTo>
                <a:cubicBezTo>
                  <a:pt x="3083442" y="1954265"/>
                  <a:pt x="2981512" y="2265757"/>
                  <a:pt x="2806948" y="2524145"/>
                </a:cubicBezTo>
                <a:lnTo>
                  <a:pt x="2789800" y="2547077"/>
                </a:lnTo>
                <a:lnTo>
                  <a:pt x="139152" y="2547077"/>
                </a:lnTo>
                <a:lnTo>
                  <a:pt x="122004" y="2524145"/>
                </a:lnTo>
                <a:cubicBezTo>
                  <a:pt x="92910" y="2481081"/>
                  <a:pt x="65834" y="2436541"/>
                  <a:pt x="40911" y="2390661"/>
                </a:cubicBezTo>
                <a:lnTo>
                  <a:pt x="0" y="2305737"/>
                </a:lnTo>
                <a:lnTo>
                  <a:pt x="0" y="932195"/>
                </a:lnTo>
                <a:lnTo>
                  <a:pt x="40911" y="847271"/>
                </a:lnTo>
                <a:cubicBezTo>
                  <a:pt x="315065" y="342598"/>
                  <a:pt x="849762" y="0"/>
                  <a:pt x="1464476" y="0"/>
                </a:cubicBezTo>
                <a:close/>
              </a:path>
            </a:pathLst>
          </a:custGeom>
          <a:effectLst>
            <a:softEdge rad="0"/>
          </a:effectLst>
        </p:spPr>
      </p:pic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C1606F16-4E00-0498-32CA-978140C41BFE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 vert="horz" lIns="91440" tIns="45720" rIns="91440" bIns="45720" rtlCol="0" anchor="ctr">
            <a:normAutofit fontScale="77500" lnSpcReduction="20000"/>
          </a:bodyPr>
          <a:lstStyle/>
          <a:p>
            <a:pPr defTabSz="914400">
              <a:spcAft>
                <a:spcPts val="600"/>
              </a:spcAft>
            </a:pPr>
            <a:fld id="{E61380C0-FBAA-48B9-8D4D-54C65C36F9CC}" type="slidenum">
              <a:rPr lang="en-US" sz="1200" smtClean="0"/>
              <a:pPr defTabSz="914400">
                <a:spcAft>
                  <a:spcPts val="600"/>
                </a:spcAft>
              </a:pPr>
              <a:t>23</a:t>
            </a:fld>
            <a:endParaRPr lang="en-US" sz="120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406CD7E1-A432-C84F-CFB9-54E8696F18B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67281" y="559202"/>
            <a:ext cx="7462838" cy="654050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pPr defTabSz="914400"/>
            <a:r>
              <a:rPr lang="en-US" sz="3200" kern="1200">
                <a:solidFill>
                  <a:schemeClr val="tx2"/>
                </a:solidFill>
                <a:latin typeface="Calibri"/>
                <a:ea typeface="+mj-ea"/>
                <a:cs typeface="Calibri"/>
              </a:rPr>
              <a:t>La physique </a:t>
            </a:r>
            <a:r>
              <a:rPr lang="fr-FR" sz="3200">
                <a:solidFill>
                  <a:schemeClr val="tx2"/>
                </a:solidFill>
                <a:latin typeface="Calibri"/>
                <a:cs typeface="Calibri"/>
              </a:rPr>
              <a:t>dans l'épreuve E6- Projet</a:t>
            </a:r>
            <a:br>
              <a:rPr lang="fr-FR" sz="320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fr-FR" sz="3200">
                <a:solidFill>
                  <a:schemeClr val="tx2"/>
                </a:solidFill>
                <a:latin typeface="Calibri"/>
                <a:ea typeface="Calibri Light"/>
                <a:cs typeface="Calibri"/>
              </a:rPr>
              <a:t>Revue Finale</a:t>
            </a:r>
            <a:endParaRPr lang="fr-FR" sz="3200" kern="1200">
              <a:solidFill>
                <a:schemeClr val="tx2"/>
              </a:solidFill>
              <a:latin typeface="Calibri"/>
              <a:ea typeface="Calibri Light"/>
              <a:cs typeface="Calibri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D752E83-B70F-C8E1-B540-1D158DAD425F}"/>
              </a:ext>
            </a:extLst>
          </p:cNvPr>
          <p:cNvSpPr txBox="1"/>
          <p:nvPr/>
        </p:nvSpPr>
        <p:spPr>
          <a:xfrm>
            <a:off x="1517920" y="1301004"/>
            <a:ext cx="6255607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1800">
                <a:latin typeface="Calibri" panose="020F0502020204030204" pitchFamily="34" charset="0"/>
                <a:cs typeface="Calibri" panose="020F0502020204030204" pitchFamily="34" charset="0"/>
              </a:rPr>
              <a:t>Compétence C11 : critères d'évaluation et observables possibles</a:t>
            </a: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FB9CDC6D-E4D8-DA55-30E8-9D9E7E0460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3054" y="1756778"/>
            <a:ext cx="6924431" cy="3852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252182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Une image contenant texte, Appareils électroniques, circuit&#10;&#10;Description générée automatiquement">
            <a:extLst>
              <a:ext uri="{FF2B5EF4-FFF2-40B4-BE49-F238E27FC236}">
                <a16:creationId xmlns:a16="http://schemas.microsoft.com/office/drawing/2014/main" id="{C65718AB-CCF3-61AE-AA45-C952A7F7FE9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64" r="4864"/>
          <a:stretch/>
        </p:blipFill>
        <p:spPr>
          <a:xfrm>
            <a:off x="3985260" y="0"/>
            <a:ext cx="5158740" cy="5714612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115AB3A-8550-0322-2EF2-52843A67A656}"/>
              </a:ext>
            </a:extLst>
          </p:cNvPr>
          <p:cNvSpPr txBox="1">
            <a:spLocks/>
          </p:cNvSpPr>
          <p:nvPr/>
        </p:nvSpPr>
        <p:spPr>
          <a:xfrm>
            <a:off x="314254" y="1896799"/>
            <a:ext cx="4211139" cy="33209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horz" lIns="91440" tIns="45720" rIns="91440" bIns="45720" rtlCol="0" anchor="t">
            <a:normAutofit/>
          </a:bodyPr>
          <a:lstStyle>
            <a:lvl1pPr marL="0" marR="0" indent="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1" i="0" u="none" strike="noStrike" cap="none" spc="-64" baseline="0">
                <a:solidFill>
                  <a:srgbClr val="3B79C8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171450" algn="l" defTabSz="309563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63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342900" algn="l" defTabSz="309563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63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514350" algn="l" defTabSz="309563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63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685800" algn="l" defTabSz="309563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63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marL="285750" indent="-285750" hangingPunct="1">
              <a:buFont typeface="Arial" panose="020B0604020202020204" pitchFamily="34" charset="0"/>
              <a:buChar char="•"/>
            </a:pPr>
            <a:r>
              <a:rPr lang="fr-FR" sz="2800">
                <a:solidFill>
                  <a:schemeClr val="tx1"/>
                </a:solidFill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E4 Limites du référentiel</a:t>
            </a:r>
          </a:p>
        </p:txBody>
      </p:sp>
    </p:spTree>
    <p:extLst>
      <p:ext uri="{BB962C8B-B14F-4D97-AF65-F5344CB8AC3E}">
        <p14:creationId xmlns:p14="http://schemas.microsoft.com/office/powerpoint/2010/main" val="2235523814"/>
      </p:ext>
    </p:ext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94A9B87-7D92-9790-7C91-BEB31A45D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 fontScale="90000"/>
          </a:bodyPr>
          <a:lstStyle/>
          <a:p>
            <a:pPr defTabSz="914400"/>
            <a:r>
              <a:rPr lang="fr-FR" sz="3700" b="1" dirty="0">
                <a:solidFill>
                  <a:schemeClr val="bg2">
                    <a:lumMod val="25000"/>
                  </a:schemeClr>
                </a:solidFill>
              </a:rPr>
              <a:t>E4</a:t>
            </a:r>
            <a:r>
              <a:rPr lang="fr-FR" sz="3700" dirty="0">
                <a:solidFill>
                  <a:schemeClr val="bg2">
                    <a:lumMod val="25000"/>
                  </a:schemeClr>
                </a:solidFill>
              </a:rPr>
              <a:t>, épreuve ponctuelle écrite d’une durée de 6 h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73060FD-6568-36E6-9274-4C082AF96FB9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 vert="horz" lIns="91440" tIns="45720" rIns="91440" bIns="45720" rtlCol="0" anchor="ctr">
            <a:normAutofit fontScale="77500" lnSpcReduction="20000"/>
          </a:bodyPr>
          <a:lstStyle/>
          <a:p>
            <a:pPr defTabSz="914400">
              <a:spcAft>
                <a:spcPts val="600"/>
              </a:spcAft>
              <a:defRPr/>
            </a:pPr>
            <a:fld id="{E61380C0-FBAA-48B9-8D4D-54C65C36F9CC}" type="slidenum">
              <a:rPr lang="en-US"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>
                <a:spcAft>
                  <a:spcPts val="600"/>
                </a:spcAft>
                <a:defRPr/>
              </a:pPr>
              <a:t>25</a:t>
            </a:fld>
            <a:endParaRPr lang="en-US" sz="120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graphicFrame>
        <p:nvGraphicFramePr>
          <p:cNvPr id="20" name="Espace réservé du contenu 2">
            <a:extLst>
              <a:ext uri="{FF2B5EF4-FFF2-40B4-BE49-F238E27FC236}">
                <a16:creationId xmlns:a16="http://schemas.microsoft.com/office/drawing/2014/main" id="{112FD82E-7E4B-7FAD-D4A2-194821AC3B61}"/>
              </a:ext>
            </a:extLst>
          </p:cNvPr>
          <p:cNvGraphicFramePr>
            <a:graphicFrameLocks noGrp="1"/>
          </p:cNvGraphicFramePr>
          <p:nvPr>
            <p:ph idx="4294967295"/>
          </p:nvPr>
        </p:nvGraphicFramePr>
        <p:xfrm>
          <a:off x="0" y="1335088"/>
          <a:ext cx="4346575" cy="19573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1" name="ZoneTexte 5">
            <a:extLst>
              <a:ext uri="{FF2B5EF4-FFF2-40B4-BE49-F238E27FC236}">
                <a16:creationId xmlns:a16="http://schemas.microsoft.com/office/drawing/2014/main" id="{E7F8F4A9-5326-1FF0-1168-A91DD0C7EB2A}"/>
              </a:ext>
            </a:extLst>
          </p:cNvPr>
          <p:cNvGraphicFramePr/>
          <p:nvPr/>
        </p:nvGraphicFramePr>
        <p:xfrm>
          <a:off x="4670473" y="1334899"/>
          <a:ext cx="4346918" cy="1956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AB0363D4-0D81-0535-572E-AB085113B6E8}"/>
              </a:ext>
            </a:extLst>
          </p:cNvPr>
          <p:cNvSpPr/>
          <p:nvPr/>
        </p:nvSpPr>
        <p:spPr>
          <a:xfrm>
            <a:off x="689317" y="2406625"/>
            <a:ext cx="3207434" cy="900332"/>
          </a:xfrm>
          <a:prstGeom prst="round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4D06FC65-DE2C-ED9D-3C16-2237B74F7430}"/>
              </a:ext>
            </a:extLst>
          </p:cNvPr>
          <p:cNvSpPr/>
          <p:nvPr/>
        </p:nvSpPr>
        <p:spPr>
          <a:xfrm>
            <a:off x="5247248" y="2406625"/>
            <a:ext cx="3207433" cy="900332"/>
          </a:xfrm>
          <a:prstGeom prst="round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E92EDBF-9901-52EB-0E23-50250AC2F494}"/>
              </a:ext>
            </a:extLst>
          </p:cNvPr>
          <p:cNvSpPr txBox="1"/>
          <p:nvPr/>
        </p:nvSpPr>
        <p:spPr>
          <a:xfrm>
            <a:off x="353011" y="3526365"/>
            <a:ext cx="273664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800">
                <a:effectLst/>
                <a:latin typeface="ArialMT"/>
              </a:rPr>
              <a:t>partie informatique, 4h30</a:t>
            </a:r>
          </a:p>
          <a:p>
            <a:r>
              <a:rPr lang="fr-FR">
                <a:latin typeface="ArialMT"/>
              </a:rPr>
              <a:t>70 points</a:t>
            </a:r>
          </a:p>
          <a:p>
            <a:endParaRPr lang="fr-FR">
              <a:effectLst/>
            </a:endParaRPr>
          </a:p>
          <a:p>
            <a:r>
              <a:rPr lang="fr-FR" sz="1800">
                <a:effectLst/>
                <a:latin typeface="ArialMT"/>
              </a:rPr>
              <a:t>partie physique, 1h30</a:t>
            </a:r>
          </a:p>
          <a:p>
            <a:r>
              <a:rPr lang="fr-FR">
                <a:latin typeface="ArialMT"/>
              </a:rPr>
              <a:t>30 points</a:t>
            </a:r>
            <a:endParaRPr lang="fr-FR">
              <a:effectLst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4D15852-5C7D-EA52-973D-5752676B6F25}"/>
              </a:ext>
            </a:extLst>
          </p:cNvPr>
          <p:cNvSpPr txBox="1"/>
          <p:nvPr/>
        </p:nvSpPr>
        <p:spPr>
          <a:xfrm>
            <a:off x="5730858" y="3526365"/>
            <a:ext cx="272382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FR" sz="1800">
                <a:effectLst/>
                <a:latin typeface="ArialMT"/>
              </a:rPr>
              <a:t>partie électronique, 4h00</a:t>
            </a:r>
          </a:p>
          <a:p>
            <a:pPr algn="r"/>
            <a:r>
              <a:rPr lang="fr-FR">
                <a:latin typeface="ArialMT"/>
              </a:rPr>
              <a:t>60 points</a:t>
            </a:r>
          </a:p>
          <a:p>
            <a:pPr algn="r"/>
            <a:endParaRPr lang="fr-FR">
              <a:effectLst/>
            </a:endParaRPr>
          </a:p>
          <a:p>
            <a:pPr algn="r"/>
            <a:r>
              <a:rPr lang="fr-FR" sz="1800">
                <a:effectLst/>
                <a:latin typeface="ArialMT"/>
              </a:rPr>
              <a:t>partie physique, 2h00</a:t>
            </a:r>
          </a:p>
          <a:p>
            <a:pPr algn="r"/>
            <a:r>
              <a:rPr lang="fr-FR">
                <a:latin typeface="ArialMT"/>
              </a:rPr>
              <a:t>40 points</a:t>
            </a:r>
            <a:endParaRPr lang="fr-FR">
              <a:effectLst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43C5D0E7-52E3-0FCF-ECC0-45AF8748F76F}"/>
              </a:ext>
            </a:extLst>
          </p:cNvPr>
          <p:cNvSpPr txBox="1"/>
          <p:nvPr/>
        </p:nvSpPr>
        <p:spPr>
          <a:xfrm>
            <a:off x="3780356" y="5139418"/>
            <a:ext cx="1386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/>
              <a:t>Coefficient 4</a:t>
            </a:r>
          </a:p>
        </p:txBody>
      </p:sp>
    </p:spTree>
    <p:extLst>
      <p:ext uri="{BB962C8B-B14F-4D97-AF65-F5344CB8AC3E}">
        <p14:creationId xmlns:p14="http://schemas.microsoft.com/office/powerpoint/2010/main" val="2073080253"/>
      </p:ext>
    </p:ext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F8BD5A39-AD8C-1243-56FE-F644607F08BB}"/>
              </a:ext>
            </a:extLst>
          </p:cNvPr>
          <p:cNvSpPr txBox="1"/>
          <p:nvPr/>
        </p:nvSpPr>
        <p:spPr>
          <a:xfrm>
            <a:off x="1478171" y="292889"/>
            <a:ext cx="4600618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24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Définition des limites des savoirs</a:t>
            </a:r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E2AEB03E-AA9E-4CF7-A6A4-3D612679228C}"/>
              </a:ext>
            </a:extLst>
          </p:cNvPr>
          <p:cNvGraphicFramePr>
            <a:graphicFrameLocks noGrp="1"/>
          </p:cNvGraphicFramePr>
          <p:nvPr/>
        </p:nvGraphicFramePr>
        <p:xfrm>
          <a:off x="899603" y="863033"/>
          <a:ext cx="7344794" cy="4770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85026">
                  <a:extLst>
                    <a:ext uri="{9D8B030D-6E8A-4147-A177-3AD203B41FA5}">
                      <a16:colId xmlns:a16="http://schemas.microsoft.com/office/drawing/2014/main" val="1866952967"/>
                    </a:ext>
                  </a:extLst>
                </a:gridCol>
                <a:gridCol w="2729884">
                  <a:extLst>
                    <a:ext uri="{9D8B030D-6E8A-4147-A177-3AD203B41FA5}">
                      <a16:colId xmlns:a16="http://schemas.microsoft.com/office/drawing/2014/main" val="2339256792"/>
                    </a:ext>
                  </a:extLst>
                </a:gridCol>
                <a:gridCol w="2729884">
                  <a:extLst>
                    <a:ext uri="{9D8B030D-6E8A-4147-A177-3AD203B41FA5}">
                      <a16:colId xmlns:a16="http://schemas.microsoft.com/office/drawing/2014/main" val="1439064430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67305" algn="l"/>
                        </a:tabLst>
                      </a:pPr>
                      <a:r>
                        <a:rPr lang="fr-FR" sz="1400" b="1" kern="1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CIEL Informatique et Réseaux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67305" algn="l"/>
                        </a:tabLst>
                      </a:pPr>
                      <a:endParaRPr lang="fr-FR" sz="1400" b="1" kern="1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67305" algn="l"/>
                        </a:tabLst>
                      </a:pPr>
                      <a:endParaRPr lang="fr-FR" sz="1400" b="1" kern="1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385071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67305" algn="l"/>
                        </a:tabLst>
                      </a:pPr>
                      <a:r>
                        <a:rPr lang="fr-FR" sz="1400" b="1" kern="15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Compétences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67305" algn="l"/>
                        </a:tabLst>
                      </a:pPr>
                      <a:r>
                        <a:rPr lang="fr-FR" sz="1400" b="1" kern="1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Connaissances N ≥ 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67305" algn="l"/>
                        </a:tabLst>
                      </a:pPr>
                      <a:r>
                        <a:rPr lang="fr-FR" sz="1400" b="1" kern="1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Limites du programme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05245360"/>
                  </a:ext>
                </a:extLst>
              </a:tr>
              <a:tr h="370840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kern="1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C04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kern="1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Analyser un système informatique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1200" kern="1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Infrastructures matérielles et logicielles centralisées, décentralisées ou réparties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567305" algn="l"/>
                        </a:tabLst>
                      </a:pPr>
                      <a:r>
                        <a:rPr lang="fr-FR" sz="1200" kern="1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Définitions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2567305" algn="l"/>
                        </a:tabLst>
                      </a:pPr>
                      <a:r>
                        <a:rPr lang="fr-FR" sz="1200" kern="1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Identification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3308428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1200" kern="1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Documents d’architecture métiers (synoptiques réseaux, matrice de flux, schéma de câblage, etc.)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567305" algn="l"/>
                        </a:tabLst>
                      </a:pPr>
                      <a:r>
                        <a:rPr lang="fr-FR" sz="1200" kern="1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Utilisation des outils de représentation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816591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1200" kern="1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Langages de modélisation (</a:t>
                      </a:r>
                      <a:r>
                        <a:rPr lang="fr-FR" sz="1200" kern="15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UML</a:t>
                      </a:r>
                      <a:r>
                        <a:rPr lang="fr-FR" sz="1200" kern="1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, </a:t>
                      </a:r>
                      <a:r>
                        <a:rPr lang="fr-FR" sz="1200" kern="15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SysML</a:t>
                      </a:r>
                      <a:r>
                        <a:rPr lang="fr-FR" sz="1200" kern="1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, MERISE)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567305" algn="l"/>
                        </a:tabLst>
                      </a:pPr>
                      <a:r>
                        <a:rPr lang="fr-FR" sz="1200" kern="1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Rôle des diagrammes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2567305" algn="l"/>
                        </a:tabLst>
                      </a:pPr>
                      <a:r>
                        <a:rPr lang="fr-FR" sz="1200" kern="1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Passage du cahier des charges aux diagrammes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2567305" algn="l"/>
                        </a:tabLst>
                      </a:pPr>
                      <a:r>
                        <a:rPr lang="fr-FR" sz="1200" kern="1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Explicitation des diagrammes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4907794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1200" kern="1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Méthodologies de recherche et d’analyse de documentation y compris en anglais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567305" algn="l"/>
                        </a:tabLst>
                      </a:pPr>
                      <a:r>
                        <a:rPr lang="fr-FR" sz="1200" kern="1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La préparation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567305" algn="l"/>
                        </a:tabLst>
                      </a:pPr>
                      <a:r>
                        <a:rPr lang="fr-FR" sz="1200" kern="1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La recherche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567305" algn="l"/>
                        </a:tabLst>
                      </a:pPr>
                      <a:r>
                        <a:rPr lang="fr-FR" sz="1200" kern="1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La vérification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80749538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kern="15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C05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kern="15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Concevoir un système informatique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1200" kern="1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Langages de modélisation d'application et d’infrastructure : </a:t>
                      </a:r>
                      <a:r>
                        <a:rPr lang="fr-FR" sz="1200" kern="15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UML</a:t>
                      </a:r>
                      <a:r>
                        <a:rPr lang="fr-FR" sz="1200" kern="1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, </a:t>
                      </a:r>
                      <a:r>
                        <a:rPr lang="fr-FR" sz="1200" kern="15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SysML</a:t>
                      </a:r>
                      <a:r>
                        <a:rPr lang="fr-FR" sz="1200" kern="1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, MERISE, synoptique réseau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567305" algn="l"/>
                        </a:tabLst>
                      </a:pPr>
                      <a:r>
                        <a:rPr lang="fr-FR" sz="1200" kern="1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Rôle des diagrammes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2567305" algn="l"/>
                        </a:tabLst>
                      </a:pPr>
                      <a:r>
                        <a:rPr lang="fr-FR" sz="1200" kern="1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Passage du cahier des charges aux diagrammes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2567305" algn="l"/>
                        </a:tabLst>
                      </a:pPr>
                      <a:r>
                        <a:rPr lang="fr-FR" sz="1200" kern="1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Explicitation des diagrammes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0336744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1200" kern="15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Analyse des tests unitaires et d’intégration de l’application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567305" algn="l"/>
                        </a:tabLst>
                      </a:pPr>
                      <a:r>
                        <a:rPr lang="fr-FR" sz="1200" kern="1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Méthodologie du test unitaire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2567305" algn="l"/>
                        </a:tabLst>
                      </a:pPr>
                      <a:r>
                        <a:rPr lang="fr-FR" sz="1200" kern="1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Méthodologie du test d’intégration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2567305" algn="l"/>
                        </a:tabLst>
                      </a:pPr>
                      <a:r>
                        <a:rPr lang="fr-FR" sz="1200" kern="1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Mise œuvre d’un outil logiciel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6575287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1200" kern="15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Livrables d’un projet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567305" algn="l"/>
                        </a:tabLst>
                      </a:pPr>
                      <a:r>
                        <a:rPr lang="fr-FR" sz="1200" kern="1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Définition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2567305" algn="l"/>
                        </a:tabLst>
                      </a:pPr>
                      <a:r>
                        <a:rPr lang="fr-FR" sz="1200" kern="1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Mise en œuvre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955586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6492635"/>
      </p:ext>
    </p:ext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F8BD5A39-AD8C-1243-56FE-F644607F08BB}"/>
              </a:ext>
            </a:extLst>
          </p:cNvPr>
          <p:cNvSpPr txBox="1"/>
          <p:nvPr/>
        </p:nvSpPr>
        <p:spPr>
          <a:xfrm>
            <a:off x="1917650" y="115680"/>
            <a:ext cx="4600618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24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Définition des limites des savoirs</a:t>
            </a:r>
          </a:p>
        </p:txBody>
      </p:sp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73C54B23-E49A-4588-800A-DBDC74A59E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9467769"/>
              </p:ext>
            </p:extLst>
          </p:nvPr>
        </p:nvGraphicFramePr>
        <p:xfrm>
          <a:off x="540689" y="537612"/>
          <a:ext cx="8294884" cy="5140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15332">
                  <a:extLst>
                    <a:ext uri="{9D8B030D-6E8A-4147-A177-3AD203B41FA5}">
                      <a16:colId xmlns:a16="http://schemas.microsoft.com/office/drawing/2014/main" val="2609028690"/>
                    </a:ext>
                  </a:extLst>
                </a:gridCol>
                <a:gridCol w="3439776">
                  <a:extLst>
                    <a:ext uri="{9D8B030D-6E8A-4147-A177-3AD203B41FA5}">
                      <a16:colId xmlns:a16="http://schemas.microsoft.com/office/drawing/2014/main" val="3058991317"/>
                    </a:ext>
                  </a:extLst>
                </a:gridCol>
                <a:gridCol w="3439776">
                  <a:extLst>
                    <a:ext uri="{9D8B030D-6E8A-4147-A177-3AD203B41FA5}">
                      <a16:colId xmlns:a16="http://schemas.microsoft.com/office/drawing/2014/main" val="3695416911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67305" algn="l"/>
                        </a:tabLst>
                      </a:pPr>
                      <a:r>
                        <a:rPr lang="fr-FR" sz="1400" b="1" kern="1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CIEL </a:t>
                      </a:r>
                      <a:r>
                        <a:rPr lang="fr-FR" sz="1400" b="1" kern="15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Electronique</a:t>
                      </a:r>
                      <a:r>
                        <a:rPr lang="fr-FR" sz="1400" b="1" kern="1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et Réseaux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67305" algn="l"/>
                        </a:tabLst>
                      </a:pPr>
                      <a:endParaRPr lang="fr-FR" sz="1400" b="1" kern="1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67305" algn="l"/>
                        </a:tabLst>
                      </a:pPr>
                      <a:endParaRPr lang="fr-FR" sz="1400" b="1" kern="1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699977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67305" algn="l"/>
                        </a:tabLst>
                      </a:pPr>
                      <a:r>
                        <a:rPr lang="fr-FR" sz="1400" b="1" kern="1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Compétences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67305" algn="l"/>
                        </a:tabLst>
                      </a:pPr>
                      <a:r>
                        <a:rPr lang="fr-FR" sz="1400" b="1" kern="1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Connaissances N ≥ 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67305" algn="l"/>
                        </a:tabLst>
                      </a:pPr>
                      <a:r>
                        <a:rPr lang="fr-FR" sz="1400" b="1" kern="1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Limites du programme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53094338"/>
                  </a:ext>
                </a:extLst>
              </a:tr>
              <a:tr h="370840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kern="15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C04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kern="15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Analyser une structure matérielle et logicielle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1200" kern="15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SysML</a:t>
                      </a:r>
                      <a:r>
                        <a:rPr lang="fr-FR" sz="1200" kern="1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(Exigences, Cas d’utilisation, Séquence)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567305" algn="l"/>
                        </a:tabLst>
                      </a:pPr>
                      <a:r>
                        <a:rPr lang="fr-FR" sz="1200" kern="1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Définitions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2567305" algn="l"/>
                        </a:tabLst>
                      </a:pPr>
                      <a:r>
                        <a:rPr lang="fr-FR" sz="1200" kern="1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Identification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3868997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1200" kern="1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Circuits : microcontrôleurs, mémoires, circuits numériques spécifiques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200" dirty="0"/>
                        <a:t>Caractéristiques principales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2374218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1200" kern="1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Chaîne de traitement du signal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200" dirty="0"/>
                        <a:t>Définition des fonctions</a:t>
                      </a:r>
                    </a:p>
                    <a:p>
                      <a:pPr algn="l"/>
                      <a:r>
                        <a:rPr lang="fr-FR" sz="1200" dirty="0"/>
                        <a:t>Fonctions de transferts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369073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1200" kern="1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Réseaux locaux industriels et bus de carte : Ethernet, CAN, I²C, SPI, RS485, RS232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200" dirty="0"/>
                        <a:t>Protocoles analogies et différences entre les protocoles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5402801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1200" kern="1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Programmation en langage C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200" dirty="0"/>
                        <a:t>Les principales instructions;</a:t>
                      </a:r>
                    </a:p>
                    <a:p>
                      <a:pPr algn="l"/>
                      <a:r>
                        <a:rPr lang="fr-FR" sz="1200" dirty="0"/>
                        <a:t>Utilisation des bibliothèques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13659739"/>
                  </a:ext>
                </a:extLst>
              </a:tr>
              <a:tr h="370840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kern="15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C05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kern="15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Concevoir une structure matérielle et logicielle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1200" kern="15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SysML</a:t>
                      </a:r>
                      <a:r>
                        <a:rPr lang="fr-FR" sz="1200" kern="1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(Exigences, Cas d’utilisation, Séquence)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567305" algn="l"/>
                        </a:tabLst>
                      </a:pPr>
                      <a:r>
                        <a:rPr lang="fr-FR" sz="1200" kern="1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Définitions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2567305" algn="l"/>
                        </a:tabLst>
                      </a:pPr>
                      <a:r>
                        <a:rPr lang="fr-FR" sz="1200" kern="1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Identification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7665376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1200" kern="1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Circuits : microcontrôleurs, mémoires, circuits numériques spécifiques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200" dirty="0"/>
                        <a:t>Caractéristiques principales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2948324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1200" kern="1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Chaîne de traitement du signal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200" dirty="0"/>
                        <a:t>Définition des fonctions; Fonctions de transferts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1079068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1200" kern="1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Réseaux locaux industriels et bus de carte : Ethernet, CAN, I²C, SPI, RS485, RS232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200" dirty="0"/>
                        <a:t>Protocoles analogies et différences entre les protocoles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2826186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1200" kern="1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Programmation en langage C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200" dirty="0"/>
                        <a:t>Les principales instructions;</a:t>
                      </a:r>
                    </a:p>
                    <a:p>
                      <a:pPr algn="l"/>
                      <a:r>
                        <a:rPr lang="fr-FR" sz="1200" dirty="0"/>
                        <a:t>Utilisation des bibliothèques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087154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7421638"/>
      </p:ext>
    </p:ext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Sec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94A9B87-7D92-9790-7C91-BEB31A45D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defTabSz="914400"/>
            <a:r>
              <a:rPr lang="fr-FR" sz="3700" b="1"/>
              <a:t>E5</a:t>
            </a:r>
            <a:r>
              <a:rPr lang="fr-FR" sz="3700"/>
              <a:t>, Contrôle en cours de formation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73060FD-6568-36E6-9274-4C082AF96FB9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 vert="horz" lIns="91440" tIns="45720" rIns="91440" bIns="45720" rtlCol="0" anchor="ctr">
            <a:normAutofit fontScale="77500" lnSpcReduction="20000"/>
          </a:bodyPr>
          <a:lstStyle/>
          <a:p>
            <a:pPr defTabSz="914400">
              <a:spcAft>
                <a:spcPts val="600"/>
              </a:spcAft>
              <a:defRPr/>
            </a:pPr>
            <a:fld id="{E61380C0-FBAA-48B9-8D4D-54C65C36F9CC}" type="slidenum">
              <a:rPr lang="en-US"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>
                <a:spcAft>
                  <a:spcPts val="600"/>
                </a:spcAft>
                <a:defRPr/>
              </a:pPr>
              <a:t>3</a:t>
            </a:fld>
            <a:endParaRPr lang="en-US" sz="120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graphicFrame>
        <p:nvGraphicFramePr>
          <p:cNvPr id="20" name="Espace réservé du contenu 2">
            <a:extLst>
              <a:ext uri="{FF2B5EF4-FFF2-40B4-BE49-F238E27FC236}">
                <a16:creationId xmlns:a16="http://schemas.microsoft.com/office/drawing/2014/main" id="{112FD82E-7E4B-7FAD-D4A2-194821AC3B61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484519925"/>
              </p:ext>
            </p:extLst>
          </p:nvPr>
        </p:nvGraphicFramePr>
        <p:xfrm>
          <a:off x="146304" y="1335088"/>
          <a:ext cx="4346575" cy="20272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1" name="ZoneTexte 5">
            <a:extLst>
              <a:ext uri="{FF2B5EF4-FFF2-40B4-BE49-F238E27FC236}">
                <a16:creationId xmlns:a16="http://schemas.microsoft.com/office/drawing/2014/main" id="{E7F8F4A9-5326-1FF0-1168-A91DD0C7EB2A}"/>
              </a:ext>
            </a:extLst>
          </p:cNvPr>
          <p:cNvGraphicFramePr/>
          <p:nvPr/>
        </p:nvGraphicFramePr>
        <p:xfrm>
          <a:off x="4670473" y="1334899"/>
          <a:ext cx="4346918" cy="20272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89D9BBA5-4A1D-9621-00CF-1050AE7D90CC}"/>
              </a:ext>
            </a:extLst>
          </p:cNvPr>
          <p:cNvSpPr/>
          <p:nvPr/>
        </p:nvSpPr>
        <p:spPr>
          <a:xfrm>
            <a:off x="1547446" y="1421119"/>
            <a:ext cx="2982350" cy="1885837"/>
          </a:xfrm>
          <a:prstGeom prst="roundRect">
            <a:avLst>
              <a:gd name="adj" fmla="val 6223"/>
            </a:avLst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67C8636D-D7E8-147C-3D4B-E57CE138E464}"/>
              </a:ext>
            </a:extLst>
          </p:cNvPr>
          <p:cNvSpPr/>
          <p:nvPr/>
        </p:nvSpPr>
        <p:spPr>
          <a:xfrm>
            <a:off x="4597790" y="1405619"/>
            <a:ext cx="2982350" cy="1885837"/>
          </a:xfrm>
          <a:prstGeom prst="roundRect">
            <a:avLst>
              <a:gd name="adj" fmla="val 6223"/>
            </a:avLst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3964760-26CA-5233-6A55-17AAB6F69676}"/>
              </a:ext>
            </a:extLst>
          </p:cNvPr>
          <p:cNvSpPr txBox="1"/>
          <p:nvPr/>
        </p:nvSpPr>
        <p:spPr>
          <a:xfrm>
            <a:off x="486935" y="3615397"/>
            <a:ext cx="44684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/>
              <a:t>Évaluation par compétence pendant deux ans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45A0D9D9-1A64-348F-ED18-049D01C326CE}"/>
              </a:ext>
            </a:extLst>
          </p:cNvPr>
          <p:cNvSpPr txBox="1"/>
          <p:nvPr/>
        </p:nvSpPr>
        <p:spPr>
          <a:xfrm>
            <a:off x="3755109" y="5232228"/>
            <a:ext cx="16337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>
                <a:effectLst/>
                <a:latin typeface="Arial" panose="020B0604020202020204" pitchFamily="34" charset="0"/>
              </a:rPr>
              <a:t>Coefficient 3 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4930032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CB2A6BB-915A-B3BC-472D-19925AE258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438" y="795528"/>
            <a:ext cx="8239125" cy="990916"/>
          </a:xfrm>
        </p:spPr>
        <p:txBody>
          <a:bodyPr anchor="b">
            <a:normAutofit fontScale="90000"/>
          </a:bodyPr>
          <a:lstStyle/>
          <a:p>
            <a:r>
              <a:rPr lang="fr-FR" sz="3700" b="1">
                <a:ea typeface="+mj-lt"/>
                <a:cs typeface="+mj-lt"/>
              </a:rPr>
              <a:t>Grille de compétences</a:t>
            </a:r>
            <a:br>
              <a:rPr lang="fr-FR" sz="3700" b="1">
                <a:ea typeface="+mj-lt"/>
                <a:cs typeface="+mj-lt"/>
              </a:rPr>
            </a:br>
            <a:r>
              <a:rPr lang="fr-FR" sz="3700" b="1">
                <a:ea typeface="+mj-lt"/>
                <a:cs typeface="+mj-lt"/>
              </a:rPr>
              <a:t>exemple E5-IR</a:t>
            </a:r>
            <a:endParaRPr lang="fr-FR" sz="3700">
              <a:ea typeface="+mj-lt"/>
              <a:cs typeface="+mj-lt"/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81F32CE-A180-7F6B-A5E9-0AA4023A9FAE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E61380C0-FBAA-48B9-8D4D-54C65C36F9CC}" type="slidenum">
              <a:rPr lang="fr-FR" smtClean="0"/>
              <a:t>4</a:t>
            </a:fld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01F29409-EDB6-E113-E559-1DDF113C9A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160" y="92254"/>
            <a:ext cx="3931149" cy="556307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</p:pic>
      <p:sp>
        <p:nvSpPr>
          <p:cNvPr id="15" name="Content Placeholder 8">
            <a:extLst>
              <a:ext uri="{FF2B5EF4-FFF2-40B4-BE49-F238E27FC236}">
                <a16:creationId xmlns:a16="http://schemas.microsoft.com/office/drawing/2014/main" id="{30A067D4-7F6F-A92A-C9A8-237063DF55CA}"/>
              </a:ext>
            </a:extLst>
          </p:cNvPr>
          <p:cNvSpPr txBox="1">
            <a:spLocks/>
          </p:cNvSpPr>
          <p:nvPr/>
        </p:nvSpPr>
        <p:spPr>
          <a:xfrm>
            <a:off x="284838" y="2328582"/>
            <a:ext cx="5157709" cy="284226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1700" b="1">
                <a:ea typeface="+mn-lt"/>
                <a:cs typeface="+mn-lt"/>
              </a:rPr>
              <a:t>20% 	</a:t>
            </a:r>
            <a:r>
              <a:rPr lang="fr-FR" sz="1700">
                <a:ea typeface="+mn-lt"/>
                <a:cs typeface="+mn-lt"/>
              </a:rPr>
              <a:t>C02 : ORGANISER UNE INTERVENTION</a:t>
            </a:r>
            <a:endParaRPr lang="en-US" sz="1700">
              <a:ea typeface="+mn-lt"/>
              <a:cs typeface="+mn-lt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fr-FR" sz="1700">
              <a:ea typeface="+mn-lt"/>
              <a:cs typeface="+mn-lt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1700" b="1">
                <a:ea typeface="+mn-lt"/>
                <a:cs typeface="+mn-lt"/>
              </a:rPr>
              <a:t>20% 	</a:t>
            </a:r>
            <a:r>
              <a:rPr lang="fr-FR" sz="1700">
                <a:ea typeface="+mn-lt"/>
                <a:cs typeface="+mn-lt"/>
              </a:rPr>
              <a:t>C06 : VALIDER UN SYSTÈME INFORMATIQUE</a:t>
            </a:r>
            <a:endParaRPr lang="en-US" sz="1700">
              <a:ea typeface="+mn-lt"/>
              <a:cs typeface="+mn-lt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fr-FR" sz="1700">
              <a:ea typeface="+mn-lt"/>
              <a:cs typeface="+mn-lt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1700" b="1">
                <a:ea typeface="+mn-lt"/>
                <a:cs typeface="+mn-lt"/>
              </a:rPr>
              <a:t>30% 	</a:t>
            </a:r>
            <a:r>
              <a:rPr lang="fr-FR" sz="1700">
                <a:ea typeface="+mn-lt"/>
                <a:cs typeface="+mn-lt"/>
              </a:rPr>
              <a:t>C09 : INSTALLER UN RÉSEAU INFORMATIQUE</a:t>
            </a:r>
            <a:endParaRPr lang="en-US" sz="1700">
              <a:ea typeface="+mn-lt"/>
              <a:cs typeface="+mn-lt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fr-FR" sz="1700">
              <a:ea typeface="+mn-lt"/>
              <a:cs typeface="+mn-lt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1700" b="1">
                <a:ea typeface="+mn-lt"/>
                <a:cs typeface="+mn-lt"/>
              </a:rPr>
              <a:t>30% 	</a:t>
            </a:r>
            <a:r>
              <a:rPr lang="fr-FR" sz="1700">
                <a:ea typeface="+mn-lt"/>
                <a:cs typeface="+mn-lt"/>
              </a:rPr>
              <a:t>C11 : MAINTENIR UN RÉSEAU INFORMATIQUE</a:t>
            </a: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E2476E89-A866-95C3-875D-9765E829598E}"/>
              </a:ext>
            </a:extLst>
          </p:cNvPr>
          <p:cNvSpPr/>
          <p:nvPr/>
        </p:nvSpPr>
        <p:spPr>
          <a:xfrm rot="7020000">
            <a:off x="3272256" y="2305"/>
            <a:ext cx="4039076" cy="1252380"/>
          </a:xfrm>
          <a:prstGeom prst="arc">
            <a:avLst>
              <a:gd name="adj1" fmla="val 19640150"/>
              <a:gd name="adj2" fmla="val 0"/>
            </a:avLst>
          </a:prstGeom>
          <a:ln w="28575">
            <a:solidFill>
              <a:schemeClr val="accent2"/>
            </a:solidFill>
            <a:headEnd type="stealth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1126"/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A1CDAF1A-1FBB-DA4E-0897-65E87B4A0361}"/>
              </a:ext>
            </a:extLst>
          </p:cNvPr>
          <p:cNvSpPr/>
          <p:nvPr/>
        </p:nvSpPr>
        <p:spPr>
          <a:xfrm rot="7020000" flipH="1">
            <a:off x="4272187" y="3180280"/>
            <a:ext cx="1054351" cy="2773175"/>
          </a:xfrm>
          <a:prstGeom prst="arc">
            <a:avLst>
              <a:gd name="adj1" fmla="val 19093817"/>
              <a:gd name="adj2" fmla="val 0"/>
            </a:avLst>
          </a:prstGeom>
          <a:ln w="28575">
            <a:solidFill>
              <a:schemeClr val="accent2"/>
            </a:solidFill>
            <a:headEnd type="stealth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1126"/>
          </a:p>
        </p:txBody>
      </p:sp>
      <p:sp>
        <p:nvSpPr>
          <p:cNvPr id="18" name="Arc 17">
            <a:extLst>
              <a:ext uri="{FF2B5EF4-FFF2-40B4-BE49-F238E27FC236}">
                <a16:creationId xmlns:a16="http://schemas.microsoft.com/office/drawing/2014/main" id="{20835028-C2EC-6D95-5499-B5E85377278E}"/>
              </a:ext>
            </a:extLst>
          </p:cNvPr>
          <p:cNvSpPr/>
          <p:nvPr/>
        </p:nvSpPr>
        <p:spPr>
          <a:xfrm rot="7020000">
            <a:off x="4380977" y="2003150"/>
            <a:ext cx="1694180" cy="1335653"/>
          </a:xfrm>
          <a:prstGeom prst="arc">
            <a:avLst>
              <a:gd name="adj1" fmla="val 19265251"/>
              <a:gd name="adj2" fmla="val 20838663"/>
            </a:avLst>
          </a:prstGeom>
          <a:ln w="28575">
            <a:solidFill>
              <a:schemeClr val="accent2"/>
            </a:solidFill>
            <a:headEnd type="stealth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1126"/>
          </a:p>
        </p:txBody>
      </p:sp>
      <p:sp>
        <p:nvSpPr>
          <p:cNvPr id="19" name="Arc 18">
            <a:extLst>
              <a:ext uri="{FF2B5EF4-FFF2-40B4-BE49-F238E27FC236}">
                <a16:creationId xmlns:a16="http://schemas.microsoft.com/office/drawing/2014/main" id="{09687A8B-D94B-C64A-C2AA-830C2EE3B0D5}"/>
              </a:ext>
            </a:extLst>
          </p:cNvPr>
          <p:cNvSpPr/>
          <p:nvPr/>
        </p:nvSpPr>
        <p:spPr>
          <a:xfrm rot="7020000">
            <a:off x="4191522" y="1443839"/>
            <a:ext cx="2499552" cy="788000"/>
          </a:xfrm>
          <a:prstGeom prst="arc">
            <a:avLst>
              <a:gd name="adj1" fmla="val 19607071"/>
              <a:gd name="adj2" fmla="val 21275346"/>
            </a:avLst>
          </a:prstGeom>
          <a:ln w="28575">
            <a:solidFill>
              <a:schemeClr val="accent2"/>
            </a:solidFill>
            <a:headEnd type="stealth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1126"/>
          </a:p>
        </p:txBody>
      </p:sp>
    </p:spTree>
    <p:extLst>
      <p:ext uri="{BB962C8B-B14F-4D97-AF65-F5344CB8AC3E}">
        <p14:creationId xmlns:p14="http://schemas.microsoft.com/office/powerpoint/2010/main" val="4071264362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DEFA7C-1426-FC1E-6C67-E6D8E8F135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ctr" defTabSz="914400"/>
            <a:r>
              <a:rPr lang="fr-FR" sz="4400" b="1"/>
              <a:t>Pondération des résultats attendus</a:t>
            </a:r>
            <a:endParaRPr lang="fr-FR" sz="4400" b="1">
              <a:cs typeface="Calibri Light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1ACEE56-57D1-9F6D-6CC7-250987F5B4D7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E61380C0-FBAA-48B9-8D4D-54C65C36F9CC}" type="slidenum">
              <a:rPr lang="fr-FR" smtClean="0"/>
              <a:t>5</a:t>
            </a:fld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ACAA4A3-1561-4A65-4473-B8FB347851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744" y="1841248"/>
            <a:ext cx="8405560" cy="2352241"/>
          </a:xfrm>
          <a:prstGeom prst="rect">
            <a:avLst/>
          </a:prstGeom>
        </p:spPr>
      </p:pic>
      <p:sp>
        <p:nvSpPr>
          <p:cNvPr id="7" name="Rectangle à coins arrondis 7">
            <a:extLst>
              <a:ext uri="{FF2B5EF4-FFF2-40B4-BE49-F238E27FC236}">
                <a16:creationId xmlns:a16="http://schemas.microsoft.com/office/drawing/2014/main" id="{38E22125-B6F4-C21C-31B2-8C098C10C4DC}"/>
              </a:ext>
            </a:extLst>
          </p:cNvPr>
          <p:cNvSpPr/>
          <p:nvPr/>
        </p:nvSpPr>
        <p:spPr>
          <a:xfrm>
            <a:off x="327744" y="2540001"/>
            <a:ext cx="522106" cy="1354267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 sz="1126"/>
          </a:p>
        </p:txBody>
      </p:sp>
    </p:spTree>
    <p:extLst>
      <p:ext uri="{BB962C8B-B14F-4D97-AF65-F5344CB8AC3E}">
        <p14:creationId xmlns:p14="http://schemas.microsoft.com/office/powerpoint/2010/main" val="2102660283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D6D6FD0D-4078-1D00-794A-837AB39408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118" y="1591532"/>
            <a:ext cx="9031882" cy="2601958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82DEFA7C-1426-FC1E-6C67-E6D8E8F135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ctr" defTabSz="914400">
              <a:lnSpc>
                <a:spcPct val="100000"/>
              </a:lnSpc>
              <a:spcBef>
                <a:spcPts val="0"/>
              </a:spcBef>
            </a:pPr>
            <a:r>
              <a:rPr lang="fr-FR" sz="4400" b="1"/>
              <a:t>Aide au positionnement du niveau</a:t>
            </a:r>
            <a:endParaRPr lang="en-US" sz="4400">
              <a:ea typeface="+mj-lt"/>
              <a:cs typeface="+mj-lt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73CF189-2A23-DD10-6254-7EBC65E8F91D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E61380C0-FBAA-48B9-8D4D-54C65C36F9CC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9608678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73CF189-2A23-DD10-6254-7EBC65E8F91D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E61380C0-FBAA-48B9-8D4D-54C65C36F9CC}" type="slidenum">
              <a:rPr lang="fr-FR" smtClean="0"/>
              <a:t>7</a:t>
            </a:fld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8C5386EA-9E4A-6BF8-13E9-F5D787D0F2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255" y="677228"/>
            <a:ext cx="7400722" cy="5229726"/>
          </a:xfrm>
          <a:prstGeom prst="rect">
            <a:avLst/>
          </a:prstGeom>
        </p:spPr>
      </p:pic>
      <p:sp>
        <p:nvSpPr>
          <p:cNvPr id="9" name="Titre 1">
            <a:extLst>
              <a:ext uri="{FF2B5EF4-FFF2-40B4-BE49-F238E27FC236}">
                <a16:creationId xmlns:a16="http://schemas.microsoft.com/office/drawing/2014/main" id="{E3DE2380-9A47-A55E-0DB9-179EE32126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095" y="2542569"/>
            <a:ext cx="8239125" cy="1499044"/>
          </a:xfrm>
          <a:solidFill>
            <a:schemeClr val="bg1">
              <a:alpha val="83000"/>
            </a:schemeClr>
          </a:solidFill>
          <a:ln>
            <a:solidFill>
              <a:srgbClr val="0070C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algn="ctr" defTabSz="914400">
              <a:lnSpc>
                <a:spcPct val="100000"/>
              </a:lnSpc>
              <a:spcBef>
                <a:spcPts val="0"/>
              </a:spcBef>
            </a:pPr>
            <a:r>
              <a:rPr lang="fr-FR" sz="4400" b="1"/>
              <a:t>Aide au positionnement du niveau imprimable</a:t>
            </a:r>
            <a:endParaRPr lang="en-US" sz="4400">
              <a:ea typeface="+mj-lt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72266252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à coins arrondis 31"/>
          <p:cNvSpPr/>
          <p:nvPr/>
        </p:nvSpPr>
        <p:spPr>
          <a:xfrm>
            <a:off x="191726" y="1554371"/>
            <a:ext cx="8714314" cy="3598347"/>
          </a:xfrm>
          <a:prstGeom prst="roundRect">
            <a:avLst>
              <a:gd name="adj" fmla="val 10000"/>
            </a:avLst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>
              <a:spcAft>
                <a:spcPts val="675"/>
              </a:spcAft>
            </a:pPr>
            <a:endParaRPr lang="fr-FR" sz="1200" b="1"/>
          </a:p>
        </p:txBody>
      </p:sp>
      <p:sp>
        <p:nvSpPr>
          <p:cNvPr id="3" name="Rectangle à coins arrondis 2"/>
          <p:cNvSpPr/>
          <p:nvPr/>
        </p:nvSpPr>
        <p:spPr>
          <a:xfrm>
            <a:off x="273457" y="1779402"/>
            <a:ext cx="4310447" cy="918000"/>
          </a:xfrm>
          <a:prstGeom prst="roundRect">
            <a:avLst>
              <a:gd name="adj" fmla="val 10000"/>
            </a:avLst>
          </a:pr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Rectangle 5" descr="Upward trend"/>
          <p:cNvSpPr/>
          <p:nvPr/>
        </p:nvSpPr>
        <p:spPr>
          <a:xfrm>
            <a:off x="548318" y="1972782"/>
            <a:ext cx="499748" cy="499748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Forme libre 9"/>
          <p:cNvSpPr/>
          <p:nvPr/>
        </p:nvSpPr>
        <p:spPr>
          <a:xfrm>
            <a:off x="1322929" y="1768340"/>
            <a:ext cx="3258922" cy="908633"/>
          </a:xfrm>
          <a:custGeom>
            <a:avLst/>
            <a:gdLst>
              <a:gd name="connsiteX0" fmla="*/ 0 w 8690459"/>
              <a:gd name="connsiteY0" fmla="*/ 0 h 2423022"/>
              <a:gd name="connsiteX1" fmla="*/ 8690459 w 8690459"/>
              <a:gd name="connsiteY1" fmla="*/ 0 h 2423022"/>
              <a:gd name="connsiteX2" fmla="*/ 8690459 w 8690459"/>
              <a:gd name="connsiteY2" fmla="*/ 2423022 h 2423022"/>
              <a:gd name="connsiteX3" fmla="*/ 0 w 8690459"/>
              <a:gd name="connsiteY3" fmla="*/ 2423022 h 2423022"/>
              <a:gd name="connsiteX4" fmla="*/ 0 w 8690459"/>
              <a:gd name="connsiteY4" fmla="*/ 0 h 2423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90459" h="2423022">
                <a:moveTo>
                  <a:pt x="0" y="0"/>
                </a:moveTo>
                <a:lnTo>
                  <a:pt x="8690459" y="0"/>
                </a:lnTo>
                <a:lnTo>
                  <a:pt x="8690459" y="2423022"/>
                </a:lnTo>
                <a:lnTo>
                  <a:pt x="0" y="242302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6164" tIns="96164" rIns="96164" bIns="96164" numCol="1" spcCol="1270" anchor="ctr" anchorCtr="0">
            <a:noAutofit/>
          </a:bodyPr>
          <a:lstStyle/>
          <a:p>
            <a:pPr algn="l" defTabSz="533400">
              <a:spcBef>
                <a:spcPct val="0"/>
              </a:spcBef>
              <a:spcAft>
                <a:spcPct val="35000"/>
              </a:spcAft>
            </a:pPr>
            <a:r>
              <a:rPr lang="fr-FR" sz="1200" kern="1200"/>
              <a:t>Prise en compte de la progression sur 2 ans</a:t>
            </a:r>
            <a:endParaRPr lang="en-US" sz="1200" kern="1200"/>
          </a:p>
        </p:txBody>
      </p:sp>
      <p:sp>
        <p:nvSpPr>
          <p:cNvPr id="12" name="Rectangle à coins arrondis 11"/>
          <p:cNvSpPr/>
          <p:nvPr/>
        </p:nvSpPr>
        <p:spPr>
          <a:xfrm>
            <a:off x="273457" y="2915193"/>
            <a:ext cx="4310447" cy="918000"/>
          </a:xfrm>
          <a:prstGeom prst="roundRect">
            <a:avLst>
              <a:gd name="adj" fmla="val 10000"/>
            </a:avLst>
          </a:pr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Rectangle 12" descr="Enseignant"/>
          <p:cNvSpPr/>
          <p:nvPr/>
        </p:nvSpPr>
        <p:spPr>
          <a:xfrm>
            <a:off x="548318" y="3108574"/>
            <a:ext cx="499748" cy="499748"/>
          </a:xfrm>
          <a:prstGeom prst="rect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4" name="Forme libre 13"/>
          <p:cNvSpPr/>
          <p:nvPr/>
        </p:nvSpPr>
        <p:spPr>
          <a:xfrm>
            <a:off x="1322929" y="2904131"/>
            <a:ext cx="3258922" cy="908633"/>
          </a:xfrm>
          <a:custGeom>
            <a:avLst/>
            <a:gdLst>
              <a:gd name="connsiteX0" fmla="*/ 0 w 8690459"/>
              <a:gd name="connsiteY0" fmla="*/ 0 h 2423022"/>
              <a:gd name="connsiteX1" fmla="*/ 8690459 w 8690459"/>
              <a:gd name="connsiteY1" fmla="*/ 0 h 2423022"/>
              <a:gd name="connsiteX2" fmla="*/ 8690459 w 8690459"/>
              <a:gd name="connsiteY2" fmla="*/ 2423022 h 2423022"/>
              <a:gd name="connsiteX3" fmla="*/ 0 w 8690459"/>
              <a:gd name="connsiteY3" fmla="*/ 2423022 h 2423022"/>
              <a:gd name="connsiteX4" fmla="*/ 0 w 8690459"/>
              <a:gd name="connsiteY4" fmla="*/ 0 h 2423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90459" h="2423022">
                <a:moveTo>
                  <a:pt x="0" y="0"/>
                </a:moveTo>
                <a:lnTo>
                  <a:pt x="8690459" y="0"/>
                </a:lnTo>
                <a:lnTo>
                  <a:pt x="8690459" y="2423022"/>
                </a:lnTo>
                <a:lnTo>
                  <a:pt x="0" y="242302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6164" tIns="96164" rIns="96164" bIns="96164" numCol="1" spcCol="1270" anchor="ctr" anchorCtr="0">
            <a:noAutofit/>
          </a:bodyPr>
          <a:lstStyle/>
          <a:p>
            <a:pPr algn="l" defTabSz="533400">
              <a:spcBef>
                <a:spcPct val="0"/>
              </a:spcBef>
              <a:spcAft>
                <a:spcPct val="35000"/>
              </a:spcAft>
            </a:pPr>
            <a:r>
              <a:rPr lang="fr-FR" sz="1200" kern="1200"/>
              <a:t>Complétude de la formation</a:t>
            </a:r>
            <a:endParaRPr lang="en-US" sz="1200" kern="1200"/>
          </a:p>
        </p:txBody>
      </p:sp>
      <p:sp>
        <p:nvSpPr>
          <p:cNvPr id="20" name="Rectangle à coins arrondis 19"/>
          <p:cNvSpPr/>
          <p:nvPr/>
        </p:nvSpPr>
        <p:spPr>
          <a:xfrm>
            <a:off x="273457" y="4050985"/>
            <a:ext cx="4310447" cy="918000"/>
          </a:xfrm>
          <a:prstGeom prst="roundRect">
            <a:avLst>
              <a:gd name="adj" fmla="val 10000"/>
            </a:avLst>
          </a:pr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1" name="Rectangle 20" descr="Livres"/>
          <p:cNvSpPr/>
          <p:nvPr/>
        </p:nvSpPr>
        <p:spPr>
          <a:xfrm>
            <a:off x="548318" y="4244366"/>
            <a:ext cx="499748" cy="499748"/>
          </a:xfrm>
          <a:prstGeom prst="rect">
            <a:avLst/>
          </a:prstGeom>
          <a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6" name="Forme libre 25"/>
          <p:cNvSpPr/>
          <p:nvPr/>
        </p:nvSpPr>
        <p:spPr>
          <a:xfrm>
            <a:off x="1322928" y="4039923"/>
            <a:ext cx="1939701" cy="908633"/>
          </a:xfrm>
          <a:custGeom>
            <a:avLst/>
            <a:gdLst>
              <a:gd name="connsiteX0" fmla="*/ 0 w 5172535"/>
              <a:gd name="connsiteY0" fmla="*/ 0 h 2423022"/>
              <a:gd name="connsiteX1" fmla="*/ 5172535 w 5172535"/>
              <a:gd name="connsiteY1" fmla="*/ 0 h 2423022"/>
              <a:gd name="connsiteX2" fmla="*/ 5172535 w 5172535"/>
              <a:gd name="connsiteY2" fmla="*/ 2423022 h 2423022"/>
              <a:gd name="connsiteX3" fmla="*/ 0 w 5172535"/>
              <a:gd name="connsiteY3" fmla="*/ 2423022 h 2423022"/>
              <a:gd name="connsiteX4" fmla="*/ 0 w 5172535"/>
              <a:gd name="connsiteY4" fmla="*/ 0 h 2423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72535" h="2423022">
                <a:moveTo>
                  <a:pt x="0" y="0"/>
                </a:moveTo>
                <a:lnTo>
                  <a:pt x="5172535" y="0"/>
                </a:lnTo>
                <a:lnTo>
                  <a:pt x="5172535" y="2423022"/>
                </a:lnTo>
                <a:lnTo>
                  <a:pt x="0" y="242302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6164" tIns="96164" rIns="96164" bIns="96164" numCol="1" spcCol="1270" anchor="ctr" anchorCtr="0">
            <a:noAutofit/>
          </a:bodyPr>
          <a:lstStyle/>
          <a:p>
            <a:pPr defTabSz="533400">
              <a:spcBef>
                <a:spcPct val="0"/>
              </a:spcBef>
              <a:spcAft>
                <a:spcPct val="35000"/>
              </a:spcAft>
            </a:pPr>
            <a:r>
              <a:rPr lang="fr-FR" sz="1200" kern="1200"/>
              <a:t>Équipes pédagogiques complètes</a:t>
            </a:r>
            <a:endParaRPr lang="en-US" sz="1200" kern="1200"/>
          </a:p>
        </p:txBody>
      </p:sp>
      <p:sp>
        <p:nvSpPr>
          <p:cNvPr id="27" name="Forme libre 26"/>
          <p:cNvSpPr/>
          <p:nvPr/>
        </p:nvSpPr>
        <p:spPr>
          <a:xfrm>
            <a:off x="3224283" y="4039923"/>
            <a:ext cx="2201912" cy="908633"/>
          </a:xfrm>
          <a:custGeom>
            <a:avLst/>
            <a:gdLst>
              <a:gd name="connsiteX0" fmla="*/ 0 w 5871766"/>
              <a:gd name="connsiteY0" fmla="*/ 0 h 2423022"/>
              <a:gd name="connsiteX1" fmla="*/ 5871766 w 5871766"/>
              <a:gd name="connsiteY1" fmla="*/ 0 h 2423022"/>
              <a:gd name="connsiteX2" fmla="*/ 5871766 w 5871766"/>
              <a:gd name="connsiteY2" fmla="*/ 2423022 h 2423022"/>
              <a:gd name="connsiteX3" fmla="*/ 0 w 5871766"/>
              <a:gd name="connsiteY3" fmla="*/ 2423022 h 2423022"/>
              <a:gd name="connsiteX4" fmla="*/ 0 w 5871766"/>
              <a:gd name="connsiteY4" fmla="*/ 0 h 2423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71766" h="2423022">
                <a:moveTo>
                  <a:pt x="0" y="0"/>
                </a:moveTo>
                <a:lnTo>
                  <a:pt x="5871766" y="0"/>
                </a:lnTo>
                <a:lnTo>
                  <a:pt x="5871766" y="2423022"/>
                </a:lnTo>
                <a:lnTo>
                  <a:pt x="0" y="242302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6164" tIns="96164" rIns="96164" bIns="96164" numCol="1" spcCol="1270" anchor="ctr" anchorCtr="0">
            <a:noAutofit/>
          </a:bodyPr>
          <a:lstStyle/>
          <a:p>
            <a:pPr marL="171450" indent="-171450" algn="l" defTabSz="300038"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r>
              <a:rPr lang="fr-FR" sz="1200" kern="1200"/>
              <a:t>Professionnel</a:t>
            </a:r>
            <a:endParaRPr lang="en-US" sz="1200" kern="1200"/>
          </a:p>
          <a:p>
            <a:pPr marL="171450" indent="-171450" algn="l" defTabSz="300038"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r>
              <a:rPr lang="fr-FR" sz="1200" kern="1200"/>
              <a:t>Physique</a:t>
            </a:r>
            <a:endParaRPr lang="en-US" sz="1200" kern="1200"/>
          </a:p>
          <a:p>
            <a:pPr marL="171450" indent="-171450" algn="l" defTabSz="300038"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r>
              <a:rPr lang="fr-FR" sz="1200" kern="1200"/>
              <a:t>Mathématiques</a:t>
            </a:r>
            <a:endParaRPr lang="en-US" sz="1200" kern="1200"/>
          </a:p>
          <a:p>
            <a:pPr marL="171450" indent="-171450" algn="l" defTabSz="300038"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r>
              <a:rPr lang="fr-FR" sz="1200" kern="1200"/>
              <a:t>Anglais</a:t>
            </a:r>
            <a:endParaRPr lang="en-US" sz="1200" kern="1200"/>
          </a:p>
        </p:txBody>
      </p:sp>
      <p:graphicFrame>
        <p:nvGraphicFramePr>
          <p:cNvPr id="18" name="Objet 17">
            <a:extLst>
              <a:ext uri="{FF2B5EF4-FFF2-40B4-BE49-F238E27FC236}">
                <a16:creationId xmlns:a16="http://schemas.microsoft.com/office/drawing/2014/main" id="{012EBB84-CB5C-2C19-8ADF-E1662118899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635058" y="1894780"/>
          <a:ext cx="4270982" cy="26416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Feuille de calcul" r:id="rId8" imgW="14414500" imgH="8915400" progId="Excel.Sheet.12">
                  <p:embed/>
                </p:oleObj>
              </mc:Choice>
              <mc:Fallback>
                <p:oleObj name="Feuille de calcul" r:id="rId8" imgW="14414500" imgH="8915400" progId="Excel.Sheet.12">
                  <p:embed/>
                  <p:pic>
                    <p:nvPicPr>
                      <p:cNvPr id="18" name="Objet 17">
                        <a:extLst>
                          <a:ext uri="{FF2B5EF4-FFF2-40B4-BE49-F238E27FC236}">
                            <a16:creationId xmlns:a16="http://schemas.microsoft.com/office/drawing/2014/main" id="{012EBB84-CB5C-2C19-8ADF-E166211889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635058" y="1894780"/>
                        <a:ext cx="4270982" cy="26416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ZoneTexte 30">
            <a:extLst>
              <a:ext uri="{FF2B5EF4-FFF2-40B4-BE49-F238E27FC236}">
                <a16:creationId xmlns:a16="http://schemas.microsoft.com/office/drawing/2014/main" id="{78C33E90-5410-305A-EF16-62650F583A4D}"/>
              </a:ext>
            </a:extLst>
          </p:cNvPr>
          <p:cNvSpPr txBox="1"/>
          <p:nvPr/>
        </p:nvSpPr>
        <p:spPr>
          <a:xfrm>
            <a:off x="149469" y="873950"/>
            <a:ext cx="8845062" cy="3958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fr-FR" sz="1500" b="1">
                <a:solidFill>
                  <a:schemeClr val="bg2">
                    <a:lumMod val="10000"/>
                  </a:schemeClr>
                </a:solidFill>
              </a:rPr>
              <a:t>Spécificités selon les diplômes de la filière : nouvelles modalités d’évaluation pour le BTS</a:t>
            </a:r>
            <a:endParaRPr lang="fr-FR" sz="1500" b="1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ZoneTexte 32"/>
          <p:cNvSpPr txBox="1"/>
          <p:nvPr/>
        </p:nvSpPr>
        <p:spPr>
          <a:xfrm>
            <a:off x="419331" y="1442469"/>
            <a:ext cx="3429000" cy="223138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9050" tIns="19050" rIns="19050" bIns="19050" numCol="1" spcCol="38100" rtlCol="0" anchor="ctr">
            <a:spAutoFit/>
          </a:bodyPr>
          <a:lstStyle/>
          <a:p>
            <a:pPr algn="l" defTabSz="67271"/>
            <a:r>
              <a:rPr lang="fr-FR" sz="1200" b="1"/>
              <a:t>Un outil d’aide au positionnement en support :</a:t>
            </a:r>
          </a:p>
        </p:txBody>
      </p:sp>
    </p:spTree>
    <p:extLst>
      <p:ext uri="{BB962C8B-B14F-4D97-AF65-F5344CB8AC3E}">
        <p14:creationId xmlns:p14="http://schemas.microsoft.com/office/powerpoint/2010/main" val="1925565967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9C4C16-424C-E6AB-C3B9-BF42487550C9}"/>
              </a:ext>
            </a:extLst>
          </p:cNvPr>
          <p:cNvSpPr txBox="1"/>
          <p:nvPr/>
        </p:nvSpPr>
        <p:spPr>
          <a:xfrm>
            <a:off x="149469" y="1254823"/>
            <a:ext cx="1425728" cy="5578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9050" tIns="19050" rIns="19050" bIns="19050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fr-FR" sz="675">
                <a:solidFill>
                  <a:srgbClr val="000000"/>
                </a:solidFill>
                <a:latin typeface="Calibri"/>
              </a:rPr>
              <a:t>Olivier BARONI   Alexandre FACCHIN​</a:t>
            </a:r>
          </a:p>
          <a:p>
            <a:pPr algn="l"/>
            <a:r>
              <a:rPr lang="fr-FR" sz="675">
                <a:solidFill>
                  <a:srgbClr val="000000"/>
                </a:solidFill>
                <a:latin typeface="Calibri"/>
              </a:rPr>
              <a:t>Thierry LEBEHOT  Ingrid MININGER</a:t>
            </a:r>
            <a:r>
              <a:rPr lang="en-US" sz="675">
                <a:solidFill>
                  <a:srgbClr val="000000"/>
                </a:solidFill>
                <a:latin typeface="Calibri"/>
              </a:rPr>
              <a:t>​</a:t>
            </a:r>
          </a:p>
          <a:p>
            <a:pPr algn="l"/>
            <a:r>
              <a:rPr lang="fr-FR" sz="675">
                <a:solidFill>
                  <a:srgbClr val="000000"/>
                </a:solidFill>
                <a:latin typeface="Calibri"/>
              </a:rPr>
              <a:t>Julien PIERRE   Magali SAUVERGEAT​</a:t>
            </a:r>
          </a:p>
          <a:p>
            <a:pPr algn="l"/>
            <a:r>
              <a:rPr lang="fr-FR" sz="675">
                <a:solidFill>
                  <a:srgbClr val="000000"/>
                </a:solidFill>
                <a:latin typeface="Calibri"/>
              </a:rPr>
              <a:t>Olivier SCHLEE   Pietro TOME   </a:t>
            </a:r>
          </a:p>
          <a:p>
            <a:pPr algn="l"/>
            <a:r>
              <a:rPr lang="fr-FR" sz="675" err="1">
                <a:solidFill>
                  <a:srgbClr val="000000"/>
                </a:solidFill>
                <a:latin typeface="Calibri"/>
              </a:rPr>
              <a:t>Sahed</a:t>
            </a:r>
            <a:r>
              <a:rPr lang="fr-FR" sz="675">
                <a:solidFill>
                  <a:srgbClr val="000000"/>
                </a:solidFill>
                <a:latin typeface="Calibri"/>
              </a:rPr>
              <a:t> YAHI</a:t>
            </a:r>
          </a:p>
        </p:txBody>
      </p:sp>
      <p:graphicFrame>
        <p:nvGraphicFramePr>
          <p:cNvPr id="9" name="Objet 8">
            <a:extLst>
              <a:ext uri="{FF2B5EF4-FFF2-40B4-BE49-F238E27FC236}">
                <a16:creationId xmlns:a16="http://schemas.microsoft.com/office/drawing/2014/main" id="{74D973EB-6D23-3DF4-FB84-5913BD85641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32935" y="793453"/>
          <a:ext cx="7377881" cy="4563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Feuille de calcul" r:id="rId2" imgW="14414500" imgH="8915400" progId="Excel.Sheet.12">
                  <p:embed/>
                </p:oleObj>
              </mc:Choice>
              <mc:Fallback>
                <p:oleObj name="Feuille de calcul" r:id="rId2" imgW="14414500" imgH="8915400" progId="Excel.Sheet.12">
                  <p:embed/>
                  <p:pic>
                    <p:nvPicPr>
                      <p:cNvPr id="9" name="Objet 8">
                        <a:extLst>
                          <a:ext uri="{FF2B5EF4-FFF2-40B4-BE49-F238E27FC236}">
                            <a16:creationId xmlns:a16="http://schemas.microsoft.com/office/drawing/2014/main" id="{74D973EB-6D23-3DF4-FB84-5913BD8564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732935" y="793453"/>
                        <a:ext cx="7377881" cy="45632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ZoneTexte 9">
            <a:extLst>
              <a:ext uri="{FF2B5EF4-FFF2-40B4-BE49-F238E27FC236}">
                <a16:creationId xmlns:a16="http://schemas.microsoft.com/office/drawing/2014/main" id="{78C33E90-5410-305A-EF16-62650F583A4D}"/>
              </a:ext>
            </a:extLst>
          </p:cNvPr>
          <p:cNvSpPr txBox="1"/>
          <p:nvPr/>
        </p:nvSpPr>
        <p:spPr>
          <a:xfrm>
            <a:off x="149469" y="873950"/>
            <a:ext cx="8845062" cy="3958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fr-FR" sz="1500" b="1">
                <a:solidFill>
                  <a:schemeClr val="bg2">
                    <a:lumMod val="10000"/>
                  </a:schemeClr>
                </a:solidFill>
              </a:rPr>
              <a:t>Outil d’aide au positionnement pour le BTS</a:t>
            </a:r>
            <a:endParaRPr lang="fr-FR" sz="1500" b="1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5243186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1436</Words>
  <Application>Microsoft Macintosh PowerPoint</Application>
  <PresentationFormat>Affichage à l'écran (16:10)</PresentationFormat>
  <Paragraphs>262</Paragraphs>
  <Slides>28</Slides>
  <Notes>3</Notes>
  <HiddenSlides>0</HiddenSlides>
  <MMClips>0</MMClips>
  <ScaleCrop>false</ScaleCrop>
  <HeadingPairs>
    <vt:vector size="8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28</vt:i4>
      </vt:variant>
    </vt:vector>
  </HeadingPairs>
  <TitlesOfParts>
    <vt:vector size="37" baseType="lpstr">
      <vt:lpstr>Arial</vt:lpstr>
      <vt:lpstr>ArialMT</vt:lpstr>
      <vt:lpstr>Calibri</vt:lpstr>
      <vt:lpstr>Calibri Light</vt:lpstr>
      <vt:lpstr>Helvetica Neue</vt:lpstr>
      <vt:lpstr>Helvetica Neue Medium</vt:lpstr>
      <vt:lpstr>SymbolMT</vt:lpstr>
      <vt:lpstr>21_BasicWhite</vt:lpstr>
      <vt:lpstr>Feuille de calcul</vt:lpstr>
      <vt:lpstr>Présentation PowerPoint</vt:lpstr>
      <vt:lpstr>Présentation PowerPoint</vt:lpstr>
      <vt:lpstr>E5, Contrôle en cours de formation</vt:lpstr>
      <vt:lpstr>Grille de compétences exemple E5-IR</vt:lpstr>
      <vt:lpstr>Pondération des résultats attendus</vt:lpstr>
      <vt:lpstr>Aide au positionnement du niveau</vt:lpstr>
      <vt:lpstr>Aide au positionnement du niveau imprimable</vt:lpstr>
      <vt:lpstr>Présentation PowerPoint</vt:lpstr>
      <vt:lpstr>Présentation PowerPoint</vt:lpstr>
      <vt:lpstr>Suivi étudiant</vt:lpstr>
      <vt:lpstr>Présentation PowerPoint</vt:lpstr>
      <vt:lpstr>Une épreuve  composite</vt:lpstr>
      <vt:lpstr>4 compétences </vt:lpstr>
      <vt:lpstr>Une C1 commune ER / IR</vt:lpstr>
      <vt:lpstr>Présentation PowerPoint</vt:lpstr>
      <vt:lpstr>Présentation PowerPoint</vt:lpstr>
      <vt:lpstr> </vt:lpstr>
      <vt:lpstr>Présentation PowerPoint</vt:lpstr>
      <vt:lpstr>Spécificités</vt:lpstr>
      <vt:lpstr>Présentation PowerPoint</vt:lpstr>
      <vt:lpstr>Présentation PowerPoint</vt:lpstr>
      <vt:lpstr>Présentation PowerPoint</vt:lpstr>
      <vt:lpstr>La physique dans l'épreuve E6- Projet Revue Finale</vt:lpstr>
      <vt:lpstr>Présentation PowerPoint</vt:lpstr>
      <vt:lpstr>E4, épreuve ponctuelle écrite d’une durée de 6 h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inspecteur</dc:creator>
  <cp:lastModifiedBy>Alexandre Facchin</cp:lastModifiedBy>
  <cp:revision>4</cp:revision>
  <dcterms:modified xsi:type="dcterms:W3CDTF">2023-05-12T07:02:32Z</dcterms:modified>
</cp:coreProperties>
</file>