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</p:sldMasterIdLst>
  <p:notesMasterIdLst>
    <p:notesMasterId r:id="rId18"/>
  </p:notesMasterIdLst>
  <p:handoutMasterIdLst>
    <p:handoutMasterId r:id="rId19"/>
  </p:handoutMasterIdLst>
  <p:sldIdLst>
    <p:sldId id="333" r:id="rId7"/>
    <p:sldId id="336" r:id="rId8"/>
    <p:sldId id="338" r:id="rId9"/>
    <p:sldId id="277" r:id="rId10"/>
    <p:sldId id="278" r:id="rId11"/>
    <p:sldId id="339" r:id="rId12"/>
    <p:sldId id="340" r:id="rId13"/>
    <p:sldId id="341" r:id="rId14"/>
    <p:sldId id="279" r:id="rId15"/>
    <p:sldId id="342" r:id="rId16"/>
    <p:sldId id="337" r:id="rId1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1FF"/>
    <a:srgbClr val="0096FF"/>
    <a:srgbClr val="0369FD"/>
    <a:srgbClr val="0051FF"/>
    <a:srgbClr val="0432FF"/>
    <a:srgbClr val="006831"/>
    <a:srgbClr val="22F083"/>
    <a:srgbClr val="8BF0A8"/>
    <a:srgbClr val="7BF0E9"/>
    <a:srgbClr val="B9C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A463D-950A-7A4E-88ED-C57B6D6607A4}" v="1" dt="2023-05-09T17:57:11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85442" autoAdjust="0"/>
  </p:normalViewPr>
  <p:slideViewPr>
    <p:cSldViewPr snapToGrid="0" snapToObjects="1">
      <p:cViewPr varScale="1">
        <p:scale>
          <a:sx n="145" d="100"/>
          <a:sy n="145" d="100"/>
        </p:scale>
        <p:origin x="130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DA9A463D-950A-7A4E-88ED-C57B6D6607A4}"/>
    <pc:docChg chg="modMainMaster">
      <pc:chgData name="Pascale COSTA" userId="a9990527-e5a0-4976-9254-72d533a89fe6" providerId="ADAL" clId="{DA9A463D-950A-7A4E-88ED-C57B6D6607A4}" dt="2023-05-09T17:57:56.312" v="45" actId="1076"/>
      <pc:docMkLst>
        <pc:docMk/>
      </pc:docMkLst>
      <pc:sldMasterChg chg="modSp mod modSldLayout">
        <pc:chgData name="Pascale COSTA" userId="a9990527-e5a0-4976-9254-72d533a89fe6" providerId="ADAL" clId="{DA9A463D-950A-7A4E-88ED-C57B6D6607A4}" dt="2023-05-09T17:57:32.811" v="22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DA9A463D-950A-7A4E-88ED-C57B6D6607A4}" dt="2023-05-09T17:57:29.804" v="20" actId="20577"/>
          <ac:spMkLst>
            <pc:docMk/>
            <pc:sldMasterMk cId="3069642489" sldId="2147483659"/>
            <ac:spMk id="12" creationId="{C535D5A1-F514-D758-77A2-277DDA8F6E4B}"/>
          </ac:spMkLst>
        </pc:spChg>
        <pc:sldLayoutChg chg="addSp delSp modSp mod">
          <pc:chgData name="Pascale COSTA" userId="a9990527-e5a0-4976-9254-72d533a89fe6" providerId="ADAL" clId="{DA9A463D-950A-7A4E-88ED-C57B6D6607A4}" dt="2023-05-09T17:57:32.811" v="22"/>
          <pc:sldLayoutMkLst>
            <pc:docMk/>
            <pc:sldMasterMk cId="3069642489" sldId="2147483659"/>
            <pc:sldLayoutMk cId="2633674417" sldId="2147483660"/>
          </pc:sldLayoutMkLst>
          <pc:spChg chg="add del mod">
            <ac:chgData name="Pascale COSTA" userId="a9990527-e5a0-4976-9254-72d533a89fe6" providerId="ADAL" clId="{DA9A463D-950A-7A4E-88ED-C57B6D6607A4}" dt="2023-05-09T17:57:32.811" v="22"/>
            <ac:spMkLst>
              <pc:docMk/>
              <pc:sldMasterMk cId="3069642489" sldId="2147483659"/>
              <pc:sldLayoutMk cId="2633674417" sldId="2147483660"/>
              <ac:spMk id="2" creationId="{79F49E6D-7CCB-2201-A0D2-89E7D554B4C2}"/>
            </ac:spMkLst>
          </pc:spChg>
        </pc:sldLayoutChg>
      </pc:sldMasterChg>
      <pc:sldMasterChg chg="modSp mod">
        <pc:chgData name="Pascale COSTA" userId="a9990527-e5a0-4976-9254-72d533a89fe6" providerId="ADAL" clId="{DA9A463D-950A-7A4E-88ED-C57B6D6607A4}" dt="2023-05-09T17:57:56.312" v="45" actId="1076"/>
        <pc:sldMasterMkLst>
          <pc:docMk/>
          <pc:sldMasterMk cId="2279856783" sldId="2147483683"/>
        </pc:sldMasterMkLst>
        <pc:spChg chg="mod">
          <ac:chgData name="Pascale COSTA" userId="a9990527-e5a0-4976-9254-72d533a89fe6" providerId="ADAL" clId="{DA9A463D-950A-7A4E-88ED-C57B6D6607A4}" dt="2023-05-09T17:57:56.312" v="45" actId="1076"/>
          <ac:spMkLst>
            <pc:docMk/>
            <pc:sldMasterMk cId="2279856783" sldId="2147483683"/>
            <ac:spMk id="6" creationId="{BCD82D89-599D-35B4-AD1F-C7AB4688683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006DBF"/>
                </a:solidFill>
                <a:effectLst/>
                <a:latin typeface="TimesNewRomanPS"/>
              </a:rPr>
              <a:t>D</a:t>
            </a:r>
            <a:r>
              <a:rPr lang="fr-FR" sz="1800" b="1" dirty="0">
                <a:effectLst/>
                <a:latin typeface="TimesNewRomanPS"/>
              </a:rPr>
              <a:t>ispositifs </a:t>
            </a:r>
            <a:r>
              <a:rPr lang="fr-FR" sz="1800" b="1" dirty="0">
                <a:solidFill>
                  <a:srgbClr val="006DBF"/>
                </a:solidFill>
                <a:effectLst/>
                <a:latin typeface="TimesNewRomanPS"/>
              </a:rPr>
              <a:t>F</a:t>
            </a:r>
            <a:r>
              <a:rPr lang="fr-FR" sz="1800" b="1" dirty="0">
                <a:effectLst/>
                <a:latin typeface="TimesNewRomanPS"/>
              </a:rPr>
              <a:t>rance Formation Innovante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NewRomanPS"/>
              </a:rPr>
              <a:t>NUM</a:t>
            </a:r>
            <a:r>
              <a:rPr lang="fr-FR" sz="1800" b="1" dirty="0" err="1">
                <a:effectLst/>
                <a:latin typeface="TimesNewRomanPS"/>
              </a:rPr>
              <a:t>érique</a:t>
            </a:r>
            <a:r>
              <a:rPr lang="fr-FR" sz="1800" b="1" dirty="0">
                <a:effectLst/>
                <a:latin typeface="TimesNewRomanPS"/>
              </a:rPr>
              <a:t> </a:t>
            </a:r>
            <a:endParaRPr lang="fr-FR" dirty="0"/>
          </a:p>
          <a:p>
            <a:r>
              <a:rPr lang="fr-FR" dirty="0"/>
              <a:t>70% fonds public / 30 % fonds privés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38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acteurs du projet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0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300 centres de formation, 2500 enseignants </a:t>
            </a:r>
            <a:r>
              <a:rPr lang="fr-FR" dirty="0" err="1"/>
              <a:t>fomateurs</a:t>
            </a:r>
            <a:r>
              <a:rPr lang="fr-FR" dirty="0"/>
              <a:t>, tous les jeunes en FI ou FC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18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02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272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39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09ACF-7FDD-1D99-E343-E530D693B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E59C8A-4339-4B55-8725-68A0D2869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B9279-B504-FF0C-6CD4-FFB45ABB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77D853-A700-5744-86FC-0BE4EA77068D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CD3BAE-4C9A-CB56-AAC2-4488FA82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CEB4FF-BDFF-DCD5-2AB2-43108707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099013D-8F4F-4B42-B15B-16C750FE9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sp>
        <p:nvSpPr>
          <p:cNvPr id="3" name="Google Shape;191;p33">
            <a:extLst>
              <a:ext uri="{FF2B5EF4-FFF2-40B4-BE49-F238E27FC236}">
                <a16:creationId xmlns:a16="http://schemas.microsoft.com/office/drawing/2014/main" id="{8E44B14B-9E92-72A2-ACBC-B8B7BF6A3156}"/>
              </a:ext>
            </a:extLst>
          </p:cNvPr>
          <p:cNvSpPr txBox="1">
            <a:spLocks/>
          </p:cNvSpPr>
          <p:nvPr userDrawn="1"/>
        </p:nvSpPr>
        <p:spPr>
          <a:xfrm>
            <a:off x="4361986" y="977292"/>
            <a:ext cx="4293000" cy="26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r-FR" sz="3200" b="1" i="1" dirty="0">
                <a:solidFill>
                  <a:srgbClr val="000000"/>
                </a:solidFill>
                <a:latin typeface="Arial" panose="020B0604020202020204" pitchFamily="34" charset="0"/>
              </a:rPr>
              <a:t>Décarbonation et digitalisation des mobilités, quelles formations d’avenir ?</a:t>
            </a:r>
            <a:endParaRPr lang="fr-FR" sz="8000" i="1" dirty="0">
              <a:solidFill>
                <a:schemeClr val="dk1"/>
              </a:solidFill>
            </a:endParaRPr>
          </a:p>
        </p:txBody>
      </p:sp>
      <p:cxnSp>
        <p:nvCxnSpPr>
          <p:cNvPr id="5" name="Google Shape;194;p33">
            <a:extLst>
              <a:ext uri="{FF2B5EF4-FFF2-40B4-BE49-F238E27FC236}">
                <a16:creationId xmlns:a16="http://schemas.microsoft.com/office/drawing/2014/main" id="{EEC553F5-10FA-1D28-8690-60430E42102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00925" y="3224653"/>
            <a:ext cx="643075" cy="191884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5;p33">
            <a:extLst>
              <a:ext uri="{FF2B5EF4-FFF2-40B4-BE49-F238E27FC236}">
                <a16:creationId xmlns:a16="http://schemas.microsoft.com/office/drawing/2014/main" id="{9345E598-8A60-24C8-C00A-C4E06DBE8D23}"/>
              </a:ext>
            </a:extLst>
          </p:cNvPr>
          <p:cNvSpPr/>
          <p:nvPr userDrawn="1"/>
        </p:nvSpPr>
        <p:spPr>
          <a:xfrm>
            <a:off x="3285909" y="3846883"/>
            <a:ext cx="5539593" cy="697043"/>
          </a:xfrm>
          <a:prstGeom prst="parallelogram">
            <a:avLst>
              <a:gd name="adj" fmla="val 32427"/>
            </a:avLst>
          </a:prstGeom>
          <a:solidFill>
            <a:srgbClr val="036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96;p33">
            <a:extLst>
              <a:ext uri="{FF2B5EF4-FFF2-40B4-BE49-F238E27FC236}">
                <a16:creationId xmlns:a16="http://schemas.microsoft.com/office/drawing/2014/main" id="{C535D5A1-F514-D758-77A2-277DDA8F6E4B}"/>
              </a:ext>
            </a:extLst>
          </p:cNvPr>
          <p:cNvSpPr txBox="1">
            <a:spLocks/>
          </p:cNvSpPr>
          <p:nvPr userDrawn="1"/>
        </p:nvSpPr>
        <p:spPr>
          <a:xfrm>
            <a:off x="3347554" y="3913517"/>
            <a:ext cx="5307432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600" b="1" dirty="0">
                <a:solidFill>
                  <a:schemeClr val="bg1"/>
                </a:solidFill>
              </a:rPr>
              <a:t>PNF au CNAM à Paris</a:t>
            </a:r>
          </a:p>
          <a:p>
            <a:pPr algn="ctr">
              <a:spcBef>
                <a:spcPts val="0"/>
              </a:spcBef>
            </a:pPr>
            <a:r>
              <a:rPr lang="fr-FR" sz="1600" b="1" dirty="0">
                <a:solidFill>
                  <a:schemeClr val="bg1"/>
                </a:solidFill>
              </a:rPr>
              <a:t> mercredi 10 mai 2023</a:t>
            </a:r>
          </a:p>
        </p:txBody>
      </p:sp>
      <p:pic>
        <p:nvPicPr>
          <p:cNvPr id="2" name="Google Shape;820;p51">
            <a:extLst>
              <a:ext uri="{FF2B5EF4-FFF2-40B4-BE49-F238E27FC236}">
                <a16:creationId xmlns:a16="http://schemas.microsoft.com/office/drawing/2014/main" id="{CCABA032-178A-4B0B-F479-7B40FEF8E4C2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-34320" t="317" r="34319" b="327"/>
          <a:stretch/>
        </p:blipFill>
        <p:spPr>
          <a:xfrm>
            <a:off x="-2462333" y="-25200"/>
            <a:ext cx="7129500" cy="5193900"/>
          </a:xfrm>
          <a:prstGeom prst="parallelogram">
            <a:avLst>
              <a:gd name="adj" fmla="val 32406"/>
            </a:avLst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19BD40-2011-2C9A-E227-B40AA51A92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06" y="1559"/>
            <a:ext cx="902594" cy="8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43ACAF-075C-61CC-8D16-F17B2233E34C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bg1"/>
                </a:solidFill>
              </a:rPr>
              <a:t>PNF – PARIS - Jeudi 10 MAI  2023</a:t>
            </a:r>
          </a:p>
        </p:txBody>
      </p:sp>
      <p:sp>
        <p:nvSpPr>
          <p:cNvPr id="4" name="Google Shape;237;p36">
            <a:extLst>
              <a:ext uri="{FF2B5EF4-FFF2-40B4-BE49-F238E27FC236}">
                <a16:creationId xmlns:a16="http://schemas.microsoft.com/office/drawing/2014/main" id="{F83EF9C7-E6AF-0B97-1E3B-139710F36F15}"/>
              </a:ext>
            </a:extLst>
          </p:cNvPr>
          <p:cNvSpPr txBox="1">
            <a:spLocks/>
          </p:cNvSpPr>
          <p:nvPr userDrawn="1"/>
        </p:nvSpPr>
        <p:spPr>
          <a:xfrm>
            <a:off x="1806893" y="981574"/>
            <a:ext cx="34923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fr-FR" sz="4000" dirty="0"/>
          </a:p>
        </p:txBody>
      </p:sp>
      <p:pic>
        <p:nvPicPr>
          <p:cNvPr id="8" name="Google Shape;239;p36">
            <a:extLst>
              <a:ext uri="{FF2B5EF4-FFF2-40B4-BE49-F238E27FC236}">
                <a16:creationId xmlns:a16="http://schemas.microsoft.com/office/drawing/2014/main" id="{5CA1CC01-4067-E62A-AE36-D7A06973AB1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10386" r="28730"/>
          <a:stretch/>
        </p:blipFill>
        <p:spPr>
          <a:xfrm>
            <a:off x="3580932" y="-10254"/>
            <a:ext cx="5567100" cy="5190933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12" name="Google Shape;240;p36">
            <a:extLst>
              <a:ext uri="{FF2B5EF4-FFF2-40B4-BE49-F238E27FC236}">
                <a16:creationId xmlns:a16="http://schemas.microsoft.com/office/drawing/2014/main" id="{1DCFC89D-05F2-58A4-B5F0-AE218F93734E}"/>
              </a:ext>
            </a:extLst>
          </p:cNvPr>
          <p:cNvSpPr/>
          <p:nvPr userDrawn="1"/>
        </p:nvSpPr>
        <p:spPr>
          <a:xfrm>
            <a:off x="0" y="2636708"/>
            <a:ext cx="4680488" cy="1992454"/>
          </a:xfrm>
          <a:prstGeom prst="parallelogram">
            <a:avLst>
              <a:gd name="adj" fmla="val 205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41;p36">
            <a:extLst>
              <a:ext uri="{FF2B5EF4-FFF2-40B4-BE49-F238E27FC236}">
                <a16:creationId xmlns:a16="http://schemas.microsoft.com/office/drawing/2014/main" id="{79643EAD-52F7-2629-3521-6935BC067146}"/>
              </a:ext>
            </a:extLst>
          </p:cNvPr>
          <p:cNvSpPr txBox="1">
            <a:spLocks/>
          </p:cNvSpPr>
          <p:nvPr userDrawn="1"/>
        </p:nvSpPr>
        <p:spPr>
          <a:xfrm>
            <a:off x="767029" y="2551964"/>
            <a:ext cx="5049000" cy="1528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 dirty="0"/>
            </a:br>
            <a:r>
              <a:rPr lang="fr-FR" dirty="0"/>
              <a:t> </a:t>
            </a:r>
          </a:p>
        </p:txBody>
      </p:sp>
      <p:cxnSp>
        <p:nvCxnSpPr>
          <p:cNvPr id="14" name="Google Shape;242;p36">
            <a:extLst>
              <a:ext uri="{FF2B5EF4-FFF2-40B4-BE49-F238E27FC236}">
                <a16:creationId xmlns:a16="http://schemas.microsoft.com/office/drawing/2014/main" id="{155B66F6-A17B-CF6D-8F4D-96D703F88223}"/>
              </a:ext>
            </a:extLst>
          </p:cNvPr>
          <p:cNvCxnSpPr/>
          <p:nvPr userDrawn="1"/>
        </p:nvCxnSpPr>
        <p:spPr>
          <a:xfrm flipH="1">
            <a:off x="5958981" y="-162787"/>
            <a:ext cx="688500" cy="274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43;p36">
            <a:extLst>
              <a:ext uri="{FF2B5EF4-FFF2-40B4-BE49-F238E27FC236}">
                <a16:creationId xmlns:a16="http://schemas.microsoft.com/office/drawing/2014/main" id="{AD9898AA-CE63-34C3-ACBD-045B041258DA}"/>
              </a:ext>
            </a:extLst>
          </p:cNvPr>
          <p:cNvCxnSpPr/>
          <p:nvPr userDrawn="1"/>
        </p:nvCxnSpPr>
        <p:spPr>
          <a:xfrm flipH="1">
            <a:off x="5958965" y="2778263"/>
            <a:ext cx="688500" cy="274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66FDEF7-A80B-A08C-CA7B-E21770C069EF}"/>
              </a:ext>
            </a:extLst>
          </p:cNvPr>
          <p:cNvSpPr txBox="1"/>
          <p:nvPr userDrawn="1"/>
        </p:nvSpPr>
        <p:spPr>
          <a:xfrm>
            <a:off x="5732115" y="2209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Google Shape;240;p36">
            <a:extLst>
              <a:ext uri="{FF2B5EF4-FFF2-40B4-BE49-F238E27FC236}">
                <a16:creationId xmlns:a16="http://schemas.microsoft.com/office/drawing/2014/main" id="{CFAB46B5-7038-97B9-E3FE-130F49DFD5D3}"/>
              </a:ext>
            </a:extLst>
          </p:cNvPr>
          <p:cNvSpPr/>
          <p:nvPr userDrawn="1"/>
        </p:nvSpPr>
        <p:spPr>
          <a:xfrm>
            <a:off x="500729" y="374842"/>
            <a:ext cx="3630404" cy="1992454"/>
          </a:xfrm>
          <a:prstGeom prst="parallelogram">
            <a:avLst>
              <a:gd name="adj" fmla="val 205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E2A523F-34B0-6DCD-FCB7-2707F05C85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05" y="4219523"/>
            <a:ext cx="902594" cy="8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rgbClr val="3171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5636582" y="4867324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rgbClr val="3171FF"/>
                </a:solidFill>
              </a:rPr>
              <a:t>PNF au CNAM à Paris - mercredi 10 mai  2023</a:t>
            </a:r>
          </a:p>
        </p:txBody>
      </p:sp>
      <p:grpSp>
        <p:nvGrpSpPr>
          <p:cNvPr id="24" name="Google Shape;969;p61">
            <a:extLst>
              <a:ext uri="{FF2B5EF4-FFF2-40B4-BE49-F238E27FC236}">
                <a16:creationId xmlns:a16="http://schemas.microsoft.com/office/drawing/2014/main" id="{0C60D167-EF94-9A29-2E89-E002CB3734FB}"/>
              </a:ext>
            </a:extLst>
          </p:cNvPr>
          <p:cNvGrpSpPr/>
          <p:nvPr userDrawn="1"/>
        </p:nvGrpSpPr>
        <p:grpSpPr>
          <a:xfrm>
            <a:off x="3965349" y="66697"/>
            <a:ext cx="434664" cy="424603"/>
            <a:chOff x="238125" y="1247425"/>
            <a:chExt cx="470925" cy="460025"/>
          </a:xfrm>
        </p:grpSpPr>
        <p:sp>
          <p:nvSpPr>
            <p:cNvPr id="25" name="Google Shape;970;p61">
              <a:extLst>
                <a:ext uri="{FF2B5EF4-FFF2-40B4-BE49-F238E27FC236}">
                  <a16:creationId xmlns:a16="http://schemas.microsoft.com/office/drawing/2014/main" id="{B0B0E9C2-A6A2-BFC5-E33C-068A0BE6CB73}"/>
                </a:ext>
              </a:extLst>
            </p:cNvPr>
            <p:cNvSpPr/>
            <p:nvPr/>
          </p:nvSpPr>
          <p:spPr>
            <a:xfrm>
              <a:off x="238125" y="1247425"/>
              <a:ext cx="470925" cy="460025"/>
            </a:xfrm>
            <a:custGeom>
              <a:avLst/>
              <a:gdLst/>
              <a:ahLst/>
              <a:cxnLst/>
              <a:rect l="l" t="t" r="r" b="b"/>
              <a:pathLst>
                <a:path w="18837" h="18401" extrusionOk="0">
                  <a:moveTo>
                    <a:pt x="9790" y="564"/>
                  </a:moveTo>
                  <a:lnTo>
                    <a:pt x="10328" y="615"/>
                  </a:lnTo>
                  <a:lnTo>
                    <a:pt x="10841" y="666"/>
                  </a:lnTo>
                  <a:lnTo>
                    <a:pt x="11353" y="769"/>
                  </a:lnTo>
                  <a:lnTo>
                    <a:pt x="11866" y="923"/>
                  </a:lnTo>
                  <a:lnTo>
                    <a:pt x="12378" y="1076"/>
                  </a:lnTo>
                  <a:lnTo>
                    <a:pt x="12865" y="1281"/>
                  </a:lnTo>
                  <a:lnTo>
                    <a:pt x="13352" y="1486"/>
                  </a:lnTo>
                  <a:lnTo>
                    <a:pt x="13839" y="1743"/>
                  </a:lnTo>
                  <a:lnTo>
                    <a:pt x="14275" y="2050"/>
                  </a:lnTo>
                  <a:lnTo>
                    <a:pt x="14736" y="2358"/>
                  </a:lnTo>
                  <a:lnTo>
                    <a:pt x="15146" y="2717"/>
                  </a:lnTo>
                  <a:lnTo>
                    <a:pt x="15556" y="3075"/>
                  </a:lnTo>
                  <a:lnTo>
                    <a:pt x="15915" y="3485"/>
                  </a:lnTo>
                  <a:lnTo>
                    <a:pt x="16274" y="3921"/>
                  </a:lnTo>
                  <a:lnTo>
                    <a:pt x="16607" y="4408"/>
                  </a:lnTo>
                  <a:lnTo>
                    <a:pt x="16914" y="4895"/>
                  </a:lnTo>
                  <a:lnTo>
                    <a:pt x="17196" y="5433"/>
                  </a:lnTo>
                  <a:lnTo>
                    <a:pt x="17248" y="5510"/>
                  </a:lnTo>
                  <a:lnTo>
                    <a:pt x="17324" y="5561"/>
                  </a:lnTo>
                  <a:lnTo>
                    <a:pt x="17427" y="5587"/>
                  </a:lnTo>
                  <a:lnTo>
                    <a:pt x="17504" y="5561"/>
                  </a:lnTo>
                  <a:lnTo>
                    <a:pt x="18196" y="5407"/>
                  </a:lnTo>
                  <a:lnTo>
                    <a:pt x="18196" y="5407"/>
                  </a:lnTo>
                  <a:lnTo>
                    <a:pt x="17222" y="8662"/>
                  </a:lnTo>
                  <a:lnTo>
                    <a:pt x="14890" y="6176"/>
                  </a:lnTo>
                  <a:lnTo>
                    <a:pt x="15505" y="6048"/>
                  </a:lnTo>
                  <a:lnTo>
                    <a:pt x="15582" y="6023"/>
                  </a:lnTo>
                  <a:lnTo>
                    <a:pt x="15633" y="5971"/>
                  </a:lnTo>
                  <a:lnTo>
                    <a:pt x="15710" y="5894"/>
                  </a:lnTo>
                  <a:lnTo>
                    <a:pt x="15735" y="5766"/>
                  </a:lnTo>
                  <a:lnTo>
                    <a:pt x="15710" y="5689"/>
                  </a:lnTo>
                  <a:lnTo>
                    <a:pt x="15684" y="5638"/>
                  </a:lnTo>
                  <a:lnTo>
                    <a:pt x="15428" y="5228"/>
                  </a:lnTo>
                  <a:lnTo>
                    <a:pt x="15146" y="4844"/>
                  </a:lnTo>
                  <a:lnTo>
                    <a:pt x="14864" y="4459"/>
                  </a:lnTo>
                  <a:lnTo>
                    <a:pt x="14531" y="4126"/>
                  </a:lnTo>
                  <a:lnTo>
                    <a:pt x="14198" y="3793"/>
                  </a:lnTo>
                  <a:lnTo>
                    <a:pt x="13813" y="3485"/>
                  </a:lnTo>
                  <a:lnTo>
                    <a:pt x="13455" y="3229"/>
                  </a:lnTo>
                  <a:lnTo>
                    <a:pt x="13045" y="2973"/>
                  </a:lnTo>
                  <a:lnTo>
                    <a:pt x="12635" y="2742"/>
                  </a:lnTo>
                  <a:lnTo>
                    <a:pt x="12199" y="2563"/>
                  </a:lnTo>
                  <a:lnTo>
                    <a:pt x="11763" y="2383"/>
                  </a:lnTo>
                  <a:lnTo>
                    <a:pt x="11302" y="2255"/>
                  </a:lnTo>
                  <a:lnTo>
                    <a:pt x="10841" y="2127"/>
                  </a:lnTo>
                  <a:lnTo>
                    <a:pt x="10379" y="2050"/>
                  </a:lnTo>
                  <a:lnTo>
                    <a:pt x="9892" y="1999"/>
                  </a:lnTo>
                  <a:lnTo>
                    <a:pt x="9431" y="1999"/>
                  </a:lnTo>
                  <a:lnTo>
                    <a:pt x="8867" y="2025"/>
                  </a:lnTo>
                  <a:lnTo>
                    <a:pt x="8303" y="2076"/>
                  </a:lnTo>
                  <a:lnTo>
                    <a:pt x="7765" y="2178"/>
                  </a:lnTo>
                  <a:lnTo>
                    <a:pt x="7227" y="2332"/>
                  </a:lnTo>
                  <a:lnTo>
                    <a:pt x="6714" y="2512"/>
                  </a:lnTo>
                  <a:lnTo>
                    <a:pt x="6228" y="2742"/>
                  </a:lnTo>
                  <a:lnTo>
                    <a:pt x="5741" y="2998"/>
                  </a:lnTo>
                  <a:lnTo>
                    <a:pt x="5279" y="3306"/>
                  </a:lnTo>
                  <a:lnTo>
                    <a:pt x="4844" y="3639"/>
                  </a:lnTo>
                  <a:lnTo>
                    <a:pt x="4434" y="3998"/>
                  </a:lnTo>
                  <a:lnTo>
                    <a:pt x="4049" y="4382"/>
                  </a:lnTo>
                  <a:lnTo>
                    <a:pt x="3716" y="4818"/>
                  </a:lnTo>
                  <a:lnTo>
                    <a:pt x="3383" y="5254"/>
                  </a:lnTo>
                  <a:lnTo>
                    <a:pt x="3101" y="5741"/>
                  </a:lnTo>
                  <a:lnTo>
                    <a:pt x="2845" y="6228"/>
                  </a:lnTo>
                  <a:lnTo>
                    <a:pt x="2640" y="6766"/>
                  </a:lnTo>
                  <a:lnTo>
                    <a:pt x="2614" y="6868"/>
                  </a:lnTo>
                  <a:lnTo>
                    <a:pt x="2640" y="6971"/>
                  </a:lnTo>
                  <a:lnTo>
                    <a:pt x="2717" y="7048"/>
                  </a:lnTo>
                  <a:lnTo>
                    <a:pt x="2793" y="7099"/>
                  </a:lnTo>
                  <a:lnTo>
                    <a:pt x="2922" y="7125"/>
                  </a:lnTo>
                  <a:lnTo>
                    <a:pt x="3024" y="7099"/>
                  </a:lnTo>
                  <a:lnTo>
                    <a:pt x="3101" y="7048"/>
                  </a:lnTo>
                  <a:lnTo>
                    <a:pt x="3152" y="6945"/>
                  </a:lnTo>
                  <a:lnTo>
                    <a:pt x="3357" y="6458"/>
                  </a:lnTo>
                  <a:lnTo>
                    <a:pt x="3588" y="5997"/>
                  </a:lnTo>
                  <a:lnTo>
                    <a:pt x="3844" y="5561"/>
                  </a:lnTo>
                  <a:lnTo>
                    <a:pt x="4152" y="5151"/>
                  </a:lnTo>
                  <a:lnTo>
                    <a:pt x="4459" y="4767"/>
                  </a:lnTo>
                  <a:lnTo>
                    <a:pt x="4818" y="4408"/>
                  </a:lnTo>
                  <a:lnTo>
                    <a:pt x="5202" y="4075"/>
                  </a:lnTo>
                  <a:lnTo>
                    <a:pt x="5587" y="3767"/>
                  </a:lnTo>
                  <a:lnTo>
                    <a:pt x="6023" y="3485"/>
                  </a:lnTo>
                  <a:lnTo>
                    <a:pt x="6458" y="3255"/>
                  </a:lnTo>
                  <a:lnTo>
                    <a:pt x="6920" y="3024"/>
                  </a:lnTo>
                  <a:lnTo>
                    <a:pt x="7406" y="2870"/>
                  </a:lnTo>
                  <a:lnTo>
                    <a:pt x="7893" y="2717"/>
                  </a:lnTo>
                  <a:lnTo>
                    <a:pt x="8380" y="2614"/>
                  </a:lnTo>
                  <a:lnTo>
                    <a:pt x="8893" y="2563"/>
                  </a:lnTo>
                  <a:lnTo>
                    <a:pt x="9431" y="2537"/>
                  </a:lnTo>
                  <a:lnTo>
                    <a:pt x="9841" y="2563"/>
                  </a:lnTo>
                  <a:lnTo>
                    <a:pt x="10251" y="2588"/>
                  </a:lnTo>
                  <a:lnTo>
                    <a:pt x="10661" y="2665"/>
                  </a:lnTo>
                  <a:lnTo>
                    <a:pt x="11071" y="2768"/>
                  </a:lnTo>
                  <a:lnTo>
                    <a:pt x="11481" y="2870"/>
                  </a:lnTo>
                  <a:lnTo>
                    <a:pt x="11866" y="2998"/>
                  </a:lnTo>
                  <a:lnTo>
                    <a:pt x="12250" y="3178"/>
                  </a:lnTo>
                  <a:lnTo>
                    <a:pt x="12609" y="3357"/>
                  </a:lnTo>
                  <a:lnTo>
                    <a:pt x="12968" y="3562"/>
                  </a:lnTo>
                  <a:lnTo>
                    <a:pt x="13301" y="3793"/>
                  </a:lnTo>
                  <a:lnTo>
                    <a:pt x="13634" y="4049"/>
                  </a:lnTo>
                  <a:lnTo>
                    <a:pt x="13942" y="4305"/>
                  </a:lnTo>
                  <a:lnTo>
                    <a:pt x="14249" y="4613"/>
                  </a:lnTo>
                  <a:lnTo>
                    <a:pt x="14505" y="4921"/>
                  </a:lnTo>
                  <a:lnTo>
                    <a:pt x="14787" y="5254"/>
                  </a:lnTo>
                  <a:lnTo>
                    <a:pt x="15018" y="5587"/>
                  </a:lnTo>
                  <a:lnTo>
                    <a:pt x="14480" y="5715"/>
                  </a:lnTo>
                  <a:lnTo>
                    <a:pt x="14377" y="5741"/>
                  </a:lnTo>
                  <a:lnTo>
                    <a:pt x="14300" y="5818"/>
                  </a:lnTo>
                  <a:lnTo>
                    <a:pt x="14249" y="5894"/>
                  </a:lnTo>
                  <a:lnTo>
                    <a:pt x="14198" y="5971"/>
                  </a:lnTo>
                  <a:lnTo>
                    <a:pt x="14198" y="6074"/>
                  </a:lnTo>
                  <a:lnTo>
                    <a:pt x="14198" y="6176"/>
                  </a:lnTo>
                  <a:lnTo>
                    <a:pt x="14223" y="6253"/>
                  </a:lnTo>
                  <a:lnTo>
                    <a:pt x="14300" y="6356"/>
                  </a:lnTo>
                  <a:lnTo>
                    <a:pt x="15992" y="8175"/>
                  </a:lnTo>
                  <a:lnTo>
                    <a:pt x="16043" y="8560"/>
                  </a:lnTo>
                  <a:lnTo>
                    <a:pt x="16069" y="8918"/>
                  </a:lnTo>
                  <a:lnTo>
                    <a:pt x="16069" y="9303"/>
                  </a:lnTo>
                  <a:lnTo>
                    <a:pt x="16069" y="9662"/>
                  </a:lnTo>
                  <a:lnTo>
                    <a:pt x="16017" y="10046"/>
                  </a:lnTo>
                  <a:lnTo>
                    <a:pt x="15966" y="10379"/>
                  </a:lnTo>
                  <a:lnTo>
                    <a:pt x="15889" y="10738"/>
                  </a:lnTo>
                  <a:lnTo>
                    <a:pt x="15812" y="11097"/>
                  </a:lnTo>
                  <a:lnTo>
                    <a:pt x="15684" y="11430"/>
                  </a:lnTo>
                  <a:lnTo>
                    <a:pt x="15556" y="11763"/>
                  </a:lnTo>
                  <a:lnTo>
                    <a:pt x="15428" y="12071"/>
                  </a:lnTo>
                  <a:lnTo>
                    <a:pt x="15249" y="12404"/>
                  </a:lnTo>
                  <a:lnTo>
                    <a:pt x="15095" y="12686"/>
                  </a:lnTo>
                  <a:lnTo>
                    <a:pt x="14890" y="12993"/>
                  </a:lnTo>
                  <a:lnTo>
                    <a:pt x="14685" y="13275"/>
                  </a:lnTo>
                  <a:lnTo>
                    <a:pt x="14454" y="13531"/>
                  </a:lnTo>
                  <a:lnTo>
                    <a:pt x="14223" y="13813"/>
                  </a:lnTo>
                  <a:lnTo>
                    <a:pt x="13993" y="14044"/>
                  </a:lnTo>
                  <a:lnTo>
                    <a:pt x="13711" y="14275"/>
                  </a:lnTo>
                  <a:lnTo>
                    <a:pt x="13455" y="14505"/>
                  </a:lnTo>
                  <a:lnTo>
                    <a:pt x="13173" y="14710"/>
                  </a:lnTo>
                  <a:lnTo>
                    <a:pt x="12865" y="14890"/>
                  </a:lnTo>
                  <a:lnTo>
                    <a:pt x="12558" y="15069"/>
                  </a:lnTo>
                  <a:lnTo>
                    <a:pt x="12250" y="15223"/>
                  </a:lnTo>
                  <a:lnTo>
                    <a:pt x="11917" y="15377"/>
                  </a:lnTo>
                  <a:lnTo>
                    <a:pt x="11584" y="15505"/>
                  </a:lnTo>
                  <a:lnTo>
                    <a:pt x="11251" y="15607"/>
                  </a:lnTo>
                  <a:lnTo>
                    <a:pt x="10892" y="15710"/>
                  </a:lnTo>
                  <a:lnTo>
                    <a:pt x="10533" y="15761"/>
                  </a:lnTo>
                  <a:lnTo>
                    <a:pt x="10174" y="15812"/>
                  </a:lnTo>
                  <a:lnTo>
                    <a:pt x="9790" y="15864"/>
                  </a:lnTo>
                  <a:lnTo>
                    <a:pt x="9431" y="15864"/>
                  </a:lnTo>
                  <a:lnTo>
                    <a:pt x="8995" y="15838"/>
                  </a:lnTo>
                  <a:lnTo>
                    <a:pt x="8585" y="15812"/>
                  </a:lnTo>
                  <a:lnTo>
                    <a:pt x="8175" y="15735"/>
                  </a:lnTo>
                  <a:lnTo>
                    <a:pt x="7765" y="15659"/>
                  </a:lnTo>
                  <a:lnTo>
                    <a:pt x="7355" y="15530"/>
                  </a:lnTo>
                  <a:lnTo>
                    <a:pt x="6971" y="15402"/>
                  </a:lnTo>
                  <a:lnTo>
                    <a:pt x="6586" y="15223"/>
                  </a:lnTo>
                  <a:lnTo>
                    <a:pt x="6228" y="15043"/>
                  </a:lnTo>
                  <a:lnTo>
                    <a:pt x="5869" y="14838"/>
                  </a:lnTo>
                  <a:lnTo>
                    <a:pt x="5536" y="14608"/>
                  </a:lnTo>
                  <a:lnTo>
                    <a:pt x="5202" y="14352"/>
                  </a:lnTo>
                  <a:lnTo>
                    <a:pt x="4895" y="14095"/>
                  </a:lnTo>
                  <a:lnTo>
                    <a:pt x="4587" y="13788"/>
                  </a:lnTo>
                  <a:lnTo>
                    <a:pt x="4331" y="13480"/>
                  </a:lnTo>
                  <a:lnTo>
                    <a:pt x="4075" y="13173"/>
                  </a:lnTo>
                  <a:lnTo>
                    <a:pt x="3819" y="12814"/>
                  </a:lnTo>
                  <a:lnTo>
                    <a:pt x="4357" y="12686"/>
                  </a:lnTo>
                  <a:lnTo>
                    <a:pt x="4459" y="12660"/>
                  </a:lnTo>
                  <a:lnTo>
                    <a:pt x="4536" y="12609"/>
                  </a:lnTo>
                  <a:lnTo>
                    <a:pt x="4587" y="12532"/>
                  </a:lnTo>
                  <a:lnTo>
                    <a:pt x="4639" y="12429"/>
                  </a:lnTo>
                  <a:lnTo>
                    <a:pt x="4664" y="12327"/>
                  </a:lnTo>
                  <a:lnTo>
                    <a:pt x="4639" y="12250"/>
                  </a:lnTo>
                  <a:lnTo>
                    <a:pt x="4613" y="12148"/>
                  </a:lnTo>
                  <a:lnTo>
                    <a:pt x="4562" y="12071"/>
                  </a:lnTo>
                  <a:lnTo>
                    <a:pt x="2845" y="10225"/>
                  </a:lnTo>
                  <a:lnTo>
                    <a:pt x="2793" y="9713"/>
                  </a:lnTo>
                  <a:lnTo>
                    <a:pt x="2768" y="9200"/>
                  </a:lnTo>
                  <a:lnTo>
                    <a:pt x="2768" y="8688"/>
                  </a:lnTo>
                  <a:lnTo>
                    <a:pt x="2845" y="8201"/>
                  </a:lnTo>
                  <a:lnTo>
                    <a:pt x="2845" y="8073"/>
                  </a:lnTo>
                  <a:lnTo>
                    <a:pt x="2793" y="7996"/>
                  </a:lnTo>
                  <a:lnTo>
                    <a:pt x="2717" y="7919"/>
                  </a:lnTo>
                  <a:lnTo>
                    <a:pt x="2614" y="7868"/>
                  </a:lnTo>
                  <a:lnTo>
                    <a:pt x="2486" y="7868"/>
                  </a:lnTo>
                  <a:lnTo>
                    <a:pt x="2409" y="7919"/>
                  </a:lnTo>
                  <a:lnTo>
                    <a:pt x="2332" y="7996"/>
                  </a:lnTo>
                  <a:lnTo>
                    <a:pt x="2281" y="8098"/>
                  </a:lnTo>
                  <a:lnTo>
                    <a:pt x="2255" y="8457"/>
                  </a:lnTo>
                  <a:lnTo>
                    <a:pt x="2230" y="8842"/>
                  </a:lnTo>
                  <a:lnTo>
                    <a:pt x="2204" y="9200"/>
                  </a:lnTo>
                  <a:lnTo>
                    <a:pt x="2230" y="9585"/>
                  </a:lnTo>
                  <a:lnTo>
                    <a:pt x="1820" y="9149"/>
                  </a:lnTo>
                  <a:lnTo>
                    <a:pt x="1743" y="9072"/>
                  </a:lnTo>
                  <a:lnTo>
                    <a:pt x="1640" y="9047"/>
                  </a:lnTo>
                  <a:lnTo>
                    <a:pt x="1538" y="9021"/>
                  </a:lnTo>
                  <a:lnTo>
                    <a:pt x="1461" y="9047"/>
                  </a:lnTo>
                  <a:lnTo>
                    <a:pt x="1358" y="9072"/>
                  </a:lnTo>
                  <a:lnTo>
                    <a:pt x="1281" y="9123"/>
                  </a:lnTo>
                  <a:lnTo>
                    <a:pt x="1230" y="9200"/>
                  </a:lnTo>
                  <a:lnTo>
                    <a:pt x="1179" y="9303"/>
                  </a:lnTo>
                  <a:lnTo>
                    <a:pt x="846" y="10354"/>
                  </a:lnTo>
                  <a:lnTo>
                    <a:pt x="794" y="9918"/>
                  </a:lnTo>
                  <a:lnTo>
                    <a:pt x="794" y="9508"/>
                  </a:lnTo>
                  <a:lnTo>
                    <a:pt x="769" y="9072"/>
                  </a:lnTo>
                  <a:lnTo>
                    <a:pt x="794" y="8637"/>
                  </a:lnTo>
                  <a:lnTo>
                    <a:pt x="846" y="8201"/>
                  </a:lnTo>
                  <a:lnTo>
                    <a:pt x="897" y="7791"/>
                  </a:lnTo>
                  <a:lnTo>
                    <a:pt x="974" y="7355"/>
                  </a:lnTo>
                  <a:lnTo>
                    <a:pt x="1076" y="6945"/>
                  </a:lnTo>
                  <a:lnTo>
                    <a:pt x="1205" y="6535"/>
                  </a:lnTo>
                  <a:lnTo>
                    <a:pt x="1333" y="6151"/>
                  </a:lnTo>
                  <a:lnTo>
                    <a:pt x="1486" y="5741"/>
                  </a:lnTo>
                  <a:lnTo>
                    <a:pt x="1666" y="5356"/>
                  </a:lnTo>
                  <a:lnTo>
                    <a:pt x="1871" y="4972"/>
                  </a:lnTo>
                  <a:lnTo>
                    <a:pt x="2101" y="4613"/>
                  </a:lnTo>
                  <a:lnTo>
                    <a:pt x="2332" y="4254"/>
                  </a:lnTo>
                  <a:lnTo>
                    <a:pt x="2588" y="3895"/>
                  </a:lnTo>
                  <a:lnTo>
                    <a:pt x="2973" y="3460"/>
                  </a:lnTo>
                  <a:lnTo>
                    <a:pt x="3383" y="3024"/>
                  </a:lnTo>
                  <a:lnTo>
                    <a:pt x="3793" y="2640"/>
                  </a:lnTo>
                  <a:lnTo>
                    <a:pt x="4229" y="2281"/>
                  </a:lnTo>
                  <a:lnTo>
                    <a:pt x="4690" y="1973"/>
                  </a:lnTo>
                  <a:lnTo>
                    <a:pt x="5151" y="1666"/>
                  </a:lnTo>
                  <a:lnTo>
                    <a:pt x="5638" y="1410"/>
                  </a:lnTo>
                  <a:lnTo>
                    <a:pt x="6151" y="1205"/>
                  </a:lnTo>
                  <a:lnTo>
                    <a:pt x="6638" y="1000"/>
                  </a:lnTo>
                  <a:lnTo>
                    <a:pt x="7150" y="846"/>
                  </a:lnTo>
                  <a:lnTo>
                    <a:pt x="7688" y="743"/>
                  </a:lnTo>
                  <a:lnTo>
                    <a:pt x="8201" y="641"/>
                  </a:lnTo>
                  <a:lnTo>
                    <a:pt x="8739" y="589"/>
                  </a:lnTo>
                  <a:lnTo>
                    <a:pt x="9252" y="564"/>
                  </a:lnTo>
                  <a:close/>
                  <a:moveTo>
                    <a:pt x="9252" y="0"/>
                  </a:moveTo>
                  <a:lnTo>
                    <a:pt x="8790" y="26"/>
                  </a:lnTo>
                  <a:lnTo>
                    <a:pt x="8355" y="77"/>
                  </a:lnTo>
                  <a:lnTo>
                    <a:pt x="7919" y="128"/>
                  </a:lnTo>
                  <a:lnTo>
                    <a:pt x="7483" y="205"/>
                  </a:lnTo>
                  <a:lnTo>
                    <a:pt x="7048" y="308"/>
                  </a:lnTo>
                  <a:lnTo>
                    <a:pt x="6586" y="436"/>
                  </a:lnTo>
                  <a:lnTo>
                    <a:pt x="6176" y="589"/>
                  </a:lnTo>
                  <a:lnTo>
                    <a:pt x="5741" y="769"/>
                  </a:lnTo>
                  <a:lnTo>
                    <a:pt x="5305" y="974"/>
                  </a:lnTo>
                  <a:lnTo>
                    <a:pt x="4972" y="1153"/>
                  </a:lnTo>
                  <a:lnTo>
                    <a:pt x="4613" y="1358"/>
                  </a:lnTo>
                  <a:lnTo>
                    <a:pt x="4305" y="1563"/>
                  </a:lnTo>
                  <a:lnTo>
                    <a:pt x="3972" y="1794"/>
                  </a:lnTo>
                  <a:lnTo>
                    <a:pt x="3665" y="2025"/>
                  </a:lnTo>
                  <a:lnTo>
                    <a:pt x="3357" y="2281"/>
                  </a:lnTo>
                  <a:lnTo>
                    <a:pt x="3075" y="2537"/>
                  </a:lnTo>
                  <a:lnTo>
                    <a:pt x="2819" y="2819"/>
                  </a:lnTo>
                  <a:lnTo>
                    <a:pt x="2537" y="3101"/>
                  </a:lnTo>
                  <a:lnTo>
                    <a:pt x="2307" y="3383"/>
                  </a:lnTo>
                  <a:lnTo>
                    <a:pt x="2076" y="3690"/>
                  </a:lnTo>
                  <a:lnTo>
                    <a:pt x="1845" y="3998"/>
                  </a:lnTo>
                  <a:lnTo>
                    <a:pt x="1640" y="4305"/>
                  </a:lnTo>
                  <a:lnTo>
                    <a:pt x="1435" y="4639"/>
                  </a:lnTo>
                  <a:lnTo>
                    <a:pt x="1256" y="4972"/>
                  </a:lnTo>
                  <a:lnTo>
                    <a:pt x="1076" y="5331"/>
                  </a:lnTo>
                  <a:lnTo>
                    <a:pt x="923" y="5664"/>
                  </a:lnTo>
                  <a:lnTo>
                    <a:pt x="794" y="6023"/>
                  </a:lnTo>
                  <a:lnTo>
                    <a:pt x="666" y="6381"/>
                  </a:lnTo>
                  <a:lnTo>
                    <a:pt x="564" y="6766"/>
                  </a:lnTo>
                  <a:lnTo>
                    <a:pt x="461" y="7125"/>
                  </a:lnTo>
                  <a:lnTo>
                    <a:pt x="384" y="7509"/>
                  </a:lnTo>
                  <a:lnTo>
                    <a:pt x="308" y="7893"/>
                  </a:lnTo>
                  <a:lnTo>
                    <a:pt x="282" y="8303"/>
                  </a:lnTo>
                  <a:lnTo>
                    <a:pt x="231" y="8688"/>
                  </a:lnTo>
                  <a:lnTo>
                    <a:pt x="231" y="9072"/>
                  </a:lnTo>
                  <a:lnTo>
                    <a:pt x="231" y="9482"/>
                  </a:lnTo>
                  <a:lnTo>
                    <a:pt x="256" y="9892"/>
                  </a:lnTo>
                  <a:lnTo>
                    <a:pt x="282" y="10277"/>
                  </a:lnTo>
                  <a:lnTo>
                    <a:pt x="333" y="10687"/>
                  </a:lnTo>
                  <a:lnTo>
                    <a:pt x="410" y="11097"/>
                  </a:lnTo>
                  <a:lnTo>
                    <a:pt x="513" y="11507"/>
                  </a:lnTo>
                  <a:lnTo>
                    <a:pt x="26" y="13121"/>
                  </a:lnTo>
                  <a:lnTo>
                    <a:pt x="0" y="13224"/>
                  </a:lnTo>
                  <a:lnTo>
                    <a:pt x="0" y="13326"/>
                  </a:lnTo>
                  <a:lnTo>
                    <a:pt x="51" y="13403"/>
                  </a:lnTo>
                  <a:lnTo>
                    <a:pt x="103" y="13480"/>
                  </a:lnTo>
                  <a:lnTo>
                    <a:pt x="179" y="13557"/>
                  </a:lnTo>
                  <a:lnTo>
                    <a:pt x="256" y="13583"/>
                  </a:lnTo>
                  <a:lnTo>
                    <a:pt x="359" y="13608"/>
                  </a:lnTo>
                  <a:lnTo>
                    <a:pt x="461" y="13608"/>
                  </a:lnTo>
                  <a:lnTo>
                    <a:pt x="1256" y="13429"/>
                  </a:lnTo>
                  <a:lnTo>
                    <a:pt x="1486" y="13890"/>
                  </a:lnTo>
                  <a:lnTo>
                    <a:pt x="1768" y="14326"/>
                  </a:lnTo>
                  <a:lnTo>
                    <a:pt x="2076" y="14736"/>
                  </a:lnTo>
                  <a:lnTo>
                    <a:pt x="2383" y="15146"/>
                  </a:lnTo>
                  <a:lnTo>
                    <a:pt x="2717" y="15530"/>
                  </a:lnTo>
                  <a:lnTo>
                    <a:pt x="3075" y="15864"/>
                  </a:lnTo>
                  <a:lnTo>
                    <a:pt x="3434" y="16197"/>
                  </a:lnTo>
                  <a:lnTo>
                    <a:pt x="3819" y="16504"/>
                  </a:lnTo>
                  <a:lnTo>
                    <a:pt x="4229" y="16812"/>
                  </a:lnTo>
                  <a:lnTo>
                    <a:pt x="4639" y="17068"/>
                  </a:lnTo>
                  <a:lnTo>
                    <a:pt x="5074" y="17299"/>
                  </a:lnTo>
                  <a:lnTo>
                    <a:pt x="5510" y="17529"/>
                  </a:lnTo>
                  <a:lnTo>
                    <a:pt x="5946" y="17709"/>
                  </a:lnTo>
                  <a:lnTo>
                    <a:pt x="6407" y="17888"/>
                  </a:lnTo>
                  <a:lnTo>
                    <a:pt x="6868" y="18042"/>
                  </a:lnTo>
                  <a:lnTo>
                    <a:pt x="7330" y="18170"/>
                  </a:lnTo>
                  <a:lnTo>
                    <a:pt x="7791" y="18247"/>
                  </a:lnTo>
                  <a:lnTo>
                    <a:pt x="8278" y="18324"/>
                  </a:lnTo>
                  <a:lnTo>
                    <a:pt x="8765" y="18375"/>
                  </a:lnTo>
                  <a:lnTo>
                    <a:pt x="9252" y="18401"/>
                  </a:lnTo>
                  <a:lnTo>
                    <a:pt x="9739" y="18401"/>
                  </a:lnTo>
                  <a:lnTo>
                    <a:pt x="10225" y="18375"/>
                  </a:lnTo>
                  <a:lnTo>
                    <a:pt x="10712" y="18324"/>
                  </a:lnTo>
                  <a:lnTo>
                    <a:pt x="11199" y="18221"/>
                  </a:lnTo>
                  <a:lnTo>
                    <a:pt x="11661" y="18119"/>
                  </a:lnTo>
                  <a:lnTo>
                    <a:pt x="12148" y="17991"/>
                  </a:lnTo>
                  <a:lnTo>
                    <a:pt x="12609" y="17837"/>
                  </a:lnTo>
                  <a:lnTo>
                    <a:pt x="13070" y="17632"/>
                  </a:lnTo>
                  <a:lnTo>
                    <a:pt x="13531" y="17427"/>
                  </a:lnTo>
                  <a:lnTo>
                    <a:pt x="13993" y="17171"/>
                  </a:lnTo>
                  <a:lnTo>
                    <a:pt x="14428" y="16914"/>
                  </a:lnTo>
                  <a:lnTo>
                    <a:pt x="14864" y="16607"/>
                  </a:lnTo>
                  <a:lnTo>
                    <a:pt x="15428" y="16171"/>
                  </a:lnTo>
                  <a:lnTo>
                    <a:pt x="15940" y="15684"/>
                  </a:lnTo>
                  <a:lnTo>
                    <a:pt x="16427" y="15146"/>
                  </a:lnTo>
                  <a:lnTo>
                    <a:pt x="16863" y="14608"/>
                  </a:lnTo>
                  <a:lnTo>
                    <a:pt x="17273" y="14018"/>
                  </a:lnTo>
                  <a:lnTo>
                    <a:pt x="17606" y="13378"/>
                  </a:lnTo>
                  <a:lnTo>
                    <a:pt x="17914" y="12737"/>
                  </a:lnTo>
                  <a:lnTo>
                    <a:pt x="18170" y="12071"/>
                  </a:lnTo>
                  <a:lnTo>
                    <a:pt x="18170" y="11968"/>
                  </a:lnTo>
                  <a:lnTo>
                    <a:pt x="18144" y="11866"/>
                  </a:lnTo>
                  <a:lnTo>
                    <a:pt x="18068" y="11789"/>
                  </a:lnTo>
                  <a:lnTo>
                    <a:pt x="17991" y="11712"/>
                  </a:lnTo>
                  <a:lnTo>
                    <a:pt x="17863" y="11712"/>
                  </a:lnTo>
                  <a:lnTo>
                    <a:pt x="17786" y="11738"/>
                  </a:lnTo>
                  <a:lnTo>
                    <a:pt x="17683" y="11814"/>
                  </a:lnTo>
                  <a:lnTo>
                    <a:pt x="17632" y="11891"/>
                  </a:lnTo>
                  <a:lnTo>
                    <a:pt x="17401" y="12558"/>
                  </a:lnTo>
                  <a:lnTo>
                    <a:pt x="17094" y="13173"/>
                  </a:lnTo>
                  <a:lnTo>
                    <a:pt x="16761" y="13762"/>
                  </a:lnTo>
                  <a:lnTo>
                    <a:pt x="16376" y="14326"/>
                  </a:lnTo>
                  <a:lnTo>
                    <a:pt x="15966" y="14864"/>
                  </a:lnTo>
                  <a:lnTo>
                    <a:pt x="15505" y="15351"/>
                  </a:lnTo>
                  <a:lnTo>
                    <a:pt x="15018" y="15787"/>
                  </a:lnTo>
                  <a:lnTo>
                    <a:pt x="14505" y="16197"/>
                  </a:lnTo>
                  <a:lnTo>
                    <a:pt x="13942" y="16581"/>
                  </a:lnTo>
                  <a:lnTo>
                    <a:pt x="13352" y="16914"/>
                  </a:lnTo>
                  <a:lnTo>
                    <a:pt x="12737" y="17196"/>
                  </a:lnTo>
                  <a:lnTo>
                    <a:pt x="12122" y="17427"/>
                  </a:lnTo>
                  <a:lnTo>
                    <a:pt x="11456" y="17606"/>
                  </a:lnTo>
                  <a:lnTo>
                    <a:pt x="10789" y="17734"/>
                  </a:lnTo>
                  <a:lnTo>
                    <a:pt x="10123" y="17811"/>
                  </a:lnTo>
                  <a:lnTo>
                    <a:pt x="9431" y="17837"/>
                  </a:lnTo>
                  <a:lnTo>
                    <a:pt x="8790" y="17837"/>
                  </a:lnTo>
                  <a:lnTo>
                    <a:pt x="8175" y="17760"/>
                  </a:lnTo>
                  <a:lnTo>
                    <a:pt x="7586" y="17658"/>
                  </a:lnTo>
                  <a:lnTo>
                    <a:pt x="6996" y="17504"/>
                  </a:lnTo>
                  <a:lnTo>
                    <a:pt x="6433" y="17324"/>
                  </a:lnTo>
                  <a:lnTo>
                    <a:pt x="5869" y="17094"/>
                  </a:lnTo>
                  <a:lnTo>
                    <a:pt x="5331" y="16837"/>
                  </a:lnTo>
                  <a:lnTo>
                    <a:pt x="4818" y="16530"/>
                  </a:lnTo>
                  <a:lnTo>
                    <a:pt x="4331" y="16197"/>
                  </a:lnTo>
                  <a:lnTo>
                    <a:pt x="3870" y="15838"/>
                  </a:lnTo>
                  <a:lnTo>
                    <a:pt x="3408" y="15454"/>
                  </a:lnTo>
                  <a:lnTo>
                    <a:pt x="2998" y="15018"/>
                  </a:lnTo>
                  <a:lnTo>
                    <a:pt x="2614" y="14557"/>
                  </a:lnTo>
                  <a:lnTo>
                    <a:pt x="2255" y="14044"/>
                  </a:lnTo>
                  <a:lnTo>
                    <a:pt x="1922" y="13531"/>
                  </a:lnTo>
                  <a:lnTo>
                    <a:pt x="1640" y="12993"/>
                  </a:lnTo>
                  <a:lnTo>
                    <a:pt x="1589" y="12916"/>
                  </a:lnTo>
                  <a:lnTo>
                    <a:pt x="1512" y="12865"/>
                  </a:lnTo>
                  <a:lnTo>
                    <a:pt x="1435" y="12840"/>
                  </a:lnTo>
                  <a:lnTo>
                    <a:pt x="1333" y="12840"/>
                  </a:lnTo>
                  <a:lnTo>
                    <a:pt x="641" y="12993"/>
                  </a:lnTo>
                  <a:lnTo>
                    <a:pt x="1615" y="9739"/>
                  </a:lnTo>
                  <a:lnTo>
                    <a:pt x="3947" y="12224"/>
                  </a:lnTo>
                  <a:lnTo>
                    <a:pt x="3332" y="12378"/>
                  </a:lnTo>
                  <a:lnTo>
                    <a:pt x="3255" y="12378"/>
                  </a:lnTo>
                  <a:lnTo>
                    <a:pt x="3203" y="12429"/>
                  </a:lnTo>
                  <a:lnTo>
                    <a:pt x="3127" y="12532"/>
                  </a:lnTo>
                  <a:lnTo>
                    <a:pt x="3127" y="12660"/>
                  </a:lnTo>
                  <a:lnTo>
                    <a:pt x="3127" y="12711"/>
                  </a:lnTo>
                  <a:lnTo>
                    <a:pt x="3152" y="12763"/>
                  </a:lnTo>
                  <a:lnTo>
                    <a:pt x="3408" y="13173"/>
                  </a:lnTo>
                  <a:lnTo>
                    <a:pt x="3690" y="13583"/>
                  </a:lnTo>
                  <a:lnTo>
                    <a:pt x="3972" y="13942"/>
                  </a:lnTo>
                  <a:lnTo>
                    <a:pt x="4305" y="14300"/>
                  </a:lnTo>
                  <a:lnTo>
                    <a:pt x="4639" y="14608"/>
                  </a:lnTo>
                  <a:lnTo>
                    <a:pt x="5023" y="14915"/>
                  </a:lnTo>
                  <a:lnTo>
                    <a:pt x="5407" y="15197"/>
                  </a:lnTo>
                  <a:lnTo>
                    <a:pt x="5792" y="15428"/>
                  </a:lnTo>
                  <a:lnTo>
                    <a:pt x="6202" y="15659"/>
                  </a:lnTo>
                  <a:lnTo>
                    <a:pt x="6638" y="15864"/>
                  </a:lnTo>
                  <a:lnTo>
                    <a:pt x="7073" y="16017"/>
                  </a:lnTo>
                  <a:lnTo>
                    <a:pt x="7535" y="16171"/>
                  </a:lnTo>
                  <a:lnTo>
                    <a:pt x="7996" y="16274"/>
                  </a:lnTo>
                  <a:lnTo>
                    <a:pt x="8457" y="16351"/>
                  </a:lnTo>
                  <a:lnTo>
                    <a:pt x="8944" y="16402"/>
                  </a:lnTo>
                  <a:lnTo>
                    <a:pt x="9431" y="16427"/>
                  </a:lnTo>
                  <a:lnTo>
                    <a:pt x="9815" y="16402"/>
                  </a:lnTo>
                  <a:lnTo>
                    <a:pt x="10174" y="16376"/>
                  </a:lnTo>
                  <a:lnTo>
                    <a:pt x="10559" y="16325"/>
                  </a:lnTo>
                  <a:lnTo>
                    <a:pt x="10917" y="16248"/>
                  </a:lnTo>
                  <a:lnTo>
                    <a:pt x="11276" y="16171"/>
                  </a:lnTo>
                  <a:lnTo>
                    <a:pt x="11635" y="16069"/>
                  </a:lnTo>
                  <a:lnTo>
                    <a:pt x="11968" y="15940"/>
                  </a:lnTo>
                  <a:lnTo>
                    <a:pt x="12301" y="15812"/>
                  </a:lnTo>
                  <a:lnTo>
                    <a:pt x="12635" y="15659"/>
                  </a:lnTo>
                  <a:lnTo>
                    <a:pt x="12968" y="15479"/>
                  </a:lnTo>
                  <a:lnTo>
                    <a:pt x="13275" y="15300"/>
                  </a:lnTo>
                  <a:lnTo>
                    <a:pt x="13557" y="15095"/>
                  </a:lnTo>
                  <a:lnTo>
                    <a:pt x="13839" y="14890"/>
                  </a:lnTo>
                  <a:lnTo>
                    <a:pt x="14121" y="14659"/>
                  </a:lnTo>
                  <a:lnTo>
                    <a:pt x="14377" y="14428"/>
                  </a:lnTo>
                  <a:lnTo>
                    <a:pt x="14633" y="14172"/>
                  </a:lnTo>
                  <a:lnTo>
                    <a:pt x="14890" y="13916"/>
                  </a:lnTo>
                  <a:lnTo>
                    <a:pt x="15120" y="13634"/>
                  </a:lnTo>
                  <a:lnTo>
                    <a:pt x="15325" y="13352"/>
                  </a:lnTo>
                  <a:lnTo>
                    <a:pt x="15530" y="13045"/>
                  </a:lnTo>
                  <a:lnTo>
                    <a:pt x="15710" y="12737"/>
                  </a:lnTo>
                  <a:lnTo>
                    <a:pt x="15864" y="12429"/>
                  </a:lnTo>
                  <a:lnTo>
                    <a:pt x="16017" y="12096"/>
                  </a:lnTo>
                  <a:lnTo>
                    <a:pt x="16171" y="11763"/>
                  </a:lnTo>
                  <a:lnTo>
                    <a:pt x="16274" y="11404"/>
                  </a:lnTo>
                  <a:lnTo>
                    <a:pt x="16376" y="11071"/>
                  </a:lnTo>
                  <a:lnTo>
                    <a:pt x="16479" y="10712"/>
                  </a:lnTo>
                  <a:lnTo>
                    <a:pt x="16530" y="10354"/>
                  </a:lnTo>
                  <a:lnTo>
                    <a:pt x="16581" y="9969"/>
                  </a:lnTo>
                  <a:lnTo>
                    <a:pt x="16632" y="9610"/>
                  </a:lnTo>
                  <a:lnTo>
                    <a:pt x="16632" y="9226"/>
                  </a:lnTo>
                  <a:lnTo>
                    <a:pt x="16632" y="8842"/>
                  </a:lnTo>
                  <a:lnTo>
                    <a:pt x="17017" y="9252"/>
                  </a:lnTo>
                  <a:lnTo>
                    <a:pt x="17094" y="9329"/>
                  </a:lnTo>
                  <a:lnTo>
                    <a:pt x="17196" y="9354"/>
                  </a:lnTo>
                  <a:lnTo>
                    <a:pt x="17299" y="9380"/>
                  </a:lnTo>
                  <a:lnTo>
                    <a:pt x="17376" y="9380"/>
                  </a:lnTo>
                  <a:lnTo>
                    <a:pt x="17478" y="9329"/>
                  </a:lnTo>
                  <a:lnTo>
                    <a:pt x="17555" y="9277"/>
                  </a:lnTo>
                  <a:lnTo>
                    <a:pt x="17632" y="9200"/>
                  </a:lnTo>
                  <a:lnTo>
                    <a:pt x="17658" y="9123"/>
                  </a:lnTo>
                  <a:lnTo>
                    <a:pt x="17991" y="8047"/>
                  </a:lnTo>
                  <a:lnTo>
                    <a:pt x="18042" y="8688"/>
                  </a:lnTo>
                  <a:lnTo>
                    <a:pt x="18068" y="9354"/>
                  </a:lnTo>
                  <a:lnTo>
                    <a:pt x="18042" y="9995"/>
                  </a:lnTo>
                  <a:lnTo>
                    <a:pt x="17939" y="10636"/>
                  </a:lnTo>
                  <a:lnTo>
                    <a:pt x="17939" y="10738"/>
                  </a:lnTo>
                  <a:lnTo>
                    <a:pt x="17991" y="10841"/>
                  </a:lnTo>
                  <a:lnTo>
                    <a:pt x="18068" y="10917"/>
                  </a:lnTo>
                  <a:lnTo>
                    <a:pt x="18170" y="10969"/>
                  </a:lnTo>
                  <a:lnTo>
                    <a:pt x="18273" y="10943"/>
                  </a:lnTo>
                  <a:lnTo>
                    <a:pt x="18375" y="10917"/>
                  </a:lnTo>
                  <a:lnTo>
                    <a:pt x="18452" y="10841"/>
                  </a:lnTo>
                  <a:lnTo>
                    <a:pt x="18478" y="10738"/>
                  </a:lnTo>
                  <a:lnTo>
                    <a:pt x="18555" y="10251"/>
                  </a:lnTo>
                  <a:lnTo>
                    <a:pt x="18606" y="9790"/>
                  </a:lnTo>
                  <a:lnTo>
                    <a:pt x="18606" y="9303"/>
                  </a:lnTo>
                  <a:lnTo>
                    <a:pt x="18606" y="8816"/>
                  </a:lnTo>
                  <a:lnTo>
                    <a:pt x="18580" y="8355"/>
                  </a:lnTo>
                  <a:lnTo>
                    <a:pt x="18529" y="7868"/>
                  </a:lnTo>
                  <a:lnTo>
                    <a:pt x="18452" y="7381"/>
                  </a:lnTo>
                  <a:lnTo>
                    <a:pt x="18324" y="6894"/>
                  </a:lnTo>
                  <a:lnTo>
                    <a:pt x="18811" y="5279"/>
                  </a:lnTo>
                  <a:lnTo>
                    <a:pt x="18836" y="5177"/>
                  </a:lnTo>
                  <a:lnTo>
                    <a:pt x="18836" y="5074"/>
                  </a:lnTo>
                  <a:lnTo>
                    <a:pt x="18785" y="4997"/>
                  </a:lnTo>
                  <a:lnTo>
                    <a:pt x="18734" y="4921"/>
                  </a:lnTo>
                  <a:lnTo>
                    <a:pt x="18657" y="4844"/>
                  </a:lnTo>
                  <a:lnTo>
                    <a:pt x="18580" y="4818"/>
                  </a:lnTo>
                  <a:lnTo>
                    <a:pt x="18478" y="4792"/>
                  </a:lnTo>
                  <a:lnTo>
                    <a:pt x="18375" y="4818"/>
                  </a:lnTo>
                  <a:lnTo>
                    <a:pt x="17606" y="4997"/>
                  </a:lnTo>
                  <a:lnTo>
                    <a:pt x="17376" y="4587"/>
                  </a:lnTo>
                  <a:lnTo>
                    <a:pt x="17119" y="4177"/>
                  </a:lnTo>
                  <a:lnTo>
                    <a:pt x="16863" y="3793"/>
                  </a:lnTo>
                  <a:lnTo>
                    <a:pt x="16581" y="3434"/>
                  </a:lnTo>
                  <a:lnTo>
                    <a:pt x="16299" y="3101"/>
                  </a:lnTo>
                  <a:lnTo>
                    <a:pt x="15992" y="2768"/>
                  </a:lnTo>
                  <a:lnTo>
                    <a:pt x="15659" y="2460"/>
                  </a:lnTo>
                  <a:lnTo>
                    <a:pt x="15325" y="2153"/>
                  </a:lnTo>
                  <a:lnTo>
                    <a:pt x="14992" y="1871"/>
                  </a:lnTo>
                  <a:lnTo>
                    <a:pt x="14633" y="1615"/>
                  </a:lnTo>
                  <a:lnTo>
                    <a:pt x="14249" y="1384"/>
                  </a:lnTo>
                  <a:lnTo>
                    <a:pt x="13890" y="1153"/>
                  </a:lnTo>
                  <a:lnTo>
                    <a:pt x="13480" y="948"/>
                  </a:lnTo>
                  <a:lnTo>
                    <a:pt x="13096" y="769"/>
                  </a:lnTo>
                  <a:lnTo>
                    <a:pt x="12686" y="615"/>
                  </a:lnTo>
                  <a:lnTo>
                    <a:pt x="12276" y="461"/>
                  </a:lnTo>
                  <a:lnTo>
                    <a:pt x="11840" y="333"/>
                  </a:lnTo>
                  <a:lnTo>
                    <a:pt x="11430" y="231"/>
                  </a:lnTo>
                  <a:lnTo>
                    <a:pt x="10994" y="154"/>
                  </a:lnTo>
                  <a:lnTo>
                    <a:pt x="10559" y="77"/>
                  </a:lnTo>
                  <a:lnTo>
                    <a:pt x="10123" y="26"/>
                  </a:lnTo>
                  <a:lnTo>
                    <a:pt x="9687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71;p61">
              <a:extLst>
                <a:ext uri="{FF2B5EF4-FFF2-40B4-BE49-F238E27FC236}">
                  <a16:creationId xmlns:a16="http://schemas.microsoft.com/office/drawing/2014/main" id="{B3FDC01E-46BC-43AE-F4B4-B937B848F04F}"/>
                </a:ext>
              </a:extLst>
            </p:cNvPr>
            <p:cNvSpPr/>
            <p:nvPr/>
          </p:nvSpPr>
          <p:spPr>
            <a:xfrm>
              <a:off x="392525" y="1341600"/>
              <a:ext cx="162125" cy="271675"/>
            </a:xfrm>
            <a:custGeom>
              <a:avLst/>
              <a:gdLst/>
              <a:ahLst/>
              <a:cxnLst/>
              <a:rect l="l" t="t" r="r" b="b"/>
              <a:pathLst>
                <a:path w="6485" h="10867" extrusionOk="0">
                  <a:moveTo>
                    <a:pt x="2512" y="0"/>
                  </a:moveTo>
                  <a:lnTo>
                    <a:pt x="2409" y="26"/>
                  </a:lnTo>
                  <a:lnTo>
                    <a:pt x="2230" y="103"/>
                  </a:lnTo>
                  <a:lnTo>
                    <a:pt x="2102" y="257"/>
                  </a:lnTo>
                  <a:lnTo>
                    <a:pt x="2051" y="333"/>
                  </a:lnTo>
                  <a:lnTo>
                    <a:pt x="1999" y="436"/>
                  </a:lnTo>
                  <a:lnTo>
                    <a:pt x="52" y="5895"/>
                  </a:lnTo>
                  <a:lnTo>
                    <a:pt x="0" y="6048"/>
                  </a:lnTo>
                  <a:lnTo>
                    <a:pt x="26" y="6202"/>
                  </a:lnTo>
                  <a:lnTo>
                    <a:pt x="52" y="6356"/>
                  </a:lnTo>
                  <a:lnTo>
                    <a:pt x="128" y="6484"/>
                  </a:lnTo>
                  <a:lnTo>
                    <a:pt x="231" y="6612"/>
                  </a:lnTo>
                  <a:lnTo>
                    <a:pt x="359" y="6689"/>
                  </a:lnTo>
                  <a:lnTo>
                    <a:pt x="513" y="6740"/>
                  </a:lnTo>
                  <a:lnTo>
                    <a:pt x="667" y="6766"/>
                  </a:lnTo>
                  <a:lnTo>
                    <a:pt x="2281" y="6766"/>
                  </a:lnTo>
                  <a:lnTo>
                    <a:pt x="1077" y="10175"/>
                  </a:lnTo>
                  <a:lnTo>
                    <a:pt x="1051" y="10303"/>
                  </a:lnTo>
                  <a:lnTo>
                    <a:pt x="1051" y="10431"/>
                  </a:lnTo>
                  <a:lnTo>
                    <a:pt x="1077" y="10533"/>
                  </a:lnTo>
                  <a:lnTo>
                    <a:pt x="1154" y="10661"/>
                  </a:lnTo>
                  <a:lnTo>
                    <a:pt x="1230" y="10738"/>
                  </a:lnTo>
                  <a:lnTo>
                    <a:pt x="1333" y="10815"/>
                  </a:lnTo>
                  <a:lnTo>
                    <a:pt x="1461" y="10866"/>
                  </a:lnTo>
                  <a:lnTo>
                    <a:pt x="2537" y="10866"/>
                  </a:lnTo>
                  <a:lnTo>
                    <a:pt x="2666" y="10815"/>
                  </a:lnTo>
                  <a:lnTo>
                    <a:pt x="2768" y="10738"/>
                  </a:lnTo>
                  <a:lnTo>
                    <a:pt x="2871" y="10636"/>
                  </a:lnTo>
                  <a:lnTo>
                    <a:pt x="4178" y="8560"/>
                  </a:lnTo>
                  <a:lnTo>
                    <a:pt x="4203" y="8457"/>
                  </a:lnTo>
                  <a:lnTo>
                    <a:pt x="4203" y="8355"/>
                  </a:lnTo>
                  <a:lnTo>
                    <a:pt x="4178" y="8252"/>
                  </a:lnTo>
                  <a:lnTo>
                    <a:pt x="4101" y="8176"/>
                  </a:lnTo>
                  <a:lnTo>
                    <a:pt x="3998" y="8150"/>
                  </a:lnTo>
                  <a:lnTo>
                    <a:pt x="3896" y="8150"/>
                  </a:lnTo>
                  <a:lnTo>
                    <a:pt x="3793" y="8201"/>
                  </a:lnTo>
                  <a:lnTo>
                    <a:pt x="3716" y="8278"/>
                  </a:lnTo>
                  <a:lnTo>
                    <a:pt x="2409" y="10328"/>
                  </a:lnTo>
                  <a:lnTo>
                    <a:pt x="1615" y="10328"/>
                  </a:lnTo>
                  <a:lnTo>
                    <a:pt x="2896" y="6715"/>
                  </a:lnTo>
                  <a:lnTo>
                    <a:pt x="2922" y="6612"/>
                  </a:lnTo>
                  <a:lnTo>
                    <a:pt x="2922" y="6535"/>
                  </a:lnTo>
                  <a:lnTo>
                    <a:pt x="2896" y="6458"/>
                  </a:lnTo>
                  <a:lnTo>
                    <a:pt x="2845" y="6382"/>
                  </a:lnTo>
                  <a:lnTo>
                    <a:pt x="2794" y="6305"/>
                  </a:lnTo>
                  <a:lnTo>
                    <a:pt x="2717" y="6253"/>
                  </a:lnTo>
                  <a:lnTo>
                    <a:pt x="2640" y="6228"/>
                  </a:lnTo>
                  <a:lnTo>
                    <a:pt x="667" y="6228"/>
                  </a:lnTo>
                  <a:lnTo>
                    <a:pt x="615" y="6202"/>
                  </a:lnTo>
                  <a:lnTo>
                    <a:pt x="590" y="6177"/>
                  </a:lnTo>
                  <a:lnTo>
                    <a:pt x="564" y="6125"/>
                  </a:lnTo>
                  <a:lnTo>
                    <a:pt x="564" y="6074"/>
                  </a:lnTo>
                  <a:lnTo>
                    <a:pt x="2512" y="615"/>
                  </a:lnTo>
                  <a:lnTo>
                    <a:pt x="2563" y="564"/>
                  </a:lnTo>
                  <a:lnTo>
                    <a:pt x="2614" y="538"/>
                  </a:lnTo>
                  <a:lnTo>
                    <a:pt x="4895" y="538"/>
                  </a:lnTo>
                  <a:lnTo>
                    <a:pt x="4946" y="564"/>
                  </a:lnTo>
                  <a:lnTo>
                    <a:pt x="4972" y="590"/>
                  </a:lnTo>
                  <a:lnTo>
                    <a:pt x="4998" y="641"/>
                  </a:lnTo>
                  <a:lnTo>
                    <a:pt x="4998" y="692"/>
                  </a:lnTo>
                  <a:lnTo>
                    <a:pt x="3870" y="3793"/>
                  </a:lnTo>
                  <a:lnTo>
                    <a:pt x="3844" y="3947"/>
                  </a:lnTo>
                  <a:lnTo>
                    <a:pt x="3844" y="4101"/>
                  </a:lnTo>
                  <a:lnTo>
                    <a:pt x="3896" y="4255"/>
                  </a:lnTo>
                  <a:lnTo>
                    <a:pt x="3973" y="4383"/>
                  </a:lnTo>
                  <a:lnTo>
                    <a:pt x="4049" y="4485"/>
                  </a:lnTo>
                  <a:lnTo>
                    <a:pt x="4178" y="4588"/>
                  </a:lnTo>
                  <a:lnTo>
                    <a:pt x="4331" y="4639"/>
                  </a:lnTo>
                  <a:lnTo>
                    <a:pt x="4485" y="4665"/>
                  </a:lnTo>
                  <a:lnTo>
                    <a:pt x="5895" y="4665"/>
                  </a:lnTo>
                  <a:lnTo>
                    <a:pt x="5920" y="4716"/>
                  </a:lnTo>
                  <a:lnTo>
                    <a:pt x="5920" y="4741"/>
                  </a:lnTo>
                  <a:lnTo>
                    <a:pt x="5920" y="4818"/>
                  </a:lnTo>
                  <a:lnTo>
                    <a:pt x="4408" y="7202"/>
                  </a:lnTo>
                  <a:lnTo>
                    <a:pt x="4357" y="7304"/>
                  </a:lnTo>
                  <a:lnTo>
                    <a:pt x="4357" y="7407"/>
                  </a:lnTo>
                  <a:lnTo>
                    <a:pt x="4408" y="7484"/>
                  </a:lnTo>
                  <a:lnTo>
                    <a:pt x="4485" y="7560"/>
                  </a:lnTo>
                  <a:lnTo>
                    <a:pt x="4588" y="7612"/>
                  </a:lnTo>
                  <a:lnTo>
                    <a:pt x="4690" y="7612"/>
                  </a:lnTo>
                  <a:lnTo>
                    <a:pt x="4793" y="7560"/>
                  </a:lnTo>
                  <a:lnTo>
                    <a:pt x="4870" y="7484"/>
                  </a:lnTo>
                  <a:lnTo>
                    <a:pt x="6382" y="5100"/>
                  </a:lnTo>
                  <a:lnTo>
                    <a:pt x="6459" y="4946"/>
                  </a:lnTo>
                  <a:lnTo>
                    <a:pt x="6484" y="4793"/>
                  </a:lnTo>
                  <a:lnTo>
                    <a:pt x="6459" y="4613"/>
                  </a:lnTo>
                  <a:lnTo>
                    <a:pt x="6407" y="4434"/>
                  </a:lnTo>
                  <a:lnTo>
                    <a:pt x="6279" y="4306"/>
                  </a:lnTo>
                  <a:lnTo>
                    <a:pt x="6151" y="4203"/>
                  </a:lnTo>
                  <a:lnTo>
                    <a:pt x="5997" y="4126"/>
                  </a:lnTo>
                  <a:lnTo>
                    <a:pt x="5818" y="4101"/>
                  </a:lnTo>
                  <a:lnTo>
                    <a:pt x="4434" y="4101"/>
                  </a:lnTo>
                  <a:lnTo>
                    <a:pt x="4408" y="4049"/>
                  </a:lnTo>
                  <a:lnTo>
                    <a:pt x="4383" y="4024"/>
                  </a:lnTo>
                  <a:lnTo>
                    <a:pt x="4408" y="3973"/>
                  </a:lnTo>
                  <a:lnTo>
                    <a:pt x="5510" y="872"/>
                  </a:lnTo>
                  <a:lnTo>
                    <a:pt x="5536" y="718"/>
                  </a:lnTo>
                  <a:lnTo>
                    <a:pt x="5536" y="564"/>
                  </a:lnTo>
                  <a:lnTo>
                    <a:pt x="5485" y="410"/>
                  </a:lnTo>
                  <a:lnTo>
                    <a:pt x="5433" y="282"/>
                  </a:lnTo>
                  <a:lnTo>
                    <a:pt x="5331" y="154"/>
                  </a:lnTo>
                  <a:lnTo>
                    <a:pt x="5203" y="77"/>
                  </a:lnTo>
                  <a:lnTo>
                    <a:pt x="5049" y="26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1028;p61">
            <a:extLst>
              <a:ext uri="{FF2B5EF4-FFF2-40B4-BE49-F238E27FC236}">
                <a16:creationId xmlns:a16="http://schemas.microsoft.com/office/drawing/2014/main" id="{12978DF7-2A5F-D4EA-9F38-43BEDAF6513C}"/>
              </a:ext>
            </a:extLst>
          </p:cNvPr>
          <p:cNvGrpSpPr/>
          <p:nvPr userDrawn="1"/>
        </p:nvGrpSpPr>
        <p:grpSpPr>
          <a:xfrm>
            <a:off x="4872767" y="101072"/>
            <a:ext cx="434664" cy="434664"/>
            <a:chOff x="6169675" y="1242300"/>
            <a:chExt cx="470925" cy="470925"/>
          </a:xfrm>
        </p:grpSpPr>
        <p:sp>
          <p:nvSpPr>
            <p:cNvPr id="28" name="Google Shape;1029;p61">
              <a:extLst>
                <a:ext uri="{FF2B5EF4-FFF2-40B4-BE49-F238E27FC236}">
                  <a16:creationId xmlns:a16="http://schemas.microsoft.com/office/drawing/2014/main" id="{48D5099E-5BCD-792B-6FC4-B532D73AF697}"/>
                </a:ext>
              </a:extLst>
            </p:cNvPr>
            <p:cNvSpPr/>
            <p:nvPr/>
          </p:nvSpPr>
          <p:spPr>
            <a:xfrm>
              <a:off x="6285625" y="1364650"/>
              <a:ext cx="238375" cy="348575"/>
            </a:xfrm>
            <a:custGeom>
              <a:avLst/>
              <a:gdLst/>
              <a:ahLst/>
              <a:cxnLst/>
              <a:rect l="l" t="t" r="r" b="b"/>
              <a:pathLst>
                <a:path w="9535" h="13943" extrusionOk="0">
                  <a:moveTo>
                    <a:pt x="1872" y="7382"/>
                  </a:moveTo>
                  <a:lnTo>
                    <a:pt x="2179" y="7407"/>
                  </a:lnTo>
                  <a:lnTo>
                    <a:pt x="2538" y="7459"/>
                  </a:lnTo>
                  <a:lnTo>
                    <a:pt x="2769" y="7535"/>
                  </a:lnTo>
                  <a:lnTo>
                    <a:pt x="2999" y="7638"/>
                  </a:lnTo>
                  <a:lnTo>
                    <a:pt x="3179" y="7766"/>
                  </a:lnTo>
                  <a:lnTo>
                    <a:pt x="3358" y="7894"/>
                  </a:lnTo>
                  <a:lnTo>
                    <a:pt x="3512" y="8022"/>
                  </a:lnTo>
                  <a:lnTo>
                    <a:pt x="3640" y="8176"/>
                  </a:lnTo>
                  <a:lnTo>
                    <a:pt x="3819" y="8458"/>
                  </a:lnTo>
                  <a:lnTo>
                    <a:pt x="3819" y="8458"/>
                  </a:lnTo>
                  <a:lnTo>
                    <a:pt x="2359" y="8048"/>
                  </a:lnTo>
                  <a:lnTo>
                    <a:pt x="2256" y="8048"/>
                  </a:lnTo>
                  <a:lnTo>
                    <a:pt x="2154" y="8099"/>
                  </a:lnTo>
                  <a:lnTo>
                    <a:pt x="2077" y="8151"/>
                  </a:lnTo>
                  <a:lnTo>
                    <a:pt x="2025" y="8253"/>
                  </a:lnTo>
                  <a:lnTo>
                    <a:pt x="2025" y="8356"/>
                  </a:lnTo>
                  <a:lnTo>
                    <a:pt x="2051" y="8458"/>
                  </a:lnTo>
                  <a:lnTo>
                    <a:pt x="2128" y="8535"/>
                  </a:lnTo>
                  <a:lnTo>
                    <a:pt x="2230" y="8586"/>
                  </a:lnTo>
                  <a:lnTo>
                    <a:pt x="3691" y="8996"/>
                  </a:lnTo>
                  <a:lnTo>
                    <a:pt x="3384" y="9124"/>
                  </a:lnTo>
                  <a:lnTo>
                    <a:pt x="3204" y="9176"/>
                  </a:lnTo>
                  <a:lnTo>
                    <a:pt x="2999" y="9227"/>
                  </a:lnTo>
                  <a:lnTo>
                    <a:pt x="2794" y="9253"/>
                  </a:lnTo>
                  <a:lnTo>
                    <a:pt x="2307" y="9253"/>
                  </a:lnTo>
                  <a:lnTo>
                    <a:pt x="2051" y="9176"/>
                  </a:lnTo>
                  <a:lnTo>
                    <a:pt x="1744" y="9073"/>
                  </a:lnTo>
                  <a:lnTo>
                    <a:pt x="1462" y="8919"/>
                  </a:lnTo>
                  <a:lnTo>
                    <a:pt x="1205" y="8740"/>
                  </a:lnTo>
                  <a:lnTo>
                    <a:pt x="1026" y="8561"/>
                  </a:lnTo>
                  <a:lnTo>
                    <a:pt x="872" y="8356"/>
                  </a:lnTo>
                  <a:lnTo>
                    <a:pt x="744" y="8176"/>
                  </a:lnTo>
                  <a:lnTo>
                    <a:pt x="667" y="8022"/>
                  </a:lnTo>
                  <a:lnTo>
                    <a:pt x="590" y="7869"/>
                  </a:lnTo>
                  <a:lnTo>
                    <a:pt x="718" y="7792"/>
                  </a:lnTo>
                  <a:lnTo>
                    <a:pt x="872" y="7689"/>
                  </a:lnTo>
                  <a:lnTo>
                    <a:pt x="1077" y="7587"/>
                  </a:lnTo>
                  <a:lnTo>
                    <a:pt x="1308" y="7484"/>
                  </a:lnTo>
                  <a:lnTo>
                    <a:pt x="1564" y="7433"/>
                  </a:lnTo>
                  <a:lnTo>
                    <a:pt x="1872" y="7382"/>
                  </a:lnTo>
                  <a:close/>
                  <a:moveTo>
                    <a:pt x="7689" y="8125"/>
                  </a:moveTo>
                  <a:lnTo>
                    <a:pt x="7971" y="8151"/>
                  </a:lnTo>
                  <a:lnTo>
                    <a:pt x="8253" y="8227"/>
                  </a:lnTo>
                  <a:lnTo>
                    <a:pt x="8484" y="8330"/>
                  </a:lnTo>
                  <a:lnTo>
                    <a:pt x="8663" y="8432"/>
                  </a:lnTo>
                  <a:lnTo>
                    <a:pt x="8945" y="8612"/>
                  </a:lnTo>
                  <a:lnTo>
                    <a:pt x="8894" y="8740"/>
                  </a:lnTo>
                  <a:lnTo>
                    <a:pt x="8791" y="8919"/>
                  </a:lnTo>
                  <a:lnTo>
                    <a:pt x="8689" y="9099"/>
                  </a:lnTo>
                  <a:lnTo>
                    <a:pt x="8535" y="9304"/>
                  </a:lnTo>
                  <a:lnTo>
                    <a:pt x="8330" y="9483"/>
                  </a:lnTo>
                  <a:lnTo>
                    <a:pt x="8099" y="9663"/>
                  </a:lnTo>
                  <a:lnTo>
                    <a:pt x="7817" y="9816"/>
                  </a:lnTo>
                  <a:lnTo>
                    <a:pt x="7484" y="9919"/>
                  </a:lnTo>
                  <a:lnTo>
                    <a:pt x="7228" y="9970"/>
                  </a:lnTo>
                  <a:lnTo>
                    <a:pt x="6997" y="9996"/>
                  </a:lnTo>
                  <a:lnTo>
                    <a:pt x="6767" y="9996"/>
                  </a:lnTo>
                  <a:lnTo>
                    <a:pt x="6562" y="9970"/>
                  </a:lnTo>
                  <a:lnTo>
                    <a:pt x="6357" y="9919"/>
                  </a:lnTo>
                  <a:lnTo>
                    <a:pt x="6177" y="9868"/>
                  </a:lnTo>
                  <a:lnTo>
                    <a:pt x="5870" y="9714"/>
                  </a:lnTo>
                  <a:lnTo>
                    <a:pt x="7330" y="9329"/>
                  </a:lnTo>
                  <a:lnTo>
                    <a:pt x="7433" y="9278"/>
                  </a:lnTo>
                  <a:lnTo>
                    <a:pt x="7484" y="9201"/>
                  </a:lnTo>
                  <a:lnTo>
                    <a:pt x="7535" y="9099"/>
                  </a:lnTo>
                  <a:lnTo>
                    <a:pt x="7535" y="8996"/>
                  </a:lnTo>
                  <a:lnTo>
                    <a:pt x="7484" y="8894"/>
                  </a:lnTo>
                  <a:lnTo>
                    <a:pt x="7407" y="8817"/>
                  </a:lnTo>
                  <a:lnTo>
                    <a:pt x="7305" y="8791"/>
                  </a:lnTo>
                  <a:lnTo>
                    <a:pt x="7177" y="8791"/>
                  </a:lnTo>
                  <a:lnTo>
                    <a:pt x="5716" y="9201"/>
                  </a:lnTo>
                  <a:lnTo>
                    <a:pt x="5921" y="8919"/>
                  </a:lnTo>
                  <a:lnTo>
                    <a:pt x="6049" y="8766"/>
                  </a:lnTo>
                  <a:lnTo>
                    <a:pt x="6203" y="8637"/>
                  </a:lnTo>
                  <a:lnTo>
                    <a:pt x="6357" y="8509"/>
                  </a:lnTo>
                  <a:lnTo>
                    <a:pt x="6562" y="8381"/>
                  </a:lnTo>
                  <a:lnTo>
                    <a:pt x="6767" y="8279"/>
                  </a:lnTo>
                  <a:lnTo>
                    <a:pt x="7023" y="8202"/>
                  </a:lnTo>
                  <a:lnTo>
                    <a:pt x="7382" y="8151"/>
                  </a:lnTo>
                  <a:lnTo>
                    <a:pt x="7689" y="8125"/>
                  </a:lnTo>
                  <a:close/>
                  <a:moveTo>
                    <a:pt x="4973" y="6228"/>
                  </a:moveTo>
                  <a:lnTo>
                    <a:pt x="4973" y="11098"/>
                  </a:lnTo>
                  <a:lnTo>
                    <a:pt x="4588" y="11098"/>
                  </a:lnTo>
                  <a:lnTo>
                    <a:pt x="4588" y="6818"/>
                  </a:lnTo>
                  <a:lnTo>
                    <a:pt x="4973" y="6228"/>
                  </a:lnTo>
                  <a:close/>
                  <a:moveTo>
                    <a:pt x="4383" y="1"/>
                  </a:moveTo>
                  <a:lnTo>
                    <a:pt x="4229" y="27"/>
                  </a:lnTo>
                  <a:lnTo>
                    <a:pt x="4101" y="78"/>
                  </a:lnTo>
                  <a:lnTo>
                    <a:pt x="3973" y="180"/>
                  </a:lnTo>
                  <a:lnTo>
                    <a:pt x="3896" y="334"/>
                  </a:lnTo>
                  <a:lnTo>
                    <a:pt x="2692" y="3743"/>
                  </a:lnTo>
                  <a:lnTo>
                    <a:pt x="2666" y="3845"/>
                  </a:lnTo>
                  <a:lnTo>
                    <a:pt x="2666" y="3973"/>
                  </a:lnTo>
                  <a:lnTo>
                    <a:pt x="2692" y="4101"/>
                  </a:lnTo>
                  <a:lnTo>
                    <a:pt x="2743" y="4204"/>
                  </a:lnTo>
                  <a:lnTo>
                    <a:pt x="2820" y="4281"/>
                  </a:lnTo>
                  <a:lnTo>
                    <a:pt x="2922" y="4358"/>
                  </a:lnTo>
                  <a:lnTo>
                    <a:pt x="3051" y="4409"/>
                  </a:lnTo>
                  <a:lnTo>
                    <a:pt x="4024" y="4409"/>
                  </a:lnTo>
                  <a:lnTo>
                    <a:pt x="3332" y="6382"/>
                  </a:lnTo>
                  <a:lnTo>
                    <a:pt x="3307" y="6485"/>
                  </a:lnTo>
                  <a:lnTo>
                    <a:pt x="3307" y="6587"/>
                  </a:lnTo>
                  <a:lnTo>
                    <a:pt x="3332" y="6690"/>
                  </a:lnTo>
                  <a:lnTo>
                    <a:pt x="3384" y="6792"/>
                  </a:lnTo>
                  <a:lnTo>
                    <a:pt x="3461" y="6869"/>
                  </a:lnTo>
                  <a:lnTo>
                    <a:pt x="3537" y="6920"/>
                  </a:lnTo>
                  <a:lnTo>
                    <a:pt x="3640" y="6972"/>
                  </a:lnTo>
                  <a:lnTo>
                    <a:pt x="4024" y="6972"/>
                  </a:lnTo>
                  <a:lnTo>
                    <a:pt x="4024" y="7792"/>
                  </a:lnTo>
                  <a:lnTo>
                    <a:pt x="3794" y="7535"/>
                  </a:lnTo>
                  <a:lnTo>
                    <a:pt x="3486" y="7305"/>
                  </a:lnTo>
                  <a:lnTo>
                    <a:pt x="3307" y="7177"/>
                  </a:lnTo>
                  <a:lnTo>
                    <a:pt x="3102" y="7100"/>
                  </a:lnTo>
                  <a:lnTo>
                    <a:pt x="2897" y="6997"/>
                  </a:lnTo>
                  <a:lnTo>
                    <a:pt x="2666" y="6920"/>
                  </a:lnTo>
                  <a:lnTo>
                    <a:pt x="2384" y="6869"/>
                  </a:lnTo>
                  <a:lnTo>
                    <a:pt x="2128" y="6844"/>
                  </a:lnTo>
                  <a:lnTo>
                    <a:pt x="1615" y="6844"/>
                  </a:lnTo>
                  <a:lnTo>
                    <a:pt x="1410" y="6895"/>
                  </a:lnTo>
                  <a:lnTo>
                    <a:pt x="1180" y="6946"/>
                  </a:lnTo>
                  <a:lnTo>
                    <a:pt x="821" y="7100"/>
                  </a:lnTo>
                  <a:lnTo>
                    <a:pt x="513" y="7254"/>
                  </a:lnTo>
                  <a:lnTo>
                    <a:pt x="283" y="7407"/>
                  </a:lnTo>
                  <a:lnTo>
                    <a:pt x="78" y="7587"/>
                  </a:lnTo>
                  <a:lnTo>
                    <a:pt x="52" y="7664"/>
                  </a:lnTo>
                  <a:lnTo>
                    <a:pt x="26" y="7715"/>
                  </a:lnTo>
                  <a:lnTo>
                    <a:pt x="1" y="7792"/>
                  </a:lnTo>
                  <a:lnTo>
                    <a:pt x="26" y="7843"/>
                  </a:lnTo>
                  <a:lnTo>
                    <a:pt x="103" y="8125"/>
                  </a:lnTo>
                  <a:lnTo>
                    <a:pt x="231" y="8356"/>
                  </a:lnTo>
                  <a:lnTo>
                    <a:pt x="411" y="8663"/>
                  </a:lnTo>
                  <a:lnTo>
                    <a:pt x="642" y="8971"/>
                  </a:lnTo>
                  <a:lnTo>
                    <a:pt x="795" y="9124"/>
                  </a:lnTo>
                  <a:lnTo>
                    <a:pt x="975" y="9253"/>
                  </a:lnTo>
                  <a:lnTo>
                    <a:pt x="1180" y="9406"/>
                  </a:lnTo>
                  <a:lnTo>
                    <a:pt x="1410" y="9534"/>
                  </a:lnTo>
                  <a:lnTo>
                    <a:pt x="1641" y="9637"/>
                  </a:lnTo>
                  <a:lnTo>
                    <a:pt x="1923" y="9714"/>
                  </a:lnTo>
                  <a:lnTo>
                    <a:pt x="2205" y="9791"/>
                  </a:lnTo>
                  <a:lnTo>
                    <a:pt x="2487" y="9816"/>
                  </a:lnTo>
                  <a:lnTo>
                    <a:pt x="2743" y="9816"/>
                  </a:lnTo>
                  <a:lnTo>
                    <a:pt x="3025" y="9791"/>
                  </a:lnTo>
                  <a:lnTo>
                    <a:pt x="3281" y="9739"/>
                  </a:lnTo>
                  <a:lnTo>
                    <a:pt x="3537" y="9663"/>
                  </a:lnTo>
                  <a:lnTo>
                    <a:pt x="3794" y="9560"/>
                  </a:lnTo>
                  <a:lnTo>
                    <a:pt x="4024" y="9406"/>
                  </a:lnTo>
                  <a:lnTo>
                    <a:pt x="4024" y="11149"/>
                  </a:lnTo>
                  <a:lnTo>
                    <a:pt x="3589" y="11277"/>
                  </a:lnTo>
                  <a:lnTo>
                    <a:pt x="3153" y="11431"/>
                  </a:lnTo>
                  <a:lnTo>
                    <a:pt x="2769" y="11610"/>
                  </a:lnTo>
                  <a:lnTo>
                    <a:pt x="2384" y="11867"/>
                  </a:lnTo>
                  <a:lnTo>
                    <a:pt x="2025" y="12148"/>
                  </a:lnTo>
                  <a:lnTo>
                    <a:pt x="1718" y="12456"/>
                  </a:lnTo>
                  <a:lnTo>
                    <a:pt x="1410" y="12815"/>
                  </a:lnTo>
                  <a:lnTo>
                    <a:pt x="1180" y="13199"/>
                  </a:lnTo>
                  <a:lnTo>
                    <a:pt x="1000" y="13532"/>
                  </a:lnTo>
                  <a:lnTo>
                    <a:pt x="975" y="13584"/>
                  </a:lnTo>
                  <a:lnTo>
                    <a:pt x="975" y="13660"/>
                  </a:lnTo>
                  <a:lnTo>
                    <a:pt x="975" y="13737"/>
                  </a:lnTo>
                  <a:lnTo>
                    <a:pt x="1000" y="13789"/>
                  </a:lnTo>
                  <a:lnTo>
                    <a:pt x="1052" y="13840"/>
                  </a:lnTo>
                  <a:lnTo>
                    <a:pt x="1103" y="13891"/>
                  </a:lnTo>
                  <a:lnTo>
                    <a:pt x="1154" y="13917"/>
                  </a:lnTo>
                  <a:lnTo>
                    <a:pt x="1231" y="13942"/>
                  </a:lnTo>
                  <a:lnTo>
                    <a:pt x="8304" y="13942"/>
                  </a:lnTo>
                  <a:lnTo>
                    <a:pt x="8381" y="13917"/>
                  </a:lnTo>
                  <a:lnTo>
                    <a:pt x="8458" y="13891"/>
                  </a:lnTo>
                  <a:lnTo>
                    <a:pt x="8509" y="13840"/>
                  </a:lnTo>
                  <a:lnTo>
                    <a:pt x="8561" y="13789"/>
                  </a:lnTo>
                  <a:lnTo>
                    <a:pt x="8586" y="13737"/>
                  </a:lnTo>
                  <a:lnTo>
                    <a:pt x="8586" y="13660"/>
                  </a:lnTo>
                  <a:lnTo>
                    <a:pt x="8586" y="13584"/>
                  </a:lnTo>
                  <a:lnTo>
                    <a:pt x="8561" y="13532"/>
                  </a:lnTo>
                  <a:lnTo>
                    <a:pt x="8381" y="13225"/>
                  </a:lnTo>
                  <a:lnTo>
                    <a:pt x="8227" y="12943"/>
                  </a:lnTo>
                  <a:lnTo>
                    <a:pt x="7997" y="12635"/>
                  </a:lnTo>
                  <a:lnTo>
                    <a:pt x="7715" y="12328"/>
                  </a:lnTo>
                  <a:lnTo>
                    <a:pt x="7638" y="12277"/>
                  </a:lnTo>
                  <a:lnTo>
                    <a:pt x="7535" y="12251"/>
                  </a:lnTo>
                  <a:lnTo>
                    <a:pt x="7433" y="12277"/>
                  </a:lnTo>
                  <a:lnTo>
                    <a:pt x="7330" y="12328"/>
                  </a:lnTo>
                  <a:lnTo>
                    <a:pt x="7279" y="12405"/>
                  </a:lnTo>
                  <a:lnTo>
                    <a:pt x="7254" y="12507"/>
                  </a:lnTo>
                  <a:lnTo>
                    <a:pt x="7254" y="12635"/>
                  </a:lnTo>
                  <a:lnTo>
                    <a:pt x="7330" y="12712"/>
                  </a:lnTo>
                  <a:lnTo>
                    <a:pt x="7612" y="13045"/>
                  </a:lnTo>
                  <a:lnTo>
                    <a:pt x="7843" y="13379"/>
                  </a:lnTo>
                  <a:lnTo>
                    <a:pt x="1718" y="13379"/>
                  </a:lnTo>
                  <a:lnTo>
                    <a:pt x="1974" y="12994"/>
                  </a:lnTo>
                  <a:lnTo>
                    <a:pt x="2282" y="12661"/>
                  </a:lnTo>
                  <a:lnTo>
                    <a:pt x="2641" y="12353"/>
                  </a:lnTo>
                  <a:lnTo>
                    <a:pt x="3025" y="12097"/>
                  </a:lnTo>
                  <a:lnTo>
                    <a:pt x="3435" y="11918"/>
                  </a:lnTo>
                  <a:lnTo>
                    <a:pt x="3845" y="11764"/>
                  </a:lnTo>
                  <a:lnTo>
                    <a:pt x="4306" y="11687"/>
                  </a:lnTo>
                  <a:lnTo>
                    <a:pt x="4537" y="11662"/>
                  </a:lnTo>
                  <a:lnTo>
                    <a:pt x="4768" y="11636"/>
                  </a:lnTo>
                  <a:lnTo>
                    <a:pt x="5178" y="11662"/>
                  </a:lnTo>
                  <a:lnTo>
                    <a:pt x="5588" y="11738"/>
                  </a:lnTo>
                  <a:lnTo>
                    <a:pt x="5972" y="11841"/>
                  </a:lnTo>
                  <a:lnTo>
                    <a:pt x="6357" y="12020"/>
                  </a:lnTo>
                  <a:lnTo>
                    <a:pt x="6459" y="12046"/>
                  </a:lnTo>
                  <a:lnTo>
                    <a:pt x="6562" y="12020"/>
                  </a:lnTo>
                  <a:lnTo>
                    <a:pt x="6664" y="11969"/>
                  </a:lnTo>
                  <a:lnTo>
                    <a:pt x="6715" y="11892"/>
                  </a:lnTo>
                  <a:lnTo>
                    <a:pt x="6767" y="11790"/>
                  </a:lnTo>
                  <a:lnTo>
                    <a:pt x="6741" y="11687"/>
                  </a:lnTo>
                  <a:lnTo>
                    <a:pt x="6690" y="11585"/>
                  </a:lnTo>
                  <a:lnTo>
                    <a:pt x="6613" y="11508"/>
                  </a:lnTo>
                  <a:lnTo>
                    <a:pt x="6331" y="11405"/>
                  </a:lnTo>
                  <a:lnTo>
                    <a:pt x="6075" y="11303"/>
                  </a:lnTo>
                  <a:lnTo>
                    <a:pt x="5793" y="11226"/>
                  </a:lnTo>
                  <a:lnTo>
                    <a:pt x="5511" y="11149"/>
                  </a:lnTo>
                  <a:lnTo>
                    <a:pt x="5511" y="10149"/>
                  </a:lnTo>
                  <a:lnTo>
                    <a:pt x="5767" y="10278"/>
                  </a:lnTo>
                  <a:lnTo>
                    <a:pt x="5998" y="10406"/>
                  </a:lnTo>
                  <a:lnTo>
                    <a:pt x="6254" y="10483"/>
                  </a:lnTo>
                  <a:lnTo>
                    <a:pt x="6536" y="10534"/>
                  </a:lnTo>
                  <a:lnTo>
                    <a:pt x="6792" y="10560"/>
                  </a:lnTo>
                  <a:lnTo>
                    <a:pt x="7074" y="10560"/>
                  </a:lnTo>
                  <a:lnTo>
                    <a:pt x="7356" y="10508"/>
                  </a:lnTo>
                  <a:lnTo>
                    <a:pt x="7638" y="10457"/>
                  </a:lnTo>
                  <a:lnTo>
                    <a:pt x="7894" y="10380"/>
                  </a:lnTo>
                  <a:lnTo>
                    <a:pt x="8150" y="10252"/>
                  </a:lnTo>
                  <a:lnTo>
                    <a:pt x="8381" y="10149"/>
                  </a:lnTo>
                  <a:lnTo>
                    <a:pt x="8561" y="9996"/>
                  </a:lnTo>
                  <a:lnTo>
                    <a:pt x="8740" y="9868"/>
                  </a:lnTo>
                  <a:lnTo>
                    <a:pt x="8894" y="9714"/>
                  </a:lnTo>
                  <a:lnTo>
                    <a:pt x="9150" y="9406"/>
                  </a:lnTo>
                  <a:lnTo>
                    <a:pt x="9329" y="9099"/>
                  </a:lnTo>
                  <a:lnTo>
                    <a:pt x="9457" y="8842"/>
                  </a:lnTo>
                  <a:lnTo>
                    <a:pt x="9534" y="8586"/>
                  </a:lnTo>
                  <a:lnTo>
                    <a:pt x="9534" y="8535"/>
                  </a:lnTo>
                  <a:lnTo>
                    <a:pt x="9534" y="8458"/>
                  </a:lnTo>
                  <a:lnTo>
                    <a:pt x="9509" y="8381"/>
                  </a:lnTo>
                  <a:lnTo>
                    <a:pt x="9457" y="8330"/>
                  </a:lnTo>
                  <a:lnTo>
                    <a:pt x="9252" y="8151"/>
                  </a:lnTo>
                  <a:lnTo>
                    <a:pt x="9022" y="7997"/>
                  </a:lnTo>
                  <a:lnTo>
                    <a:pt x="8740" y="7843"/>
                  </a:lnTo>
                  <a:lnTo>
                    <a:pt x="8356" y="7689"/>
                  </a:lnTo>
                  <a:lnTo>
                    <a:pt x="8150" y="7638"/>
                  </a:lnTo>
                  <a:lnTo>
                    <a:pt x="7920" y="7587"/>
                  </a:lnTo>
                  <a:lnTo>
                    <a:pt x="7433" y="7587"/>
                  </a:lnTo>
                  <a:lnTo>
                    <a:pt x="7177" y="7612"/>
                  </a:lnTo>
                  <a:lnTo>
                    <a:pt x="6895" y="7664"/>
                  </a:lnTo>
                  <a:lnTo>
                    <a:pt x="6664" y="7740"/>
                  </a:lnTo>
                  <a:lnTo>
                    <a:pt x="6433" y="7817"/>
                  </a:lnTo>
                  <a:lnTo>
                    <a:pt x="6254" y="7920"/>
                  </a:lnTo>
                  <a:lnTo>
                    <a:pt x="6075" y="8022"/>
                  </a:lnTo>
                  <a:lnTo>
                    <a:pt x="5767" y="8279"/>
                  </a:lnTo>
                  <a:lnTo>
                    <a:pt x="5511" y="8535"/>
                  </a:lnTo>
                  <a:lnTo>
                    <a:pt x="5511" y="5357"/>
                  </a:lnTo>
                  <a:lnTo>
                    <a:pt x="5639" y="5152"/>
                  </a:lnTo>
                  <a:lnTo>
                    <a:pt x="5690" y="5050"/>
                  </a:lnTo>
                  <a:lnTo>
                    <a:pt x="5690" y="4947"/>
                  </a:lnTo>
                  <a:lnTo>
                    <a:pt x="5639" y="4845"/>
                  </a:lnTo>
                  <a:lnTo>
                    <a:pt x="5562" y="4768"/>
                  </a:lnTo>
                  <a:lnTo>
                    <a:pt x="5460" y="4742"/>
                  </a:lnTo>
                  <a:lnTo>
                    <a:pt x="5357" y="4742"/>
                  </a:lnTo>
                  <a:lnTo>
                    <a:pt x="5255" y="4793"/>
                  </a:lnTo>
                  <a:lnTo>
                    <a:pt x="5178" y="4870"/>
                  </a:lnTo>
                  <a:lnTo>
                    <a:pt x="4204" y="6433"/>
                  </a:lnTo>
                  <a:lnTo>
                    <a:pt x="3896" y="6433"/>
                  </a:lnTo>
                  <a:lnTo>
                    <a:pt x="4665" y="4306"/>
                  </a:lnTo>
                  <a:lnTo>
                    <a:pt x="4665" y="4229"/>
                  </a:lnTo>
                  <a:lnTo>
                    <a:pt x="4665" y="4153"/>
                  </a:lnTo>
                  <a:lnTo>
                    <a:pt x="4665" y="4076"/>
                  </a:lnTo>
                  <a:lnTo>
                    <a:pt x="4614" y="3999"/>
                  </a:lnTo>
                  <a:lnTo>
                    <a:pt x="4563" y="3948"/>
                  </a:lnTo>
                  <a:lnTo>
                    <a:pt x="4511" y="3896"/>
                  </a:lnTo>
                  <a:lnTo>
                    <a:pt x="4434" y="3871"/>
                  </a:lnTo>
                  <a:lnTo>
                    <a:pt x="3230" y="3871"/>
                  </a:lnTo>
                  <a:lnTo>
                    <a:pt x="4409" y="539"/>
                  </a:lnTo>
                  <a:lnTo>
                    <a:pt x="5741" y="539"/>
                  </a:lnTo>
                  <a:lnTo>
                    <a:pt x="5075" y="2410"/>
                  </a:lnTo>
                  <a:lnTo>
                    <a:pt x="5050" y="2538"/>
                  </a:lnTo>
                  <a:lnTo>
                    <a:pt x="5050" y="2666"/>
                  </a:lnTo>
                  <a:lnTo>
                    <a:pt x="5075" y="2769"/>
                  </a:lnTo>
                  <a:lnTo>
                    <a:pt x="5126" y="2871"/>
                  </a:lnTo>
                  <a:lnTo>
                    <a:pt x="5203" y="2974"/>
                  </a:lnTo>
                  <a:lnTo>
                    <a:pt x="5306" y="3051"/>
                  </a:lnTo>
                  <a:lnTo>
                    <a:pt x="5434" y="3076"/>
                  </a:lnTo>
                  <a:lnTo>
                    <a:pt x="5562" y="3102"/>
                  </a:lnTo>
                  <a:lnTo>
                    <a:pt x="6305" y="3102"/>
                  </a:lnTo>
                  <a:lnTo>
                    <a:pt x="5895" y="3768"/>
                  </a:lnTo>
                  <a:lnTo>
                    <a:pt x="5844" y="3871"/>
                  </a:lnTo>
                  <a:lnTo>
                    <a:pt x="5844" y="3973"/>
                  </a:lnTo>
                  <a:lnTo>
                    <a:pt x="5895" y="4076"/>
                  </a:lnTo>
                  <a:lnTo>
                    <a:pt x="5972" y="4153"/>
                  </a:lnTo>
                  <a:lnTo>
                    <a:pt x="6075" y="4178"/>
                  </a:lnTo>
                  <a:lnTo>
                    <a:pt x="6177" y="4178"/>
                  </a:lnTo>
                  <a:lnTo>
                    <a:pt x="6280" y="4127"/>
                  </a:lnTo>
                  <a:lnTo>
                    <a:pt x="6357" y="4050"/>
                  </a:lnTo>
                  <a:lnTo>
                    <a:pt x="6818" y="3333"/>
                  </a:lnTo>
                  <a:lnTo>
                    <a:pt x="6869" y="3204"/>
                  </a:lnTo>
                  <a:lnTo>
                    <a:pt x="6895" y="3076"/>
                  </a:lnTo>
                  <a:lnTo>
                    <a:pt x="6869" y="2948"/>
                  </a:lnTo>
                  <a:lnTo>
                    <a:pt x="6818" y="2820"/>
                  </a:lnTo>
                  <a:lnTo>
                    <a:pt x="6741" y="2717"/>
                  </a:lnTo>
                  <a:lnTo>
                    <a:pt x="6638" y="2615"/>
                  </a:lnTo>
                  <a:lnTo>
                    <a:pt x="6536" y="2564"/>
                  </a:lnTo>
                  <a:lnTo>
                    <a:pt x="6382" y="2538"/>
                  </a:lnTo>
                  <a:lnTo>
                    <a:pt x="5613" y="2538"/>
                  </a:lnTo>
                  <a:lnTo>
                    <a:pt x="6280" y="667"/>
                  </a:lnTo>
                  <a:lnTo>
                    <a:pt x="6305" y="539"/>
                  </a:lnTo>
                  <a:lnTo>
                    <a:pt x="6305" y="437"/>
                  </a:lnTo>
                  <a:lnTo>
                    <a:pt x="6280" y="308"/>
                  </a:lnTo>
                  <a:lnTo>
                    <a:pt x="6228" y="206"/>
                  </a:lnTo>
                  <a:lnTo>
                    <a:pt x="6152" y="129"/>
                  </a:lnTo>
                  <a:lnTo>
                    <a:pt x="6049" y="52"/>
                  </a:lnTo>
                  <a:lnTo>
                    <a:pt x="592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30;p61">
              <a:extLst>
                <a:ext uri="{FF2B5EF4-FFF2-40B4-BE49-F238E27FC236}">
                  <a16:creationId xmlns:a16="http://schemas.microsoft.com/office/drawing/2014/main" id="{A444E2D7-0F4E-A9DA-65C8-B29456A0E214}"/>
                </a:ext>
              </a:extLst>
            </p:cNvPr>
            <p:cNvSpPr/>
            <p:nvPr/>
          </p:nvSpPr>
          <p:spPr>
            <a:xfrm>
              <a:off x="6169675" y="1242300"/>
              <a:ext cx="180050" cy="328700"/>
            </a:xfrm>
            <a:custGeom>
              <a:avLst/>
              <a:gdLst/>
              <a:ahLst/>
              <a:cxnLst/>
              <a:rect l="l" t="t" r="r" b="b"/>
              <a:pathLst>
                <a:path w="7202" h="13148" extrusionOk="0">
                  <a:moveTo>
                    <a:pt x="4331" y="9098"/>
                  </a:moveTo>
                  <a:lnTo>
                    <a:pt x="4331" y="9636"/>
                  </a:lnTo>
                  <a:lnTo>
                    <a:pt x="4331" y="9764"/>
                  </a:lnTo>
                  <a:lnTo>
                    <a:pt x="4306" y="9867"/>
                  </a:lnTo>
                  <a:lnTo>
                    <a:pt x="4254" y="9995"/>
                  </a:lnTo>
                  <a:lnTo>
                    <a:pt x="4178" y="10097"/>
                  </a:lnTo>
                  <a:lnTo>
                    <a:pt x="4126" y="10200"/>
                  </a:lnTo>
                  <a:lnTo>
                    <a:pt x="4024" y="10277"/>
                  </a:lnTo>
                  <a:lnTo>
                    <a:pt x="3921" y="10354"/>
                  </a:lnTo>
                  <a:lnTo>
                    <a:pt x="3819" y="10405"/>
                  </a:lnTo>
                  <a:lnTo>
                    <a:pt x="3819" y="9252"/>
                  </a:lnTo>
                  <a:lnTo>
                    <a:pt x="4075" y="9200"/>
                  </a:lnTo>
                  <a:lnTo>
                    <a:pt x="4331" y="9098"/>
                  </a:lnTo>
                  <a:close/>
                  <a:moveTo>
                    <a:pt x="2845" y="9021"/>
                  </a:moveTo>
                  <a:lnTo>
                    <a:pt x="3050" y="9149"/>
                  </a:lnTo>
                  <a:lnTo>
                    <a:pt x="3281" y="9226"/>
                  </a:lnTo>
                  <a:lnTo>
                    <a:pt x="3281" y="10687"/>
                  </a:lnTo>
                  <a:lnTo>
                    <a:pt x="3255" y="10815"/>
                  </a:lnTo>
                  <a:lnTo>
                    <a:pt x="3229" y="10943"/>
                  </a:lnTo>
                  <a:lnTo>
                    <a:pt x="3178" y="11046"/>
                  </a:lnTo>
                  <a:lnTo>
                    <a:pt x="3127" y="11148"/>
                  </a:lnTo>
                  <a:lnTo>
                    <a:pt x="3050" y="11251"/>
                  </a:lnTo>
                  <a:lnTo>
                    <a:pt x="2973" y="11327"/>
                  </a:lnTo>
                  <a:lnTo>
                    <a:pt x="2871" y="11404"/>
                  </a:lnTo>
                  <a:lnTo>
                    <a:pt x="2768" y="11456"/>
                  </a:lnTo>
                  <a:lnTo>
                    <a:pt x="2768" y="9380"/>
                  </a:lnTo>
                  <a:lnTo>
                    <a:pt x="2794" y="9200"/>
                  </a:lnTo>
                  <a:lnTo>
                    <a:pt x="2845" y="9021"/>
                  </a:lnTo>
                  <a:close/>
                  <a:moveTo>
                    <a:pt x="3152" y="0"/>
                  </a:moveTo>
                  <a:lnTo>
                    <a:pt x="3076" y="77"/>
                  </a:lnTo>
                  <a:lnTo>
                    <a:pt x="3024" y="154"/>
                  </a:lnTo>
                  <a:lnTo>
                    <a:pt x="2999" y="256"/>
                  </a:lnTo>
                  <a:lnTo>
                    <a:pt x="2999" y="3665"/>
                  </a:lnTo>
                  <a:lnTo>
                    <a:pt x="2999" y="3844"/>
                  </a:lnTo>
                  <a:lnTo>
                    <a:pt x="2973" y="4024"/>
                  </a:lnTo>
                  <a:lnTo>
                    <a:pt x="2922" y="4177"/>
                  </a:lnTo>
                  <a:lnTo>
                    <a:pt x="2871" y="4331"/>
                  </a:lnTo>
                  <a:lnTo>
                    <a:pt x="2794" y="4510"/>
                  </a:lnTo>
                  <a:lnTo>
                    <a:pt x="2691" y="4639"/>
                  </a:lnTo>
                  <a:lnTo>
                    <a:pt x="2589" y="4792"/>
                  </a:lnTo>
                  <a:lnTo>
                    <a:pt x="2486" y="4921"/>
                  </a:lnTo>
                  <a:lnTo>
                    <a:pt x="385" y="6996"/>
                  </a:lnTo>
                  <a:lnTo>
                    <a:pt x="231" y="7201"/>
                  </a:lnTo>
                  <a:lnTo>
                    <a:pt x="103" y="7432"/>
                  </a:lnTo>
                  <a:lnTo>
                    <a:pt x="26" y="7688"/>
                  </a:lnTo>
                  <a:lnTo>
                    <a:pt x="0" y="7945"/>
                  </a:lnTo>
                  <a:lnTo>
                    <a:pt x="0" y="11763"/>
                  </a:lnTo>
                  <a:lnTo>
                    <a:pt x="26" y="12019"/>
                  </a:lnTo>
                  <a:lnTo>
                    <a:pt x="103" y="12276"/>
                  </a:lnTo>
                  <a:lnTo>
                    <a:pt x="231" y="12532"/>
                  </a:lnTo>
                  <a:lnTo>
                    <a:pt x="410" y="12737"/>
                  </a:lnTo>
                  <a:lnTo>
                    <a:pt x="615" y="12891"/>
                  </a:lnTo>
                  <a:lnTo>
                    <a:pt x="846" y="13019"/>
                  </a:lnTo>
                  <a:lnTo>
                    <a:pt x="1102" y="13096"/>
                  </a:lnTo>
                  <a:lnTo>
                    <a:pt x="1384" y="13147"/>
                  </a:lnTo>
                  <a:lnTo>
                    <a:pt x="1615" y="13121"/>
                  </a:lnTo>
                  <a:lnTo>
                    <a:pt x="1845" y="13045"/>
                  </a:lnTo>
                  <a:lnTo>
                    <a:pt x="2050" y="12968"/>
                  </a:lnTo>
                  <a:lnTo>
                    <a:pt x="2255" y="12814"/>
                  </a:lnTo>
                  <a:lnTo>
                    <a:pt x="2409" y="12660"/>
                  </a:lnTo>
                  <a:lnTo>
                    <a:pt x="2563" y="12481"/>
                  </a:lnTo>
                  <a:lnTo>
                    <a:pt x="2665" y="12276"/>
                  </a:lnTo>
                  <a:lnTo>
                    <a:pt x="2717" y="12045"/>
                  </a:lnTo>
                  <a:lnTo>
                    <a:pt x="2922" y="11994"/>
                  </a:lnTo>
                  <a:lnTo>
                    <a:pt x="3101" y="11917"/>
                  </a:lnTo>
                  <a:lnTo>
                    <a:pt x="3281" y="11789"/>
                  </a:lnTo>
                  <a:lnTo>
                    <a:pt x="3409" y="11661"/>
                  </a:lnTo>
                  <a:lnTo>
                    <a:pt x="3537" y="11532"/>
                  </a:lnTo>
                  <a:lnTo>
                    <a:pt x="3665" y="11353"/>
                  </a:lnTo>
                  <a:lnTo>
                    <a:pt x="3742" y="11174"/>
                  </a:lnTo>
                  <a:lnTo>
                    <a:pt x="3793" y="10994"/>
                  </a:lnTo>
                  <a:lnTo>
                    <a:pt x="4024" y="10917"/>
                  </a:lnTo>
                  <a:lnTo>
                    <a:pt x="4229" y="10815"/>
                  </a:lnTo>
                  <a:lnTo>
                    <a:pt x="4408" y="10661"/>
                  </a:lnTo>
                  <a:lnTo>
                    <a:pt x="4562" y="10507"/>
                  </a:lnTo>
                  <a:lnTo>
                    <a:pt x="4716" y="10328"/>
                  </a:lnTo>
                  <a:lnTo>
                    <a:pt x="4793" y="10097"/>
                  </a:lnTo>
                  <a:lnTo>
                    <a:pt x="4869" y="9867"/>
                  </a:lnTo>
                  <a:lnTo>
                    <a:pt x="4895" y="9636"/>
                  </a:lnTo>
                  <a:lnTo>
                    <a:pt x="4895" y="8611"/>
                  </a:lnTo>
                  <a:lnTo>
                    <a:pt x="6202" y="7278"/>
                  </a:lnTo>
                  <a:lnTo>
                    <a:pt x="6433" y="7048"/>
                  </a:lnTo>
                  <a:lnTo>
                    <a:pt x="6612" y="6766"/>
                  </a:lnTo>
                  <a:lnTo>
                    <a:pt x="6792" y="6484"/>
                  </a:lnTo>
                  <a:lnTo>
                    <a:pt x="6945" y="6202"/>
                  </a:lnTo>
                  <a:lnTo>
                    <a:pt x="7048" y="5894"/>
                  </a:lnTo>
                  <a:lnTo>
                    <a:pt x="7125" y="5561"/>
                  </a:lnTo>
                  <a:lnTo>
                    <a:pt x="7176" y="5228"/>
                  </a:lnTo>
                  <a:lnTo>
                    <a:pt x="7202" y="4895"/>
                  </a:lnTo>
                  <a:lnTo>
                    <a:pt x="7202" y="2973"/>
                  </a:lnTo>
                  <a:lnTo>
                    <a:pt x="7176" y="2870"/>
                  </a:lnTo>
                  <a:lnTo>
                    <a:pt x="7099" y="2793"/>
                  </a:lnTo>
                  <a:lnTo>
                    <a:pt x="7022" y="2717"/>
                  </a:lnTo>
                  <a:lnTo>
                    <a:pt x="6817" y="2717"/>
                  </a:lnTo>
                  <a:lnTo>
                    <a:pt x="6715" y="2793"/>
                  </a:lnTo>
                  <a:lnTo>
                    <a:pt x="6663" y="2870"/>
                  </a:lnTo>
                  <a:lnTo>
                    <a:pt x="6638" y="2973"/>
                  </a:lnTo>
                  <a:lnTo>
                    <a:pt x="6638" y="4895"/>
                  </a:lnTo>
                  <a:lnTo>
                    <a:pt x="6612" y="5177"/>
                  </a:lnTo>
                  <a:lnTo>
                    <a:pt x="6587" y="5459"/>
                  </a:lnTo>
                  <a:lnTo>
                    <a:pt x="6510" y="5715"/>
                  </a:lnTo>
                  <a:lnTo>
                    <a:pt x="6433" y="5971"/>
                  </a:lnTo>
                  <a:lnTo>
                    <a:pt x="6305" y="6228"/>
                  </a:lnTo>
                  <a:lnTo>
                    <a:pt x="6177" y="6458"/>
                  </a:lnTo>
                  <a:lnTo>
                    <a:pt x="5997" y="6689"/>
                  </a:lnTo>
                  <a:lnTo>
                    <a:pt x="5818" y="6894"/>
                  </a:lnTo>
                  <a:lnTo>
                    <a:pt x="4229" y="8483"/>
                  </a:lnTo>
                  <a:lnTo>
                    <a:pt x="4101" y="8585"/>
                  </a:lnTo>
                  <a:lnTo>
                    <a:pt x="3947" y="8662"/>
                  </a:lnTo>
                  <a:lnTo>
                    <a:pt x="3793" y="8713"/>
                  </a:lnTo>
                  <a:lnTo>
                    <a:pt x="3486" y="8713"/>
                  </a:lnTo>
                  <a:lnTo>
                    <a:pt x="3332" y="8662"/>
                  </a:lnTo>
                  <a:lnTo>
                    <a:pt x="3178" y="8585"/>
                  </a:lnTo>
                  <a:lnTo>
                    <a:pt x="3050" y="8483"/>
                  </a:lnTo>
                  <a:lnTo>
                    <a:pt x="2947" y="8355"/>
                  </a:lnTo>
                  <a:lnTo>
                    <a:pt x="2871" y="8201"/>
                  </a:lnTo>
                  <a:lnTo>
                    <a:pt x="2819" y="8047"/>
                  </a:lnTo>
                  <a:lnTo>
                    <a:pt x="2794" y="7893"/>
                  </a:lnTo>
                  <a:lnTo>
                    <a:pt x="2819" y="7740"/>
                  </a:lnTo>
                  <a:lnTo>
                    <a:pt x="2871" y="7586"/>
                  </a:lnTo>
                  <a:lnTo>
                    <a:pt x="2947" y="7432"/>
                  </a:lnTo>
                  <a:lnTo>
                    <a:pt x="3050" y="7304"/>
                  </a:lnTo>
                  <a:lnTo>
                    <a:pt x="4459" y="5869"/>
                  </a:lnTo>
                  <a:lnTo>
                    <a:pt x="4536" y="5792"/>
                  </a:lnTo>
                  <a:lnTo>
                    <a:pt x="4562" y="5689"/>
                  </a:lnTo>
                  <a:lnTo>
                    <a:pt x="4536" y="5587"/>
                  </a:lnTo>
                  <a:lnTo>
                    <a:pt x="4459" y="5484"/>
                  </a:lnTo>
                  <a:lnTo>
                    <a:pt x="4383" y="5433"/>
                  </a:lnTo>
                  <a:lnTo>
                    <a:pt x="4280" y="5407"/>
                  </a:lnTo>
                  <a:lnTo>
                    <a:pt x="4178" y="5433"/>
                  </a:lnTo>
                  <a:lnTo>
                    <a:pt x="4075" y="5484"/>
                  </a:lnTo>
                  <a:lnTo>
                    <a:pt x="2665" y="6919"/>
                  </a:lnTo>
                  <a:lnTo>
                    <a:pt x="2512" y="7099"/>
                  </a:lnTo>
                  <a:lnTo>
                    <a:pt x="2384" y="7304"/>
                  </a:lnTo>
                  <a:lnTo>
                    <a:pt x="2307" y="7509"/>
                  </a:lnTo>
                  <a:lnTo>
                    <a:pt x="2255" y="7740"/>
                  </a:lnTo>
                  <a:lnTo>
                    <a:pt x="2255" y="7970"/>
                  </a:lnTo>
                  <a:lnTo>
                    <a:pt x="2281" y="8175"/>
                  </a:lnTo>
                  <a:lnTo>
                    <a:pt x="2358" y="8406"/>
                  </a:lnTo>
                  <a:lnTo>
                    <a:pt x="2460" y="8611"/>
                  </a:lnTo>
                  <a:lnTo>
                    <a:pt x="2358" y="8790"/>
                  </a:lnTo>
                  <a:lnTo>
                    <a:pt x="2281" y="8970"/>
                  </a:lnTo>
                  <a:lnTo>
                    <a:pt x="2230" y="9175"/>
                  </a:lnTo>
                  <a:lnTo>
                    <a:pt x="2204" y="9380"/>
                  </a:lnTo>
                  <a:lnTo>
                    <a:pt x="2204" y="11738"/>
                  </a:lnTo>
                  <a:lnTo>
                    <a:pt x="2204" y="11891"/>
                  </a:lnTo>
                  <a:lnTo>
                    <a:pt x="2153" y="12071"/>
                  </a:lnTo>
                  <a:lnTo>
                    <a:pt x="2076" y="12199"/>
                  </a:lnTo>
                  <a:lnTo>
                    <a:pt x="1974" y="12327"/>
                  </a:lnTo>
                  <a:lnTo>
                    <a:pt x="1845" y="12429"/>
                  </a:lnTo>
                  <a:lnTo>
                    <a:pt x="1692" y="12532"/>
                  </a:lnTo>
                  <a:lnTo>
                    <a:pt x="1538" y="12558"/>
                  </a:lnTo>
                  <a:lnTo>
                    <a:pt x="1358" y="12583"/>
                  </a:lnTo>
                  <a:lnTo>
                    <a:pt x="1205" y="12558"/>
                  </a:lnTo>
                  <a:lnTo>
                    <a:pt x="1051" y="12506"/>
                  </a:lnTo>
                  <a:lnTo>
                    <a:pt x="897" y="12429"/>
                  </a:lnTo>
                  <a:lnTo>
                    <a:pt x="795" y="12327"/>
                  </a:lnTo>
                  <a:lnTo>
                    <a:pt x="692" y="12199"/>
                  </a:lnTo>
                  <a:lnTo>
                    <a:pt x="615" y="12071"/>
                  </a:lnTo>
                  <a:lnTo>
                    <a:pt x="564" y="11917"/>
                  </a:lnTo>
                  <a:lnTo>
                    <a:pt x="538" y="11763"/>
                  </a:lnTo>
                  <a:lnTo>
                    <a:pt x="538" y="7945"/>
                  </a:lnTo>
                  <a:lnTo>
                    <a:pt x="564" y="7791"/>
                  </a:lnTo>
                  <a:lnTo>
                    <a:pt x="615" y="7663"/>
                  </a:lnTo>
                  <a:lnTo>
                    <a:pt x="667" y="7509"/>
                  </a:lnTo>
                  <a:lnTo>
                    <a:pt x="769" y="7406"/>
                  </a:lnTo>
                  <a:lnTo>
                    <a:pt x="2871" y="5305"/>
                  </a:lnTo>
                  <a:lnTo>
                    <a:pt x="3024" y="5126"/>
                  </a:lnTo>
                  <a:lnTo>
                    <a:pt x="3152" y="4946"/>
                  </a:lnTo>
                  <a:lnTo>
                    <a:pt x="3281" y="4767"/>
                  </a:lnTo>
                  <a:lnTo>
                    <a:pt x="3383" y="4562"/>
                  </a:lnTo>
                  <a:lnTo>
                    <a:pt x="3460" y="4331"/>
                  </a:lnTo>
                  <a:lnTo>
                    <a:pt x="3511" y="4126"/>
                  </a:lnTo>
                  <a:lnTo>
                    <a:pt x="3537" y="3895"/>
                  </a:lnTo>
                  <a:lnTo>
                    <a:pt x="3537" y="3665"/>
                  </a:lnTo>
                  <a:lnTo>
                    <a:pt x="3537" y="538"/>
                  </a:lnTo>
                  <a:lnTo>
                    <a:pt x="6638" y="538"/>
                  </a:lnTo>
                  <a:lnTo>
                    <a:pt x="6638" y="1691"/>
                  </a:lnTo>
                  <a:lnTo>
                    <a:pt x="6663" y="1794"/>
                  </a:lnTo>
                  <a:lnTo>
                    <a:pt x="6715" y="1896"/>
                  </a:lnTo>
                  <a:lnTo>
                    <a:pt x="6817" y="1948"/>
                  </a:lnTo>
                  <a:lnTo>
                    <a:pt x="6920" y="1973"/>
                  </a:lnTo>
                  <a:lnTo>
                    <a:pt x="7022" y="1948"/>
                  </a:lnTo>
                  <a:lnTo>
                    <a:pt x="7099" y="1896"/>
                  </a:lnTo>
                  <a:lnTo>
                    <a:pt x="7176" y="1794"/>
                  </a:lnTo>
                  <a:lnTo>
                    <a:pt x="7202" y="1691"/>
                  </a:lnTo>
                  <a:lnTo>
                    <a:pt x="7202" y="256"/>
                  </a:lnTo>
                  <a:lnTo>
                    <a:pt x="7176" y="154"/>
                  </a:lnTo>
                  <a:lnTo>
                    <a:pt x="7099" y="77"/>
                  </a:lnTo>
                  <a:lnTo>
                    <a:pt x="7022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31;p61">
              <a:extLst>
                <a:ext uri="{FF2B5EF4-FFF2-40B4-BE49-F238E27FC236}">
                  <a16:creationId xmlns:a16="http://schemas.microsoft.com/office/drawing/2014/main" id="{47C393FA-0832-DB5F-F417-88AB6FC8F472}"/>
                </a:ext>
              </a:extLst>
            </p:cNvPr>
            <p:cNvSpPr/>
            <p:nvPr/>
          </p:nvSpPr>
          <p:spPr>
            <a:xfrm>
              <a:off x="6460550" y="1242300"/>
              <a:ext cx="180050" cy="328700"/>
            </a:xfrm>
            <a:custGeom>
              <a:avLst/>
              <a:gdLst/>
              <a:ahLst/>
              <a:cxnLst/>
              <a:rect l="l" t="t" r="r" b="b"/>
              <a:pathLst>
                <a:path w="7202" h="13148" extrusionOk="0">
                  <a:moveTo>
                    <a:pt x="2871" y="9098"/>
                  </a:moveTo>
                  <a:lnTo>
                    <a:pt x="3101" y="9200"/>
                  </a:lnTo>
                  <a:lnTo>
                    <a:pt x="3383" y="9277"/>
                  </a:lnTo>
                  <a:lnTo>
                    <a:pt x="3383" y="10405"/>
                  </a:lnTo>
                  <a:lnTo>
                    <a:pt x="3255" y="10354"/>
                  </a:lnTo>
                  <a:lnTo>
                    <a:pt x="3152" y="10277"/>
                  </a:lnTo>
                  <a:lnTo>
                    <a:pt x="3076" y="10200"/>
                  </a:lnTo>
                  <a:lnTo>
                    <a:pt x="2999" y="10097"/>
                  </a:lnTo>
                  <a:lnTo>
                    <a:pt x="2947" y="9995"/>
                  </a:lnTo>
                  <a:lnTo>
                    <a:pt x="2896" y="9867"/>
                  </a:lnTo>
                  <a:lnTo>
                    <a:pt x="2871" y="9764"/>
                  </a:lnTo>
                  <a:lnTo>
                    <a:pt x="2871" y="9636"/>
                  </a:lnTo>
                  <a:lnTo>
                    <a:pt x="2871" y="9098"/>
                  </a:lnTo>
                  <a:close/>
                  <a:moveTo>
                    <a:pt x="4357" y="9021"/>
                  </a:moveTo>
                  <a:lnTo>
                    <a:pt x="4408" y="9200"/>
                  </a:lnTo>
                  <a:lnTo>
                    <a:pt x="4434" y="9380"/>
                  </a:lnTo>
                  <a:lnTo>
                    <a:pt x="4434" y="11456"/>
                  </a:lnTo>
                  <a:lnTo>
                    <a:pt x="4331" y="11404"/>
                  </a:lnTo>
                  <a:lnTo>
                    <a:pt x="4229" y="11327"/>
                  </a:lnTo>
                  <a:lnTo>
                    <a:pt x="4152" y="11251"/>
                  </a:lnTo>
                  <a:lnTo>
                    <a:pt x="4075" y="11174"/>
                  </a:lnTo>
                  <a:lnTo>
                    <a:pt x="4024" y="11071"/>
                  </a:lnTo>
                  <a:lnTo>
                    <a:pt x="3973" y="10969"/>
                  </a:lnTo>
                  <a:lnTo>
                    <a:pt x="3947" y="10866"/>
                  </a:lnTo>
                  <a:lnTo>
                    <a:pt x="3921" y="10738"/>
                  </a:lnTo>
                  <a:lnTo>
                    <a:pt x="3921" y="9226"/>
                  </a:lnTo>
                  <a:lnTo>
                    <a:pt x="4152" y="9149"/>
                  </a:lnTo>
                  <a:lnTo>
                    <a:pt x="4357" y="9021"/>
                  </a:lnTo>
                  <a:close/>
                  <a:moveTo>
                    <a:pt x="3639" y="538"/>
                  </a:moveTo>
                  <a:lnTo>
                    <a:pt x="3639" y="3665"/>
                  </a:lnTo>
                  <a:lnTo>
                    <a:pt x="3665" y="3895"/>
                  </a:lnTo>
                  <a:lnTo>
                    <a:pt x="3691" y="4126"/>
                  </a:lnTo>
                  <a:lnTo>
                    <a:pt x="3742" y="4331"/>
                  </a:lnTo>
                  <a:lnTo>
                    <a:pt x="3819" y="4562"/>
                  </a:lnTo>
                  <a:lnTo>
                    <a:pt x="3921" y="4767"/>
                  </a:lnTo>
                  <a:lnTo>
                    <a:pt x="4024" y="4946"/>
                  </a:lnTo>
                  <a:lnTo>
                    <a:pt x="4178" y="5126"/>
                  </a:lnTo>
                  <a:lnTo>
                    <a:pt x="4331" y="5305"/>
                  </a:lnTo>
                  <a:lnTo>
                    <a:pt x="6407" y="7406"/>
                  </a:lnTo>
                  <a:lnTo>
                    <a:pt x="6510" y="7509"/>
                  </a:lnTo>
                  <a:lnTo>
                    <a:pt x="6587" y="7663"/>
                  </a:lnTo>
                  <a:lnTo>
                    <a:pt x="6638" y="7791"/>
                  </a:lnTo>
                  <a:lnTo>
                    <a:pt x="6638" y="7945"/>
                  </a:lnTo>
                  <a:lnTo>
                    <a:pt x="6638" y="11763"/>
                  </a:lnTo>
                  <a:lnTo>
                    <a:pt x="6638" y="11917"/>
                  </a:lnTo>
                  <a:lnTo>
                    <a:pt x="6587" y="12071"/>
                  </a:lnTo>
                  <a:lnTo>
                    <a:pt x="6510" y="12199"/>
                  </a:lnTo>
                  <a:lnTo>
                    <a:pt x="6407" y="12327"/>
                  </a:lnTo>
                  <a:lnTo>
                    <a:pt x="6279" y="12429"/>
                  </a:lnTo>
                  <a:lnTo>
                    <a:pt x="6151" y="12506"/>
                  </a:lnTo>
                  <a:lnTo>
                    <a:pt x="5997" y="12558"/>
                  </a:lnTo>
                  <a:lnTo>
                    <a:pt x="5818" y="12583"/>
                  </a:lnTo>
                  <a:lnTo>
                    <a:pt x="5664" y="12558"/>
                  </a:lnTo>
                  <a:lnTo>
                    <a:pt x="5485" y="12532"/>
                  </a:lnTo>
                  <a:lnTo>
                    <a:pt x="5356" y="12429"/>
                  </a:lnTo>
                  <a:lnTo>
                    <a:pt x="5228" y="12327"/>
                  </a:lnTo>
                  <a:lnTo>
                    <a:pt x="5126" y="12199"/>
                  </a:lnTo>
                  <a:lnTo>
                    <a:pt x="5049" y="12071"/>
                  </a:lnTo>
                  <a:lnTo>
                    <a:pt x="4998" y="11891"/>
                  </a:lnTo>
                  <a:lnTo>
                    <a:pt x="4972" y="11738"/>
                  </a:lnTo>
                  <a:lnTo>
                    <a:pt x="4972" y="9380"/>
                  </a:lnTo>
                  <a:lnTo>
                    <a:pt x="4972" y="9175"/>
                  </a:lnTo>
                  <a:lnTo>
                    <a:pt x="4921" y="8970"/>
                  </a:lnTo>
                  <a:lnTo>
                    <a:pt x="4844" y="8790"/>
                  </a:lnTo>
                  <a:lnTo>
                    <a:pt x="4741" y="8611"/>
                  </a:lnTo>
                  <a:lnTo>
                    <a:pt x="4844" y="8406"/>
                  </a:lnTo>
                  <a:lnTo>
                    <a:pt x="4921" y="8175"/>
                  </a:lnTo>
                  <a:lnTo>
                    <a:pt x="4946" y="7970"/>
                  </a:lnTo>
                  <a:lnTo>
                    <a:pt x="4946" y="7740"/>
                  </a:lnTo>
                  <a:lnTo>
                    <a:pt x="4895" y="7509"/>
                  </a:lnTo>
                  <a:lnTo>
                    <a:pt x="4818" y="7304"/>
                  </a:lnTo>
                  <a:lnTo>
                    <a:pt x="4690" y="7099"/>
                  </a:lnTo>
                  <a:lnTo>
                    <a:pt x="4536" y="6919"/>
                  </a:lnTo>
                  <a:lnTo>
                    <a:pt x="3101" y="5484"/>
                  </a:lnTo>
                  <a:lnTo>
                    <a:pt x="3024" y="5433"/>
                  </a:lnTo>
                  <a:lnTo>
                    <a:pt x="2922" y="5407"/>
                  </a:lnTo>
                  <a:lnTo>
                    <a:pt x="2819" y="5433"/>
                  </a:lnTo>
                  <a:lnTo>
                    <a:pt x="2717" y="5484"/>
                  </a:lnTo>
                  <a:lnTo>
                    <a:pt x="2666" y="5587"/>
                  </a:lnTo>
                  <a:lnTo>
                    <a:pt x="2640" y="5689"/>
                  </a:lnTo>
                  <a:lnTo>
                    <a:pt x="2666" y="5792"/>
                  </a:lnTo>
                  <a:lnTo>
                    <a:pt x="2717" y="5869"/>
                  </a:lnTo>
                  <a:lnTo>
                    <a:pt x="4152" y="7304"/>
                  </a:lnTo>
                  <a:lnTo>
                    <a:pt x="4254" y="7432"/>
                  </a:lnTo>
                  <a:lnTo>
                    <a:pt x="4331" y="7560"/>
                  </a:lnTo>
                  <a:lnTo>
                    <a:pt x="4383" y="7714"/>
                  </a:lnTo>
                  <a:lnTo>
                    <a:pt x="4383" y="7868"/>
                  </a:lnTo>
                  <a:lnTo>
                    <a:pt x="4383" y="8021"/>
                  </a:lnTo>
                  <a:lnTo>
                    <a:pt x="4357" y="8175"/>
                  </a:lnTo>
                  <a:lnTo>
                    <a:pt x="4280" y="8303"/>
                  </a:lnTo>
                  <a:lnTo>
                    <a:pt x="4178" y="8432"/>
                  </a:lnTo>
                  <a:lnTo>
                    <a:pt x="4049" y="8560"/>
                  </a:lnTo>
                  <a:lnTo>
                    <a:pt x="3896" y="8662"/>
                  </a:lnTo>
                  <a:lnTo>
                    <a:pt x="3742" y="8713"/>
                  </a:lnTo>
                  <a:lnTo>
                    <a:pt x="3409" y="8713"/>
                  </a:lnTo>
                  <a:lnTo>
                    <a:pt x="3255" y="8662"/>
                  </a:lnTo>
                  <a:lnTo>
                    <a:pt x="3101" y="8585"/>
                  </a:lnTo>
                  <a:lnTo>
                    <a:pt x="2973" y="8483"/>
                  </a:lnTo>
                  <a:lnTo>
                    <a:pt x="1384" y="6894"/>
                  </a:lnTo>
                  <a:lnTo>
                    <a:pt x="1205" y="6689"/>
                  </a:lnTo>
                  <a:lnTo>
                    <a:pt x="1025" y="6458"/>
                  </a:lnTo>
                  <a:lnTo>
                    <a:pt x="897" y="6228"/>
                  </a:lnTo>
                  <a:lnTo>
                    <a:pt x="769" y="5971"/>
                  </a:lnTo>
                  <a:lnTo>
                    <a:pt x="667" y="5715"/>
                  </a:lnTo>
                  <a:lnTo>
                    <a:pt x="615" y="5459"/>
                  </a:lnTo>
                  <a:lnTo>
                    <a:pt x="564" y="5177"/>
                  </a:lnTo>
                  <a:lnTo>
                    <a:pt x="564" y="4895"/>
                  </a:lnTo>
                  <a:lnTo>
                    <a:pt x="564" y="538"/>
                  </a:lnTo>
                  <a:close/>
                  <a:moveTo>
                    <a:pt x="180" y="0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4895"/>
                  </a:lnTo>
                  <a:lnTo>
                    <a:pt x="26" y="5228"/>
                  </a:lnTo>
                  <a:lnTo>
                    <a:pt x="77" y="5561"/>
                  </a:lnTo>
                  <a:lnTo>
                    <a:pt x="154" y="5894"/>
                  </a:lnTo>
                  <a:lnTo>
                    <a:pt x="257" y="6202"/>
                  </a:lnTo>
                  <a:lnTo>
                    <a:pt x="410" y="6484"/>
                  </a:lnTo>
                  <a:lnTo>
                    <a:pt x="564" y="6766"/>
                  </a:lnTo>
                  <a:lnTo>
                    <a:pt x="769" y="7048"/>
                  </a:lnTo>
                  <a:lnTo>
                    <a:pt x="1000" y="7278"/>
                  </a:lnTo>
                  <a:lnTo>
                    <a:pt x="2307" y="8611"/>
                  </a:lnTo>
                  <a:lnTo>
                    <a:pt x="2307" y="9636"/>
                  </a:lnTo>
                  <a:lnTo>
                    <a:pt x="2332" y="9867"/>
                  </a:lnTo>
                  <a:lnTo>
                    <a:pt x="2384" y="10097"/>
                  </a:lnTo>
                  <a:lnTo>
                    <a:pt x="2486" y="10328"/>
                  </a:lnTo>
                  <a:lnTo>
                    <a:pt x="2614" y="10507"/>
                  </a:lnTo>
                  <a:lnTo>
                    <a:pt x="2768" y="10661"/>
                  </a:lnTo>
                  <a:lnTo>
                    <a:pt x="2973" y="10815"/>
                  </a:lnTo>
                  <a:lnTo>
                    <a:pt x="3178" y="10917"/>
                  </a:lnTo>
                  <a:lnTo>
                    <a:pt x="3409" y="10994"/>
                  </a:lnTo>
                  <a:lnTo>
                    <a:pt x="3460" y="11174"/>
                  </a:lnTo>
                  <a:lnTo>
                    <a:pt x="3537" y="11353"/>
                  </a:lnTo>
                  <a:lnTo>
                    <a:pt x="3639" y="11532"/>
                  </a:lnTo>
                  <a:lnTo>
                    <a:pt x="3768" y="11661"/>
                  </a:lnTo>
                  <a:lnTo>
                    <a:pt x="3921" y="11789"/>
                  </a:lnTo>
                  <a:lnTo>
                    <a:pt x="4101" y="11917"/>
                  </a:lnTo>
                  <a:lnTo>
                    <a:pt x="4280" y="11994"/>
                  </a:lnTo>
                  <a:lnTo>
                    <a:pt x="4459" y="12045"/>
                  </a:lnTo>
                  <a:lnTo>
                    <a:pt x="4536" y="12276"/>
                  </a:lnTo>
                  <a:lnTo>
                    <a:pt x="4639" y="12481"/>
                  </a:lnTo>
                  <a:lnTo>
                    <a:pt x="4793" y="12686"/>
                  </a:lnTo>
                  <a:lnTo>
                    <a:pt x="4972" y="12839"/>
                  </a:lnTo>
                  <a:lnTo>
                    <a:pt x="5151" y="12968"/>
                  </a:lnTo>
                  <a:lnTo>
                    <a:pt x="5356" y="13070"/>
                  </a:lnTo>
                  <a:lnTo>
                    <a:pt x="5587" y="13121"/>
                  </a:lnTo>
                  <a:lnTo>
                    <a:pt x="5843" y="13147"/>
                  </a:lnTo>
                  <a:lnTo>
                    <a:pt x="6125" y="13096"/>
                  </a:lnTo>
                  <a:lnTo>
                    <a:pt x="6356" y="13019"/>
                  </a:lnTo>
                  <a:lnTo>
                    <a:pt x="6587" y="12891"/>
                  </a:lnTo>
                  <a:lnTo>
                    <a:pt x="6792" y="12711"/>
                  </a:lnTo>
                  <a:lnTo>
                    <a:pt x="6971" y="12506"/>
                  </a:lnTo>
                  <a:lnTo>
                    <a:pt x="7099" y="12276"/>
                  </a:lnTo>
                  <a:lnTo>
                    <a:pt x="7176" y="12019"/>
                  </a:lnTo>
                  <a:lnTo>
                    <a:pt x="7202" y="11763"/>
                  </a:lnTo>
                  <a:lnTo>
                    <a:pt x="7202" y="7945"/>
                  </a:lnTo>
                  <a:lnTo>
                    <a:pt x="7176" y="7688"/>
                  </a:lnTo>
                  <a:lnTo>
                    <a:pt x="7099" y="7432"/>
                  </a:lnTo>
                  <a:lnTo>
                    <a:pt x="6971" y="7201"/>
                  </a:lnTo>
                  <a:lnTo>
                    <a:pt x="6817" y="6996"/>
                  </a:lnTo>
                  <a:lnTo>
                    <a:pt x="4716" y="4921"/>
                  </a:lnTo>
                  <a:lnTo>
                    <a:pt x="4588" y="4792"/>
                  </a:lnTo>
                  <a:lnTo>
                    <a:pt x="4485" y="4639"/>
                  </a:lnTo>
                  <a:lnTo>
                    <a:pt x="4408" y="4510"/>
                  </a:lnTo>
                  <a:lnTo>
                    <a:pt x="4331" y="4331"/>
                  </a:lnTo>
                  <a:lnTo>
                    <a:pt x="4280" y="4177"/>
                  </a:lnTo>
                  <a:lnTo>
                    <a:pt x="4229" y="4024"/>
                  </a:lnTo>
                  <a:lnTo>
                    <a:pt x="4203" y="3844"/>
                  </a:lnTo>
                  <a:lnTo>
                    <a:pt x="4203" y="3665"/>
                  </a:lnTo>
                  <a:lnTo>
                    <a:pt x="4203" y="256"/>
                  </a:lnTo>
                  <a:lnTo>
                    <a:pt x="4178" y="154"/>
                  </a:lnTo>
                  <a:lnTo>
                    <a:pt x="4126" y="77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251;p61">
            <a:extLst>
              <a:ext uri="{FF2B5EF4-FFF2-40B4-BE49-F238E27FC236}">
                <a16:creationId xmlns:a16="http://schemas.microsoft.com/office/drawing/2014/main" id="{19F47915-AFD2-EDF0-F27E-9D275A61D9A1}"/>
              </a:ext>
            </a:extLst>
          </p:cNvPr>
          <p:cNvGrpSpPr/>
          <p:nvPr userDrawn="1"/>
        </p:nvGrpSpPr>
        <p:grpSpPr>
          <a:xfrm>
            <a:off x="6687003" y="106721"/>
            <a:ext cx="349517" cy="434664"/>
            <a:chOff x="6957075" y="3311725"/>
            <a:chExt cx="378675" cy="470925"/>
          </a:xfrm>
        </p:grpSpPr>
        <p:sp>
          <p:nvSpPr>
            <p:cNvPr id="32" name="Google Shape;1252;p61">
              <a:extLst>
                <a:ext uri="{FF2B5EF4-FFF2-40B4-BE49-F238E27FC236}">
                  <a16:creationId xmlns:a16="http://schemas.microsoft.com/office/drawing/2014/main" id="{77A36C1E-DE11-6626-3E18-5A69B83B9857}"/>
                </a:ext>
              </a:extLst>
            </p:cNvPr>
            <p:cNvSpPr/>
            <p:nvPr/>
          </p:nvSpPr>
          <p:spPr>
            <a:xfrm>
              <a:off x="7069850" y="3468050"/>
              <a:ext cx="66000" cy="66650"/>
            </a:xfrm>
            <a:custGeom>
              <a:avLst/>
              <a:gdLst/>
              <a:ahLst/>
              <a:cxnLst/>
              <a:rect l="l" t="t" r="r" b="b"/>
              <a:pathLst>
                <a:path w="2640" h="2666" extrusionOk="0">
                  <a:moveTo>
                    <a:pt x="1512" y="565"/>
                  </a:moveTo>
                  <a:lnTo>
                    <a:pt x="1512" y="872"/>
                  </a:lnTo>
                  <a:lnTo>
                    <a:pt x="1538" y="975"/>
                  </a:lnTo>
                  <a:lnTo>
                    <a:pt x="1589" y="1051"/>
                  </a:lnTo>
                  <a:lnTo>
                    <a:pt x="1692" y="1128"/>
                  </a:lnTo>
                  <a:lnTo>
                    <a:pt x="1794" y="1154"/>
                  </a:lnTo>
                  <a:lnTo>
                    <a:pt x="2102" y="1154"/>
                  </a:lnTo>
                  <a:lnTo>
                    <a:pt x="2102" y="1538"/>
                  </a:lnTo>
                  <a:lnTo>
                    <a:pt x="1794" y="1538"/>
                  </a:lnTo>
                  <a:lnTo>
                    <a:pt x="1692" y="1564"/>
                  </a:lnTo>
                  <a:lnTo>
                    <a:pt x="1589" y="1615"/>
                  </a:lnTo>
                  <a:lnTo>
                    <a:pt x="1538" y="1718"/>
                  </a:lnTo>
                  <a:lnTo>
                    <a:pt x="1512" y="1820"/>
                  </a:lnTo>
                  <a:lnTo>
                    <a:pt x="1512" y="2128"/>
                  </a:lnTo>
                  <a:lnTo>
                    <a:pt x="1128" y="2128"/>
                  </a:lnTo>
                  <a:lnTo>
                    <a:pt x="1128" y="1820"/>
                  </a:lnTo>
                  <a:lnTo>
                    <a:pt x="1102" y="1718"/>
                  </a:lnTo>
                  <a:lnTo>
                    <a:pt x="1025" y="1615"/>
                  </a:lnTo>
                  <a:lnTo>
                    <a:pt x="949" y="1564"/>
                  </a:lnTo>
                  <a:lnTo>
                    <a:pt x="846" y="1538"/>
                  </a:lnTo>
                  <a:lnTo>
                    <a:pt x="538" y="1538"/>
                  </a:lnTo>
                  <a:lnTo>
                    <a:pt x="538" y="1154"/>
                  </a:lnTo>
                  <a:lnTo>
                    <a:pt x="846" y="1154"/>
                  </a:lnTo>
                  <a:lnTo>
                    <a:pt x="949" y="1128"/>
                  </a:lnTo>
                  <a:lnTo>
                    <a:pt x="1025" y="1051"/>
                  </a:lnTo>
                  <a:lnTo>
                    <a:pt x="1102" y="975"/>
                  </a:lnTo>
                  <a:lnTo>
                    <a:pt x="1128" y="872"/>
                  </a:lnTo>
                  <a:lnTo>
                    <a:pt x="1128" y="565"/>
                  </a:lnTo>
                  <a:close/>
                  <a:moveTo>
                    <a:pt x="846" y="1"/>
                  </a:moveTo>
                  <a:lnTo>
                    <a:pt x="743" y="26"/>
                  </a:lnTo>
                  <a:lnTo>
                    <a:pt x="641" y="103"/>
                  </a:lnTo>
                  <a:lnTo>
                    <a:pt x="590" y="180"/>
                  </a:lnTo>
                  <a:lnTo>
                    <a:pt x="564" y="283"/>
                  </a:lnTo>
                  <a:lnTo>
                    <a:pt x="564" y="590"/>
                  </a:lnTo>
                  <a:lnTo>
                    <a:pt x="257" y="590"/>
                  </a:lnTo>
                  <a:lnTo>
                    <a:pt x="154" y="616"/>
                  </a:lnTo>
                  <a:lnTo>
                    <a:pt x="77" y="667"/>
                  </a:lnTo>
                  <a:lnTo>
                    <a:pt x="0" y="770"/>
                  </a:lnTo>
                  <a:lnTo>
                    <a:pt x="0" y="872"/>
                  </a:lnTo>
                  <a:lnTo>
                    <a:pt x="0" y="1820"/>
                  </a:lnTo>
                  <a:lnTo>
                    <a:pt x="0" y="1923"/>
                  </a:lnTo>
                  <a:lnTo>
                    <a:pt x="77" y="2025"/>
                  </a:lnTo>
                  <a:lnTo>
                    <a:pt x="154" y="2077"/>
                  </a:lnTo>
                  <a:lnTo>
                    <a:pt x="257" y="2102"/>
                  </a:lnTo>
                  <a:lnTo>
                    <a:pt x="564" y="2102"/>
                  </a:lnTo>
                  <a:lnTo>
                    <a:pt x="564" y="2384"/>
                  </a:lnTo>
                  <a:lnTo>
                    <a:pt x="590" y="2512"/>
                  </a:lnTo>
                  <a:lnTo>
                    <a:pt x="641" y="2589"/>
                  </a:lnTo>
                  <a:lnTo>
                    <a:pt x="743" y="2640"/>
                  </a:lnTo>
                  <a:lnTo>
                    <a:pt x="846" y="2666"/>
                  </a:lnTo>
                  <a:lnTo>
                    <a:pt x="1794" y="2666"/>
                  </a:lnTo>
                  <a:lnTo>
                    <a:pt x="1897" y="2640"/>
                  </a:lnTo>
                  <a:lnTo>
                    <a:pt x="1999" y="2589"/>
                  </a:lnTo>
                  <a:lnTo>
                    <a:pt x="2050" y="2512"/>
                  </a:lnTo>
                  <a:lnTo>
                    <a:pt x="2076" y="2384"/>
                  </a:lnTo>
                  <a:lnTo>
                    <a:pt x="2076" y="2102"/>
                  </a:lnTo>
                  <a:lnTo>
                    <a:pt x="2384" y="2102"/>
                  </a:lnTo>
                  <a:lnTo>
                    <a:pt x="2486" y="2077"/>
                  </a:lnTo>
                  <a:lnTo>
                    <a:pt x="2563" y="2025"/>
                  </a:lnTo>
                  <a:lnTo>
                    <a:pt x="2614" y="1923"/>
                  </a:lnTo>
                  <a:lnTo>
                    <a:pt x="2640" y="1820"/>
                  </a:lnTo>
                  <a:lnTo>
                    <a:pt x="2640" y="872"/>
                  </a:lnTo>
                  <a:lnTo>
                    <a:pt x="2614" y="770"/>
                  </a:lnTo>
                  <a:lnTo>
                    <a:pt x="2563" y="667"/>
                  </a:lnTo>
                  <a:lnTo>
                    <a:pt x="2486" y="616"/>
                  </a:lnTo>
                  <a:lnTo>
                    <a:pt x="2384" y="590"/>
                  </a:lnTo>
                  <a:lnTo>
                    <a:pt x="2076" y="590"/>
                  </a:lnTo>
                  <a:lnTo>
                    <a:pt x="2076" y="283"/>
                  </a:lnTo>
                  <a:lnTo>
                    <a:pt x="2050" y="180"/>
                  </a:lnTo>
                  <a:lnTo>
                    <a:pt x="1999" y="103"/>
                  </a:lnTo>
                  <a:lnTo>
                    <a:pt x="1897" y="26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253;p61">
              <a:extLst>
                <a:ext uri="{FF2B5EF4-FFF2-40B4-BE49-F238E27FC236}">
                  <a16:creationId xmlns:a16="http://schemas.microsoft.com/office/drawing/2014/main" id="{AF594E0A-4AD6-EF0E-B2CF-95684B53218C}"/>
                </a:ext>
              </a:extLst>
            </p:cNvPr>
            <p:cNvSpPr/>
            <p:nvPr/>
          </p:nvSpPr>
          <p:spPr>
            <a:xfrm>
              <a:off x="7083950" y="3690375"/>
              <a:ext cx="37825" cy="66650"/>
            </a:xfrm>
            <a:custGeom>
              <a:avLst/>
              <a:gdLst/>
              <a:ahLst/>
              <a:cxnLst/>
              <a:rect l="l" t="t" r="r" b="b"/>
              <a:pathLst>
                <a:path w="1513" h="2666" extrusionOk="0">
                  <a:moveTo>
                    <a:pt x="948" y="564"/>
                  </a:moveTo>
                  <a:lnTo>
                    <a:pt x="948" y="2102"/>
                  </a:lnTo>
                  <a:lnTo>
                    <a:pt x="564" y="2102"/>
                  </a:lnTo>
                  <a:lnTo>
                    <a:pt x="564" y="564"/>
                  </a:lnTo>
                  <a:close/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2384"/>
                  </a:lnTo>
                  <a:lnTo>
                    <a:pt x="26" y="2486"/>
                  </a:lnTo>
                  <a:lnTo>
                    <a:pt x="77" y="2589"/>
                  </a:lnTo>
                  <a:lnTo>
                    <a:pt x="179" y="2640"/>
                  </a:lnTo>
                  <a:lnTo>
                    <a:pt x="282" y="2666"/>
                  </a:lnTo>
                  <a:lnTo>
                    <a:pt x="1230" y="2666"/>
                  </a:lnTo>
                  <a:lnTo>
                    <a:pt x="1333" y="2640"/>
                  </a:lnTo>
                  <a:lnTo>
                    <a:pt x="1435" y="2589"/>
                  </a:lnTo>
                  <a:lnTo>
                    <a:pt x="1486" y="2486"/>
                  </a:lnTo>
                  <a:lnTo>
                    <a:pt x="1512" y="2384"/>
                  </a:lnTo>
                  <a:lnTo>
                    <a:pt x="1512" y="282"/>
                  </a:lnTo>
                  <a:lnTo>
                    <a:pt x="1486" y="180"/>
                  </a:lnTo>
                  <a:lnTo>
                    <a:pt x="1435" y="77"/>
                  </a:lnTo>
                  <a:lnTo>
                    <a:pt x="1333" y="26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254;p61">
              <a:extLst>
                <a:ext uri="{FF2B5EF4-FFF2-40B4-BE49-F238E27FC236}">
                  <a16:creationId xmlns:a16="http://schemas.microsoft.com/office/drawing/2014/main" id="{0A9B164F-DFDA-A775-D2E4-534C6FA8A160}"/>
                </a:ext>
              </a:extLst>
            </p:cNvPr>
            <p:cNvSpPr/>
            <p:nvPr/>
          </p:nvSpPr>
          <p:spPr>
            <a:xfrm>
              <a:off x="6957075" y="3311725"/>
              <a:ext cx="378675" cy="470925"/>
            </a:xfrm>
            <a:custGeom>
              <a:avLst/>
              <a:gdLst/>
              <a:ahLst/>
              <a:cxnLst/>
              <a:rect l="l" t="t" r="r" b="b"/>
              <a:pathLst>
                <a:path w="15147" h="18837" extrusionOk="0">
                  <a:moveTo>
                    <a:pt x="6126" y="564"/>
                  </a:moveTo>
                  <a:lnTo>
                    <a:pt x="6408" y="616"/>
                  </a:lnTo>
                  <a:lnTo>
                    <a:pt x="6613" y="667"/>
                  </a:lnTo>
                  <a:lnTo>
                    <a:pt x="6818" y="744"/>
                  </a:lnTo>
                  <a:lnTo>
                    <a:pt x="6972" y="821"/>
                  </a:lnTo>
                  <a:lnTo>
                    <a:pt x="7074" y="898"/>
                  </a:lnTo>
                  <a:lnTo>
                    <a:pt x="7125" y="974"/>
                  </a:lnTo>
                  <a:lnTo>
                    <a:pt x="7151" y="1051"/>
                  </a:lnTo>
                  <a:lnTo>
                    <a:pt x="7125" y="1128"/>
                  </a:lnTo>
                  <a:lnTo>
                    <a:pt x="7074" y="1205"/>
                  </a:lnTo>
                  <a:lnTo>
                    <a:pt x="6972" y="1282"/>
                  </a:lnTo>
                  <a:lnTo>
                    <a:pt x="6818" y="1359"/>
                  </a:lnTo>
                  <a:lnTo>
                    <a:pt x="6613" y="1436"/>
                  </a:lnTo>
                  <a:lnTo>
                    <a:pt x="6408" y="1487"/>
                  </a:lnTo>
                  <a:lnTo>
                    <a:pt x="6126" y="1538"/>
                  </a:lnTo>
                  <a:lnTo>
                    <a:pt x="5536" y="1538"/>
                  </a:lnTo>
                  <a:lnTo>
                    <a:pt x="5254" y="1487"/>
                  </a:lnTo>
                  <a:lnTo>
                    <a:pt x="5024" y="1436"/>
                  </a:lnTo>
                  <a:lnTo>
                    <a:pt x="4844" y="1359"/>
                  </a:lnTo>
                  <a:lnTo>
                    <a:pt x="4691" y="1282"/>
                  </a:lnTo>
                  <a:lnTo>
                    <a:pt x="4588" y="1205"/>
                  </a:lnTo>
                  <a:lnTo>
                    <a:pt x="4537" y="1128"/>
                  </a:lnTo>
                  <a:lnTo>
                    <a:pt x="4511" y="1051"/>
                  </a:lnTo>
                  <a:lnTo>
                    <a:pt x="4537" y="974"/>
                  </a:lnTo>
                  <a:lnTo>
                    <a:pt x="4588" y="898"/>
                  </a:lnTo>
                  <a:lnTo>
                    <a:pt x="4691" y="821"/>
                  </a:lnTo>
                  <a:lnTo>
                    <a:pt x="4844" y="744"/>
                  </a:lnTo>
                  <a:lnTo>
                    <a:pt x="5024" y="667"/>
                  </a:lnTo>
                  <a:lnTo>
                    <a:pt x="5254" y="616"/>
                  </a:lnTo>
                  <a:lnTo>
                    <a:pt x="5536" y="564"/>
                  </a:lnTo>
                  <a:close/>
                  <a:moveTo>
                    <a:pt x="7151" y="1795"/>
                  </a:moveTo>
                  <a:lnTo>
                    <a:pt x="7151" y="2615"/>
                  </a:lnTo>
                  <a:lnTo>
                    <a:pt x="7125" y="2691"/>
                  </a:lnTo>
                  <a:lnTo>
                    <a:pt x="7074" y="2768"/>
                  </a:lnTo>
                  <a:lnTo>
                    <a:pt x="6972" y="2845"/>
                  </a:lnTo>
                  <a:lnTo>
                    <a:pt x="6818" y="2922"/>
                  </a:lnTo>
                  <a:lnTo>
                    <a:pt x="6613" y="2999"/>
                  </a:lnTo>
                  <a:lnTo>
                    <a:pt x="6408" y="3050"/>
                  </a:lnTo>
                  <a:lnTo>
                    <a:pt x="6126" y="3102"/>
                  </a:lnTo>
                  <a:lnTo>
                    <a:pt x="5536" y="3102"/>
                  </a:lnTo>
                  <a:lnTo>
                    <a:pt x="5254" y="3050"/>
                  </a:lnTo>
                  <a:lnTo>
                    <a:pt x="5024" y="2999"/>
                  </a:lnTo>
                  <a:lnTo>
                    <a:pt x="4844" y="2922"/>
                  </a:lnTo>
                  <a:lnTo>
                    <a:pt x="4691" y="2845"/>
                  </a:lnTo>
                  <a:lnTo>
                    <a:pt x="4588" y="2768"/>
                  </a:lnTo>
                  <a:lnTo>
                    <a:pt x="4537" y="2691"/>
                  </a:lnTo>
                  <a:lnTo>
                    <a:pt x="4511" y="2615"/>
                  </a:lnTo>
                  <a:lnTo>
                    <a:pt x="4511" y="1795"/>
                  </a:lnTo>
                  <a:lnTo>
                    <a:pt x="4793" y="1923"/>
                  </a:lnTo>
                  <a:lnTo>
                    <a:pt x="5126" y="2025"/>
                  </a:lnTo>
                  <a:lnTo>
                    <a:pt x="5460" y="2076"/>
                  </a:lnTo>
                  <a:lnTo>
                    <a:pt x="5818" y="2102"/>
                  </a:lnTo>
                  <a:lnTo>
                    <a:pt x="6177" y="2076"/>
                  </a:lnTo>
                  <a:lnTo>
                    <a:pt x="6536" y="2025"/>
                  </a:lnTo>
                  <a:lnTo>
                    <a:pt x="6869" y="1923"/>
                  </a:lnTo>
                  <a:lnTo>
                    <a:pt x="7151" y="1795"/>
                  </a:lnTo>
                  <a:close/>
                  <a:moveTo>
                    <a:pt x="7715" y="1871"/>
                  </a:moveTo>
                  <a:lnTo>
                    <a:pt x="7971" y="1974"/>
                  </a:lnTo>
                  <a:lnTo>
                    <a:pt x="8227" y="2076"/>
                  </a:lnTo>
                  <a:lnTo>
                    <a:pt x="8432" y="2205"/>
                  </a:lnTo>
                  <a:lnTo>
                    <a:pt x="8637" y="2358"/>
                  </a:lnTo>
                  <a:lnTo>
                    <a:pt x="8765" y="2486"/>
                  </a:lnTo>
                  <a:lnTo>
                    <a:pt x="8868" y="2640"/>
                  </a:lnTo>
                  <a:lnTo>
                    <a:pt x="8945" y="2794"/>
                  </a:lnTo>
                  <a:lnTo>
                    <a:pt x="8971" y="2948"/>
                  </a:lnTo>
                  <a:lnTo>
                    <a:pt x="8945" y="3076"/>
                  </a:lnTo>
                  <a:lnTo>
                    <a:pt x="8919" y="3178"/>
                  </a:lnTo>
                  <a:lnTo>
                    <a:pt x="8842" y="3307"/>
                  </a:lnTo>
                  <a:lnTo>
                    <a:pt x="8740" y="3435"/>
                  </a:lnTo>
                  <a:lnTo>
                    <a:pt x="8612" y="3537"/>
                  </a:lnTo>
                  <a:lnTo>
                    <a:pt x="8458" y="3665"/>
                  </a:lnTo>
                  <a:lnTo>
                    <a:pt x="8279" y="3768"/>
                  </a:lnTo>
                  <a:lnTo>
                    <a:pt x="8099" y="3870"/>
                  </a:lnTo>
                  <a:lnTo>
                    <a:pt x="7869" y="3973"/>
                  </a:lnTo>
                  <a:lnTo>
                    <a:pt x="7638" y="4050"/>
                  </a:lnTo>
                  <a:lnTo>
                    <a:pt x="7382" y="4127"/>
                  </a:lnTo>
                  <a:lnTo>
                    <a:pt x="7100" y="4178"/>
                  </a:lnTo>
                  <a:lnTo>
                    <a:pt x="6818" y="4229"/>
                  </a:lnTo>
                  <a:lnTo>
                    <a:pt x="6485" y="4280"/>
                  </a:lnTo>
                  <a:lnTo>
                    <a:pt x="6177" y="4306"/>
                  </a:lnTo>
                  <a:lnTo>
                    <a:pt x="5485" y="4306"/>
                  </a:lnTo>
                  <a:lnTo>
                    <a:pt x="5152" y="4280"/>
                  </a:lnTo>
                  <a:lnTo>
                    <a:pt x="4844" y="4229"/>
                  </a:lnTo>
                  <a:lnTo>
                    <a:pt x="4563" y="4178"/>
                  </a:lnTo>
                  <a:lnTo>
                    <a:pt x="4281" y="4127"/>
                  </a:lnTo>
                  <a:lnTo>
                    <a:pt x="4024" y="4050"/>
                  </a:lnTo>
                  <a:lnTo>
                    <a:pt x="3794" y="3973"/>
                  </a:lnTo>
                  <a:lnTo>
                    <a:pt x="3563" y="3870"/>
                  </a:lnTo>
                  <a:lnTo>
                    <a:pt x="3358" y="3768"/>
                  </a:lnTo>
                  <a:lnTo>
                    <a:pt x="3204" y="3665"/>
                  </a:lnTo>
                  <a:lnTo>
                    <a:pt x="3050" y="3537"/>
                  </a:lnTo>
                  <a:lnTo>
                    <a:pt x="2922" y="3435"/>
                  </a:lnTo>
                  <a:lnTo>
                    <a:pt x="2820" y="3307"/>
                  </a:lnTo>
                  <a:lnTo>
                    <a:pt x="2743" y="3178"/>
                  </a:lnTo>
                  <a:lnTo>
                    <a:pt x="2692" y="3076"/>
                  </a:lnTo>
                  <a:lnTo>
                    <a:pt x="2692" y="2948"/>
                  </a:lnTo>
                  <a:lnTo>
                    <a:pt x="2717" y="2794"/>
                  </a:lnTo>
                  <a:lnTo>
                    <a:pt x="2769" y="2640"/>
                  </a:lnTo>
                  <a:lnTo>
                    <a:pt x="2897" y="2486"/>
                  </a:lnTo>
                  <a:lnTo>
                    <a:pt x="3025" y="2358"/>
                  </a:lnTo>
                  <a:lnTo>
                    <a:pt x="3204" y="2205"/>
                  </a:lnTo>
                  <a:lnTo>
                    <a:pt x="3435" y="2076"/>
                  </a:lnTo>
                  <a:lnTo>
                    <a:pt x="3666" y="1974"/>
                  </a:lnTo>
                  <a:lnTo>
                    <a:pt x="3947" y="1871"/>
                  </a:lnTo>
                  <a:lnTo>
                    <a:pt x="3947" y="2615"/>
                  </a:lnTo>
                  <a:lnTo>
                    <a:pt x="3973" y="2717"/>
                  </a:lnTo>
                  <a:lnTo>
                    <a:pt x="3999" y="2820"/>
                  </a:lnTo>
                  <a:lnTo>
                    <a:pt x="4024" y="2922"/>
                  </a:lnTo>
                  <a:lnTo>
                    <a:pt x="4101" y="3025"/>
                  </a:lnTo>
                  <a:lnTo>
                    <a:pt x="4255" y="3204"/>
                  </a:lnTo>
                  <a:lnTo>
                    <a:pt x="4486" y="3358"/>
                  </a:lnTo>
                  <a:lnTo>
                    <a:pt x="4768" y="3486"/>
                  </a:lnTo>
                  <a:lnTo>
                    <a:pt x="5075" y="3588"/>
                  </a:lnTo>
                  <a:lnTo>
                    <a:pt x="5434" y="3640"/>
                  </a:lnTo>
                  <a:lnTo>
                    <a:pt x="5818" y="3665"/>
                  </a:lnTo>
                  <a:lnTo>
                    <a:pt x="6228" y="3640"/>
                  </a:lnTo>
                  <a:lnTo>
                    <a:pt x="6561" y="3588"/>
                  </a:lnTo>
                  <a:lnTo>
                    <a:pt x="6895" y="3486"/>
                  </a:lnTo>
                  <a:lnTo>
                    <a:pt x="7177" y="3358"/>
                  </a:lnTo>
                  <a:lnTo>
                    <a:pt x="7382" y="3204"/>
                  </a:lnTo>
                  <a:lnTo>
                    <a:pt x="7561" y="3025"/>
                  </a:lnTo>
                  <a:lnTo>
                    <a:pt x="7612" y="2922"/>
                  </a:lnTo>
                  <a:lnTo>
                    <a:pt x="7663" y="2820"/>
                  </a:lnTo>
                  <a:lnTo>
                    <a:pt x="7689" y="2717"/>
                  </a:lnTo>
                  <a:lnTo>
                    <a:pt x="7715" y="2615"/>
                  </a:lnTo>
                  <a:lnTo>
                    <a:pt x="7715" y="1871"/>
                  </a:lnTo>
                  <a:close/>
                  <a:moveTo>
                    <a:pt x="7612" y="693"/>
                  </a:moveTo>
                  <a:lnTo>
                    <a:pt x="8330" y="846"/>
                  </a:lnTo>
                  <a:lnTo>
                    <a:pt x="8663" y="949"/>
                  </a:lnTo>
                  <a:lnTo>
                    <a:pt x="8996" y="1051"/>
                  </a:lnTo>
                  <a:lnTo>
                    <a:pt x="9304" y="1179"/>
                  </a:lnTo>
                  <a:lnTo>
                    <a:pt x="9586" y="1282"/>
                  </a:lnTo>
                  <a:lnTo>
                    <a:pt x="9867" y="1436"/>
                  </a:lnTo>
                  <a:lnTo>
                    <a:pt x="10098" y="1564"/>
                  </a:lnTo>
                  <a:lnTo>
                    <a:pt x="10329" y="1718"/>
                  </a:lnTo>
                  <a:lnTo>
                    <a:pt x="10508" y="1871"/>
                  </a:lnTo>
                  <a:lnTo>
                    <a:pt x="10688" y="2051"/>
                  </a:lnTo>
                  <a:lnTo>
                    <a:pt x="10841" y="2205"/>
                  </a:lnTo>
                  <a:lnTo>
                    <a:pt x="10944" y="2384"/>
                  </a:lnTo>
                  <a:lnTo>
                    <a:pt x="11021" y="2563"/>
                  </a:lnTo>
                  <a:lnTo>
                    <a:pt x="11072" y="2743"/>
                  </a:lnTo>
                  <a:lnTo>
                    <a:pt x="11098" y="2948"/>
                  </a:lnTo>
                  <a:lnTo>
                    <a:pt x="11072" y="3178"/>
                  </a:lnTo>
                  <a:lnTo>
                    <a:pt x="10995" y="3409"/>
                  </a:lnTo>
                  <a:lnTo>
                    <a:pt x="10841" y="3640"/>
                  </a:lnTo>
                  <a:lnTo>
                    <a:pt x="10662" y="3870"/>
                  </a:lnTo>
                  <a:lnTo>
                    <a:pt x="10457" y="4075"/>
                  </a:lnTo>
                  <a:lnTo>
                    <a:pt x="10175" y="4255"/>
                  </a:lnTo>
                  <a:lnTo>
                    <a:pt x="9867" y="4460"/>
                  </a:lnTo>
                  <a:lnTo>
                    <a:pt x="9534" y="4614"/>
                  </a:lnTo>
                  <a:lnTo>
                    <a:pt x="9150" y="4767"/>
                  </a:lnTo>
                  <a:lnTo>
                    <a:pt x="8740" y="4921"/>
                  </a:lnTo>
                  <a:lnTo>
                    <a:pt x="8304" y="5049"/>
                  </a:lnTo>
                  <a:lnTo>
                    <a:pt x="7843" y="5152"/>
                  </a:lnTo>
                  <a:lnTo>
                    <a:pt x="7382" y="5229"/>
                  </a:lnTo>
                  <a:lnTo>
                    <a:pt x="6869" y="5280"/>
                  </a:lnTo>
                  <a:lnTo>
                    <a:pt x="6356" y="5306"/>
                  </a:lnTo>
                  <a:lnTo>
                    <a:pt x="5818" y="5331"/>
                  </a:lnTo>
                  <a:lnTo>
                    <a:pt x="5306" y="5306"/>
                  </a:lnTo>
                  <a:lnTo>
                    <a:pt x="4793" y="5280"/>
                  </a:lnTo>
                  <a:lnTo>
                    <a:pt x="4281" y="5229"/>
                  </a:lnTo>
                  <a:lnTo>
                    <a:pt x="3794" y="5152"/>
                  </a:lnTo>
                  <a:lnTo>
                    <a:pt x="3332" y="5049"/>
                  </a:lnTo>
                  <a:lnTo>
                    <a:pt x="2922" y="4921"/>
                  </a:lnTo>
                  <a:lnTo>
                    <a:pt x="2512" y="4767"/>
                  </a:lnTo>
                  <a:lnTo>
                    <a:pt x="2128" y="4614"/>
                  </a:lnTo>
                  <a:lnTo>
                    <a:pt x="1795" y="4460"/>
                  </a:lnTo>
                  <a:lnTo>
                    <a:pt x="1487" y="4255"/>
                  </a:lnTo>
                  <a:lnTo>
                    <a:pt x="1205" y="4075"/>
                  </a:lnTo>
                  <a:lnTo>
                    <a:pt x="975" y="3870"/>
                  </a:lnTo>
                  <a:lnTo>
                    <a:pt x="795" y="3640"/>
                  </a:lnTo>
                  <a:lnTo>
                    <a:pt x="667" y="3409"/>
                  </a:lnTo>
                  <a:lnTo>
                    <a:pt x="590" y="3178"/>
                  </a:lnTo>
                  <a:lnTo>
                    <a:pt x="565" y="2948"/>
                  </a:lnTo>
                  <a:lnTo>
                    <a:pt x="590" y="2743"/>
                  </a:lnTo>
                  <a:lnTo>
                    <a:pt x="641" y="2563"/>
                  </a:lnTo>
                  <a:lnTo>
                    <a:pt x="718" y="2384"/>
                  </a:lnTo>
                  <a:lnTo>
                    <a:pt x="821" y="2205"/>
                  </a:lnTo>
                  <a:lnTo>
                    <a:pt x="975" y="2051"/>
                  </a:lnTo>
                  <a:lnTo>
                    <a:pt x="1128" y="1871"/>
                  </a:lnTo>
                  <a:lnTo>
                    <a:pt x="1333" y="1718"/>
                  </a:lnTo>
                  <a:lnTo>
                    <a:pt x="1564" y="1564"/>
                  </a:lnTo>
                  <a:lnTo>
                    <a:pt x="1795" y="1436"/>
                  </a:lnTo>
                  <a:lnTo>
                    <a:pt x="2077" y="1282"/>
                  </a:lnTo>
                  <a:lnTo>
                    <a:pt x="2359" y="1179"/>
                  </a:lnTo>
                  <a:lnTo>
                    <a:pt x="2666" y="1051"/>
                  </a:lnTo>
                  <a:lnTo>
                    <a:pt x="2974" y="949"/>
                  </a:lnTo>
                  <a:lnTo>
                    <a:pt x="3332" y="846"/>
                  </a:lnTo>
                  <a:lnTo>
                    <a:pt x="4050" y="693"/>
                  </a:lnTo>
                  <a:lnTo>
                    <a:pt x="3973" y="872"/>
                  </a:lnTo>
                  <a:lnTo>
                    <a:pt x="3947" y="1051"/>
                  </a:lnTo>
                  <a:lnTo>
                    <a:pt x="3947" y="1282"/>
                  </a:lnTo>
                  <a:lnTo>
                    <a:pt x="3537" y="1410"/>
                  </a:lnTo>
                  <a:lnTo>
                    <a:pt x="3179" y="1589"/>
                  </a:lnTo>
                  <a:lnTo>
                    <a:pt x="2871" y="1769"/>
                  </a:lnTo>
                  <a:lnTo>
                    <a:pt x="2615" y="1974"/>
                  </a:lnTo>
                  <a:lnTo>
                    <a:pt x="2410" y="2205"/>
                  </a:lnTo>
                  <a:lnTo>
                    <a:pt x="2256" y="2435"/>
                  </a:lnTo>
                  <a:lnTo>
                    <a:pt x="2179" y="2691"/>
                  </a:lnTo>
                  <a:lnTo>
                    <a:pt x="2154" y="2820"/>
                  </a:lnTo>
                  <a:lnTo>
                    <a:pt x="2128" y="2948"/>
                  </a:lnTo>
                  <a:lnTo>
                    <a:pt x="2154" y="3153"/>
                  </a:lnTo>
                  <a:lnTo>
                    <a:pt x="2205" y="3358"/>
                  </a:lnTo>
                  <a:lnTo>
                    <a:pt x="2307" y="3537"/>
                  </a:lnTo>
                  <a:lnTo>
                    <a:pt x="2435" y="3717"/>
                  </a:lnTo>
                  <a:lnTo>
                    <a:pt x="2589" y="3896"/>
                  </a:lnTo>
                  <a:lnTo>
                    <a:pt x="2769" y="4050"/>
                  </a:lnTo>
                  <a:lnTo>
                    <a:pt x="2999" y="4204"/>
                  </a:lnTo>
                  <a:lnTo>
                    <a:pt x="3230" y="4332"/>
                  </a:lnTo>
                  <a:lnTo>
                    <a:pt x="3512" y="4434"/>
                  </a:lnTo>
                  <a:lnTo>
                    <a:pt x="3794" y="4562"/>
                  </a:lnTo>
                  <a:lnTo>
                    <a:pt x="4076" y="4639"/>
                  </a:lnTo>
                  <a:lnTo>
                    <a:pt x="4409" y="4716"/>
                  </a:lnTo>
                  <a:lnTo>
                    <a:pt x="4742" y="4793"/>
                  </a:lnTo>
                  <a:lnTo>
                    <a:pt x="5075" y="4819"/>
                  </a:lnTo>
                  <a:lnTo>
                    <a:pt x="5434" y="4844"/>
                  </a:lnTo>
                  <a:lnTo>
                    <a:pt x="5793" y="4870"/>
                  </a:lnTo>
                  <a:lnTo>
                    <a:pt x="6151" y="4844"/>
                  </a:lnTo>
                  <a:lnTo>
                    <a:pt x="6510" y="4819"/>
                  </a:lnTo>
                  <a:lnTo>
                    <a:pt x="6843" y="4793"/>
                  </a:lnTo>
                  <a:lnTo>
                    <a:pt x="7177" y="4742"/>
                  </a:lnTo>
                  <a:lnTo>
                    <a:pt x="7510" y="4665"/>
                  </a:lnTo>
                  <a:lnTo>
                    <a:pt x="7817" y="4562"/>
                  </a:lnTo>
                  <a:lnTo>
                    <a:pt x="8099" y="4460"/>
                  </a:lnTo>
                  <a:lnTo>
                    <a:pt x="8381" y="4357"/>
                  </a:lnTo>
                  <a:lnTo>
                    <a:pt x="8612" y="4229"/>
                  </a:lnTo>
                  <a:lnTo>
                    <a:pt x="8842" y="4075"/>
                  </a:lnTo>
                  <a:lnTo>
                    <a:pt x="9047" y="3922"/>
                  </a:lnTo>
                  <a:lnTo>
                    <a:pt x="9201" y="3742"/>
                  </a:lnTo>
                  <a:lnTo>
                    <a:pt x="9329" y="3563"/>
                  </a:lnTo>
                  <a:lnTo>
                    <a:pt x="9432" y="3358"/>
                  </a:lnTo>
                  <a:lnTo>
                    <a:pt x="9509" y="3153"/>
                  </a:lnTo>
                  <a:lnTo>
                    <a:pt x="9534" y="2948"/>
                  </a:lnTo>
                  <a:lnTo>
                    <a:pt x="9509" y="2820"/>
                  </a:lnTo>
                  <a:lnTo>
                    <a:pt x="9483" y="2691"/>
                  </a:lnTo>
                  <a:lnTo>
                    <a:pt x="9406" y="2435"/>
                  </a:lnTo>
                  <a:lnTo>
                    <a:pt x="9252" y="2205"/>
                  </a:lnTo>
                  <a:lnTo>
                    <a:pt x="9047" y="1974"/>
                  </a:lnTo>
                  <a:lnTo>
                    <a:pt x="8791" y="1769"/>
                  </a:lnTo>
                  <a:lnTo>
                    <a:pt x="8484" y="1589"/>
                  </a:lnTo>
                  <a:lnTo>
                    <a:pt x="8099" y="1410"/>
                  </a:lnTo>
                  <a:lnTo>
                    <a:pt x="7715" y="1282"/>
                  </a:lnTo>
                  <a:lnTo>
                    <a:pt x="7715" y="1051"/>
                  </a:lnTo>
                  <a:lnTo>
                    <a:pt x="7689" y="872"/>
                  </a:lnTo>
                  <a:lnTo>
                    <a:pt x="7612" y="693"/>
                  </a:lnTo>
                  <a:close/>
                  <a:moveTo>
                    <a:pt x="11098" y="4204"/>
                  </a:moveTo>
                  <a:lnTo>
                    <a:pt x="11098" y="5792"/>
                  </a:lnTo>
                  <a:lnTo>
                    <a:pt x="10893" y="5869"/>
                  </a:lnTo>
                  <a:lnTo>
                    <a:pt x="10688" y="5972"/>
                  </a:lnTo>
                  <a:lnTo>
                    <a:pt x="10483" y="6100"/>
                  </a:lnTo>
                  <a:lnTo>
                    <a:pt x="10278" y="6254"/>
                  </a:lnTo>
                  <a:lnTo>
                    <a:pt x="10098" y="6433"/>
                  </a:lnTo>
                  <a:lnTo>
                    <a:pt x="9919" y="6638"/>
                  </a:lnTo>
                  <a:lnTo>
                    <a:pt x="9560" y="7099"/>
                  </a:lnTo>
                  <a:lnTo>
                    <a:pt x="9227" y="7586"/>
                  </a:lnTo>
                  <a:lnTo>
                    <a:pt x="8945" y="8073"/>
                  </a:lnTo>
                  <a:lnTo>
                    <a:pt x="8689" y="8535"/>
                  </a:lnTo>
                  <a:lnTo>
                    <a:pt x="8484" y="8970"/>
                  </a:lnTo>
                  <a:lnTo>
                    <a:pt x="7869" y="9124"/>
                  </a:lnTo>
                  <a:lnTo>
                    <a:pt x="7202" y="9227"/>
                  </a:lnTo>
                  <a:lnTo>
                    <a:pt x="6536" y="9278"/>
                  </a:lnTo>
                  <a:lnTo>
                    <a:pt x="5818" y="9303"/>
                  </a:lnTo>
                  <a:lnTo>
                    <a:pt x="5306" y="9303"/>
                  </a:lnTo>
                  <a:lnTo>
                    <a:pt x="4793" y="9252"/>
                  </a:lnTo>
                  <a:lnTo>
                    <a:pt x="4281" y="9201"/>
                  </a:lnTo>
                  <a:lnTo>
                    <a:pt x="3794" y="9124"/>
                  </a:lnTo>
                  <a:lnTo>
                    <a:pt x="3332" y="9022"/>
                  </a:lnTo>
                  <a:lnTo>
                    <a:pt x="2922" y="8893"/>
                  </a:lnTo>
                  <a:lnTo>
                    <a:pt x="2512" y="8765"/>
                  </a:lnTo>
                  <a:lnTo>
                    <a:pt x="2128" y="8611"/>
                  </a:lnTo>
                  <a:lnTo>
                    <a:pt x="1795" y="8432"/>
                  </a:lnTo>
                  <a:lnTo>
                    <a:pt x="1487" y="8253"/>
                  </a:lnTo>
                  <a:lnTo>
                    <a:pt x="1205" y="8048"/>
                  </a:lnTo>
                  <a:lnTo>
                    <a:pt x="975" y="7843"/>
                  </a:lnTo>
                  <a:lnTo>
                    <a:pt x="795" y="7612"/>
                  </a:lnTo>
                  <a:lnTo>
                    <a:pt x="667" y="7381"/>
                  </a:lnTo>
                  <a:lnTo>
                    <a:pt x="590" y="7151"/>
                  </a:lnTo>
                  <a:lnTo>
                    <a:pt x="565" y="6920"/>
                  </a:lnTo>
                  <a:lnTo>
                    <a:pt x="565" y="4204"/>
                  </a:lnTo>
                  <a:lnTo>
                    <a:pt x="744" y="4409"/>
                  </a:lnTo>
                  <a:lnTo>
                    <a:pt x="949" y="4562"/>
                  </a:lnTo>
                  <a:lnTo>
                    <a:pt x="1180" y="4742"/>
                  </a:lnTo>
                  <a:lnTo>
                    <a:pt x="1436" y="4895"/>
                  </a:lnTo>
                  <a:lnTo>
                    <a:pt x="1718" y="5049"/>
                  </a:lnTo>
                  <a:lnTo>
                    <a:pt x="2025" y="5177"/>
                  </a:lnTo>
                  <a:lnTo>
                    <a:pt x="2333" y="5306"/>
                  </a:lnTo>
                  <a:lnTo>
                    <a:pt x="2666" y="5434"/>
                  </a:lnTo>
                  <a:lnTo>
                    <a:pt x="2999" y="5536"/>
                  </a:lnTo>
                  <a:lnTo>
                    <a:pt x="3384" y="5613"/>
                  </a:lnTo>
                  <a:lnTo>
                    <a:pt x="3742" y="5690"/>
                  </a:lnTo>
                  <a:lnTo>
                    <a:pt x="4152" y="5767"/>
                  </a:lnTo>
                  <a:lnTo>
                    <a:pt x="4537" y="5818"/>
                  </a:lnTo>
                  <a:lnTo>
                    <a:pt x="4973" y="5844"/>
                  </a:lnTo>
                  <a:lnTo>
                    <a:pt x="5383" y="5869"/>
                  </a:lnTo>
                  <a:lnTo>
                    <a:pt x="5818" y="5895"/>
                  </a:lnTo>
                  <a:lnTo>
                    <a:pt x="6254" y="5869"/>
                  </a:lnTo>
                  <a:lnTo>
                    <a:pt x="6690" y="5844"/>
                  </a:lnTo>
                  <a:lnTo>
                    <a:pt x="7100" y="5818"/>
                  </a:lnTo>
                  <a:lnTo>
                    <a:pt x="7510" y="5767"/>
                  </a:lnTo>
                  <a:lnTo>
                    <a:pt x="7920" y="5690"/>
                  </a:lnTo>
                  <a:lnTo>
                    <a:pt x="8279" y="5613"/>
                  </a:lnTo>
                  <a:lnTo>
                    <a:pt x="8637" y="5536"/>
                  </a:lnTo>
                  <a:lnTo>
                    <a:pt x="8996" y="5434"/>
                  </a:lnTo>
                  <a:lnTo>
                    <a:pt x="9329" y="5306"/>
                  </a:lnTo>
                  <a:lnTo>
                    <a:pt x="9637" y="5177"/>
                  </a:lnTo>
                  <a:lnTo>
                    <a:pt x="9944" y="5049"/>
                  </a:lnTo>
                  <a:lnTo>
                    <a:pt x="10201" y="4895"/>
                  </a:lnTo>
                  <a:lnTo>
                    <a:pt x="10457" y="4742"/>
                  </a:lnTo>
                  <a:lnTo>
                    <a:pt x="10688" y="4562"/>
                  </a:lnTo>
                  <a:lnTo>
                    <a:pt x="10918" y="4409"/>
                  </a:lnTo>
                  <a:lnTo>
                    <a:pt x="11098" y="4204"/>
                  </a:lnTo>
                  <a:close/>
                  <a:moveTo>
                    <a:pt x="11380" y="8253"/>
                  </a:moveTo>
                  <a:lnTo>
                    <a:pt x="11456" y="8278"/>
                  </a:lnTo>
                  <a:lnTo>
                    <a:pt x="11533" y="8330"/>
                  </a:lnTo>
                  <a:lnTo>
                    <a:pt x="11585" y="8406"/>
                  </a:lnTo>
                  <a:lnTo>
                    <a:pt x="11610" y="8483"/>
                  </a:lnTo>
                  <a:lnTo>
                    <a:pt x="11610" y="10969"/>
                  </a:lnTo>
                  <a:lnTo>
                    <a:pt x="11610" y="11046"/>
                  </a:lnTo>
                  <a:lnTo>
                    <a:pt x="11636" y="11123"/>
                  </a:lnTo>
                  <a:lnTo>
                    <a:pt x="11713" y="11174"/>
                  </a:lnTo>
                  <a:lnTo>
                    <a:pt x="11764" y="11226"/>
                  </a:lnTo>
                  <a:lnTo>
                    <a:pt x="11943" y="11226"/>
                  </a:lnTo>
                  <a:lnTo>
                    <a:pt x="11995" y="11200"/>
                  </a:lnTo>
                  <a:lnTo>
                    <a:pt x="12071" y="11149"/>
                  </a:lnTo>
                  <a:lnTo>
                    <a:pt x="12353" y="10867"/>
                  </a:lnTo>
                  <a:lnTo>
                    <a:pt x="12430" y="10815"/>
                  </a:lnTo>
                  <a:lnTo>
                    <a:pt x="12533" y="10790"/>
                  </a:lnTo>
                  <a:lnTo>
                    <a:pt x="12610" y="10815"/>
                  </a:lnTo>
                  <a:lnTo>
                    <a:pt x="12687" y="10867"/>
                  </a:lnTo>
                  <a:lnTo>
                    <a:pt x="12738" y="10944"/>
                  </a:lnTo>
                  <a:lnTo>
                    <a:pt x="12763" y="11046"/>
                  </a:lnTo>
                  <a:lnTo>
                    <a:pt x="12738" y="11123"/>
                  </a:lnTo>
                  <a:lnTo>
                    <a:pt x="12687" y="11200"/>
                  </a:lnTo>
                  <a:lnTo>
                    <a:pt x="11687" y="12199"/>
                  </a:lnTo>
                  <a:lnTo>
                    <a:pt x="11610" y="12302"/>
                  </a:lnTo>
                  <a:lnTo>
                    <a:pt x="11610" y="12404"/>
                  </a:lnTo>
                  <a:lnTo>
                    <a:pt x="11610" y="13455"/>
                  </a:lnTo>
                  <a:lnTo>
                    <a:pt x="11610" y="13532"/>
                  </a:lnTo>
                  <a:lnTo>
                    <a:pt x="11636" y="13609"/>
                  </a:lnTo>
                  <a:lnTo>
                    <a:pt x="11713" y="13660"/>
                  </a:lnTo>
                  <a:lnTo>
                    <a:pt x="11764" y="13711"/>
                  </a:lnTo>
                  <a:lnTo>
                    <a:pt x="11841" y="13737"/>
                  </a:lnTo>
                  <a:lnTo>
                    <a:pt x="11943" y="13711"/>
                  </a:lnTo>
                  <a:lnTo>
                    <a:pt x="11995" y="13686"/>
                  </a:lnTo>
                  <a:lnTo>
                    <a:pt x="12071" y="13635"/>
                  </a:lnTo>
                  <a:lnTo>
                    <a:pt x="12866" y="12840"/>
                  </a:lnTo>
                  <a:lnTo>
                    <a:pt x="12943" y="12789"/>
                  </a:lnTo>
                  <a:lnTo>
                    <a:pt x="13122" y="12789"/>
                  </a:lnTo>
                  <a:lnTo>
                    <a:pt x="13199" y="12840"/>
                  </a:lnTo>
                  <a:lnTo>
                    <a:pt x="13250" y="12917"/>
                  </a:lnTo>
                  <a:lnTo>
                    <a:pt x="13276" y="13019"/>
                  </a:lnTo>
                  <a:lnTo>
                    <a:pt x="13250" y="13096"/>
                  </a:lnTo>
                  <a:lnTo>
                    <a:pt x="13199" y="13173"/>
                  </a:lnTo>
                  <a:lnTo>
                    <a:pt x="11687" y="14685"/>
                  </a:lnTo>
                  <a:lnTo>
                    <a:pt x="11610" y="14788"/>
                  </a:lnTo>
                  <a:lnTo>
                    <a:pt x="11610" y="14890"/>
                  </a:lnTo>
                  <a:lnTo>
                    <a:pt x="11610" y="18068"/>
                  </a:lnTo>
                  <a:lnTo>
                    <a:pt x="11585" y="18145"/>
                  </a:lnTo>
                  <a:lnTo>
                    <a:pt x="11533" y="18222"/>
                  </a:lnTo>
                  <a:lnTo>
                    <a:pt x="11456" y="18273"/>
                  </a:lnTo>
                  <a:lnTo>
                    <a:pt x="11380" y="18299"/>
                  </a:lnTo>
                  <a:lnTo>
                    <a:pt x="11277" y="18273"/>
                  </a:lnTo>
                  <a:lnTo>
                    <a:pt x="11200" y="18222"/>
                  </a:lnTo>
                  <a:lnTo>
                    <a:pt x="11149" y="18145"/>
                  </a:lnTo>
                  <a:lnTo>
                    <a:pt x="11123" y="18068"/>
                  </a:lnTo>
                  <a:lnTo>
                    <a:pt x="11123" y="13891"/>
                  </a:lnTo>
                  <a:lnTo>
                    <a:pt x="11123" y="13788"/>
                  </a:lnTo>
                  <a:lnTo>
                    <a:pt x="11046" y="13686"/>
                  </a:lnTo>
                  <a:lnTo>
                    <a:pt x="9714" y="12328"/>
                  </a:lnTo>
                  <a:lnTo>
                    <a:pt x="9662" y="12251"/>
                  </a:lnTo>
                  <a:lnTo>
                    <a:pt x="9637" y="12174"/>
                  </a:lnTo>
                  <a:lnTo>
                    <a:pt x="9662" y="12097"/>
                  </a:lnTo>
                  <a:lnTo>
                    <a:pt x="9714" y="12020"/>
                  </a:lnTo>
                  <a:lnTo>
                    <a:pt x="9791" y="11969"/>
                  </a:lnTo>
                  <a:lnTo>
                    <a:pt x="9867" y="11943"/>
                  </a:lnTo>
                  <a:lnTo>
                    <a:pt x="9970" y="11969"/>
                  </a:lnTo>
                  <a:lnTo>
                    <a:pt x="10047" y="12020"/>
                  </a:lnTo>
                  <a:lnTo>
                    <a:pt x="10662" y="12635"/>
                  </a:lnTo>
                  <a:lnTo>
                    <a:pt x="10739" y="12686"/>
                  </a:lnTo>
                  <a:lnTo>
                    <a:pt x="10816" y="12712"/>
                  </a:lnTo>
                  <a:lnTo>
                    <a:pt x="10893" y="12712"/>
                  </a:lnTo>
                  <a:lnTo>
                    <a:pt x="10969" y="12686"/>
                  </a:lnTo>
                  <a:lnTo>
                    <a:pt x="11046" y="12661"/>
                  </a:lnTo>
                  <a:lnTo>
                    <a:pt x="11098" y="12584"/>
                  </a:lnTo>
                  <a:lnTo>
                    <a:pt x="11123" y="12533"/>
                  </a:lnTo>
                  <a:lnTo>
                    <a:pt x="11123" y="12430"/>
                  </a:lnTo>
                  <a:lnTo>
                    <a:pt x="11123" y="11482"/>
                  </a:lnTo>
                  <a:lnTo>
                    <a:pt x="11123" y="11379"/>
                  </a:lnTo>
                  <a:lnTo>
                    <a:pt x="11046" y="11302"/>
                  </a:lnTo>
                  <a:lnTo>
                    <a:pt x="10098" y="10329"/>
                  </a:lnTo>
                  <a:lnTo>
                    <a:pt x="10047" y="10252"/>
                  </a:lnTo>
                  <a:lnTo>
                    <a:pt x="10021" y="10175"/>
                  </a:lnTo>
                  <a:lnTo>
                    <a:pt x="10047" y="10072"/>
                  </a:lnTo>
                  <a:lnTo>
                    <a:pt x="10098" y="9995"/>
                  </a:lnTo>
                  <a:lnTo>
                    <a:pt x="10175" y="9944"/>
                  </a:lnTo>
                  <a:lnTo>
                    <a:pt x="10354" y="9944"/>
                  </a:lnTo>
                  <a:lnTo>
                    <a:pt x="10431" y="9995"/>
                  </a:lnTo>
                  <a:lnTo>
                    <a:pt x="10662" y="10252"/>
                  </a:lnTo>
                  <a:lnTo>
                    <a:pt x="10739" y="10303"/>
                  </a:lnTo>
                  <a:lnTo>
                    <a:pt x="10816" y="10329"/>
                  </a:lnTo>
                  <a:lnTo>
                    <a:pt x="10893" y="10329"/>
                  </a:lnTo>
                  <a:lnTo>
                    <a:pt x="10969" y="10303"/>
                  </a:lnTo>
                  <a:lnTo>
                    <a:pt x="11046" y="10252"/>
                  </a:lnTo>
                  <a:lnTo>
                    <a:pt x="11098" y="10200"/>
                  </a:lnTo>
                  <a:lnTo>
                    <a:pt x="11123" y="10124"/>
                  </a:lnTo>
                  <a:lnTo>
                    <a:pt x="11123" y="10047"/>
                  </a:lnTo>
                  <a:lnTo>
                    <a:pt x="11123" y="8483"/>
                  </a:lnTo>
                  <a:lnTo>
                    <a:pt x="11149" y="8406"/>
                  </a:lnTo>
                  <a:lnTo>
                    <a:pt x="11200" y="8330"/>
                  </a:lnTo>
                  <a:lnTo>
                    <a:pt x="11277" y="8278"/>
                  </a:lnTo>
                  <a:lnTo>
                    <a:pt x="11380" y="8253"/>
                  </a:lnTo>
                  <a:close/>
                  <a:moveTo>
                    <a:pt x="5818" y="1"/>
                  </a:moveTo>
                  <a:lnTo>
                    <a:pt x="5229" y="26"/>
                  </a:lnTo>
                  <a:lnTo>
                    <a:pt x="4639" y="52"/>
                  </a:lnTo>
                  <a:lnTo>
                    <a:pt x="4076" y="129"/>
                  </a:lnTo>
                  <a:lnTo>
                    <a:pt x="3537" y="231"/>
                  </a:lnTo>
                  <a:lnTo>
                    <a:pt x="3025" y="359"/>
                  </a:lnTo>
                  <a:lnTo>
                    <a:pt x="2564" y="487"/>
                  </a:lnTo>
                  <a:lnTo>
                    <a:pt x="2102" y="667"/>
                  </a:lnTo>
                  <a:lnTo>
                    <a:pt x="1692" y="846"/>
                  </a:lnTo>
                  <a:lnTo>
                    <a:pt x="1333" y="1051"/>
                  </a:lnTo>
                  <a:lnTo>
                    <a:pt x="1000" y="1282"/>
                  </a:lnTo>
                  <a:lnTo>
                    <a:pt x="693" y="1538"/>
                  </a:lnTo>
                  <a:lnTo>
                    <a:pt x="462" y="1795"/>
                  </a:lnTo>
                  <a:lnTo>
                    <a:pt x="283" y="2051"/>
                  </a:lnTo>
                  <a:lnTo>
                    <a:pt x="129" y="2333"/>
                  </a:lnTo>
                  <a:lnTo>
                    <a:pt x="52" y="2640"/>
                  </a:lnTo>
                  <a:lnTo>
                    <a:pt x="1" y="2948"/>
                  </a:lnTo>
                  <a:lnTo>
                    <a:pt x="1" y="13532"/>
                  </a:lnTo>
                  <a:lnTo>
                    <a:pt x="26" y="13660"/>
                  </a:lnTo>
                  <a:lnTo>
                    <a:pt x="103" y="13737"/>
                  </a:lnTo>
                  <a:lnTo>
                    <a:pt x="180" y="13788"/>
                  </a:lnTo>
                  <a:lnTo>
                    <a:pt x="283" y="13814"/>
                  </a:lnTo>
                  <a:lnTo>
                    <a:pt x="385" y="13788"/>
                  </a:lnTo>
                  <a:lnTo>
                    <a:pt x="488" y="13737"/>
                  </a:lnTo>
                  <a:lnTo>
                    <a:pt x="539" y="13660"/>
                  </a:lnTo>
                  <a:lnTo>
                    <a:pt x="565" y="13532"/>
                  </a:lnTo>
                  <a:lnTo>
                    <a:pt x="565" y="9995"/>
                  </a:lnTo>
                  <a:lnTo>
                    <a:pt x="770" y="10200"/>
                  </a:lnTo>
                  <a:lnTo>
                    <a:pt x="1000" y="10380"/>
                  </a:lnTo>
                  <a:lnTo>
                    <a:pt x="1231" y="10559"/>
                  </a:lnTo>
                  <a:lnTo>
                    <a:pt x="1513" y="10713"/>
                  </a:lnTo>
                  <a:lnTo>
                    <a:pt x="1769" y="10867"/>
                  </a:lnTo>
                  <a:lnTo>
                    <a:pt x="2077" y="10995"/>
                  </a:lnTo>
                  <a:lnTo>
                    <a:pt x="2666" y="11200"/>
                  </a:lnTo>
                  <a:lnTo>
                    <a:pt x="3307" y="11379"/>
                  </a:lnTo>
                  <a:lnTo>
                    <a:pt x="3947" y="11507"/>
                  </a:lnTo>
                  <a:lnTo>
                    <a:pt x="4563" y="11610"/>
                  </a:lnTo>
                  <a:lnTo>
                    <a:pt x="5152" y="11661"/>
                  </a:lnTo>
                  <a:lnTo>
                    <a:pt x="5254" y="11636"/>
                  </a:lnTo>
                  <a:lnTo>
                    <a:pt x="5357" y="11584"/>
                  </a:lnTo>
                  <a:lnTo>
                    <a:pt x="5408" y="11507"/>
                  </a:lnTo>
                  <a:lnTo>
                    <a:pt x="5434" y="11405"/>
                  </a:lnTo>
                  <a:lnTo>
                    <a:pt x="5434" y="11277"/>
                  </a:lnTo>
                  <a:lnTo>
                    <a:pt x="5383" y="11200"/>
                  </a:lnTo>
                  <a:lnTo>
                    <a:pt x="5280" y="11123"/>
                  </a:lnTo>
                  <a:lnTo>
                    <a:pt x="5178" y="11097"/>
                  </a:lnTo>
                  <a:lnTo>
                    <a:pt x="4691" y="11072"/>
                  </a:lnTo>
                  <a:lnTo>
                    <a:pt x="4229" y="10995"/>
                  </a:lnTo>
                  <a:lnTo>
                    <a:pt x="3794" y="10918"/>
                  </a:lnTo>
                  <a:lnTo>
                    <a:pt x="3358" y="10841"/>
                  </a:lnTo>
                  <a:lnTo>
                    <a:pt x="2974" y="10713"/>
                  </a:lnTo>
                  <a:lnTo>
                    <a:pt x="2589" y="10610"/>
                  </a:lnTo>
                  <a:lnTo>
                    <a:pt x="2230" y="10457"/>
                  </a:lnTo>
                  <a:lnTo>
                    <a:pt x="1897" y="10303"/>
                  </a:lnTo>
                  <a:lnTo>
                    <a:pt x="1615" y="10149"/>
                  </a:lnTo>
                  <a:lnTo>
                    <a:pt x="1333" y="9970"/>
                  </a:lnTo>
                  <a:lnTo>
                    <a:pt x="1103" y="9765"/>
                  </a:lnTo>
                  <a:lnTo>
                    <a:pt x="923" y="9585"/>
                  </a:lnTo>
                  <a:lnTo>
                    <a:pt x="770" y="9380"/>
                  </a:lnTo>
                  <a:lnTo>
                    <a:pt x="667" y="9175"/>
                  </a:lnTo>
                  <a:lnTo>
                    <a:pt x="590" y="8945"/>
                  </a:lnTo>
                  <a:lnTo>
                    <a:pt x="565" y="8740"/>
                  </a:lnTo>
                  <a:lnTo>
                    <a:pt x="565" y="8201"/>
                  </a:lnTo>
                  <a:lnTo>
                    <a:pt x="744" y="8381"/>
                  </a:lnTo>
                  <a:lnTo>
                    <a:pt x="949" y="8560"/>
                  </a:lnTo>
                  <a:lnTo>
                    <a:pt x="1180" y="8714"/>
                  </a:lnTo>
                  <a:lnTo>
                    <a:pt x="1436" y="8868"/>
                  </a:lnTo>
                  <a:lnTo>
                    <a:pt x="1718" y="9022"/>
                  </a:lnTo>
                  <a:lnTo>
                    <a:pt x="2025" y="9150"/>
                  </a:lnTo>
                  <a:lnTo>
                    <a:pt x="2333" y="9278"/>
                  </a:lnTo>
                  <a:lnTo>
                    <a:pt x="2666" y="9406"/>
                  </a:lnTo>
                  <a:lnTo>
                    <a:pt x="2999" y="9508"/>
                  </a:lnTo>
                  <a:lnTo>
                    <a:pt x="3384" y="9585"/>
                  </a:lnTo>
                  <a:lnTo>
                    <a:pt x="3742" y="9662"/>
                  </a:lnTo>
                  <a:lnTo>
                    <a:pt x="4152" y="9739"/>
                  </a:lnTo>
                  <a:lnTo>
                    <a:pt x="4537" y="9790"/>
                  </a:lnTo>
                  <a:lnTo>
                    <a:pt x="4973" y="9842"/>
                  </a:lnTo>
                  <a:lnTo>
                    <a:pt x="5383" y="9842"/>
                  </a:lnTo>
                  <a:lnTo>
                    <a:pt x="5818" y="9867"/>
                  </a:lnTo>
                  <a:lnTo>
                    <a:pt x="6459" y="9842"/>
                  </a:lnTo>
                  <a:lnTo>
                    <a:pt x="7048" y="9790"/>
                  </a:lnTo>
                  <a:lnTo>
                    <a:pt x="7663" y="9713"/>
                  </a:lnTo>
                  <a:lnTo>
                    <a:pt x="8227" y="9611"/>
                  </a:lnTo>
                  <a:lnTo>
                    <a:pt x="7971" y="10277"/>
                  </a:lnTo>
                  <a:lnTo>
                    <a:pt x="7792" y="10944"/>
                  </a:lnTo>
                  <a:lnTo>
                    <a:pt x="7151" y="11046"/>
                  </a:lnTo>
                  <a:lnTo>
                    <a:pt x="6459" y="11097"/>
                  </a:lnTo>
                  <a:lnTo>
                    <a:pt x="6356" y="11123"/>
                  </a:lnTo>
                  <a:lnTo>
                    <a:pt x="6280" y="11200"/>
                  </a:lnTo>
                  <a:lnTo>
                    <a:pt x="6228" y="11277"/>
                  </a:lnTo>
                  <a:lnTo>
                    <a:pt x="6203" y="11405"/>
                  </a:lnTo>
                  <a:lnTo>
                    <a:pt x="6228" y="11507"/>
                  </a:lnTo>
                  <a:lnTo>
                    <a:pt x="6280" y="11584"/>
                  </a:lnTo>
                  <a:lnTo>
                    <a:pt x="6382" y="11636"/>
                  </a:lnTo>
                  <a:lnTo>
                    <a:pt x="6485" y="11661"/>
                  </a:lnTo>
                  <a:lnTo>
                    <a:pt x="6895" y="11636"/>
                  </a:lnTo>
                  <a:lnTo>
                    <a:pt x="7663" y="11533"/>
                  </a:lnTo>
                  <a:lnTo>
                    <a:pt x="7612" y="11917"/>
                  </a:lnTo>
                  <a:lnTo>
                    <a:pt x="7587" y="12276"/>
                  </a:lnTo>
                  <a:lnTo>
                    <a:pt x="7612" y="12609"/>
                  </a:lnTo>
                  <a:lnTo>
                    <a:pt x="7663" y="12943"/>
                  </a:lnTo>
                  <a:lnTo>
                    <a:pt x="7715" y="13250"/>
                  </a:lnTo>
                  <a:lnTo>
                    <a:pt x="7817" y="13558"/>
                  </a:lnTo>
                  <a:lnTo>
                    <a:pt x="7945" y="13865"/>
                  </a:lnTo>
                  <a:lnTo>
                    <a:pt x="8099" y="14147"/>
                  </a:lnTo>
                  <a:lnTo>
                    <a:pt x="8253" y="14429"/>
                  </a:lnTo>
                  <a:lnTo>
                    <a:pt x="8432" y="14685"/>
                  </a:lnTo>
                  <a:lnTo>
                    <a:pt x="8663" y="14916"/>
                  </a:lnTo>
                  <a:lnTo>
                    <a:pt x="8868" y="15147"/>
                  </a:lnTo>
                  <a:lnTo>
                    <a:pt x="9124" y="15352"/>
                  </a:lnTo>
                  <a:lnTo>
                    <a:pt x="9381" y="15531"/>
                  </a:lnTo>
                  <a:lnTo>
                    <a:pt x="9662" y="15685"/>
                  </a:lnTo>
                  <a:lnTo>
                    <a:pt x="9970" y="15839"/>
                  </a:lnTo>
                  <a:lnTo>
                    <a:pt x="10252" y="15941"/>
                  </a:lnTo>
                  <a:lnTo>
                    <a:pt x="10585" y="16018"/>
                  </a:lnTo>
                  <a:lnTo>
                    <a:pt x="10585" y="16889"/>
                  </a:lnTo>
                  <a:lnTo>
                    <a:pt x="10406" y="17043"/>
                  </a:lnTo>
                  <a:lnTo>
                    <a:pt x="10201" y="17197"/>
                  </a:lnTo>
                  <a:lnTo>
                    <a:pt x="9996" y="17325"/>
                  </a:lnTo>
                  <a:lnTo>
                    <a:pt x="9739" y="17453"/>
                  </a:lnTo>
                  <a:lnTo>
                    <a:pt x="9227" y="17684"/>
                  </a:lnTo>
                  <a:lnTo>
                    <a:pt x="8637" y="17889"/>
                  </a:lnTo>
                  <a:lnTo>
                    <a:pt x="7997" y="18042"/>
                  </a:lnTo>
                  <a:lnTo>
                    <a:pt x="7305" y="18171"/>
                  </a:lnTo>
                  <a:lnTo>
                    <a:pt x="6587" y="18248"/>
                  </a:lnTo>
                  <a:lnTo>
                    <a:pt x="5818" y="18273"/>
                  </a:lnTo>
                  <a:lnTo>
                    <a:pt x="5306" y="18248"/>
                  </a:lnTo>
                  <a:lnTo>
                    <a:pt x="4793" y="18222"/>
                  </a:lnTo>
                  <a:lnTo>
                    <a:pt x="4281" y="18171"/>
                  </a:lnTo>
                  <a:lnTo>
                    <a:pt x="3794" y="18068"/>
                  </a:lnTo>
                  <a:lnTo>
                    <a:pt x="3332" y="17966"/>
                  </a:lnTo>
                  <a:lnTo>
                    <a:pt x="2922" y="17863"/>
                  </a:lnTo>
                  <a:lnTo>
                    <a:pt x="2512" y="17709"/>
                  </a:lnTo>
                  <a:lnTo>
                    <a:pt x="2128" y="17556"/>
                  </a:lnTo>
                  <a:lnTo>
                    <a:pt x="1795" y="17402"/>
                  </a:lnTo>
                  <a:lnTo>
                    <a:pt x="1487" y="17197"/>
                  </a:lnTo>
                  <a:lnTo>
                    <a:pt x="1205" y="17017"/>
                  </a:lnTo>
                  <a:lnTo>
                    <a:pt x="975" y="16812"/>
                  </a:lnTo>
                  <a:lnTo>
                    <a:pt x="795" y="16582"/>
                  </a:lnTo>
                  <a:lnTo>
                    <a:pt x="667" y="16351"/>
                  </a:lnTo>
                  <a:lnTo>
                    <a:pt x="590" y="16120"/>
                  </a:lnTo>
                  <a:lnTo>
                    <a:pt x="565" y="15890"/>
                  </a:lnTo>
                  <a:lnTo>
                    <a:pt x="565" y="14839"/>
                  </a:lnTo>
                  <a:lnTo>
                    <a:pt x="539" y="14737"/>
                  </a:lnTo>
                  <a:lnTo>
                    <a:pt x="488" y="14634"/>
                  </a:lnTo>
                  <a:lnTo>
                    <a:pt x="385" y="14583"/>
                  </a:lnTo>
                  <a:lnTo>
                    <a:pt x="283" y="14557"/>
                  </a:lnTo>
                  <a:lnTo>
                    <a:pt x="180" y="14583"/>
                  </a:lnTo>
                  <a:lnTo>
                    <a:pt x="103" y="14634"/>
                  </a:lnTo>
                  <a:lnTo>
                    <a:pt x="26" y="14737"/>
                  </a:lnTo>
                  <a:lnTo>
                    <a:pt x="1" y="14839"/>
                  </a:lnTo>
                  <a:lnTo>
                    <a:pt x="1" y="15890"/>
                  </a:lnTo>
                  <a:lnTo>
                    <a:pt x="52" y="16197"/>
                  </a:lnTo>
                  <a:lnTo>
                    <a:pt x="129" y="16479"/>
                  </a:lnTo>
                  <a:lnTo>
                    <a:pt x="283" y="16761"/>
                  </a:lnTo>
                  <a:lnTo>
                    <a:pt x="462" y="17043"/>
                  </a:lnTo>
                  <a:lnTo>
                    <a:pt x="693" y="17299"/>
                  </a:lnTo>
                  <a:lnTo>
                    <a:pt x="1000" y="17530"/>
                  </a:lnTo>
                  <a:lnTo>
                    <a:pt x="1333" y="17761"/>
                  </a:lnTo>
                  <a:lnTo>
                    <a:pt x="1692" y="17966"/>
                  </a:lnTo>
                  <a:lnTo>
                    <a:pt x="2102" y="18171"/>
                  </a:lnTo>
                  <a:lnTo>
                    <a:pt x="2564" y="18324"/>
                  </a:lnTo>
                  <a:lnTo>
                    <a:pt x="3025" y="18478"/>
                  </a:lnTo>
                  <a:lnTo>
                    <a:pt x="3537" y="18606"/>
                  </a:lnTo>
                  <a:lnTo>
                    <a:pt x="4076" y="18683"/>
                  </a:lnTo>
                  <a:lnTo>
                    <a:pt x="4639" y="18760"/>
                  </a:lnTo>
                  <a:lnTo>
                    <a:pt x="5229" y="18811"/>
                  </a:lnTo>
                  <a:lnTo>
                    <a:pt x="6536" y="18811"/>
                  </a:lnTo>
                  <a:lnTo>
                    <a:pt x="7228" y="18734"/>
                  </a:lnTo>
                  <a:lnTo>
                    <a:pt x="7894" y="18632"/>
                  </a:lnTo>
                  <a:lnTo>
                    <a:pt x="8535" y="18504"/>
                  </a:lnTo>
                  <a:lnTo>
                    <a:pt x="9124" y="18324"/>
                  </a:lnTo>
                  <a:lnTo>
                    <a:pt x="9662" y="18119"/>
                  </a:lnTo>
                  <a:lnTo>
                    <a:pt x="10149" y="17863"/>
                  </a:lnTo>
                  <a:lnTo>
                    <a:pt x="10585" y="17607"/>
                  </a:lnTo>
                  <a:lnTo>
                    <a:pt x="10585" y="18068"/>
                  </a:lnTo>
                  <a:lnTo>
                    <a:pt x="10611" y="18222"/>
                  </a:lnTo>
                  <a:lnTo>
                    <a:pt x="10636" y="18350"/>
                  </a:lnTo>
                  <a:lnTo>
                    <a:pt x="10713" y="18504"/>
                  </a:lnTo>
                  <a:lnTo>
                    <a:pt x="10816" y="18606"/>
                  </a:lnTo>
                  <a:lnTo>
                    <a:pt x="10918" y="18709"/>
                  </a:lnTo>
                  <a:lnTo>
                    <a:pt x="11072" y="18786"/>
                  </a:lnTo>
                  <a:lnTo>
                    <a:pt x="11200" y="18837"/>
                  </a:lnTo>
                  <a:lnTo>
                    <a:pt x="11533" y="18837"/>
                  </a:lnTo>
                  <a:lnTo>
                    <a:pt x="11661" y="18786"/>
                  </a:lnTo>
                  <a:lnTo>
                    <a:pt x="11815" y="18709"/>
                  </a:lnTo>
                  <a:lnTo>
                    <a:pt x="11918" y="18606"/>
                  </a:lnTo>
                  <a:lnTo>
                    <a:pt x="12020" y="18504"/>
                  </a:lnTo>
                  <a:lnTo>
                    <a:pt x="12097" y="18350"/>
                  </a:lnTo>
                  <a:lnTo>
                    <a:pt x="12148" y="18222"/>
                  </a:lnTo>
                  <a:lnTo>
                    <a:pt x="12148" y="18068"/>
                  </a:lnTo>
                  <a:lnTo>
                    <a:pt x="12148" y="16018"/>
                  </a:lnTo>
                  <a:lnTo>
                    <a:pt x="12482" y="15941"/>
                  </a:lnTo>
                  <a:lnTo>
                    <a:pt x="12789" y="15839"/>
                  </a:lnTo>
                  <a:lnTo>
                    <a:pt x="13071" y="15685"/>
                  </a:lnTo>
                  <a:lnTo>
                    <a:pt x="13353" y="15531"/>
                  </a:lnTo>
                  <a:lnTo>
                    <a:pt x="13609" y="15352"/>
                  </a:lnTo>
                  <a:lnTo>
                    <a:pt x="13865" y="15147"/>
                  </a:lnTo>
                  <a:lnTo>
                    <a:pt x="14096" y="14916"/>
                  </a:lnTo>
                  <a:lnTo>
                    <a:pt x="14301" y="14685"/>
                  </a:lnTo>
                  <a:lnTo>
                    <a:pt x="14480" y="14429"/>
                  </a:lnTo>
                  <a:lnTo>
                    <a:pt x="14660" y="14147"/>
                  </a:lnTo>
                  <a:lnTo>
                    <a:pt x="14788" y="13865"/>
                  </a:lnTo>
                  <a:lnTo>
                    <a:pt x="14916" y="13558"/>
                  </a:lnTo>
                  <a:lnTo>
                    <a:pt x="15019" y="13250"/>
                  </a:lnTo>
                  <a:lnTo>
                    <a:pt x="15070" y="12943"/>
                  </a:lnTo>
                  <a:lnTo>
                    <a:pt x="15121" y="12609"/>
                  </a:lnTo>
                  <a:lnTo>
                    <a:pt x="15147" y="12276"/>
                  </a:lnTo>
                  <a:lnTo>
                    <a:pt x="15121" y="12020"/>
                  </a:lnTo>
                  <a:lnTo>
                    <a:pt x="15096" y="11764"/>
                  </a:lnTo>
                  <a:lnTo>
                    <a:pt x="15019" y="11200"/>
                  </a:lnTo>
                  <a:lnTo>
                    <a:pt x="14865" y="10610"/>
                  </a:lnTo>
                  <a:lnTo>
                    <a:pt x="14634" y="9970"/>
                  </a:lnTo>
                  <a:lnTo>
                    <a:pt x="14404" y="9303"/>
                  </a:lnTo>
                  <a:lnTo>
                    <a:pt x="14096" y="8663"/>
                  </a:lnTo>
                  <a:lnTo>
                    <a:pt x="13789" y="8048"/>
                  </a:lnTo>
                  <a:lnTo>
                    <a:pt x="13430" y="7458"/>
                  </a:lnTo>
                  <a:lnTo>
                    <a:pt x="13353" y="7381"/>
                  </a:lnTo>
                  <a:lnTo>
                    <a:pt x="13250" y="7330"/>
                  </a:lnTo>
                  <a:lnTo>
                    <a:pt x="13148" y="7330"/>
                  </a:lnTo>
                  <a:lnTo>
                    <a:pt x="13045" y="7381"/>
                  </a:lnTo>
                  <a:lnTo>
                    <a:pt x="12968" y="7458"/>
                  </a:lnTo>
                  <a:lnTo>
                    <a:pt x="12917" y="7535"/>
                  </a:lnTo>
                  <a:lnTo>
                    <a:pt x="12917" y="7638"/>
                  </a:lnTo>
                  <a:lnTo>
                    <a:pt x="12968" y="7740"/>
                  </a:lnTo>
                  <a:lnTo>
                    <a:pt x="13302" y="8304"/>
                  </a:lnTo>
                  <a:lnTo>
                    <a:pt x="13609" y="8893"/>
                  </a:lnTo>
                  <a:lnTo>
                    <a:pt x="13865" y="9508"/>
                  </a:lnTo>
                  <a:lnTo>
                    <a:pt x="14122" y="10124"/>
                  </a:lnTo>
                  <a:lnTo>
                    <a:pt x="14301" y="10713"/>
                  </a:lnTo>
                  <a:lnTo>
                    <a:pt x="14455" y="11277"/>
                  </a:lnTo>
                  <a:lnTo>
                    <a:pt x="14557" y="11815"/>
                  </a:lnTo>
                  <a:lnTo>
                    <a:pt x="14583" y="12276"/>
                  </a:lnTo>
                  <a:lnTo>
                    <a:pt x="14583" y="12533"/>
                  </a:lnTo>
                  <a:lnTo>
                    <a:pt x="14532" y="12814"/>
                  </a:lnTo>
                  <a:lnTo>
                    <a:pt x="14480" y="13096"/>
                  </a:lnTo>
                  <a:lnTo>
                    <a:pt x="14404" y="13353"/>
                  </a:lnTo>
                  <a:lnTo>
                    <a:pt x="14301" y="13609"/>
                  </a:lnTo>
                  <a:lnTo>
                    <a:pt x="14199" y="13840"/>
                  </a:lnTo>
                  <a:lnTo>
                    <a:pt x="14045" y="14070"/>
                  </a:lnTo>
                  <a:lnTo>
                    <a:pt x="13891" y="14301"/>
                  </a:lnTo>
                  <a:lnTo>
                    <a:pt x="13737" y="14506"/>
                  </a:lnTo>
                  <a:lnTo>
                    <a:pt x="13532" y="14685"/>
                  </a:lnTo>
                  <a:lnTo>
                    <a:pt x="13353" y="14865"/>
                  </a:lnTo>
                  <a:lnTo>
                    <a:pt x="13122" y="15018"/>
                  </a:lnTo>
                  <a:lnTo>
                    <a:pt x="12892" y="15147"/>
                  </a:lnTo>
                  <a:lnTo>
                    <a:pt x="12661" y="15275"/>
                  </a:lnTo>
                  <a:lnTo>
                    <a:pt x="12405" y="15377"/>
                  </a:lnTo>
                  <a:lnTo>
                    <a:pt x="12148" y="15454"/>
                  </a:lnTo>
                  <a:lnTo>
                    <a:pt x="12148" y="15018"/>
                  </a:lnTo>
                  <a:lnTo>
                    <a:pt x="13584" y="13558"/>
                  </a:lnTo>
                  <a:lnTo>
                    <a:pt x="13686" y="13455"/>
                  </a:lnTo>
                  <a:lnTo>
                    <a:pt x="13763" y="13301"/>
                  </a:lnTo>
                  <a:lnTo>
                    <a:pt x="13814" y="13173"/>
                  </a:lnTo>
                  <a:lnTo>
                    <a:pt x="13814" y="13019"/>
                  </a:lnTo>
                  <a:lnTo>
                    <a:pt x="13814" y="12840"/>
                  </a:lnTo>
                  <a:lnTo>
                    <a:pt x="13763" y="12712"/>
                  </a:lnTo>
                  <a:lnTo>
                    <a:pt x="13686" y="12584"/>
                  </a:lnTo>
                  <a:lnTo>
                    <a:pt x="13584" y="12456"/>
                  </a:lnTo>
                  <a:lnTo>
                    <a:pt x="13481" y="12353"/>
                  </a:lnTo>
                  <a:lnTo>
                    <a:pt x="13353" y="12276"/>
                  </a:lnTo>
                  <a:lnTo>
                    <a:pt x="13199" y="12251"/>
                  </a:lnTo>
                  <a:lnTo>
                    <a:pt x="13045" y="12225"/>
                  </a:lnTo>
                  <a:lnTo>
                    <a:pt x="12892" y="12251"/>
                  </a:lnTo>
                  <a:lnTo>
                    <a:pt x="12738" y="12276"/>
                  </a:lnTo>
                  <a:lnTo>
                    <a:pt x="12610" y="12353"/>
                  </a:lnTo>
                  <a:lnTo>
                    <a:pt x="12482" y="12456"/>
                  </a:lnTo>
                  <a:lnTo>
                    <a:pt x="12148" y="12789"/>
                  </a:lnTo>
                  <a:lnTo>
                    <a:pt x="12148" y="12507"/>
                  </a:lnTo>
                  <a:lnTo>
                    <a:pt x="13071" y="11584"/>
                  </a:lnTo>
                  <a:lnTo>
                    <a:pt x="13173" y="11456"/>
                  </a:lnTo>
                  <a:lnTo>
                    <a:pt x="13250" y="11328"/>
                  </a:lnTo>
                  <a:lnTo>
                    <a:pt x="13302" y="11174"/>
                  </a:lnTo>
                  <a:lnTo>
                    <a:pt x="13302" y="11046"/>
                  </a:lnTo>
                  <a:lnTo>
                    <a:pt x="13302" y="10892"/>
                  </a:lnTo>
                  <a:lnTo>
                    <a:pt x="13250" y="10739"/>
                  </a:lnTo>
                  <a:lnTo>
                    <a:pt x="13173" y="10610"/>
                  </a:lnTo>
                  <a:lnTo>
                    <a:pt x="13071" y="10482"/>
                  </a:lnTo>
                  <a:lnTo>
                    <a:pt x="12968" y="10405"/>
                  </a:lnTo>
                  <a:lnTo>
                    <a:pt x="12866" y="10329"/>
                  </a:lnTo>
                  <a:lnTo>
                    <a:pt x="12738" y="10277"/>
                  </a:lnTo>
                  <a:lnTo>
                    <a:pt x="12635" y="10252"/>
                  </a:lnTo>
                  <a:lnTo>
                    <a:pt x="12379" y="10252"/>
                  </a:lnTo>
                  <a:lnTo>
                    <a:pt x="12276" y="10303"/>
                  </a:lnTo>
                  <a:lnTo>
                    <a:pt x="12148" y="10329"/>
                  </a:lnTo>
                  <a:lnTo>
                    <a:pt x="12148" y="8483"/>
                  </a:lnTo>
                  <a:lnTo>
                    <a:pt x="12148" y="8330"/>
                  </a:lnTo>
                  <a:lnTo>
                    <a:pt x="12097" y="8201"/>
                  </a:lnTo>
                  <a:lnTo>
                    <a:pt x="12020" y="8048"/>
                  </a:lnTo>
                  <a:lnTo>
                    <a:pt x="11918" y="7945"/>
                  </a:lnTo>
                  <a:lnTo>
                    <a:pt x="11815" y="7843"/>
                  </a:lnTo>
                  <a:lnTo>
                    <a:pt x="11661" y="7766"/>
                  </a:lnTo>
                  <a:lnTo>
                    <a:pt x="11533" y="7715"/>
                  </a:lnTo>
                  <a:lnTo>
                    <a:pt x="11200" y="7715"/>
                  </a:lnTo>
                  <a:lnTo>
                    <a:pt x="11072" y="7766"/>
                  </a:lnTo>
                  <a:lnTo>
                    <a:pt x="10918" y="7843"/>
                  </a:lnTo>
                  <a:lnTo>
                    <a:pt x="10816" y="7945"/>
                  </a:lnTo>
                  <a:lnTo>
                    <a:pt x="10713" y="8048"/>
                  </a:lnTo>
                  <a:lnTo>
                    <a:pt x="10636" y="8201"/>
                  </a:lnTo>
                  <a:lnTo>
                    <a:pt x="10611" y="8330"/>
                  </a:lnTo>
                  <a:lnTo>
                    <a:pt x="10585" y="8483"/>
                  </a:lnTo>
                  <a:lnTo>
                    <a:pt x="10585" y="9457"/>
                  </a:lnTo>
                  <a:lnTo>
                    <a:pt x="10483" y="9406"/>
                  </a:lnTo>
                  <a:lnTo>
                    <a:pt x="10354" y="9380"/>
                  </a:lnTo>
                  <a:lnTo>
                    <a:pt x="10252" y="9380"/>
                  </a:lnTo>
                  <a:lnTo>
                    <a:pt x="10124" y="9406"/>
                  </a:lnTo>
                  <a:lnTo>
                    <a:pt x="10021" y="9432"/>
                  </a:lnTo>
                  <a:lnTo>
                    <a:pt x="9893" y="9457"/>
                  </a:lnTo>
                  <a:lnTo>
                    <a:pt x="9791" y="9534"/>
                  </a:lnTo>
                  <a:lnTo>
                    <a:pt x="9714" y="9611"/>
                  </a:lnTo>
                  <a:lnTo>
                    <a:pt x="9611" y="9739"/>
                  </a:lnTo>
                  <a:lnTo>
                    <a:pt x="9534" y="9867"/>
                  </a:lnTo>
                  <a:lnTo>
                    <a:pt x="9483" y="10021"/>
                  </a:lnTo>
                  <a:lnTo>
                    <a:pt x="9483" y="10175"/>
                  </a:lnTo>
                  <a:lnTo>
                    <a:pt x="9483" y="10329"/>
                  </a:lnTo>
                  <a:lnTo>
                    <a:pt x="9534" y="10457"/>
                  </a:lnTo>
                  <a:lnTo>
                    <a:pt x="9611" y="10610"/>
                  </a:lnTo>
                  <a:lnTo>
                    <a:pt x="9714" y="10713"/>
                  </a:lnTo>
                  <a:lnTo>
                    <a:pt x="10585" y="11610"/>
                  </a:lnTo>
                  <a:lnTo>
                    <a:pt x="10585" y="11764"/>
                  </a:lnTo>
                  <a:lnTo>
                    <a:pt x="10431" y="11610"/>
                  </a:lnTo>
                  <a:lnTo>
                    <a:pt x="10303" y="11533"/>
                  </a:lnTo>
                  <a:lnTo>
                    <a:pt x="10175" y="11456"/>
                  </a:lnTo>
                  <a:lnTo>
                    <a:pt x="10021" y="11405"/>
                  </a:lnTo>
                  <a:lnTo>
                    <a:pt x="9867" y="11379"/>
                  </a:lnTo>
                  <a:lnTo>
                    <a:pt x="9714" y="11405"/>
                  </a:lnTo>
                  <a:lnTo>
                    <a:pt x="9560" y="11456"/>
                  </a:lnTo>
                  <a:lnTo>
                    <a:pt x="9432" y="11533"/>
                  </a:lnTo>
                  <a:lnTo>
                    <a:pt x="9329" y="11610"/>
                  </a:lnTo>
                  <a:lnTo>
                    <a:pt x="9227" y="11738"/>
                  </a:lnTo>
                  <a:lnTo>
                    <a:pt x="9150" y="11866"/>
                  </a:lnTo>
                  <a:lnTo>
                    <a:pt x="9099" y="12020"/>
                  </a:lnTo>
                  <a:lnTo>
                    <a:pt x="9099" y="12174"/>
                  </a:lnTo>
                  <a:lnTo>
                    <a:pt x="9099" y="12328"/>
                  </a:lnTo>
                  <a:lnTo>
                    <a:pt x="9150" y="12481"/>
                  </a:lnTo>
                  <a:lnTo>
                    <a:pt x="9227" y="12609"/>
                  </a:lnTo>
                  <a:lnTo>
                    <a:pt x="9329" y="12738"/>
                  </a:lnTo>
                  <a:lnTo>
                    <a:pt x="10585" y="13993"/>
                  </a:lnTo>
                  <a:lnTo>
                    <a:pt x="10585" y="15454"/>
                  </a:lnTo>
                  <a:lnTo>
                    <a:pt x="10329" y="15377"/>
                  </a:lnTo>
                  <a:lnTo>
                    <a:pt x="10073" y="15275"/>
                  </a:lnTo>
                  <a:lnTo>
                    <a:pt x="9842" y="15147"/>
                  </a:lnTo>
                  <a:lnTo>
                    <a:pt x="9611" y="15018"/>
                  </a:lnTo>
                  <a:lnTo>
                    <a:pt x="9406" y="14865"/>
                  </a:lnTo>
                  <a:lnTo>
                    <a:pt x="9201" y="14685"/>
                  </a:lnTo>
                  <a:lnTo>
                    <a:pt x="9022" y="14506"/>
                  </a:lnTo>
                  <a:lnTo>
                    <a:pt x="8842" y="14301"/>
                  </a:lnTo>
                  <a:lnTo>
                    <a:pt x="8689" y="14070"/>
                  </a:lnTo>
                  <a:lnTo>
                    <a:pt x="8560" y="13840"/>
                  </a:lnTo>
                  <a:lnTo>
                    <a:pt x="8432" y="13609"/>
                  </a:lnTo>
                  <a:lnTo>
                    <a:pt x="8330" y="13353"/>
                  </a:lnTo>
                  <a:lnTo>
                    <a:pt x="8253" y="13096"/>
                  </a:lnTo>
                  <a:lnTo>
                    <a:pt x="8202" y="12814"/>
                  </a:lnTo>
                  <a:lnTo>
                    <a:pt x="8176" y="12533"/>
                  </a:lnTo>
                  <a:lnTo>
                    <a:pt x="8150" y="12276"/>
                  </a:lnTo>
                  <a:lnTo>
                    <a:pt x="8150" y="12046"/>
                  </a:lnTo>
                  <a:lnTo>
                    <a:pt x="8176" y="11789"/>
                  </a:lnTo>
                  <a:lnTo>
                    <a:pt x="8279" y="11251"/>
                  </a:lnTo>
                  <a:lnTo>
                    <a:pt x="8279" y="11226"/>
                  </a:lnTo>
                  <a:lnTo>
                    <a:pt x="8484" y="10534"/>
                  </a:lnTo>
                  <a:lnTo>
                    <a:pt x="8714" y="9842"/>
                  </a:lnTo>
                  <a:lnTo>
                    <a:pt x="8996" y="9175"/>
                  </a:lnTo>
                  <a:lnTo>
                    <a:pt x="9329" y="8535"/>
                  </a:lnTo>
                  <a:lnTo>
                    <a:pt x="9586" y="8048"/>
                  </a:lnTo>
                  <a:lnTo>
                    <a:pt x="9867" y="7612"/>
                  </a:lnTo>
                  <a:lnTo>
                    <a:pt x="10149" y="7228"/>
                  </a:lnTo>
                  <a:lnTo>
                    <a:pt x="10406" y="6920"/>
                  </a:lnTo>
                  <a:lnTo>
                    <a:pt x="10688" y="6664"/>
                  </a:lnTo>
                  <a:lnTo>
                    <a:pt x="10918" y="6459"/>
                  </a:lnTo>
                  <a:lnTo>
                    <a:pt x="11149" y="6356"/>
                  </a:lnTo>
                  <a:lnTo>
                    <a:pt x="11277" y="6331"/>
                  </a:lnTo>
                  <a:lnTo>
                    <a:pt x="11380" y="6305"/>
                  </a:lnTo>
                  <a:lnTo>
                    <a:pt x="11559" y="6331"/>
                  </a:lnTo>
                  <a:lnTo>
                    <a:pt x="11738" y="6433"/>
                  </a:lnTo>
                  <a:lnTo>
                    <a:pt x="11969" y="6587"/>
                  </a:lnTo>
                  <a:lnTo>
                    <a:pt x="12200" y="6792"/>
                  </a:lnTo>
                  <a:lnTo>
                    <a:pt x="12276" y="6843"/>
                  </a:lnTo>
                  <a:lnTo>
                    <a:pt x="12379" y="6869"/>
                  </a:lnTo>
                  <a:lnTo>
                    <a:pt x="12507" y="6843"/>
                  </a:lnTo>
                  <a:lnTo>
                    <a:pt x="12584" y="6766"/>
                  </a:lnTo>
                  <a:lnTo>
                    <a:pt x="12635" y="6689"/>
                  </a:lnTo>
                  <a:lnTo>
                    <a:pt x="12661" y="6587"/>
                  </a:lnTo>
                  <a:lnTo>
                    <a:pt x="12635" y="6484"/>
                  </a:lnTo>
                  <a:lnTo>
                    <a:pt x="12584" y="6382"/>
                  </a:lnTo>
                  <a:lnTo>
                    <a:pt x="12353" y="6177"/>
                  </a:lnTo>
                  <a:lnTo>
                    <a:pt x="12097" y="5997"/>
                  </a:lnTo>
                  <a:lnTo>
                    <a:pt x="11866" y="5869"/>
                  </a:lnTo>
                  <a:lnTo>
                    <a:pt x="11636" y="5792"/>
                  </a:lnTo>
                  <a:lnTo>
                    <a:pt x="11636" y="2948"/>
                  </a:lnTo>
                  <a:lnTo>
                    <a:pt x="11610" y="2640"/>
                  </a:lnTo>
                  <a:lnTo>
                    <a:pt x="11533" y="2333"/>
                  </a:lnTo>
                  <a:lnTo>
                    <a:pt x="11380" y="2051"/>
                  </a:lnTo>
                  <a:lnTo>
                    <a:pt x="11200" y="1795"/>
                  </a:lnTo>
                  <a:lnTo>
                    <a:pt x="10944" y="1538"/>
                  </a:lnTo>
                  <a:lnTo>
                    <a:pt x="10662" y="1282"/>
                  </a:lnTo>
                  <a:lnTo>
                    <a:pt x="10329" y="1051"/>
                  </a:lnTo>
                  <a:lnTo>
                    <a:pt x="9970" y="846"/>
                  </a:lnTo>
                  <a:lnTo>
                    <a:pt x="9560" y="667"/>
                  </a:lnTo>
                  <a:lnTo>
                    <a:pt x="9099" y="487"/>
                  </a:lnTo>
                  <a:lnTo>
                    <a:pt x="8612" y="359"/>
                  </a:lnTo>
                  <a:lnTo>
                    <a:pt x="8125" y="231"/>
                  </a:lnTo>
                  <a:lnTo>
                    <a:pt x="7587" y="129"/>
                  </a:lnTo>
                  <a:lnTo>
                    <a:pt x="7023" y="52"/>
                  </a:lnTo>
                  <a:lnTo>
                    <a:pt x="6433" y="26"/>
                  </a:lnTo>
                  <a:lnTo>
                    <a:pt x="5818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1308;p61">
            <a:extLst>
              <a:ext uri="{FF2B5EF4-FFF2-40B4-BE49-F238E27FC236}">
                <a16:creationId xmlns:a16="http://schemas.microsoft.com/office/drawing/2014/main" id="{6C5E0565-6E4B-0243-23DF-C322C38874E4}"/>
              </a:ext>
            </a:extLst>
          </p:cNvPr>
          <p:cNvGrpSpPr/>
          <p:nvPr userDrawn="1"/>
        </p:nvGrpSpPr>
        <p:grpSpPr>
          <a:xfrm>
            <a:off x="5744695" y="78318"/>
            <a:ext cx="434687" cy="434664"/>
            <a:chOff x="2462600" y="4001750"/>
            <a:chExt cx="470950" cy="470925"/>
          </a:xfrm>
        </p:grpSpPr>
        <p:sp>
          <p:nvSpPr>
            <p:cNvPr id="36" name="Google Shape;1309;p61">
              <a:extLst>
                <a:ext uri="{FF2B5EF4-FFF2-40B4-BE49-F238E27FC236}">
                  <a16:creationId xmlns:a16="http://schemas.microsoft.com/office/drawing/2014/main" id="{769FC5A0-A487-7FD7-A7B4-B1A5F5481A5E}"/>
                </a:ext>
              </a:extLst>
            </p:cNvPr>
            <p:cNvSpPr/>
            <p:nvPr/>
          </p:nvSpPr>
          <p:spPr>
            <a:xfrm>
              <a:off x="2462600" y="4001750"/>
              <a:ext cx="470950" cy="470925"/>
            </a:xfrm>
            <a:custGeom>
              <a:avLst/>
              <a:gdLst/>
              <a:ahLst/>
              <a:cxnLst/>
              <a:rect l="l" t="t" r="r" b="b"/>
              <a:pathLst>
                <a:path w="18838" h="18837" extrusionOk="0">
                  <a:moveTo>
                    <a:pt x="16300" y="539"/>
                  </a:moveTo>
                  <a:lnTo>
                    <a:pt x="16300" y="2025"/>
                  </a:lnTo>
                  <a:lnTo>
                    <a:pt x="15941" y="2025"/>
                  </a:lnTo>
                  <a:lnTo>
                    <a:pt x="15941" y="1205"/>
                  </a:lnTo>
                  <a:lnTo>
                    <a:pt x="15916" y="1077"/>
                  </a:lnTo>
                  <a:lnTo>
                    <a:pt x="15864" y="1000"/>
                  </a:lnTo>
                  <a:lnTo>
                    <a:pt x="15762" y="949"/>
                  </a:lnTo>
                  <a:lnTo>
                    <a:pt x="15659" y="923"/>
                  </a:lnTo>
                  <a:lnTo>
                    <a:pt x="14224" y="923"/>
                  </a:lnTo>
                  <a:lnTo>
                    <a:pt x="14122" y="949"/>
                  </a:lnTo>
                  <a:lnTo>
                    <a:pt x="14045" y="1000"/>
                  </a:lnTo>
                  <a:lnTo>
                    <a:pt x="13968" y="1077"/>
                  </a:lnTo>
                  <a:lnTo>
                    <a:pt x="13942" y="1205"/>
                  </a:lnTo>
                  <a:lnTo>
                    <a:pt x="13968" y="1308"/>
                  </a:lnTo>
                  <a:lnTo>
                    <a:pt x="14045" y="1385"/>
                  </a:lnTo>
                  <a:lnTo>
                    <a:pt x="14122" y="1436"/>
                  </a:lnTo>
                  <a:lnTo>
                    <a:pt x="14224" y="1461"/>
                  </a:lnTo>
                  <a:lnTo>
                    <a:pt x="15377" y="1461"/>
                  </a:lnTo>
                  <a:lnTo>
                    <a:pt x="15377" y="2025"/>
                  </a:lnTo>
                  <a:lnTo>
                    <a:pt x="15019" y="2025"/>
                  </a:lnTo>
                  <a:lnTo>
                    <a:pt x="14916" y="2051"/>
                  </a:lnTo>
                  <a:lnTo>
                    <a:pt x="14839" y="2102"/>
                  </a:lnTo>
                  <a:lnTo>
                    <a:pt x="14762" y="2205"/>
                  </a:lnTo>
                  <a:lnTo>
                    <a:pt x="14762" y="2307"/>
                  </a:lnTo>
                  <a:lnTo>
                    <a:pt x="14762" y="2897"/>
                  </a:lnTo>
                  <a:lnTo>
                    <a:pt x="13712" y="2897"/>
                  </a:lnTo>
                  <a:lnTo>
                    <a:pt x="13686" y="2820"/>
                  </a:lnTo>
                  <a:lnTo>
                    <a:pt x="13660" y="2743"/>
                  </a:lnTo>
                  <a:lnTo>
                    <a:pt x="13558" y="2615"/>
                  </a:lnTo>
                  <a:lnTo>
                    <a:pt x="13430" y="2538"/>
                  </a:lnTo>
                  <a:lnTo>
                    <a:pt x="13353" y="2512"/>
                  </a:lnTo>
                  <a:lnTo>
                    <a:pt x="5459" y="2512"/>
                  </a:lnTo>
                  <a:lnTo>
                    <a:pt x="5383" y="2538"/>
                  </a:lnTo>
                  <a:lnTo>
                    <a:pt x="5254" y="2615"/>
                  </a:lnTo>
                  <a:lnTo>
                    <a:pt x="5152" y="2743"/>
                  </a:lnTo>
                  <a:lnTo>
                    <a:pt x="5126" y="2820"/>
                  </a:lnTo>
                  <a:lnTo>
                    <a:pt x="5126" y="2897"/>
                  </a:lnTo>
                  <a:lnTo>
                    <a:pt x="4076" y="2897"/>
                  </a:lnTo>
                  <a:lnTo>
                    <a:pt x="4076" y="2307"/>
                  </a:lnTo>
                  <a:lnTo>
                    <a:pt x="4050" y="2205"/>
                  </a:lnTo>
                  <a:lnTo>
                    <a:pt x="3999" y="2102"/>
                  </a:lnTo>
                  <a:lnTo>
                    <a:pt x="3896" y="2051"/>
                  </a:lnTo>
                  <a:lnTo>
                    <a:pt x="3794" y="2025"/>
                  </a:lnTo>
                  <a:lnTo>
                    <a:pt x="3435" y="2025"/>
                  </a:lnTo>
                  <a:lnTo>
                    <a:pt x="3435" y="1461"/>
                  </a:lnTo>
                  <a:lnTo>
                    <a:pt x="12943" y="1461"/>
                  </a:lnTo>
                  <a:lnTo>
                    <a:pt x="13045" y="1436"/>
                  </a:lnTo>
                  <a:lnTo>
                    <a:pt x="13148" y="1385"/>
                  </a:lnTo>
                  <a:lnTo>
                    <a:pt x="13199" y="1308"/>
                  </a:lnTo>
                  <a:lnTo>
                    <a:pt x="13225" y="1205"/>
                  </a:lnTo>
                  <a:lnTo>
                    <a:pt x="13199" y="1077"/>
                  </a:lnTo>
                  <a:lnTo>
                    <a:pt x="13148" y="1000"/>
                  </a:lnTo>
                  <a:lnTo>
                    <a:pt x="13045" y="949"/>
                  </a:lnTo>
                  <a:lnTo>
                    <a:pt x="12943" y="923"/>
                  </a:lnTo>
                  <a:lnTo>
                    <a:pt x="3153" y="923"/>
                  </a:lnTo>
                  <a:lnTo>
                    <a:pt x="3050" y="949"/>
                  </a:lnTo>
                  <a:lnTo>
                    <a:pt x="2974" y="1000"/>
                  </a:lnTo>
                  <a:lnTo>
                    <a:pt x="2897" y="1077"/>
                  </a:lnTo>
                  <a:lnTo>
                    <a:pt x="2897" y="1205"/>
                  </a:lnTo>
                  <a:lnTo>
                    <a:pt x="2897" y="2025"/>
                  </a:lnTo>
                  <a:lnTo>
                    <a:pt x="2512" y="2025"/>
                  </a:lnTo>
                  <a:lnTo>
                    <a:pt x="2512" y="539"/>
                  </a:lnTo>
                  <a:close/>
                  <a:moveTo>
                    <a:pt x="2589" y="2563"/>
                  </a:moveTo>
                  <a:lnTo>
                    <a:pt x="2589" y="3845"/>
                  </a:lnTo>
                  <a:lnTo>
                    <a:pt x="2205" y="3845"/>
                  </a:lnTo>
                  <a:lnTo>
                    <a:pt x="2205" y="2563"/>
                  </a:lnTo>
                  <a:close/>
                  <a:moveTo>
                    <a:pt x="3512" y="2563"/>
                  </a:moveTo>
                  <a:lnTo>
                    <a:pt x="3512" y="3845"/>
                  </a:lnTo>
                  <a:lnTo>
                    <a:pt x="3153" y="3845"/>
                  </a:lnTo>
                  <a:lnTo>
                    <a:pt x="3153" y="2563"/>
                  </a:lnTo>
                  <a:close/>
                  <a:moveTo>
                    <a:pt x="15685" y="2563"/>
                  </a:moveTo>
                  <a:lnTo>
                    <a:pt x="15685" y="3845"/>
                  </a:lnTo>
                  <a:lnTo>
                    <a:pt x="15301" y="3845"/>
                  </a:lnTo>
                  <a:lnTo>
                    <a:pt x="15301" y="2563"/>
                  </a:lnTo>
                  <a:close/>
                  <a:moveTo>
                    <a:pt x="16608" y="2563"/>
                  </a:moveTo>
                  <a:lnTo>
                    <a:pt x="16608" y="3845"/>
                  </a:lnTo>
                  <a:lnTo>
                    <a:pt x="16223" y="3845"/>
                  </a:lnTo>
                  <a:lnTo>
                    <a:pt x="16223" y="2563"/>
                  </a:lnTo>
                  <a:close/>
                  <a:moveTo>
                    <a:pt x="12225" y="3050"/>
                  </a:moveTo>
                  <a:lnTo>
                    <a:pt x="12225" y="3922"/>
                  </a:lnTo>
                  <a:lnTo>
                    <a:pt x="6587" y="3922"/>
                  </a:lnTo>
                  <a:lnTo>
                    <a:pt x="6587" y="3050"/>
                  </a:lnTo>
                  <a:close/>
                  <a:moveTo>
                    <a:pt x="1667" y="3460"/>
                  </a:moveTo>
                  <a:lnTo>
                    <a:pt x="1667" y="3896"/>
                  </a:lnTo>
                  <a:lnTo>
                    <a:pt x="1564" y="3947"/>
                  </a:lnTo>
                  <a:lnTo>
                    <a:pt x="1487" y="3999"/>
                  </a:lnTo>
                  <a:lnTo>
                    <a:pt x="1333" y="4152"/>
                  </a:lnTo>
                  <a:lnTo>
                    <a:pt x="1282" y="4255"/>
                  </a:lnTo>
                  <a:lnTo>
                    <a:pt x="1256" y="4357"/>
                  </a:lnTo>
                  <a:lnTo>
                    <a:pt x="1231" y="4460"/>
                  </a:lnTo>
                  <a:lnTo>
                    <a:pt x="1205" y="4562"/>
                  </a:lnTo>
                  <a:lnTo>
                    <a:pt x="1205" y="4844"/>
                  </a:lnTo>
                  <a:lnTo>
                    <a:pt x="795" y="4844"/>
                  </a:lnTo>
                  <a:lnTo>
                    <a:pt x="795" y="3460"/>
                  </a:lnTo>
                  <a:close/>
                  <a:moveTo>
                    <a:pt x="3871" y="4409"/>
                  </a:moveTo>
                  <a:lnTo>
                    <a:pt x="3922" y="4460"/>
                  </a:lnTo>
                  <a:lnTo>
                    <a:pt x="3947" y="4511"/>
                  </a:lnTo>
                  <a:lnTo>
                    <a:pt x="3973" y="4562"/>
                  </a:lnTo>
                  <a:lnTo>
                    <a:pt x="3973" y="4844"/>
                  </a:lnTo>
                  <a:lnTo>
                    <a:pt x="1769" y="4844"/>
                  </a:lnTo>
                  <a:lnTo>
                    <a:pt x="1769" y="4562"/>
                  </a:lnTo>
                  <a:lnTo>
                    <a:pt x="1769" y="4511"/>
                  </a:lnTo>
                  <a:lnTo>
                    <a:pt x="1820" y="4460"/>
                  </a:lnTo>
                  <a:lnTo>
                    <a:pt x="1872" y="4409"/>
                  </a:lnTo>
                  <a:close/>
                  <a:moveTo>
                    <a:pt x="5126" y="3460"/>
                  </a:moveTo>
                  <a:lnTo>
                    <a:pt x="5126" y="4844"/>
                  </a:lnTo>
                  <a:lnTo>
                    <a:pt x="4511" y="4844"/>
                  </a:lnTo>
                  <a:lnTo>
                    <a:pt x="4511" y="4562"/>
                  </a:lnTo>
                  <a:lnTo>
                    <a:pt x="4511" y="4460"/>
                  </a:lnTo>
                  <a:lnTo>
                    <a:pt x="4486" y="4357"/>
                  </a:lnTo>
                  <a:lnTo>
                    <a:pt x="4460" y="4255"/>
                  </a:lnTo>
                  <a:lnTo>
                    <a:pt x="4383" y="4152"/>
                  </a:lnTo>
                  <a:lnTo>
                    <a:pt x="4255" y="3999"/>
                  </a:lnTo>
                  <a:lnTo>
                    <a:pt x="4178" y="3947"/>
                  </a:lnTo>
                  <a:lnTo>
                    <a:pt x="4076" y="3896"/>
                  </a:lnTo>
                  <a:lnTo>
                    <a:pt x="4076" y="3460"/>
                  </a:lnTo>
                  <a:close/>
                  <a:moveTo>
                    <a:pt x="13148" y="3050"/>
                  </a:moveTo>
                  <a:lnTo>
                    <a:pt x="13148" y="4844"/>
                  </a:lnTo>
                  <a:lnTo>
                    <a:pt x="5664" y="4844"/>
                  </a:lnTo>
                  <a:lnTo>
                    <a:pt x="5664" y="3050"/>
                  </a:lnTo>
                  <a:lnTo>
                    <a:pt x="6049" y="3050"/>
                  </a:lnTo>
                  <a:lnTo>
                    <a:pt x="6049" y="4204"/>
                  </a:lnTo>
                  <a:lnTo>
                    <a:pt x="6049" y="4306"/>
                  </a:lnTo>
                  <a:lnTo>
                    <a:pt x="6126" y="4383"/>
                  </a:lnTo>
                  <a:lnTo>
                    <a:pt x="6203" y="4460"/>
                  </a:lnTo>
                  <a:lnTo>
                    <a:pt x="6305" y="4485"/>
                  </a:lnTo>
                  <a:lnTo>
                    <a:pt x="12507" y="4485"/>
                  </a:lnTo>
                  <a:lnTo>
                    <a:pt x="12610" y="4460"/>
                  </a:lnTo>
                  <a:lnTo>
                    <a:pt x="12712" y="4383"/>
                  </a:lnTo>
                  <a:lnTo>
                    <a:pt x="12763" y="4306"/>
                  </a:lnTo>
                  <a:lnTo>
                    <a:pt x="12789" y="4204"/>
                  </a:lnTo>
                  <a:lnTo>
                    <a:pt x="12789" y="3050"/>
                  </a:lnTo>
                  <a:close/>
                  <a:moveTo>
                    <a:pt x="14762" y="3460"/>
                  </a:moveTo>
                  <a:lnTo>
                    <a:pt x="14762" y="3896"/>
                  </a:lnTo>
                  <a:lnTo>
                    <a:pt x="14660" y="3947"/>
                  </a:lnTo>
                  <a:lnTo>
                    <a:pt x="14583" y="3999"/>
                  </a:lnTo>
                  <a:lnTo>
                    <a:pt x="14429" y="4152"/>
                  </a:lnTo>
                  <a:lnTo>
                    <a:pt x="14378" y="4255"/>
                  </a:lnTo>
                  <a:lnTo>
                    <a:pt x="14327" y="4357"/>
                  </a:lnTo>
                  <a:lnTo>
                    <a:pt x="14301" y="4460"/>
                  </a:lnTo>
                  <a:lnTo>
                    <a:pt x="14301" y="4562"/>
                  </a:lnTo>
                  <a:lnTo>
                    <a:pt x="14301" y="4844"/>
                  </a:lnTo>
                  <a:lnTo>
                    <a:pt x="13712" y="4844"/>
                  </a:lnTo>
                  <a:lnTo>
                    <a:pt x="13712" y="3460"/>
                  </a:lnTo>
                  <a:close/>
                  <a:moveTo>
                    <a:pt x="16966" y="4409"/>
                  </a:moveTo>
                  <a:lnTo>
                    <a:pt x="17018" y="4460"/>
                  </a:lnTo>
                  <a:lnTo>
                    <a:pt x="17043" y="4511"/>
                  </a:lnTo>
                  <a:lnTo>
                    <a:pt x="17069" y="4562"/>
                  </a:lnTo>
                  <a:lnTo>
                    <a:pt x="17069" y="4844"/>
                  </a:lnTo>
                  <a:lnTo>
                    <a:pt x="14865" y="4844"/>
                  </a:lnTo>
                  <a:lnTo>
                    <a:pt x="14865" y="4562"/>
                  </a:lnTo>
                  <a:lnTo>
                    <a:pt x="14865" y="4511"/>
                  </a:lnTo>
                  <a:lnTo>
                    <a:pt x="14890" y="4460"/>
                  </a:lnTo>
                  <a:lnTo>
                    <a:pt x="14942" y="4409"/>
                  </a:lnTo>
                  <a:close/>
                  <a:moveTo>
                    <a:pt x="18017" y="3460"/>
                  </a:moveTo>
                  <a:lnTo>
                    <a:pt x="18017" y="4844"/>
                  </a:lnTo>
                  <a:lnTo>
                    <a:pt x="17607" y="4844"/>
                  </a:lnTo>
                  <a:lnTo>
                    <a:pt x="17607" y="4562"/>
                  </a:lnTo>
                  <a:lnTo>
                    <a:pt x="17607" y="4460"/>
                  </a:lnTo>
                  <a:lnTo>
                    <a:pt x="17581" y="4357"/>
                  </a:lnTo>
                  <a:lnTo>
                    <a:pt x="17530" y="4255"/>
                  </a:lnTo>
                  <a:lnTo>
                    <a:pt x="17479" y="4152"/>
                  </a:lnTo>
                  <a:lnTo>
                    <a:pt x="17351" y="3999"/>
                  </a:lnTo>
                  <a:lnTo>
                    <a:pt x="17248" y="3947"/>
                  </a:lnTo>
                  <a:lnTo>
                    <a:pt x="17171" y="3896"/>
                  </a:lnTo>
                  <a:lnTo>
                    <a:pt x="17171" y="3460"/>
                  </a:lnTo>
                  <a:close/>
                  <a:moveTo>
                    <a:pt x="1667" y="7381"/>
                  </a:moveTo>
                  <a:lnTo>
                    <a:pt x="1667" y="18273"/>
                  </a:lnTo>
                  <a:lnTo>
                    <a:pt x="898" y="18273"/>
                  </a:lnTo>
                  <a:lnTo>
                    <a:pt x="898" y="7381"/>
                  </a:lnTo>
                  <a:close/>
                  <a:moveTo>
                    <a:pt x="2589" y="7381"/>
                  </a:moveTo>
                  <a:lnTo>
                    <a:pt x="2589" y="18273"/>
                  </a:lnTo>
                  <a:lnTo>
                    <a:pt x="2205" y="18273"/>
                  </a:lnTo>
                  <a:lnTo>
                    <a:pt x="2205" y="7381"/>
                  </a:lnTo>
                  <a:close/>
                  <a:moveTo>
                    <a:pt x="3537" y="7381"/>
                  </a:moveTo>
                  <a:lnTo>
                    <a:pt x="3537" y="18273"/>
                  </a:lnTo>
                  <a:lnTo>
                    <a:pt x="3153" y="18273"/>
                  </a:lnTo>
                  <a:lnTo>
                    <a:pt x="3153" y="7381"/>
                  </a:lnTo>
                  <a:close/>
                  <a:moveTo>
                    <a:pt x="18273" y="5408"/>
                  </a:moveTo>
                  <a:lnTo>
                    <a:pt x="18273" y="6843"/>
                  </a:lnTo>
                  <a:lnTo>
                    <a:pt x="6920" y="6843"/>
                  </a:lnTo>
                  <a:lnTo>
                    <a:pt x="6792" y="6869"/>
                  </a:lnTo>
                  <a:lnTo>
                    <a:pt x="6715" y="6920"/>
                  </a:lnTo>
                  <a:lnTo>
                    <a:pt x="6664" y="6997"/>
                  </a:lnTo>
                  <a:lnTo>
                    <a:pt x="6638" y="7125"/>
                  </a:lnTo>
                  <a:lnTo>
                    <a:pt x="6664" y="7228"/>
                  </a:lnTo>
                  <a:lnTo>
                    <a:pt x="6715" y="7305"/>
                  </a:lnTo>
                  <a:lnTo>
                    <a:pt x="6792" y="7381"/>
                  </a:lnTo>
                  <a:lnTo>
                    <a:pt x="14737" y="7381"/>
                  </a:lnTo>
                  <a:lnTo>
                    <a:pt x="14737" y="18273"/>
                  </a:lnTo>
                  <a:lnTo>
                    <a:pt x="4076" y="18273"/>
                  </a:lnTo>
                  <a:lnTo>
                    <a:pt x="4076" y="7381"/>
                  </a:lnTo>
                  <a:lnTo>
                    <a:pt x="5741" y="7381"/>
                  </a:lnTo>
                  <a:lnTo>
                    <a:pt x="5818" y="7305"/>
                  </a:lnTo>
                  <a:lnTo>
                    <a:pt x="5870" y="7228"/>
                  </a:lnTo>
                  <a:lnTo>
                    <a:pt x="5895" y="7125"/>
                  </a:lnTo>
                  <a:lnTo>
                    <a:pt x="5870" y="6997"/>
                  </a:lnTo>
                  <a:lnTo>
                    <a:pt x="5818" y="6920"/>
                  </a:lnTo>
                  <a:lnTo>
                    <a:pt x="5741" y="6869"/>
                  </a:lnTo>
                  <a:lnTo>
                    <a:pt x="5613" y="6843"/>
                  </a:lnTo>
                  <a:lnTo>
                    <a:pt x="539" y="6843"/>
                  </a:lnTo>
                  <a:lnTo>
                    <a:pt x="539" y="5408"/>
                  </a:lnTo>
                  <a:close/>
                  <a:moveTo>
                    <a:pt x="15685" y="7381"/>
                  </a:moveTo>
                  <a:lnTo>
                    <a:pt x="15685" y="18273"/>
                  </a:lnTo>
                  <a:lnTo>
                    <a:pt x="15301" y="18273"/>
                  </a:lnTo>
                  <a:lnTo>
                    <a:pt x="15301" y="7381"/>
                  </a:lnTo>
                  <a:close/>
                  <a:moveTo>
                    <a:pt x="16608" y="7381"/>
                  </a:moveTo>
                  <a:lnTo>
                    <a:pt x="16608" y="18273"/>
                  </a:lnTo>
                  <a:lnTo>
                    <a:pt x="16223" y="18273"/>
                  </a:lnTo>
                  <a:lnTo>
                    <a:pt x="16223" y="7381"/>
                  </a:lnTo>
                  <a:close/>
                  <a:moveTo>
                    <a:pt x="17940" y="7381"/>
                  </a:moveTo>
                  <a:lnTo>
                    <a:pt x="17940" y="18273"/>
                  </a:lnTo>
                  <a:lnTo>
                    <a:pt x="17171" y="18273"/>
                  </a:lnTo>
                  <a:lnTo>
                    <a:pt x="17171" y="7381"/>
                  </a:lnTo>
                  <a:close/>
                  <a:moveTo>
                    <a:pt x="2230" y="1"/>
                  </a:moveTo>
                  <a:lnTo>
                    <a:pt x="2128" y="26"/>
                  </a:lnTo>
                  <a:lnTo>
                    <a:pt x="2051" y="78"/>
                  </a:lnTo>
                  <a:lnTo>
                    <a:pt x="2000" y="154"/>
                  </a:lnTo>
                  <a:lnTo>
                    <a:pt x="1974" y="283"/>
                  </a:lnTo>
                  <a:lnTo>
                    <a:pt x="1974" y="2025"/>
                  </a:lnTo>
                  <a:lnTo>
                    <a:pt x="1948" y="2025"/>
                  </a:lnTo>
                  <a:lnTo>
                    <a:pt x="1846" y="2051"/>
                  </a:lnTo>
                  <a:lnTo>
                    <a:pt x="1743" y="2102"/>
                  </a:lnTo>
                  <a:lnTo>
                    <a:pt x="1692" y="2205"/>
                  </a:lnTo>
                  <a:lnTo>
                    <a:pt x="1667" y="2307"/>
                  </a:lnTo>
                  <a:lnTo>
                    <a:pt x="1667" y="2897"/>
                  </a:lnTo>
                  <a:lnTo>
                    <a:pt x="590" y="2897"/>
                  </a:lnTo>
                  <a:lnTo>
                    <a:pt x="513" y="2922"/>
                  </a:lnTo>
                  <a:lnTo>
                    <a:pt x="436" y="2973"/>
                  </a:lnTo>
                  <a:lnTo>
                    <a:pt x="385" y="3025"/>
                  </a:lnTo>
                  <a:lnTo>
                    <a:pt x="334" y="3076"/>
                  </a:lnTo>
                  <a:lnTo>
                    <a:pt x="283" y="3153"/>
                  </a:lnTo>
                  <a:lnTo>
                    <a:pt x="257" y="3230"/>
                  </a:lnTo>
                  <a:lnTo>
                    <a:pt x="257" y="3332"/>
                  </a:lnTo>
                  <a:lnTo>
                    <a:pt x="257" y="4896"/>
                  </a:lnTo>
                  <a:lnTo>
                    <a:pt x="155" y="4947"/>
                  </a:lnTo>
                  <a:lnTo>
                    <a:pt x="78" y="5049"/>
                  </a:lnTo>
                  <a:lnTo>
                    <a:pt x="1" y="5177"/>
                  </a:lnTo>
                  <a:lnTo>
                    <a:pt x="1" y="5306"/>
                  </a:lnTo>
                  <a:lnTo>
                    <a:pt x="1" y="6946"/>
                  </a:lnTo>
                  <a:lnTo>
                    <a:pt x="26" y="7100"/>
                  </a:lnTo>
                  <a:lnTo>
                    <a:pt x="103" y="7228"/>
                  </a:lnTo>
                  <a:lnTo>
                    <a:pt x="206" y="7330"/>
                  </a:lnTo>
                  <a:lnTo>
                    <a:pt x="334" y="7381"/>
                  </a:lnTo>
                  <a:lnTo>
                    <a:pt x="334" y="18478"/>
                  </a:lnTo>
                  <a:lnTo>
                    <a:pt x="360" y="18606"/>
                  </a:lnTo>
                  <a:lnTo>
                    <a:pt x="436" y="18734"/>
                  </a:lnTo>
                  <a:lnTo>
                    <a:pt x="565" y="18811"/>
                  </a:lnTo>
                  <a:lnTo>
                    <a:pt x="693" y="18837"/>
                  </a:lnTo>
                  <a:lnTo>
                    <a:pt x="18120" y="18837"/>
                  </a:lnTo>
                  <a:lnTo>
                    <a:pt x="18273" y="18811"/>
                  </a:lnTo>
                  <a:lnTo>
                    <a:pt x="18376" y="18734"/>
                  </a:lnTo>
                  <a:lnTo>
                    <a:pt x="18453" y="18606"/>
                  </a:lnTo>
                  <a:lnTo>
                    <a:pt x="18478" y="18478"/>
                  </a:lnTo>
                  <a:lnTo>
                    <a:pt x="18478" y="7381"/>
                  </a:lnTo>
                  <a:lnTo>
                    <a:pt x="18632" y="7330"/>
                  </a:lnTo>
                  <a:lnTo>
                    <a:pt x="18735" y="7228"/>
                  </a:lnTo>
                  <a:lnTo>
                    <a:pt x="18812" y="7100"/>
                  </a:lnTo>
                  <a:lnTo>
                    <a:pt x="18837" y="6946"/>
                  </a:lnTo>
                  <a:lnTo>
                    <a:pt x="18837" y="5306"/>
                  </a:lnTo>
                  <a:lnTo>
                    <a:pt x="18812" y="5177"/>
                  </a:lnTo>
                  <a:lnTo>
                    <a:pt x="18760" y="5049"/>
                  </a:lnTo>
                  <a:lnTo>
                    <a:pt x="18683" y="4947"/>
                  </a:lnTo>
                  <a:lnTo>
                    <a:pt x="18555" y="4896"/>
                  </a:lnTo>
                  <a:lnTo>
                    <a:pt x="18555" y="3332"/>
                  </a:lnTo>
                  <a:lnTo>
                    <a:pt x="18555" y="3230"/>
                  </a:lnTo>
                  <a:lnTo>
                    <a:pt x="18530" y="3153"/>
                  </a:lnTo>
                  <a:lnTo>
                    <a:pt x="18504" y="3076"/>
                  </a:lnTo>
                  <a:lnTo>
                    <a:pt x="18453" y="3025"/>
                  </a:lnTo>
                  <a:lnTo>
                    <a:pt x="18376" y="2973"/>
                  </a:lnTo>
                  <a:lnTo>
                    <a:pt x="18299" y="2922"/>
                  </a:lnTo>
                  <a:lnTo>
                    <a:pt x="18222" y="2897"/>
                  </a:lnTo>
                  <a:lnTo>
                    <a:pt x="17171" y="2897"/>
                  </a:lnTo>
                  <a:lnTo>
                    <a:pt x="17171" y="2307"/>
                  </a:lnTo>
                  <a:lnTo>
                    <a:pt x="17146" y="2205"/>
                  </a:lnTo>
                  <a:lnTo>
                    <a:pt x="17069" y="2102"/>
                  </a:lnTo>
                  <a:lnTo>
                    <a:pt x="16992" y="2051"/>
                  </a:lnTo>
                  <a:lnTo>
                    <a:pt x="16889" y="2025"/>
                  </a:lnTo>
                  <a:lnTo>
                    <a:pt x="16864" y="2025"/>
                  </a:lnTo>
                  <a:lnTo>
                    <a:pt x="16864" y="283"/>
                  </a:lnTo>
                  <a:lnTo>
                    <a:pt x="16838" y="154"/>
                  </a:lnTo>
                  <a:lnTo>
                    <a:pt x="16787" y="78"/>
                  </a:lnTo>
                  <a:lnTo>
                    <a:pt x="16684" y="26"/>
                  </a:lnTo>
                  <a:lnTo>
                    <a:pt x="16582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10;p61">
              <a:extLst>
                <a:ext uri="{FF2B5EF4-FFF2-40B4-BE49-F238E27FC236}">
                  <a16:creationId xmlns:a16="http://schemas.microsoft.com/office/drawing/2014/main" id="{D282A954-2C6E-10B5-633C-768C4D9968AA}"/>
                </a:ext>
              </a:extLst>
            </p:cNvPr>
            <p:cNvSpPr/>
            <p:nvPr/>
          </p:nvSpPr>
          <p:spPr>
            <a:xfrm>
              <a:off x="2636875" y="4220875"/>
              <a:ext cx="122400" cy="203750"/>
            </a:xfrm>
            <a:custGeom>
              <a:avLst/>
              <a:gdLst/>
              <a:ahLst/>
              <a:cxnLst/>
              <a:rect l="l" t="t" r="r" b="b"/>
              <a:pathLst>
                <a:path w="4896" h="8150" extrusionOk="0">
                  <a:moveTo>
                    <a:pt x="1974" y="0"/>
                  </a:moveTo>
                  <a:lnTo>
                    <a:pt x="1820" y="26"/>
                  </a:lnTo>
                  <a:lnTo>
                    <a:pt x="1666" y="103"/>
                  </a:lnTo>
                  <a:lnTo>
                    <a:pt x="1538" y="231"/>
                  </a:lnTo>
                  <a:lnTo>
                    <a:pt x="1461" y="385"/>
                  </a:lnTo>
                  <a:lnTo>
                    <a:pt x="26" y="4383"/>
                  </a:lnTo>
                  <a:lnTo>
                    <a:pt x="0" y="4511"/>
                  </a:lnTo>
                  <a:lnTo>
                    <a:pt x="0" y="4665"/>
                  </a:lnTo>
                  <a:lnTo>
                    <a:pt x="26" y="4767"/>
                  </a:lnTo>
                  <a:lnTo>
                    <a:pt x="103" y="4895"/>
                  </a:lnTo>
                  <a:lnTo>
                    <a:pt x="180" y="4998"/>
                  </a:lnTo>
                  <a:lnTo>
                    <a:pt x="282" y="5049"/>
                  </a:lnTo>
                  <a:lnTo>
                    <a:pt x="411" y="5100"/>
                  </a:lnTo>
                  <a:lnTo>
                    <a:pt x="539" y="5126"/>
                  </a:lnTo>
                  <a:lnTo>
                    <a:pt x="1641" y="5126"/>
                  </a:lnTo>
                  <a:lnTo>
                    <a:pt x="769" y="7509"/>
                  </a:lnTo>
                  <a:lnTo>
                    <a:pt x="744" y="7637"/>
                  </a:lnTo>
                  <a:lnTo>
                    <a:pt x="769" y="7740"/>
                  </a:lnTo>
                  <a:lnTo>
                    <a:pt x="795" y="7842"/>
                  </a:lnTo>
                  <a:lnTo>
                    <a:pt x="846" y="7945"/>
                  </a:lnTo>
                  <a:lnTo>
                    <a:pt x="923" y="8022"/>
                  </a:lnTo>
                  <a:lnTo>
                    <a:pt x="1000" y="8099"/>
                  </a:lnTo>
                  <a:lnTo>
                    <a:pt x="1102" y="8124"/>
                  </a:lnTo>
                  <a:lnTo>
                    <a:pt x="1231" y="8150"/>
                  </a:lnTo>
                  <a:lnTo>
                    <a:pt x="1820" y="8150"/>
                  </a:lnTo>
                  <a:lnTo>
                    <a:pt x="1948" y="8124"/>
                  </a:lnTo>
                  <a:lnTo>
                    <a:pt x="2051" y="8073"/>
                  </a:lnTo>
                  <a:lnTo>
                    <a:pt x="2153" y="8022"/>
                  </a:lnTo>
                  <a:lnTo>
                    <a:pt x="2230" y="7919"/>
                  </a:lnTo>
                  <a:lnTo>
                    <a:pt x="2538" y="7458"/>
                  </a:lnTo>
                  <a:lnTo>
                    <a:pt x="2563" y="7355"/>
                  </a:lnTo>
                  <a:lnTo>
                    <a:pt x="2563" y="7227"/>
                  </a:lnTo>
                  <a:lnTo>
                    <a:pt x="2512" y="7150"/>
                  </a:lnTo>
                  <a:lnTo>
                    <a:pt x="2435" y="7074"/>
                  </a:lnTo>
                  <a:lnTo>
                    <a:pt x="2333" y="7022"/>
                  </a:lnTo>
                  <a:lnTo>
                    <a:pt x="2230" y="7022"/>
                  </a:lnTo>
                  <a:lnTo>
                    <a:pt x="2128" y="7074"/>
                  </a:lnTo>
                  <a:lnTo>
                    <a:pt x="2051" y="7150"/>
                  </a:lnTo>
                  <a:lnTo>
                    <a:pt x="1769" y="7586"/>
                  </a:lnTo>
                  <a:lnTo>
                    <a:pt x="1333" y="7586"/>
                  </a:lnTo>
                  <a:lnTo>
                    <a:pt x="2256" y="5049"/>
                  </a:lnTo>
                  <a:lnTo>
                    <a:pt x="2281" y="4946"/>
                  </a:lnTo>
                  <a:lnTo>
                    <a:pt x="2281" y="4870"/>
                  </a:lnTo>
                  <a:lnTo>
                    <a:pt x="2256" y="4793"/>
                  </a:lnTo>
                  <a:lnTo>
                    <a:pt x="2204" y="4716"/>
                  </a:lnTo>
                  <a:lnTo>
                    <a:pt x="2153" y="4665"/>
                  </a:lnTo>
                  <a:lnTo>
                    <a:pt x="2102" y="4613"/>
                  </a:lnTo>
                  <a:lnTo>
                    <a:pt x="2025" y="4588"/>
                  </a:lnTo>
                  <a:lnTo>
                    <a:pt x="1923" y="4562"/>
                  </a:lnTo>
                  <a:lnTo>
                    <a:pt x="539" y="4562"/>
                  </a:lnTo>
                  <a:lnTo>
                    <a:pt x="1974" y="564"/>
                  </a:lnTo>
                  <a:lnTo>
                    <a:pt x="3640" y="564"/>
                  </a:lnTo>
                  <a:lnTo>
                    <a:pt x="2845" y="2845"/>
                  </a:lnTo>
                  <a:lnTo>
                    <a:pt x="2820" y="2973"/>
                  </a:lnTo>
                  <a:lnTo>
                    <a:pt x="2820" y="3101"/>
                  </a:lnTo>
                  <a:lnTo>
                    <a:pt x="2845" y="3229"/>
                  </a:lnTo>
                  <a:lnTo>
                    <a:pt x="2896" y="3332"/>
                  </a:lnTo>
                  <a:lnTo>
                    <a:pt x="2999" y="3434"/>
                  </a:lnTo>
                  <a:lnTo>
                    <a:pt x="3101" y="3511"/>
                  </a:lnTo>
                  <a:lnTo>
                    <a:pt x="3230" y="3563"/>
                  </a:lnTo>
                  <a:lnTo>
                    <a:pt x="3358" y="3563"/>
                  </a:lnTo>
                  <a:lnTo>
                    <a:pt x="4332" y="3588"/>
                  </a:lnTo>
                  <a:lnTo>
                    <a:pt x="2768" y="6048"/>
                  </a:lnTo>
                  <a:lnTo>
                    <a:pt x="2717" y="6151"/>
                  </a:lnTo>
                  <a:lnTo>
                    <a:pt x="2717" y="6253"/>
                  </a:lnTo>
                  <a:lnTo>
                    <a:pt x="2768" y="6356"/>
                  </a:lnTo>
                  <a:lnTo>
                    <a:pt x="2845" y="6433"/>
                  </a:lnTo>
                  <a:lnTo>
                    <a:pt x="2948" y="6458"/>
                  </a:lnTo>
                  <a:lnTo>
                    <a:pt x="3050" y="6458"/>
                  </a:lnTo>
                  <a:lnTo>
                    <a:pt x="3153" y="6433"/>
                  </a:lnTo>
                  <a:lnTo>
                    <a:pt x="3230" y="6356"/>
                  </a:lnTo>
                  <a:lnTo>
                    <a:pt x="4793" y="3870"/>
                  </a:lnTo>
                  <a:lnTo>
                    <a:pt x="4870" y="3742"/>
                  </a:lnTo>
                  <a:lnTo>
                    <a:pt x="4895" y="3588"/>
                  </a:lnTo>
                  <a:lnTo>
                    <a:pt x="4870" y="3434"/>
                  </a:lnTo>
                  <a:lnTo>
                    <a:pt x="4819" y="3306"/>
                  </a:lnTo>
                  <a:lnTo>
                    <a:pt x="4742" y="3204"/>
                  </a:lnTo>
                  <a:lnTo>
                    <a:pt x="4614" y="3101"/>
                  </a:lnTo>
                  <a:lnTo>
                    <a:pt x="4485" y="3050"/>
                  </a:lnTo>
                  <a:lnTo>
                    <a:pt x="4332" y="3024"/>
                  </a:lnTo>
                  <a:lnTo>
                    <a:pt x="3358" y="3024"/>
                  </a:lnTo>
                  <a:lnTo>
                    <a:pt x="4178" y="744"/>
                  </a:lnTo>
                  <a:lnTo>
                    <a:pt x="4203" y="615"/>
                  </a:lnTo>
                  <a:lnTo>
                    <a:pt x="4203" y="487"/>
                  </a:lnTo>
                  <a:lnTo>
                    <a:pt x="4152" y="359"/>
                  </a:lnTo>
                  <a:lnTo>
                    <a:pt x="4101" y="231"/>
                  </a:lnTo>
                  <a:lnTo>
                    <a:pt x="4024" y="154"/>
                  </a:lnTo>
                  <a:lnTo>
                    <a:pt x="3922" y="77"/>
                  </a:lnTo>
                  <a:lnTo>
                    <a:pt x="3793" y="26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1216;p61">
            <a:extLst>
              <a:ext uri="{FF2B5EF4-FFF2-40B4-BE49-F238E27FC236}">
                <a16:creationId xmlns:a16="http://schemas.microsoft.com/office/drawing/2014/main" id="{EB046B6D-4B2E-3DD6-832F-405B9E5FDE6D}"/>
              </a:ext>
            </a:extLst>
          </p:cNvPr>
          <p:cNvGrpSpPr/>
          <p:nvPr userDrawn="1"/>
        </p:nvGrpSpPr>
        <p:grpSpPr>
          <a:xfrm>
            <a:off x="7490640" y="106721"/>
            <a:ext cx="351871" cy="434664"/>
            <a:chOff x="3248750" y="3311725"/>
            <a:chExt cx="381225" cy="470925"/>
          </a:xfrm>
        </p:grpSpPr>
        <p:sp>
          <p:nvSpPr>
            <p:cNvPr id="49" name="Google Shape;1217;p61">
              <a:extLst>
                <a:ext uri="{FF2B5EF4-FFF2-40B4-BE49-F238E27FC236}">
                  <a16:creationId xmlns:a16="http://schemas.microsoft.com/office/drawing/2014/main" id="{1A6D98A1-8676-B0CA-7AE4-64D81413D6FA}"/>
                </a:ext>
              </a:extLst>
            </p:cNvPr>
            <p:cNvSpPr/>
            <p:nvPr/>
          </p:nvSpPr>
          <p:spPr>
            <a:xfrm>
              <a:off x="3341000" y="3487275"/>
              <a:ext cx="121125" cy="60250"/>
            </a:xfrm>
            <a:custGeom>
              <a:avLst/>
              <a:gdLst/>
              <a:ahLst/>
              <a:cxnLst/>
              <a:rect l="l" t="t" r="r" b="b"/>
              <a:pathLst>
                <a:path w="4845" h="2410" extrusionOk="0">
                  <a:moveTo>
                    <a:pt x="4306" y="564"/>
                  </a:moveTo>
                  <a:lnTo>
                    <a:pt x="4306" y="1871"/>
                  </a:lnTo>
                  <a:lnTo>
                    <a:pt x="564" y="1871"/>
                  </a:lnTo>
                  <a:lnTo>
                    <a:pt x="564" y="564"/>
                  </a:lnTo>
                  <a:close/>
                  <a:moveTo>
                    <a:pt x="282" y="1"/>
                  </a:moveTo>
                  <a:lnTo>
                    <a:pt x="180" y="26"/>
                  </a:lnTo>
                  <a:lnTo>
                    <a:pt x="103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2153"/>
                  </a:lnTo>
                  <a:lnTo>
                    <a:pt x="26" y="2256"/>
                  </a:lnTo>
                  <a:lnTo>
                    <a:pt x="103" y="2333"/>
                  </a:lnTo>
                  <a:lnTo>
                    <a:pt x="180" y="2410"/>
                  </a:lnTo>
                  <a:lnTo>
                    <a:pt x="4690" y="2410"/>
                  </a:lnTo>
                  <a:lnTo>
                    <a:pt x="4767" y="2333"/>
                  </a:lnTo>
                  <a:lnTo>
                    <a:pt x="4818" y="2256"/>
                  </a:lnTo>
                  <a:lnTo>
                    <a:pt x="4844" y="2153"/>
                  </a:lnTo>
                  <a:lnTo>
                    <a:pt x="4844" y="282"/>
                  </a:lnTo>
                  <a:lnTo>
                    <a:pt x="4818" y="180"/>
                  </a:lnTo>
                  <a:lnTo>
                    <a:pt x="4767" y="77"/>
                  </a:lnTo>
                  <a:lnTo>
                    <a:pt x="4690" y="26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218;p61">
              <a:extLst>
                <a:ext uri="{FF2B5EF4-FFF2-40B4-BE49-F238E27FC236}">
                  <a16:creationId xmlns:a16="http://schemas.microsoft.com/office/drawing/2014/main" id="{E558E972-9834-EEBD-1521-3B91D9D6F239}"/>
                </a:ext>
              </a:extLst>
            </p:cNvPr>
            <p:cNvSpPr/>
            <p:nvPr/>
          </p:nvSpPr>
          <p:spPr>
            <a:xfrm>
              <a:off x="3296800" y="3334800"/>
              <a:ext cx="174275" cy="38450"/>
            </a:xfrm>
            <a:custGeom>
              <a:avLst/>
              <a:gdLst/>
              <a:ahLst/>
              <a:cxnLst/>
              <a:rect l="l" t="t" r="r" b="b"/>
              <a:pathLst>
                <a:path w="6971" h="1538" extrusionOk="0">
                  <a:moveTo>
                    <a:pt x="6407" y="538"/>
                  </a:moveTo>
                  <a:lnTo>
                    <a:pt x="6407" y="1000"/>
                  </a:lnTo>
                  <a:lnTo>
                    <a:pt x="564" y="1000"/>
                  </a:lnTo>
                  <a:lnTo>
                    <a:pt x="564" y="538"/>
                  </a:lnTo>
                  <a:close/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1282"/>
                  </a:lnTo>
                  <a:lnTo>
                    <a:pt x="26" y="1384"/>
                  </a:lnTo>
                  <a:lnTo>
                    <a:pt x="77" y="1461"/>
                  </a:lnTo>
                  <a:lnTo>
                    <a:pt x="180" y="1538"/>
                  </a:lnTo>
                  <a:lnTo>
                    <a:pt x="6792" y="1538"/>
                  </a:lnTo>
                  <a:lnTo>
                    <a:pt x="6894" y="1461"/>
                  </a:lnTo>
                  <a:lnTo>
                    <a:pt x="6945" y="1384"/>
                  </a:lnTo>
                  <a:lnTo>
                    <a:pt x="6971" y="1282"/>
                  </a:lnTo>
                  <a:lnTo>
                    <a:pt x="6971" y="282"/>
                  </a:lnTo>
                  <a:lnTo>
                    <a:pt x="6945" y="180"/>
                  </a:lnTo>
                  <a:lnTo>
                    <a:pt x="6894" y="77"/>
                  </a:lnTo>
                  <a:lnTo>
                    <a:pt x="6792" y="26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219;p61">
              <a:extLst>
                <a:ext uri="{FF2B5EF4-FFF2-40B4-BE49-F238E27FC236}">
                  <a16:creationId xmlns:a16="http://schemas.microsoft.com/office/drawing/2014/main" id="{B9C76E1F-B9ED-7AED-23F8-09748BF90578}"/>
                </a:ext>
              </a:extLst>
            </p:cNvPr>
            <p:cNvSpPr/>
            <p:nvPr/>
          </p:nvSpPr>
          <p:spPr>
            <a:xfrm>
              <a:off x="3363425" y="3510975"/>
              <a:ext cx="34625" cy="13475"/>
            </a:xfrm>
            <a:custGeom>
              <a:avLst/>
              <a:gdLst/>
              <a:ahLst/>
              <a:cxnLst/>
              <a:rect l="l" t="t" r="r" b="b"/>
              <a:pathLst>
                <a:path w="1385" h="539" extrusionOk="0">
                  <a:moveTo>
                    <a:pt x="154" y="1"/>
                  </a:moveTo>
                  <a:lnTo>
                    <a:pt x="77" y="78"/>
                  </a:lnTo>
                  <a:lnTo>
                    <a:pt x="26" y="155"/>
                  </a:lnTo>
                  <a:lnTo>
                    <a:pt x="0" y="257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13"/>
                  </a:lnTo>
                  <a:lnTo>
                    <a:pt x="282" y="539"/>
                  </a:lnTo>
                  <a:lnTo>
                    <a:pt x="1102" y="539"/>
                  </a:lnTo>
                  <a:lnTo>
                    <a:pt x="1205" y="513"/>
                  </a:lnTo>
                  <a:lnTo>
                    <a:pt x="1307" y="462"/>
                  </a:lnTo>
                  <a:lnTo>
                    <a:pt x="1359" y="385"/>
                  </a:lnTo>
                  <a:lnTo>
                    <a:pt x="1384" y="257"/>
                  </a:lnTo>
                  <a:lnTo>
                    <a:pt x="1359" y="155"/>
                  </a:lnTo>
                  <a:lnTo>
                    <a:pt x="1307" y="7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20;p61">
              <a:extLst>
                <a:ext uri="{FF2B5EF4-FFF2-40B4-BE49-F238E27FC236}">
                  <a16:creationId xmlns:a16="http://schemas.microsoft.com/office/drawing/2014/main" id="{37807D07-231E-A371-97C0-3F79E5590108}"/>
                </a:ext>
              </a:extLst>
            </p:cNvPr>
            <p:cNvSpPr/>
            <p:nvPr/>
          </p:nvSpPr>
          <p:spPr>
            <a:xfrm>
              <a:off x="3405700" y="3510975"/>
              <a:ext cx="34625" cy="13475"/>
            </a:xfrm>
            <a:custGeom>
              <a:avLst/>
              <a:gdLst/>
              <a:ahLst/>
              <a:cxnLst/>
              <a:rect l="l" t="t" r="r" b="b"/>
              <a:pathLst>
                <a:path w="1385" h="539" extrusionOk="0">
                  <a:moveTo>
                    <a:pt x="155" y="1"/>
                  </a:moveTo>
                  <a:lnTo>
                    <a:pt x="78" y="78"/>
                  </a:lnTo>
                  <a:lnTo>
                    <a:pt x="26" y="155"/>
                  </a:lnTo>
                  <a:lnTo>
                    <a:pt x="1" y="257"/>
                  </a:lnTo>
                  <a:lnTo>
                    <a:pt x="26" y="385"/>
                  </a:lnTo>
                  <a:lnTo>
                    <a:pt x="78" y="462"/>
                  </a:lnTo>
                  <a:lnTo>
                    <a:pt x="155" y="513"/>
                  </a:lnTo>
                  <a:lnTo>
                    <a:pt x="257" y="539"/>
                  </a:lnTo>
                  <a:lnTo>
                    <a:pt x="1103" y="539"/>
                  </a:lnTo>
                  <a:lnTo>
                    <a:pt x="1205" y="513"/>
                  </a:lnTo>
                  <a:lnTo>
                    <a:pt x="1308" y="462"/>
                  </a:lnTo>
                  <a:lnTo>
                    <a:pt x="1359" y="385"/>
                  </a:lnTo>
                  <a:lnTo>
                    <a:pt x="1385" y="257"/>
                  </a:lnTo>
                  <a:lnTo>
                    <a:pt x="1359" y="155"/>
                  </a:lnTo>
                  <a:lnTo>
                    <a:pt x="1308" y="7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21;p61">
              <a:extLst>
                <a:ext uri="{FF2B5EF4-FFF2-40B4-BE49-F238E27FC236}">
                  <a16:creationId xmlns:a16="http://schemas.microsoft.com/office/drawing/2014/main" id="{12617639-CA5C-3BE8-B64A-F6B0A859A5F9}"/>
                </a:ext>
              </a:extLst>
            </p:cNvPr>
            <p:cNvSpPr/>
            <p:nvPr/>
          </p:nvSpPr>
          <p:spPr>
            <a:xfrm>
              <a:off x="3300000" y="3487275"/>
              <a:ext cx="33325" cy="14125"/>
            </a:xfrm>
            <a:custGeom>
              <a:avLst/>
              <a:gdLst/>
              <a:ahLst/>
              <a:cxnLst/>
              <a:rect l="l" t="t" r="r" b="b"/>
              <a:pathLst>
                <a:path w="1333" h="565" extrusionOk="0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26" y="385"/>
                  </a:lnTo>
                  <a:lnTo>
                    <a:pt x="77" y="487"/>
                  </a:lnTo>
                  <a:lnTo>
                    <a:pt x="154" y="539"/>
                  </a:lnTo>
                  <a:lnTo>
                    <a:pt x="282" y="564"/>
                  </a:lnTo>
                  <a:lnTo>
                    <a:pt x="1077" y="564"/>
                  </a:lnTo>
                  <a:lnTo>
                    <a:pt x="1179" y="539"/>
                  </a:lnTo>
                  <a:lnTo>
                    <a:pt x="1256" y="487"/>
                  </a:lnTo>
                  <a:lnTo>
                    <a:pt x="1333" y="385"/>
                  </a:lnTo>
                  <a:lnTo>
                    <a:pt x="1333" y="282"/>
                  </a:lnTo>
                  <a:lnTo>
                    <a:pt x="1333" y="180"/>
                  </a:lnTo>
                  <a:lnTo>
                    <a:pt x="1256" y="77"/>
                  </a:lnTo>
                  <a:lnTo>
                    <a:pt x="1179" y="26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222;p61">
              <a:extLst>
                <a:ext uri="{FF2B5EF4-FFF2-40B4-BE49-F238E27FC236}">
                  <a16:creationId xmlns:a16="http://schemas.microsoft.com/office/drawing/2014/main" id="{DB009621-5BD4-A93B-1CD7-93DEC323BC90}"/>
                </a:ext>
              </a:extLst>
            </p:cNvPr>
            <p:cNvSpPr/>
            <p:nvPr/>
          </p:nvSpPr>
          <p:spPr>
            <a:xfrm>
              <a:off x="3300000" y="3510975"/>
              <a:ext cx="33325" cy="13475"/>
            </a:xfrm>
            <a:custGeom>
              <a:avLst/>
              <a:gdLst/>
              <a:ahLst/>
              <a:cxnLst/>
              <a:rect l="l" t="t" r="r" b="b"/>
              <a:pathLst>
                <a:path w="1333" h="539" extrusionOk="0">
                  <a:moveTo>
                    <a:pt x="154" y="1"/>
                  </a:moveTo>
                  <a:lnTo>
                    <a:pt x="77" y="78"/>
                  </a:lnTo>
                  <a:lnTo>
                    <a:pt x="26" y="155"/>
                  </a:lnTo>
                  <a:lnTo>
                    <a:pt x="0" y="257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13"/>
                  </a:lnTo>
                  <a:lnTo>
                    <a:pt x="282" y="539"/>
                  </a:lnTo>
                  <a:lnTo>
                    <a:pt x="1077" y="539"/>
                  </a:lnTo>
                  <a:lnTo>
                    <a:pt x="1179" y="513"/>
                  </a:lnTo>
                  <a:lnTo>
                    <a:pt x="1256" y="462"/>
                  </a:lnTo>
                  <a:lnTo>
                    <a:pt x="1333" y="385"/>
                  </a:lnTo>
                  <a:lnTo>
                    <a:pt x="1333" y="257"/>
                  </a:lnTo>
                  <a:lnTo>
                    <a:pt x="1333" y="155"/>
                  </a:lnTo>
                  <a:lnTo>
                    <a:pt x="1256" y="78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23;p61">
              <a:extLst>
                <a:ext uri="{FF2B5EF4-FFF2-40B4-BE49-F238E27FC236}">
                  <a16:creationId xmlns:a16="http://schemas.microsoft.com/office/drawing/2014/main" id="{2ADF48A3-41D2-55C2-122A-E2E503AC46E7}"/>
                </a:ext>
              </a:extLst>
            </p:cNvPr>
            <p:cNvSpPr/>
            <p:nvPr/>
          </p:nvSpPr>
          <p:spPr>
            <a:xfrm>
              <a:off x="3300000" y="3534050"/>
              <a:ext cx="33325" cy="13475"/>
            </a:xfrm>
            <a:custGeom>
              <a:avLst/>
              <a:gdLst/>
              <a:ahLst/>
              <a:cxnLst/>
              <a:rect l="l" t="t" r="r" b="b"/>
              <a:pathLst>
                <a:path w="1333" h="539" extrusionOk="0">
                  <a:moveTo>
                    <a:pt x="282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39"/>
                  </a:lnTo>
                  <a:lnTo>
                    <a:pt x="1179" y="539"/>
                  </a:lnTo>
                  <a:lnTo>
                    <a:pt x="1256" y="462"/>
                  </a:lnTo>
                  <a:lnTo>
                    <a:pt x="1333" y="385"/>
                  </a:lnTo>
                  <a:lnTo>
                    <a:pt x="1333" y="282"/>
                  </a:lnTo>
                  <a:lnTo>
                    <a:pt x="1333" y="180"/>
                  </a:lnTo>
                  <a:lnTo>
                    <a:pt x="1256" y="77"/>
                  </a:lnTo>
                  <a:lnTo>
                    <a:pt x="1179" y="26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24;p61">
              <a:extLst>
                <a:ext uri="{FF2B5EF4-FFF2-40B4-BE49-F238E27FC236}">
                  <a16:creationId xmlns:a16="http://schemas.microsoft.com/office/drawing/2014/main" id="{AEFB9366-2480-18F8-1C84-9AA60C4C887D}"/>
                </a:ext>
              </a:extLst>
            </p:cNvPr>
            <p:cNvSpPr/>
            <p:nvPr/>
          </p:nvSpPr>
          <p:spPr>
            <a:xfrm>
              <a:off x="3248750" y="3311725"/>
              <a:ext cx="381225" cy="470925"/>
            </a:xfrm>
            <a:custGeom>
              <a:avLst/>
              <a:gdLst/>
              <a:ahLst/>
              <a:cxnLst/>
              <a:rect l="l" t="t" r="r" b="b"/>
              <a:pathLst>
                <a:path w="15249" h="18837" extrusionOk="0">
                  <a:moveTo>
                    <a:pt x="9252" y="564"/>
                  </a:moveTo>
                  <a:lnTo>
                    <a:pt x="9252" y="2845"/>
                  </a:lnTo>
                  <a:lnTo>
                    <a:pt x="4101" y="2845"/>
                  </a:lnTo>
                  <a:lnTo>
                    <a:pt x="3998" y="2871"/>
                  </a:lnTo>
                  <a:lnTo>
                    <a:pt x="3895" y="2922"/>
                  </a:lnTo>
                  <a:lnTo>
                    <a:pt x="3844" y="2999"/>
                  </a:lnTo>
                  <a:lnTo>
                    <a:pt x="3819" y="3127"/>
                  </a:lnTo>
                  <a:lnTo>
                    <a:pt x="3844" y="3230"/>
                  </a:lnTo>
                  <a:lnTo>
                    <a:pt x="3895" y="3307"/>
                  </a:lnTo>
                  <a:lnTo>
                    <a:pt x="3998" y="3383"/>
                  </a:lnTo>
                  <a:lnTo>
                    <a:pt x="9252" y="3383"/>
                  </a:lnTo>
                  <a:lnTo>
                    <a:pt x="9252" y="6100"/>
                  </a:lnTo>
                  <a:lnTo>
                    <a:pt x="1563" y="6100"/>
                  </a:lnTo>
                  <a:lnTo>
                    <a:pt x="1563" y="3383"/>
                  </a:lnTo>
                  <a:lnTo>
                    <a:pt x="2922" y="3383"/>
                  </a:lnTo>
                  <a:lnTo>
                    <a:pt x="2999" y="3307"/>
                  </a:lnTo>
                  <a:lnTo>
                    <a:pt x="3075" y="3230"/>
                  </a:lnTo>
                  <a:lnTo>
                    <a:pt x="3075" y="3127"/>
                  </a:lnTo>
                  <a:lnTo>
                    <a:pt x="3075" y="2999"/>
                  </a:lnTo>
                  <a:lnTo>
                    <a:pt x="2999" y="2922"/>
                  </a:lnTo>
                  <a:lnTo>
                    <a:pt x="2922" y="2871"/>
                  </a:lnTo>
                  <a:lnTo>
                    <a:pt x="2819" y="2845"/>
                  </a:lnTo>
                  <a:lnTo>
                    <a:pt x="1563" y="2845"/>
                  </a:lnTo>
                  <a:lnTo>
                    <a:pt x="1563" y="564"/>
                  </a:lnTo>
                  <a:close/>
                  <a:moveTo>
                    <a:pt x="9252" y="6664"/>
                  </a:moveTo>
                  <a:lnTo>
                    <a:pt x="9252" y="9816"/>
                  </a:lnTo>
                  <a:lnTo>
                    <a:pt x="1563" y="9816"/>
                  </a:lnTo>
                  <a:lnTo>
                    <a:pt x="1563" y="6664"/>
                  </a:lnTo>
                  <a:close/>
                  <a:moveTo>
                    <a:pt x="11174" y="10175"/>
                  </a:moveTo>
                  <a:lnTo>
                    <a:pt x="11199" y="10200"/>
                  </a:lnTo>
                  <a:lnTo>
                    <a:pt x="11199" y="11046"/>
                  </a:lnTo>
                  <a:lnTo>
                    <a:pt x="10815" y="11046"/>
                  </a:lnTo>
                  <a:lnTo>
                    <a:pt x="10815" y="10175"/>
                  </a:lnTo>
                  <a:close/>
                  <a:moveTo>
                    <a:pt x="10815" y="8304"/>
                  </a:moveTo>
                  <a:lnTo>
                    <a:pt x="12225" y="8560"/>
                  </a:lnTo>
                  <a:lnTo>
                    <a:pt x="12276" y="8586"/>
                  </a:lnTo>
                  <a:lnTo>
                    <a:pt x="12327" y="8637"/>
                  </a:lnTo>
                  <a:lnTo>
                    <a:pt x="12378" y="8688"/>
                  </a:lnTo>
                  <a:lnTo>
                    <a:pt x="12378" y="8765"/>
                  </a:lnTo>
                  <a:lnTo>
                    <a:pt x="12378" y="9765"/>
                  </a:lnTo>
                  <a:lnTo>
                    <a:pt x="12301" y="9842"/>
                  </a:lnTo>
                  <a:lnTo>
                    <a:pt x="12225" y="9918"/>
                  </a:lnTo>
                  <a:lnTo>
                    <a:pt x="12173" y="10021"/>
                  </a:lnTo>
                  <a:lnTo>
                    <a:pt x="12122" y="10124"/>
                  </a:lnTo>
                  <a:lnTo>
                    <a:pt x="12122" y="10226"/>
                  </a:lnTo>
                  <a:lnTo>
                    <a:pt x="12122" y="11815"/>
                  </a:lnTo>
                  <a:lnTo>
                    <a:pt x="11738" y="11815"/>
                  </a:lnTo>
                  <a:lnTo>
                    <a:pt x="11738" y="10200"/>
                  </a:lnTo>
                  <a:lnTo>
                    <a:pt x="11738" y="10098"/>
                  </a:lnTo>
                  <a:lnTo>
                    <a:pt x="11686" y="9995"/>
                  </a:lnTo>
                  <a:lnTo>
                    <a:pt x="11635" y="9893"/>
                  </a:lnTo>
                  <a:lnTo>
                    <a:pt x="11558" y="9790"/>
                  </a:lnTo>
                  <a:lnTo>
                    <a:pt x="11481" y="9713"/>
                  </a:lnTo>
                  <a:lnTo>
                    <a:pt x="11379" y="9662"/>
                  </a:lnTo>
                  <a:lnTo>
                    <a:pt x="11276" y="9637"/>
                  </a:lnTo>
                  <a:lnTo>
                    <a:pt x="10815" y="9637"/>
                  </a:lnTo>
                  <a:lnTo>
                    <a:pt x="10815" y="8304"/>
                  </a:lnTo>
                  <a:close/>
                  <a:moveTo>
                    <a:pt x="1000" y="564"/>
                  </a:moveTo>
                  <a:lnTo>
                    <a:pt x="1000" y="15505"/>
                  </a:lnTo>
                  <a:lnTo>
                    <a:pt x="1025" y="15608"/>
                  </a:lnTo>
                  <a:lnTo>
                    <a:pt x="1076" y="15685"/>
                  </a:lnTo>
                  <a:lnTo>
                    <a:pt x="1179" y="15762"/>
                  </a:lnTo>
                  <a:lnTo>
                    <a:pt x="1384" y="15762"/>
                  </a:lnTo>
                  <a:lnTo>
                    <a:pt x="1486" y="15685"/>
                  </a:lnTo>
                  <a:lnTo>
                    <a:pt x="1538" y="15608"/>
                  </a:lnTo>
                  <a:lnTo>
                    <a:pt x="1563" y="15505"/>
                  </a:lnTo>
                  <a:lnTo>
                    <a:pt x="1563" y="10354"/>
                  </a:lnTo>
                  <a:lnTo>
                    <a:pt x="9252" y="10354"/>
                  </a:lnTo>
                  <a:lnTo>
                    <a:pt x="9252" y="17376"/>
                  </a:lnTo>
                  <a:lnTo>
                    <a:pt x="1563" y="17376"/>
                  </a:lnTo>
                  <a:lnTo>
                    <a:pt x="1563" y="16787"/>
                  </a:lnTo>
                  <a:lnTo>
                    <a:pt x="1538" y="16684"/>
                  </a:lnTo>
                  <a:lnTo>
                    <a:pt x="1486" y="16582"/>
                  </a:lnTo>
                  <a:lnTo>
                    <a:pt x="1384" y="16530"/>
                  </a:lnTo>
                  <a:lnTo>
                    <a:pt x="1281" y="16505"/>
                  </a:lnTo>
                  <a:lnTo>
                    <a:pt x="1179" y="16530"/>
                  </a:lnTo>
                  <a:lnTo>
                    <a:pt x="1076" y="16582"/>
                  </a:lnTo>
                  <a:lnTo>
                    <a:pt x="1025" y="16684"/>
                  </a:lnTo>
                  <a:lnTo>
                    <a:pt x="1000" y="16787"/>
                  </a:lnTo>
                  <a:lnTo>
                    <a:pt x="1000" y="18299"/>
                  </a:lnTo>
                  <a:lnTo>
                    <a:pt x="564" y="18299"/>
                  </a:lnTo>
                  <a:lnTo>
                    <a:pt x="564" y="564"/>
                  </a:lnTo>
                  <a:close/>
                  <a:moveTo>
                    <a:pt x="9252" y="17914"/>
                  </a:moveTo>
                  <a:lnTo>
                    <a:pt x="9252" y="18299"/>
                  </a:lnTo>
                  <a:lnTo>
                    <a:pt x="1563" y="18299"/>
                  </a:lnTo>
                  <a:lnTo>
                    <a:pt x="1563" y="17914"/>
                  </a:lnTo>
                  <a:close/>
                  <a:moveTo>
                    <a:pt x="11199" y="11610"/>
                  </a:moveTo>
                  <a:lnTo>
                    <a:pt x="11199" y="11917"/>
                  </a:lnTo>
                  <a:lnTo>
                    <a:pt x="11199" y="12020"/>
                  </a:lnTo>
                  <a:lnTo>
                    <a:pt x="11225" y="12097"/>
                  </a:lnTo>
                  <a:lnTo>
                    <a:pt x="11276" y="12174"/>
                  </a:lnTo>
                  <a:lnTo>
                    <a:pt x="11328" y="12225"/>
                  </a:lnTo>
                  <a:lnTo>
                    <a:pt x="11379" y="12302"/>
                  </a:lnTo>
                  <a:lnTo>
                    <a:pt x="11456" y="12328"/>
                  </a:lnTo>
                  <a:lnTo>
                    <a:pt x="11533" y="12353"/>
                  </a:lnTo>
                  <a:lnTo>
                    <a:pt x="11661" y="12353"/>
                  </a:lnTo>
                  <a:lnTo>
                    <a:pt x="11686" y="12738"/>
                  </a:lnTo>
                  <a:lnTo>
                    <a:pt x="11738" y="13096"/>
                  </a:lnTo>
                  <a:lnTo>
                    <a:pt x="11814" y="13455"/>
                  </a:lnTo>
                  <a:lnTo>
                    <a:pt x="11917" y="13814"/>
                  </a:lnTo>
                  <a:lnTo>
                    <a:pt x="12045" y="14147"/>
                  </a:lnTo>
                  <a:lnTo>
                    <a:pt x="12199" y="14480"/>
                  </a:lnTo>
                  <a:lnTo>
                    <a:pt x="12378" y="14788"/>
                  </a:lnTo>
                  <a:lnTo>
                    <a:pt x="12609" y="15095"/>
                  </a:lnTo>
                  <a:lnTo>
                    <a:pt x="14634" y="17837"/>
                  </a:lnTo>
                  <a:lnTo>
                    <a:pt x="14685" y="17889"/>
                  </a:lnTo>
                  <a:lnTo>
                    <a:pt x="14685" y="17991"/>
                  </a:lnTo>
                  <a:lnTo>
                    <a:pt x="14685" y="18068"/>
                  </a:lnTo>
                  <a:lnTo>
                    <a:pt x="14659" y="18119"/>
                  </a:lnTo>
                  <a:lnTo>
                    <a:pt x="14608" y="18196"/>
                  </a:lnTo>
                  <a:lnTo>
                    <a:pt x="14557" y="18248"/>
                  </a:lnTo>
                  <a:lnTo>
                    <a:pt x="14480" y="18273"/>
                  </a:lnTo>
                  <a:lnTo>
                    <a:pt x="14403" y="18299"/>
                  </a:lnTo>
                  <a:lnTo>
                    <a:pt x="12532" y="18299"/>
                  </a:lnTo>
                  <a:lnTo>
                    <a:pt x="12378" y="18273"/>
                  </a:lnTo>
                  <a:lnTo>
                    <a:pt x="12225" y="18222"/>
                  </a:lnTo>
                  <a:lnTo>
                    <a:pt x="12096" y="18145"/>
                  </a:lnTo>
                  <a:lnTo>
                    <a:pt x="11968" y="18042"/>
                  </a:lnTo>
                  <a:lnTo>
                    <a:pt x="11866" y="17940"/>
                  </a:lnTo>
                  <a:lnTo>
                    <a:pt x="11789" y="17786"/>
                  </a:lnTo>
                  <a:lnTo>
                    <a:pt x="11738" y="17658"/>
                  </a:lnTo>
                  <a:lnTo>
                    <a:pt x="11738" y="17479"/>
                  </a:lnTo>
                  <a:lnTo>
                    <a:pt x="11738" y="14429"/>
                  </a:lnTo>
                  <a:lnTo>
                    <a:pt x="11712" y="14173"/>
                  </a:lnTo>
                  <a:lnTo>
                    <a:pt x="11686" y="13942"/>
                  </a:lnTo>
                  <a:lnTo>
                    <a:pt x="11635" y="13711"/>
                  </a:lnTo>
                  <a:lnTo>
                    <a:pt x="11558" y="13506"/>
                  </a:lnTo>
                  <a:lnTo>
                    <a:pt x="11456" y="13276"/>
                  </a:lnTo>
                  <a:lnTo>
                    <a:pt x="11328" y="13071"/>
                  </a:lnTo>
                  <a:lnTo>
                    <a:pt x="11174" y="12891"/>
                  </a:lnTo>
                  <a:lnTo>
                    <a:pt x="11020" y="12712"/>
                  </a:lnTo>
                  <a:lnTo>
                    <a:pt x="10815" y="12507"/>
                  </a:lnTo>
                  <a:lnTo>
                    <a:pt x="10815" y="11610"/>
                  </a:lnTo>
                  <a:close/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18555"/>
                  </a:lnTo>
                  <a:lnTo>
                    <a:pt x="26" y="18683"/>
                  </a:lnTo>
                  <a:lnTo>
                    <a:pt x="77" y="18760"/>
                  </a:lnTo>
                  <a:lnTo>
                    <a:pt x="179" y="18811"/>
                  </a:lnTo>
                  <a:lnTo>
                    <a:pt x="282" y="18837"/>
                  </a:lnTo>
                  <a:lnTo>
                    <a:pt x="10533" y="18837"/>
                  </a:lnTo>
                  <a:lnTo>
                    <a:pt x="10636" y="18811"/>
                  </a:lnTo>
                  <a:lnTo>
                    <a:pt x="10738" y="18760"/>
                  </a:lnTo>
                  <a:lnTo>
                    <a:pt x="10789" y="18683"/>
                  </a:lnTo>
                  <a:lnTo>
                    <a:pt x="10815" y="18555"/>
                  </a:lnTo>
                  <a:lnTo>
                    <a:pt x="10815" y="13301"/>
                  </a:lnTo>
                  <a:lnTo>
                    <a:pt x="10969" y="13558"/>
                  </a:lnTo>
                  <a:lnTo>
                    <a:pt x="11097" y="13840"/>
                  </a:lnTo>
                  <a:lnTo>
                    <a:pt x="11148" y="14121"/>
                  </a:lnTo>
                  <a:lnTo>
                    <a:pt x="11174" y="14429"/>
                  </a:lnTo>
                  <a:lnTo>
                    <a:pt x="11174" y="17479"/>
                  </a:lnTo>
                  <a:lnTo>
                    <a:pt x="11199" y="17761"/>
                  </a:lnTo>
                  <a:lnTo>
                    <a:pt x="11276" y="18017"/>
                  </a:lnTo>
                  <a:lnTo>
                    <a:pt x="11404" y="18248"/>
                  </a:lnTo>
                  <a:lnTo>
                    <a:pt x="11584" y="18453"/>
                  </a:lnTo>
                  <a:lnTo>
                    <a:pt x="11789" y="18606"/>
                  </a:lnTo>
                  <a:lnTo>
                    <a:pt x="12019" y="18734"/>
                  </a:lnTo>
                  <a:lnTo>
                    <a:pt x="12276" y="18811"/>
                  </a:lnTo>
                  <a:lnTo>
                    <a:pt x="12532" y="18837"/>
                  </a:lnTo>
                  <a:lnTo>
                    <a:pt x="14531" y="18837"/>
                  </a:lnTo>
                  <a:lnTo>
                    <a:pt x="14659" y="18811"/>
                  </a:lnTo>
                  <a:lnTo>
                    <a:pt x="14762" y="18760"/>
                  </a:lnTo>
                  <a:lnTo>
                    <a:pt x="14864" y="18709"/>
                  </a:lnTo>
                  <a:lnTo>
                    <a:pt x="14941" y="18632"/>
                  </a:lnTo>
                  <a:lnTo>
                    <a:pt x="15018" y="18555"/>
                  </a:lnTo>
                  <a:lnTo>
                    <a:pt x="15146" y="18376"/>
                  </a:lnTo>
                  <a:lnTo>
                    <a:pt x="15223" y="18171"/>
                  </a:lnTo>
                  <a:lnTo>
                    <a:pt x="15249" y="18042"/>
                  </a:lnTo>
                  <a:lnTo>
                    <a:pt x="15249" y="17940"/>
                  </a:lnTo>
                  <a:lnTo>
                    <a:pt x="15223" y="17837"/>
                  </a:lnTo>
                  <a:lnTo>
                    <a:pt x="15197" y="17709"/>
                  </a:lnTo>
                  <a:lnTo>
                    <a:pt x="15146" y="17607"/>
                  </a:lnTo>
                  <a:lnTo>
                    <a:pt x="15069" y="17504"/>
                  </a:lnTo>
                  <a:lnTo>
                    <a:pt x="13045" y="14762"/>
                  </a:lnTo>
                  <a:lnTo>
                    <a:pt x="12865" y="14506"/>
                  </a:lnTo>
                  <a:lnTo>
                    <a:pt x="12686" y="14224"/>
                  </a:lnTo>
                  <a:lnTo>
                    <a:pt x="12558" y="13942"/>
                  </a:lnTo>
                  <a:lnTo>
                    <a:pt x="12430" y="13635"/>
                  </a:lnTo>
                  <a:lnTo>
                    <a:pt x="12353" y="13327"/>
                  </a:lnTo>
                  <a:lnTo>
                    <a:pt x="12276" y="13019"/>
                  </a:lnTo>
                  <a:lnTo>
                    <a:pt x="12225" y="12686"/>
                  </a:lnTo>
                  <a:lnTo>
                    <a:pt x="12199" y="12353"/>
                  </a:lnTo>
                  <a:lnTo>
                    <a:pt x="12327" y="12353"/>
                  </a:lnTo>
                  <a:lnTo>
                    <a:pt x="12404" y="12328"/>
                  </a:lnTo>
                  <a:lnTo>
                    <a:pt x="12481" y="12302"/>
                  </a:lnTo>
                  <a:lnTo>
                    <a:pt x="12532" y="12225"/>
                  </a:lnTo>
                  <a:lnTo>
                    <a:pt x="12609" y="12174"/>
                  </a:lnTo>
                  <a:lnTo>
                    <a:pt x="12635" y="12097"/>
                  </a:lnTo>
                  <a:lnTo>
                    <a:pt x="12660" y="12020"/>
                  </a:lnTo>
                  <a:lnTo>
                    <a:pt x="12660" y="11917"/>
                  </a:lnTo>
                  <a:lnTo>
                    <a:pt x="12660" y="10252"/>
                  </a:lnTo>
                  <a:lnTo>
                    <a:pt x="12763" y="10175"/>
                  </a:lnTo>
                  <a:lnTo>
                    <a:pt x="12840" y="10098"/>
                  </a:lnTo>
                  <a:lnTo>
                    <a:pt x="12891" y="9995"/>
                  </a:lnTo>
                  <a:lnTo>
                    <a:pt x="12916" y="9893"/>
                  </a:lnTo>
                  <a:lnTo>
                    <a:pt x="12942" y="9790"/>
                  </a:lnTo>
                  <a:lnTo>
                    <a:pt x="12942" y="8765"/>
                  </a:lnTo>
                  <a:lnTo>
                    <a:pt x="12916" y="8637"/>
                  </a:lnTo>
                  <a:lnTo>
                    <a:pt x="12891" y="8509"/>
                  </a:lnTo>
                  <a:lnTo>
                    <a:pt x="12840" y="8381"/>
                  </a:lnTo>
                  <a:lnTo>
                    <a:pt x="12763" y="8278"/>
                  </a:lnTo>
                  <a:lnTo>
                    <a:pt x="12660" y="8201"/>
                  </a:lnTo>
                  <a:lnTo>
                    <a:pt x="12558" y="8125"/>
                  </a:lnTo>
                  <a:lnTo>
                    <a:pt x="12455" y="8073"/>
                  </a:lnTo>
                  <a:lnTo>
                    <a:pt x="12327" y="8022"/>
                  </a:lnTo>
                  <a:lnTo>
                    <a:pt x="10815" y="7740"/>
                  </a:lnTo>
                  <a:lnTo>
                    <a:pt x="10815" y="3102"/>
                  </a:lnTo>
                  <a:lnTo>
                    <a:pt x="10789" y="2999"/>
                  </a:lnTo>
                  <a:lnTo>
                    <a:pt x="10738" y="2896"/>
                  </a:lnTo>
                  <a:lnTo>
                    <a:pt x="10636" y="2845"/>
                  </a:lnTo>
                  <a:lnTo>
                    <a:pt x="10533" y="2820"/>
                  </a:lnTo>
                  <a:lnTo>
                    <a:pt x="10431" y="2845"/>
                  </a:lnTo>
                  <a:lnTo>
                    <a:pt x="10354" y="2896"/>
                  </a:lnTo>
                  <a:lnTo>
                    <a:pt x="10277" y="2999"/>
                  </a:lnTo>
                  <a:lnTo>
                    <a:pt x="10251" y="3102"/>
                  </a:lnTo>
                  <a:lnTo>
                    <a:pt x="10251" y="18299"/>
                  </a:lnTo>
                  <a:lnTo>
                    <a:pt x="9816" y="18299"/>
                  </a:lnTo>
                  <a:lnTo>
                    <a:pt x="9816" y="564"/>
                  </a:lnTo>
                  <a:lnTo>
                    <a:pt x="10251" y="564"/>
                  </a:lnTo>
                  <a:lnTo>
                    <a:pt x="10251" y="1820"/>
                  </a:lnTo>
                  <a:lnTo>
                    <a:pt x="10277" y="1923"/>
                  </a:lnTo>
                  <a:lnTo>
                    <a:pt x="10354" y="2000"/>
                  </a:lnTo>
                  <a:lnTo>
                    <a:pt x="10431" y="2051"/>
                  </a:lnTo>
                  <a:lnTo>
                    <a:pt x="10533" y="2076"/>
                  </a:lnTo>
                  <a:lnTo>
                    <a:pt x="10636" y="2051"/>
                  </a:lnTo>
                  <a:lnTo>
                    <a:pt x="10738" y="2000"/>
                  </a:lnTo>
                  <a:lnTo>
                    <a:pt x="10789" y="1923"/>
                  </a:lnTo>
                  <a:lnTo>
                    <a:pt x="10815" y="1820"/>
                  </a:lnTo>
                  <a:lnTo>
                    <a:pt x="10815" y="282"/>
                  </a:lnTo>
                  <a:lnTo>
                    <a:pt x="10789" y="180"/>
                  </a:lnTo>
                  <a:lnTo>
                    <a:pt x="10738" y="77"/>
                  </a:lnTo>
                  <a:lnTo>
                    <a:pt x="10636" y="26"/>
                  </a:lnTo>
                  <a:lnTo>
                    <a:pt x="10533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225;p61">
              <a:extLst>
                <a:ext uri="{FF2B5EF4-FFF2-40B4-BE49-F238E27FC236}">
                  <a16:creationId xmlns:a16="http://schemas.microsoft.com/office/drawing/2014/main" id="{AA2B9D7C-F249-382F-C436-490232BC1FCF}"/>
                </a:ext>
              </a:extLst>
            </p:cNvPr>
            <p:cNvSpPr/>
            <p:nvPr/>
          </p:nvSpPr>
          <p:spPr>
            <a:xfrm>
              <a:off x="3313450" y="3587875"/>
              <a:ext cx="140975" cy="140975"/>
            </a:xfrm>
            <a:custGeom>
              <a:avLst/>
              <a:gdLst/>
              <a:ahLst/>
              <a:cxnLst/>
              <a:rect l="l" t="t" r="r" b="b"/>
              <a:pathLst>
                <a:path w="5639" h="5639" extrusionOk="0">
                  <a:moveTo>
                    <a:pt x="1051" y="538"/>
                  </a:moveTo>
                  <a:lnTo>
                    <a:pt x="1410" y="564"/>
                  </a:lnTo>
                  <a:lnTo>
                    <a:pt x="1794" y="641"/>
                  </a:lnTo>
                  <a:lnTo>
                    <a:pt x="2230" y="769"/>
                  </a:lnTo>
                  <a:lnTo>
                    <a:pt x="2640" y="923"/>
                  </a:lnTo>
                  <a:lnTo>
                    <a:pt x="3050" y="1102"/>
                  </a:lnTo>
                  <a:lnTo>
                    <a:pt x="3409" y="1282"/>
                  </a:lnTo>
                  <a:lnTo>
                    <a:pt x="3742" y="1487"/>
                  </a:lnTo>
                  <a:lnTo>
                    <a:pt x="3973" y="1692"/>
                  </a:lnTo>
                  <a:lnTo>
                    <a:pt x="4178" y="1922"/>
                  </a:lnTo>
                  <a:lnTo>
                    <a:pt x="4332" y="2178"/>
                  </a:lnTo>
                  <a:lnTo>
                    <a:pt x="4434" y="2460"/>
                  </a:lnTo>
                  <a:lnTo>
                    <a:pt x="4485" y="2742"/>
                  </a:lnTo>
                  <a:lnTo>
                    <a:pt x="4485" y="3024"/>
                  </a:lnTo>
                  <a:lnTo>
                    <a:pt x="4434" y="3280"/>
                  </a:lnTo>
                  <a:lnTo>
                    <a:pt x="4332" y="3562"/>
                  </a:lnTo>
                  <a:lnTo>
                    <a:pt x="4203" y="3793"/>
                  </a:lnTo>
                  <a:lnTo>
                    <a:pt x="4101" y="3716"/>
                  </a:lnTo>
                  <a:lnTo>
                    <a:pt x="4101" y="2178"/>
                  </a:lnTo>
                  <a:lnTo>
                    <a:pt x="4075" y="2076"/>
                  </a:lnTo>
                  <a:lnTo>
                    <a:pt x="4024" y="1973"/>
                  </a:lnTo>
                  <a:lnTo>
                    <a:pt x="3922" y="1922"/>
                  </a:lnTo>
                  <a:lnTo>
                    <a:pt x="3819" y="1897"/>
                  </a:lnTo>
                  <a:lnTo>
                    <a:pt x="3716" y="1922"/>
                  </a:lnTo>
                  <a:lnTo>
                    <a:pt x="3640" y="1973"/>
                  </a:lnTo>
                  <a:lnTo>
                    <a:pt x="3563" y="2076"/>
                  </a:lnTo>
                  <a:lnTo>
                    <a:pt x="3537" y="2178"/>
                  </a:lnTo>
                  <a:lnTo>
                    <a:pt x="3537" y="3152"/>
                  </a:lnTo>
                  <a:lnTo>
                    <a:pt x="3076" y="2691"/>
                  </a:lnTo>
                  <a:lnTo>
                    <a:pt x="3076" y="1845"/>
                  </a:lnTo>
                  <a:lnTo>
                    <a:pt x="3050" y="1743"/>
                  </a:lnTo>
                  <a:lnTo>
                    <a:pt x="2999" y="1640"/>
                  </a:lnTo>
                  <a:lnTo>
                    <a:pt x="2896" y="1589"/>
                  </a:lnTo>
                  <a:lnTo>
                    <a:pt x="2794" y="1563"/>
                  </a:lnTo>
                  <a:lnTo>
                    <a:pt x="2691" y="1589"/>
                  </a:lnTo>
                  <a:lnTo>
                    <a:pt x="2614" y="1640"/>
                  </a:lnTo>
                  <a:lnTo>
                    <a:pt x="2538" y="1743"/>
                  </a:lnTo>
                  <a:lnTo>
                    <a:pt x="2512" y="1845"/>
                  </a:lnTo>
                  <a:lnTo>
                    <a:pt x="2512" y="2127"/>
                  </a:lnTo>
                  <a:lnTo>
                    <a:pt x="1461" y="1076"/>
                  </a:lnTo>
                  <a:lnTo>
                    <a:pt x="1384" y="1025"/>
                  </a:lnTo>
                  <a:lnTo>
                    <a:pt x="1282" y="1000"/>
                  </a:lnTo>
                  <a:lnTo>
                    <a:pt x="1179" y="1025"/>
                  </a:lnTo>
                  <a:lnTo>
                    <a:pt x="1077" y="1076"/>
                  </a:lnTo>
                  <a:lnTo>
                    <a:pt x="1026" y="1179"/>
                  </a:lnTo>
                  <a:lnTo>
                    <a:pt x="1000" y="1282"/>
                  </a:lnTo>
                  <a:lnTo>
                    <a:pt x="1026" y="1384"/>
                  </a:lnTo>
                  <a:lnTo>
                    <a:pt x="1077" y="1461"/>
                  </a:lnTo>
                  <a:lnTo>
                    <a:pt x="1743" y="2153"/>
                  </a:lnTo>
                  <a:lnTo>
                    <a:pt x="1513" y="2153"/>
                  </a:lnTo>
                  <a:lnTo>
                    <a:pt x="1410" y="2178"/>
                  </a:lnTo>
                  <a:lnTo>
                    <a:pt x="1307" y="2230"/>
                  </a:lnTo>
                  <a:lnTo>
                    <a:pt x="1256" y="2307"/>
                  </a:lnTo>
                  <a:lnTo>
                    <a:pt x="1231" y="2435"/>
                  </a:lnTo>
                  <a:lnTo>
                    <a:pt x="1256" y="2537"/>
                  </a:lnTo>
                  <a:lnTo>
                    <a:pt x="1307" y="2614"/>
                  </a:lnTo>
                  <a:lnTo>
                    <a:pt x="1410" y="2665"/>
                  </a:lnTo>
                  <a:lnTo>
                    <a:pt x="1513" y="2691"/>
                  </a:lnTo>
                  <a:lnTo>
                    <a:pt x="2307" y="2691"/>
                  </a:lnTo>
                  <a:lnTo>
                    <a:pt x="2743" y="3127"/>
                  </a:lnTo>
                  <a:lnTo>
                    <a:pt x="2179" y="3127"/>
                  </a:lnTo>
                  <a:lnTo>
                    <a:pt x="2076" y="3152"/>
                  </a:lnTo>
                  <a:lnTo>
                    <a:pt x="1974" y="3204"/>
                  </a:lnTo>
                  <a:lnTo>
                    <a:pt x="1923" y="3306"/>
                  </a:lnTo>
                  <a:lnTo>
                    <a:pt x="1897" y="3409"/>
                  </a:lnTo>
                  <a:lnTo>
                    <a:pt x="1923" y="3511"/>
                  </a:lnTo>
                  <a:lnTo>
                    <a:pt x="1974" y="3614"/>
                  </a:lnTo>
                  <a:lnTo>
                    <a:pt x="2076" y="3665"/>
                  </a:lnTo>
                  <a:lnTo>
                    <a:pt x="2179" y="3691"/>
                  </a:lnTo>
                  <a:lnTo>
                    <a:pt x="3306" y="3691"/>
                  </a:lnTo>
                  <a:lnTo>
                    <a:pt x="3793" y="4203"/>
                  </a:lnTo>
                  <a:lnTo>
                    <a:pt x="3563" y="4331"/>
                  </a:lnTo>
                  <a:lnTo>
                    <a:pt x="3281" y="4434"/>
                  </a:lnTo>
                  <a:lnTo>
                    <a:pt x="2999" y="4485"/>
                  </a:lnTo>
                  <a:lnTo>
                    <a:pt x="2717" y="4485"/>
                  </a:lnTo>
                  <a:lnTo>
                    <a:pt x="2461" y="4434"/>
                  </a:lnTo>
                  <a:lnTo>
                    <a:pt x="2179" y="4331"/>
                  </a:lnTo>
                  <a:lnTo>
                    <a:pt x="1923" y="4177"/>
                  </a:lnTo>
                  <a:lnTo>
                    <a:pt x="1692" y="3998"/>
                  </a:lnTo>
                  <a:lnTo>
                    <a:pt x="1564" y="3844"/>
                  </a:lnTo>
                  <a:lnTo>
                    <a:pt x="1436" y="3665"/>
                  </a:lnTo>
                  <a:lnTo>
                    <a:pt x="1179" y="3229"/>
                  </a:lnTo>
                  <a:lnTo>
                    <a:pt x="949" y="2717"/>
                  </a:lnTo>
                  <a:lnTo>
                    <a:pt x="744" y="2153"/>
                  </a:lnTo>
                  <a:lnTo>
                    <a:pt x="667" y="1845"/>
                  </a:lnTo>
                  <a:lnTo>
                    <a:pt x="590" y="1589"/>
                  </a:lnTo>
                  <a:lnTo>
                    <a:pt x="564" y="1333"/>
                  </a:lnTo>
                  <a:lnTo>
                    <a:pt x="539" y="1128"/>
                  </a:lnTo>
                  <a:lnTo>
                    <a:pt x="539" y="948"/>
                  </a:lnTo>
                  <a:lnTo>
                    <a:pt x="564" y="820"/>
                  </a:lnTo>
                  <a:lnTo>
                    <a:pt x="590" y="718"/>
                  </a:lnTo>
                  <a:lnTo>
                    <a:pt x="641" y="641"/>
                  </a:lnTo>
                  <a:lnTo>
                    <a:pt x="692" y="590"/>
                  </a:lnTo>
                  <a:lnTo>
                    <a:pt x="795" y="564"/>
                  </a:lnTo>
                  <a:lnTo>
                    <a:pt x="923" y="538"/>
                  </a:lnTo>
                  <a:close/>
                  <a:moveTo>
                    <a:pt x="949" y="0"/>
                  </a:moveTo>
                  <a:lnTo>
                    <a:pt x="692" y="26"/>
                  </a:lnTo>
                  <a:lnTo>
                    <a:pt x="564" y="77"/>
                  </a:lnTo>
                  <a:lnTo>
                    <a:pt x="436" y="103"/>
                  </a:lnTo>
                  <a:lnTo>
                    <a:pt x="334" y="180"/>
                  </a:lnTo>
                  <a:lnTo>
                    <a:pt x="257" y="256"/>
                  </a:lnTo>
                  <a:lnTo>
                    <a:pt x="180" y="333"/>
                  </a:lnTo>
                  <a:lnTo>
                    <a:pt x="103" y="436"/>
                  </a:lnTo>
                  <a:lnTo>
                    <a:pt x="77" y="564"/>
                  </a:lnTo>
                  <a:lnTo>
                    <a:pt x="26" y="692"/>
                  </a:lnTo>
                  <a:lnTo>
                    <a:pt x="0" y="948"/>
                  </a:lnTo>
                  <a:lnTo>
                    <a:pt x="0" y="1230"/>
                  </a:lnTo>
                  <a:lnTo>
                    <a:pt x="26" y="1538"/>
                  </a:lnTo>
                  <a:lnTo>
                    <a:pt x="77" y="1820"/>
                  </a:lnTo>
                  <a:lnTo>
                    <a:pt x="205" y="2332"/>
                  </a:lnTo>
                  <a:lnTo>
                    <a:pt x="436" y="2947"/>
                  </a:lnTo>
                  <a:lnTo>
                    <a:pt x="718" y="3511"/>
                  </a:lnTo>
                  <a:lnTo>
                    <a:pt x="846" y="3767"/>
                  </a:lnTo>
                  <a:lnTo>
                    <a:pt x="1000" y="3998"/>
                  </a:lnTo>
                  <a:lnTo>
                    <a:pt x="1154" y="4203"/>
                  </a:lnTo>
                  <a:lnTo>
                    <a:pt x="1307" y="4382"/>
                  </a:lnTo>
                  <a:lnTo>
                    <a:pt x="1461" y="4511"/>
                  </a:lnTo>
                  <a:lnTo>
                    <a:pt x="1615" y="4639"/>
                  </a:lnTo>
                  <a:lnTo>
                    <a:pt x="1794" y="4741"/>
                  </a:lnTo>
                  <a:lnTo>
                    <a:pt x="1974" y="4844"/>
                  </a:lnTo>
                  <a:lnTo>
                    <a:pt x="2153" y="4921"/>
                  </a:lnTo>
                  <a:lnTo>
                    <a:pt x="2358" y="4972"/>
                  </a:lnTo>
                  <a:lnTo>
                    <a:pt x="2538" y="4998"/>
                  </a:lnTo>
                  <a:lnTo>
                    <a:pt x="2743" y="5023"/>
                  </a:lnTo>
                  <a:lnTo>
                    <a:pt x="3127" y="5023"/>
                  </a:lnTo>
                  <a:lnTo>
                    <a:pt x="3306" y="4998"/>
                  </a:lnTo>
                  <a:lnTo>
                    <a:pt x="3511" y="4946"/>
                  </a:lnTo>
                  <a:lnTo>
                    <a:pt x="3691" y="4869"/>
                  </a:lnTo>
                  <a:lnTo>
                    <a:pt x="3870" y="4793"/>
                  </a:lnTo>
                  <a:lnTo>
                    <a:pt x="4024" y="4690"/>
                  </a:lnTo>
                  <a:lnTo>
                    <a:pt x="4203" y="4587"/>
                  </a:lnTo>
                  <a:lnTo>
                    <a:pt x="5177" y="5561"/>
                  </a:lnTo>
                  <a:lnTo>
                    <a:pt x="5254" y="5613"/>
                  </a:lnTo>
                  <a:lnTo>
                    <a:pt x="5357" y="5638"/>
                  </a:lnTo>
                  <a:lnTo>
                    <a:pt x="5485" y="5613"/>
                  </a:lnTo>
                  <a:lnTo>
                    <a:pt x="5562" y="5561"/>
                  </a:lnTo>
                  <a:lnTo>
                    <a:pt x="5613" y="5484"/>
                  </a:lnTo>
                  <a:lnTo>
                    <a:pt x="5639" y="5382"/>
                  </a:lnTo>
                  <a:lnTo>
                    <a:pt x="5613" y="5254"/>
                  </a:lnTo>
                  <a:lnTo>
                    <a:pt x="5562" y="5177"/>
                  </a:lnTo>
                  <a:lnTo>
                    <a:pt x="4588" y="4203"/>
                  </a:lnTo>
                  <a:lnTo>
                    <a:pt x="4690" y="4024"/>
                  </a:lnTo>
                  <a:lnTo>
                    <a:pt x="4793" y="3870"/>
                  </a:lnTo>
                  <a:lnTo>
                    <a:pt x="4870" y="3691"/>
                  </a:lnTo>
                  <a:lnTo>
                    <a:pt x="4947" y="3511"/>
                  </a:lnTo>
                  <a:lnTo>
                    <a:pt x="4998" y="3306"/>
                  </a:lnTo>
                  <a:lnTo>
                    <a:pt x="5024" y="3127"/>
                  </a:lnTo>
                  <a:lnTo>
                    <a:pt x="5024" y="2922"/>
                  </a:lnTo>
                  <a:lnTo>
                    <a:pt x="5024" y="2742"/>
                  </a:lnTo>
                  <a:lnTo>
                    <a:pt x="4998" y="2537"/>
                  </a:lnTo>
                  <a:lnTo>
                    <a:pt x="4972" y="2358"/>
                  </a:lnTo>
                  <a:lnTo>
                    <a:pt x="4921" y="2153"/>
                  </a:lnTo>
                  <a:lnTo>
                    <a:pt x="4844" y="1973"/>
                  </a:lnTo>
                  <a:lnTo>
                    <a:pt x="4742" y="1794"/>
                  </a:lnTo>
                  <a:lnTo>
                    <a:pt x="4639" y="1615"/>
                  </a:lnTo>
                  <a:lnTo>
                    <a:pt x="4511" y="1461"/>
                  </a:lnTo>
                  <a:lnTo>
                    <a:pt x="4383" y="1307"/>
                  </a:lnTo>
                  <a:lnTo>
                    <a:pt x="4203" y="1153"/>
                  </a:lnTo>
                  <a:lnTo>
                    <a:pt x="3998" y="1000"/>
                  </a:lnTo>
                  <a:lnTo>
                    <a:pt x="3768" y="846"/>
                  </a:lnTo>
                  <a:lnTo>
                    <a:pt x="3511" y="718"/>
                  </a:lnTo>
                  <a:lnTo>
                    <a:pt x="2948" y="436"/>
                  </a:lnTo>
                  <a:lnTo>
                    <a:pt x="2333" y="205"/>
                  </a:lnTo>
                  <a:lnTo>
                    <a:pt x="1820" y="77"/>
                  </a:lnTo>
                  <a:lnTo>
                    <a:pt x="1538" y="2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1090;p61">
            <a:extLst>
              <a:ext uri="{FF2B5EF4-FFF2-40B4-BE49-F238E27FC236}">
                <a16:creationId xmlns:a16="http://schemas.microsoft.com/office/drawing/2014/main" id="{4B0E73EE-1E8D-B310-9C35-0106A103CC2E}"/>
              </a:ext>
            </a:extLst>
          </p:cNvPr>
          <p:cNvGrpSpPr/>
          <p:nvPr userDrawn="1"/>
        </p:nvGrpSpPr>
        <p:grpSpPr>
          <a:xfrm>
            <a:off x="8284507" y="94595"/>
            <a:ext cx="434664" cy="434664"/>
            <a:chOff x="6169675" y="1931675"/>
            <a:chExt cx="470925" cy="470925"/>
          </a:xfrm>
        </p:grpSpPr>
        <p:sp>
          <p:nvSpPr>
            <p:cNvPr id="68" name="Google Shape;1091;p61">
              <a:extLst>
                <a:ext uri="{FF2B5EF4-FFF2-40B4-BE49-F238E27FC236}">
                  <a16:creationId xmlns:a16="http://schemas.microsoft.com/office/drawing/2014/main" id="{2312B7D6-5705-CF0A-5E11-52D3E3362272}"/>
                </a:ext>
              </a:extLst>
            </p:cNvPr>
            <p:cNvSpPr/>
            <p:nvPr/>
          </p:nvSpPr>
          <p:spPr>
            <a:xfrm>
              <a:off x="6195300" y="2274450"/>
              <a:ext cx="102525" cy="102525"/>
            </a:xfrm>
            <a:custGeom>
              <a:avLst/>
              <a:gdLst/>
              <a:ahLst/>
              <a:cxnLst/>
              <a:rect l="l" t="t" r="r" b="b"/>
              <a:pathLst>
                <a:path w="4101" h="4101" extrusionOk="0">
                  <a:moveTo>
                    <a:pt x="2204" y="564"/>
                  </a:moveTo>
                  <a:lnTo>
                    <a:pt x="2358" y="590"/>
                  </a:lnTo>
                  <a:lnTo>
                    <a:pt x="2640" y="667"/>
                  </a:lnTo>
                  <a:lnTo>
                    <a:pt x="2896" y="820"/>
                  </a:lnTo>
                  <a:lnTo>
                    <a:pt x="3101" y="1000"/>
                  </a:lnTo>
                  <a:lnTo>
                    <a:pt x="3281" y="1230"/>
                  </a:lnTo>
                  <a:lnTo>
                    <a:pt x="3434" y="1461"/>
                  </a:lnTo>
                  <a:lnTo>
                    <a:pt x="3511" y="1743"/>
                  </a:lnTo>
                  <a:lnTo>
                    <a:pt x="3537" y="1897"/>
                  </a:lnTo>
                  <a:lnTo>
                    <a:pt x="3537" y="2050"/>
                  </a:lnTo>
                  <a:lnTo>
                    <a:pt x="3537" y="2204"/>
                  </a:lnTo>
                  <a:lnTo>
                    <a:pt x="3511" y="2358"/>
                  </a:lnTo>
                  <a:lnTo>
                    <a:pt x="3434" y="2640"/>
                  </a:lnTo>
                  <a:lnTo>
                    <a:pt x="3281" y="2896"/>
                  </a:lnTo>
                  <a:lnTo>
                    <a:pt x="3101" y="3101"/>
                  </a:lnTo>
                  <a:lnTo>
                    <a:pt x="2896" y="3281"/>
                  </a:lnTo>
                  <a:lnTo>
                    <a:pt x="2640" y="3434"/>
                  </a:lnTo>
                  <a:lnTo>
                    <a:pt x="2358" y="3511"/>
                  </a:lnTo>
                  <a:lnTo>
                    <a:pt x="2204" y="3537"/>
                  </a:lnTo>
                  <a:lnTo>
                    <a:pt x="1897" y="3537"/>
                  </a:lnTo>
                  <a:lnTo>
                    <a:pt x="1743" y="3511"/>
                  </a:lnTo>
                  <a:lnTo>
                    <a:pt x="1487" y="3434"/>
                  </a:lnTo>
                  <a:lnTo>
                    <a:pt x="1230" y="3281"/>
                  </a:lnTo>
                  <a:lnTo>
                    <a:pt x="1000" y="3101"/>
                  </a:lnTo>
                  <a:lnTo>
                    <a:pt x="820" y="2896"/>
                  </a:lnTo>
                  <a:lnTo>
                    <a:pt x="692" y="2640"/>
                  </a:lnTo>
                  <a:lnTo>
                    <a:pt x="590" y="2358"/>
                  </a:lnTo>
                  <a:lnTo>
                    <a:pt x="564" y="2204"/>
                  </a:lnTo>
                  <a:lnTo>
                    <a:pt x="564" y="2050"/>
                  </a:lnTo>
                  <a:lnTo>
                    <a:pt x="564" y="1897"/>
                  </a:lnTo>
                  <a:lnTo>
                    <a:pt x="590" y="1743"/>
                  </a:lnTo>
                  <a:lnTo>
                    <a:pt x="692" y="1461"/>
                  </a:lnTo>
                  <a:lnTo>
                    <a:pt x="820" y="1230"/>
                  </a:lnTo>
                  <a:lnTo>
                    <a:pt x="1000" y="1000"/>
                  </a:lnTo>
                  <a:lnTo>
                    <a:pt x="1230" y="820"/>
                  </a:lnTo>
                  <a:lnTo>
                    <a:pt x="1487" y="667"/>
                  </a:lnTo>
                  <a:lnTo>
                    <a:pt x="1743" y="590"/>
                  </a:lnTo>
                  <a:lnTo>
                    <a:pt x="1897" y="564"/>
                  </a:lnTo>
                  <a:close/>
                  <a:moveTo>
                    <a:pt x="2051" y="0"/>
                  </a:moveTo>
                  <a:lnTo>
                    <a:pt x="1846" y="26"/>
                  </a:lnTo>
                  <a:lnTo>
                    <a:pt x="1640" y="52"/>
                  </a:lnTo>
                  <a:lnTo>
                    <a:pt x="1435" y="103"/>
                  </a:lnTo>
                  <a:lnTo>
                    <a:pt x="1256" y="180"/>
                  </a:lnTo>
                  <a:lnTo>
                    <a:pt x="1077" y="257"/>
                  </a:lnTo>
                  <a:lnTo>
                    <a:pt x="923" y="359"/>
                  </a:lnTo>
                  <a:lnTo>
                    <a:pt x="744" y="487"/>
                  </a:lnTo>
                  <a:lnTo>
                    <a:pt x="615" y="615"/>
                  </a:lnTo>
                  <a:lnTo>
                    <a:pt x="487" y="743"/>
                  </a:lnTo>
                  <a:lnTo>
                    <a:pt x="359" y="923"/>
                  </a:lnTo>
                  <a:lnTo>
                    <a:pt x="257" y="1077"/>
                  </a:lnTo>
                  <a:lnTo>
                    <a:pt x="180" y="1256"/>
                  </a:lnTo>
                  <a:lnTo>
                    <a:pt x="103" y="1435"/>
                  </a:lnTo>
                  <a:lnTo>
                    <a:pt x="52" y="1640"/>
                  </a:lnTo>
                  <a:lnTo>
                    <a:pt x="26" y="1845"/>
                  </a:lnTo>
                  <a:lnTo>
                    <a:pt x="0" y="2050"/>
                  </a:lnTo>
                  <a:lnTo>
                    <a:pt x="26" y="2256"/>
                  </a:lnTo>
                  <a:lnTo>
                    <a:pt x="52" y="2461"/>
                  </a:lnTo>
                  <a:lnTo>
                    <a:pt x="103" y="2666"/>
                  </a:lnTo>
                  <a:lnTo>
                    <a:pt x="180" y="2845"/>
                  </a:lnTo>
                  <a:lnTo>
                    <a:pt x="257" y="3024"/>
                  </a:lnTo>
                  <a:lnTo>
                    <a:pt x="359" y="3204"/>
                  </a:lnTo>
                  <a:lnTo>
                    <a:pt x="487" y="3358"/>
                  </a:lnTo>
                  <a:lnTo>
                    <a:pt x="615" y="3486"/>
                  </a:lnTo>
                  <a:lnTo>
                    <a:pt x="744" y="3639"/>
                  </a:lnTo>
                  <a:lnTo>
                    <a:pt x="923" y="3742"/>
                  </a:lnTo>
                  <a:lnTo>
                    <a:pt x="1077" y="3844"/>
                  </a:lnTo>
                  <a:lnTo>
                    <a:pt x="1256" y="3947"/>
                  </a:lnTo>
                  <a:lnTo>
                    <a:pt x="1435" y="3998"/>
                  </a:lnTo>
                  <a:lnTo>
                    <a:pt x="1640" y="4049"/>
                  </a:lnTo>
                  <a:lnTo>
                    <a:pt x="1846" y="4075"/>
                  </a:lnTo>
                  <a:lnTo>
                    <a:pt x="2051" y="4101"/>
                  </a:lnTo>
                  <a:lnTo>
                    <a:pt x="2256" y="4075"/>
                  </a:lnTo>
                  <a:lnTo>
                    <a:pt x="2461" y="4049"/>
                  </a:lnTo>
                  <a:lnTo>
                    <a:pt x="2666" y="3998"/>
                  </a:lnTo>
                  <a:lnTo>
                    <a:pt x="2845" y="3947"/>
                  </a:lnTo>
                  <a:lnTo>
                    <a:pt x="3024" y="3844"/>
                  </a:lnTo>
                  <a:lnTo>
                    <a:pt x="3204" y="3742"/>
                  </a:lnTo>
                  <a:lnTo>
                    <a:pt x="3358" y="3639"/>
                  </a:lnTo>
                  <a:lnTo>
                    <a:pt x="3511" y="3486"/>
                  </a:lnTo>
                  <a:lnTo>
                    <a:pt x="3639" y="3358"/>
                  </a:lnTo>
                  <a:lnTo>
                    <a:pt x="3742" y="3204"/>
                  </a:lnTo>
                  <a:lnTo>
                    <a:pt x="3844" y="3024"/>
                  </a:lnTo>
                  <a:lnTo>
                    <a:pt x="3947" y="2845"/>
                  </a:lnTo>
                  <a:lnTo>
                    <a:pt x="3998" y="2666"/>
                  </a:lnTo>
                  <a:lnTo>
                    <a:pt x="4050" y="2461"/>
                  </a:lnTo>
                  <a:lnTo>
                    <a:pt x="4075" y="2256"/>
                  </a:lnTo>
                  <a:lnTo>
                    <a:pt x="4101" y="2050"/>
                  </a:lnTo>
                  <a:lnTo>
                    <a:pt x="4075" y="1845"/>
                  </a:lnTo>
                  <a:lnTo>
                    <a:pt x="4050" y="1640"/>
                  </a:lnTo>
                  <a:lnTo>
                    <a:pt x="3998" y="1435"/>
                  </a:lnTo>
                  <a:lnTo>
                    <a:pt x="3947" y="1256"/>
                  </a:lnTo>
                  <a:lnTo>
                    <a:pt x="3844" y="1077"/>
                  </a:lnTo>
                  <a:lnTo>
                    <a:pt x="3742" y="923"/>
                  </a:lnTo>
                  <a:lnTo>
                    <a:pt x="3639" y="743"/>
                  </a:lnTo>
                  <a:lnTo>
                    <a:pt x="3511" y="615"/>
                  </a:lnTo>
                  <a:lnTo>
                    <a:pt x="3358" y="487"/>
                  </a:lnTo>
                  <a:lnTo>
                    <a:pt x="3204" y="359"/>
                  </a:lnTo>
                  <a:lnTo>
                    <a:pt x="3024" y="257"/>
                  </a:lnTo>
                  <a:lnTo>
                    <a:pt x="2845" y="180"/>
                  </a:lnTo>
                  <a:lnTo>
                    <a:pt x="2666" y="103"/>
                  </a:lnTo>
                  <a:lnTo>
                    <a:pt x="2461" y="52"/>
                  </a:lnTo>
                  <a:lnTo>
                    <a:pt x="2256" y="26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92;p61">
              <a:extLst>
                <a:ext uri="{FF2B5EF4-FFF2-40B4-BE49-F238E27FC236}">
                  <a16:creationId xmlns:a16="http://schemas.microsoft.com/office/drawing/2014/main" id="{D7513F55-3EE1-A2E1-9048-01BD20972849}"/>
                </a:ext>
              </a:extLst>
            </p:cNvPr>
            <p:cNvSpPr/>
            <p:nvPr/>
          </p:nvSpPr>
          <p:spPr>
            <a:xfrm>
              <a:off x="6221575" y="2300725"/>
              <a:ext cx="50625" cy="49975"/>
            </a:xfrm>
            <a:custGeom>
              <a:avLst/>
              <a:gdLst/>
              <a:ahLst/>
              <a:cxnLst/>
              <a:rect l="l" t="t" r="r" b="b"/>
              <a:pathLst>
                <a:path w="2025" h="1999" extrusionOk="0">
                  <a:moveTo>
                    <a:pt x="1281" y="538"/>
                  </a:moveTo>
                  <a:lnTo>
                    <a:pt x="1333" y="564"/>
                  </a:lnTo>
                  <a:lnTo>
                    <a:pt x="1410" y="589"/>
                  </a:lnTo>
                  <a:lnTo>
                    <a:pt x="1461" y="666"/>
                  </a:lnTo>
                  <a:lnTo>
                    <a:pt x="1461" y="743"/>
                  </a:lnTo>
                  <a:lnTo>
                    <a:pt x="1435" y="794"/>
                  </a:lnTo>
                  <a:lnTo>
                    <a:pt x="1410" y="871"/>
                  </a:lnTo>
                  <a:lnTo>
                    <a:pt x="871" y="1410"/>
                  </a:lnTo>
                  <a:lnTo>
                    <a:pt x="795" y="1435"/>
                  </a:lnTo>
                  <a:lnTo>
                    <a:pt x="743" y="1461"/>
                  </a:lnTo>
                  <a:lnTo>
                    <a:pt x="666" y="1435"/>
                  </a:lnTo>
                  <a:lnTo>
                    <a:pt x="589" y="1410"/>
                  </a:lnTo>
                  <a:lnTo>
                    <a:pt x="564" y="1333"/>
                  </a:lnTo>
                  <a:lnTo>
                    <a:pt x="538" y="1281"/>
                  </a:lnTo>
                  <a:lnTo>
                    <a:pt x="564" y="1205"/>
                  </a:lnTo>
                  <a:lnTo>
                    <a:pt x="615" y="1153"/>
                  </a:lnTo>
                  <a:lnTo>
                    <a:pt x="1153" y="615"/>
                  </a:lnTo>
                  <a:lnTo>
                    <a:pt x="1205" y="564"/>
                  </a:lnTo>
                  <a:lnTo>
                    <a:pt x="1281" y="538"/>
                  </a:lnTo>
                  <a:close/>
                  <a:moveTo>
                    <a:pt x="1128" y="0"/>
                  </a:moveTo>
                  <a:lnTo>
                    <a:pt x="1000" y="51"/>
                  </a:lnTo>
                  <a:lnTo>
                    <a:pt x="871" y="128"/>
                  </a:lnTo>
                  <a:lnTo>
                    <a:pt x="743" y="205"/>
                  </a:lnTo>
                  <a:lnTo>
                    <a:pt x="205" y="743"/>
                  </a:lnTo>
                  <a:lnTo>
                    <a:pt x="128" y="871"/>
                  </a:lnTo>
                  <a:lnTo>
                    <a:pt x="51" y="999"/>
                  </a:lnTo>
                  <a:lnTo>
                    <a:pt x="0" y="1128"/>
                  </a:lnTo>
                  <a:lnTo>
                    <a:pt x="0" y="1281"/>
                  </a:lnTo>
                  <a:lnTo>
                    <a:pt x="0" y="1410"/>
                  </a:lnTo>
                  <a:lnTo>
                    <a:pt x="51" y="1563"/>
                  </a:lnTo>
                  <a:lnTo>
                    <a:pt x="103" y="1691"/>
                  </a:lnTo>
                  <a:lnTo>
                    <a:pt x="205" y="1794"/>
                  </a:lnTo>
                  <a:lnTo>
                    <a:pt x="333" y="1896"/>
                  </a:lnTo>
                  <a:lnTo>
                    <a:pt x="461" y="1948"/>
                  </a:lnTo>
                  <a:lnTo>
                    <a:pt x="589" y="1999"/>
                  </a:lnTo>
                  <a:lnTo>
                    <a:pt x="871" y="1999"/>
                  </a:lnTo>
                  <a:lnTo>
                    <a:pt x="1025" y="1948"/>
                  </a:lnTo>
                  <a:lnTo>
                    <a:pt x="1153" y="1896"/>
                  </a:lnTo>
                  <a:lnTo>
                    <a:pt x="1256" y="1794"/>
                  </a:lnTo>
                  <a:lnTo>
                    <a:pt x="1794" y="1256"/>
                  </a:lnTo>
                  <a:lnTo>
                    <a:pt x="1897" y="1153"/>
                  </a:lnTo>
                  <a:lnTo>
                    <a:pt x="1948" y="1025"/>
                  </a:lnTo>
                  <a:lnTo>
                    <a:pt x="1999" y="871"/>
                  </a:lnTo>
                  <a:lnTo>
                    <a:pt x="2025" y="743"/>
                  </a:lnTo>
                  <a:lnTo>
                    <a:pt x="1999" y="589"/>
                  </a:lnTo>
                  <a:lnTo>
                    <a:pt x="1973" y="461"/>
                  </a:lnTo>
                  <a:lnTo>
                    <a:pt x="1897" y="333"/>
                  </a:lnTo>
                  <a:lnTo>
                    <a:pt x="1794" y="205"/>
                  </a:lnTo>
                  <a:lnTo>
                    <a:pt x="1666" y="103"/>
                  </a:lnTo>
                  <a:lnTo>
                    <a:pt x="1538" y="5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93;p61">
              <a:extLst>
                <a:ext uri="{FF2B5EF4-FFF2-40B4-BE49-F238E27FC236}">
                  <a16:creationId xmlns:a16="http://schemas.microsoft.com/office/drawing/2014/main" id="{5C88C4C0-FF0A-0653-B084-C3E70EAEA22B}"/>
                </a:ext>
              </a:extLst>
            </p:cNvPr>
            <p:cNvSpPr/>
            <p:nvPr/>
          </p:nvSpPr>
          <p:spPr>
            <a:xfrm>
              <a:off x="6512450" y="2274450"/>
              <a:ext cx="101875" cy="102525"/>
            </a:xfrm>
            <a:custGeom>
              <a:avLst/>
              <a:gdLst/>
              <a:ahLst/>
              <a:cxnLst/>
              <a:rect l="l" t="t" r="r" b="b"/>
              <a:pathLst>
                <a:path w="4075" h="4101" extrusionOk="0">
                  <a:moveTo>
                    <a:pt x="2050" y="0"/>
                  </a:moveTo>
                  <a:lnTo>
                    <a:pt x="1820" y="26"/>
                  </a:lnTo>
                  <a:lnTo>
                    <a:pt x="1615" y="52"/>
                  </a:lnTo>
                  <a:lnTo>
                    <a:pt x="1435" y="103"/>
                  </a:lnTo>
                  <a:lnTo>
                    <a:pt x="1256" y="180"/>
                  </a:lnTo>
                  <a:lnTo>
                    <a:pt x="1076" y="257"/>
                  </a:lnTo>
                  <a:lnTo>
                    <a:pt x="897" y="359"/>
                  </a:lnTo>
                  <a:lnTo>
                    <a:pt x="743" y="487"/>
                  </a:lnTo>
                  <a:lnTo>
                    <a:pt x="590" y="615"/>
                  </a:lnTo>
                  <a:lnTo>
                    <a:pt x="461" y="743"/>
                  </a:lnTo>
                  <a:lnTo>
                    <a:pt x="333" y="923"/>
                  </a:lnTo>
                  <a:lnTo>
                    <a:pt x="231" y="1077"/>
                  </a:lnTo>
                  <a:lnTo>
                    <a:pt x="154" y="1256"/>
                  </a:lnTo>
                  <a:lnTo>
                    <a:pt x="77" y="1435"/>
                  </a:lnTo>
                  <a:lnTo>
                    <a:pt x="26" y="1640"/>
                  </a:lnTo>
                  <a:lnTo>
                    <a:pt x="0" y="1845"/>
                  </a:lnTo>
                  <a:lnTo>
                    <a:pt x="0" y="2050"/>
                  </a:lnTo>
                  <a:lnTo>
                    <a:pt x="0" y="2256"/>
                  </a:lnTo>
                  <a:lnTo>
                    <a:pt x="26" y="2461"/>
                  </a:lnTo>
                  <a:lnTo>
                    <a:pt x="77" y="2666"/>
                  </a:lnTo>
                  <a:lnTo>
                    <a:pt x="154" y="2845"/>
                  </a:lnTo>
                  <a:lnTo>
                    <a:pt x="231" y="3024"/>
                  </a:lnTo>
                  <a:lnTo>
                    <a:pt x="333" y="3204"/>
                  </a:lnTo>
                  <a:lnTo>
                    <a:pt x="461" y="3358"/>
                  </a:lnTo>
                  <a:lnTo>
                    <a:pt x="590" y="3486"/>
                  </a:lnTo>
                  <a:lnTo>
                    <a:pt x="743" y="3639"/>
                  </a:lnTo>
                  <a:lnTo>
                    <a:pt x="897" y="3742"/>
                  </a:lnTo>
                  <a:lnTo>
                    <a:pt x="1076" y="3844"/>
                  </a:lnTo>
                  <a:lnTo>
                    <a:pt x="1256" y="3947"/>
                  </a:lnTo>
                  <a:lnTo>
                    <a:pt x="1435" y="3998"/>
                  </a:lnTo>
                  <a:lnTo>
                    <a:pt x="1615" y="4049"/>
                  </a:lnTo>
                  <a:lnTo>
                    <a:pt x="1820" y="4075"/>
                  </a:lnTo>
                  <a:lnTo>
                    <a:pt x="2050" y="4101"/>
                  </a:lnTo>
                  <a:lnTo>
                    <a:pt x="2230" y="4101"/>
                  </a:lnTo>
                  <a:lnTo>
                    <a:pt x="2383" y="4075"/>
                  </a:lnTo>
                  <a:lnTo>
                    <a:pt x="2563" y="4024"/>
                  </a:lnTo>
                  <a:lnTo>
                    <a:pt x="2742" y="3973"/>
                  </a:lnTo>
                  <a:lnTo>
                    <a:pt x="2896" y="3896"/>
                  </a:lnTo>
                  <a:lnTo>
                    <a:pt x="3050" y="3819"/>
                  </a:lnTo>
                  <a:lnTo>
                    <a:pt x="3204" y="3716"/>
                  </a:lnTo>
                  <a:lnTo>
                    <a:pt x="3357" y="3614"/>
                  </a:lnTo>
                  <a:lnTo>
                    <a:pt x="3434" y="3537"/>
                  </a:lnTo>
                  <a:lnTo>
                    <a:pt x="3460" y="3434"/>
                  </a:lnTo>
                  <a:lnTo>
                    <a:pt x="3434" y="3332"/>
                  </a:lnTo>
                  <a:lnTo>
                    <a:pt x="3383" y="3229"/>
                  </a:lnTo>
                  <a:lnTo>
                    <a:pt x="3306" y="3152"/>
                  </a:lnTo>
                  <a:lnTo>
                    <a:pt x="3204" y="3127"/>
                  </a:lnTo>
                  <a:lnTo>
                    <a:pt x="3101" y="3152"/>
                  </a:lnTo>
                  <a:lnTo>
                    <a:pt x="2999" y="3204"/>
                  </a:lnTo>
                  <a:lnTo>
                    <a:pt x="2794" y="3358"/>
                  </a:lnTo>
                  <a:lnTo>
                    <a:pt x="2537" y="3460"/>
                  </a:lnTo>
                  <a:lnTo>
                    <a:pt x="2307" y="3511"/>
                  </a:lnTo>
                  <a:lnTo>
                    <a:pt x="2050" y="3537"/>
                  </a:lnTo>
                  <a:lnTo>
                    <a:pt x="1897" y="3537"/>
                  </a:lnTo>
                  <a:lnTo>
                    <a:pt x="1743" y="3511"/>
                  </a:lnTo>
                  <a:lnTo>
                    <a:pt x="1461" y="3434"/>
                  </a:lnTo>
                  <a:lnTo>
                    <a:pt x="1205" y="3281"/>
                  </a:lnTo>
                  <a:lnTo>
                    <a:pt x="974" y="3101"/>
                  </a:lnTo>
                  <a:lnTo>
                    <a:pt x="795" y="2896"/>
                  </a:lnTo>
                  <a:lnTo>
                    <a:pt x="666" y="2640"/>
                  </a:lnTo>
                  <a:lnTo>
                    <a:pt x="564" y="2358"/>
                  </a:lnTo>
                  <a:lnTo>
                    <a:pt x="564" y="2204"/>
                  </a:lnTo>
                  <a:lnTo>
                    <a:pt x="538" y="2050"/>
                  </a:lnTo>
                  <a:lnTo>
                    <a:pt x="564" y="1897"/>
                  </a:lnTo>
                  <a:lnTo>
                    <a:pt x="564" y="1743"/>
                  </a:lnTo>
                  <a:lnTo>
                    <a:pt x="666" y="1461"/>
                  </a:lnTo>
                  <a:lnTo>
                    <a:pt x="795" y="1230"/>
                  </a:lnTo>
                  <a:lnTo>
                    <a:pt x="974" y="1000"/>
                  </a:lnTo>
                  <a:lnTo>
                    <a:pt x="1205" y="820"/>
                  </a:lnTo>
                  <a:lnTo>
                    <a:pt x="1461" y="667"/>
                  </a:lnTo>
                  <a:lnTo>
                    <a:pt x="1743" y="590"/>
                  </a:lnTo>
                  <a:lnTo>
                    <a:pt x="1897" y="564"/>
                  </a:lnTo>
                  <a:lnTo>
                    <a:pt x="2204" y="564"/>
                  </a:lnTo>
                  <a:lnTo>
                    <a:pt x="2358" y="590"/>
                  </a:lnTo>
                  <a:lnTo>
                    <a:pt x="2512" y="641"/>
                  </a:lnTo>
                  <a:lnTo>
                    <a:pt x="2665" y="692"/>
                  </a:lnTo>
                  <a:lnTo>
                    <a:pt x="2794" y="769"/>
                  </a:lnTo>
                  <a:lnTo>
                    <a:pt x="2922" y="846"/>
                  </a:lnTo>
                  <a:lnTo>
                    <a:pt x="3050" y="948"/>
                  </a:lnTo>
                  <a:lnTo>
                    <a:pt x="3152" y="1077"/>
                  </a:lnTo>
                  <a:lnTo>
                    <a:pt x="3255" y="1179"/>
                  </a:lnTo>
                  <a:lnTo>
                    <a:pt x="3332" y="1307"/>
                  </a:lnTo>
                  <a:lnTo>
                    <a:pt x="3409" y="1461"/>
                  </a:lnTo>
                  <a:lnTo>
                    <a:pt x="3460" y="1615"/>
                  </a:lnTo>
                  <a:lnTo>
                    <a:pt x="3511" y="1769"/>
                  </a:lnTo>
                  <a:lnTo>
                    <a:pt x="3511" y="1922"/>
                  </a:lnTo>
                  <a:lnTo>
                    <a:pt x="3537" y="2076"/>
                  </a:lnTo>
                  <a:lnTo>
                    <a:pt x="3511" y="2256"/>
                  </a:lnTo>
                  <a:lnTo>
                    <a:pt x="3537" y="2358"/>
                  </a:lnTo>
                  <a:lnTo>
                    <a:pt x="3562" y="2461"/>
                  </a:lnTo>
                  <a:lnTo>
                    <a:pt x="3665" y="2512"/>
                  </a:lnTo>
                  <a:lnTo>
                    <a:pt x="3767" y="2563"/>
                  </a:lnTo>
                  <a:lnTo>
                    <a:pt x="3870" y="2537"/>
                  </a:lnTo>
                  <a:lnTo>
                    <a:pt x="3972" y="2512"/>
                  </a:lnTo>
                  <a:lnTo>
                    <a:pt x="4024" y="2409"/>
                  </a:lnTo>
                  <a:lnTo>
                    <a:pt x="4075" y="2307"/>
                  </a:lnTo>
                  <a:lnTo>
                    <a:pt x="4075" y="2076"/>
                  </a:lnTo>
                  <a:lnTo>
                    <a:pt x="4075" y="1871"/>
                  </a:lnTo>
                  <a:lnTo>
                    <a:pt x="4049" y="1640"/>
                  </a:lnTo>
                  <a:lnTo>
                    <a:pt x="3998" y="1435"/>
                  </a:lnTo>
                  <a:lnTo>
                    <a:pt x="3921" y="1230"/>
                  </a:lnTo>
                  <a:lnTo>
                    <a:pt x="3819" y="1051"/>
                  </a:lnTo>
                  <a:lnTo>
                    <a:pt x="3690" y="872"/>
                  </a:lnTo>
                  <a:lnTo>
                    <a:pt x="3562" y="692"/>
                  </a:lnTo>
                  <a:lnTo>
                    <a:pt x="3434" y="538"/>
                  </a:lnTo>
                  <a:lnTo>
                    <a:pt x="3255" y="410"/>
                  </a:lnTo>
                  <a:lnTo>
                    <a:pt x="3075" y="308"/>
                  </a:lnTo>
                  <a:lnTo>
                    <a:pt x="2896" y="205"/>
                  </a:lnTo>
                  <a:lnTo>
                    <a:pt x="2691" y="128"/>
                  </a:lnTo>
                  <a:lnTo>
                    <a:pt x="2486" y="52"/>
                  </a:lnTo>
                  <a:lnTo>
                    <a:pt x="2255" y="26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94;p61">
              <a:extLst>
                <a:ext uri="{FF2B5EF4-FFF2-40B4-BE49-F238E27FC236}">
                  <a16:creationId xmlns:a16="http://schemas.microsoft.com/office/drawing/2014/main" id="{D3FD0A2F-249C-96B4-0D3F-90A2FBFF8A8B}"/>
                </a:ext>
              </a:extLst>
            </p:cNvPr>
            <p:cNvSpPr/>
            <p:nvPr/>
          </p:nvSpPr>
          <p:spPr>
            <a:xfrm>
              <a:off x="6538075" y="2300725"/>
              <a:ext cx="50625" cy="49975"/>
            </a:xfrm>
            <a:custGeom>
              <a:avLst/>
              <a:gdLst/>
              <a:ahLst/>
              <a:cxnLst/>
              <a:rect l="l" t="t" r="r" b="b"/>
              <a:pathLst>
                <a:path w="2025" h="1999" extrusionOk="0">
                  <a:moveTo>
                    <a:pt x="1282" y="538"/>
                  </a:moveTo>
                  <a:lnTo>
                    <a:pt x="1358" y="564"/>
                  </a:lnTo>
                  <a:lnTo>
                    <a:pt x="1410" y="589"/>
                  </a:lnTo>
                  <a:lnTo>
                    <a:pt x="1461" y="666"/>
                  </a:lnTo>
                  <a:lnTo>
                    <a:pt x="1461" y="743"/>
                  </a:lnTo>
                  <a:lnTo>
                    <a:pt x="1461" y="794"/>
                  </a:lnTo>
                  <a:lnTo>
                    <a:pt x="1410" y="871"/>
                  </a:lnTo>
                  <a:lnTo>
                    <a:pt x="872" y="1410"/>
                  </a:lnTo>
                  <a:lnTo>
                    <a:pt x="820" y="1435"/>
                  </a:lnTo>
                  <a:lnTo>
                    <a:pt x="743" y="1461"/>
                  </a:lnTo>
                  <a:lnTo>
                    <a:pt x="667" y="1461"/>
                  </a:lnTo>
                  <a:lnTo>
                    <a:pt x="615" y="1410"/>
                  </a:lnTo>
                  <a:lnTo>
                    <a:pt x="564" y="1333"/>
                  </a:lnTo>
                  <a:lnTo>
                    <a:pt x="564" y="1281"/>
                  </a:lnTo>
                  <a:lnTo>
                    <a:pt x="564" y="1205"/>
                  </a:lnTo>
                  <a:lnTo>
                    <a:pt x="615" y="1153"/>
                  </a:lnTo>
                  <a:lnTo>
                    <a:pt x="1153" y="615"/>
                  </a:lnTo>
                  <a:lnTo>
                    <a:pt x="1205" y="564"/>
                  </a:lnTo>
                  <a:lnTo>
                    <a:pt x="1282" y="538"/>
                  </a:lnTo>
                  <a:close/>
                  <a:moveTo>
                    <a:pt x="1153" y="0"/>
                  </a:moveTo>
                  <a:lnTo>
                    <a:pt x="1000" y="51"/>
                  </a:lnTo>
                  <a:lnTo>
                    <a:pt x="872" y="128"/>
                  </a:lnTo>
                  <a:lnTo>
                    <a:pt x="769" y="205"/>
                  </a:lnTo>
                  <a:lnTo>
                    <a:pt x="231" y="743"/>
                  </a:lnTo>
                  <a:lnTo>
                    <a:pt x="128" y="871"/>
                  </a:lnTo>
                  <a:lnTo>
                    <a:pt x="51" y="999"/>
                  </a:lnTo>
                  <a:lnTo>
                    <a:pt x="26" y="1128"/>
                  </a:lnTo>
                  <a:lnTo>
                    <a:pt x="0" y="1281"/>
                  </a:lnTo>
                  <a:lnTo>
                    <a:pt x="26" y="1410"/>
                  </a:lnTo>
                  <a:lnTo>
                    <a:pt x="51" y="1538"/>
                  </a:lnTo>
                  <a:lnTo>
                    <a:pt x="128" y="1666"/>
                  </a:lnTo>
                  <a:lnTo>
                    <a:pt x="205" y="1794"/>
                  </a:lnTo>
                  <a:lnTo>
                    <a:pt x="333" y="1896"/>
                  </a:lnTo>
                  <a:lnTo>
                    <a:pt x="461" y="1948"/>
                  </a:lnTo>
                  <a:lnTo>
                    <a:pt x="615" y="1999"/>
                  </a:lnTo>
                  <a:lnTo>
                    <a:pt x="897" y="1999"/>
                  </a:lnTo>
                  <a:lnTo>
                    <a:pt x="1025" y="1948"/>
                  </a:lnTo>
                  <a:lnTo>
                    <a:pt x="1153" y="1896"/>
                  </a:lnTo>
                  <a:lnTo>
                    <a:pt x="1256" y="1794"/>
                  </a:lnTo>
                  <a:lnTo>
                    <a:pt x="1794" y="1256"/>
                  </a:lnTo>
                  <a:lnTo>
                    <a:pt x="1897" y="1153"/>
                  </a:lnTo>
                  <a:lnTo>
                    <a:pt x="1974" y="1025"/>
                  </a:lnTo>
                  <a:lnTo>
                    <a:pt x="1999" y="871"/>
                  </a:lnTo>
                  <a:lnTo>
                    <a:pt x="2025" y="743"/>
                  </a:lnTo>
                  <a:lnTo>
                    <a:pt x="1999" y="589"/>
                  </a:lnTo>
                  <a:lnTo>
                    <a:pt x="1974" y="461"/>
                  </a:lnTo>
                  <a:lnTo>
                    <a:pt x="1897" y="333"/>
                  </a:lnTo>
                  <a:lnTo>
                    <a:pt x="1794" y="205"/>
                  </a:lnTo>
                  <a:lnTo>
                    <a:pt x="1692" y="103"/>
                  </a:lnTo>
                  <a:lnTo>
                    <a:pt x="1563" y="5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95;p61">
              <a:extLst>
                <a:ext uri="{FF2B5EF4-FFF2-40B4-BE49-F238E27FC236}">
                  <a16:creationId xmlns:a16="http://schemas.microsoft.com/office/drawing/2014/main" id="{70064BE8-63F0-DC5E-0C31-F3A2699598DF}"/>
                </a:ext>
              </a:extLst>
            </p:cNvPr>
            <p:cNvSpPr/>
            <p:nvPr/>
          </p:nvSpPr>
          <p:spPr>
            <a:xfrm>
              <a:off x="6260650" y="2087350"/>
              <a:ext cx="276150" cy="217875"/>
            </a:xfrm>
            <a:custGeom>
              <a:avLst/>
              <a:gdLst/>
              <a:ahLst/>
              <a:cxnLst/>
              <a:rect l="l" t="t" r="r" b="b"/>
              <a:pathLst>
                <a:path w="11046" h="8715" extrusionOk="0">
                  <a:moveTo>
                    <a:pt x="3742" y="539"/>
                  </a:moveTo>
                  <a:lnTo>
                    <a:pt x="4716" y="4306"/>
                  </a:lnTo>
                  <a:lnTo>
                    <a:pt x="897" y="4306"/>
                  </a:lnTo>
                  <a:lnTo>
                    <a:pt x="769" y="4153"/>
                  </a:lnTo>
                  <a:lnTo>
                    <a:pt x="692" y="3999"/>
                  </a:lnTo>
                  <a:lnTo>
                    <a:pt x="641" y="3845"/>
                  </a:lnTo>
                  <a:lnTo>
                    <a:pt x="590" y="3666"/>
                  </a:lnTo>
                  <a:lnTo>
                    <a:pt x="564" y="3486"/>
                  </a:lnTo>
                  <a:lnTo>
                    <a:pt x="564" y="3307"/>
                  </a:lnTo>
                  <a:lnTo>
                    <a:pt x="590" y="3128"/>
                  </a:lnTo>
                  <a:lnTo>
                    <a:pt x="641" y="2974"/>
                  </a:lnTo>
                  <a:lnTo>
                    <a:pt x="974" y="1923"/>
                  </a:lnTo>
                  <a:lnTo>
                    <a:pt x="1102" y="1641"/>
                  </a:lnTo>
                  <a:lnTo>
                    <a:pt x="1282" y="1359"/>
                  </a:lnTo>
                  <a:lnTo>
                    <a:pt x="1487" y="1129"/>
                  </a:lnTo>
                  <a:lnTo>
                    <a:pt x="1717" y="924"/>
                  </a:lnTo>
                  <a:lnTo>
                    <a:pt x="1999" y="770"/>
                  </a:lnTo>
                  <a:lnTo>
                    <a:pt x="2281" y="642"/>
                  </a:lnTo>
                  <a:lnTo>
                    <a:pt x="2589" y="565"/>
                  </a:lnTo>
                  <a:lnTo>
                    <a:pt x="2896" y="539"/>
                  </a:lnTo>
                  <a:close/>
                  <a:moveTo>
                    <a:pt x="5152" y="539"/>
                  </a:moveTo>
                  <a:lnTo>
                    <a:pt x="6125" y="4306"/>
                  </a:lnTo>
                  <a:lnTo>
                    <a:pt x="5280" y="4306"/>
                  </a:lnTo>
                  <a:lnTo>
                    <a:pt x="4331" y="539"/>
                  </a:lnTo>
                  <a:close/>
                  <a:moveTo>
                    <a:pt x="5715" y="539"/>
                  </a:moveTo>
                  <a:lnTo>
                    <a:pt x="6049" y="565"/>
                  </a:lnTo>
                  <a:lnTo>
                    <a:pt x="6382" y="590"/>
                  </a:lnTo>
                  <a:lnTo>
                    <a:pt x="6689" y="642"/>
                  </a:lnTo>
                  <a:lnTo>
                    <a:pt x="6997" y="719"/>
                  </a:lnTo>
                  <a:lnTo>
                    <a:pt x="7304" y="795"/>
                  </a:lnTo>
                  <a:lnTo>
                    <a:pt x="7586" y="898"/>
                  </a:lnTo>
                  <a:lnTo>
                    <a:pt x="7868" y="1026"/>
                  </a:lnTo>
                  <a:lnTo>
                    <a:pt x="8124" y="1154"/>
                  </a:lnTo>
                  <a:lnTo>
                    <a:pt x="8406" y="1308"/>
                  </a:lnTo>
                  <a:lnTo>
                    <a:pt x="8663" y="1487"/>
                  </a:lnTo>
                  <a:lnTo>
                    <a:pt x="8893" y="1667"/>
                  </a:lnTo>
                  <a:lnTo>
                    <a:pt x="9124" y="1872"/>
                  </a:lnTo>
                  <a:lnTo>
                    <a:pt x="9329" y="2077"/>
                  </a:lnTo>
                  <a:lnTo>
                    <a:pt x="9534" y="2307"/>
                  </a:lnTo>
                  <a:lnTo>
                    <a:pt x="9713" y="2538"/>
                  </a:lnTo>
                  <a:lnTo>
                    <a:pt x="9893" y="2769"/>
                  </a:lnTo>
                  <a:lnTo>
                    <a:pt x="9073" y="2769"/>
                  </a:lnTo>
                  <a:lnTo>
                    <a:pt x="8919" y="2794"/>
                  </a:lnTo>
                  <a:lnTo>
                    <a:pt x="8791" y="2820"/>
                  </a:lnTo>
                  <a:lnTo>
                    <a:pt x="8663" y="2846"/>
                  </a:lnTo>
                  <a:lnTo>
                    <a:pt x="8534" y="2923"/>
                  </a:lnTo>
                  <a:lnTo>
                    <a:pt x="8432" y="2999"/>
                  </a:lnTo>
                  <a:lnTo>
                    <a:pt x="8329" y="3076"/>
                  </a:lnTo>
                  <a:lnTo>
                    <a:pt x="8227" y="3179"/>
                  </a:lnTo>
                  <a:lnTo>
                    <a:pt x="8150" y="3281"/>
                  </a:lnTo>
                  <a:lnTo>
                    <a:pt x="8099" y="3384"/>
                  </a:lnTo>
                  <a:lnTo>
                    <a:pt x="8047" y="3512"/>
                  </a:lnTo>
                  <a:lnTo>
                    <a:pt x="7996" y="3640"/>
                  </a:lnTo>
                  <a:lnTo>
                    <a:pt x="7971" y="3768"/>
                  </a:lnTo>
                  <a:lnTo>
                    <a:pt x="7971" y="3896"/>
                  </a:lnTo>
                  <a:lnTo>
                    <a:pt x="7996" y="4025"/>
                  </a:lnTo>
                  <a:lnTo>
                    <a:pt x="8022" y="4178"/>
                  </a:lnTo>
                  <a:lnTo>
                    <a:pt x="8073" y="4306"/>
                  </a:lnTo>
                  <a:lnTo>
                    <a:pt x="6689" y="4306"/>
                  </a:lnTo>
                  <a:lnTo>
                    <a:pt x="5715" y="539"/>
                  </a:lnTo>
                  <a:close/>
                  <a:moveTo>
                    <a:pt x="10072" y="3333"/>
                  </a:moveTo>
                  <a:lnTo>
                    <a:pt x="10175" y="3384"/>
                  </a:lnTo>
                  <a:lnTo>
                    <a:pt x="10251" y="3409"/>
                  </a:lnTo>
                  <a:lnTo>
                    <a:pt x="10328" y="3486"/>
                  </a:lnTo>
                  <a:lnTo>
                    <a:pt x="10405" y="3563"/>
                  </a:lnTo>
                  <a:lnTo>
                    <a:pt x="10456" y="3666"/>
                  </a:lnTo>
                  <a:lnTo>
                    <a:pt x="10482" y="3768"/>
                  </a:lnTo>
                  <a:lnTo>
                    <a:pt x="10482" y="3871"/>
                  </a:lnTo>
                  <a:lnTo>
                    <a:pt x="10482" y="3973"/>
                  </a:lnTo>
                  <a:lnTo>
                    <a:pt x="10456" y="4076"/>
                  </a:lnTo>
                  <a:lnTo>
                    <a:pt x="10405" y="4178"/>
                  </a:lnTo>
                  <a:lnTo>
                    <a:pt x="10328" y="4255"/>
                  </a:lnTo>
                  <a:lnTo>
                    <a:pt x="10251" y="4306"/>
                  </a:lnTo>
                  <a:lnTo>
                    <a:pt x="10175" y="4358"/>
                  </a:lnTo>
                  <a:lnTo>
                    <a:pt x="10072" y="4409"/>
                  </a:lnTo>
                  <a:lnTo>
                    <a:pt x="8970" y="4409"/>
                  </a:lnTo>
                  <a:lnTo>
                    <a:pt x="8868" y="4358"/>
                  </a:lnTo>
                  <a:lnTo>
                    <a:pt x="8765" y="4306"/>
                  </a:lnTo>
                  <a:lnTo>
                    <a:pt x="8688" y="4255"/>
                  </a:lnTo>
                  <a:lnTo>
                    <a:pt x="8611" y="4178"/>
                  </a:lnTo>
                  <a:lnTo>
                    <a:pt x="8560" y="4076"/>
                  </a:lnTo>
                  <a:lnTo>
                    <a:pt x="8534" y="3973"/>
                  </a:lnTo>
                  <a:lnTo>
                    <a:pt x="8534" y="3871"/>
                  </a:lnTo>
                  <a:lnTo>
                    <a:pt x="8534" y="3768"/>
                  </a:lnTo>
                  <a:lnTo>
                    <a:pt x="8560" y="3666"/>
                  </a:lnTo>
                  <a:lnTo>
                    <a:pt x="8611" y="3563"/>
                  </a:lnTo>
                  <a:lnTo>
                    <a:pt x="8688" y="3486"/>
                  </a:lnTo>
                  <a:lnTo>
                    <a:pt x="8765" y="3409"/>
                  </a:lnTo>
                  <a:lnTo>
                    <a:pt x="8868" y="3384"/>
                  </a:lnTo>
                  <a:lnTo>
                    <a:pt x="8970" y="3333"/>
                  </a:lnTo>
                  <a:close/>
                  <a:moveTo>
                    <a:pt x="8611" y="4870"/>
                  </a:moveTo>
                  <a:lnTo>
                    <a:pt x="8765" y="4921"/>
                  </a:lnTo>
                  <a:lnTo>
                    <a:pt x="8919" y="4947"/>
                  </a:lnTo>
                  <a:lnTo>
                    <a:pt x="8739" y="5101"/>
                  </a:lnTo>
                  <a:lnTo>
                    <a:pt x="8611" y="5255"/>
                  </a:lnTo>
                  <a:lnTo>
                    <a:pt x="8458" y="5434"/>
                  </a:lnTo>
                  <a:lnTo>
                    <a:pt x="8355" y="5639"/>
                  </a:lnTo>
                  <a:lnTo>
                    <a:pt x="6894" y="8151"/>
                  </a:lnTo>
                  <a:lnTo>
                    <a:pt x="4485" y="8151"/>
                  </a:lnTo>
                  <a:lnTo>
                    <a:pt x="4306" y="7638"/>
                  </a:lnTo>
                  <a:lnTo>
                    <a:pt x="4075" y="7125"/>
                  </a:lnTo>
                  <a:lnTo>
                    <a:pt x="3793" y="6664"/>
                  </a:lnTo>
                  <a:lnTo>
                    <a:pt x="3486" y="6229"/>
                  </a:lnTo>
                  <a:lnTo>
                    <a:pt x="3101" y="5818"/>
                  </a:lnTo>
                  <a:lnTo>
                    <a:pt x="2717" y="5460"/>
                  </a:lnTo>
                  <a:lnTo>
                    <a:pt x="2256" y="5127"/>
                  </a:lnTo>
                  <a:lnTo>
                    <a:pt x="1769" y="4870"/>
                  </a:lnTo>
                  <a:close/>
                  <a:moveTo>
                    <a:pt x="2691" y="1"/>
                  </a:moveTo>
                  <a:lnTo>
                    <a:pt x="2486" y="27"/>
                  </a:lnTo>
                  <a:lnTo>
                    <a:pt x="2307" y="78"/>
                  </a:lnTo>
                  <a:lnTo>
                    <a:pt x="2102" y="129"/>
                  </a:lnTo>
                  <a:lnTo>
                    <a:pt x="1922" y="180"/>
                  </a:lnTo>
                  <a:lnTo>
                    <a:pt x="1743" y="283"/>
                  </a:lnTo>
                  <a:lnTo>
                    <a:pt x="1410" y="488"/>
                  </a:lnTo>
                  <a:lnTo>
                    <a:pt x="1102" y="744"/>
                  </a:lnTo>
                  <a:lnTo>
                    <a:pt x="949" y="872"/>
                  </a:lnTo>
                  <a:lnTo>
                    <a:pt x="846" y="1026"/>
                  </a:lnTo>
                  <a:lnTo>
                    <a:pt x="718" y="1205"/>
                  </a:lnTo>
                  <a:lnTo>
                    <a:pt x="615" y="1385"/>
                  </a:lnTo>
                  <a:lnTo>
                    <a:pt x="539" y="1564"/>
                  </a:lnTo>
                  <a:lnTo>
                    <a:pt x="462" y="1744"/>
                  </a:lnTo>
                  <a:lnTo>
                    <a:pt x="103" y="2794"/>
                  </a:lnTo>
                  <a:lnTo>
                    <a:pt x="52" y="2974"/>
                  </a:lnTo>
                  <a:lnTo>
                    <a:pt x="26" y="3153"/>
                  </a:lnTo>
                  <a:lnTo>
                    <a:pt x="0" y="3358"/>
                  </a:lnTo>
                  <a:lnTo>
                    <a:pt x="0" y="3538"/>
                  </a:lnTo>
                  <a:lnTo>
                    <a:pt x="26" y="3717"/>
                  </a:lnTo>
                  <a:lnTo>
                    <a:pt x="77" y="3896"/>
                  </a:lnTo>
                  <a:lnTo>
                    <a:pt x="128" y="4076"/>
                  </a:lnTo>
                  <a:lnTo>
                    <a:pt x="180" y="4230"/>
                  </a:lnTo>
                  <a:lnTo>
                    <a:pt x="257" y="4383"/>
                  </a:lnTo>
                  <a:lnTo>
                    <a:pt x="359" y="4537"/>
                  </a:lnTo>
                  <a:lnTo>
                    <a:pt x="487" y="4691"/>
                  </a:lnTo>
                  <a:lnTo>
                    <a:pt x="590" y="4819"/>
                  </a:lnTo>
                  <a:lnTo>
                    <a:pt x="744" y="4921"/>
                  </a:lnTo>
                  <a:lnTo>
                    <a:pt x="872" y="5024"/>
                  </a:lnTo>
                  <a:lnTo>
                    <a:pt x="1025" y="5127"/>
                  </a:lnTo>
                  <a:lnTo>
                    <a:pt x="1205" y="5203"/>
                  </a:lnTo>
                  <a:lnTo>
                    <a:pt x="1461" y="5306"/>
                  </a:lnTo>
                  <a:lnTo>
                    <a:pt x="1692" y="5434"/>
                  </a:lnTo>
                  <a:lnTo>
                    <a:pt x="1948" y="5588"/>
                  </a:lnTo>
                  <a:lnTo>
                    <a:pt x="2153" y="5742"/>
                  </a:lnTo>
                  <a:lnTo>
                    <a:pt x="2384" y="5895"/>
                  </a:lnTo>
                  <a:lnTo>
                    <a:pt x="2589" y="6075"/>
                  </a:lnTo>
                  <a:lnTo>
                    <a:pt x="2768" y="6254"/>
                  </a:lnTo>
                  <a:lnTo>
                    <a:pt x="2973" y="6459"/>
                  </a:lnTo>
                  <a:lnTo>
                    <a:pt x="3127" y="6664"/>
                  </a:lnTo>
                  <a:lnTo>
                    <a:pt x="3306" y="6895"/>
                  </a:lnTo>
                  <a:lnTo>
                    <a:pt x="3434" y="7125"/>
                  </a:lnTo>
                  <a:lnTo>
                    <a:pt x="3588" y="7356"/>
                  </a:lnTo>
                  <a:lnTo>
                    <a:pt x="3691" y="7587"/>
                  </a:lnTo>
                  <a:lnTo>
                    <a:pt x="3793" y="7843"/>
                  </a:lnTo>
                  <a:lnTo>
                    <a:pt x="3896" y="8099"/>
                  </a:lnTo>
                  <a:lnTo>
                    <a:pt x="3973" y="8381"/>
                  </a:lnTo>
                  <a:lnTo>
                    <a:pt x="4024" y="8509"/>
                  </a:lnTo>
                  <a:lnTo>
                    <a:pt x="4126" y="8612"/>
                  </a:lnTo>
                  <a:lnTo>
                    <a:pt x="4255" y="8689"/>
                  </a:lnTo>
                  <a:lnTo>
                    <a:pt x="4383" y="8714"/>
                  </a:lnTo>
                  <a:lnTo>
                    <a:pt x="6971" y="8714"/>
                  </a:lnTo>
                  <a:lnTo>
                    <a:pt x="7074" y="8689"/>
                  </a:lnTo>
                  <a:lnTo>
                    <a:pt x="7176" y="8663"/>
                  </a:lnTo>
                  <a:lnTo>
                    <a:pt x="7279" y="8586"/>
                  </a:lnTo>
                  <a:lnTo>
                    <a:pt x="7330" y="8484"/>
                  </a:lnTo>
                  <a:lnTo>
                    <a:pt x="8816" y="5895"/>
                  </a:lnTo>
                  <a:lnTo>
                    <a:pt x="8944" y="5742"/>
                  </a:lnTo>
                  <a:lnTo>
                    <a:pt x="9047" y="5588"/>
                  </a:lnTo>
                  <a:lnTo>
                    <a:pt x="9175" y="5460"/>
                  </a:lnTo>
                  <a:lnTo>
                    <a:pt x="9329" y="5332"/>
                  </a:lnTo>
                  <a:lnTo>
                    <a:pt x="9483" y="5203"/>
                  </a:lnTo>
                  <a:lnTo>
                    <a:pt x="9636" y="5101"/>
                  </a:lnTo>
                  <a:lnTo>
                    <a:pt x="9816" y="5024"/>
                  </a:lnTo>
                  <a:lnTo>
                    <a:pt x="9995" y="4947"/>
                  </a:lnTo>
                  <a:lnTo>
                    <a:pt x="10200" y="4921"/>
                  </a:lnTo>
                  <a:lnTo>
                    <a:pt x="10405" y="4870"/>
                  </a:lnTo>
                  <a:lnTo>
                    <a:pt x="10585" y="4768"/>
                  </a:lnTo>
                  <a:lnTo>
                    <a:pt x="10738" y="4614"/>
                  </a:lnTo>
                  <a:lnTo>
                    <a:pt x="10867" y="4460"/>
                  </a:lnTo>
                  <a:lnTo>
                    <a:pt x="10969" y="4281"/>
                  </a:lnTo>
                  <a:lnTo>
                    <a:pt x="11020" y="4076"/>
                  </a:lnTo>
                  <a:lnTo>
                    <a:pt x="11046" y="3871"/>
                  </a:lnTo>
                  <a:lnTo>
                    <a:pt x="11020" y="3640"/>
                  </a:lnTo>
                  <a:lnTo>
                    <a:pt x="10943" y="3435"/>
                  </a:lnTo>
                  <a:lnTo>
                    <a:pt x="10841" y="3256"/>
                  </a:lnTo>
                  <a:lnTo>
                    <a:pt x="10713" y="3076"/>
                  </a:lnTo>
                  <a:lnTo>
                    <a:pt x="10533" y="2743"/>
                  </a:lnTo>
                  <a:lnTo>
                    <a:pt x="10328" y="2410"/>
                  </a:lnTo>
                  <a:lnTo>
                    <a:pt x="10098" y="2102"/>
                  </a:lnTo>
                  <a:lnTo>
                    <a:pt x="9841" y="1821"/>
                  </a:lnTo>
                  <a:lnTo>
                    <a:pt x="9585" y="1539"/>
                  </a:lnTo>
                  <a:lnTo>
                    <a:pt x="9303" y="1282"/>
                  </a:lnTo>
                  <a:lnTo>
                    <a:pt x="8996" y="1052"/>
                  </a:lnTo>
                  <a:lnTo>
                    <a:pt x="8688" y="847"/>
                  </a:lnTo>
                  <a:lnTo>
                    <a:pt x="8355" y="642"/>
                  </a:lnTo>
                  <a:lnTo>
                    <a:pt x="8022" y="488"/>
                  </a:lnTo>
                  <a:lnTo>
                    <a:pt x="7663" y="334"/>
                  </a:lnTo>
                  <a:lnTo>
                    <a:pt x="7304" y="206"/>
                  </a:lnTo>
                  <a:lnTo>
                    <a:pt x="6920" y="129"/>
                  </a:lnTo>
                  <a:lnTo>
                    <a:pt x="6535" y="52"/>
                  </a:lnTo>
                  <a:lnTo>
                    <a:pt x="615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96;p61">
              <a:extLst>
                <a:ext uri="{FF2B5EF4-FFF2-40B4-BE49-F238E27FC236}">
                  <a16:creationId xmlns:a16="http://schemas.microsoft.com/office/drawing/2014/main" id="{17AD74C1-418B-D2D0-5CE4-330296F7ABC2}"/>
                </a:ext>
              </a:extLst>
            </p:cNvPr>
            <p:cNvSpPr/>
            <p:nvPr/>
          </p:nvSpPr>
          <p:spPr>
            <a:xfrm>
              <a:off x="6376600" y="2223825"/>
              <a:ext cx="59625" cy="37200"/>
            </a:xfrm>
            <a:custGeom>
              <a:avLst/>
              <a:gdLst/>
              <a:ahLst/>
              <a:cxnLst/>
              <a:rect l="l" t="t" r="r" b="b"/>
              <a:pathLst>
                <a:path w="2385" h="1488" extrusionOk="0">
                  <a:moveTo>
                    <a:pt x="1718" y="564"/>
                  </a:moveTo>
                  <a:lnTo>
                    <a:pt x="1769" y="616"/>
                  </a:lnTo>
                  <a:lnTo>
                    <a:pt x="1795" y="667"/>
                  </a:lnTo>
                  <a:lnTo>
                    <a:pt x="1821" y="744"/>
                  </a:lnTo>
                  <a:lnTo>
                    <a:pt x="1795" y="821"/>
                  </a:lnTo>
                  <a:lnTo>
                    <a:pt x="1769" y="872"/>
                  </a:lnTo>
                  <a:lnTo>
                    <a:pt x="1718" y="923"/>
                  </a:lnTo>
                  <a:lnTo>
                    <a:pt x="667" y="923"/>
                  </a:lnTo>
                  <a:lnTo>
                    <a:pt x="616" y="872"/>
                  </a:lnTo>
                  <a:lnTo>
                    <a:pt x="590" y="821"/>
                  </a:lnTo>
                  <a:lnTo>
                    <a:pt x="565" y="744"/>
                  </a:lnTo>
                  <a:lnTo>
                    <a:pt x="590" y="667"/>
                  </a:lnTo>
                  <a:lnTo>
                    <a:pt x="616" y="616"/>
                  </a:lnTo>
                  <a:lnTo>
                    <a:pt x="667" y="564"/>
                  </a:lnTo>
                  <a:close/>
                  <a:moveTo>
                    <a:pt x="744" y="1"/>
                  </a:moveTo>
                  <a:lnTo>
                    <a:pt x="590" y="26"/>
                  </a:lnTo>
                  <a:lnTo>
                    <a:pt x="462" y="52"/>
                  </a:lnTo>
                  <a:lnTo>
                    <a:pt x="334" y="129"/>
                  </a:lnTo>
                  <a:lnTo>
                    <a:pt x="232" y="206"/>
                  </a:lnTo>
                  <a:lnTo>
                    <a:pt x="129" y="334"/>
                  </a:lnTo>
                  <a:lnTo>
                    <a:pt x="78" y="462"/>
                  </a:lnTo>
                  <a:lnTo>
                    <a:pt x="27" y="590"/>
                  </a:lnTo>
                  <a:lnTo>
                    <a:pt x="1" y="744"/>
                  </a:lnTo>
                  <a:lnTo>
                    <a:pt x="27" y="898"/>
                  </a:lnTo>
                  <a:lnTo>
                    <a:pt x="78" y="1026"/>
                  </a:lnTo>
                  <a:lnTo>
                    <a:pt x="129" y="1154"/>
                  </a:lnTo>
                  <a:lnTo>
                    <a:pt x="232" y="1256"/>
                  </a:lnTo>
                  <a:lnTo>
                    <a:pt x="334" y="1359"/>
                  </a:lnTo>
                  <a:lnTo>
                    <a:pt x="462" y="1410"/>
                  </a:lnTo>
                  <a:lnTo>
                    <a:pt x="590" y="1461"/>
                  </a:lnTo>
                  <a:lnTo>
                    <a:pt x="744" y="1487"/>
                  </a:lnTo>
                  <a:lnTo>
                    <a:pt x="1641" y="1487"/>
                  </a:lnTo>
                  <a:lnTo>
                    <a:pt x="1795" y="1461"/>
                  </a:lnTo>
                  <a:lnTo>
                    <a:pt x="1923" y="1410"/>
                  </a:lnTo>
                  <a:lnTo>
                    <a:pt x="2051" y="1359"/>
                  </a:lnTo>
                  <a:lnTo>
                    <a:pt x="2154" y="1256"/>
                  </a:lnTo>
                  <a:lnTo>
                    <a:pt x="2256" y="1154"/>
                  </a:lnTo>
                  <a:lnTo>
                    <a:pt x="2307" y="1026"/>
                  </a:lnTo>
                  <a:lnTo>
                    <a:pt x="2359" y="898"/>
                  </a:lnTo>
                  <a:lnTo>
                    <a:pt x="2384" y="744"/>
                  </a:lnTo>
                  <a:lnTo>
                    <a:pt x="2359" y="590"/>
                  </a:lnTo>
                  <a:lnTo>
                    <a:pt x="2307" y="462"/>
                  </a:lnTo>
                  <a:lnTo>
                    <a:pt x="2256" y="334"/>
                  </a:lnTo>
                  <a:lnTo>
                    <a:pt x="2154" y="206"/>
                  </a:lnTo>
                  <a:lnTo>
                    <a:pt x="2051" y="129"/>
                  </a:lnTo>
                  <a:lnTo>
                    <a:pt x="1923" y="52"/>
                  </a:lnTo>
                  <a:lnTo>
                    <a:pt x="1795" y="26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97;p61">
              <a:extLst>
                <a:ext uri="{FF2B5EF4-FFF2-40B4-BE49-F238E27FC236}">
                  <a16:creationId xmlns:a16="http://schemas.microsoft.com/office/drawing/2014/main" id="{5EECEA03-88B4-9A23-F545-1EAC668AE45F}"/>
                </a:ext>
              </a:extLst>
            </p:cNvPr>
            <p:cNvSpPr/>
            <p:nvPr/>
          </p:nvSpPr>
          <p:spPr>
            <a:xfrm>
              <a:off x="6533575" y="1980375"/>
              <a:ext cx="75000" cy="120475"/>
            </a:xfrm>
            <a:custGeom>
              <a:avLst/>
              <a:gdLst/>
              <a:ahLst/>
              <a:cxnLst/>
              <a:rect l="l" t="t" r="r" b="b"/>
              <a:pathLst>
                <a:path w="3000" h="4819" extrusionOk="0">
                  <a:moveTo>
                    <a:pt x="2000" y="564"/>
                  </a:moveTo>
                  <a:lnTo>
                    <a:pt x="1615" y="1666"/>
                  </a:lnTo>
                  <a:lnTo>
                    <a:pt x="1590" y="1794"/>
                  </a:lnTo>
                  <a:lnTo>
                    <a:pt x="1590" y="1897"/>
                  </a:lnTo>
                  <a:lnTo>
                    <a:pt x="1615" y="1973"/>
                  </a:lnTo>
                  <a:lnTo>
                    <a:pt x="1667" y="2076"/>
                  </a:lnTo>
                  <a:lnTo>
                    <a:pt x="1718" y="2153"/>
                  </a:lnTo>
                  <a:lnTo>
                    <a:pt x="1820" y="2204"/>
                  </a:lnTo>
                  <a:lnTo>
                    <a:pt x="1897" y="2230"/>
                  </a:lnTo>
                  <a:lnTo>
                    <a:pt x="2000" y="2255"/>
                  </a:lnTo>
                  <a:lnTo>
                    <a:pt x="2333" y="2255"/>
                  </a:lnTo>
                  <a:lnTo>
                    <a:pt x="1052" y="4280"/>
                  </a:lnTo>
                  <a:lnTo>
                    <a:pt x="1513" y="2999"/>
                  </a:lnTo>
                  <a:lnTo>
                    <a:pt x="1513" y="2922"/>
                  </a:lnTo>
                  <a:lnTo>
                    <a:pt x="1513" y="2845"/>
                  </a:lnTo>
                  <a:lnTo>
                    <a:pt x="1487" y="2768"/>
                  </a:lnTo>
                  <a:lnTo>
                    <a:pt x="1462" y="2717"/>
                  </a:lnTo>
                  <a:lnTo>
                    <a:pt x="1410" y="2665"/>
                  </a:lnTo>
                  <a:lnTo>
                    <a:pt x="1359" y="2614"/>
                  </a:lnTo>
                  <a:lnTo>
                    <a:pt x="1282" y="2589"/>
                  </a:lnTo>
                  <a:lnTo>
                    <a:pt x="590" y="2589"/>
                  </a:lnTo>
                  <a:lnTo>
                    <a:pt x="1308" y="564"/>
                  </a:lnTo>
                  <a:close/>
                  <a:moveTo>
                    <a:pt x="1231" y="0"/>
                  </a:moveTo>
                  <a:lnTo>
                    <a:pt x="1103" y="26"/>
                  </a:lnTo>
                  <a:lnTo>
                    <a:pt x="975" y="77"/>
                  </a:lnTo>
                  <a:lnTo>
                    <a:pt x="898" y="180"/>
                  </a:lnTo>
                  <a:lnTo>
                    <a:pt x="821" y="282"/>
                  </a:lnTo>
                  <a:lnTo>
                    <a:pt x="26" y="2563"/>
                  </a:lnTo>
                  <a:lnTo>
                    <a:pt x="1" y="2665"/>
                  </a:lnTo>
                  <a:lnTo>
                    <a:pt x="1" y="2768"/>
                  </a:lnTo>
                  <a:lnTo>
                    <a:pt x="26" y="2845"/>
                  </a:lnTo>
                  <a:lnTo>
                    <a:pt x="78" y="2947"/>
                  </a:lnTo>
                  <a:lnTo>
                    <a:pt x="155" y="3024"/>
                  </a:lnTo>
                  <a:lnTo>
                    <a:pt x="231" y="3075"/>
                  </a:lnTo>
                  <a:lnTo>
                    <a:pt x="334" y="3127"/>
                  </a:lnTo>
                  <a:lnTo>
                    <a:pt x="872" y="3127"/>
                  </a:lnTo>
                  <a:lnTo>
                    <a:pt x="436" y="4306"/>
                  </a:lnTo>
                  <a:lnTo>
                    <a:pt x="436" y="4408"/>
                  </a:lnTo>
                  <a:lnTo>
                    <a:pt x="436" y="4511"/>
                  </a:lnTo>
                  <a:lnTo>
                    <a:pt x="462" y="4588"/>
                  </a:lnTo>
                  <a:lnTo>
                    <a:pt x="488" y="4664"/>
                  </a:lnTo>
                  <a:lnTo>
                    <a:pt x="565" y="4741"/>
                  </a:lnTo>
                  <a:lnTo>
                    <a:pt x="616" y="4793"/>
                  </a:lnTo>
                  <a:lnTo>
                    <a:pt x="718" y="4818"/>
                  </a:lnTo>
                  <a:lnTo>
                    <a:pt x="1257" y="4818"/>
                  </a:lnTo>
                  <a:lnTo>
                    <a:pt x="1333" y="4793"/>
                  </a:lnTo>
                  <a:lnTo>
                    <a:pt x="1410" y="4716"/>
                  </a:lnTo>
                  <a:lnTo>
                    <a:pt x="1462" y="4639"/>
                  </a:lnTo>
                  <a:lnTo>
                    <a:pt x="2922" y="2358"/>
                  </a:lnTo>
                  <a:lnTo>
                    <a:pt x="2974" y="2255"/>
                  </a:lnTo>
                  <a:lnTo>
                    <a:pt x="2999" y="2153"/>
                  </a:lnTo>
                  <a:lnTo>
                    <a:pt x="2974" y="2025"/>
                  </a:lnTo>
                  <a:lnTo>
                    <a:pt x="2948" y="1922"/>
                  </a:lnTo>
                  <a:lnTo>
                    <a:pt x="2871" y="1845"/>
                  </a:lnTo>
                  <a:lnTo>
                    <a:pt x="2794" y="1768"/>
                  </a:lnTo>
                  <a:lnTo>
                    <a:pt x="2692" y="1717"/>
                  </a:lnTo>
                  <a:lnTo>
                    <a:pt x="2564" y="1692"/>
                  </a:lnTo>
                  <a:lnTo>
                    <a:pt x="2179" y="1692"/>
                  </a:lnTo>
                  <a:lnTo>
                    <a:pt x="2589" y="590"/>
                  </a:lnTo>
                  <a:lnTo>
                    <a:pt x="2615" y="487"/>
                  </a:lnTo>
                  <a:lnTo>
                    <a:pt x="2615" y="385"/>
                  </a:lnTo>
                  <a:lnTo>
                    <a:pt x="2589" y="282"/>
                  </a:lnTo>
                  <a:lnTo>
                    <a:pt x="2538" y="180"/>
                  </a:lnTo>
                  <a:lnTo>
                    <a:pt x="2461" y="103"/>
                  </a:lnTo>
                  <a:lnTo>
                    <a:pt x="2384" y="51"/>
                  </a:lnTo>
                  <a:lnTo>
                    <a:pt x="2282" y="26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98;p61">
              <a:extLst>
                <a:ext uri="{FF2B5EF4-FFF2-40B4-BE49-F238E27FC236}">
                  <a16:creationId xmlns:a16="http://schemas.microsoft.com/office/drawing/2014/main" id="{DAFFAE5F-F990-39C4-336C-1DA7DD1C17E2}"/>
                </a:ext>
              </a:extLst>
            </p:cNvPr>
            <p:cNvSpPr/>
            <p:nvPr/>
          </p:nvSpPr>
          <p:spPr>
            <a:xfrm>
              <a:off x="6169675" y="1931675"/>
              <a:ext cx="470925" cy="470925"/>
            </a:xfrm>
            <a:custGeom>
              <a:avLst/>
              <a:gdLst/>
              <a:ahLst/>
              <a:cxnLst/>
              <a:rect l="l" t="t" r="r" b="b"/>
              <a:pathLst>
                <a:path w="18837" h="18837" extrusionOk="0">
                  <a:moveTo>
                    <a:pt x="16197" y="564"/>
                  </a:moveTo>
                  <a:lnTo>
                    <a:pt x="16197" y="923"/>
                  </a:lnTo>
                  <a:lnTo>
                    <a:pt x="15838" y="923"/>
                  </a:lnTo>
                  <a:lnTo>
                    <a:pt x="15838" y="564"/>
                  </a:lnTo>
                  <a:close/>
                  <a:moveTo>
                    <a:pt x="15274" y="7791"/>
                  </a:moveTo>
                  <a:lnTo>
                    <a:pt x="15274" y="8714"/>
                  </a:lnTo>
                  <a:lnTo>
                    <a:pt x="15018" y="8227"/>
                  </a:lnTo>
                  <a:lnTo>
                    <a:pt x="14711" y="7791"/>
                  </a:lnTo>
                  <a:close/>
                  <a:moveTo>
                    <a:pt x="16197" y="7791"/>
                  </a:moveTo>
                  <a:lnTo>
                    <a:pt x="16197" y="9970"/>
                  </a:lnTo>
                  <a:lnTo>
                    <a:pt x="16018" y="10047"/>
                  </a:lnTo>
                  <a:lnTo>
                    <a:pt x="15838" y="10149"/>
                  </a:lnTo>
                  <a:lnTo>
                    <a:pt x="15838" y="7791"/>
                  </a:lnTo>
                  <a:close/>
                  <a:moveTo>
                    <a:pt x="16966" y="10533"/>
                  </a:moveTo>
                  <a:lnTo>
                    <a:pt x="17120" y="10610"/>
                  </a:lnTo>
                  <a:lnTo>
                    <a:pt x="17222" y="10738"/>
                  </a:lnTo>
                  <a:lnTo>
                    <a:pt x="17299" y="10892"/>
                  </a:lnTo>
                  <a:lnTo>
                    <a:pt x="17325" y="11072"/>
                  </a:lnTo>
                  <a:lnTo>
                    <a:pt x="17299" y="11251"/>
                  </a:lnTo>
                  <a:lnTo>
                    <a:pt x="17222" y="11405"/>
                  </a:lnTo>
                  <a:lnTo>
                    <a:pt x="17120" y="11507"/>
                  </a:lnTo>
                  <a:lnTo>
                    <a:pt x="16966" y="11610"/>
                  </a:lnTo>
                  <a:lnTo>
                    <a:pt x="16966" y="10533"/>
                  </a:lnTo>
                  <a:close/>
                  <a:moveTo>
                    <a:pt x="16402" y="10508"/>
                  </a:moveTo>
                  <a:lnTo>
                    <a:pt x="16402" y="11635"/>
                  </a:lnTo>
                  <a:lnTo>
                    <a:pt x="16018" y="11635"/>
                  </a:lnTo>
                  <a:lnTo>
                    <a:pt x="16018" y="10918"/>
                  </a:lnTo>
                  <a:lnTo>
                    <a:pt x="16043" y="10841"/>
                  </a:lnTo>
                  <a:lnTo>
                    <a:pt x="16043" y="10764"/>
                  </a:lnTo>
                  <a:lnTo>
                    <a:pt x="16146" y="10636"/>
                  </a:lnTo>
                  <a:lnTo>
                    <a:pt x="16248" y="10533"/>
                  </a:lnTo>
                  <a:lnTo>
                    <a:pt x="16402" y="10508"/>
                  </a:lnTo>
                  <a:close/>
                  <a:moveTo>
                    <a:pt x="16223" y="12199"/>
                  </a:moveTo>
                  <a:lnTo>
                    <a:pt x="16376" y="12250"/>
                  </a:lnTo>
                  <a:lnTo>
                    <a:pt x="16530" y="12302"/>
                  </a:lnTo>
                  <a:lnTo>
                    <a:pt x="16658" y="12404"/>
                  </a:lnTo>
                  <a:lnTo>
                    <a:pt x="16786" y="12507"/>
                  </a:lnTo>
                  <a:lnTo>
                    <a:pt x="16889" y="12635"/>
                  </a:lnTo>
                  <a:lnTo>
                    <a:pt x="16966" y="12789"/>
                  </a:lnTo>
                  <a:lnTo>
                    <a:pt x="16991" y="12942"/>
                  </a:lnTo>
                  <a:lnTo>
                    <a:pt x="16710" y="12840"/>
                  </a:lnTo>
                  <a:lnTo>
                    <a:pt x="16402" y="12737"/>
                  </a:lnTo>
                  <a:lnTo>
                    <a:pt x="16069" y="12686"/>
                  </a:lnTo>
                  <a:lnTo>
                    <a:pt x="15428" y="12686"/>
                  </a:lnTo>
                  <a:lnTo>
                    <a:pt x="15121" y="12737"/>
                  </a:lnTo>
                  <a:lnTo>
                    <a:pt x="14839" y="12814"/>
                  </a:lnTo>
                  <a:lnTo>
                    <a:pt x="14557" y="12917"/>
                  </a:lnTo>
                  <a:lnTo>
                    <a:pt x="14275" y="13045"/>
                  </a:lnTo>
                  <a:lnTo>
                    <a:pt x="14019" y="13199"/>
                  </a:lnTo>
                  <a:lnTo>
                    <a:pt x="13788" y="13378"/>
                  </a:lnTo>
                  <a:lnTo>
                    <a:pt x="13557" y="13583"/>
                  </a:lnTo>
                  <a:lnTo>
                    <a:pt x="13378" y="13814"/>
                  </a:lnTo>
                  <a:lnTo>
                    <a:pt x="13199" y="14044"/>
                  </a:lnTo>
                  <a:lnTo>
                    <a:pt x="13045" y="14301"/>
                  </a:lnTo>
                  <a:lnTo>
                    <a:pt x="12917" y="14557"/>
                  </a:lnTo>
                  <a:lnTo>
                    <a:pt x="12814" y="14839"/>
                  </a:lnTo>
                  <a:lnTo>
                    <a:pt x="12737" y="15146"/>
                  </a:lnTo>
                  <a:lnTo>
                    <a:pt x="12686" y="15454"/>
                  </a:lnTo>
                  <a:lnTo>
                    <a:pt x="12660" y="15761"/>
                  </a:lnTo>
                  <a:lnTo>
                    <a:pt x="12686" y="16043"/>
                  </a:lnTo>
                  <a:lnTo>
                    <a:pt x="12712" y="16325"/>
                  </a:lnTo>
                  <a:lnTo>
                    <a:pt x="12788" y="16607"/>
                  </a:lnTo>
                  <a:lnTo>
                    <a:pt x="12865" y="16863"/>
                  </a:lnTo>
                  <a:lnTo>
                    <a:pt x="5971" y="16863"/>
                  </a:lnTo>
                  <a:lnTo>
                    <a:pt x="6048" y="16607"/>
                  </a:lnTo>
                  <a:lnTo>
                    <a:pt x="6100" y="16325"/>
                  </a:lnTo>
                  <a:lnTo>
                    <a:pt x="6151" y="16043"/>
                  </a:lnTo>
                  <a:lnTo>
                    <a:pt x="6177" y="15761"/>
                  </a:lnTo>
                  <a:lnTo>
                    <a:pt x="6151" y="15454"/>
                  </a:lnTo>
                  <a:lnTo>
                    <a:pt x="6100" y="15146"/>
                  </a:lnTo>
                  <a:lnTo>
                    <a:pt x="6023" y="14839"/>
                  </a:lnTo>
                  <a:lnTo>
                    <a:pt x="5920" y="14557"/>
                  </a:lnTo>
                  <a:lnTo>
                    <a:pt x="5792" y="14301"/>
                  </a:lnTo>
                  <a:lnTo>
                    <a:pt x="5638" y="14044"/>
                  </a:lnTo>
                  <a:lnTo>
                    <a:pt x="5459" y="13814"/>
                  </a:lnTo>
                  <a:lnTo>
                    <a:pt x="5254" y="13583"/>
                  </a:lnTo>
                  <a:lnTo>
                    <a:pt x="5049" y="13378"/>
                  </a:lnTo>
                  <a:lnTo>
                    <a:pt x="4793" y="13199"/>
                  </a:lnTo>
                  <a:lnTo>
                    <a:pt x="4536" y="13045"/>
                  </a:lnTo>
                  <a:lnTo>
                    <a:pt x="4280" y="12917"/>
                  </a:lnTo>
                  <a:lnTo>
                    <a:pt x="3998" y="12814"/>
                  </a:lnTo>
                  <a:lnTo>
                    <a:pt x="3691" y="12737"/>
                  </a:lnTo>
                  <a:lnTo>
                    <a:pt x="3383" y="12686"/>
                  </a:lnTo>
                  <a:lnTo>
                    <a:pt x="2794" y="12686"/>
                  </a:lnTo>
                  <a:lnTo>
                    <a:pt x="2537" y="12737"/>
                  </a:lnTo>
                  <a:lnTo>
                    <a:pt x="2255" y="12789"/>
                  </a:lnTo>
                  <a:lnTo>
                    <a:pt x="1999" y="12866"/>
                  </a:lnTo>
                  <a:lnTo>
                    <a:pt x="1769" y="12968"/>
                  </a:lnTo>
                  <a:lnTo>
                    <a:pt x="1538" y="13096"/>
                  </a:lnTo>
                  <a:lnTo>
                    <a:pt x="1307" y="13250"/>
                  </a:lnTo>
                  <a:lnTo>
                    <a:pt x="1102" y="13404"/>
                  </a:lnTo>
                  <a:lnTo>
                    <a:pt x="1077" y="13378"/>
                  </a:lnTo>
                  <a:lnTo>
                    <a:pt x="1025" y="13301"/>
                  </a:lnTo>
                  <a:lnTo>
                    <a:pt x="1000" y="13224"/>
                  </a:lnTo>
                  <a:lnTo>
                    <a:pt x="974" y="13147"/>
                  </a:lnTo>
                  <a:lnTo>
                    <a:pt x="974" y="13045"/>
                  </a:lnTo>
                  <a:lnTo>
                    <a:pt x="974" y="12968"/>
                  </a:lnTo>
                  <a:lnTo>
                    <a:pt x="1025" y="12891"/>
                  </a:lnTo>
                  <a:lnTo>
                    <a:pt x="1077" y="12814"/>
                  </a:lnTo>
                  <a:lnTo>
                    <a:pt x="1153" y="12763"/>
                  </a:lnTo>
                  <a:lnTo>
                    <a:pt x="1358" y="12635"/>
                  </a:lnTo>
                  <a:lnTo>
                    <a:pt x="1589" y="12507"/>
                  </a:lnTo>
                  <a:lnTo>
                    <a:pt x="1820" y="12404"/>
                  </a:lnTo>
                  <a:lnTo>
                    <a:pt x="2076" y="12327"/>
                  </a:lnTo>
                  <a:lnTo>
                    <a:pt x="2307" y="12276"/>
                  </a:lnTo>
                  <a:lnTo>
                    <a:pt x="2563" y="12225"/>
                  </a:lnTo>
                  <a:lnTo>
                    <a:pt x="2819" y="12199"/>
                  </a:lnTo>
                  <a:lnTo>
                    <a:pt x="3383" y="12199"/>
                  </a:lnTo>
                  <a:lnTo>
                    <a:pt x="3691" y="12250"/>
                  </a:lnTo>
                  <a:lnTo>
                    <a:pt x="3973" y="12302"/>
                  </a:lnTo>
                  <a:lnTo>
                    <a:pt x="4254" y="12379"/>
                  </a:lnTo>
                  <a:lnTo>
                    <a:pt x="4536" y="12507"/>
                  </a:lnTo>
                  <a:lnTo>
                    <a:pt x="4793" y="12635"/>
                  </a:lnTo>
                  <a:lnTo>
                    <a:pt x="5023" y="12763"/>
                  </a:lnTo>
                  <a:lnTo>
                    <a:pt x="5280" y="12942"/>
                  </a:lnTo>
                  <a:lnTo>
                    <a:pt x="5485" y="13122"/>
                  </a:lnTo>
                  <a:lnTo>
                    <a:pt x="5690" y="13327"/>
                  </a:lnTo>
                  <a:lnTo>
                    <a:pt x="5895" y="13558"/>
                  </a:lnTo>
                  <a:lnTo>
                    <a:pt x="6048" y="13788"/>
                  </a:lnTo>
                  <a:lnTo>
                    <a:pt x="6202" y="14044"/>
                  </a:lnTo>
                  <a:lnTo>
                    <a:pt x="6330" y="14301"/>
                  </a:lnTo>
                  <a:lnTo>
                    <a:pt x="6458" y="14583"/>
                  </a:lnTo>
                  <a:lnTo>
                    <a:pt x="6535" y="14865"/>
                  </a:lnTo>
                  <a:lnTo>
                    <a:pt x="6638" y="15121"/>
                  </a:lnTo>
                  <a:lnTo>
                    <a:pt x="6740" y="15351"/>
                  </a:lnTo>
                  <a:lnTo>
                    <a:pt x="6894" y="15556"/>
                  </a:lnTo>
                  <a:lnTo>
                    <a:pt x="7099" y="15710"/>
                  </a:lnTo>
                  <a:lnTo>
                    <a:pt x="7304" y="15864"/>
                  </a:lnTo>
                  <a:lnTo>
                    <a:pt x="7535" y="15967"/>
                  </a:lnTo>
                  <a:lnTo>
                    <a:pt x="7765" y="16018"/>
                  </a:lnTo>
                  <a:lnTo>
                    <a:pt x="8022" y="16043"/>
                  </a:lnTo>
                  <a:lnTo>
                    <a:pt x="10610" y="16043"/>
                  </a:lnTo>
                  <a:lnTo>
                    <a:pt x="10815" y="16018"/>
                  </a:lnTo>
                  <a:lnTo>
                    <a:pt x="10995" y="15992"/>
                  </a:lnTo>
                  <a:lnTo>
                    <a:pt x="11200" y="15915"/>
                  </a:lnTo>
                  <a:lnTo>
                    <a:pt x="11379" y="15838"/>
                  </a:lnTo>
                  <a:lnTo>
                    <a:pt x="11533" y="15736"/>
                  </a:lnTo>
                  <a:lnTo>
                    <a:pt x="11686" y="15582"/>
                  </a:lnTo>
                  <a:lnTo>
                    <a:pt x="11815" y="15428"/>
                  </a:lnTo>
                  <a:lnTo>
                    <a:pt x="11943" y="15275"/>
                  </a:lnTo>
                  <a:lnTo>
                    <a:pt x="13429" y="12686"/>
                  </a:lnTo>
                  <a:lnTo>
                    <a:pt x="13506" y="12584"/>
                  </a:lnTo>
                  <a:lnTo>
                    <a:pt x="13583" y="12481"/>
                  </a:lnTo>
                  <a:lnTo>
                    <a:pt x="13685" y="12404"/>
                  </a:lnTo>
                  <a:lnTo>
                    <a:pt x="13788" y="12327"/>
                  </a:lnTo>
                  <a:lnTo>
                    <a:pt x="13890" y="12276"/>
                  </a:lnTo>
                  <a:lnTo>
                    <a:pt x="14019" y="12225"/>
                  </a:lnTo>
                  <a:lnTo>
                    <a:pt x="14147" y="12199"/>
                  </a:lnTo>
                  <a:close/>
                  <a:moveTo>
                    <a:pt x="3076" y="13224"/>
                  </a:moveTo>
                  <a:lnTo>
                    <a:pt x="3332" y="13250"/>
                  </a:lnTo>
                  <a:lnTo>
                    <a:pt x="3588" y="13276"/>
                  </a:lnTo>
                  <a:lnTo>
                    <a:pt x="3844" y="13352"/>
                  </a:lnTo>
                  <a:lnTo>
                    <a:pt x="4075" y="13429"/>
                  </a:lnTo>
                  <a:lnTo>
                    <a:pt x="4280" y="13532"/>
                  </a:lnTo>
                  <a:lnTo>
                    <a:pt x="4485" y="13660"/>
                  </a:lnTo>
                  <a:lnTo>
                    <a:pt x="4690" y="13814"/>
                  </a:lnTo>
                  <a:lnTo>
                    <a:pt x="4869" y="13968"/>
                  </a:lnTo>
                  <a:lnTo>
                    <a:pt x="5023" y="14147"/>
                  </a:lnTo>
                  <a:lnTo>
                    <a:pt x="5177" y="14352"/>
                  </a:lnTo>
                  <a:lnTo>
                    <a:pt x="5305" y="14557"/>
                  </a:lnTo>
                  <a:lnTo>
                    <a:pt x="5408" y="14788"/>
                  </a:lnTo>
                  <a:lnTo>
                    <a:pt x="5510" y="15018"/>
                  </a:lnTo>
                  <a:lnTo>
                    <a:pt x="5561" y="15249"/>
                  </a:lnTo>
                  <a:lnTo>
                    <a:pt x="5587" y="15505"/>
                  </a:lnTo>
                  <a:lnTo>
                    <a:pt x="5613" y="15761"/>
                  </a:lnTo>
                  <a:lnTo>
                    <a:pt x="5587" y="16018"/>
                  </a:lnTo>
                  <a:lnTo>
                    <a:pt x="5561" y="16274"/>
                  </a:lnTo>
                  <a:lnTo>
                    <a:pt x="5510" y="16505"/>
                  </a:lnTo>
                  <a:lnTo>
                    <a:pt x="5408" y="16761"/>
                  </a:lnTo>
                  <a:lnTo>
                    <a:pt x="5305" y="16966"/>
                  </a:lnTo>
                  <a:lnTo>
                    <a:pt x="5177" y="17171"/>
                  </a:lnTo>
                  <a:lnTo>
                    <a:pt x="5023" y="17376"/>
                  </a:lnTo>
                  <a:lnTo>
                    <a:pt x="4869" y="17555"/>
                  </a:lnTo>
                  <a:lnTo>
                    <a:pt x="4690" y="17709"/>
                  </a:lnTo>
                  <a:lnTo>
                    <a:pt x="4485" y="17863"/>
                  </a:lnTo>
                  <a:lnTo>
                    <a:pt x="4280" y="17991"/>
                  </a:lnTo>
                  <a:lnTo>
                    <a:pt x="4075" y="18094"/>
                  </a:lnTo>
                  <a:lnTo>
                    <a:pt x="3844" y="18196"/>
                  </a:lnTo>
                  <a:lnTo>
                    <a:pt x="3588" y="18247"/>
                  </a:lnTo>
                  <a:lnTo>
                    <a:pt x="3332" y="18273"/>
                  </a:lnTo>
                  <a:lnTo>
                    <a:pt x="3076" y="18299"/>
                  </a:lnTo>
                  <a:lnTo>
                    <a:pt x="2819" y="18273"/>
                  </a:lnTo>
                  <a:lnTo>
                    <a:pt x="2563" y="18247"/>
                  </a:lnTo>
                  <a:lnTo>
                    <a:pt x="2332" y="18196"/>
                  </a:lnTo>
                  <a:lnTo>
                    <a:pt x="2102" y="18094"/>
                  </a:lnTo>
                  <a:lnTo>
                    <a:pt x="1871" y="17991"/>
                  </a:lnTo>
                  <a:lnTo>
                    <a:pt x="1666" y="17863"/>
                  </a:lnTo>
                  <a:lnTo>
                    <a:pt x="1461" y="17709"/>
                  </a:lnTo>
                  <a:lnTo>
                    <a:pt x="1282" y="17555"/>
                  </a:lnTo>
                  <a:lnTo>
                    <a:pt x="1128" y="17376"/>
                  </a:lnTo>
                  <a:lnTo>
                    <a:pt x="974" y="17171"/>
                  </a:lnTo>
                  <a:lnTo>
                    <a:pt x="846" y="16966"/>
                  </a:lnTo>
                  <a:lnTo>
                    <a:pt x="743" y="16761"/>
                  </a:lnTo>
                  <a:lnTo>
                    <a:pt x="667" y="16505"/>
                  </a:lnTo>
                  <a:lnTo>
                    <a:pt x="590" y="16274"/>
                  </a:lnTo>
                  <a:lnTo>
                    <a:pt x="564" y="16018"/>
                  </a:lnTo>
                  <a:lnTo>
                    <a:pt x="538" y="15761"/>
                  </a:lnTo>
                  <a:lnTo>
                    <a:pt x="564" y="15505"/>
                  </a:lnTo>
                  <a:lnTo>
                    <a:pt x="590" y="15249"/>
                  </a:lnTo>
                  <a:lnTo>
                    <a:pt x="667" y="15018"/>
                  </a:lnTo>
                  <a:lnTo>
                    <a:pt x="743" y="14788"/>
                  </a:lnTo>
                  <a:lnTo>
                    <a:pt x="846" y="14557"/>
                  </a:lnTo>
                  <a:lnTo>
                    <a:pt x="974" y="14352"/>
                  </a:lnTo>
                  <a:lnTo>
                    <a:pt x="1128" y="14147"/>
                  </a:lnTo>
                  <a:lnTo>
                    <a:pt x="1282" y="13968"/>
                  </a:lnTo>
                  <a:lnTo>
                    <a:pt x="1461" y="13814"/>
                  </a:lnTo>
                  <a:lnTo>
                    <a:pt x="1666" y="13660"/>
                  </a:lnTo>
                  <a:lnTo>
                    <a:pt x="1871" y="13532"/>
                  </a:lnTo>
                  <a:lnTo>
                    <a:pt x="2102" y="13429"/>
                  </a:lnTo>
                  <a:lnTo>
                    <a:pt x="2332" y="13352"/>
                  </a:lnTo>
                  <a:lnTo>
                    <a:pt x="2563" y="13276"/>
                  </a:lnTo>
                  <a:lnTo>
                    <a:pt x="2819" y="13250"/>
                  </a:lnTo>
                  <a:lnTo>
                    <a:pt x="3076" y="13224"/>
                  </a:lnTo>
                  <a:close/>
                  <a:moveTo>
                    <a:pt x="15761" y="13224"/>
                  </a:moveTo>
                  <a:lnTo>
                    <a:pt x="16018" y="13250"/>
                  </a:lnTo>
                  <a:lnTo>
                    <a:pt x="16248" y="13276"/>
                  </a:lnTo>
                  <a:lnTo>
                    <a:pt x="16505" y="13352"/>
                  </a:lnTo>
                  <a:lnTo>
                    <a:pt x="16735" y="13429"/>
                  </a:lnTo>
                  <a:lnTo>
                    <a:pt x="16966" y="13532"/>
                  </a:lnTo>
                  <a:lnTo>
                    <a:pt x="17171" y="13660"/>
                  </a:lnTo>
                  <a:lnTo>
                    <a:pt x="17350" y="13814"/>
                  </a:lnTo>
                  <a:lnTo>
                    <a:pt x="17530" y="13968"/>
                  </a:lnTo>
                  <a:lnTo>
                    <a:pt x="17709" y="14147"/>
                  </a:lnTo>
                  <a:lnTo>
                    <a:pt x="17837" y="14352"/>
                  </a:lnTo>
                  <a:lnTo>
                    <a:pt x="17965" y="14557"/>
                  </a:lnTo>
                  <a:lnTo>
                    <a:pt x="18093" y="14788"/>
                  </a:lnTo>
                  <a:lnTo>
                    <a:pt x="18170" y="15018"/>
                  </a:lnTo>
                  <a:lnTo>
                    <a:pt x="18222" y="15249"/>
                  </a:lnTo>
                  <a:lnTo>
                    <a:pt x="18273" y="15505"/>
                  </a:lnTo>
                  <a:lnTo>
                    <a:pt x="18273" y="15761"/>
                  </a:lnTo>
                  <a:lnTo>
                    <a:pt x="18273" y="16018"/>
                  </a:lnTo>
                  <a:lnTo>
                    <a:pt x="18222" y="16274"/>
                  </a:lnTo>
                  <a:lnTo>
                    <a:pt x="18170" y="16505"/>
                  </a:lnTo>
                  <a:lnTo>
                    <a:pt x="18093" y="16761"/>
                  </a:lnTo>
                  <a:lnTo>
                    <a:pt x="17965" y="16966"/>
                  </a:lnTo>
                  <a:lnTo>
                    <a:pt x="17837" y="17171"/>
                  </a:lnTo>
                  <a:lnTo>
                    <a:pt x="17709" y="17376"/>
                  </a:lnTo>
                  <a:lnTo>
                    <a:pt x="17530" y="17555"/>
                  </a:lnTo>
                  <a:lnTo>
                    <a:pt x="17350" y="17709"/>
                  </a:lnTo>
                  <a:lnTo>
                    <a:pt x="17171" y="17863"/>
                  </a:lnTo>
                  <a:lnTo>
                    <a:pt x="16966" y="17991"/>
                  </a:lnTo>
                  <a:lnTo>
                    <a:pt x="16735" y="18094"/>
                  </a:lnTo>
                  <a:lnTo>
                    <a:pt x="16505" y="18196"/>
                  </a:lnTo>
                  <a:lnTo>
                    <a:pt x="16248" y="18247"/>
                  </a:lnTo>
                  <a:lnTo>
                    <a:pt x="16018" y="18273"/>
                  </a:lnTo>
                  <a:lnTo>
                    <a:pt x="15761" y="18299"/>
                  </a:lnTo>
                  <a:lnTo>
                    <a:pt x="15479" y="18273"/>
                  </a:lnTo>
                  <a:lnTo>
                    <a:pt x="15249" y="18247"/>
                  </a:lnTo>
                  <a:lnTo>
                    <a:pt x="14992" y="18196"/>
                  </a:lnTo>
                  <a:lnTo>
                    <a:pt x="14762" y="18094"/>
                  </a:lnTo>
                  <a:lnTo>
                    <a:pt x="14531" y="17991"/>
                  </a:lnTo>
                  <a:lnTo>
                    <a:pt x="14326" y="17863"/>
                  </a:lnTo>
                  <a:lnTo>
                    <a:pt x="14147" y="17709"/>
                  </a:lnTo>
                  <a:lnTo>
                    <a:pt x="13967" y="17555"/>
                  </a:lnTo>
                  <a:lnTo>
                    <a:pt x="13788" y="17376"/>
                  </a:lnTo>
                  <a:lnTo>
                    <a:pt x="13660" y="17171"/>
                  </a:lnTo>
                  <a:lnTo>
                    <a:pt x="13532" y="16966"/>
                  </a:lnTo>
                  <a:lnTo>
                    <a:pt x="13404" y="16761"/>
                  </a:lnTo>
                  <a:lnTo>
                    <a:pt x="13327" y="16505"/>
                  </a:lnTo>
                  <a:lnTo>
                    <a:pt x="13275" y="16274"/>
                  </a:lnTo>
                  <a:lnTo>
                    <a:pt x="13224" y="16018"/>
                  </a:lnTo>
                  <a:lnTo>
                    <a:pt x="13224" y="15761"/>
                  </a:lnTo>
                  <a:lnTo>
                    <a:pt x="13224" y="15505"/>
                  </a:lnTo>
                  <a:lnTo>
                    <a:pt x="13275" y="15249"/>
                  </a:lnTo>
                  <a:lnTo>
                    <a:pt x="13327" y="15018"/>
                  </a:lnTo>
                  <a:lnTo>
                    <a:pt x="13404" y="14788"/>
                  </a:lnTo>
                  <a:lnTo>
                    <a:pt x="13532" y="14557"/>
                  </a:lnTo>
                  <a:lnTo>
                    <a:pt x="13660" y="14352"/>
                  </a:lnTo>
                  <a:lnTo>
                    <a:pt x="13788" y="14147"/>
                  </a:lnTo>
                  <a:lnTo>
                    <a:pt x="13967" y="13968"/>
                  </a:lnTo>
                  <a:lnTo>
                    <a:pt x="14147" y="13814"/>
                  </a:lnTo>
                  <a:lnTo>
                    <a:pt x="14326" y="13660"/>
                  </a:lnTo>
                  <a:lnTo>
                    <a:pt x="14531" y="13532"/>
                  </a:lnTo>
                  <a:lnTo>
                    <a:pt x="14762" y="13429"/>
                  </a:lnTo>
                  <a:lnTo>
                    <a:pt x="14992" y="13352"/>
                  </a:lnTo>
                  <a:lnTo>
                    <a:pt x="15249" y="13276"/>
                  </a:lnTo>
                  <a:lnTo>
                    <a:pt x="15479" y="13250"/>
                  </a:lnTo>
                  <a:lnTo>
                    <a:pt x="15761" y="13224"/>
                  </a:lnTo>
                  <a:close/>
                  <a:moveTo>
                    <a:pt x="15556" y="0"/>
                  </a:moveTo>
                  <a:lnTo>
                    <a:pt x="15454" y="26"/>
                  </a:lnTo>
                  <a:lnTo>
                    <a:pt x="15377" y="103"/>
                  </a:lnTo>
                  <a:lnTo>
                    <a:pt x="15300" y="180"/>
                  </a:lnTo>
                  <a:lnTo>
                    <a:pt x="15274" y="282"/>
                  </a:lnTo>
                  <a:lnTo>
                    <a:pt x="15274" y="923"/>
                  </a:lnTo>
                  <a:lnTo>
                    <a:pt x="13583" y="923"/>
                  </a:lnTo>
                  <a:lnTo>
                    <a:pt x="13429" y="949"/>
                  </a:lnTo>
                  <a:lnTo>
                    <a:pt x="13327" y="1051"/>
                  </a:lnTo>
                  <a:lnTo>
                    <a:pt x="13250" y="1154"/>
                  </a:lnTo>
                  <a:lnTo>
                    <a:pt x="13199" y="1307"/>
                  </a:lnTo>
                  <a:lnTo>
                    <a:pt x="13199" y="6330"/>
                  </a:lnTo>
                  <a:lnTo>
                    <a:pt x="12788" y="6049"/>
                  </a:lnTo>
                  <a:lnTo>
                    <a:pt x="12353" y="5818"/>
                  </a:lnTo>
                  <a:lnTo>
                    <a:pt x="11892" y="5613"/>
                  </a:lnTo>
                  <a:lnTo>
                    <a:pt x="11430" y="5434"/>
                  </a:lnTo>
                  <a:lnTo>
                    <a:pt x="10943" y="5305"/>
                  </a:lnTo>
                  <a:lnTo>
                    <a:pt x="10431" y="5203"/>
                  </a:lnTo>
                  <a:lnTo>
                    <a:pt x="9918" y="5152"/>
                  </a:lnTo>
                  <a:lnTo>
                    <a:pt x="9380" y="5126"/>
                  </a:lnTo>
                  <a:lnTo>
                    <a:pt x="4357" y="5126"/>
                  </a:lnTo>
                  <a:lnTo>
                    <a:pt x="4254" y="5152"/>
                  </a:lnTo>
                  <a:lnTo>
                    <a:pt x="4178" y="5203"/>
                  </a:lnTo>
                  <a:lnTo>
                    <a:pt x="4101" y="5280"/>
                  </a:lnTo>
                  <a:lnTo>
                    <a:pt x="4101" y="5408"/>
                  </a:lnTo>
                  <a:lnTo>
                    <a:pt x="4101" y="5510"/>
                  </a:lnTo>
                  <a:lnTo>
                    <a:pt x="4178" y="5587"/>
                  </a:lnTo>
                  <a:lnTo>
                    <a:pt x="4254" y="5639"/>
                  </a:lnTo>
                  <a:lnTo>
                    <a:pt x="4357" y="5664"/>
                  </a:lnTo>
                  <a:lnTo>
                    <a:pt x="9380" y="5664"/>
                  </a:lnTo>
                  <a:lnTo>
                    <a:pt x="9688" y="5690"/>
                  </a:lnTo>
                  <a:lnTo>
                    <a:pt x="9995" y="5715"/>
                  </a:lnTo>
                  <a:lnTo>
                    <a:pt x="10610" y="5792"/>
                  </a:lnTo>
                  <a:lnTo>
                    <a:pt x="11174" y="5946"/>
                  </a:lnTo>
                  <a:lnTo>
                    <a:pt x="11738" y="6151"/>
                  </a:lnTo>
                  <a:lnTo>
                    <a:pt x="12250" y="6382"/>
                  </a:lnTo>
                  <a:lnTo>
                    <a:pt x="12763" y="6689"/>
                  </a:lnTo>
                  <a:lnTo>
                    <a:pt x="13224" y="7022"/>
                  </a:lnTo>
                  <a:lnTo>
                    <a:pt x="13660" y="7407"/>
                  </a:lnTo>
                  <a:lnTo>
                    <a:pt x="14044" y="7843"/>
                  </a:lnTo>
                  <a:lnTo>
                    <a:pt x="14403" y="8304"/>
                  </a:lnTo>
                  <a:lnTo>
                    <a:pt x="14711" y="8791"/>
                  </a:lnTo>
                  <a:lnTo>
                    <a:pt x="14967" y="9303"/>
                  </a:lnTo>
                  <a:lnTo>
                    <a:pt x="15172" y="9867"/>
                  </a:lnTo>
                  <a:lnTo>
                    <a:pt x="15326" y="10431"/>
                  </a:lnTo>
                  <a:lnTo>
                    <a:pt x="15428" y="11020"/>
                  </a:lnTo>
                  <a:lnTo>
                    <a:pt x="15454" y="11328"/>
                  </a:lnTo>
                  <a:lnTo>
                    <a:pt x="15479" y="11635"/>
                  </a:lnTo>
                  <a:lnTo>
                    <a:pt x="14275" y="11635"/>
                  </a:lnTo>
                  <a:lnTo>
                    <a:pt x="14070" y="11661"/>
                  </a:lnTo>
                  <a:lnTo>
                    <a:pt x="13865" y="11687"/>
                  </a:lnTo>
                  <a:lnTo>
                    <a:pt x="13685" y="11764"/>
                  </a:lnTo>
                  <a:lnTo>
                    <a:pt x="13506" y="11840"/>
                  </a:lnTo>
                  <a:lnTo>
                    <a:pt x="13352" y="11943"/>
                  </a:lnTo>
                  <a:lnTo>
                    <a:pt x="13199" y="12097"/>
                  </a:lnTo>
                  <a:lnTo>
                    <a:pt x="13070" y="12250"/>
                  </a:lnTo>
                  <a:lnTo>
                    <a:pt x="12942" y="12404"/>
                  </a:lnTo>
                  <a:lnTo>
                    <a:pt x="11456" y="14993"/>
                  </a:lnTo>
                  <a:lnTo>
                    <a:pt x="11379" y="15095"/>
                  </a:lnTo>
                  <a:lnTo>
                    <a:pt x="11302" y="15198"/>
                  </a:lnTo>
                  <a:lnTo>
                    <a:pt x="11200" y="15275"/>
                  </a:lnTo>
                  <a:lnTo>
                    <a:pt x="11097" y="15351"/>
                  </a:lnTo>
                  <a:lnTo>
                    <a:pt x="10969" y="15403"/>
                  </a:lnTo>
                  <a:lnTo>
                    <a:pt x="10866" y="15454"/>
                  </a:lnTo>
                  <a:lnTo>
                    <a:pt x="10738" y="15480"/>
                  </a:lnTo>
                  <a:lnTo>
                    <a:pt x="7868" y="15480"/>
                  </a:lnTo>
                  <a:lnTo>
                    <a:pt x="7714" y="15428"/>
                  </a:lnTo>
                  <a:lnTo>
                    <a:pt x="7560" y="15377"/>
                  </a:lnTo>
                  <a:lnTo>
                    <a:pt x="7432" y="15275"/>
                  </a:lnTo>
                  <a:lnTo>
                    <a:pt x="7304" y="15172"/>
                  </a:lnTo>
                  <a:lnTo>
                    <a:pt x="7202" y="15044"/>
                  </a:lnTo>
                  <a:lnTo>
                    <a:pt x="7125" y="14890"/>
                  </a:lnTo>
                  <a:lnTo>
                    <a:pt x="7073" y="14736"/>
                  </a:lnTo>
                  <a:lnTo>
                    <a:pt x="6971" y="14403"/>
                  </a:lnTo>
                  <a:lnTo>
                    <a:pt x="6843" y="14096"/>
                  </a:lnTo>
                  <a:lnTo>
                    <a:pt x="6715" y="13788"/>
                  </a:lnTo>
                  <a:lnTo>
                    <a:pt x="6535" y="13506"/>
                  </a:lnTo>
                  <a:lnTo>
                    <a:pt x="6330" y="13224"/>
                  </a:lnTo>
                  <a:lnTo>
                    <a:pt x="6125" y="12968"/>
                  </a:lnTo>
                  <a:lnTo>
                    <a:pt x="5869" y="12737"/>
                  </a:lnTo>
                  <a:lnTo>
                    <a:pt x="5638" y="12507"/>
                  </a:lnTo>
                  <a:lnTo>
                    <a:pt x="5356" y="12327"/>
                  </a:lnTo>
                  <a:lnTo>
                    <a:pt x="5075" y="12148"/>
                  </a:lnTo>
                  <a:lnTo>
                    <a:pt x="4767" y="11994"/>
                  </a:lnTo>
                  <a:lnTo>
                    <a:pt x="4459" y="11866"/>
                  </a:lnTo>
                  <a:lnTo>
                    <a:pt x="4126" y="11764"/>
                  </a:lnTo>
                  <a:lnTo>
                    <a:pt x="3767" y="11687"/>
                  </a:lnTo>
                  <a:lnTo>
                    <a:pt x="3434" y="11661"/>
                  </a:lnTo>
                  <a:lnTo>
                    <a:pt x="3076" y="11635"/>
                  </a:lnTo>
                  <a:lnTo>
                    <a:pt x="2922" y="11610"/>
                  </a:lnTo>
                  <a:lnTo>
                    <a:pt x="2794" y="11584"/>
                  </a:lnTo>
                  <a:lnTo>
                    <a:pt x="2691" y="11507"/>
                  </a:lnTo>
                  <a:lnTo>
                    <a:pt x="2614" y="11405"/>
                  </a:lnTo>
                  <a:lnTo>
                    <a:pt x="2537" y="11302"/>
                  </a:lnTo>
                  <a:lnTo>
                    <a:pt x="2512" y="11174"/>
                  </a:lnTo>
                  <a:lnTo>
                    <a:pt x="2512" y="11046"/>
                  </a:lnTo>
                  <a:lnTo>
                    <a:pt x="2537" y="10918"/>
                  </a:lnTo>
                  <a:lnTo>
                    <a:pt x="2665" y="10431"/>
                  </a:lnTo>
                  <a:lnTo>
                    <a:pt x="2742" y="9970"/>
                  </a:lnTo>
                  <a:lnTo>
                    <a:pt x="2742" y="9508"/>
                  </a:lnTo>
                  <a:lnTo>
                    <a:pt x="2717" y="9021"/>
                  </a:lnTo>
                  <a:lnTo>
                    <a:pt x="2307" y="6074"/>
                  </a:lnTo>
                  <a:lnTo>
                    <a:pt x="2307" y="5997"/>
                  </a:lnTo>
                  <a:lnTo>
                    <a:pt x="2332" y="5920"/>
                  </a:lnTo>
                  <a:lnTo>
                    <a:pt x="2384" y="5792"/>
                  </a:lnTo>
                  <a:lnTo>
                    <a:pt x="2435" y="5741"/>
                  </a:lnTo>
                  <a:lnTo>
                    <a:pt x="2512" y="5715"/>
                  </a:lnTo>
                  <a:lnTo>
                    <a:pt x="2589" y="5690"/>
                  </a:lnTo>
                  <a:lnTo>
                    <a:pt x="2665" y="5664"/>
                  </a:lnTo>
                  <a:lnTo>
                    <a:pt x="3076" y="5664"/>
                  </a:lnTo>
                  <a:lnTo>
                    <a:pt x="3178" y="5639"/>
                  </a:lnTo>
                  <a:lnTo>
                    <a:pt x="3281" y="5587"/>
                  </a:lnTo>
                  <a:lnTo>
                    <a:pt x="3332" y="5510"/>
                  </a:lnTo>
                  <a:lnTo>
                    <a:pt x="3357" y="5408"/>
                  </a:lnTo>
                  <a:lnTo>
                    <a:pt x="3332" y="5280"/>
                  </a:lnTo>
                  <a:lnTo>
                    <a:pt x="3281" y="5203"/>
                  </a:lnTo>
                  <a:lnTo>
                    <a:pt x="3178" y="5152"/>
                  </a:lnTo>
                  <a:lnTo>
                    <a:pt x="3076" y="5126"/>
                  </a:lnTo>
                  <a:lnTo>
                    <a:pt x="2665" y="5126"/>
                  </a:lnTo>
                  <a:lnTo>
                    <a:pt x="2460" y="5152"/>
                  </a:lnTo>
                  <a:lnTo>
                    <a:pt x="2281" y="5203"/>
                  </a:lnTo>
                  <a:lnTo>
                    <a:pt x="2102" y="5305"/>
                  </a:lnTo>
                  <a:lnTo>
                    <a:pt x="1974" y="5434"/>
                  </a:lnTo>
                  <a:lnTo>
                    <a:pt x="1871" y="5587"/>
                  </a:lnTo>
                  <a:lnTo>
                    <a:pt x="1794" y="5767"/>
                  </a:lnTo>
                  <a:lnTo>
                    <a:pt x="1769" y="5946"/>
                  </a:lnTo>
                  <a:lnTo>
                    <a:pt x="1769" y="6151"/>
                  </a:lnTo>
                  <a:lnTo>
                    <a:pt x="2179" y="9098"/>
                  </a:lnTo>
                  <a:lnTo>
                    <a:pt x="2204" y="9508"/>
                  </a:lnTo>
                  <a:lnTo>
                    <a:pt x="2179" y="9918"/>
                  </a:lnTo>
                  <a:lnTo>
                    <a:pt x="2127" y="10303"/>
                  </a:lnTo>
                  <a:lnTo>
                    <a:pt x="2025" y="10687"/>
                  </a:lnTo>
                  <a:lnTo>
                    <a:pt x="1999" y="10738"/>
                  </a:lnTo>
                  <a:lnTo>
                    <a:pt x="1974" y="10867"/>
                  </a:lnTo>
                  <a:lnTo>
                    <a:pt x="1948" y="10995"/>
                  </a:lnTo>
                  <a:lnTo>
                    <a:pt x="1948" y="11123"/>
                  </a:lnTo>
                  <a:lnTo>
                    <a:pt x="1974" y="11251"/>
                  </a:lnTo>
                  <a:lnTo>
                    <a:pt x="1999" y="11379"/>
                  </a:lnTo>
                  <a:lnTo>
                    <a:pt x="2025" y="11507"/>
                  </a:lnTo>
                  <a:lnTo>
                    <a:pt x="2102" y="11635"/>
                  </a:lnTo>
                  <a:lnTo>
                    <a:pt x="2179" y="11738"/>
                  </a:lnTo>
                  <a:lnTo>
                    <a:pt x="1820" y="11840"/>
                  </a:lnTo>
                  <a:lnTo>
                    <a:pt x="1487" y="11969"/>
                  </a:lnTo>
                  <a:lnTo>
                    <a:pt x="1153" y="12122"/>
                  </a:lnTo>
                  <a:lnTo>
                    <a:pt x="846" y="12302"/>
                  </a:lnTo>
                  <a:lnTo>
                    <a:pt x="667" y="12430"/>
                  </a:lnTo>
                  <a:lnTo>
                    <a:pt x="538" y="12609"/>
                  </a:lnTo>
                  <a:lnTo>
                    <a:pt x="462" y="12789"/>
                  </a:lnTo>
                  <a:lnTo>
                    <a:pt x="410" y="12994"/>
                  </a:lnTo>
                  <a:lnTo>
                    <a:pt x="410" y="13199"/>
                  </a:lnTo>
                  <a:lnTo>
                    <a:pt x="462" y="13404"/>
                  </a:lnTo>
                  <a:lnTo>
                    <a:pt x="564" y="13609"/>
                  </a:lnTo>
                  <a:lnTo>
                    <a:pt x="692" y="13763"/>
                  </a:lnTo>
                  <a:lnTo>
                    <a:pt x="718" y="13788"/>
                  </a:lnTo>
                  <a:lnTo>
                    <a:pt x="564" y="13993"/>
                  </a:lnTo>
                  <a:lnTo>
                    <a:pt x="410" y="14224"/>
                  </a:lnTo>
                  <a:lnTo>
                    <a:pt x="282" y="14454"/>
                  </a:lnTo>
                  <a:lnTo>
                    <a:pt x="180" y="14685"/>
                  </a:lnTo>
                  <a:lnTo>
                    <a:pt x="103" y="14941"/>
                  </a:lnTo>
                  <a:lnTo>
                    <a:pt x="51" y="15223"/>
                  </a:lnTo>
                  <a:lnTo>
                    <a:pt x="0" y="15480"/>
                  </a:lnTo>
                  <a:lnTo>
                    <a:pt x="0" y="15761"/>
                  </a:lnTo>
                  <a:lnTo>
                    <a:pt x="0" y="16069"/>
                  </a:lnTo>
                  <a:lnTo>
                    <a:pt x="51" y="16377"/>
                  </a:lnTo>
                  <a:lnTo>
                    <a:pt x="128" y="16684"/>
                  </a:lnTo>
                  <a:lnTo>
                    <a:pt x="231" y="16966"/>
                  </a:lnTo>
                  <a:lnTo>
                    <a:pt x="359" y="17222"/>
                  </a:lnTo>
                  <a:lnTo>
                    <a:pt x="513" y="17479"/>
                  </a:lnTo>
                  <a:lnTo>
                    <a:pt x="692" y="17735"/>
                  </a:lnTo>
                  <a:lnTo>
                    <a:pt x="897" y="17940"/>
                  </a:lnTo>
                  <a:lnTo>
                    <a:pt x="1128" y="18145"/>
                  </a:lnTo>
                  <a:lnTo>
                    <a:pt x="1358" y="18324"/>
                  </a:lnTo>
                  <a:lnTo>
                    <a:pt x="1615" y="18478"/>
                  </a:lnTo>
                  <a:lnTo>
                    <a:pt x="1871" y="18606"/>
                  </a:lnTo>
                  <a:lnTo>
                    <a:pt x="2153" y="18709"/>
                  </a:lnTo>
                  <a:lnTo>
                    <a:pt x="2460" y="18786"/>
                  </a:lnTo>
                  <a:lnTo>
                    <a:pt x="2768" y="18837"/>
                  </a:lnTo>
                  <a:lnTo>
                    <a:pt x="3076" y="18837"/>
                  </a:lnTo>
                  <a:lnTo>
                    <a:pt x="3486" y="18811"/>
                  </a:lnTo>
                  <a:lnTo>
                    <a:pt x="3870" y="18734"/>
                  </a:lnTo>
                  <a:lnTo>
                    <a:pt x="4229" y="18632"/>
                  </a:lnTo>
                  <a:lnTo>
                    <a:pt x="4588" y="18452"/>
                  </a:lnTo>
                  <a:lnTo>
                    <a:pt x="4895" y="18247"/>
                  </a:lnTo>
                  <a:lnTo>
                    <a:pt x="5203" y="18017"/>
                  </a:lnTo>
                  <a:lnTo>
                    <a:pt x="5459" y="17735"/>
                  </a:lnTo>
                  <a:lnTo>
                    <a:pt x="5690" y="17427"/>
                  </a:lnTo>
                  <a:lnTo>
                    <a:pt x="13147" y="17427"/>
                  </a:lnTo>
                  <a:lnTo>
                    <a:pt x="13378" y="17735"/>
                  </a:lnTo>
                  <a:lnTo>
                    <a:pt x="13634" y="18017"/>
                  </a:lnTo>
                  <a:lnTo>
                    <a:pt x="13916" y="18247"/>
                  </a:lnTo>
                  <a:lnTo>
                    <a:pt x="14249" y="18452"/>
                  </a:lnTo>
                  <a:lnTo>
                    <a:pt x="14582" y="18632"/>
                  </a:lnTo>
                  <a:lnTo>
                    <a:pt x="14967" y="18734"/>
                  </a:lnTo>
                  <a:lnTo>
                    <a:pt x="15351" y="18811"/>
                  </a:lnTo>
                  <a:lnTo>
                    <a:pt x="15761" y="18837"/>
                  </a:lnTo>
                  <a:lnTo>
                    <a:pt x="16069" y="18837"/>
                  </a:lnTo>
                  <a:lnTo>
                    <a:pt x="16376" y="18786"/>
                  </a:lnTo>
                  <a:lnTo>
                    <a:pt x="16658" y="18709"/>
                  </a:lnTo>
                  <a:lnTo>
                    <a:pt x="16940" y="18606"/>
                  </a:lnTo>
                  <a:lnTo>
                    <a:pt x="17222" y="18478"/>
                  </a:lnTo>
                  <a:lnTo>
                    <a:pt x="17478" y="18324"/>
                  </a:lnTo>
                  <a:lnTo>
                    <a:pt x="17709" y="18145"/>
                  </a:lnTo>
                  <a:lnTo>
                    <a:pt x="17940" y="17940"/>
                  </a:lnTo>
                  <a:lnTo>
                    <a:pt x="18119" y="17735"/>
                  </a:lnTo>
                  <a:lnTo>
                    <a:pt x="18298" y="17479"/>
                  </a:lnTo>
                  <a:lnTo>
                    <a:pt x="18452" y="17222"/>
                  </a:lnTo>
                  <a:lnTo>
                    <a:pt x="18580" y="16966"/>
                  </a:lnTo>
                  <a:lnTo>
                    <a:pt x="18683" y="16684"/>
                  </a:lnTo>
                  <a:lnTo>
                    <a:pt x="18760" y="16377"/>
                  </a:lnTo>
                  <a:lnTo>
                    <a:pt x="18811" y="16069"/>
                  </a:lnTo>
                  <a:lnTo>
                    <a:pt x="18837" y="15761"/>
                  </a:lnTo>
                  <a:lnTo>
                    <a:pt x="18811" y="15403"/>
                  </a:lnTo>
                  <a:lnTo>
                    <a:pt x="18760" y="15044"/>
                  </a:lnTo>
                  <a:lnTo>
                    <a:pt x="18657" y="14711"/>
                  </a:lnTo>
                  <a:lnTo>
                    <a:pt x="18503" y="14403"/>
                  </a:lnTo>
                  <a:lnTo>
                    <a:pt x="18350" y="14096"/>
                  </a:lnTo>
                  <a:lnTo>
                    <a:pt x="18145" y="13814"/>
                  </a:lnTo>
                  <a:lnTo>
                    <a:pt x="17914" y="13558"/>
                  </a:lnTo>
                  <a:lnTo>
                    <a:pt x="17658" y="13352"/>
                  </a:lnTo>
                  <a:lnTo>
                    <a:pt x="17530" y="12814"/>
                  </a:lnTo>
                  <a:lnTo>
                    <a:pt x="17478" y="12635"/>
                  </a:lnTo>
                  <a:lnTo>
                    <a:pt x="17401" y="12430"/>
                  </a:lnTo>
                  <a:lnTo>
                    <a:pt x="17299" y="12276"/>
                  </a:lnTo>
                  <a:lnTo>
                    <a:pt x="17171" y="12122"/>
                  </a:lnTo>
                  <a:lnTo>
                    <a:pt x="17325" y="12045"/>
                  </a:lnTo>
                  <a:lnTo>
                    <a:pt x="17453" y="11943"/>
                  </a:lnTo>
                  <a:lnTo>
                    <a:pt x="17581" y="11840"/>
                  </a:lnTo>
                  <a:lnTo>
                    <a:pt x="17683" y="11712"/>
                  </a:lnTo>
                  <a:lnTo>
                    <a:pt x="17760" y="11559"/>
                  </a:lnTo>
                  <a:lnTo>
                    <a:pt x="17837" y="11405"/>
                  </a:lnTo>
                  <a:lnTo>
                    <a:pt x="17863" y="11251"/>
                  </a:lnTo>
                  <a:lnTo>
                    <a:pt x="17888" y="11072"/>
                  </a:lnTo>
                  <a:lnTo>
                    <a:pt x="17863" y="10841"/>
                  </a:lnTo>
                  <a:lnTo>
                    <a:pt x="17786" y="10636"/>
                  </a:lnTo>
                  <a:lnTo>
                    <a:pt x="17683" y="10431"/>
                  </a:lnTo>
                  <a:lnTo>
                    <a:pt x="17555" y="10277"/>
                  </a:lnTo>
                  <a:lnTo>
                    <a:pt x="17376" y="10149"/>
                  </a:lnTo>
                  <a:lnTo>
                    <a:pt x="17196" y="10047"/>
                  </a:lnTo>
                  <a:lnTo>
                    <a:pt x="16991" y="9970"/>
                  </a:lnTo>
                  <a:lnTo>
                    <a:pt x="16761" y="9944"/>
                  </a:lnTo>
                  <a:lnTo>
                    <a:pt x="16761" y="7791"/>
                  </a:lnTo>
                  <a:lnTo>
                    <a:pt x="18452" y="7791"/>
                  </a:lnTo>
                  <a:lnTo>
                    <a:pt x="18606" y="7766"/>
                  </a:lnTo>
                  <a:lnTo>
                    <a:pt x="18734" y="7689"/>
                  </a:lnTo>
                  <a:lnTo>
                    <a:pt x="18811" y="7561"/>
                  </a:lnTo>
                  <a:lnTo>
                    <a:pt x="18837" y="7407"/>
                  </a:lnTo>
                  <a:lnTo>
                    <a:pt x="18837" y="3460"/>
                  </a:lnTo>
                  <a:lnTo>
                    <a:pt x="18811" y="3358"/>
                  </a:lnTo>
                  <a:lnTo>
                    <a:pt x="18760" y="3281"/>
                  </a:lnTo>
                  <a:lnTo>
                    <a:pt x="18657" y="3204"/>
                  </a:lnTo>
                  <a:lnTo>
                    <a:pt x="18555" y="3178"/>
                  </a:lnTo>
                  <a:lnTo>
                    <a:pt x="18452" y="3204"/>
                  </a:lnTo>
                  <a:lnTo>
                    <a:pt x="18375" y="3281"/>
                  </a:lnTo>
                  <a:lnTo>
                    <a:pt x="18298" y="3358"/>
                  </a:lnTo>
                  <a:lnTo>
                    <a:pt x="18273" y="3460"/>
                  </a:lnTo>
                  <a:lnTo>
                    <a:pt x="18273" y="7227"/>
                  </a:lnTo>
                  <a:lnTo>
                    <a:pt x="14249" y="7227"/>
                  </a:lnTo>
                  <a:lnTo>
                    <a:pt x="14019" y="6997"/>
                  </a:lnTo>
                  <a:lnTo>
                    <a:pt x="13762" y="6766"/>
                  </a:lnTo>
                  <a:lnTo>
                    <a:pt x="13762" y="1487"/>
                  </a:lnTo>
                  <a:lnTo>
                    <a:pt x="18273" y="1487"/>
                  </a:lnTo>
                  <a:lnTo>
                    <a:pt x="18273" y="2179"/>
                  </a:lnTo>
                  <a:lnTo>
                    <a:pt x="18298" y="2281"/>
                  </a:lnTo>
                  <a:lnTo>
                    <a:pt x="18375" y="2358"/>
                  </a:lnTo>
                  <a:lnTo>
                    <a:pt x="18452" y="2435"/>
                  </a:lnTo>
                  <a:lnTo>
                    <a:pt x="18555" y="2461"/>
                  </a:lnTo>
                  <a:lnTo>
                    <a:pt x="18657" y="2435"/>
                  </a:lnTo>
                  <a:lnTo>
                    <a:pt x="18760" y="2358"/>
                  </a:lnTo>
                  <a:lnTo>
                    <a:pt x="18811" y="2281"/>
                  </a:lnTo>
                  <a:lnTo>
                    <a:pt x="18837" y="2179"/>
                  </a:lnTo>
                  <a:lnTo>
                    <a:pt x="18837" y="1307"/>
                  </a:lnTo>
                  <a:lnTo>
                    <a:pt x="18811" y="1154"/>
                  </a:lnTo>
                  <a:lnTo>
                    <a:pt x="18734" y="1051"/>
                  </a:lnTo>
                  <a:lnTo>
                    <a:pt x="18606" y="949"/>
                  </a:lnTo>
                  <a:lnTo>
                    <a:pt x="18452" y="923"/>
                  </a:lnTo>
                  <a:lnTo>
                    <a:pt x="16761" y="923"/>
                  </a:lnTo>
                  <a:lnTo>
                    <a:pt x="16761" y="282"/>
                  </a:lnTo>
                  <a:lnTo>
                    <a:pt x="16735" y="180"/>
                  </a:lnTo>
                  <a:lnTo>
                    <a:pt x="16684" y="103"/>
                  </a:lnTo>
                  <a:lnTo>
                    <a:pt x="16581" y="26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9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lchimeo.com/wp-content/uploads/2023/05/MVEB.mp4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siemens.com/fr/fr/entreprise/stories/industrie-du-futur/porsche-adopte-la-realite-augmentee-pour-ameliorer-ses-service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B8D755C-780F-9424-4E9E-B990AA246DDD}"/>
              </a:ext>
            </a:extLst>
          </p:cNvPr>
          <p:cNvSpPr txBox="1"/>
          <p:nvPr/>
        </p:nvSpPr>
        <p:spPr>
          <a:xfrm>
            <a:off x="384314" y="651470"/>
            <a:ext cx="3591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0369FD"/>
                </a:solidFill>
              </a:rPr>
              <a:t>Comment mettre en œuvre la digitalisation des formations au sein de la filière ? </a:t>
            </a:r>
          </a:p>
          <a:p>
            <a:pPr algn="ctr"/>
            <a:r>
              <a:rPr lang="fr-FR" sz="2000" b="1" i="1" dirty="0">
                <a:solidFill>
                  <a:srgbClr val="0369FD"/>
                </a:solidFill>
              </a:rPr>
              <a:t>Le programme maintenance des véhicules électriques à batterie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3B285A-8B3F-92DC-C73D-32A900FD062C}"/>
              </a:ext>
            </a:extLst>
          </p:cNvPr>
          <p:cNvSpPr txBox="1"/>
          <p:nvPr/>
        </p:nvSpPr>
        <p:spPr>
          <a:xfrm>
            <a:off x="0" y="2659646"/>
            <a:ext cx="4359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Andréas Gabriel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 chef de service accompagnement des établissements et mobilité européenne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ANFA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mfortaa"/>
              <a:sym typeface="Comforta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Sébastien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Konopczynski</a:t>
            </a:r>
            <a:endParaRPr lang="fr-FR" sz="1400" b="1" kern="0" dirty="0">
              <a:solidFill>
                <a:srgbClr val="474747"/>
              </a:solidFill>
              <a:latin typeface="Comfortaa"/>
              <a:sym typeface="Comforta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 inspecteur de l’éducation nationale 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académie de Lille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b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  <a:t> 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87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1179;p38">
            <a:extLst>
              <a:ext uri="{FF2B5EF4-FFF2-40B4-BE49-F238E27FC236}">
                <a16:creationId xmlns:a16="http://schemas.microsoft.com/office/drawing/2014/main" id="{E2123202-CA13-F161-F2F8-B374D4F9751B}"/>
              </a:ext>
            </a:extLst>
          </p:cNvPr>
          <p:cNvSpPr/>
          <p:nvPr/>
        </p:nvSpPr>
        <p:spPr>
          <a:xfrm>
            <a:off x="1450803" y="4680706"/>
            <a:ext cx="193040" cy="175142"/>
          </a:xfrm>
          <a:custGeom>
            <a:avLst/>
            <a:gdLst/>
            <a:ahLst/>
            <a:cxnLst/>
            <a:rect l="l" t="t" r="r" b="b"/>
            <a:pathLst>
              <a:path w="3074" h="2789" extrusionOk="0">
                <a:moveTo>
                  <a:pt x="1527" y="1"/>
                </a:moveTo>
                <a:cubicBezTo>
                  <a:pt x="1166" y="1"/>
                  <a:pt x="804" y="133"/>
                  <a:pt x="530" y="398"/>
                </a:cubicBezTo>
                <a:cubicBezTo>
                  <a:pt x="1" y="947"/>
                  <a:pt x="1" y="1842"/>
                  <a:pt x="530" y="2392"/>
                </a:cubicBezTo>
                <a:cubicBezTo>
                  <a:pt x="804" y="2656"/>
                  <a:pt x="1166" y="2789"/>
                  <a:pt x="1527" y="2789"/>
                </a:cubicBezTo>
                <a:cubicBezTo>
                  <a:pt x="1888" y="2789"/>
                  <a:pt x="2249" y="2656"/>
                  <a:pt x="2524" y="2392"/>
                </a:cubicBezTo>
                <a:cubicBezTo>
                  <a:pt x="3073" y="1842"/>
                  <a:pt x="3073" y="947"/>
                  <a:pt x="2524" y="398"/>
                </a:cubicBezTo>
                <a:cubicBezTo>
                  <a:pt x="2249" y="133"/>
                  <a:pt x="1888" y="1"/>
                  <a:pt x="15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A6D5E63-CB44-E72A-7851-1753AF5E32D4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65F522-378C-436F-3424-D3C64A82A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0" y="4723211"/>
            <a:ext cx="3488059" cy="375355"/>
          </a:xfrm>
          <a:prstGeom prst="rect">
            <a:avLst/>
          </a:prstGeom>
        </p:spPr>
      </p:pic>
      <p:sp>
        <p:nvSpPr>
          <p:cNvPr id="3" name="Google Shape;3087;p54">
            <a:extLst>
              <a:ext uri="{FF2B5EF4-FFF2-40B4-BE49-F238E27FC236}">
                <a16:creationId xmlns:a16="http://schemas.microsoft.com/office/drawing/2014/main" id="{FF2ED636-3881-6425-7409-5F972D9BC9D1}"/>
              </a:ext>
            </a:extLst>
          </p:cNvPr>
          <p:cNvSpPr txBox="1"/>
          <p:nvPr/>
        </p:nvSpPr>
        <p:spPr>
          <a:xfrm>
            <a:off x="32733" y="852503"/>
            <a:ext cx="2331719" cy="22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Les formations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793838-C6CA-6990-B064-C8A52956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293" y="652596"/>
            <a:ext cx="5096853" cy="42653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4DEC967-EBCF-4C76-20A4-43058929DC37}"/>
              </a:ext>
            </a:extLst>
          </p:cNvPr>
          <p:cNvSpPr txBox="1"/>
          <p:nvPr/>
        </p:nvSpPr>
        <p:spPr>
          <a:xfrm>
            <a:off x="879742" y="1719390"/>
            <a:ext cx="277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partir de septembre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AF239B-A4E1-6A23-5DCC-0D718578CABD}"/>
              </a:ext>
            </a:extLst>
          </p:cNvPr>
          <p:cNvSpPr txBox="1"/>
          <p:nvPr/>
        </p:nvSpPr>
        <p:spPr>
          <a:xfrm>
            <a:off x="321384" y="2429496"/>
            <a:ext cx="3888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Webinaire de présentation du dispositif</a:t>
            </a:r>
          </a:p>
          <a:p>
            <a:pPr algn="ctr"/>
            <a:r>
              <a:rPr lang="fr-FR" dirty="0"/>
              <a:t> aux inspecteurs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Le 6 Juin de 10H à 12H </a:t>
            </a:r>
          </a:p>
        </p:txBody>
      </p:sp>
    </p:spTree>
    <p:extLst>
      <p:ext uri="{BB962C8B-B14F-4D97-AF65-F5344CB8AC3E}">
        <p14:creationId xmlns:p14="http://schemas.microsoft.com/office/powerpoint/2010/main" val="208246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12C892-20B9-FD44-5823-EF7217A54BE9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78A63FC0-E5E0-8D2C-17DE-70F64458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64" y="611279"/>
            <a:ext cx="7104888" cy="43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 225">
            <a:extLst>
              <a:ext uri="{FF2B5EF4-FFF2-40B4-BE49-F238E27FC236}">
                <a16:creationId xmlns:a16="http://schemas.microsoft.com/office/drawing/2014/main" id="{0284C09A-A87C-5B74-F519-E19ECAC4C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0" y="2007480"/>
            <a:ext cx="3687812" cy="12712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E12C892-20B9-FD44-5823-EF7217A54BE9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249FC9-50F6-A7B6-254C-7F17BA843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60" y="4589823"/>
            <a:ext cx="4283100" cy="460911"/>
          </a:xfrm>
          <a:prstGeom prst="rect">
            <a:avLst/>
          </a:prstGeom>
        </p:spPr>
      </p:pic>
      <p:sp>
        <p:nvSpPr>
          <p:cNvPr id="195" name="Google Shape;476;p32">
            <a:extLst>
              <a:ext uri="{FF2B5EF4-FFF2-40B4-BE49-F238E27FC236}">
                <a16:creationId xmlns:a16="http://schemas.microsoft.com/office/drawing/2014/main" id="{E7F8020B-3C31-39D5-155B-B9C77E701806}"/>
              </a:ext>
            </a:extLst>
          </p:cNvPr>
          <p:cNvSpPr/>
          <p:nvPr/>
        </p:nvSpPr>
        <p:spPr>
          <a:xfrm>
            <a:off x="3376228" y="908189"/>
            <a:ext cx="5191800" cy="7227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477;p32">
            <a:extLst>
              <a:ext uri="{FF2B5EF4-FFF2-40B4-BE49-F238E27FC236}">
                <a16:creationId xmlns:a16="http://schemas.microsoft.com/office/drawing/2014/main" id="{13E5BE07-2632-83EE-DA3F-08AFA1B27426}"/>
              </a:ext>
            </a:extLst>
          </p:cNvPr>
          <p:cNvSpPr/>
          <p:nvPr/>
        </p:nvSpPr>
        <p:spPr>
          <a:xfrm>
            <a:off x="4453128" y="1843714"/>
            <a:ext cx="4114800" cy="7227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478;p32">
            <a:extLst>
              <a:ext uri="{FF2B5EF4-FFF2-40B4-BE49-F238E27FC236}">
                <a16:creationId xmlns:a16="http://schemas.microsoft.com/office/drawing/2014/main" id="{91BC5758-F13D-186F-1352-0875CA831BFA}"/>
              </a:ext>
            </a:extLst>
          </p:cNvPr>
          <p:cNvSpPr/>
          <p:nvPr/>
        </p:nvSpPr>
        <p:spPr>
          <a:xfrm>
            <a:off x="4453128" y="2777794"/>
            <a:ext cx="4114800" cy="7227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479;p32">
            <a:extLst>
              <a:ext uri="{FF2B5EF4-FFF2-40B4-BE49-F238E27FC236}">
                <a16:creationId xmlns:a16="http://schemas.microsoft.com/office/drawing/2014/main" id="{DC5E0D9F-C80C-6118-3417-A1F6A3091197}"/>
              </a:ext>
            </a:extLst>
          </p:cNvPr>
          <p:cNvSpPr/>
          <p:nvPr/>
        </p:nvSpPr>
        <p:spPr>
          <a:xfrm>
            <a:off x="3376228" y="3711864"/>
            <a:ext cx="5191800" cy="7227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481;p32">
            <a:extLst>
              <a:ext uri="{FF2B5EF4-FFF2-40B4-BE49-F238E27FC236}">
                <a16:creationId xmlns:a16="http://schemas.microsoft.com/office/drawing/2014/main" id="{225E3D2D-D77F-063C-16A9-EA6DE22A2DF2}"/>
              </a:ext>
            </a:extLst>
          </p:cNvPr>
          <p:cNvGrpSpPr/>
          <p:nvPr/>
        </p:nvGrpSpPr>
        <p:grpSpPr>
          <a:xfrm>
            <a:off x="6091724" y="941572"/>
            <a:ext cx="2476683" cy="622701"/>
            <a:chOff x="5990700" y="1272350"/>
            <a:chExt cx="2696150" cy="622701"/>
          </a:xfrm>
        </p:grpSpPr>
        <p:sp>
          <p:nvSpPr>
            <p:cNvPr id="200" name="Google Shape;482;p32">
              <a:extLst>
                <a:ext uri="{FF2B5EF4-FFF2-40B4-BE49-F238E27FC236}">
                  <a16:creationId xmlns:a16="http://schemas.microsoft.com/office/drawing/2014/main" id="{E89B6C3E-2C4C-24DD-760F-1BBC893D8796}"/>
                </a:ext>
              </a:extLst>
            </p:cNvPr>
            <p:cNvSpPr txBox="1"/>
            <p:nvPr/>
          </p:nvSpPr>
          <p:spPr>
            <a:xfrm>
              <a:off x="6951950" y="1272350"/>
              <a:ext cx="17349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3"/>
                  </a:solidFill>
                  <a:latin typeface="Fira Sans"/>
                  <a:ea typeface="Fira Sans"/>
                  <a:cs typeface="Fira Sans"/>
                  <a:sym typeface="Fira Sans"/>
                </a:rPr>
                <a:t>DEFFINUM</a:t>
              </a:r>
              <a:endParaRPr b="1" dirty="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1" name="Google Shape;483;p32">
              <a:extLst>
                <a:ext uri="{FF2B5EF4-FFF2-40B4-BE49-F238E27FC236}">
                  <a16:creationId xmlns:a16="http://schemas.microsoft.com/office/drawing/2014/main" id="{68E18DA1-105A-0016-A982-28B3DFC8E3D1}"/>
                </a:ext>
              </a:extLst>
            </p:cNvPr>
            <p:cNvSpPr txBox="1"/>
            <p:nvPr/>
          </p:nvSpPr>
          <p:spPr>
            <a:xfrm>
              <a:off x="5990700" y="1523651"/>
              <a:ext cx="2696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0" i="0" u="none" strike="noStrike" dirty="0">
                  <a:solidFill>
                    <a:srgbClr val="333333"/>
                  </a:solidFill>
                  <a:effectLst/>
                  <a:latin typeface="opensans-regular"/>
                </a:rPr>
                <a:t>Projets innovants de digitalisation et d’hybridation de la formation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" name="Google Shape;484;p32">
            <a:extLst>
              <a:ext uri="{FF2B5EF4-FFF2-40B4-BE49-F238E27FC236}">
                <a16:creationId xmlns:a16="http://schemas.microsoft.com/office/drawing/2014/main" id="{1C5A9C29-231F-1541-685F-38222B85024B}"/>
              </a:ext>
            </a:extLst>
          </p:cNvPr>
          <p:cNvGrpSpPr/>
          <p:nvPr/>
        </p:nvGrpSpPr>
        <p:grpSpPr>
          <a:xfrm>
            <a:off x="5046416" y="1860395"/>
            <a:ext cx="3521991" cy="622691"/>
            <a:chOff x="4852764" y="2191173"/>
            <a:chExt cx="3834086" cy="622691"/>
          </a:xfrm>
        </p:grpSpPr>
        <p:sp>
          <p:nvSpPr>
            <p:cNvPr id="203" name="Google Shape;485;p32">
              <a:extLst>
                <a:ext uri="{FF2B5EF4-FFF2-40B4-BE49-F238E27FC236}">
                  <a16:creationId xmlns:a16="http://schemas.microsoft.com/office/drawing/2014/main" id="{AECEEB25-764D-7FE1-D062-58E030785145}"/>
                </a:ext>
              </a:extLst>
            </p:cNvPr>
            <p:cNvSpPr txBox="1"/>
            <p:nvPr/>
          </p:nvSpPr>
          <p:spPr>
            <a:xfrm>
              <a:off x="4852764" y="2191173"/>
              <a:ext cx="3834086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err="1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rPr>
                <a:t>Programme</a:t>
              </a:r>
              <a:endParaRPr b="1" dirty="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4" name="Google Shape;486;p32">
              <a:extLst>
                <a:ext uri="{FF2B5EF4-FFF2-40B4-BE49-F238E27FC236}">
                  <a16:creationId xmlns:a16="http://schemas.microsoft.com/office/drawing/2014/main" id="{076D5A92-D3A5-D252-0887-98B5BC60F29E}"/>
                </a:ext>
              </a:extLst>
            </p:cNvPr>
            <p:cNvSpPr txBox="1"/>
            <p:nvPr/>
          </p:nvSpPr>
          <p:spPr>
            <a:xfrm>
              <a:off x="5990700" y="2442464"/>
              <a:ext cx="2696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Décarbonation</a:t>
              </a:r>
              <a: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des </a:t>
              </a:r>
              <a:r>
                <a:rPr lang="en" sz="1200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mobilités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5" name="Google Shape;487;p32">
            <a:extLst>
              <a:ext uri="{FF2B5EF4-FFF2-40B4-BE49-F238E27FC236}">
                <a16:creationId xmlns:a16="http://schemas.microsoft.com/office/drawing/2014/main" id="{B841C3B0-2D62-FFC6-D440-D92B5949479E}"/>
              </a:ext>
            </a:extLst>
          </p:cNvPr>
          <p:cNvGrpSpPr/>
          <p:nvPr/>
        </p:nvGrpSpPr>
        <p:grpSpPr>
          <a:xfrm>
            <a:off x="5508857" y="2779224"/>
            <a:ext cx="3059549" cy="685885"/>
            <a:chOff x="5356184" y="3110002"/>
            <a:chExt cx="3330666" cy="685885"/>
          </a:xfrm>
        </p:grpSpPr>
        <p:sp>
          <p:nvSpPr>
            <p:cNvPr id="206" name="Google Shape;488;p32">
              <a:extLst>
                <a:ext uri="{FF2B5EF4-FFF2-40B4-BE49-F238E27FC236}">
                  <a16:creationId xmlns:a16="http://schemas.microsoft.com/office/drawing/2014/main" id="{8C0F7671-49F7-F188-98AB-06E04C6F29F8}"/>
                </a:ext>
              </a:extLst>
            </p:cNvPr>
            <p:cNvSpPr txBox="1"/>
            <p:nvPr/>
          </p:nvSpPr>
          <p:spPr>
            <a:xfrm>
              <a:off x="6951950" y="3110002"/>
              <a:ext cx="17349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Budget</a:t>
              </a:r>
              <a:endParaRPr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7" name="Google Shape;489;p32">
              <a:extLst>
                <a:ext uri="{FF2B5EF4-FFF2-40B4-BE49-F238E27FC236}">
                  <a16:creationId xmlns:a16="http://schemas.microsoft.com/office/drawing/2014/main" id="{D6649930-B289-8BB0-FB4D-127615CF1C6C}"/>
                </a:ext>
              </a:extLst>
            </p:cNvPr>
            <p:cNvSpPr txBox="1"/>
            <p:nvPr/>
          </p:nvSpPr>
          <p:spPr>
            <a:xfrm>
              <a:off x="5356184" y="3359087"/>
              <a:ext cx="3330617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4 357 143 € </a:t>
              </a:r>
              <a:r>
                <a:rPr lang="en" sz="1200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porté</a:t>
              </a:r>
              <a: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par GIP FCIP Lille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8" name="Google Shape;490;p32">
            <a:extLst>
              <a:ext uri="{FF2B5EF4-FFF2-40B4-BE49-F238E27FC236}">
                <a16:creationId xmlns:a16="http://schemas.microsoft.com/office/drawing/2014/main" id="{5EFF9D4B-EE35-8DDD-2298-F627D0F05E5C}"/>
              </a:ext>
            </a:extLst>
          </p:cNvPr>
          <p:cNvGrpSpPr/>
          <p:nvPr/>
        </p:nvGrpSpPr>
        <p:grpSpPr>
          <a:xfrm>
            <a:off x="5860474" y="3711896"/>
            <a:ext cx="2707888" cy="689389"/>
            <a:chOff x="5738958" y="4042674"/>
            <a:chExt cx="2947843" cy="689389"/>
          </a:xfrm>
        </p:grpSpPr>
        <p:sp>
          <p:nvSpPr>
            <p:cNvPr id="209" name="Google Shape;491;p32">
              <a:extLst>
                <a:ext uri="{FF2B5EF4-FFF2-40B4-BE49-F238E27FC236}">
                  <a16:creationId xmlns:a16="http://schemas.microsoft.com/office/drawing/2014/main" id="{D5C544D0-FEC1-DDD7-CA1C-C4940ABD144C}"/>
                </a:ext>
              </a:extLst>
            </p:cNvPr>
            <p:cNvSpPr txBox="1"/>
            <p:nvPr/>
          </p:nvSpPr>
          <p:spPr>
            <a:xfrm>
              <a:off x="7042487" y="4042674"/>
              <a:ext cx="16443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err="1">
                  <a:solidFill>
                    <a:schemeClr val="accent1"/>
                  </a:solidFill>
                  <a:latin typeface="Fira Sans"/>
                  <a:ea typeface="Fira Sans"/>
                  <a:cs typeface="Fira Sans"/>
                  <a:sym typeface="Fira Sans"/>
                </a:rPr>
                <a:t>Calendrier</a:t>
              </a:r>
              <a:endParaRPr b="1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0" name="Google Shape;492;p32">
              <a:extLst>
                <a:ext uri="{FF2B5EF4-FFF2-40B4-BE49-F238E27FC236}">
                  <a16:creationId xmlns:a16="http://schemas.microsoft.com/office/drawing/2014/main" id="{ED839694-6CCD-2D79-D72E-60751DB81426}"/>
                </a:ext>
              </a:extLst>
            </p:cNvPr>
            <p:cNvSpPr txBox="1"/>
            <p:nvPr/>
          </p:nvSpPr>
          <p:spPr>
            <a:xfrm>
              <a:off x="5738958" y="4295263"/>
              <a:ext cx="2947843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latin typeface="Roboto"/>
                  <a:ea typeface="Roboto"/>
                  <a:cs typeface="Roboto"/>
                  <a:sym typeface="Roboto"/>
                </a:rPr>
                <a:t>Septembre</a:t>
              </a: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 2022 / </a:t>
              </a:r>
              <a:r>
                <a:rPr lang="en" sz="1200" dirty="0" err="1">
                  <a:latin typeface="Roboto"/>
                  <a:ea typeface="Roboto"/>
                  <a:cs typeface="Roboto"/>
                  <a:sym typeface="Roboto"/>
                </a:rPr>
                <a:t>Août</a:t>
              </a: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 2025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1" name="Google Shape;574;p32">
            <a:extLst>
              <a:ext uri="{FF2B5EF4-FFF2-40B4-BE49-F238E27FC236}">
                <a16:creationId xmlns:a16="http://schemas.microsoft.com/office/drawing/2014/main" id="{8A687EEE-21C0-2505-5EFD-1393069C2C83}"/>
              </a:ext>
            </a:extLst>
          </p:cNvPr>
          <p:cNvSpPr/>
          <p:nvPr/>
        </p:nvSpPr>
        <p:spPr>
          <a:xfrm>
            <a:off x="3251341" y="3262459"/>
            <a:ext cx="1258169" cy="1205968"/>
          </a:xfrm>
          <a:custGeom>
            <a:avLst/>
            <a:gdLst/>
            <a:ahLst/>
            <a:cxnLst/>
            <a:rect l="l" t="t" r="r" b="b"/>
            <a:pathLst>
              <a:path w="22632" h="21693" extrusionOk="0">
                <a:moveTo>
                  <a:pt x="10316" y="0"/>
                </a:moveTo>
                <a:lnTo>
                  <a:pt x="9816" y="500"/>
                </a:lnTo>
                <a:lnTo>
                  <a:pt x="9284" y="969"/>
                </a:lnTo>
                <a:lnTo>
                  <a:pt x="8722" y="1407"/>
                </a:lnTo>
                <a:lnTo>
                  <a:pt x="8159" y="1813"/>
                </a:lnTo>
                <a:lnTo>
                  <a:pt x="7565" y="2219"/>
                </a:lnTo>
                <a:lnTo>
                  <a:pt x="6940" y="2563"/>
                </a:lnTo>
                <a:lnTo>
                  <a:pt x="6315" y="2907"/>
                </a:lnTo>
                <a:lnTo>
                  <a:pt x="5690" y="3220"/>
                </a:lnTo>
                <a:lnTo>
                  <a:pt x="5002" y="3501"/>
                </a:lnTo>
                <a:lnTo>
                  <a:pt x="4346" y="3751"/>
                </a:lnTo>
                <a:lnTo>
                  <a:pt x="3658" y="3939"/>
                </a:lnTo>
                <a:lnTo>
                  <a:pt x="2939" y="4126"/>
                </a:lnTo>
                <a:lnTo>
                  <a:pt x="2220" y="4282"/>
                </a:lnTo>
                <a:lnTo>
                  <a:pt x="1501" y="4407"/>
                </a:lnTo>
                <a:lnTo>
                  <a:pt x="751" y="4470"/>
                </a:lnTo>
                <a:lnTo>
                  <a:pt x="1" y="4501"/>
                </a:lnTo>
                <a:lnTo>
                  <a:pt x="1" y="21693"/>
                </a:lnTo>
                <a:lnTo>
                  <a:pt x="845" y="21693"/>
                </a:lnTo>
                <a:lnTo>
                  <a:pt x="1658" y="21661"/>
                </a:lnTo>
                <a:lnTo>
                  <a:pt x="2470" y="21599"/>
                </a:lnTo>
                <a:lnTo>
                  <a:pt x="3283" y="21536"/>
                </a:lnTo>
                <a:lnTo>
                  <a:pt x="4064" y="21443"/>
                </a:lnTo>
                <a:lnTo>
                  <a:pt x="4877" y="21318"/>
                </a:lnTo>
                <a:lnTo>
                  <a:pt x="5658" y="21193"/>
                </a:lnTo>
                <a:lnTo>
                  <a:pt x="6440" y="21036"/>
                </a:lnTo>
                <a:lnTo>
                  <a:pt x="7221" y="20849"/>
                </a:lnTo>
                <a:lnTo>
                  <a:pt x="8003" y="20661"/>
                </a:lnTo>
                <a:lnTo>
                  <a:pt x="8753" y="20474"/>
                </a:lnTo>
                <a:lnTo>
                  <a:pt x="9503" y="20224"/>
                </a:lnTo>
                <a:lnTo>
                  <a:pt x="10253" y="20005"/>
                </a:lnTo>
                <a:lnTo>
                  <a:pt x="11004" y="19724"/>
                </a:lnTo>
                <a:lnTo>
                  <a:pt x="11722" y="19442"/>
                </a:lnTo>
                <a:lnTo>
                  <a:pt x="12441" y="19161"/>
                </a:lnTo>
                <a:lnTo>
                  <a:pt x="13160" y="18848"/>
                </a:lnTo>
                <a:lnTo>
                  <a:pt x="13879" y="18504"/>
                </a:lnTo>
                <a:lnTo>
                  <a:pt x="15255" y="17817"/>
                </a:lnTo>
                <a:lnTo>
                  <a:pt x="16599" y="17035"/>
                </a:lnTo>
                <a:lnTo>
                  <a:pt x="17880" y="16223"/>
                </a:lnTo>
                <a:lnTo>
                  <a:pt x="19130" y="15316"/>
                </a:lnTo>
                <a:lnTo>
                  <a:pt x="20349" y="14378"/>
                </a:lnTo>
                <a:lnTo>
                  <a:pt x="21537" y="13378"/>
                </a:lnTo>
                <a:lnTo>
                  <a:pt x="22631" y="12347"/>
                </a:lnTo>
                <a:lnTo>
                  <a:pt x="10316" y="0"/>
                </a:lnTo>
                <a:close/>
              </a:path>
            </a:pathLst>
          </a:custGeom>
          <a:solidFill>
            <a:srgbClr val="4CB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575;p32">
            <a:extLst>
              <a:ext uri="{FF2B5EF4-FFF2-40B4-BE49-F238E27FC236}">
                <a16:creationId xmlns:a16="http://schemas.microsoft.com/office/drawing/2014/main" id="{C660A368-F334-F6B9-C41B-5750AA134DF9}"/>
              </a:ext>
            </a:extLst>
          </p:cNvPr>
          <p:cNvSpPr/>
          <p:nvPr/>
        </p:nvSpPr>
        <p:spPr>
          <a:xfrm>
            <a:off x="3838669" y="2675131"/>
            <a:ext cx="1207747" cy="1258114"/>
          </a:xfrm>
          <a:custGeom>
            <a:avLst/>
            <a:gdLst/>
            <a:ahLst/>
            <a:cxnLst/>
            <a:rect l="l" t="t" r="r" b="b"/>
            <a:pathLst>
              <a:path w="21725" h="22631" extrusionOk="0">
                <a:moveTo>
                  <a:pt x="4127" y="0"/>
                </a:moveTo>
                <a:lnTo>
                  <a:pt x="4096" y="719"/>
                </a:lnTo>
                <a:lnTo>
                  <a:pt x="4033" y="1469"/>
                </a:lnTo>
                <a:lnTo>
                  <a:pt x="3939" y="2188"/>
                </a:lnTo>
                <a:lnTo>
                  <a:pt x="3814" y="2907"/>
                </a:lnTo>
                <a:lnTo>
                  <a:pt x="3658" y="3595"/>
                </a:lnTo>
                <a:lnTo>
                  <a:pt x="3470" y="4282"/>
                </a:lnTo>
                <a:lnTo>
                  <a:pt x="3252" y="4970"/>
                </a:lnTo>
                <a:lnTo>
                  <a:pt x="3002" y="5626"/>
                </a:lnTo>
                <a:lnTo>
                  <a:pt x="2720" y="6283"/>
                </a:lnTo>
                <a:lnTo>
                  <a:pt x="2408" y="6908"/>
                </a:lnTo>
                <a:lnTo>
                  <a:pt x="2095" y="7502"/>
                </a:lnTo>
                <a:lnTo>
                  <a:pt x="1720" y="8096"/>
                </a:lnTo>
                <a:lnTo>
                  <a:pt x="1314" y="8690"/>
                </a:lnTo>
                <a:lnTo>
                  <a:pt x="907" y="9252"/>
                </a:lnTo>
                <a:lnTo>
                  <a:pt x="470" y="9784"/>
                </a:lnTo>
                <a:lnTo>
                  <a:pt x="1" y="10284"/>
                </a:lnTo>
                <a:lnTo>
                  <a:pt x="12348" y="22630"/>
                </a:lnTo>
                <a:lnTo>
                  <a:pt x="13410" y="21505"/>
                </a:lnTo>
                <a:lnTo>
                  <a:pt x="14411" y="20349"/>
                </a:lnTo>
                <a:lnTo>
                  <a:pt x="15348" y="19130"/>
                </a:lnTo>
                <a:lnTo>
                  <a:pt x="16223" y="17879"/>
                </a:lnTo>
                <a:lnTo>
                  <a:pt x="17067" y="16566"/>
                </a:lnTo>
                <a:lnTo>
                  <a:pt x="17818" y="15222"/>
                </a:lnTo>
                <a:lnTo>
                  <a:pt x="18537" y="13847"/>
                </a:lnTo>
                <a:lnTo>
                  <a:pt x="18849" y="13159"/>
                </a:lnTo>
                <a:lnTo>
                  <a:pt x="19162" y="12441"/>
                </a:lnTo>
                <a:lnTo>
                  <a:pt x="19474" y="11722"/>
                </a:lnTo>
                <a:lnTo>
                  <a:pt x="19756" y="10971"/>
                </a:lnTo>
                <a:lnTo>
                  <a:pt x="20006" y="10252"/>
                </a:lnTo>
                <a:lnTo>
                  <a:pt x="20256" y="9502"/>
                </a:lnTo>
                <a:lnTo>
                  <a:pt x="20474" y="8752"/>
                </a:lnTo>
                <a:lnTo>
                  <a:pt x="20693" y="7971"/>
                </a:lnTo>
                <a:lnTo>
                  <a:pt x="20881" y="7221"/>
                </a:lnTo>
                <a:lnTo>
                  <a:pt x="21037" y="6439"/>
                </a:lnTo>
                <a:lnTo>
                  <a:pt x="21193" y="5658"/>
                </a:lnTo>
                <a:lnTo>
                  <a:pt x="21318" y="4845"/>
                </a:lnTo>
                <a:lnTo>
                  <a:pt x="21443" y="4064"/>
                </a:lnTo>
                <a:lnTo>
                  <a:pt x="21537" y="3251"/>
                </a:lnTo>
                <a:lnTo>
                  <a:pt x="21600" y="2438"/>
                </a:lnTo>
                <a:lnTo>
                  <a:pt x="21662" y="1625"/>
                </a:lnTo>
                <a:lnTo>
                  <a:pt x="21694" y="813"/>
                </a:lnTo>
                <a:lnTo>
                  <a:pt x="21725" y="0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576;p32">
            <a:extLst>
              <a:ext uri="{FF2B5EF4-FFF2-40B4-BE49-F238E27FC236}">
                <a16:creationId xmlns:a16="http://schemas.microsoft.com/office/drawing/2014/main" id="{5E37E0AD-3FCE-E16B-B62C-49F759EFEB9C}"/>
              </a:ext>
            </a:extLst>
          </p:cNvPr>
          <p:cNvSpPr/>
          <p:nvPr/>
        </p:nvSpPr>
        <p:spPr>
          <a:xfrm>
            <a:off x="4015952" y="3413614"/>
            <a:ext cx="276350" cy="257226"/>
          </a:xfrm>
          <a:custGeom>
            <a:avLst/>
            <a:gdLst/>
            <a:ahLst/>
            <a:cxnLst/>
            <a:rect l="l" t="t" r="r" b="b"/>
            <a:pathLst>
              <a:path w="4971" h="4627" extrusionOk="0">
                <a:moveTo>
                  <a:pt x="0" y="0"/>
                </a:moveTo>
                <a:lnTo>
                  <a:pt x="750" y="4189"/>
                </a:lnTo>
                <a:lnTo>
                  <a:pt x="4970" y="4627"/>
                </a:lnTo>
                <a:lnTo>
                  <a:pt x="0" y="0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577;p32">
            <a:extLst>
              <a:ext uri="{FF2B5EF4-FFF2-40B4-BE49-F238E27FC236}">
                <a16:creationId xmlns:a16="http://schemas.microsoft.com/office/drawing/2014/main" id="{039F74AE-CFC4-FE2C-3A92-000F8E10F3DF}"/>
              </a:ext>
            </a:extLst>
          </p:cNvPr>
          <p:cNvSpPr/>
          <p:nvPr/>
        </p:nvSpPr>
        <p:spPr>
          <a:xfrm>
            <a:off x="3833499" y="1394461"/>
            <a:ext cx="1212917" cy="1259837"/>
          </a:xfrm>
          <a:custGeom>
            <a:avLst/>
            <a:gdLst/>
            <a:ahLst/>
            <a:cxnLst/>
            <a:rect l="l" t="t" r="r" b="b"/>
            <a:pathLst>
              <a:path w="21818" h="22662" extrusionOk="0">
                <a:moveTo>
                  <a:pt x="12441" y="0"/>
                </a:moveTo>
                <a:lnTo>
                  <a:pt x="0" y="12441"/>
                </a:lnTo>
                <a:lnTo>
                  <a:pt x="469" y="12972"/>
                </a:lnTo>
                <a:lnTo>
                  <a:pt x="907" y="13504"/>
                </a:lnTo>
                <a:lnTo>
                  <a:pt x="1313" y="14035"/>
                </a:lnTo>
                <a:lnTo>
                  <a:pt x="1719" y="14629"/>
                </a:lnTo>
                <a:lnTo>
                  <a:pt x="2094" y="15191"/>
                </a:lnTo>
                <a:lnTo>
                  <a:pt x="2438" y="15817"/>
                </a:lnTo>
                <a:lnTo>
                  <a:pt x="2751" y="16442"/>
                </a:lnTo>
                <a:lnTo>
                  <a:pt x="3032" y="17067"/>
                </a:lnTo>
                <a:lnTo>
                  <a:pt x="3282" y="17723"/>
                </a:lnTo>
                <a:lnTo>
                  <a:pt x="3501" y="18380"/>
                </a:lnTo>
                <a:lnTo>
                  <a:pt x="3720" y="19067"/>
                </a:lnTo>
                <a:lnTo>
                  <a:pt x="3876" y="19755"/>
                </a:lnTo>
                <a:lnTo>
                  <a:pt x="4001" y="20474"/>
                </a:lnTo>
                <a:lnTo>
                  <a:pt x="4095" y="21193"/>
                </a:lnTo>
                <a:lnTo>
                  <a:pt x="4157" y="21912"/>
                </a:lnTo>
                <a:lnTo>
                  <a:pt x="4220" y="22662"/>
                </a:lnTo>
                <a:lnTo>
                  <a:pt x="21818" y="22662"/>
                </a:lnTo>
                <a:lnTo>
                  <a:pt x="21787" y="21818"/>
                </a:lnTo>
                <a:lnTo>
                  <a:pt x="21755" y="21005"/>
                </a:lnTo>
                <a:lnTo>
                  <a:pt x="21693" y="20193"/>
                </a:lnTo>
                <a:lnTo>
                  <a:pt x="21630" y="19380"/>
                </a:lnTo>
                <a:lnTo>
                  <a:pt x="21536" y="18567"/>
                </a:lnTo>
                <a:lnTo>
                  <a:pt x="21411" y="17786"/>
                </a:lnTo>
                <a:lnTo>
                  <a:pt x="21286" y="17004"/>
                </a:lnTo>
                <a:lnTo>
                  <a:pt x="21130" y="16192"/>
                </a:lnTo>
                <a:lnTo>
                  <a:pt x="20974" y="15441"/>
                </a:lnTo>
                <a:lnTo>
                  <a:pt x="20786" y="14660"/>
                </a:lnTo>
                <a:lnTo>
                  <a:pt x="20567" y="13910"/>
                </a:lnTo>
                <a:lnTo>
                  <a:pt x="20349" y="13128"/>
                </a:lnTo>
                <a:lnTo>
                  <a:pt x="20099" y="12410"/>
                </a:lnTo>
                <a:lnTo>
                  <a:pt x="19849" y="11659"/>
                </a:lnTo>
                <a:lnTo>
                  <a:pt x="19567" y="10940"/>
                </a:lnTo>
                <a:lnTo>
                  <a:pt x="19255" y="10190"/>
                </a:lnTo>
                <a:lnTo>
                  <a:pt x="18942" y="9503"/>
                </a:lnTo>
                <a:lnTo>
                  <a:pt x="18630" y="8784"/>
                </a:lnTo>
                <a:lnTo>
                  <a:pt x="17911" y="7408"/>
                </a:lnTo>
                <a:lnTo>
                  <a:pt x="17160" y="6064"/>
                </a:lnTo>
                <a:lnTo>
                  <a:pt x="16316" y="4751"/>
                </a:lnTo>
                <a:lnTo>
                  <a:pt x="15441" y="3501"/>
                </a:lnTo>
                <a:lnTo>
                  <a:pt x="14504" y="2282"/>
                </a:lnTo>
                <a:lnTo>
                  <a:pt x="13503" y="1126"/>
                </a:lnTo>
                <a:lnTo>
                  <a:pt x="12441" y="0"/>
                </a:lnTo>
                <a:close/>
              </a:path>
            </a:pathLst>
          </a:custGeom>
          <a:solidFill>
            <a:srgbClr val="009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578;p32">
            <a:extLst>
              <a:ext uri="{FF2B5EF4-FFF2-40B4-BE49-F238E27FC236}">
                <a16:creationId xmlns:a16="http://schemas.microsoft.com/office/drawing/2014/main" id="{1AEA648F-7F4F-4F45-3552-4EB3F760E730}"/>
              </a:ext>
            </a:extLst>
          </p:cNvPr>
          <p:cNvSpPr/>
          <p:nvPr/>
        </p:nvSpPr>
        <p:spPr>
          <a:xfrm>
            <a:off x="4309588" y="2635160"/>
            <a:ext cx="378863" cy="147765"/>
          </a:xfrm>
          <a:custGeom>
            <a:avLst/>
            <a:gdLst/>
            <a:ahLst/>
            <a:cxnLst/>
            <a:rect l="l" t="t" r="r" b="b"/>
            <a:pathLst>
              <a:path w="6815" h="2658" extrusionOk="0">
                <a:moveTo>
                  <a:pt x="6815" y="0"/>
                </a:moveTo>
                <a:lnTo>
                  <a:pt x="1" y="188"/>
                </a:lnTo>
                <a:lnTo>
                  <a:pt x="3470" y="2657"/>
                </a:lnTo>
                <a:lnTo>
                  <a:pt x="6815" y="0"/>
                </a:lnTo>
                <a:close/>
              </a:path>
            </a:pathLst>
          </a:custGeom>
          <a:solidFill>
            <a:srgbClr val="009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579;p32">
            <a:extLst>
              <a:ext uri="{FF2B5EF4-FFF2-40B4-BE49-F238E27FC236}">
                <a16:creationId xmlns:a16="http://schemas.microsoft.com/office/drawing/2014/main" id="{CBEC819B-4617-9092-448B-27795DE0BC6C}"/>
              </a:ext>
            </a:extLst>
          </p:cNvPr>
          <p:cNvSpPr/>
          <p:nvPr/>
        </p:nvSpPr>
        <p:spPr>
          <a:xfrm>
            <a:off x="3251341" y="859278"/>
            <a:ext cx="1258169" cy="1212917"/>
          </a:xfrm>
          <a:custGeom>
            <a:avLst/>
            <a:gdLst/>
            <a:ahLst/>
            <a:cxnLst/>
            <a:rect l="l" t="t" r="r" b="b"/>
            <a:pathLst>
              <a:path w="22632" h="21818" extrusionOk="0">
                <a:moveTo>
                  <a:pt x="1" y="0"/>
                </a:moveTo>
                <a:lnTo>
                  <a:pt x="1" y="17410"/>
                </a:lnTo>
                <a:lnTo>
                  <a:pt x="751" y="17442"/>
                </a:lnTo>
                <a:lnTo>
                  <a:pt x="1470" y="17535"/>
                </a:lnTo>
                <a:lnTo>
                  <a:pt x="2189" y="17629"/>
                </a:lnTo>
                <a:lnTo>
                  <a:pt x="2908" y="17785"/>
                </a:lnTo>
                <a:lnTo>
                  <a:pt x="3596" y="17973"/>
                </a:lnTo>
                <a:lnTo>
                  <a:pt x="4283" y="18161"/>
                </a:lnTo>
                <a:lnTo>
                  <a:pt x="4940" y="18411"/>
                </a:lnTo>
                <a:lnTo>
                  <a:pt x="5596" y="18692"/>
                </a:lnTo>
                <a:lnTo>
                  <a:pt x="6252" y="18973"/>
                </a:lnTo>
                <a:lnTo>
                  <a:pt x="6878" y="19286"/>
                </a:lnTo>
                <a:lnTo>
                  <a:pt x="7471" y="19661"/>
                </a:lnTo>
                <a:lnTo>
                  <a:pt x="8065" y="20036"/>
                </a:lnTo>
                <a:lnTo>
                  <a:pt x="8628" y="20442"/>
                </a:lnTo>
                <a:lnTo>
                  <a:pt x="9159" y="20880"/>
                </a:lnTo>
                <a:lnTo>
                  <a:pt x="9691" y="21318"/>
                </a:lnTo>
                <a:lnTo>
                  <a:pt x="10191" y="21818"/>
                </a:lnTo>
                <a:lnTo>
                  <a:pt x="22631" y="9377"/>
                </a:lnTo>
                <a:lnTo>
                  <a:pt x="21537" y="8314"/>
                </a:lnTo>
                <a:lnTo>
                  <a:pt x="20349" y="7314"/>
                </a:lnTo>
                <a:lnTo>
                  <a:pt x="19130" y="6377"/>
                </a:lnTo>
                <a:lnTo>
                  <a:pt x="17880" y="5470"/>
                </a:lnTo>
                <a:lnTo>
                  <a:pt x="16599" y="4657"/>
                </a:lnTo>
                <a:lnTo>
                  <a:pt x="15255" y="3876"/>
                </a:lnTo>
                <a:lnTo>
                  <a:pt x="13879" y="3188"/>
                </a:lnTo>
                <a:lnTo>
                  <a:pt x="13160" y="2844"/>
                </a:lnTo>
                <a:lnTo>
                  <a:pt x="12441" y="2532"/>
                </a:lnTo>
                <a:lnTo>
                  <a:pt x="11722" y="2251"/>
                </a:lnTo>
                <a:lnTo>
                  <a:pt x="11004" y="1969"/>
                </a:lnTo>
                <a:lnTo>
                  <a:pt x="10253" y="1719"/>
                </a:lnTo>
                <a:lnTo>
                  <a:pt x="9503" y="1469"/>
                </a:lnTo>
                <a:lnTo>
                  <a:pt x="8753" y="1250"/>
                </a:lnTo>
                <a:lnTo>
                  <a:pt x="8003" y="1031"/>
                </a:lnTo>
                <a:lnTo>
                  <a:pt x="7221" y="844"/>
                </a:lnTo>
                <a:lnTo>
                  <a:pt x="6440" y="656"/>
                </a:lnTo>
                <a:lnTo>
                  <a:pt x="5658" y="531"/>
                </a:lnTo>
                <a:lnTo>
                  <a:pt x="4877" y="375"/>
                </a:lnTo>
                <a:lnTo>
                  <a:pt x="4064" y="281"/>
                </a:lnTo>
                <a:lnTo>
                  <a:pt x="3283" y="188"/>
                </a:lnTo>
                <a:lnTo>
                  <a:pt x="2470" y="94"/>
                </a:lnTo>
                <a:lnTo>
                  <a:pt x="1658" y="31"/>
                </a:lnTo>
                <a:lnTo>
                  <a:pt x="845" y="0"/>
                </a:lnTo>
                <a:close/>
              </a:path>
            </a:pathLst>
          </a:custGeom>
          <a:solidFill>
            <a:srgbClr val="03C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580;p32">
            <a:extLst>
              <a:ext uri="{FF2B5EF4-FFF2-40B4-BE49-F238E27FC236}">
                <a16:creationId xmlns:a16="http://schemas.microsoft.com/office/drawing/2014/main" id="{2B63FC3B-58C3-82BB-AE61-6E0CC23A27ED}"/>
              </a:ext>
            </a:extLst>
          </p:cNvPr>
          <p:cNvSpPr/>
          <p:nvPr/>
        </p:nvSpPr>
        <p:spPr>
          <a:xfrm>
            <a:off x="3989879" y="1630782"/>
            <a:ext cx="265899" cy="271125"/>
          </a:xfrm>
          <a:custGeom>
            <a:avLst/>
            <a:gdLst/>
            <a:ahLst/>
            <a:cxnLst/>
            <a:rect l="l" t="t" r="r" b="b"/>
            <a:pathLst>
              <a:path w="4783" h="4877" extrusionOk="0">
                <a:moveTo>
                  <a:pt x="4783" y="0"/>
                </a:moveTo>
                <a:lnTo>
                  <a:pt x="0" y="4876"/>
                </a:lnTo>
                <a:lnTo>
                  <a:pt x="0" y="4876"/>
                </a:lnTo>
                <a:lnTo>
                  <a:pt x="4220" y="4220"/>
                </a:lnTo>
                <a:lnTo>
                  <a:pt x="4783" y="0"/>
                </a:lnTo>
                <a:close/>
              </a:path>
            </a:pathLst>
          </a:custGeom>
          <a:solidFill>
            <a:srgbClr val="03C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581;p32">
            <a:extLst>
              <a:ext uri="{FF2B5EF4-FFF2-40B4-BE49-F238E27FC236}">
                <a16:creationId xmlns:a16="http://schemas.microsoft.com/office/drawing/2014/main" id="{B5A6BA46-E43E-1A7F-CAAC-81CA89171DE9}"/>
              </a:ext>
            </a:extLst>
          </p:cNvPr>
          <p:cNvGrpSpPr/>
          <p:nvPr/>
        </p:nvGrpSpPr>
        <p:grpSpPr>
          <a:xfrm>
            <a:off x="3545879" y="3711897"/>
            <a:ext cx="360868" cy="367261"/>
            <a:chOff x="-65144125" y="4094450"/>
            <a:chExt cx="311900" cy="317425"/>
          </a:xfrm>
        </p:grpSpPr>
        <p:sp>
          <p:nvSpPr>
            <p:cNvPr id="219" name="Google Shape;582;p32">
              <a:extLst>
                <a:ext uri="{FF2B5EF4-FFF2-40B4-BE49-F238E27FC236}">
                  <a16:creationId xmlns:a16="http://schemas.microsoft.com/office/drawing/2014/main" id="{B9C02BE9-B96D-C0B3-57D5-5ADEBA619CB8}"/>
                </a:ext>
              </a:extLst>
            </p:cNvPr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3;p32">
              <a:extLst>
                <a:ext uri="{FF2B5EF4-FFF2-40B4-BE49-F238E27FC236}">
                  <a16:creationId xmlns:a16="http://schemas.microsoft.com/office/drawing/2014/main" id="{A3D7D242-2E0A-BB5F-B769-953BEF6ADFF0}"/>
                </a:ext>
              </a:extLst>
            </p:cNvPr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84;p32">
              <a:extLst>
                <a:ext uri="{FF2B5EF4-FFF2-40B4-BE49-F238E27FC236}">
                  <a16:creationId xmlns:a16="http://schemas.microsoft.com/office/drawing/2014/main" id="{A2F53027-CA10-500E-05FE-3AE916389E2D}"/>
                </a:ext>
              </a:extLst>
            </p:cNvPr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586;p32">
            <a:extLst>
              <a:ext uri="{FF2B5EF4-FFF2-40B4-BE49-F238E27FC236}">
                <a16:creationId xmlns:a16="http://schemas.microsoft.com/office/drawing/2014/main" id="{63FD84BF-36D9-A153-3DE0-73FA6952708B}"/>
              </a:ext>
            </a:extLst>
          </p:cNvPr>
          <p:cNvSpPr/>
          <p:nvPr/>
        </p:nvSpPr>
        <p:spPr>
          <a:xfrm>
            <a:off x="4377703" y="1942214"/>
            <a:ext cx="193851" cy="484624"/>
          </a:xfrm>
          <a:custGeom>
            <a:avLst/>
            <a:gdLst/>
            <a:ahLst/>
            <a:cxnLst/>
            <a:rect l="l" t="t" r="r" b="b"/>
            <a:pathLst>
              <a:path w="3126" h="7690" extrusionOk="0">
                <a:moveTo>
                  <a:pt x="2470" y="0"/>
                </a:moveTo>
                <a:lnTo>
                  <a:pt x="0" y="4408"/>
                </a:lnTo>
                <a:lnTo>
                  <a:pt x="1438" y="4377"/>
                </a:lnTo>
                <a:lnTo>
                  <a:pt x="625" y="7690"/>
                </a:lnTo>
                <a:lnTo>
                  <a:pt x="3126" y="3314"/>
                </a:lnTo>
                <a:lnTo>
                  <a:pt x="1657" y="3376"/>
                </a:lnTo>
                <a:lnTo>
                  <a:pt x="24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587;p32">
            <a:extLst>
              <a:ext uri="{FF2B5EF4-FFF2-40B4-BE49-F238E27FC236}">
                <a16:creationId xmlns:a16="http://schemas.microsoft.com/office/drawing/2014/main" id="{729916B0-96FE-821C-4BE3-CFFA694A6600}"/>
              </a:ext>
            </a:extLst>
          </p:cNvPr>
          <p:cNvSpPr/>
          <p:nvPr/>
        </p:nvSpPr>
        <p:spPr>
          <a:xfrm>
            <a:off x="3545866" y="1369614"/>
            <a:ext cx="502913" cy="211223"/>
          </a:xfrm>
          <a:custGeom>
            <a:avLst/>
            <a:gdLst/>
            <a:ahLst/>
            <a:cxnLst/>
            <a:rect l="l" t="t" r="r" b="b"/>
            <a:pathLst>
              <a:path w="7534" h="3158" extrusionOk="0">
                <a:moveTo>
                  <a:pt x="4002" y="0"/>
                </a:moveTo>
                <a:lnTo>
                  <a:pt x="3752" y="32"/>
                </a:lnTo>
                <a:lnTo>
                  <a:pt x="3470" y="94"/>
                </a:lnTo>
                <a:lnTo>
                  <a:pt x="3220" y="157"/>
                </a:lnTo>
                <a:lnTo>
                  <a:pt x="3001" y="250"/>
                </a:lnTo>
                <a:lnTo>
                  <a:pt x="2564" y="469"/>
                </a:lnTo>
                <a:lnTo>
                  <a:pt x="2189" y="719"/>
                </a:lnTo>
                <a:lnTo>
                  <a:pt x="2032" y="844"/>
                </a:lnTo>
                <a:lnTo>
                  <a:pt x="1907" y="969"/>
                </a:lnTo>
                <a:lnTo>
                  <a:pt x="1782" y="1126"/>
                </a:lnTo>
                <a:lnTo>
                  <a:pt x="1689" y="1282"/>
                </a:lnTo>
                <a:lnTo>
                  <a:pt x="1626" y="1470"/>
                </a:lnTo>
                <a:lnTo>
                  <a:pt x="1595" y="1657"/>
                </a:lnTo>
                <a:lnTo>
                  <a:pt x="1564" y="1782"/>
                </a:lnTo>
                <a:lnTo>
                  <a:pt x="1189" y="1876"/>
                </a:lnTo>
                <a:lnTo>
                  <a:pt x="782" y="2032"/>
                </a:lnTo>
                <a:lnTo>
                  <a:pt x="376" y="2220"/>
                </a:lnTo>
                <a:lnTo>
                  <a:pt x="95" y="2407"/>
                </a:lnTo>
                <a:lnTo>
                  <a:pt x="32" y="2438"/>
                </a:lnTo>
                <a:lnTo>
                  <a:pt x="1" y="2501"/>
                </a:lnTo>
                <a:lnTo>
                  <a:pt x="32" y="2564"/>
                </a:lnTo>
                <a:lnTo>
                  <a:pt x="32" y="2626"/>
                </a:lnTo>
                <a:lnTo>
                  <a:pt x="95" y="2657"/>
                </a:lnTo>
                <a:lnTo>
                  <a:pt x="157" y="2689"/>
                </a:lnTo>
                <a:lnTo>
                  <a:pt x="220" y="2689"/>
                </a:lnTo>
                <a:lnTo>
                  <a:pt x="251" y="2657"/>
                </a:lnTo>
                <a:lnTo>
                  <a:pt x="595" y="2407"/>
                </a:lnTo>
                <a:lnTo>
                  <a:pt x="938" y="2188"/>
                </a:lnTo>
                <a:lnTo>
                  <a:pt x="1345" y="2001"/>
                </a:lnTo>
                <a:lnTo>
                  <a:pt x="1751" y="1813"/>
                </a:lnTo>
                <a:lnTo>
                  <a:pt x="2158" y="1657"/>
                </a:lnTo>
                <a:lnTo>
                  <a:pt x="2564" y="1532"/>
                </a:lnTo>
                <a:lnTo>
                  <a:pt x="2970" y="1438"/>
                </a:lnTo>
                <a:lnTo>
                  <a:pt x="3377" y="1344"/>
                </a:lnTo>
                <a:lnTo>
                  <a:pt x="3845" y="1282"/>
                </a:lnTo>
                <a:lnTo>
                  <a:pt x="4283" y="1251"/>
                </a:lnTo>
                <a:lnTo>
                  <a:pt x="5002" y="1251"/>
                </a:lnTo>
                <a:lnTo>
                  <a:pt x="5471" y="1313"/>
                </a:lnTo>
                <a:lnTo>
                  <a:pt x="5658" y="1344"/>
                </a:lnTo>
                <a:lnTo>
                  <a:pt x="5283" y="1313"/>
                </a:lnTo>
                <a:lnTo>
                  <a:pt x="4908" y="1282"/>
                </a:lnTo>
                <a:lnTo>
                  <a:pt x="4564" y="1313"/>
                </a:lnTo>
                <a:lnTo>
                  <a:pt x="4189" y="1344"/>
                </a:lnTo>
                <a:lnTo>
                  <a:pt x="3502" y="1470"/>
                </a:lnTo>
                <a:lnTo>
                  <a:pt x="2876" y="1595"/>
                </a:lnTo>
                <a:lnTo>
                  <a:pt x="2376" y="1782"/>
                </a:lnTo>
                <a:lnTo>
                  <a:pt x="1939" y="1907"/>
                </a:lnTo>
                <a:lnTo>
                  <a:pt x="1595" y="2063"/>
                </a:lnTo>
                <a:lnTo>
                  <a:pt x="1626" y="2157"/>
                </a:lnTo>
                <a:lnTo>
                  <a:pt x="1720" y="2345"/>
                </a:lnTo>
                <a:lnTo>
                  <a:pt x="1907" y="2626"/>
                </a:lnTo>
                <a:lnTo>
                  <a:pt x="2032" y="2751"/>
                </a:lnTo>
                <a:lnTo>
                  <a:pt x="2189" y="2876"/>
                </a:lnTo>
                <a:lnTo>
                  <a:pt x="2345" y="3001"/>
                </a:lnTo>
                <a:lnTo>
                  <a:pt x="2533" y="3095"/>
                </a:lnTo>
                <a:lnTo>
                  <a:pt x="2751" y="3126"/>
                </a:lnTo>
                <a:lnTo>
                  <a:pt x="3001" y="3157"/>
                </a:lnTo>
                <a:lnTo>
                  <a:pt x="3283" y="3095"/>
                </a:lnTo>
                <a:lnTo>
                  <a:pt x="3595" y="3001"/>
                </a:lnTo>
                <a:lnTo>
                  <a:pt x="3939" y="2845"/>
                </a:lnTo>
                <a:lnTo>
                  <a:pt x="4314" y="2626"/>
                </a:lnTo>
                <a:lnTo>
                  <a:pt x="4689" y="2376"/>
                </a:lnTo>
                <a:lnTo>
                  <a:pt x="5033" y="2157"/>
                </a:lnTo>
                <a:lnTo>
                  <a:pt x="5377" y="2001"/>
                </a:lnTo>
                <a:lnTo>
                  <a:pt x="5690" y="1845"/>
                </a:lnTo>
                <a:lnTo>
                  <a:pt x="5971" y="1751"/>
                </a:lnTo>
                <a:lnTo>
                  <a:pt x="6252" y="1657"/>
                </a:lnTo>
                <a:lnTo>
                  <a:pt x="6690" y="1595"/>
                </a:lnTo>
                <a:lnTo>
                  <a:pt x="7065" y="1563"/>
                </a:lnTo>
                <a:lnTo>
                  <a:pt x="7315" y="1595"/>
                </a:lnTo>
                <a:lnTo>
                  <a:pt x="7534" y="1657"/>
                </a:lnTo>
                <a:lnTo>
                  <a:pt x="7096" y="1282"/>
                </a:lnTo>
                <a:lnTo>
                  <a:pt x="6690" y="969"/>
                </a:lnTo>
                <a:lnTo>
                  <a:pt x="6283" y="688"/>
                </a:lnTo>
                <a:lnTo>
                  <a:pt x="5908" y="469"/>
                </a:lnTo>
                <a:lnTo>
                  <a:pt x="5565" y="313"/>
                </a:lnTo>
                <a:lnTo>
                  <a:pt x="5221" y="157"/>
                </a:lnTo>
                <a:lnTo>
                  <a:pt x="4908" y="63"/>
                </a:lnTo>
                <a:lnTo>
                  <a:pt x="4596" y="32"/>
                </a:lnTo>
                <a:lnTo>
                  <a:pt x="4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302;p29">
            <a:extLst>
              <a:ext uri="{FF2B5EF4-FFF2-40B4-BE49-F238E27FC236}">
                <a16:creationId xmlns:a16="http://schemas.microsoft.com/office/drawing/2014/main" id="{52F2C8DE-8B57-3A6C-0963-3C40C5A81799}"/>
              </a:ext>
            </a:extLst>
          </p:cNvPr>
          <p:cNvSpPr/>
          <p:nvPr/>
        </p:nvSpPr>
        <p:spPr>
          <a:xfrm>
            <a:off x="4239629" y="3062614"/>
            <a:ext cx="378862" cy="328472"/>
          </a:xfrm>
          <a:custGeom>
            <a:avLst/>
            <a:gdLst/>
            <a:ahLst/>
            <a:cxnLst/>
            <a:rect l="l" t="t" r="r" b="b"/>
            <a:pathLst>
              <a:path w="19273" h="14717" extrusionOk="0">
                <a:moveTo>
                  <a:pt x="5120" y="4517"/>
                </a:moveTo>
                <a:cubicBezTo>
                  <a:pt x="5623" y="4517"/>
                  <a:pt x="5873" y="5122"/>
                  <a:pt x="5517" y="5481"/>
                </a:cubicBezTo>
                <a:cubicBezTo>
                  <a:pt x="5403" y="5595"/>
                  <a:pt x="5262" y="5647"/>
                  <a:pt x="5123" y="5647"/>
                </a:cubicBezTo>
                <a:cubicBezTo>
                  <a:pt x="4833" y="5647"/>
                  <a:pt x="4554" y="5421"/>
                  <a:pt x="4554" y="5080"/>
                </a:cubicBezTo>
                <a:cubicBezTo>
                  <a:pt x="4554" y="4767"/>
                  <a:pt x="4807" y="4517"/>
                  <a:pt x="5120" y="4517"/>
                </a:cubicBezTo>
                <a:close/>
                <a:moveTo>
                  <a:pt x="3991" y="0"/>
                </a:moveTo>
                <a:cubicBezTo>
                  <a:pt x="3677" y="0"/>
                  <a:pt x="3425" y="250"/>
                  <a:pt x="3425" y="563"/>
                </a:cubicBezTo>
                <a:lnTo>
                  <a:pt x="3425" y="2572"/>
                </a:lnTo>
                <a:cubicBezTo>
                  <a:pt x="2455" y="3367"/>
                  <a:pt x="1750" y="4439"/>
                  <a:pt x="1401" y="5646"/>
                </a:cubicBezTo>
                <a:lnTo>
                  <a:pt x="564" y="5646"/>
                </a:lnTo>
                <a:cubicBezTo>
                  <a:pt x="251" y="5646"/>
                  <a:pt x="1" y="5896"/>
                  <a:pt x="1" y="6209"/>
                </a:cubicBezTo>
                <a:lnTo>
                  <a:pt x="1" y="9597"/>
                </a:lnTo>
                <a:cubicBezTo>
                  <a:pt x="1" y="9910"/>
                  <a:pt x="251" y="10163"/>
                  <a:pt x="564" y="10163"/>
                </a:cubicBezTo>
                <a:lnTo>
                  <a:pt x="1850" y="10163"/>
                </a:lnTo>
                <a:cubicBezTo>
                  <a:pt x="2446" y="11322"/>
                  <a:pt x="3391" y="12265"/>
                  <a:pt x="4554" y="12858"/>
                </a:cubicBezTo>
                <a:lnTo>
                  <a:pt x="4554" y="14153"/>
                </a:lnTo>
                <a:cubicBezTo>
                  <a:pt x="4554" y="14463"/>
                  <a:pt x="4807" y="14716"/>
                  <a:pt x="5120" y="14716"/>
                </a:cubicBezTo>
                <a:lnTo>
                  <a:pt x="7378" y="14716"/>
                </a:lnTo>
                <a:cubicBezTo>
                  <a:pt x="7688" y="14716"/>
                  <a:pt x="7941" y="14463"/>
                  <a:pt x="7941" y="14153"/>
                </a:cubicBezTo>
                <a:lnTo>
                  <a:pt x="7941" y="13551"/>
                </a:lnTo>
                <a:lnTo>
                  <a:pt x="11329" y="13551"/>
                </a:lnTo>
                <a:lnTo>
                  <a:pt x="11329" y="14153"/>
                </a:lnTo>
                <a:cubicBezTo>
                  <a:pt x="11329" y="14463"/>
                  <a:pt x="11582" y="14716"/>
                  <a:pt x="11895" y="14716"/>
                </a:cubicBezTo>
                <a:lnTo>
                  <a:pt x="14154" y="14716"/>
                </a:lnTo>
                <a:cubicBezTo>
                  <a:pt x="14464" y="14716"/>
                  <a:pt x="14717" y="14463"/>
                  <a:pt x="14717" y="14153"/>
                </a:cubicBezTo>
                <a:lnTo>
                  <a:pt x="14717" y="12864"/>
                </a:lnTo>
                <a:cubicBezTo>
                  <a:pt x="16647" y="11880"/>
                  <a:pt x="17945" y="9958"/>
                  <a:pt x="18107" y="7808"/>
                </a:cubicBezTo>
                <a:cubicBezTo>
                  <a:pt x="18800" y="7582"/>
                  <a:pt x="19270" y="6938"/>
                  <a:pt x="19273" y="6209"/>
                </a:cubicBezTo>
                <a:lnTo>
                  <a:pt x="19273" y="5080"/>
                </a:lnTo>
                <a:cubicBezTo>
                  <a:pt x="19273" y="4767"/>
                  <a:pt x="19020" y="4517"/>
                  <a:pt x="18707" y="4517"/>
                </a:cubicBezTo>
                <a:cubicBezTo>
                  <a:pt x="18393" y="4517"/>
                  <a:pt x="18144" y="4767"/>
                  <a:pt x="18144" y="5080"/>
                </a:cubicBezTo>
                <a:lnTo>
                  <a:pt x="18144" y="6209"/>
                </a:lnTo>
                <a:cubicBezTo>
                  <a:pt x="18141" y="6300"/>
                  <a:pt x="18116" y="6387"/>
                  <a:pt x="18074" y="6465"/>
                </a:cubicBezTo>
                <a:cubicBezTo>
                  <a:pt x="17647" y="3454"/>
                  <a:pt x="15021" y="1129"/>
                  <a:pt x="11895" y="1129"/>
                </a:cubicBezTo>
                <a:lnTo>
                  <a:pt x="7378" y="1129"/>
                </a:lnTo>
                <a:cubicBezTo>
                  <a:pt x="7020" y="1129"/>
                  <a:pt x="6665" y="1166"/>
                  <a:pt x="6315" y="1232"/>
                </a:cubicBezTo>
                <a:cubicBezTo>
                  <a:pt x="5788" y="464"/>
                  <a:pt x="4921" y="3"/>
                  <a:pt x="39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9" name="Google Shape;301;p29">
            <a:extLst>
              <a:ext uri="{FF2B5EF4-FFF2-40B4-BE49-F238E27FC236}">
                <a16:creationId xmlns:a16="http://schemas.microsoft.com/office/drawing/2014/main" id="{AC369E29-AEC5-0B44-9CE2-483157B2BFD6}"/>
              </a:ext>
            </a:extLst>
          </p:cNvPr>
          <p:cNvSpPr/>
          <p:nvPr/>
        </p:nvSpPr>
        <p:spPr>
          <a:xfrm>
            <a:off x="4395835" y="2961331"/>
            <a:ext cx="66449" cy="66978"/>
          </a:xfrm>
          <a:custGeom>
            <a:avLst/>
            <a:gdLst/>
            <a:ahLst/>
            <a:cxnLst/>
            <a:rect l="l" t="t" r="r" b="b"/>
            <a:pathLst>
              <a:path w="4518" h="4554" extrusionOk="0">
                <a:moveTo>
                  <a:pt x="2259" y="0"/>
                </a:moveTo>
                <a:cubicBezTo>
                  <a:pt x="1009" y="0"/>
                  <a:pt x="0" y="1048"/>
                  <a:pt x="0" y="2298"/>
                </a:cubicBezTo>
                <a:cubicBezTo>
                  <a:pt x="0" y="3544"/>
                  <a:pt x="1009" y="4553"/>
                  <a:pt x="2259" y="4553"/>
                </a:cubicBezTo>
                <a:cubicBezTo>
                  <a:pt x="3505" y="4553"/>
                  <a:pt x="4517" y="3544"/>
                  <a:pt x="4517" y="2298"/>
                </a:cubicBezTo>
                <a:cubicBezTo>
                  <a:pt x="4517" y="1048"/>
                  <a:pt x="3505" y="0"/>
                  <a:pt x="2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3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12C892-20B9-FD44-5823-EF7217A54BE9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0C03D6-A4EE-91DD-88EB-11BA6B745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11" y="1024813"/>
            <a:ext cx="8312378" cy="30938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41D94C-A11E-6A78-206C-3421B6CEB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0" y="4723211"/>
            <a:ext cx="3488059" cy="3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2025;p47">
            <a:extLst>
              <a:ext uri="{FF2B5EF4-FFF2-40B4-BE49-F238E27FC236}">
                <a16:creationId xmlns:a16="http://schemas.microsoft.com/office/drawing/2014/main" id="{D71F33DD-902D-5AB6-A54E-AED21E76080D}"/>
              </a:ext>
            </a:extLst>
          </p:cNvPr>
          <p:cNvSpPr/>
          <p:nvPr/>
        </p:nvSpPr>
        <p:spPr>
          <a:xfrm>
            <a:off x="547418" y="1963556"/>
            <a:ext cx="1988775" cy="1988775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" name="Google Shape;2039;p47">
            <a:extLst>
              <a:ext uri="{FF2B5EF4-FFF2-40B4-BE49-F238E27FC236}">
                <a16:creationId xmlns:a16="http://schemas.microsoft.com/office/drawing/2014/main" id="{42310E58-B320-899F-0B44-919B4A87AA16}"/>
              </a:ext>
            </a:extLst>
          </p:cNvPr>
          <p:cNvSpPr/>
          <p:nvPr/>
        </p:nvSpPr>
        <p:spPr>
          <a:xfrm>
            <a:off x="4165595" y="2429353"/>
            <a:ext cx="360900" cy="36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15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" name="Google Shape;2042;p47">
            <a:extLst>
              <a:ext uri="{FF2B5EF4-FFF2-40B4-BE49-F238E27FC236}">
                <a16:creationId xmlns:a16="http://schemas.microsoft.com/office/drawing/2014/main" id="{F62EAEC0-D7B3-9818-1969-9DE81F1CC5E3}"/>
              </a:ext>
            </a:extLst>
          </p:cNvPr>
          <p:cNvSpPr txBox="1"/>
          <p:nvPr/>
        </p:nvSpPr>
        <p:spPr>
          <a:xfrm>
            <a:off x="4798006" y="2428992"/>
            <a:ext cx="3251979" cy="39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fr-FR" sz="1200" b="1" dirty="0">
                <a:solidFill>
                  <a:srgbClr val="0B131D"/>
                </a:solidFill>
                <a:latin typeface="Helvetica" pitchFamily="2" charset="0"/>
              </a:rPr>
              <a:t>Créer et animer une communauté d’enseignants et de formateurs pour mutualisation des ressources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043;p47">
            <a:extLst>
              <a:ext uri="{FF2B5EF4-FFF2-40B4-BE49-F238E27FC236}">
                <a16:creationId xmlns:a16="http://schemas.microsoft.com/office/drawing/2014/main" id="{BF06BEDD-77F2-56B3-0BFB-3164FC34D8E0}"/>
              </a:ext>
            </a:extLst>
          </p:cNvPr>
          <p:cNvSpPr txBox="1"/>
          <p:nvPr/>
        </p:nvSpPr>
        <p:spPr>
          <a:xfrm>
            <a:off x="4791632" y="1207740"/>
            <a:ext cx="3258353" cy="524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fr-FR" sz="1200" b="1" dirty="0">
                <a:solidFill>
                  <a:srgbClr val="0B131D"/>
                </a:solidFill>
                <a:latin typeface="Helvetica" pitchFamily="2" charset="0"/>
              </a:rPr>
              <a:t>Favoriser la montée en compétences de tous les formateurs et apprenants à travers la création de parcours et modules de formations digitaux sur la MVEB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2046;p47">
            <a:extLst>
              <a:ext uri="{FF2B5EF4-FFF2-40B4-BE49-F238E27FC236}">
                <a16:creationId xmlns:a16="http://schemas.microsoft.com/office/drawing/2014/main" id="{687E7154-22FB-4F26-F87E-279A37CAFCBA}"/>
              </a:ext>
            </a:extLst>
          </p:cNvPr>
          <p:cNvSpPr/>
          <p:nvPr/>
        </p:nvSpPr>
        <p:spPr>
          <a:xfrm>
            <a:off x="1952777" y="1623261"/>
            <a:ext cx="133071" cy="108912"/>
          </a:xfrm>
          <a:custGeom>
            <a:avLst/>
            <a:gdLst/>
            <a:ahLst/>
            <a:cxnLst/>
            <a:rect l="l" t="t" r="r" b="b"/>
            <a:pathLst>
              <a:path w="1691" h="1384" fill="none" extrusionOk="0">
                <a:moveTo>
                  <a:pt x="216" y="1383"/>
                </a:moveTo>
                <a:lnTo>
                  <a:pt x="0" y="0"/>
                </a:lnTo>
                <a:lnTo>
                  <a:pt x="1690" y="0"/>
                </a:lnTo>
                <a:lnTo>
                  <a:pt x="246" y="1383"/>
                </a:lnTo>
                <a:lnTo>
                  <a:pt x="216" y="1383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grpSp>
        <p:nvGrpSpPr>
          <p:cNvPr id="10" name="Google Shape;2047;p47">
            <a:extLst>
              <a:ext uri="{FF2B5EF4-FFF2-40B4-BE49-F238E27FC236}">
                <a16:creationId xmlns:a16="http://schemas.microsoft.com/office/drawing/2014/main" id="{7E98A0E7-A2FF-E0DE-2CBB-97D68756A4FF}"/>
              </a:ext>
            </a:extLst>
          </p:cNvPr>
          <p:cNvGrpSpPr/>
          <p:nvPr/>
        </p:nvGrpSpPr>
        <p:grpSpPr>
          <a:xfrm>
            <a:off x="187229" y="2271262"/>
            <a:ext cx="3148194" cy="1274285"/>
            <a:chOff x="2473200" y="2171217"/>
            <a:chExt cx="4197592" cy="1699046"/>
          </a:xfrm>
        </p:grpSpPr>
        <p:sp>
          <p:nvSpPr>
            <p:cNvPr id="11" name="Google Shape;2048;p47">
              <a:extLst>
                <a:ext uri="{FF2B5EF4-FFF2-40B4-BE49-F238E27FC236}">
                  <a16:creationId xmlns:a16="http://schemas.microsoft.com/office/drawing/2014/main" id="{8A8FA894-43C1-B918-18B6-06B83FEE1C48}"/>
                </a:ext>
              </a:extLst>
            </p:cNvPr>
            <p:cNvSpPr/>
            <p:nvPr/>
          </p:nvSpPr>
          <p:spPr>
            <a:xfrm>
              <a:off x="5184400" y="2300170"/>
              <a:ext cx="125910" cy="180576"/>
            </a:xfrm>
            <a:custGeom>
              <a:avLst/>
              <a:gdLst/>
              <a:ahLst/>
              <a:cxnLst/>
              <a:rect l="l" t="t" r="r" b="b"/>
              <a:pathLst>
                <a:path w="1200" h="1721" fill="none" extrusionOk="0">
                  <a:moveTo>
                    <a:pt x="1199" y="1721"/>
                  </a:moveTo>
                  <a:lnTo>
                    <a:pt x="1" y="768"/>
                  </a:lnTo>
                  <a:lnTo>
                    <a:pt x="923" y="0"/>
                  </a:lnTo>
                  <a:lnTo>
                    <a:pt x="1199" y="17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" name="Google Shape;2049;p47">
              <a:extLst>
                <a:ext uri="{FF2B5EF4-FFF2-40B4-BE49-F238E27FC236}">
                  <a16:creationId xmlns:a16="http://schemas.microsoft.com/office/drawing/2014/main" id="{5BFC7A4E-624D-6BE9-F827-DBF86D3DB330}"/>
                </a:ext>
              </a:extLst>
            </p:cNvPr>
            <p:cNvSpPr/>
            <p:nvPr/>
          </p:nvSpPr>
          <p:spPr>
            <a:xfrm>
              <a:off x="5042646" y="3267263"/>
              <a:ext cx="148364" cy="25916"/>
            </a:xfrm>
            <a:custGeom>
              <a:avLst/>
              <a:gdLst/>
              <a:ahLst/>
              <a:cxnLst/>
              <a:rect l="l" t="t" r="r" b="b"/>
              <a:pathLst>
                <a:path w="1414" h="2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2" y="155"/>
                  </a:lnTo>
                  <a:lnTo>
                    <a:pt x="1198" y="247"/>
                  </a:lnTo>
                  <a:lnTo>
                    <a:pt x="1198" y="247"/>
                  </a:lnTo>
                  <a:lnTo>
                    <a:pt x="1413" y="9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" name="Google Shape;2050;p47">
              <a:extLst>
                <a:ext uri="{FF2B5EF4-FFF2-40B4-BE49-F238E27FC236}">
                  <a16:creationId xmlns:a16="http://schemas.microsoft.com/office/drawing/2014/main" id="{107464D2-4295-9CB5-129C-5A094DB0CE3B}"/>
                </a:ext>
              </a:extLst>
            </p:cNvPr>
            <p:cNvSpPr/>
            <p:nvPr/>
          </p:nvSpPr>
          <p:spPr>
            <a:xfrm>
              <a:off x="4958810" y="2777263"/>
              <a:ext cx="16158" cy="16263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92" y="1"/>
                  </a:moveTo>
                  <a:lnTo>
                    <a:pt x="0" y="124"/>
                  </a:lnTo>
                  <a:lnTo>
                    <a:pt x="31" y="154"/>
                  </a:lnTo>
                  <a:lnTo>
                    <a:pt x="62" y="62"/>
                  </a:lnTo>
                  <a:lnTo>
                    <a:pt x="154" y="6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9EAF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" name="Google Shape;2051;p47">
              <a:extLst>
                <a:ext uri="{FF2B5EF4-FFF2-40B4-BE49-F238E27FC236}">
                  <a16:creationId xmlns:a16="http://schemas.microsoft.com/office/drawing/2014/main" id="{24BC37A2-69BC-57A9-4808-A1358C129E38}"/>
                </a:ext>
              </a:extLst>
            </p:cNvPr>
            <p:cNvSpPr/>
            <p:nvPr/>
          </p:nvSpPr>
          <p:spPr>
            <a:xfrm>
              <a:off x="4958810" y="2777263"/>
              <a:ext cx="16158" cy="16263"/>
            </a:xfrm>
            <a:custGeom>
              <a:avLst/>
              <a:gdLst/>
              <a:ahLst/>
              <a:cxnLst/>
              <a:rect l="l" t="t" r="r" b="b"/>
              <a:pathLst>
                <a:path w="154" h="155" fill="none" extrusionOk="0">
                  <a:moveTo>
                    <a:pt x="92" y="1"/>
                  </a:moveTo>
                  <a:lnTo>
                    <a:pt x="0" y="124"/>
                  </a:lnTo>
                  <a:lnTo>
                    <a:pt x="0" y="124"/>
                  </a:lnTo>
                  <a:lnTo>
                    <a:pt x="31" y="154"/>
                  </a:lnTo>
                  <a:lnTo>
                    <a:pt x="62" y="62"/>
                  </a:lnTo>
                  <a:lnTo>
                    <a:pt x="154" y="62"/>
                  </a:lnTo>
                  <a:lnTo>
                    <a:pt x="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" name="Google Shape;2052;p47">
              <a:extLst>
                <a:ext uri="{FF2B5EF4-FFF2-40B4-BE49-F238E27FC236}">
                  <a16:creationId xmlns:a16="http://schemas.microsoft.com/office/drawing/2014/main" id="{A9F8E573-C376-D854-59CC-462F1477251B}"/>
                </a:ext>
              </a:extLst>
            </p:cNvPr>
            <p:cNvSpPr/>
            <p:nvPr/>
          </p:nvSpPr>
          <p:spPr>
            <a:xfrm>
              <a:off x="2908348" y="3422027"/>
              <a:ext cx="312781" cy="312886"/>
            </a:xfrm>
            <a:custGeom>
              <a:avLst/>
              <a:gdLst/>
              <a:ahLst/>
              <a:cxnLst/>
              <a:rect l="l" t="t" r="r" b="b"/>
              <a:pathLst>
                <a:path w="2981" h="2982" extrusionOk="0">
                  <a:moveTo>
                    <a:pt x="1506" y="1"/>
                  </a:moveTo>
                  <a:lnTo>
                    <a:pt x="1199" y="32"/>
                  </a:lnTo>
                  <a:lnTo>
                    <a:pt x="922" y="124"/>
                  </a:lnTo>
                  <a:lnTo>
                    <a:pt x="677" y="247"/>
                  </a:lnTo>
                  <a:lnTo>
                    <a:pt x="461" y="431"/>
                  </a:lnTo>
                  <a:lnTo>
                    <a:pt x="277" y="646"/>
                  </a:lnTo>
                  <a:lnTo>
                    <a:pt x="124" y="892"/>
                  </a:lnTo>
                  <a:lnTo>
                    <a:pt x="31" y="1199"/>
                  </a:lnTo>
                  <a:lnTo>
                    <a:pt x="1" y="1476"/>
                  </a:lnTo>
                  <a:lnTo>
                    <a:pt x="31" y="1783"/>
                  </a:lnTo>
                  <a:lnTo>
                    <a:pt x="124" y="2059"/>
                  </a:lnTo>
                  <a:lnTo>
                    <a:pt x="277" y="2305"/>
                  </a:lnTo>
                  <a:lnTo>
                    <a:pt x="461" y="2551"/>
                  </a:lnTo>
                  <a:lnTo>
                    <a:pt x="677" y="2735"/>
                  </a:lnTo>
                  <a:lnTo>
                    <a:pt x="922" y="2858"/>
                  </a:lnTo>
                  <a:lnTo>
                    <a:pt x="1199" y="2951"/>
                  </a:lnTo>
                  <a:lnTo>
                    <a:pt x="1506" y="2981"/>
                  </a:lnTo>
                  <a:lnTo>
                    <a:pt x="1813" y="2951"/>
                  </a:lnTo>
                  <a:lnTo>
                    <a:pt x="2090" y="2858"/>
                  </a:lnTo>
                  <a:lnTo>
                    <a:pt x="2336" y="2735"/>
                  </a:lnTo>
                  <a:lnTo>
                    <a:pt x="2551" y="2551"/>
                  </a:lnTo>
                  <a:lnTo>
                    <a:pt x="2735" y="2305"/>
                  </a:lnTo>
                  <a:lnTo>
                    <a:pt x="2889" y="2059"/>
                  </a:lnTo>
                  <a:lnTo>
                    <a:pt x="2950" y="1783"/>
                  </a:lnTo>
                  <a:lnTo>
                    <a:pt x="2981" y="1476"/>
                  </a:lnTo>
                  <a:lnTo>
                    <a:pt x="2950" y="1199"/>
                  </a:lnTo>
                  <a:lnTo>
                    <a:pt x="2889" y="892"/>
                  </a:lnTo>
                  <a:lnTo>
                    <a:pt x="2735" y="646"/>
                  </a:lnTo>
                  <a:lnTo>
                    <a:pt x="2551" y="431"/>
                  </a:lnTo>
                  <a:lnTo>
                    <a:pt x="2336" y="247"/>
                  </a:lnTo>
                  <a:lnTo>
                    <a:pt x="2090" y="124"/>
                  </a:lnTo>
                  <a:lnTo>
                    <a:pt x="1813" y="32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rgbClr val="668C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" name="Google Shape;2053;p47">
              <a:extLst>
                <a:ext uri="{FF2B5EF4-FFF2-40B4-BE49-F238E27FC236}">
                  <a16:creationId xmlns:a16="http://schemas.microsoft.com/office/drawing/2014/main" id="{4DF6C0F9-A530-AC27-75E1-2EDF5B795A0F}"/>
                </a:ext>
              </a:extLst>
            </p:cNvPr>
            <p:cNvSpPr/>
            <p:nvPr/>
          </p:nvSpPr>
          <p:spPr>
            <a:xfrm>
              <a:off x="3137296" y="3370509"/>
              <a:ext cx="312781" cy="312781"/>
            </a:xfrm>
            <a:custGeom>
              <a:avLst/>
              <a:gdLst/>
              <a:ahLst/>
              <a:cxnLst/>
              <a:rect l="l" t="t" r="r" b="b"/>
              <a:pathLst>
                <a:path w="2981" h="2981" extrusionOk="0">
                  <a:moveTo>
                    <a:pt x="1475" y="0"/>
                  </a:moveTo>
                  <a:lnTo>
                    <a:pt x="1168" y="31"/>
                  </a:lnTo>
                  <a:lnTo>
                    <a:pt x="891" y="123"/>
                  </a:lnTo>
                  <a:lnTo>
                    <a:pt x="645" y="277"/>
                  </a:lnTo>
                  <a:lnTo>
                    <a:pt x="430" y="461"/>
                  </a:lnTo>
                  <a:lnTo>
                    <a:pt x="246" y="676"/>
                  </a:lnTo>
                  <a:lnTo>
                    <a:pt x="92" y="922"/>
                  </a:lnTo>
                  <a:lnTo>
                    <a:pt x="31" y="1199"/>
                  </a:lnTo>
                  <a:lnTo>
                    <a:pt x="0" y="1506"/>
                  </a:lnTo>
                  <a:lnTo>
                    <a:pt x="31" y="1813"/>
                  </a:lnTo>
                  <a:lnTo>
                    <a:pt x="92" y="2090"/>
                  </a:lnTo>
                  <a:lnTo>
                    <a:pt x="246" y="2335"/>
                  </a:lnTo>
                  <a:lnTo>
                    <a:pt x="430" y="2550"/>
                  </a:lnTo>
                  <a:lnTo>
                    <a:pt x="645" y="2735"/>
                  </a:lnTo>
                  <a:lnTo>
                    <a:pt x="891" y="2888"/>
                  </a:lnTo>
                  <a:lnTo>
                    <a:pt x="1168" y="2981"/>
                  </a:lnTo>
                  <a:lnTo>
                    <a:pt x="1782" y="2981"/>
                  </a:lnTo>
                  <a:lnTo>
                    <a:pt x="2059" y="2888"/>
                  </a:lnTo>
                  <a:lnTo>
                    <a:pt x="2305" y="2735"/>
                  </a:lnTo>
                  <a:lnTo>
                    <a:pt x="2520" y="2550"/>
                  </a:lnTo>
                  <a:lnTo>
                    <a:pt x="2704" y="2335"/>
                  </a:lnTo>
                  <a:lnTo>
                    <a:pt x="2858" y="2090"/>
                  </a:lnTo>
                  <a:lnTo>
                    <a:pt x="2950" y="1813"/>
                  </a:lnTo>
                  <a:lnTo>
                    <a:pt x="2981" y="1506"/>
                  </a:lnTo>
                  <a:lnTo>
                    <a:pt x="2950" y="1199"/>
                  </a:lnTo>
                  <a:lnTo>
                    <a:pt x="2858" y="922"/>
                  </a:lnTo>
                  <a:lnTo>
                    <a:pt x="2704" y="676"/>
                  </a:lnTo>
                  <a:lnTo>
                    <a:pt x="2520" y="461"/>
                  </a:lnTo>
                  <a:lnTo>
                    <a:pt x="2305" y="277"/>
                  </a:lnTo>
                  <a:lnTo>
                    <a:pt x="2059" y="123"/>
                  </a:lnTo>
                  <a:lnTo>
                    <a:pt x="1782" y="31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668C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" name="Google Shape;2054;p47">
              <a:extLst>
                <a:ext uri="{FF2B5EF4-FFF2-40B4-BE49-F238E27FC236}">
                  <a16:creationId xmlns:a16="http://schemas.microsoft.com/office/drawing/2014/main" id="{EB688A70-63D1-BB62-CBBB-93D0B23AD62A}"/>
                </a:ext>
              </a:extLst>
            </p:cNvPr>
            <p:cNvSpPr/>
            <p:nvPr/>
          </p:nvSpPr>
          <p:spPr>
            <a:xfrm>
              <a:off x="3137296" y="3370509"/>
              <a:ext cx="312781" cy="312781"/>
            </a:xfrm>
            <a:custGeom>
              <a:avLst/>
              <a:gdLst/>
              <a:ahLst/>
              <a:cxnLst/>
              <a:rect l="l" t="t" r="r" b="b"/>
              <a:pathLst>
                <a:path w="2981" h="2981" fill="none" extrusionOk="0">
                  <a:moveTo>
                    <a:pt x="2981" y="1506"/>
                  </a:moveTo>
                  <a:lnTo>
                    <a:pt x="2981" y="1506"/>
                  </a:lnTo>
                  <a:lnTo>
                    <a:pt x="2950" y="1199"/>
                  </a:lnTo>
                  <a:lnTo>
                    <a:pt x="2858" y="922"/>
                  </a:lnTo>
                  <a:lnTo>
                    <a:pt x="2704" y="676"/>
                  </a:lnTo>
                  <a:lnTo>
                    <a:pt x="2520" y="461"/>
                  </a:lnTo>
                  <a:lnTo>
                    <a:pt x="2305" y="277"/>
                  </a:lnTo>
                  <a:lnTo>
                    <a:pt x="2059" y="123"/>
                  </a:lnTo>
                  <a:lnTo>
                    <a:pt x="1782" y="31"/>
                  </a:lnTo>
                  <a:lnTo>
                    <a:pt x="1475" y="0"/>
                  </a:lnTo>
                  <a:lnTo>
                    <a:pt x="1475" y="0"/>
                  </a:lnTo>
                  <a:lnTo>
                    <a:pt x="1168" y="31"/>
                  </a:lnTo>
                  <a:lnTo>
                    <a:pt x="891" y="123"/>
                  </a:lnTo>
                  <a:lnTo>
                    <a:pt x="645" y="277"/>
                  </a:lnTo>
                  <a:lnTo>
                    <a:pt x="430" y="461"/>
                  </a:lnTo>
                  <a:lnTo>
                    <a:pt x="246" y="676"/>
                  </a:lnTo>
                  <a:lnTo>
                    <a:pt x="92" y="922"/>
                  </a:lnTo>
                  <a:lnTo>
                    <a:pt x="31" y="1199"/>
                  </a:lnTo>
                  <a:lnTo>
                    <a:pt x="0" y="1506"/>
                  </a:lnTo>
                  <a:lnTo>
                    <a:pt x="0" y="1506"/>
                  </a:lnTo>
                  <a:lnTo>
                    <a:pt x="31" y="1813"/>
                  </a:lnTo>
                  <a:lnTo>
                    <a:pt x="92" y="2090"/>
                  </a:lnTo>
                  <a:lnTo>
                    <a:pt x="246" y="2335"/>
                  </a:lnTo>
                  <a:lnTo>
                    <a:pt x="430" y="2550"/>
                  </a:lnTo>
                  <a:lnTo>
                    <a:pt x="645" y="2735"/>
                  </a:lnTo>
                  <a:lnTo>
                    <a:pt x="891" y="2888"/>
                  </a:lnTo>
                  <a:lnTo>
                    <a:pt x="1168" y="2981"/>
                  </a:lnTo>
                  <a:lnTo>
                    <a:pt x="1475" y="2981"/>
                  </a:lnTo>
                  <a:lnTo>
                    <a:pt x="1475" y="2981"/>
                  </a:lnTo>
                  <a:lnTo>
                    <a:pt x="1782" y="2981"/>
                  </a:lnTo>
                  <a:lnTo>
                    <a:pt x="2059" y="2888"/>
                  </a:lnTo>
                  <a:lnTo>
                    <a:pt x="2305" y="2735"/>
                  </a:lnTo>
                  <a:lnTo>
                    <a:pt x="2520" y="2550"/>
                  </a:lnTo>
                  <a:lnTo>
                    <a:pt x="2704" y="2335"/>
                  </a:lnTo>
                  <a:lnTo>
                    <a:pt x="2858" y="2090"/>
                  </a:lnTo>
                  <a:lnTo>
                    <a:pt x="2950" y="1813"/>
                  </a:lnTo>
                  <a:lnTo>
                    <a:pt x="2981" y="1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" name="Google Shape;2055;p47">
              <a:extLst>
                <a:ext uri="{FF2B5EF4-FFF2-40B4-BE49-F238E27FC236}">
                  <a16:creationId xmlns:a16="http://schemas.microsoft.com/office/drawing/2014/main" id="{9BD124B0-50D0-9580-639D-A6F1F6BE6606}"/>
                </a:ext>
              </a:extLst>
            </p:cNvPr>
            <p:cNvSpPr/>
            <p:nvPr/>
          </p:nvSpPr>
          <p:spPr>
            <a:xfrm>
              <a:off x="3401605" y="3280169"/>
              <a:ext cx="451492" cy="454745"/>
            </a:xfrm>
            <a:custGeom>
              <a:avLst/>
              <a:gdLst/>
              <a:ahLst/>
              <a:cxnLst/>
              <a:rect l="l" t="t" r="r" b="b"/>
              <a:pathLst>
                <a:path w="4303" h="4334" extrusionOk="0">
                  <a:moveTo>
                    <a:pt x="2151" y="1"/>
                  </a:moveTo>
                  <a:lnTo>
                    <a:pt x="1936" y="32"/>
                  </a:lnTo>
                  <a:lnTo>
                    <a:pt x="1721" y="62"/>
                  </a:lnTo>
                  <a:lnTo>
                    <a:pt x="1506" y="93"/>
                  </a:lnTo>
                  <a:lnTo>
                    <a:pt x="1322" y="185"/>
                  </a:lnTo>
                  <a:lnTo>
                    <a:pt x="1107" y="277"/>
                  </a:lnTo>
                  <a:lnTo>
                    <a:pt x="953" y="370"/>
                  </a:lnTo>
                  <a:lnTo>
                    <a:pt x="769" y="493"/>
                  </a:lnTo>
                  <a:lnTo>
                    <a:pt x="615" y="646"/>
                  </a:lnTo>
                  <a:lnTo>
                    <a:pt x="492" y="800"/>
                  </a:lnTo>
                  <a:lnTo>
                    <a:pt x="369" y="953"/>
                  </a:lnTo>
                  <a:lnTo>
                    <a:pt x="246" y="1138"/>
                  </a:lnTo>
                  <a:lnTo>
                    <a:pt x="154" y="1322"/>
                  </a:lnTo>
                  <a:lnTo>
                    <a:pt x="93" y="1506"/>
                  </a:lnTo>
                  <a:lnTo>
                    <a:pt x="31" y="1722"/>
                  </a:lnTo>
                  <a:lnTo>
                    <a:pt x="1" y="1937"/>
                  </a:lnTo>
                  <a:lnTo>
                    <a:pt x="1" y="2152"/>
                  </a:lnTo>
                  <a:lnTo>
                    <a:pt x="1" y="2398"/>
                  </a:lnTo>
                  <a:lnTo>
                    <a:pt x="31" y="2582"/>
                  </a:lnTo>
                  <a:lnTo>
                    <a:pt x="93" y="2797"/>
                  </a:lnTo>
                  <a:lnTo>
                    <a:pt x="154" y="3012"/>
                  </a:lnTo>
                  <a:lnTo>
                    <a:pt x="246" y="3196"/>
                  </a:lnTo>
                  <a:lnTo>
                    <a:pt x="369" y="3381"/>
                  </a:lnTo>
                  <a:lnTo>
                    <a:pt x="492" y="3534"/>
                  </a:lnTo>
                  <a:lnTo>
                    <a:pt x="615" y="3688"/>
                  </a:lnTo>
                  <a:lnTo>
                    <a:pt x="769" y="3811"/>
                  </a:lnTo>
                  <a:lnTo>
                    <a:pt x="953" y="3965"/>
                  </a:lnTo>
                  <a:lnTo>
                    <a:pt x="1107" y="4057"/>
                  </a:lnTo>
                  <a:lnTo>
                    <a:pt x="1322" y="4149"/>
                  </a:lnTo>
                  <a:lnTo>
                    <a:pt x="1506" y="4210"/>
                  </a:lnTo>
                  <a:lnTo>
                    <a:pt x="1721" y="4272"/>
                  </a:lnTo>
                  <a:lnTo>
                    <a:pt x="1936" y="4303"/>
                  </a:lnTo>
                  <a:lnTo>
                    <a:pt x="2151" y="4333"/>
                  </a:lnTo>
                  <a:lnTo>
                    <a:pt x="2367" y="4303"/>
                  </a:lnTo>
                  <a:lnTo>
                    <a:pt x="2582" y="4272"/>
                  </a:lnTo>
                  <a:lnTo>
                    <a:pt x="2797" y="4210"/>
                  </a:lnTo>
                  <a:lnTo>
                    <a:pt x="2981" y="4149"/>
                  </a:lnTo>
                  <a:lnTo>
                    <a:pt x="3165" y="4057"/>
                  </a:lnTo>
                  <a:lnTo>
                    <a:pt x="3350" y="3965"/>
                  </a:lnTo>
                  <a:lnTo>
                    <a:pt x="3503" y="3811"/>
                  </a:lnTo>
                  <a:lnTo>
                    <a:pt x="3657" y="3688"/>
                  </a:lnTo>
                  <a:lnTo>
                    <a:pt x="3811" y="3534"/>
                  </a:lnTo>
                  <a:lnTo>
                    <a:pt x="3934" y="3381"/>
                  </a:lnTo>
                  <a:lnTo>
                    <a:pt x="4056" y="3196"/>
                  </a:lnTo>
                  <a:lnTo>
                    <a:pt x="4118" y="3012"/>
                  </a:lnTo>
                  <a:lnTo>
                    <a:pt x="4210" y="2797"/>
                  </a:lnTo>
                  <a:lnTo>
                    <a:pt x="4272" y="2582"/>
                  </a:lnTo>
                  <a:lnTo>
                    <a:pt x="4302" y="2398"/>
                  </a:lnTo>
                  <a:lnTo>
                    <a:pt x="4302" y="2152"/>
                  </a:lnTo>
                  <a:lnTo>
                    <a:pt x="4302" y="1937"/>
                  </a:lnTo>
                  <a:lnTo>
                    <a:pt x="4272" y="1722"/>
                  </a:lnTo>
                  <a:lnTo>
                    <a:pt x="4210" y="1506"/>
                  </a:lnTo>
                  <a:lnTo>
                    <a:pt x="4118" y="1322"/>
                  </a:lnTo>
                  <a:lnTo>
                    <a:pt x="4056" y="1138"/>
                  </a:lnTo>
                  <a:lnTo>
                    <a:pt x="3934" y="953"/>
                  </a:lnTo>
                  <a:lnTo>
                    <a:pt x="3811" y="800"/>
                  </a:lnTo>
                  <a:lnTo>
                    <a:pt x="3657" y="646"/>
                  </a:lnTo>
                  <a:lnTo>
                    <a:pt x="3503" y="493"/>
                  </a:lnTo>
                  <a:lnTo>
                    <a:pt x="3350" y="370"/>
                  </a:lnTo>
                  <a:lnTo>
                    <a:pt x="3165" y="277"/>
                  </a:lnTo>
                  <a:lnTo>
                    <a:pt x="2981" y="185"/>
                  </a:lnTo>
                  <a:lnTo>
                    <a:pt x="2797" y="93"/>
                  </a:lnTo>
                  <a:lnTo>
                    <a:pt x="2582" y="62"/>
                  </a:lnTo>
                  <a:lnTo>
                    <a:pt x="2367" y="32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668C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" name="Google Shape;2056;p47">
              <a:extLst>
                <a:ext uri="{FF2B5EF4-FFF2-40B4-BE49-F238E27FC236}">
                  <a16:creationId xmlns:a16="http://schemas.microsoft.com/office/drawing/2014/main" id="{19EFF3FE-6BDF-4455-94BC-6CB2CB076145}"/>
                </a:ext>
              </a:extLst>
            </p:cNvPr>
            <p:cNvSpPr/>
            <p:nvPr/>
          </p:nvSpPr>
          <p:spPr>
            <a:xfrm>
              <a:off x="3401605" y="3280169"/>
              <a:ext cx="451492" cy="454745"/>
            </a:xfrm>
            <a:custGeom>
              <a:avLst/>
              <a:gdLst/>
              <a:ahLst/>
              <a:cxnLst/>
              <a:rect l="l" t="t" r="r" b="b"/>
              <a:pathLst>
                <a:path w="4303" h="4334" fill="none" extrusionOk="0">
                  <a:moveTo>
                    <a:pt x="4302" y="2152"/>
                  </a:moveTo>
                  <a:lnTo>
                    <a:pt x="4302" y="2152"/>
                  </a:lnTo>
                  <a:lnTo>
                    <a:pt x="4302" y="1937"/>
                  </a:lnTo>
                  <a:lnTo>
                    <a:pt x="4272" y="1722"/>
                  </a:lnTo>
                  <a:lnTo>
                    <a:pt x="4210" y="1506"/>
                  </a:lnTo>
                  <a:lnTo>
                    <a:pt x="4118" y="1322"/>
                  </a:lnTo>
                  <a:lnTo>
                    <a:pt x="4056" y="1138"/>
                  </a:lnTo>
                  <a:lnTo>
                    <a:pt x="3934" y="953"/>
                  </a:lnTo>
                  <a:lnTo>
                    <a:pt x="3811" y="800"/>
                  </a:lnTo>
                  <a:lnTo>
                    <a:pt x="3657" y="646"/>
                  </a:lnTo>
                  <a:lnTo>
                    <a:pt x="3503" y="493"/>
                  </a:lnTo>
                  <a:lnTo>
                    <a:pt x="3350" y="370"/>
                  </a:lnTo>
                  <a:lnTo>
                    <a:pt x="3165" y="277"/>
                  </a:lnTo>
                  <a:lnTo>
                    <a:pt x="2981" y="185"/>
                  </a:lnTo>
                  <a:lnTo>
                    <a:pt x="2797" y="93"/>
                  </a:lnTo>
                  <a:lnTo>
                    <a:pt x="2582" y="62"/>
                  </a:lnTo>
                  <a:lnTo>
                    <a:pt x="2367" y="32"/>
                  </a:lnTo>
                  <a:lnTo>
                    <a:pt x="2151" y="1"/>
                  </a:lnTo>
                  <a:lnTo>
                    <a:pt x="2151" y="1"/>
                  </a:lnTo>
                  <a:lnTo>
                    <a:pt x="1936" y="32"/>
                  </a:lnTo>
                  <a:lnTo>
                    <a:pt x="1721" y="62"/>
                  </a:lnTo>
                  <a:lnTo>
                    <a:pt x="1506" y="93"/>
                  </a:lnTo>
                  <a:lnTo>
                    <a:pt x="1322" y="185"/>
                  </a:lnTo>
                  <a:lnTo>
                    <a:pt x="1107" y="277"/>
                  </a:lnTo>
                  <a:lnTo>
                    <a:pt x="953" y="370"/>
                  </a:lnTo>
                  <a:lnTo>
                    <a:pt x="769" y="493"/>
                  </a:lnTo>
                  <a:lnTo>
                    <a:pt x="615" y="646"/>
                  </a:lnTo>
                  <a:lnTo>
                    <a:pt x="492" y="800"/>
                  </a:lnTo>
                  <a:lnTo>
                    <a:pt x="369" y="953"/>
                  </a:lnTo>
                  <a:lnTo>
                    <a:pt x="246" y="1138"/>
                  </a:lnTo>
                  <a:lnTo>
                    <a:pt x="154" y="1322"/>
                  </a:lnTo>
                  <a:lnTo>
                    <a:pt x="93" y="1506"/>
                  </a:lnTo>
                  <a:lnTo>
                    <a:pt x="31" y="1722"/>
                  </a:lnTo>
                  <a:lnTo>
                    <a:pt x="1" y="1937"/>
                  </a:lnTo>
                  <a:lnTo>
                    <a:pt x="1" y="2152"/>
                  </a:lnTo>
                  <a:lnTo>
                    <a:pt x="1" y="2152"/>
                  </a:lnTo>
                  <a:lnTo>
                    <a:pt x="1" y="2398"/>
                  </a:lnTo>
                  <a:lnTo>
                    <a:pt x="31" y="2582"/>
                  </a:lnTo>
                  <a:lnTo>
                    <a:pt x="93" y="2797"/>
                  </a:lnTo>
                  <a:lnTo>
                    <a:pt x="154" y="3012"/>
                  </a:lnTo>
                  <a:lnTo>
                    <a:pt x="246" y="3196"/>
                  </a:lnTo>
                  <a:lnTo>
                    <a:pt x="369" y="3381"/>
                  </a:lnTo>
                  <a:lnTo>
                    <a:pt x="492" y="3534"/>
                  </a:lnTo>
                  <a:lnTo>
                    <a:pt x="615" y="3688"/>
                  </a:lnTo>
                  <a:lnTo>
                    <a:pt x="769" y="3811"/>
                  </a:lnTo>
                  <a:lnTo>
                    <a:pt x="953" y="3965"/>
                  </a:lnTo>
                  <a:lnTo>
                    <a:pt x="1107" y="4057"/>
                  </a:lnTo>
                  <a:lnTo>
                    <a:pt x="1322" y="4149"/>
                  </a:lnTo>
                  <a:lnTo>
                    <a:pt x="1506" y="4210"/>
                  </a:lnTo>
                  <a:lnTo>
                    <a:pt x="1721" y="4272"/>
                  </a:lnTo>
                  <a:lnTo>
                    <a:pt x="1936" y="4303"/>
                  </a:lnTo>
                  <a:lnTo>
                    <a:pt x="2151" y="4333"/>
                  </a:lnTo>
                  <a:lnTo>
                    <a:pt x="2151" y="4333"/>
                  </a:lnTo>
                  <a:lnTo>
                    <a:pt x="2367" y="4303"/>
                  </a:lnTo>
                  <a:lnTo>
                    <a:pt x="2582" y="4272"/>
                  </a:lnTo>
                  <a:lnTo>
                    <a:pt x="2797" y="4210"/>
                  </a:lnTo>
                  <a:lnTo>
                    <a:pt x="2981" y="4149"/>
                  </a:lnTo>
                  <a:lnTo>
                    <a:pt x="3165" y="4057"/>
                  </a:lnTo>
                  <a:lnTo>
                    <a:pt x="3350" y="3965"/>
                  </a:lnTo>
                  <a:lnTo>
                    <a:pt x="3503" y="3811"/>
                  </a:lnTo>
                  <a:lnTo>
                    <a:pt x="3657" y="3688"/>
                  </a:lnTo>
                  <a:lnTo>
                    <a:pt x="3811" y="3534"/>
                  </a:lnTo>
                  <a:lnTo>
                    <a:pt x="3934" y="3381"/>
                  </a:lnTo>
                  <a:lnTo>
                    <a:pt x="4056" y="3196"/>
                  </a:lnTo>
                  <a:lnTo>
                    <a:pt x="4118" y="3012"/>
                  </a:lnTo>
                  <a:lnTo>
                    <a:pt x="4210" y="2797"/>
                  </a:lnTo>
                  <a:lnTo>
                    <a:pt x="4272" y="2582"/>
                  </a:lnTo>
                  <a:lnTo>
                    <a:pt x="4302" y="2398"/>
                  </a:lnTo>
                  <a:lnTo>
                    <a:pt x="4302" y="2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" name="Google Shape;2057;p47">
              <a:extLst>
                <a:ext uri="{FF2B5EF4-FFF2-40B4-BE49-F238E27FC236}">
                  <a16:creationId xmlns:a16="http://schemas.microsoft.com/office/drawing/2014/main" id="{2AAEC5CF-53A6-1DC8-5036-7E9C75FDE894}"/>
                </a:ext>
              </a:extLst>
            </p:cNvPr>
            <p:cNvSpPr/>
            <p:nvPr/>
          </p:nvSpPr>
          <p:spPr>
            <a:xfrm>
              <a:off x="4549389" y="3238304"/>
              <a:ext cx="415923" cy="416028"/>
            </a:xfrm>
            <a:custGeom>
              <a:avLst/>
              <a:gdLst/>
              <a:ahLst/>
              <a:cxnLst/>
              <a:rect l="l" t="t" r="r" b="b"/>
              <a:pathLst>
                <a:path w="3964" h="3965" extrusionOk="0">
                  <a:moveTo>
                    <a:pt x="1782" y="0"/>
                  </a:moveTo>
                  <a:lnTo>
                    <a:pt x="1598" y="31"/>
                  </a:lnTo>
                  <a:lnTo>
                    <a:pt x="1413" y="93"/>
                  </a:lnTo>
                  <a:lnTo>
                    <a:pt x="1229" y="154"/>
                  </a:lnTo>
                  <a:lnTo>
                    <a:pt x="1045" y="216"/>
                  </a:lnTo>
                  <a:lnTo>
                    <a:pt x="891" y="338"/>
                  </a:lnTo>
                  <a:lnTo>
                    <a:pt x="584" y="584"/>
                  </a:lnTo>
                  <a:lnTo>
                    <a:pt x="338" y="861"/>
                  </a:lnTo>
                  <a:lnTo>
                    <a:pt x="246" y="1045"/>
                  </a:lnTo>
                  <a:lnTo>
                    <a:pt x="154" y="1199"/>
                  </a:lnTo>
                  <a:lnTo>
                    <a:pt x="92" y="1383"/>
                  </a:lnTo>
                  <a:lnTo>
                    <a:pt x="31" y="1567"/>
                  </a:lnTo>
                  <a:lnTo>
                    <a:pt x="0" y="1783"/>
                  </a:lnTo>
                  <a:lnTo>
                    <a:pt x="0" y="1967"/>
                  </a:lnTo>
                  <a:lnTo>
                    <a:pt x="0" y="2182"/>
                  </a:lnTo>
                  <a:lnTo>
                    <a:pt x="31" y="2366"/>
                  </a:lnTo>
                  <a:lnTo>
                    <a:pt x="92" y="2581"/>
                  </a:lnTo>
                  <a:lnTo>
                    <a:pt x="154" y="2766"/>
                  </a:lnTo>
                  <a:lnTo>
                    <a:pt x="246" y="2919"/>
                  </a:lnTo>
                  <a:lnTo>
                    <a:pt x="338" y="3104"/>
                  </a:lnTo>
                  <a:lnTo>
                    <a:pt x="584" y="3380"/>
                  </a:lnTo>
                  <a:lnTo>
                    <a:pt x="891" y="3626"/>
                  </a:lnTo>
                  <a:lnTo>
                    <a:pt x="1045" y="3718"/>
                  </a:lnTo>
                  <a:lnTo>
                    <a:pt x="1229" y="3810"/>
                  </a:lnTo>
                  <a:lnTo>
                    <a:pt x="1413" y="3872"/>
                  </a:lnTo>
                  <a:lnTo>
                    <a:pt x="1598" y="3933"/>
                  </a:lnTo>
                  <a:lnTo>
                    <a:pt x="1782" y="3964"/>
                  </a:lnTo>
                  <a:lnTo>
                    <a:pt x="2182" y="3964"/>
                  </a:lnTo>
                  <a:lnTo>
                    <a:pt x="2397" y="3933"/>
                  </a:lnTo>
                  <a:lnTo>
                    <a:pt x="2581" y="3872"/>
                  </a:lnTo>
                  <a:lnTo>
                    <a:pt x="2765" y="3810"/>
                  </a:lnTo>
                  <a:lnTo>
                    <a:pt x="2950" y="3718"/>
                  </a:lnTo>
                  <a:lnTo>
                    <a:pt x="3103" y="3626"/>
                  </a:lnTo>
                  <a:lnTo>
                    <a:pt x="3411" y="3380"/>
                  </a:lnTo>
                  <a:lnTo>
                    <a:pt x="3626" y="3104"/>
                  </a:lnTo>
                  <a:lnTo>
                    <a:pt x="3749" y="2919"/>
                  </a:lnTo>
                  <a:lnTo>
                    <a:pt x="3810" y="2766"/>
                  </a:lnTo>
                  <a:lnTo>
                    <a:pt x="3902" y="2581"/>
                  </a:lnTo>
                  <a:lnTo>
                    <a:pt x="3933" y="2366"/>
                  </a:lnTo>
                  <a:lnTo>
                    <a:pt x="3964" y="2182"/>
                  </a:lnTo>
                  <a:lnTo>
                    <a:pt x="3964" y="1967"/>
                  </a:lnTo>
                  <a:lnTo>
                    <a:pt x="3964" y="1783"/>
                  </a:lnTo>
                  <a:lnTo>
                    <a:pt x="3933" y="1567"/>
                  </a:lnTo>
                  <a:lnTo>
                    <a:pt x="3902" y="1383"/>
                  </a:lnTo>
                  <a:lnTo>
                    <a:pt x="3810" y="1199"/>
                  </a:lnTo>
                  <a:lnTo>
                    <a:pt x="3749" y="1045"/>
                  </a:lnTo>
                  <a:lnTo>
                    <a:pt x="3626" y="861"/>
                  </a:lnTo>
                  <a:lnTo>
                    <a:pt x="3411" y="584"/>
                  </a:lnTo>
                  <a:lnTo>
                    <a:pt x="3103" y="338"/>
                  </a:lnTo>
                  <a:lnTo>
                    <a:pt x="2950" y="216"/>
                  </a:lnTo>
                  <a:lnTo>
                    <a:pt x="2765" y="154"/>
                  </a:lnTo>
                  <a:lnTo>
                    <a:pt x="2581" y="93"/>
                  </a:lnTo>
                  <a:lnTo>
                    <a:pt x="2397" y="31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668C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" name="Google Shape;2058;p47">
              <a:extLst>
                <a:ext uri="{FF2B5EF4-FFF2-40B4-BE49-F238E27FC236}">
                  <a16:creationId xmlns:a16="http://schemas.microsoft.com/office/drawing/2014/main" id="{113DB885-0432-A736-30C3-3DEC08AA4592}"/>
                </a:ext>
              </a:extLst>
            </p:cNvPr>
            <p:cNvSpPr/>
            <p:nvPr/>
          </p:nvSpPr>
          <p:spPr>
            <a:xfrm>
              <a:off x="4549389" y="3238304"/>
              <a:ext cx="415923" cy="416028"/>
            </a:xfrm>
            <a:custGeom>
              <a:avLst/>
              <a:gdLst/>
              <a:ahLst/>
              <a:cxnLst/>
              <a:rect l="l" t="t" r="r" b="b"/>
              <a:pathLst>
                <a:path w="3964" h="3965" fill="none" extrusionOk="0">
                  <a:moveTo>
                    <a:pt x="3964" y="1967"/>
                  </a:moveTo>
                  <a:lnTo>
                    <a:pt x="3964" y="1967"/>
                  </a:lnTo>
                  <a:lnTo>
                    <a:pt x="3964" y="1783"/>
                  </a:lnTo>
                  <a:lnTo>
                    <a:pt x="3933" y="1567"/>
                  </a:lnTo>
                  <a:lnTo>
                    <a:pt x="3902" y="1383"/>
                  </a:lnTo>
                  <a:lnTo>
                    <a:pt x="3810" y="1199"/>
                  </a:lnTo>
                  <a:lnTo>
                    <a:pt x="3749" y="1045"/>
                  </a:lnTo>
                  <a:lnTo>
                    <a:pt x="3626" y="861"/>
                  </a:lnTo>
                  <a:lnTo>
                    <a:pt x="3411" y="584"/>
                  </a:lnTo>
                  <a:lnTo>
                    <a:pt x="3103" y="338"/>
                  </a:lnTo>
                  <a:lnTo>
                    <a:pt x="2950" y="216"/>
                  </a:lnTo>
                  <a:lnTo>
                    <a:pt x="2765" y="154"/>
                  </a:lnTo>
                  <a:lnTo>
                    <a:pt x="2581" y="93"/>
                  </a:lnTo>
                  <a:lnTo>
                    <a:pt x="2397" y="31"/>
                  </a:lnTo>
                  <a:lnTo>
                    <a:pt x="2182" y="0"/>
                  </a:lnTo>
                  <a:lnTo>
                    <a:pt x="1997" y="0"/>
                  </a:lnTo>
                  <a:lnTo>
                    <a:pt x="1997" y="0"/>
                  </a:lnTo>
                  <a:lnTo>
                    <a:pt x="1782" y="0"/>
                  </a:lnTo>
                  <a:lnTo>
                    <a:pt x="1598" y="31"/>
                  </a:lnTo>
                  <a:lnTo>
                    <a:pt x="1413" y="93"/>
                  </a:lnTo>
                  <a:lnTo>
                    <a:pt x="1229" y="154"/>
                  </a:lnTo>
                  <a:lnTo>
                    <a:pt x="1045" y="216"/>
                  </a:lnTo>
                  <a:lnTo>
                    <a:pt x="891" y="338"/>
                  </a:lnTo>
                  <a:lnTo>
                    <a:pt x="584" y="584"/>
                  </a:lnTo>
                  <a:lnTo>
                    <a:pt x="338" y="861"/>
                  </a:lnTo>
                  <a:lnTo>
                    <a:pt x="246" y="1045"/>
                  </a:lnTo>
                  <a:lnTo>
                    <a:pt x="154" y="1199"/>
                  </a:lnTo>
                  <a:lnTo>
                    <a:pt x="92" y="1383"/>
                  </a:lnTo>
                  <a:lnTo>
                    <a:pt x="31" y="1567"/>
                  </a:lnTo>
                  <a:lnTo>
                    <a:pt x="0" y="178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0" y="2182"/>
                  </a:lnTo>
                  <a:lnTo>
                    <a:pt x="31" y="2366"/>
                  </a:lnTo>
                  <a:lnTo>
                    <a:pt x="92" y="2581"/>
                  </a:lnTo>
                  <a:lnTo>
                    <a:pt x="154" y="2766"/>
                  </a:lnTo>
                  <a:lnTo>
                    <a:pt x="246" y="2919"/>
                  </a:lnTo>
                  <a:lnTo>
                    <a:pt x="338" y="3104"/>
                  </a:lnTo>
                  <a:lnTo>
                    <a:pt x="584" y="3380"/>
                  </a:lnTo>
                  <a:lnTo>
                    <a:pt x="891" y="3626"/>
                  </a:lnTo>
                  <a:lnTo>
                    <a:pt x="1045" y="3718"/>
                  </a:lnTo>
                  <a:lnTo>
                    <a:pt x="1229" y="3810"/>
                  </a:lnTo>
                  <a:lnTo>
                    <a:pt x="1413" y="3872"/>
                  </a:lnTo>
                  <a:lnTo>
                    <a:pt x="1598" y="3933"/>
                  </a:lnTo>
                  <a:lnTo>
                    <a:pt x="1782" y="3964"/>
                  </a:lnTo>
                  <a:lnTo>
                    <a:pt x="1997" y="3964"/>
                  </a:lnTo>
                  <a:lnTo>
                    <a:pt x="1997" y="3964"/>
                  </a:lnTo>
                  <a:lnTo>
                    <a:pt x="2182" y="3964"/>
                  </a:lnTo>
                  <a:lnTo>
                    <a:pt x="2397" y="3933"/>
                  </a:lnTo>
                  <a:lnTo>
                    <a:pt x="2581" y="3872"/>
                  </a:lnTo>
                  <a:lnTo>
                    <a:pt x="2765" y="3810"/>
                  </a:lnTo>
                  <a:lnTo>
                    <a:pt x="2950" y="3718"/>
                  </a:lnTo>
                  <a:lnTo>
                    <a:pt x="3103" y="3626"/>
                  </a:lnTo>
                  <a:lnTo>
                    <a:pt x="3411" y="3380"/>
                  </a:lnTo>
                  <a:lnTo>
                    <a:pt x="3626" y="3104"/>
                  </a:lnTo>
                  <a:lnTo>
                    <a:pt x="3749" y="2919"/>
                  </a:lnTo>
                  <a:lnTo>
                    <a:pt x="3810" y="2766"/>
                  </a:lnTo>
                  <a:lnTo>
                    <a:pt x="3902" y="2581"/>
                  </a:lnTo>
                  <a:lnTo>
                    <a:pt x="3933" y="2366"/>
                  </a:lnTo>
                  <a:lnTo>
                    <a:pt x="3964" y="2182"/>
                  </a:lnTo>
                  <a:lnTo>
                    <a:pt x="3964" y="19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" name="Google Shape;2059;p47">
              <a:extLst>
                <a:ext uri="{FF2B5EF4-FFF2-40B4-BE49-F238E27FC236}">
                  <a16:creationId xmlns:a16="http://schemas.microsoft.com/office/drawing/2014/main" id="{15644223-0234-961F-4BFF-53F706742002}"/>
                </a:ext>
              </a:extLst>
            </p:cNvPr>
            <p:cNvSpPr/>
            <p:nvPr/>
          </p:nvSpPr>
          <p:spPr>
            <a:xfrm>
              <a:off x="4884627" y="3305980"/>
              <a:ext cx="312781" cy="312886"/>
            </a:xfrm>
            <a:custGeom>
              <a:avLst/>
              <a:gdLst/>
              <a:ahLst/>
              <a:cxnLst/>
              <a:rect l="l" t="t" r="r" b="b"/>
              <a:pathLst>
                <a:path w="2981" h="2982" extrusionOk="0">
                  <a:moveTo>
                    <a:pt x="1475" y="1"/>
                  </a:moveTo>
                  <a:lnTo>
                    <a:pt x="1199" y="31"/>
                  </a:lnTo>
                  <a:lnTo>
                    <a:pt x="922" y="124"/>
                  </a:lnTo>
                  <a:lnTo>
                    <a:pt x="646" y="277"/>
                  </a:lnTo>
                  <a:lnTo>
                    <a:pt x="431" y="431"/>
                  </a:lnTo>
                  <a:lnTo>
                    <a:pt x="246" y="677"/>
                  </a:lnTo>
                  <a:lnTo>
                    <a:pt x="123" y="922"/>
                  </a:lnTo>
                  <a:lnTo>
                    <a:pt x="31" y="1199"/>
                  </a:lnTo>
                  <a:lnTo>
                    <a:pt x="0" y="1506"/>
                  </a:lnTo>
                  <a:lnTo>
                    <a:pt x="31" y="1814"/>
                  </a:lnTo>
                  <a:lnTo>
                    <a:pt x="123" y="2090"/>
                  </a:lnTo>
                  <a:lnTo>
                    <a:pt x="246" y="2336"/>
                  </a:lnTo>
                  <a:lnTo>
                    <a:pt x="431" y="2551"/>
                  </a:lnTo>
                  <a:lnTo>
                    <a:pt x="646" y="2735"/>
                  </a:lnTo>
                  <a:lnTo>
                    <a:pt x="922" y="2858"/>
                  </a:lnTo>
                  <a:lnTo>
                    <a:pt x="1199" y="2950"/>
                  </a:lnTo>
                  <a:lnTo>
                    <a:pt x="1475" y="2981"/>
                  </a:lnTo>
                  <a:lnTo>
                    <a:pt x="1783" y="2950"/>
                  </a:lnTo>
                  <a:lnTo>
                    <a:pt x="2059" y="2858"/>
                  </a:lnTo>
                  <a:lnTo>
                    <a:pt x="2336" y="2735"/>
                  </a:lnTo>
                  <a:lnTo>
                    <a:pt x="2551" y="2551"/>
                  </a:lnTo>
                  <a:lnTo>
                    <a:pt x="2735" y="2336"/>
                  </a:lnTo>
                  <a:lnTo>
                    <a:pt x="2858" y="2090"/>
                  </a:lnTo>
                  <a:lnTo>
                    <a:pt x="2950" y="1814"/>
                  </a:lnTo>
                  <a:lnTo>
                    <a:pt x="2981" y="1506"/>
                  </a:lnTo>
                  <a:lnTo>
                    <a:pt x="2950" y="1199"/>
                  </a:lnTo>
                  <a:lnTo>
                    <a:pt x="2858" y="922"/>
                  </a:lnTo>
                  <a:lnTo>
                    <a:pt x="2735" y="677"/>
                  </a:lnTo>
                  <a:lnTo>
                    <a:pt x="2551" y="431"/>
                  </a:lnTo>
                  <a:lnTo>
                    <a:pt x="2336" y="277"/>
                  </a:lnTo>
                  <a:lnTo>
                    <a:pt x="2059" y="124"/>
                  </a:lnTo>
                  <a:lnTo>
                    <a:pt x="1783" y="31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668C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" name="Google Shape;2060;p47">
              <a:extLst>
                <a:ext uri="{FF2B5EF4-FFF2-40B4-BE49-F238E27FC236}">
                  <a16:creationId xmlns:a16="http://schemas.microsoft.com/office/drawing/2014/main" id="{AE206BD3-6AC5-0F89-8CA8-1B8E7EE1484E}"/>
                </a:ext>
              </a:extLst>
            </p:cNvPr>
            <p:cNvSpPr/>
            <p:nvPr/>
          </p:nvSpPr>
          <p:spPr>
            <a:xfrm>
              <a:off x="4884627" y="3305980"/>
              <a:ext cx="312781" cy="312886"/>
            </a:xfrm>
            <a:custGeom>
              <a:avLst/>
              <a:gdLst/>
              <a:ahLst/>
              <a:cxnLst/>
              <a:rect l="l" t="t" r="r" b="b"/>
              <a:pathLst>
                <a:path w="2981" h="2982" fill="none" extrusionOk="0">
                  <a:moveTo>
                    <a:pt x="2981" y="1506"/>
                  </a:moveTo>
                  <a:lnTo>
                    <a:pt x="2981" y="1506"/>
                  </a:lnTo>
                  <a:lnTo>
                    <a:pt x="2950" y="1199"/>
                  </a:lnTo>
                  <a:lnTo>
                    <a:pt x="2858" y="922"/>
                  </a:lnTo>
                  <a:lnTo>
                    <a:pt x="2735" y="677"/>
                  </a:lnTo>
                  <a:lnTo>
                    <a:pt x="2551" y="431"/>
                  </a:lnTo>
                  <a:lnTo>
                    <a:pt x="2336" y="277"/>
                  </a:lnTo>
                  <a:lnTo>
                    <a:pt x="2059" y="124"/>
                  </a:lnTo>
                  <a:lnTo>
                    <a:pt x="1783" y="31"/>
                  </a:lnTo>
                  <a:lnTo>
                    <a:pt x="1475" y="1"/>
                  </a:lnTo>
                  <a:lnTo>
                    <a:pt x="1475" y="1"/>
                  </a:lnTo>
                  <a:lnTo>
                    <a:pt x="1199" y="31"/>
                  </a:lnTo>
                  <a:lnTo>
                    <a:pt x="922" y="124"/>
                  </a:lnTo>
                  <a:lnTo>
                    <a:pt x="646" y="277"/>
                  </a:lnTo>
                  <a:lnTo>
                    <a:pt x="431" y="431"/>
                  </a:lnTo>
                  <a:lnTo>
                    <a:pt x="246" y="677"/>
                  </a:lnTo>
                  <a:lnTo>
                    <a:pt x="123" y="922"/>
                  </a:lnTo>
                  <a:lnTo>
                    <a:pt x="31" y="1199"/>
                  </a:lnTo>
                  <a:lnTo>
                    <a:pt x="0" y="1506"/>
                  </a:lnTo>
                  <a:lnTo>
                    <a:pt x="0" y="1506"/>
                  </a:lnTo>
                  <a:lnTo>
                    <a:pt x="31" y="1814"/>
                  </a:lnTo>
                  <a:lnTo>
                    <a:pt x="123" y="2090"/>
                  </a:lnTo>
                  <a:lnTo>
                    <a:pt x="246" y="2336"/>
                  </a:lnTo>
                  <a:lnTo>
                    <a:pt x="431" y="2551"/>
                  </a:lnTo>
                  <a:lnTo>
                    <a:pt x="646" y="2735"/>
                  </a:lnTo>
                  <a:lnTo>
                    <a:pt x="922" y="2858"/>
                  </a:lnTo>
                  <a:lnTo>
                    <a:pt x="1199" y="2950"/>
                  </a:lnTo>
                  <a:lnTo>
                    <a:pt x="1475" y="2981"/>
                  </a:lnTo>
                  <a:lnTo>
                    <a:pt x="1475" y="2981"/>
                  </a:lnTo>
                  <a:lnTo>
                    <a:pt x="1783" y="2950"/>
                  </a:lnTo>
                  <a:lnTo>
                    <a:pt x="2059" y="2858"/>
                  </a:lnTo>
                  <a:lnTo>
                    <a:pt x="2336" y="2735"/>
                  </a:lnTo>
                  <a:lnTo>
                    <a:pt x="2551" y="2551"/>
                  </a:lnTo>
                  <a:lnTo>
                    <a:pt x="2735" y="2336"/>
                  </a:lnTo>
                  <a:lnTo>
                    <a:pt x="2858" y="2090"/>
                  </a:lnTo>
                  <a:lnTo>
                    <a:pt x="2950" y="1814"/>
                  </a:lnTo>
                  <a:lnTo>
                    <a:pt x="2981" y="1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" name="Google Shape;2061;p47">
              <a:extLst>
                <a:ext uri="{FF2B5EF4-FFF2-40B4-BE49-F238E27FC236}">
                  <a16:creationId xmlns:a16="http://schemas.microsoft.com/office/drawing/2014/main" id="{E3BC235F-D317-4737-372F-341EB8901DFF}"/>
                </a:ext>
              </a:extLst>
            </p:cNvPr>
            <p:cNvSpPr/>
            <p:nvPr/>
          </p:nvSpPr>
          <p:spPr>
            <a:xfrm>
              <a:off x="5110323" y="3257610"/>
              <a:ext cx="312781" cy="312886"/>
            </a:xfrm>
            <a:custGeom>
              <a:avLst/>
              <a:gdLst/>
              <a:ahLst/>
              <a:cxnLst/>
              <a:rect l="l" t="t" r="r" b="b"/>
              <a:pathLst>
                <a:path w="2981" h="2982" extrusionOk="0">
                  <a:moveTo>
                    <a:pt x="1506" y="1"/>
                  </a:moveTo>
                  <a:lnTo>
                    <a:pt x="1199" y="32"/>
                  </a:lnTo>
                  <a:lnTo>
                    <a:pt x="922" y="124"/>
                  </a:lnTo>
                  <a:lnTo>
                    <a:pt x="676" y="247"/>
                  </a:lnTo>
                  <a:lnTo>
                    <a:pt x="430" y="431"/>
                  </a:lnTo>
                  <a:lnTo>
                    <a:pt x="246" y="646"/>
                  </a:lnTo>
                  <a:lnTo>
                    <a:pt x="123" y="923"/>
                  </a:lnTo>
                  <a:lnTo>
                    <a:pt x="31" y="1199"/>
                  </a:lnTo>
                  <a:lnTo>
                    <a:pt x="0" y="1476"/>
                  </a:lnTo>
                  <a:lnTo>
                    <a:pt x="31" y="1783"/>
                  </a:lnTo>
                  <a:lnTo>
                    <a:pt x="123" y="2059"/>
                  </a:lnTo>
                  <a:lnTo>
                    <a:pt x="246" y="2336"/>
                  </a:lnTo>
                  <a:lnTo>
                    <a:pt x="430" y="2551"/>
                  </a:lnTo>
                  <a:lnTo>
                    <a:pt x="676" y="2735"/>
                  </a:lnTo>
                  <a:lnTo>
                    <a:pt x="922" y="2858"/>
                  </a:lnTo>
                  <a:lnTo>
                    <a:pt x="1199" y="2950"/>
                  </a:lnTo>
                  <a:lnTo>
                    <a:pt x="1506" y="2981"/>
                  </a:lnTo>
                  <a:lnTo>
                    <a:pt x="1782" y="2950"/>
                  </a:lnTo>
                  <a:lnTo>
                    <a:pt x="2090" y="2858"/>
                  </a:lnTo>
                  <a:lnTo>
                    <a:pt x="2335" y="2735"/>
                  </a:lnTo>
                  <a:lnTo>
                    <a:pt x="2551" y="2551"/>
                  </a:lnTo>
                  <a:lnTo>
                    <a:pt x="2735" y="2336"/>
                  </a:lnTo>
                  <a:lnTo>
                    <a:pt x="2858" y="2059"/>
                  </a:lnTo>
                  <a:lnTo>
                    <a:pt x="2950" y="1783"/>
                  </a:lnTo>
                  <a:lnTo>
                    <a:pt x="2981" y="1476"/>
                  </a:lnTo>
                  <a:lnTo>
                    <a:pt x="2950" y="1199"/>
                  </a:lnTo>
                  <a:lnTo>
                    <a:pt x="2858" y="923"/>
                  </a:lnTo>
                  <a:lnTo>
                    <a:pt x="2735" y="646"/>
                  </a:lnTo>
                  <a:lnTo>
                    <a:pt x="2551" y="431"/>
                  </a:lnTo>
                  <a:lnTo>
                    <a:pt x="2335" y="247"/>
                  </a:lnTo>
                  <a:lnTo>
                    <a:pt x="2090" y="124"/>
                  </a:lnTo>
                  <a:lnTo>
                    <a:pt x="1782" y="32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rgbClr val="668C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" name="Google Shape;2062;p47">
              <a:extLst>
                <a:ext uri="{FF2B5EF4-FFF2-40B4-BE49-F238E27FC236}">
                  <a16:creationId xmlns:a16="http://schemas.microsoft.com/office/drawing/2014/main" id="{9D8F5274-7AE9-F0B7-6ADF-CA8F5D891962}"/>
                </a:ext>
              </a:extLst>
            </p:cNvPr>
            <p:cNvSpPr/>
            <p:nvPr/>
          </p:nvSpPr>
          <p:spPr>
            <a:xfrm>
              <a:off x="5110323" y="3257610"/>
              <a:ext cx="312781" cy="312886"/>
            </a:xfrm>
            <a:custGeom>
              <a:avLst/>
              <a:gdLst/>
              <a:ahLst/>
              <a:cxnLst/>
              <a:rect l="l" t="t" r="r" b="b"/>
              <a:pathLst>
                <a:path w="2981" h="2982" fill="none" extrusionOk="0">
                  <a:moveTo>
                    <a:pt x="2981" y="1476"/>
                  </a:moveTo>
                  <a:lnTo>
                    <a:pt x="2981" y="1476"/>
                  </a:lnTo>
                  <a:lnTo>
                    <a:pt x="2950" y="1199"/>
                  </a:lnTo>
                  <a:lnTo>
                    <a:pt x="2858" y="923"/>
                  </a:lnTo>
                  <a:lnTo>
                    <a:pt x="2735" y="646"/>
                  </a:lnTo>
                  <a:lnTo>
                    <a:pt x="2551" y="431"/>
                  </a:lnTo>
                  <a:lnTo>
                    <a:pt x="2335" y="247"/>
                  </a:lnTo>
                  <a:lnTo>
                    <a:pt x="2090" y="124"/>
                  </a:lnTo>
                  <a:lnTo>
                    <a:pt x="1782" y="32"/>
                  </a:lnTo>
                  <a:lnTo>
                    <a:pt x="1506" y="1"/>
                  </a:lnTo>
                  <a:lnTo>
                    <a:pt x="1506" y="1"/>
                  </a:lnTo>
                  <a:lnTo>
                    <a:pt x="1199" y="32"/>
                  </a:lnTo>
                  <a:lnTo>
                    <a:pt x="922" y="124"/>
                  </a:lnTo>
                  <a:lnTo>
                    <a:pt x="676" y="247"/>
                  </a:lnTo>
                  <a:lnTo>
                    <a:pt x="430" y="431"/>
                  </a:lnTo>
                  <a:lnTo>
                    <a:pt x="246" y="646"/>
                  </a:lnTo>
                  <a:lnTo>
                    <a:pt x="123" y="923"/>
                  </a:lnTo>
                  <a:lnTo>
                    <a:pt x="31" y="1199"/>
                  </a:lnTo>
                  <a:lnTo>
                    <a:pt x="0" y="1476"/>
                  </a:lnTo>
                  <a:lnTo>
                    <a:pt x="0" y="1476"/>
                  </a:lnTo>
                  <a:lnTo>
                    <a:pt x="31" y="1783"/>
                  </a:lnTo>
                  <a:lnTo>
                    <a:pt x="123" y="2059"/>
                  </a:lnTo>
                  <a:lnTo>
                    <a:pt x="246" y="2336"/>
                  </a:lnTo>
                  <a:lnTo>
                    <a:pt x="430" y="2551"/>
                  </a:lnTo>
                  <a:lnTo>
                    <a:pt x="676" y="2735"/>
                  </a:lnTo>
                  <a:lnTo>
                    <a:pt x="922" y="2858"/>
                  </a:lnTo>
                  <a:lnTo>
                    <a:pt x="1199" y="2950"/>
                  </a:lnTo>
                  <a:lnTo>
                    <a:pt x="1506" y="2981"/>
                  </a:lnTo>
                  <a:lnTo>
                    <a:pt x="1506" y="2981"/>
                  </a:lnTo>
                  <a:lnTo>
                    <a:pt x="1782" y="2950"/>
                  </a:lnTo>
                  <a:lnTo>
                    <a:pt x="2090" y="2858"/>
                  </a:lnTo>
                  <a:lnTo>
                    <a:pt x="2335" y="2735"/>
                  </a:lnTo>
                  <a:lnTo>
                    <a:pt x="2551" y="2551"/>
                  </a:lnTo>
                  <a:lnTo>
                    <a:pt x="2735" y="2336"/>
                  </a:lnTo>
                  <a:lnTo>
                    <a:pt x="2858" y="2059"/>
                  </a:lnTo>
                  <a:lnTo>
                    <a:pt x="2950" y="1783"/>
                  </a:lnTo>
                  <a:lnTo>
                    <a:pt x="2981" y="14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" name="Google Shape;2063;p47">
              <a:extLst>
                <a:ext uri="{FF2B5EF4-FFF2-40B4-BE49-F238E27FC236}">
                  <a16:creationId xmlns:a16="http://schemas.microsoft.com/office/drawing/2014/main" id="{B7F4F89E-76DF-47EC-676F-CB58B6A80FE6}"/>
                </a:ext>
              </a:extLst>
            </p:cNvPr>
            <p:cNvSpPr/>
            <p:nvPr/>
          </p:nvSpPr>
          <p:spPr>
            <a:xfrm>
              <a:off x="5374631" y="3167374"/>
              <a:ext cx="454745" cy="451492"/>
            </a:xfrm>
            <a:custGeom>
              <a:avLst/>
              <a:gdLst/>
              <a:ahLst/>
              <a:cxnLst/>
              <a:rect l="l" t="t" r="r" b="b"/>
              <a:pathLst>
                <a:path w="4334" h="4303" extrusionOk="0">
                  <a:moveTo>
                    <a:pt x="1937" y="0"/>
                  </a:moveTo>
                  <a:lnTo>
                    <a:pt x="1721" y="31"/>
                  </a:lnTo>
                  <a:lnTo>
                    <a:pt x="1537" y="93"/>
                  </a:lnTo>
                  <a:lnTo>
                    <a:pt x="1322" y="154"/>
                  </a:lnTo>
                  <a:lnTo>
                    <a:pt x="1138" y="246"/>
                  </a:lnTo>
                  <a:lnTo>
                    <a:pt x="953" y="369"/>
                  </a:lnTo>
                  <a:lnTo>
                    <a:pt x="800" y="492"/>
                  </a:lnTo>
                  <a:lnTo>
                    <a:pt x="646" y="615"/>
                  </a:lnTo>
                  <a:lnTo>
                    <a:pt x="492" y="769"/>
                  </a:lnTo>
                  <a:lnTo>
                    <a:pt x="370" y="953"/>
                  </a:lnTo>
                  <a:lnTo>
                    <a:pt x="277" y="1107"/>
                  </a:lnTo>
                  <a:lnTo>
                    <a:pt x="185" y="1291"/>
                  </a:lnTo>
                  <a:lnTo>
                    <a:pt x="93" y="1506"/>
                  </a:lnTo>
                  <a:lnTo>
                    <a:pt x="62" y="1721"/>
                  </a:lnTo>
                  <a:lnTo>
                    <a:pt x="32" y="1936"/>
                  </a:lnTo>
                  <a:lnTo>
                    <a:pt x="1" y="2151"/>
                  </a:lnTo>
                  <a:lnTo>
                    <a:pt x="32" y="2366"/>
                  </a:lnTo>
                  <a:lnTo>
                    <a:pt x="62" y="2581"/>
                  </a:lnTo>
                  <a:lnTo>
                    <a:pt x="93" y="2797"/>
                  </a:lnTo>
                  <a:lnTo>
                    <a:pt x="185" y="2981"/>
                  </a:lnTo>
                  <a:lnTo>
                    <a:pt x="277" y="3165"/>
                  </a:lnTo>
                  <a:lnTo>
                    <a:pt x="370" y="3350"/>
                  </a:lnTo>
                  <a:lnTo>
                    <a:pt x="492" y="3503"/>
                  </a:lnTo>
                  <a:lnTo>
                    <a:pt x="646" y="3657"/>
                  </a:lnTo>
                  <a:lnTo>
                    <a:pt x="800" y="3810"/>
                  </a:lnTo>
                  <a:lnTo>
                    <a:pt x="953" y="3933"/>
                  </a:lnTo>
                  <a:lnTo>
                    <a:pt x="1138" y="4026"/>
                  </a:lnTo>
                  <a:lnTo>
                    <a:pt x="1322" y="4118"/>
                  </a:lnTo>
                  <a:lnTo>
                    <a:pt x="1537" y="4210"/>
                  </a:lnTo>
                  <a:lnTo>
                    <a:pt x="1721" y="4271"/>
                  </a:lnTo>
                  <a:lnTo>
                    <a:pt x="1937" y="4302"/>
                  </a:lnTo>
                  <a:lnTo>
                    <a:pt x="2397" y="4302"/>
                  </a:lnTo>
                  <a:lnTo>
                    <a:pt x="2612" y="4271"/>
                  </a:lnTo>
                  <a:lnTo>
                    <a:pt x="2797" y="4210"/>
                  </a:lnTo>
                  <a:lnTo>
                    <a:pt x="3012" y="4118"/>
                  </a:lnTo>
                  <a:lnTo>
                    <a:pt x="3196" y="4026"/>
                  </a:lnTo>
                  <a:lnTo>
                    <a:pt x="3381" y="3933"/>
                  </a:lnTo>
                  <a:lnTo>
                    <a:pt x="3534" y="3810"/>
                  </a:lnTo>
                  <a:lnTo>
                    <a:pt x="3688" y="3657"/>
                  </a:lnTo>
                  <a:lnTo>
                    <a:pt x="3842" y="3503"/>
                  </a:lnTo>
                  <a:lnTo>
                    <a:pt x="3964" y="3350"/>
                  </a:lnTo>
                  <a:lnTo>
                    <a:pt x="4057" y="3165"/>
                  </a:lnTo>
                  <a:lnTo>
                    <a:pt x="4149" y="2981"/>
                  </a:lnTo>
                  <a:lnTo>
                    <a:pt x="4210" y="2797"/>
                  </a:lnTo>
                  <a:lnTo>
                    <a:pt x="4272" y="2581"/>
                  </a:lnTo>
                  <a:lnTo>
                    <a:pt x="4302" y="2366"/>
                  </a:lnTo>
                  <a:lnTo>
                    <a:pt x="4333" y="2151"/>
                  </a:lnTo>
                  <a:lnTo>
                    <a:pt x="4302" y="1936"/>
                  </a:lnTo>
                  <a:lnTo>
                    <a:pt x="4272" y="1721"/>
                  </a:lnTo>
                  <a:lnTo>
                    <a:pt x="4210" y="1506"/>
                  </a:lnTo>
                  <a:lnTo>
                    <a:pt x="4149" y="1291"/>
                  </a:lnTo>
                  <a:lnTo>
                    <a:pt x="4057" y="1107"/>
                  </a:lnTo>
                  <a:lnTo>
                    <a:pt x="3964" y="953"/>
                  </a:lnTo>
                  <a:lnTo>
                    <a:pt x="3842" y="769"/>
                  </a:lnTo>
                  <a:lnTo>
                    <a:pt x="3688" y="615"/>
                  </a:lnTo>
                  <a:lnTo>
                    <a:pt x="3534" y="492"/>
                  </a:lnTo>
                  <a:lnTo>
                    <a:pt x="3381" y="369"/>
                  </a:lnTo>
                  <a:lnTo>
                    <a:pt x="3196" y="246"/>
                  </a:lnTo>
                  <a:lnTo>
                    <a:pt x="3012" y="154"/>
                  </a:lnTo>
                  <a:lnTo>
                    <a:pt x="2797" y="93"/>
                  </a:lnTo>
                  <a:lnTo>
                    <a:pt x="2612" y="31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668C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" name="Google Shape;2064;p47">
              <a:extLst>
                <a:ext uri="{FF2B5EF4-FFF2-40B4-BE49-F238E27FC236}">
                  <a16:creationId xmlns:a16="http://schemas.microsoft.com/office/drawing/2014/main" id="{0FA86051-6D38-F15E-7ADF-421A23740413}"/>
                </a:ext>
              </a:extLst>
            </p:cNvPr>
            <p:cNvSpPr/>
            <p:nvPr/>
          </p:nvSpPr>
          <p:spPr>
            <a:xfrm>
              <a:off x="5374631" y="3167374"/>
              <a:ext cx="454745" cy="451492"/>
            </a:xfrm>
            <a:custGeom>
              <a:avLst/>
              <a:gdLst/>
              <a:ahLst/>
              <a:cxnLst/>
              <a:rect l="l" t="t" r="r" b="b"/>
              <a:pathLst>
                <a:path w="4334" h="4303" fill="none" extrusionOk="0">
                  <a:moveTo>
                    <a:pt x="4333" y="2151"/>
                  </a:moveTo>
                  <a:lnTo>
                    <a:pt x="4333" y="2151"/>
                  </a:lnTo>
                  <a:lnTo>
                    <a:pt x="4302" y="1936"/>
                  </a:lnTo>
                  <a:lnTo>
                    <a:pt x="4272" y="1721"/>
                  </a:lnTo>
                  <a:lnTo>
                    <a:pt x="4210" y="1506"/>
                  </a:lnTo>
                  <a:lnTo>
                    <a:pt x="4149" y="1291"/>
                  </a:lnTo>
                  <a:lnTo>
                    <a:pt x="4057" y="1107"/>
                  </a:lnTo>
                  <a:lnTo>
                    <a:pt x="3964" y="953"/>
                  </a:lnTo>
                  <a:lnTo>
                    <a:pt x="3842" y="769"/>
                  </a:lnTo>
                  <a:lnTo>
                    <a:pt x="3688" y="615"/>
                  </a:lnTo>
                  <a:lnTo>
                    <a:pt x="3534" y="492"/>
                  </a:lnTo>
                  <a:lnTo>
                    <a:pt x="3381" y="369"/>
                  </a:lnTo>
                  <a:lnTo>
                    <a:pt x="3196" y="246"/>
                  </a:lnTo>
                  <a:lnTo>
                    <a:pt x="3012" y="154"/>
                  </a:lnTo>
                  <a:lnTo>
                    <a:pt x="2797" y="93"/>
                  </a:lnTo>
                  <a:lnTo>
                    <a:pt x="2612" y="31"/>
                  </a:lnTo>
                  <a:lnTo>
                    <a:pt x="2397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1937" y="0"/>
                  </a:lnTo>
                  <a:lnTo>
                    <a:pt x="1721" y="31"/>
                  </a:lnTo>
                  <a:lnTo>
                    <a:pt x="1537" y="93"/>
                  </a:lnTo>
                  <a:lnTo>
                    <a:pt x="1322" y="154"/>
                  </a:lnTo>
                  <a:lnTo>
                    <a:pt x="1138" y="246"/>
                  </a:lnTo>
                  <a:lnTo>
                    <a:pt x="953" y="369"/>
                  </a:lnTo>
                  <a:lnTo>
                    <a:pt x="800" y="492"/>
                  </a:lnTo>
                  <a:lnTo>
                    <a:pt x="646" y="615"/>
                  </a:lnTo>
                  <a:lnTo>
                    <a:pt x="492" y="769"/>
                  </a:lnTo>
                  <a:lnTo>
                    <a:pt x="370" y="953"/>
                  </a:lnTo>
                  <a:lnTo>
                    <a:pt x="277" y="1107"/>
                  </a:lnTo>
                  <a:lnTo>
                    <a:pt x="185" y="1291"/>
                  </a:lnTo>
                  <a:lnTo>
                    <a:pt x="93" y="1506"/>
                  </a:lnTo>
                  <a:lnTo>
                    <a:pt x="62" y="1721"/>
                  </a:lnTo>
                  <a:lnTo>
                    <a:pt x="32" y="1936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32" y="2366"/>
                  </a:lnTo>
                  <a:lnTo>
                    <a:pt x="62" y="2581"/>
                  </a:lnTo>
                  <a:lnTo>
                    <a:pt x="93" y="2797"/>
                  </a:lnTo>
                  <a:lnTo>
                    <a:pt x="185" y="2981"/>
                  </a:lnTo>
                  <a:lnTo>
                    <a:pt x="277" y="3165"/>
                  </a:lnTo>
                  <a:lnTo>
                    <a:pt x="370" y="3350"/>
                  </a:lnTo>
                  <a:lnTo>
                    <a:pt x="492" y="3503"/>
                  </a:lnTo>
                  <a:lnTo>
                    <a:pt x="646" y="3657"/>
                  </a:lnTo>
                  <a:lnTo>
                    <a:pt x="800" y="3810"/>
                  </a:lnTo>
                  <a:lnTo>
                    <a:pt x="953" y="3933"/>
                  </a:lnTo>
                  <a:lnTo>
                    <a:pt x="1138" y="4026"/>
                  </a:lnTo>
                  <a:lnTo>
                    <a:pt x="1322" y="4118"/>
                  </a:lnTo>
                  <a:lnTo>
                    <a:pt x="1537" y="4210"/>
                  </a:lnTo>
                  <a:lnTo>
                    <a:pt x="1721" y="4271"/>
                  </a:lnTo>
                  <a:lnTo>
                    <a:pt x="1937" y="4302"/>
                  </a:lnTo>
                  <a:lnTo>
                    <a:pt x="2152" y="4302"/>
                  </a:lnTo>
                  <a:lnTo>
                    <a:pt x="2152" y="4302"/>
                  </a:lnTo>
                  <a:lnTo>
                    <a:pt x="2397" y="4302"/>
                  </a:lnTo>
                  <a:lnTo>
                    <a:pt x="2612" y="4271"/>
                  </a:lnTo>
                  <a:lnTo>
                    <a:pt x="2797" y="4210"/>
                  </a:lnTo>
                  <a:lnTo>
                    <a:pt x="3012" y="4118"/>
                  </a:lnTo>
                  <a:lnTo>
                    <a:pt x="3196" y="4026"/>
                  </a:lnTo>
                  <a:lnTo>
                    <a:pt x="3381" y="3933"/>
                  </a:lnTo>
                  <a:lnTo>
                    <a:pt x="3534" y="3810"/>
                  </a:lnTo>
                  <a:lnTo>
                    <a:pt x="3688" y="3657"/>
                  </a:lnTo>
                  <a:lnTo>
                    <a:pt x="3842" y="3503"/>
                  </a:lnTo>
                  <a:lnTo>
                    <a:pt x="3964" y="3350"/>
                  </a:lnTo>
                  <a:lnTo>
                    <a:pt x="4057" y="3165"/>
                  </a:lnTo>
                  <a:lnTo>
                    <a:pt x="4149" y="2981"/>
                  </a:lnTo>
                  <a:lnTo>
                    <a:pt x="4210" y="2797"/>
                  </a:lnTo>
                  <a:lnTo>
                    <a:pt x="4272" y="2581"/>
                  </a:lnTo>
                  <a:lnTo>
                    <a:pt x="4302" y="2366"/>
                  </a:lnTo>
                  <a:lnTo>
                    <a:pt x="4333" y="21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" name="Google Shape;2065;p47">
              <a:extLst>
                <a:ext uri="{FF2B5EF4-FFF2-40B4-BE49-F238E27FC236}">
                  <a16:creationId xmlns:a16="http://schemas.microsoft.com/office/drawing/2014/main" id="{78AE193F-3A4A-94A4-3857-50CFFA6FE63D}"/>
                </a:ext>
              </a:extLst>
            </p:cNvPr>
            <p:cNvSpPr/>
            <p:nvPr/>
          </p:nvSpPr>
          <p:spPr>
            <a:xfrm>
              <a:off x="4001256" y="3280169"/>
              <a:ext cx="451492" cy="454745"/>
            </a:xfrm>
            <a:custGeom>
              <a:avLst/>
              <a:gdLst/>
              <a:ahLst/>
              <a:cxnLst/>
              <a:rect l="l" t="t" r="r" b="b"/>
              <a:pathLst>
                <a:path w="4303" h="4334" extrusionOk="0">
                  <a:moveTo>
                    <a:pt x="2151" y="1"/>
                  </a:moveTo>
                  <a:lnTo>
                    <a:pt x="1936" y="32"/>
                  </a:lnTo>
                  <a:lnTo>
                    <a:pt x="1721" y="62"/>
                  </a:lnTo>
                  <a:lnTo>
                    <a:pt x="1506" y="93"/>
                  </a:lnTo>
                  <a:lnTo>
                    <a:pt x="1322" y="185"/>
                  </a:lnTo>
                  <a:lnTo>
                    <a:pt x="1137" y="277"/>
                  </a:lnTo>
                  <a:lnTo>
                    <a:pt x="953" y="370"/>
                  </a:lnTo>
                  <a:lnTo>
                    <a:pt x="800" y="493"/>
                  </a:lnTo>
                  <a:lnTo>
                    <a:pt x="646" y="646"/>
                  </a:lnTo>
                  <a:lnTo>
                    <a:pt x="492" y="800"/>
                  </a:lnTo>
                  <a:lnTo>
                    <a:pt x="369" y="953"/>
                  </a:lnTo>
                  <a:lnTo>
                    <a:pt x="246" y="1138"/>
                  </a:lnTo>
                  <a:lnTo>
                    <a:pt x="154" y="1322"/>
                  </a:lnTo>
                  <a:lnTo>
                    <a:pt x="93" y="1506"/>
                  </a:lnTo>
                  <a:lnTo>
                    <a:pt x="31" y="1722"/>
                  </a:lnTo>
                  <a:lnTo>
                    <a:pt x="1" y="1937"/>
                  </a:lnTo>
                  <a:lnTo>
                    <a:pt x="1" y="2152"/>
                  </a:lnTo>
                  <a:lnTo>
                    <a:pt x="1" y="2398"/>
                  </a:lnTo>
                  <a:lnTo>
                    <a:pt x="31" y="2582"/>
                  </a:lnTo>
                  <a:lnTo>
                    <a:pt x="93" y="2797"/>
                  </a:lnTo>
                  <a:lnTo>
                    <a:pt x="154" y="3012"/>
                  </a:lnTo>
                  <a:lnTo>
                    <a:pt x="246" y="3196"/>
                  </a:lnTo>
                  <a:lnTo>
                    <a:pt x="369" y="3381"/>
                  </a:lnTo>
                  <a:lnTo>
                    <a:pt x="492" y="3534"/>
                  </a:lnTo>
                  <a:lnTo>
                    <a:pt x="646" y="3688"/>
                  </a:lnTo>
                  <a:lnTo>
                    <a:pt x="800" y="3811"/>
                  </a:lnTo>
                  <a:lnTo>
                    <a:pt x="953" y="3965"/>
                  </a:lnTo>
                  <a:lnTo>
                    <a:pt x="1137" y="4057"/>
                  </a:lnTo>
                  <a:lnTo>
                    <a:pt x="1322" y="4149"/>
                  </a:lnTo>
                  <a:lnTo>
                    <a:pt x="1506" y="4210"/>
                  </a:lnTo>
                  <a:lnTo>
                    <a:pt x="1721" y="4272"/>
                  </a:lnTo>
                  <a:lnTo>
                    <a:pt x="1936" y="4303"/>
                  </a:lnTo>
                  <a:lnTo>
                    <a:pt x="2151" y="4333"/>
                  </a:lnTo>
                  <a:lnTo>
                    <a:pt x="2367" y="4303"/>
                  </a:lnTo>
                  <a:lnTo>
                    <a:pt x="2582" y="4272"/>
                  </a:lnTo>
                  <a:lnTo>
                    <a:pt x="2797" y="4210"/>
                  </a:lnTo>
                  <a:lnTo>
                    <a:pt x="2981" y="4149"/>
                  </a:lnTo>
                  <a:lnTo>
                    <a:pt x="3196" y="4057"/>
                  </a:lnTo>
                  <a:lnTo>
                    <a:pt x="3350" y="3965"/>
                  </a:lnTo>
                  <a:lnTo>
                    <a:pt x="3534" y="3811"/>
                  </a:lnTo>
                  <a:lnTo>
                    <a:pt x="3688" y="3688"/>
                  </a:lnTo>
                  <a:lnTo>
                    <a:pt x="3811" y="3534"/>
                  </a:lnTo>
                  <a:lnTo>
                    <a:pt x="3934" y="3381"/>
                  </a:lnTo>
                  <a:lnTo>
                    <a:pt x="4056" y="3196"/>
                  </a:lnTo>
                  <a:lnTo>
                    <a:pt x="4149" y="3012"/>
                  </a:lnTo>
                  <a:lnTo>
                    <a:pt x="4210" y="2797"/>
                  </a:lnTo>
                  <a:lnTo>
                    <a:pt x="4272" y="2582"/>
                  </a:lnTo>
                  <a:lnTo>
                    <a:pt x="4302" y="2398"/>
                  </a:lnTo>
                  <a:lnTo>
                    <a:pt x="4302" y="2152"/>
                  </a:lnTo>
                  <a:lnTo>
                    <a:pt x="4302" y="1937"/>
                  </a:lnTo>
                  <a:lnTo>
                    <a:pt x="4272" y="1722"/>
                  </a:lnTo>
                  <a:lnTo>
                    <a:pt x="4210" y="1506"/>
                  </a:lnTo>
                  <a:lnTo>
                    <a:pt x="4149" y="1322"/>
                  </a:lnTo>
                  <a:lnTo>
                    <a:pt x="4056" y="1138"/>
                  </a:lnTo>
                  <a:lnTo>
                    <a:pt x="3934" y="953"/>
                  </a:lnTo>
                  <a:lnTo>
                    <a:pt x="3811" y="800"/>
                  </a:lnTo>
                  <a:lnTo>
                    <a:pt x="3688" y="646"/>
                  </a:lnTo>
                  <a:lnTo>
                    <a:pt x="3534" y="493"/>
                  </a:lnTo>
                  <a:lnTo>
                    <a:pt x="3350" y="370"/>
                  </a:lnTo>
                  <a:lnTo>
                    <a:pt x="3196" y="277"/>
                  </a:lnTo>
                  <a:lnTo>
                    <a:pt x="2981" y="185"/>
                  </a:lnTo>
                  <a:lnTo>
                    <a:pt x="2797" y="93"/>
                  </a:lnTo>
                  <a:lnTo>
                    <a:pt x="2582" y="62"/>
                  </a:lnTo>
                  <a:lnTo>
                    <a:pt x="2367" y="32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668C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" name="Google Shape;2066;p47">
              <a:extLst>
                <a:ext uri="{FF2B5EF4-FFF2-40B4-BE49-F238E27FC236}">
                  <a16:creationId xmlns:a16="http://schemas.microsoft.com/office/drawing/2014/main" id="{6BE99B7E-7B72-7285-B32A-2533B1534CA3}"/>
                </a:ext>
              </a:extLst>
            </p:cNvPr>
            <p:cNvSpPr/>
            <p:nvPr/>
          </p:nvSpPr>
          <p:spPr>
            <a:xfrm>
              <a:off x="4001256" y="3280169"/>
              <a:ext cx="451492" cy="454745"/>
            </a:xfrm>
            <a:custGeom>
              <a:avLst/>
              <a:gdLst/>
              <a:ahLst/>
              <a:cxnLst/>
              <a:rect l="l" t="t" r="r" b="b"/>
              <a:pathLst>
                <a:path w="4303" h="4334" fill="none" extrusionOk="0">
                  <a:moveTo>
                    <a:pt x="4302" y="2152"/>
                  </a:moveTo>
                  <a:lnTo>
                    <a:pt x="4302" y="2152"/>
                  </a:lnTo>
                  <a:lnTo>
                    <a:pt x="4302" y="1937"/>
                  </a:lnTo>
                  <a:lnTo>
                    <a:pt x="4272" y="1722"/>
                  </a:lnTo>
                  <a:lnTo>
                    <a:pt x="4210" y="1506"/>
                  </a:lnTo>
                  <a:lnTo>
                    <a:pt x="4149" y="1322"/>
                  </a:lnTo>
                  <a:lnTo>
                    <a:pt x="4056" y="1138"/>
                  </a:lnTo>
                  <a:lnTo>
                    <a:pt x="3934" y="953"/>
                  </a:lnTo>
                  <a:lnTo>
                    <a:pt x="3811" y="800"/>
                  </a:lnTo>
                  <a:lnTo>
                    <a:pt x="3688" y="646"/>
                  </a:lnTo>
                  <a:lnTo>
                    <a:pt x="3534" y="493"/>
                  </a:lnTo>
                  <a:lnTo>
                    <a:pt x="3350" y="370"/>
                  </a:lnTo>
                  <a:lnTo>
                    <a:pt x="3196" y="277"/>
                  </a:lnTo>
                  <a:lnTo>
                    <a:pt x="2981" y="185"/>
                  </a:lnTo>
                  <a:lnTo>
                    <a:pt x="2797" y="93"/>
                  </a:lnTo>
                  <a:lnTo>
                    <a:pt x="2582" y="62"/>
                  </a:lnTo>
                  <a:lnTo>
                    <a:pt x="2367" y="32"/>
                  </a:lnTo>
                  <a:lnTo>
                    <a:pt x="2151" y="1"/>
                  </a:lnTo>
                  <a:lnTo>
                    <a:pt x="2151" y="1"/>
                  </a:lnTo>
                  <a:lnTo>
                    <a:pt x="1936" y="32"/>
                  </a:lnTo>
                  <a:lnTo>
                    <a:pt x="1721" y="62"/>
                  </a:lnTo>
                  <a:lnTo>
                    <a:pt x="1506" y="93"/>
                  </a:lnTo>
                  <a:lnTo>
                    <a:pt x="1322" y="185"/>
                  </a:lnTo>
                  <a:lnTo>
                    <a:pt x="1137" y="277"/>
                  </a:lnTo>
                  <a:lnTo>
                    <a:pt x="953" y="370"/>
                  </a:lnTo>
                  <a:lnTo>
                    <a:pt x="800" y="493"/>
                  </a:lnTo>
                  <a:lnTo>
                    <a:pt x="646" y="646"/>
                  </a:lnTo>
                  <a:lnTo>
                    <a:pt x="492" y="800"/>
                  </a:lnTo>
                  <a:lnTo>
                    <a:pt x="369" y="953"/>
                  </a:lnTo>
                  <a:lnTo>
                    <a:pt x="246" y="1138"/>
                  </a:lnTo>
                  <a:lnTo>
                    <a:pt x="154" y="1322"/>
                  </a:lnTo>
                  <a:lnTo>
                    <a:pt x="93" y="1506"/>
                  </a:lnTo>
                  <a:lnTo>
                    <a:pt x="31" y="1722"/>
                  </a:lnTo>
                  <a:lnTo>
                    <a:pt x="1" y="1937"/>
                  </a:lnTo>
                  <a:lnTo>
                    <a:pt x="1" y="2152"/>
                  </a:lnTo>
                  <a:lnTo>
                    <a:pt x="1" y="2152"/>
                  </a:lnTo>
                  <a:lnTo>
                    <a:pt x="1" y="2398"/>
                  </a:lnTo>
                  <a:lnTo>
                    <a:pt x="31" y="2582"/>
                  </a:lnTo>
                  <a:lnTo>
                    <a:pt x="93" y="2797"/>
                  </a:lnTo>
                  <a:lnTo>
                    <a:pt x="154" y="3012"/>
                  </a:lnTo>
                  <a:lnTo>
                    <a:pt x="246" y="3196"/>
                  </a:lnTo>
                  <a:lnTo>
                    <a:pt x="369" y="3381"/>
                  </a:lnTo>
                  <a:lnTo>
                    <a:pt x="492" y="3534"/>
                  </a:lnTo>
                  <a:lnTo>
                    <a:pt x="646" y="3688"/>
                  </a:lnTo>
                  <a:lnTo>
                    <a:pt x="800" y="3811"/>
                  </a:lnTo>
                  <a:lnTo>
                    <a:pt x="953" y="3965"/>
                  </a:lnTo>
                  <a:lnTo>
                    <a:pt x="1137" y="4057"/>
                  </a:lnTo>
                  <a:lnTo>
                    <a:pt x="1322" y="4149"/>
                  </a:lnTo>
                  <a:lnTo>
                    <a:pt x="1506" y="4210"/>
                  </a:lnTo>
                  <a:lnTo>
                    <a:pt x="1721" y="4272"/>
                  </a:lnTo>
                  <a:lnTo>
                    <a:pt x="1936" y="4303"/>
                  </a:lnTo>
                  <a:lnTo>
                    <a:pt x="2151" y="4333"/>
                  </a:lnTo>
                  <a:lnTo>
                    <a:pt x="2151" y="4333"/>
                  </a:lnTo>
                  <a:lnTo>
                    <a:pt x="2367" y="4303"/>
                  </a:lnTo>
                  <a:lnTo>
                    <a:pt x="2582" y="4272"/>
                  </a:lnTo>
                  <a:lnTo>
                    <a:pt x="2797" y="4210"/>
                  </a:lnTo>
                  <a:lnTo>
                    <a:pt x="2981" y="4149"/>
                  </a:lnTo>
                  <a:lnTo>
                    <a:pt x="3196" y="4057"/>
                  </a:lnTo>
                  <a:lnTo>
                    <a:pt x="3350" y="3965"/>
                  </a:lnTo>
                  <a:lnTo>
                    <a:pt x="3534" y="3811"/>
                  </a:lnTo>
                  <a:lnTo>
                    <a:pt x="3688" y="3688"/>
                  </a:lnTo>
                  <a:lnTo>
                    <a:pt x="3811" y="3534"/>
                  </a:lnTo>
                  <a:lnTo>
                    <a:pt x="3934" y="3381"/>
                  </a:lnTo>
                  <a:lnTo>
                    <a:pt x="4056" y="3196"/>
                  </a:lnTo>
                  <a:lnTo>
                    <a:pt x="4149" y="3012"/>
                  </a:lnTo>
                  <a:lnTo>
                    <a:pt x="4210" y="2797"/>
                  </a:lnTo>
                  <a:lnTo>
                    <a:pt x="4272" y="2582"/>
                  </a:lnTo>
                  <a:lnTo>
                    <a:pt x="4302" y="2398"/>
                  </a:lnTo>
                  <a:lnTo>
                    <a:pt x="4302" y="2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" name="Google Shape;2067;p47">
              <a:extLst>
                <a:ext uri="{FF2B5EF4-FFF2-40B4-BE49-F238E27FC236}">
                  <a16:creationId xmlns:a16="http://schemas.microsoft.com/office/drawing/2014/main" id="{DAECFCF5-CF53-91B1-756D-3FE70F33B08F}"/>
                </a:ext>
              </a:extLst>
            </p:cNvPr>
            <p:cNvSpPr/>
            <p:nvPr/>
          </p:nvSpPr>
          <p:spPr>
            <a:xfrm>
              <a:off x="4226952" y="3473650"/>
              <a:ext cx="199987" cy="203240"/>
            </a:xfrm>
            <a:custGeom>
              <a:avLst/>
              <a:gdLst/>
              <a:ahLst/>
              <a:cxnLst/>
              <a:rect l="l" t="t" r="r" b="b"/>
              <a:pathLst>
                <a:path w="1906" h="1937" extrusionOk="0">
                  <a:moveTo>
                    <a:pt x="953" y="0"/>
                  </a:moveTo>
                  <a:lnTo>
                    <a:pt x="769" y="31"/>
                  </a:lnTo>
                  <a:lnTo>
                    <a:pt x="584" y="62"/>
                  </a:lnTo>
                  <a:lnTo>
                    <a:pt x="400" y="154"/>
                  </a:lnTo>
                  <a:lnTo>
                    <a:pt x="277" y="277"/>
                  </a:lnTo>
                  <a:lnTo>
                    <a:pt x="154" y="431"/>
                  </a:lnTo>
                  <a:lnTo>
                    <a:pt x="62" y="584"/>
                  </a:lnTo>
                  <a:lnTo>
                    <a:pt x="0" y="769"/>
                  </a:lnTo>
                  <a:lnTo>
                    <a:pt x="0" y="953"/>
                  </a:lnTo>
                  <a:lnTo>
                    <a:pt x="0" y="1168"/>
                  </a:lnTo>
                  <a:lnTo>
                    <a:pt x="62" y="1352"/>
                  </a:lnTo>
                  <a:lnTo>
                    <a:pt x="154" y="1506"/>
                  </a:lnTo>
                  <a:lnTo>
                    <a:pt x="277" y="1660"/>
                  </a:lnTo>
                  <a:lnTo>
                    <a:pt x="400" y="1752"/>
                  </a:lnTo>
                  <a:lnTo>
                    <a:pt x="584" y="1844"/>
                  </a:lnTo>
                  <a:lnTo>
                    <a:pt x="769" y="1905"/>
                  </a:lnTo>
                  <a:lnTo>
                    <a:pt x="953" y="1936"/>
                  </a:lnTo>
                  <a:lnTo>
                    <a:pt x="1137" y="1905"/>
                  </a:lnTo>
                  <a:lnTo>
                    <a:pt x="1322" y="1844"/>
                  </a:lnTo>
                  <a:lnTo>
                    <a:pt x="1506" y="1752"/>
                  </a:lnTo>
                  <a:lnTo>
                    <a:pt x="1629" y="1660"/>
                  </a:lnTo>
                  <a:lnTo>
                    <a:pt x="1752" y="1506"/>
                  </a:lnTo>
                  <a:lnTo>
                    <a:pt x="1844" y="1352"/>
                  </a:lnTo>
                  <a:lnTo>
                    <a:pt x="1905" y="1168"/>
                  </a:lnTo>
                  <a:lnTo>
                    <a:pt x="1905" y="953"/>
                  </a:lnTo>
                  <a:lnTo>
                    <a:pt x="1905" y="769"/>
                  </a:lnTo>
                  <a:lnTo>
                    <a:pt x="1844" y="584"/>
                  </a:lnTo>
                  <a:lnTo>
                    <a:pt x="1752" y="431"/>
                  </a:lnTo>
                  <a:lnTo>
                    <a:pt x="1629" y="277"/>
                  </a:lnTo>
                  <a:lnTo>
                    <a:pt x="1506" y="154"/>
                  </a:lnTo>
                  <a:lnTo>
                    <a:pt x="1322" y="62"/>
                  </a:lnTo>
                  <a:lnTo>
                    <a:pt x="1137" y="31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" name="Google Shape;2068;p47">
              <a:extLst>
                <a:ext uri="{FF2B5EF4-FFF2-40B4-BE49-F238E27FC236}">
                  <a16:creationId xmlns:a16="http://schemas.microsoft.com/office/drawing/2014/main" id="{CE44F78C-5D6D-F194-413A-C924AA8A06F1}"/>
                </a:ext>
              </a:extLst>
            </p:cNvPr>
            <p:cNvSpPr/>
            <p:nvPr/>
          </p:nvSpPr>
          <p:spPr>
            <a:xfrm>
              <a:off x="4226952" y="3473650"/>
              <a:ext cx="199987" cy="203240"/>
            </a:xfrm>
            <a:custGeom>
              <a:avLst/>
              <a:gdLst/>
              <a:ahLst/>
              <a:cxnLst/>
              <a:rect l="l" t="t" r="r" b="b"/>
              <a:pathLst>
                <a:path w="1906" h="1937" fill="none" extrusionOk="0">
                  <a:moveTo>
                    <a:pt x="1905" y="953"/>
                  </a:moveTo>
                  <a:lnTo>
                    <a:pt x="1905" y="953"/>
                  </a:lnTo>
                  <a:lnTo>
                    <a:pt x="1905" y="769"/>
                  </a:lnTo>
                  <a:lnTo>
                    <a:pt x="1844" y="584"/>
                  </a:lnTo>
                  <a:lnTo>
                    <a:pt x="1752" y="431"/>
                  </a:lnTo>
                  <a:lnTo>
                    <a:pt x="1629" y="277"/>
                  </a:lnTo>
                  <a:lnTo>
                    <a:pt x="1506" y="154"/>
                  </a:lnTo>
                  <a:lnTo>
                    <a:pt x="1322" y="62"/>
                  </a:lnTo>
                  <a:lnTo>
                    <a:pt x="1137" y="31"/>
                  </a:lnTo>
                  <a:lnTo>
                    <a:pt x="953" y="0"/>
                  </a:lnTo>
                  <a:lnTo>
                    <a:pt x="953" y="0"/>
                  </a:lnTo>
                  <a:lnTo>
                    <a:pt x="769" y="31"/>
                  </a:lnTo>
                  <a:lnTo>
                    <a:pt x="584" y="62"/>
                  </a:lnTo>
                  <a:lnTo>
                    <a:pt x="400" y="154"/>
                  </a:lnTo>
                  <a:lnTo>
                    <a:pt x="277" y="277"/>
                  </a:lnTo>
                  <a:lnTo>
                    <a:pt x="154" y="431"/>
                  </a:lnTo>
                  <a:lnTo>
                    <a:pt x="62" y="584"/>
                  </a:lnTo>
                  <a:lnTo>
                    <a:pt x="0" y="769"/>
                  </a:lnTo>
                  <a:lnTo>
                    <a:pt x="0" y="953"/>
                  </a:lnTo>
                  <a:lnTo>
                    <a:pt x="0" y="953"/>
                  </a:lnTo>
                  <a:lnTo>
                    <a:pt x="0" y="1168"/>
                  </a:lnTo>
                  <a:lnTo>
                    <a:pt x="62" y="1352"/>
                  </a:lnTo>
                  <a:lnTo>
                    <a:pt x="154" y="1506"/>
                  </a:lnTo>
                  <a:lnTo>
                    <a:pt x="277" y="1660"/>
                  </a:lnTo>
                  <a:lnTo>
                    <a:pt x="400" y="1752"/>
                  </a:lnTo>
                  <a:lnTo>
                    <a:pt x="584" y="1844"/>
                  </a:lnTo>
                  <a:lnTo>
                    <a:pt x="769" y="1905"/>
                  </a:lnTo>
                  <a:lnTo>
                    <a:pt x="953" y="1936"/>
                  </a:lnTo>
                  <a:lnTo>
                    <a:pt x="953" y="1936"/>
                  </a:lnTo>
                  <a:lnTo>
                    <a:pt x="1137" y="1905"/>
                  </a:lnTo>
                  <a:lnTo>
                    <a:pt x="1322" y="1844"/>
                  </a:lnTo>
                  <a:lnTo>
                    <a:pt x="1506" y="1752"/>
                  </a:lnTo>
                  <a:lnTo>
                    <a:pt x="1629" y="1660"/>
                  </a:lnTo>
                  <a:lnTo>
                    <a:pt x="1752" y="1506"/>
                  </a:lnTo>
                  <a:lnTo>
                    <a:pt x="1844" y="1352"/>
                  </a:lnTo>
                  <a:lnTo>
                    <a:pt x="1905" y="1168"/>
                  </a:lnTo>
                  <a:lnTo>
                    <a:pt x="1905" y="9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2" name="Google Shape;2069;p47">
              <a:extLst>
                <a:ext uri="{FF2B5EF4-FFF2-40B4-BE49-F238E27FC236}">
                  <a16:creationId xmlns:a16="http://schemas.microsoft.com/office/drawing/2014/main" id="{FC790987-5D55-A0AE-7CE4-B4BD3CFEBB92}"/>
                </a:ext>
              </a:extLst>
            </p:cNvPr>
            <p:cNvSpPr/>
            <p:nvPr/>
          </p:nvSpPr>
          <p:spPr>
            <a:xfrm>
              <a:off x="4365559" y="3351098"/>
              <a:ext cx="325687" cy="322539"/>
            </a:xfrm>
            <a:custGeom>
              <a:avLst/>
              <a:gdLst/>
              <a:ahLst/>
              <a:cxnLst/>
              <a:rect l="l" t="t" r="r" b="b"/>
              <a:pathLst>
                <a:path w="3104" h="3074" extrusionOk="0">
                  <a:moveTo>
                    <a:pt x="1537" y="1"/>
                  </a:moveTo>
                  <a:lnTo>
                    <a:pt x="1230" y="32"/>
                  </a:lnTo>
                  <a:lnTo>
                    <a:pt x="953" y="124"/>
                  </a:lnTo>
                  <a:lnTo>
                    <a:pt x="677" y="247"/>
                  </a:lnTo>
                  <a:lnTo>
                    <a:pt x="462" y="431"/>
                  </a:lnTo>
                  <a:lnTo>
                    <a:pt x="277" y="677"/>
                  </a:lnTo>
                  <a:lnTo>
                    <a:pt x="124" y="923"/>
                  </a:lnTo>
                  <a:lnTo>
                    <a:pt x="31" y="1230"/>
                  </a:lnTo>
                  <a:lnTo>
                    <a:pt x="1" y="1537"/>
                  </a:lnTo>
                  <a:lnTo>
                    <a:pt x="31" y="1844"/>
                  </a:lnTo>
                  <a:lnTo>
                    <a:pt x="124" y="2152"/>
                  </a:lnTo>
                  <a:lnTo>
                    <a:pt x="277" y="2397"/>
                  </a:lnTo>
                  <a:lnTo>
                    <a:pt x="462" y="2613"/>
                  </a:lnTo>
                  <a:lnTo>
                    <a:pt x="677" y="2828"/>
                  </a:lnTo>
                  <a:lnTo>
                    <a:pt x="953" y="2951"/>
                  </a:lnTo>
                  <a:lnTo>
                    <a:pt x="1230" y="3043"/>
                  </a:lnTo>
                  <a:lnTo>
                    <a:pt x="1537" y="3073"/>
                  </a:lnTo>
                  <a:lnTo>
                    <a:pt x="1844" y="3043"/>
                  </a:lnTo>
                  <a:lnTo>
                    <a:pt x="2151" y="2951"/>
                  </a:lnTo>
                  <a:lnTo>
                    <a:pt x="2397" y="2828"/>
                  </a:lnTo>
                  <a:lnTo>
                    <a:pt x="2643" y="2613"/>
                  </a:lnTo>
                  <a:lnTo>
                    <a:pt x="2827" y="2397"/>
                  </a:lnTo>
                  <a:lnTo>
                    <a:pt x="2981" y="2152"/>
                  </a:lnTo>
                  <a:lnTo>
                    <a:pt x="3042" y="1844"/>
                  </a:lnTo>
                  <a:lnTo>
                    <a:pt x="3104" y="1537"/>
                  </a:lnTo>
                  <a:lnTo>
                    <a:pt x="3042" y="1230"/>
                  </a:lnTo>
                  <a:lnTo>
                    <a:pt x="2981" y="923"/>
                  </a:lnTo>
                  <a:lnTo>
                    <a:pt x="2827" y="677"/>
                  </a:lnTo>
                  <a:lnTo>
                    <a:pt x="2643" y="431"/>
                  </a:lnTo>
                  <a:lnTo>
                    <a:pt x="2397" y="247"/>
                  </a:lnTo>
                  <a:lnTo>
                    <a:pt x="2151" y="124"/>
                  </a:lnTo>
                  <a:lnTo>
                    <a:pt x="1844" y="32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3" name="Google Shape;2070;p47">
              <a:extLst>
                <a:ext uri="{FF2B5EF4-FFF2-40B4-BE49-F238E27FC236}">
                  <a16:creationId xmlns:a16="http://schemas.microsoft.com/office/drawing/2014/main" id="{2E90625E-E469-985B-E404-EE4D9E05E72F}"/>
                </a:ext>
              </a:extLst>
            </p:cNvPr>
            <p:cNvSpPr/>
            <p:nvPr/>
          </p:nvSpPr>
          <p:spPr>
            <a:xfrm>
              <a:off x="4365559" y="3351098"/>
              <a:ext cx="325687" cy="322539"/>
            </a:xfrm>
            <a:custGeom>
              <a:avLst/>
              <a:gdLst/>
              <a:ahLst/>
              <a:cxnLst/>
              <a:rect l="l" t="t" r="r" b="b"/>
              <a:pathLst>
                <a:path w="3104" h="3074" fill="none" extrusionOk="0">
                  <a:moveTo>
                    <a:pt x="3104" y="1537"/>
                  </a:moveTo>
                  <a:lnTo>
                    <a:pt x="3104" y="1537"/>
                  </a:lnTo>
                  <a:lnTo>
                    <a:pt x="3042" y="1230"/>
                  </a:lnTo>
                  <a:lnTo>
                    <a:pt x="2981" y="923"/>
                  </a:lnTo>
                  <a:lnTo>
                    <a:pt x="2827" y="677"/>
                  </a:lnTo>
                  <a:lnTo>
                    <a:pt x="2643" y="431"/>
                  </a:lnTo>
                  <a:lnTo>
                    <a:pt x="2397" y="247"/>
                  </a:lnTo>
                  <a:lnTo>
                    <a:pt x="2151" y="124"/>
                  </a:lnTo>
                  <a:lnTo>
                    <a:pt x="1844" y="32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30" y="32"/>
                  </a:lnTo>
                  <a:lnTo>
                    <a:pt x="953" y="124"/>
                  </a:lnTo>
                  <a:lnTo>
                    <a:pt x="677" y="247"/>
                  </a:lnTo>
                  <a:lnTo>
                    <a:pt x="462" y="431"/>
                  </a:lnTo>
                  <a:lnTo>
                    <a:pt x="277" y="677"/>
                  </a:lnTo>
                  <a:lnTo>
                    <a:pt x="124" y="923"/>
                  </a:lnTo>
                  <a:lnTo>
                    <a:pt x="31" y="1230"/>
                  </a:lnTo>
                  <a:lnTo>
                    <a:pt x="1" y="1537"/>
                  </a:lnTo>
                  <a:lnTo>
                    <a:pt x="1" y="1537"/>
                  </a:lnTo>
                  <a:lnTo>
                    <a:pt x="31" y="1844"/>
                  </a:lnTo>
                  <a:lnTo>
                    <a:pt x="124" y="2152"/>
                  </a:lnTo>
                  <a:lnTo>
                    <a:pt x="277" y="2397"/>
                  </a:lnTo>
                  <a:lnTo>
                    <a:pt x="462" y="2613"/>
                  </a:lnTo>
                  <a:lnTo>
                    <a:pt x="677" y="2828"/>
                  </a:lnTo>
                  <a:lnTo>
                    <a:pt x="953" y="2951"/>
                  </a:lnTo>
                  <a:lnTo>
                    <a:pt x="1230" y="3043"/>
                  </a:lnTo>
                  <a:lnTo>
                    <a:pt x="1537" y="3073"/>
                  </a:lnTo>
                  <a:lnTo>
                    <a:pt x="1537" y="3073"/>
                  </a:lnTo>
                  <a:lnTo>
                    <a:pt x="1844" y="3043"/>
                  </a:lnTo>
                  <a:lnTo>
                    <a:pt x="2151" y="2951"/>
                  </a:lnTo>
                  <a:lnTo>
                    <a:pt x="2397" y="2828"/>
                  </a:lnTo>
                  <a:lnTo>
                    <a:pt x="2643" y="2613"/>
                  </a:lnTo>
                  <a:lnTo>
                    <a:pt x="2827" y="2397"/>
                  </a:lnTo>
                  <a:lnTo>
                    <a:pt x="2981" y="2152"/>
                  </a:lnTo>
                  <a:lnTo>
                    <a:pt x="3042" y="1844"/>
                  </a:lnTo>
                  <a:lnTo>
                    <a:pt x="3104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4" name="Google Shape;2071;p47">
              <a:extLst>
                <a:ext uri="{FF2B5EF4-FFF2-40B4-BE49-F238E27FC236}">
                  <a16:creationId xmlns:a16="http://schemas.microsoft.com/office/drawing/2014/main" id="{C576255A-B0EB-299E-A5E2-60BB94DDFCCA}"/>
                </a:ext>
              </a:extLst>
            </p:cNvPr>
            <p:cNvSpPr/>
            <p:nvPr/>
          </p:nvSpPr>
          <p:spPr>
            <a:xfrm>
              <a:off x="4668585" y="3441438"/>
              <a:ext cx="232304" cy="235452"/>
            </a:xfrm>
            <a:custGeom>
              <a:avLst/>
              <a:gdLst/>
              <a:ahLst/>
              <a:cxnLst/>
              <a:rect l="l" t="t" r="r" b="b"/>
              <a:pathLst>
                <a:path w="2214" h="2244" extrusionOk="0">
                  <a:moveTo>
                    <a:pt x="1107" y="0"/>
                  </a:moveTo>
                  <a:lnTo>
                    <a:pt x="892" y="31"/>
                  </a:lnTo>
                  <a:lnTo>
                    <a:pt x="677" y="92"/>
                  </a:lnTo>
                  <a:lnTo>
                    <a:pt x="492" y="215"/>
                  </a:lnTo>
                  <a:lnTo>
                    <a:pt x="308" y="338"/>
                  </a:lnTo>
                  <a:lnTo>
                    <a:pt x="185" y="492"/>
                  </a:lnTo>
                  <a:lnTo>
                    <a:pt x="93" y="676"/>
                  </a:lnTo>
                  <a:lnTo>
                    <a:pt x="32" y="891"/>
                  </a:lnTo>
                  <a:lnTo>
                    <a:pt x="1" y="1137"/>
                  </a:lnTo>
                  <a:lnTo>
                    <a:pt x="32" y="1352"/>
                  </a:lnTo>
                  <a:lnTo>
                    <a:pt x="93" y="1567"/>
                  </a:lnTo>
                  <a:lnTo>
                    <a:pt x="185" y="1752"/>
                  </a:lnTo>
                  <a:lnTo>
                    <a:pt x="308" y="1905"/>
                  </a:lnTo>
                  <a:lnTo>
                    <a:pt x="492" y="2059"/>
                  </a:lnTo>
                  <a:lnTo>
                    <a:pt x="677" y="2151"/>
                  </a:lnTo>
                  <a:lnTo>
                    <a:pt x="892" y="2212"/>
                  </a:lnTo>
                  <a:lnTo>
                    <a:pt x="1107" y="2243"/>
                  </a:lnTo>
                  <a:lnTo>
                    <a:pt x="1322" y="2212"/>
                  </a:lnTo>
                  <a:lnTo>
                    <a:pt x="1537" y="2151"/>
                  </a:lnTo>
                  <a:lnTo>
                    <a:pt x="1722" y="2059"/>
                  </a:lnTo>
                  <a:lnTo>
                    <a:pt x="1906" y="1905"/>
                  </a:lnTo>
                  <a:lnTo>
                    <a:pt x="2029" y="1752"/>
                  </a:lnTo>
                  <a:lnTo>
                    <a:pt x="2121" y="1567"/>
                  </a:lnTo>
                  <a:lnTo>
                    <a:pt x="2213" y="1352"/>
                  </a:lnTo>
                  <a:lnTo>
                    <a:pt x="2213" y="1137"/>
                  </a:lnTo>
                  <a:lnTo>
                    <a:pt x="2213" y="891"/>
                  </a:lnTo>
                  <a:lnTo>
                    <a:pt x="2121" y="676"/>
                  </a:lnTo>
                  <a:lnTo>
                    <a:pt x="2029" y="492"/>
                  </a:lnTo>
                  <a:lnTo>
                    <a:pt x="1906" y="338"/>
                  </a:lnTo>
                  <a:lnTo>
                    <a:pt x="1722" y="215"/>
                  </a:lnTo>
                  <a:lnTo>
                    <a:pt x="1537" y="92"/>
                  </a:lnTo>
                  <a:lnTo>
                    <a:pt x="1322" y="31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" name="Google Shape;2072;p47">
              <a:extLst>
                <a:ext uri="{FF2B5EF4-FFF2-40B4-BE49-F238E27FC236}">
                  <a16:creationId xmlns:a16="http://schemas.microsoft.com/office/drawing/2014/main" id="{75D77931-1E3B-0E30-03FE-81C0BB0A0E75}"/>
                </a:ext>
              </a:extLst>
            </p:cNvPr>
            <p:cNvSpPr/>
            <p:nvPr/>
          </p:nvSpPr>
          <p:spPr>
            <a:xfrm>
              <a:off x="4668585" y="3441438"/>
              <a:ext cx="232304" cy="235452"/>
            </a:xfrm>
            <a:custGeom>
              <a:avLst/>
              <a:gdLst/>
              <a:ahLst/>
              <a:cxnLst/>
              <a:rect l="l" t="t" r="r" b="b"/>
              <a:pathLst>
                <a:path w="2214" h="2244" fill="none" extrusionOk="0">
                  <a:moveTo>
                    <a:pt x="2213" y="1137"/>
                  </a:moveTo>
                  <a:lnTo>
                    <a:pt x="2213" y="1137"/>
                  </a:lnTo>
                  <a:lnTo>
                    <a:pt x="2213" y="891"/>
                  </a:lnTo>
                  <a:lnTo>
                    <a:pt x="2121" y="676"/>
                  </a:lnTo>
                  <a:lnTo>
                    <a:pt x="2029" y="492"/>
                  </a:lnTo>
                  <a:lnTo>
                    <a:pt x="1906" y="338"/>
                  </a:lnTo>
                  <a:lnTo>
                    <a:pt x="1722" y="215"/>
                  </a:lnTo>
                  <a:lnTo>
                    <a:pt x="1537" y="92"/>
                  </a:lnTo>
                  <a:lnTo>
                    <a:pt x="1322" y="31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892" y="31"/>
                  </a:lnTo>
                  <a:lnTo>
                    <a:pt x="677" y="92"/>
                  </a:lnTo>
                  <a:lnTo>
                    <a:pt x="492" y="215"/>
                  </a:lnTo>
                  <a:lnTo>
                    <a:pt x="308" y="338"/>
                  </a:lnTo>
                  <a:lnTo>
                    <a:pt x="185" y="492"/>
                  </a:lnTo>
                  <a:lnTo>
                    <a:pt x="93" y="676"/>
                  </a:lnTo>
                  <a:lnTo>
                    <a:pt x="32" y="891"/>
                  </a:lnTo>
                  <a:lnTo>
                    <a:pt x="1" y="1137"/>
                  </a:lnTo>
                  <a:lnTo>
                    <a:pt x="1" y="1137"/>
                  </a:lnTo>
                  <a:lnTo>
                    <a:pt x="32" y="1352"/>
                  </a:lnTo>
                  <a:lnTo>
                    <a:pt x="93" y="1567"/>
                  </a:lnTo>
                  <a:lnTo>
                    <a:pt x="185" y="1752"/>
                  </a:lnTo>
                  <a:lnTo>
                    <a:pt x="308" y="1905"/>
                  </a:lnTo>
                  <a:lnTo>
                    <a:pt x="492" y="2059"/>
                  </a:lnTo>
                  <a:lnTo>
                    <a:pt x="677" y="2151"/>
                  </a:lnTo>
                  <a:lnTo>
                    <a:pt x="892" y="2212"/>
                  </a:lnTo>
                  <a:lnTo>
                    <a:pt x="1107" y="2243"/>
                  </a:lnTo>
                  <a:lnTo>
                    <a:pt x="1107" y="2243"/>
                  </a:lnTo>
                  <a:lnTo>
                    <a:pt x="1322" y="2212"/>
                  </a:lnTo>
                  <a:lnTo>
                    <a:pt x="1537" y="2151"/>
                  </a:lnTo>
                  <a:lnTo>
                    <a:pt x="1722" y="2059"/>
                  </a:lnTo>
                  <a:lnTo>
                    <a:pt x="1906" y="1905"/>
                  </a:lnTo>
                  <a:lnTo>
                    <a:pt x="2029" y="1752"/>
                  </a:lnTo>
                  <a:lnTo>
                    <a:pt x="2121" y="1567"/>
                  </a:lnTo>
                  <a:lnTo>
                    <a:pt x="2213" y="1352"/>
                  </a:lnTo>
                  <a:lnTo>
                    <a:pt x="2213" y="11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" name="Google Shape;2073;p47">
              <a:extLst>
                <a:ext uri="{FF2B5EF4-FFF2-40B4-BE49-F238E27FC236}">
                  <a16:creationId xmlns:a16="http://schemas.microsoft.com/office/drawing/2014/main" id="{1680C5F0-4DD5-3EBE-343D-1BA2FA5CAC55}"/>
                </a:ext>
              </a:extLst>
            </p:cNvPr>
            <p:cNvSpPr/>
            <p:nvPr/>
          </p:nvSpPr>
          <p:spPr>
            <a:xfrm>
              <a:off x="2482769" y="3528421"/>
              <a:ext cx="229051" cy="229051"/>
            </a:xfrm>
            <a:custGeom>
              <a:avLst/>
              <a:gdLst/>
              <a:ahLst/>
              <a:cxnLst/>
              <a:rect l="l" t="t" r="r" b="b"/>
              <a:pathLst>
                <a:path w="2183" h="2183" fill="none" extrusionOk="0">
                  <a:moveTo>
                    <a:pt x="2182" y="1107"/>
                  </a:moveTo>
                  <a:lnTo>
                    <a:pt x="2182" y="1107"/>
                  </a:lnTo>
                  <a:lnTo>
                    <a:pt x="2182" y="861"/>
                  </a:lnTo>
                  <a:lnTo>
                    <a:pt x="2090" y="677"/>
                  </a:lnTo>
                  <a:lnTo>
                    <a:pt x="1998" y="492"/>
                  </a:lnTo>
                  <a:lnTo>
                    <a:pt x="1875" y="308"/>
                  </a:lnTo>
                  <a:lnTo>
                    <a:pt x="1721" y="185"/>
                  </a:lnTo>
                  <a:lnTo>
                    <a:pt x="1506" y="93"/>
                  </a:lnTo>
                  <a:lnTo>
                    <a:pt x="1322" y="32"/>
                  </a:lnTo>
                  <a:lnTo>
                    <a:pt x="1107" y="1"/>
                  </a:lnTo>
                  <a:lnTo>
                    <a:pt x="1107" y="1"/>
                  </a:lnTo>
                  <a:lnTo>
                    <a:pt x="861" y="32"/>
                  </a:lnTo>
                  <a:lnTo>
                    <a:pt x="677" y="93"/>
                  </a:lnTo>
                  <a:lnTo>
                    <a:pt x="492" y="185"/>
                  </a:lnTo>
                  <a:lnTo>
                    <a:pt x="308" y="308"/>
                  </a:lnTo>
                  <a:lnTo>
                    <a:pt x="185" y="492"/>
                  </a:lnTo>
                  <a:lnTo>
                    <a:pt x="93" y="677"/>
                  </a:lnTo>
                  <a:lnTo>
                    <a:pt x="32" y="861"/>
                  </a:lnTo>
                  <a:lnTo>
                    <a:pt x="1" y="1107"/>
                  </a:lnTo>
                  <a:lnTo>
                    <a:pt x="1" y="1107"/>
                  </a:lnTo>
                  <a:lnTo>
                    <a:pt x="32" y="1322"/>
                  </a:lnTo>
                  <a:lnTo>
                    <a:pt x="93" y="1537"/>
                  </a:lnTo>
                  <a:lnTo>
                    <a:pt x="185" y="1721"/>
                  </a:lnTo>
                  <a:lnTo>
                    <a:pt x="308" y="1875"/>
                  </a:lnTo>
                  <a:lnTo>
                    <a:pt x="492" y="1998"/>
                  </a:lnTo>
                  <a:lnTo>
                    <a:pt x="677" y="2121"/>
                  </a:lnTo>
                  <a:lnTo>
                    <a:pt x="861" y="2182"/>
                  </a:lnTo>
                  <a:lnTo>
                    <a:pt x="1107" y="2182"/>
                  </a:lnTo>
                  <a:lnTo>
                    <a:pt x="1107" y="2182"/>
                  </a:lnTo>
                  <a:lnTo>
                    <a:pt x="1322" y="2182"/>
                  </a:lnTo>
                  <a:lnTo>
                    <a:pt x="1506" y="2121"/>
                  </a:lnTo>
                  <a:lnTo>
                    <a:pt x="1721" y="1998"/>
                  </a:lnTo>
                  <a:lnTo>
                    <a:pt x="1875" y="1875"/>
                  </a:lnTo>
                  <a:lnTo>
                    <a:pt x="1998" y="1721"/>
                  </a:lnTo>
                  <a:lnTo>
                    <a:pt x="2090" y="1537"/>
                  </a:lnTo>
                  <a:lnTo>
                    <a:pt x="2182" y="1322"/>
                  </a:lnTo>
                  <a:lnTo>
                    <a:pt x="2182" y="11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" name="Google Shape;2074;p47">
              <a:extLst>
                <a:ext uri="{FF2B5EF4-FFF2-40B4-BE49-F238E27FC236}">
                  <a16:creationId xmlns:a16="http://schemas.microsoft.com/office/drawing/2014/main" id="{450D13E5-6703-0C7B-30C9-330179DAD308}"/>
                </a:ext>
              </a:extLst>
            </p:cNvPr>
            <p:cNvSpPr/>
            <p:nvPr/>
          </p:nvSpPr>
          <p:spPr>
            <a:xfrm>
              <a:off x="2963119" y="3528421"/>
              <a:ext cx="174280" cy="171028"/>
            </a:xfrm>
            <a:custGeom>
              <a:avLst/>
              <a:gdLst/>
              <a:ahLst/>
              <a:cxnLst/>
              <a:rect l="l" t="t" r="r" b="b"/>
              <a:pathLst>
                <a:path w="1661" h="1630" extrusionOk="0">
                  <a:moveTo>
                    <a:pt x="831" y="1"/>
                  </a:moveTo>
                  <a:lnTo>
                    <a:pt x="677" y="32"/>
                  </a:lnTo>
                  <a:lnTo>
                    <a:pt x="523" y="62"/>
                  </a:lnTo>
                  <a:lnTo>
                    <a:pt x="370" y="154"/>
                  </a:lnTo>
                  <a:lnTo>
                    <a:pt x="247" y="247"/>
                  </a:lnTo>
                  <a:lnTo>
                    <a:pt x="155" y="369"/>
                  </a:lnTo>
                  <a:lnTo>
                    <a:pt x="62" y="492"/>
                  </a:lnTo>
                  <a:lnTo>
                    <a:pt x="32" y="646"/>
                  </a:lnTo>
                  <a:lnTo>
                    <a:pt x="1" y="830"/>
                  </a:lnTo>
                  <a:lnTo>
                    <a:pt x="32" y="984"/>
                  </a:lnTo>
                  <a:lnTo>
                    <a:pt x="62" y="1138"/>
                  </a:lnTo>
                  <a:lnTo>
                    <a:pt x="155" y="1291"/>
                  </a:lnTo>
                  <a:lnTo>
                    <a:pt x="247" y="1414"/>
                  </a:lnTo>
                  <a:lnTo>
                    <a:pt x="370" y="1506"/>
                  </a:lnTo>
                  <a:lnTo>
                    <a:pt x="523" y="1568"/>
                  </a:lnTo>
                  <a:lnTo>
                    <a:pt x="677" y="1629"/>
                  </a:lnTo>
                  <a:lnTo>
                    <a:pt x="984" y="1629"/>
                  </a:lnTo>
                  <a:lnTo>
                    <a:pt x="1138" y="1568"/>
                  </a:lnTo>
                  <a:lnTo>
                    <a:pt x="1291" y="1506"/>
                  </a:lnTo>
                  <a:lnTo>
                    <a:pt x="1414" y="1414"/>
                  </a:lnTo>
                  <a:lnTo>
                    <a:pt x="1507" y="1291"/>
                  </a:lnTo>
                  <a:lnTo>
                    <a:pt x="1599" y="1138"/>
                  </a:lnTo>
                  <a:lnTo>
                    <a:pt x="1629" y="984"/>
                  </a:lnTo>
                  <a:lnTo>
                    <a:pt x="1660" y="830"/>
                  </a:lnTo>
                  <a:lnTo>
                    <a:pt x="1629" y="646"/>
                  </a:lnTo>
                  <a:lnTo>
                    <a:pt x="1599" y="492"/>
                  </a:lnTo>
                  <a:lnTo>
                    <a:pt x="1507" y="369"/>
                  </a:lnTo>
                  <a:lnTo>
                    <a:pt x="1414" y="247"/>
                  </a:lnTo>
                  <a:lnTo>
                    <a:pt x="1291" y="154"/>
                  </a:lnTo>
                  <a:lnTo>
                    <a:pt x="1138" y="62"/>
                  </a:lnTo>
                  <a:lnTo>
                    <a:pt x="984" y="32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8" name="Google Shape;2075;p47">
              <a:extLst>
                <a:ext uri="{FF2B5EF4-FFF2-40B4-BE49-F238E27FC236}">
                  <a16:creationId xmlns:a16="http://schemas.microsoft.com/office/drawing/2014/main" id="{247CA65F-6AC2-D6C4-FDBC-06EE40BC35B2}"/>
                </a:ext>
              </a:extLst>
            </p:cNvPr>
            <p:cNvSpPr/>
            <p:nvPr/>
          </p:nvSpPr>
          <p:spPr>
            <a:xfrm>
              <a:off x="2963119" y="3528421"/>
              <a:ext cx="174280" cy="171028"/>
            </a:xfrm>
            <a:custGeom>
              <a:avLst/>
              <a:gdLst/>
              <a:ahLst/>
              <a:cxnLst/>
              <a:rect l="l" t="t" r="r" b="b"/>
              <a:pathLst>
                <a:path w="1661" h="1630" fill="none" extrusionOk="0">
                  <a:moveTo>
                    <a:pt x="1660" y="830"/>
                  </a:moveTo>
                  <a:lnTo>
                    <a:pt x="1660" y="830"/>
                  </a:lnTo>
                  <a:lnTo>
                    <a:pt x="1629" y="984"/>
                  </a:lnTo>
                  <a:lnTo>
                    <a:pt x="1599" y="1138"/>
                  </a:lnTo>
                  <a:lnTo>
                    <a:pt x="1507" y="1291"/>
                  </a:lnTo>
                  <a:lnTo>
                    <a:pt x="1414" y="1414"/>
                  </a:lnTo>
                  <a:lnTo>
                    <a:pt x="1291" y="1506"/>
                  </a:lnTo>
                  <a:lnTo>
                    <a:pt x="1138" y="1568"/>
                  </a:lnTo>
                  <a:lnTo>
                    <a:pt x="984" y="1629"/>
                  </a:lnTo>
                  <a:lnTo>
                    <a:pt x="831" y="1629"/>
                  </a:lnTo>
                  <a:lnTo>
                    <a:pt x="831" y="1629"/>
                  </a:lnTo>
                  <a:lnTo>
                    <a:pt x="677" y="1629"/>
                  </a:lnTo>
                  <a:lnTo>
                    <a:pt x="523" y="1568"/>
                  </a:lnTo>
                  <a:lnTo>
                    <a:pt x="370" y="1506"/>
                  </a:lnTo>
                  <a:lnTo>
                    <a:pt x="247" y="1414"/>
                  </a:lnTo>
                  <a:lnTo>
                    <a:pt x="155" y="1291"/>
                  </a:lnTo>
                  <a:lnTo>
                    <a:pt x="62" y="1138"/>
                  </a:lnTo>
                  <a:lnTo>
                    <a:pt x="32" y="984"/>
                  </a:lnTo>
                  <a:lnTo>
                    <a:pt x="1" y="830"/>
                  </a:lnTo>
                  <a:lnTo>
                    <a:pt x="1" y="830"/>
                  </a:lnTo>
                  <a:lnTo>
                    <a:pt x="32" y="646"/>
                  </a:lnTo>
                  <a:lnTo>
                    <a:pt x="62" y="492"/>
                  </a:lnTo>
                  <a:lnTo>
                    <a:pt x="155" y="369"/>
                  </a:lnTo>
                  <a:lnTo>
                    <a:pt x="247" y="247"/>
                  </a:lnTo>
                  <a:lnTo>
                    <a:pt x="370" y="154"/>
                  </a:lnTo>
                  <a:lnTo>
                    <a:pt x="523" y="62"/>
                  </a:lnTo>
                  <a:lnTo>
                    <a:pt x="677" y="32"/>
                  </a:lnTo>
                  <a:lnTo>
                    <a:pt x="831" y="1"/>
                  </a:lnTo>
                  <a:lnTo>
                    <a:pt x="831" y="1"/>
                  </a:lnTo>
                  <a:lnTo>
                    <a:pt x="984" y="32"/>
                  </a:lnTo>
                  <a:lnTo>
                    <a:pt x="1138" y="62"/>
                  </a:lnTo>
                  <a:lnTo>
                    <a:pt x="1291" y="154"/>
                  </a:lnTo>
                  <a:lnTo>
                    <a:pt x="1414" y="247"/>
                  </a:lnTo>
                  <a:lnTo>
                    <a:pt x="1507" y="369"/>
                  </a:lnTo>
                  <a:lnTo>
                    <a:pt x="1599" y="492"/>
                  </a:lnTo>
                  <a:lnTo>
                    <a:pt x="1629" y="646"/>
                  </a:lnTo>
                  <a:lnTo>
                    <a:pt x="1660" y="8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9" name="Google Shape;2076;p47">
              <a:extLst>
                <a:ext uri="{FF2B5EF4-FFF2-40B4-BE49-F238E27FC236}">
                  <a16:creationId xmlns:a16="http://schemas.microsoft.com/office/drawing/2014/main" id="{69A60707-E4C5-5BF4-7724-9EF961CB5E4D}"/>
                </a:ext>
              </a:extLst>
            </p:cNvPr>
            <p:cNvSpPr/>
            <p:nvPr/>
          </p:nvSpPr>
          <p:spPr>
            <a:xfrm>
              <a:off x="3114737" y="3460745"/>
              <a:ext cx="232199" cy="232199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106" y="1"/>
                  </a:moveTo>
                  <a:lnTo>
                    <a:pt x="860" y="31"/>
                  </a:lnTo>
                  <a:lnTo>
                    <a:pt x="676" y="93"/>
                  </a:lnTo>
                  <a:lnTo>
                    <a:pt x="492" y="185"/>
                  </a:lnTo>
                  <a:lnTo>
                    <a:pt x="307" y="339"/>
                  </a:lnTo>
                  <a:lnTo>
                    <a:pt x="184" y="492"/>
                  </a:lnTo>
                  <a:lnTo>
                    <a:pt x="92" y="677"/>
                  </a:lnTo>
                  <a:lnTo>
                    <a:pt x="0" y="892"/>
                  </a:lnTo>
                  <a:lnTo>
                    <a:pt x="0" y="1107"/>
                  </a:lnTo>
                  <a:lnTo>
                    <a:pt x="0" y="1352"/>
                  </a:lnTo>
                  <a:lnTo>
                    <a:pt x="92" y="1537"/>
                  </a:lnTo>
                  <a:lnTo>
                    <a:pt x="184" y="1752"/>
                  </a:lnTo>
                  <a:lnTo>
                    <a:pt x="307" y="1906"/>
                  </a:lnTo>
                  <a:lnTo>
                    <a:pt x="492" y="2028"/>
                  </a:lnTo>
                  <a:lnTo>
                    <a:pt x="676" y="2151"/>
                  </a:lnTo>
                  <a:lnTo>
                    <a:pt x="860" y="2213"/>
                  </a:lnTo>
                  <a:lnTo>
                    <a:pt x="1321" y="2213"/>
                  </a:lnTo>
                  <a:lnTo>
                    <a:pt x="1536" y="2151"/>
                  </a:lnTo>
                  <a:lnTo>
                    <a:pt x="1721" y="2028"/>
                  </a:lnTo>
                  <a:lnTo>
                    <a:pt x="1874" y="1906"/>
                  </a:lnTo>
                  <a:lnTo>
                    <a:pt x="2028" y="1752"/>
                  </a:lnTo>
                  <a:lnTo>
                    <a:pt x="2120" y="1537"/>
                  </a:lnTo>
                  <a:lnTo>
                    <a:pt x="2182" y="1352"/>
                  </a:lnTo>
                  <a:lnTo>
                    <a:pt x="2212" y="1107"/>
                  </a:lnTo>
                  <a:lnTo>
                    <a:pt x="2182" y="892"/>
                  </a:lnTo>
                  <a:lnTo>
                    <a:pt x="2120" y="677"/>
                  </a:lnTo>
                  <a:lnTo>
                    <a:pt x="2028" y="492"/>
                  </a:lnTo>
                  <a:lnTo>
                    <a:pt x="1874" y="339"/>
                  </a:lnTo>
                  <a:lnTo>
                    <a:pt x="1721" y="185"/>
                  </a:lnTo>
                  <a:lnTo>
                    <a:pt x="1536" y="93"/>
                  </a:lnTo>
                  <a:lnTo>
                    <a:pt x="1321" y="31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0" name="Google Shape;2077;p47">
              <a:extLst>
                <a:ext uri="{FF2B5EF4-FFF2-40B4-BE49-F238E27FC236}">
                  <a16:creationId xmlns:a16="http://schemas.microsoft.com/office/drawing/2014/main" id="{3F5FDE00-6BAE-0C46-703C-14B759EBDB88}"/>
                </a:ext>
              </a:extLst>
            </p:cNvPr>
            <p:cNvSpPr/>
            <p:nvPr/>
          </p:nvSpPr>
          <p:spPr>
            <a:xfrm>
              <a:off x="3114737" y="3460745"/>
              <a:ext cx="232199" cy="232199"/>
            </a:xfrm>
            <a:custGeom>
              <a:avLst/>
              <a:gdLst/>
              <a:ahLst/>
              <a:cxnLst/>
              <a:rect l="l" t="t" r="r" b="b"/>
              <a:pathLst>
                <a:path w="2213" h="2213" fill="none" extrusionOk="0">
                  <a:moveTo>
                    <a:pt x="2212" y="1107"/>
                  </a:moveTo>
                  <a:lnTo>
                    <a:pt x="2212" y="1107"/>
                  </a:lnTo>
                  <a:lnTo>
                    <a:pt x="2182" y="1352"/>
                  </a:lnTo>
                  <a:lnTo>
                    <a:pt x="2120" y="1537"/>
                  </a:lnTo>
                  <a:lnTo>
                    <a:pt x="2028" y="1752"/>
                  </a:lnTo>
                  <a:lnTo>
                    <a:pt x="1874" y="1906"/>
                  </a:lnTo>
                  <a:lnTo>
                    <a:pt x="1721" y="2028"/>
                  </a:lnTo>
                  <a:lnTo>
                    <a:pt x="1536" y="2151"/>
                  </a:lnTo>
                  <a:lnTo>
                    <a:pt x="1321" y="2213"/>
                  </a:lnTo>
                  <a:lnTo>
                    <a:pt x="1106" y="2213"/>
                  </a:lnTo>
                  <a:lnTo>
                    <a:pt x="1106" y="2213"/>
                  </a:lnTo>
                  <a:lnTo>
                    <a:pt x="860" y="2213"/>
                  </a:lnTo>
                  <a:lnTo>
                    <a:pt x="676" y="2151"/>
                  </a:lnTo>
                  <a:lnTo>
                    <a:pt x="492" y="2028"/>
                  </a:lnTo>
                  <a:lnTo>
                    <a:pt x="307" y="1906"/>
                  </a:lnTo>
                  <a:lnTo>
                    <a:pt x="184" y="1752"/>
                  </a:lnTo>
                  <a:lnTo>
                    <a:pt x="92" y="1537"/>
                  </a:lnTo>
                  <a:lnTo>
                    <a:pt x="0" y="1352"/>
                  </a:lnTo>
                  <a:lnTo>
                    <a:pt x="0" y="1107"/>
                  </a:lnTo>
                  <a:lnTo>
                    <a:pt x="0" y="1107"/>
                  </a:lnTo>
                  <a:lnTo>
                    <a:pt x="0" y="892"/>
                  </a:lnTo>
                  <a:lnTo>
                    <a:pt x="92" y="677"/>
                  </a:lnTo>
                  <a:lnTo>
                    <a:pt x="184" y="492"/>
                  </a:lnTo>
                  <a:lnTo>
                    <a:pt x="307" y="339"/>
                  </a:lnTo>
                  <a:lnTo>
                    <a:pt x="492" y="185"/>
                  </a:lnTo>
                  <a:lnTo>
                    <a:pt x="676" y="93"/>
                  </a:lnTo>
                  <a:lnTo>
                    <a:pt x="860" y="31"/>
                  </a:lnTo>
                  <a:lnTo>
                    <a:pt x="1106" y="1"/>
                  </a:lnTo>
                  <a:lnTo>
                    <a:pt x="1106" y="1"/>
                  </a:lnTo>
                  <a:lnTo>
                    <a:pt x="1321" y="31"/>
                  </a:lnTo>
                  <a:lnTo>
                    <a:pt x="1536" y="93"/>
                  </a:lnTo>
                  <a:lnTo>
                    <a:pt x="1721" y="185"/>
                  </a:lnTo>
                  <a:lnTo>
                    <a:pt x="1874" y="339"/>
                  </a:lnTo>
                  <a:lnTo>
                    <a:pt x="2028" y="492"/>
                  </a:lnTo>
                  <a:lnTo>
                    <a:pt x="2120" y="677"/>
                  </a:lnTo>
                  <a:lnTo>
                    <a:pt x="2182" y="892"/>
                  </a:lnTo>
                  <a:lnTo>
                    <a:pt x="2212" y="11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1" name="Google Shape;2078;p47">
              <a:extLst>
                <a:ext uri="{FF2B5EF4-FFF2-40B4-BE49-F238E27FC236}">
                  <a16:creationId xmlns:a16="http://schemas.microsoft.com/office/drawing/2014/main" id="{8CBCCE0C-920D-5C27-D0E8-03FD05DAF13F}"/>
                </a:ext>
              </a:extLst>
            </p:cNvPr>
            <p:cNvSpPr/>
            <p:nvPr/>
          </p:nvSpPr>
          <p:spPr>
            <a:xfrm>
              <a:off x="3291957" y="3393068"/>
              <a:ext cx="335445" cy="335340"/>
            </a:xfrm>
            <a:custGeom>
              <a:avLst/>
              <a:gdLst/>
              <a:ahLst/>
              <a:cxnLst/>
              <a:rect l="l" t="t" r="r" b="b"/>
              <a:pathLst>
                <a:path w="3197" h="3196" extrusionOk="0">
                  <a:moveTo>
                    <a:pt x="1599" y="0"/>
                  </a:moveTo>
                  <a:lnTo>
                    <a:pt x="1261" y="31"/>
                  </a:lnTo>
                  <a:lnTo>
                    <a:pt x="984" y="123"/>
                  </a:lnTo>
                  <a:lnTo>
                    <a:pt x="708" y="277"/>
                  </a:lnTo>
                  <a:lnTo>
                    <a:pt x="462" y="461"/>
                  </a:lnTo>
                  <a:lnTo>
                    <a:pt x="278" y="707"/>
                  </a:lnTo>
                  <a:lnTo>
                    <a:pt x="124" y="984"/>
                  </a:lnTo>
                  <a:lnTo>
                    <a:pt x="32" y="1291"/>
                  </a:lnTo>
                  <a:lnTo>
                    <a:pt x="1" y="1598"/>
                  </a:lnTo>
                  <a:lnTo>
                    <a:pt x="32" y="1905"/>
                  </a:lnTo>
                  <a:lnTo>
                    <a:pt x="124" y="2213"/>
                  </a:lnTo>
                  <a:lnTo>
                    <a:pt x="278" y="2489"/>
                  </a:lnTo>
                  <a:lnTo>
                    <a:pt x="462" y="2735"/>
                  </a:lnTo>
                  <a:lnTo>
                    <a:pt x="708" y="2919"/>
                  </a:lnTo>
                  <a:lnTo>
                    <a:pt x="984" y="3073"/>
                  </a:lnTo>
                  <a:lnTo>
                    <a:pt x="1261" y="3165"/>
                  </a:lnTo>
                  <a:lnTo>
                    <a:pt x="1599" y="3196"/>
                  </a:lnTo>
                  <a:lnTo>
                    <a:pt x="1906" y="3165"/>
                  </a:lnTo>
                  <a:lnTo>
                    <a:pt x="2213" y="3073"/>
                  </a:lnTo>
                  <a:lnTo>
                    <a:pt x="2490" y="2919"/>
                  </a:lnTo>
                  <a:lnTo>
                    <a:pt x="2736" y="2735"/>
                  </a:lnTo>
                  <a:lnTo>
                    <a:pt x="2920" y="2489"/>
                  </a:lnTo>
                  <a:lnTo>
                    <a:pt x="3074" y="2213"/>
                  </a:lnTo>
                  <a:lnTo>
                    <a:pt x="3166" y="1905"/>
                  </a:lnTo>
                  <a:lnTo>
                    <a:pt x="3196" y="1598"/>
                  </a:lnTo>
                  <a:lnTo>
                    <a:pt x="3166" y="1291"/>
                  </a:lnTo>
                  <a:lnTo>
                    <a:pt x="3074" y="984"/>
                  </a:lnTo>
                  <a:lnTo>
                    <a:pt x="2920" y="707"/>
                  </a:lnTo>
                  <a:lnTo>
                    <a:pt x="2736" y="461"/>
                  </a:lnTo>
                  <a:lnTo>
                    <a:pt x="2490" y="277"/>
                  </a:lnTo>
                  <a:lnTo>
                    <a:pt x="2213" y="123"/>
                  </a:lnTo>
                  <a:lnTo>
                    <a:pt x="1906" y="3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2" name="Google Shape;2079;p47">
              <a:extLst>
                <a:ext uri="{FF2B5EF4-FFF2-40B4-BE49-F238E27FC236}">
                  <a16:creationId xmlns:a16="http://schemas.microsoft.com/office/drawing/2014/main" id="{70A9485C-BE1A-4CED-AD5D-4E4F87A9FF90}"/>
                </a:ext>
              </a:extLst>
            </p:cNvPr>
            <p:cNvSpPr/>
            <p:nvPr/>
          </p:nvSpPr>
          <p:spPr>
            <a:xfrm>
              <a:off x="3291957" y="3393068"/>
              <a:ext cx="335445" cy="335340"/>
            </a:xfrm>
            <a:custGeom>
              <a:avLst/>
              <a:gdLst/>
              <a:ahLst/>
              <a:cxnLst/>
              <a:rect l="l" t="t" r="r" b="b"/>
              <a:pathLst>
                <a:path w="3197" h="3196" fill="none" extrusionOk="0">
                  <a:moveTo>
                    <a:pt x="3196" y="1598"/>
                  </a:moveTo>
                  <a:lnTo>
                    <a:pt x="3196" y="1598"/>
                  </a:lnTo>
                  <a:lnTo>
                    <a:pt x="3166" y="1905"/>
                  </a:lnTo>
                  <a:lnTo>
                    <a:pt x="3074" y="2213"/>
                  </a:lnTo>
                  <a:lnTo>
                    <a:pt x="2920" y="2489"/>
                  </a:lnTo>
                  <a:lnTo>
                    <a:pt x="2736" y="2735"/>
                  </a:lnTo>
                  <a:lnTo>
                    <a:pt x="2490" y="2919"/>
                  </a:lnTo>
                  <a:lnTo>
                    <a:pt x="2213" y="3073"/>
                  </a:lnTo>
                  <a:lnTo>
                    <a:pt x="1906" y="3165"/>
                  </a:lnTo>
                  <a:lnTo>
                    <a:pt x="1599" y="3196"/>
                  </a:lnTo>
                  <a:lnTo>
                    <a:pt x="1599" y="3196"/>
                  </a:lnTo>
                  <a:lnTo>
                    <a:pt x="1261" y="3165"/>
                  </a:lnTo>
                  <a:lnTo>
                    <a:pt x="984" y="3073"/>
                  </a:lnTo>
                  <a:lnTo>
                    <a:pt x="708" y="2919"/>
                  </a:lnTo>
                  <a:lnTo>
                    <a:pt x="462" y="2735"/>
                  </a:lnTo>
                  <a:lnTo>
                    <a:pt x="278" y="2489"/>
                  </a:lnTo>
                  <a:lnTo>
                    <a:pt x="124" y="2213"/>
                  </a:lnTo>
                  <a:lnTo>
                    <a:pt x="32" y="1905"/>
                  </a:lnTo>
                  <a:lnTo>
                    <a:pt x="1" y="1598"/>
                  </a:lnTo>
                  <a:lnTo>
                    <a:pt x="1" y="1598"/>
                  </a:lnTo>
                  <a:lnTo>
                    <a:pt x="32" y="1291"/>
                  </a:lnTo>
                  <a:lnTo>
                    <a:pt x="124" y="984"/>
                  </a:lnTo>
                  <a:lnTo>
                    <a:pt x="278" y="707"/>
                  </a:lnTo>
                  <a:lnTo>
                    <a:pt x="462" y="461"/>
                  </a:lnTo>
                  <a:lnTo>
                    <a:pt x="708" y="277"/>
                  </a:lnTo>
                  <a:lnTo>
                    <a:pt x="984" y="123"/>
                  </a:lnTo>
                  <a:lnTo>
                    <a:pt x="1261" y="31"/>
                  </a:lnTo>
                  <a:lnTo>
                    <a:pt x="1599" y="0"/>
                  </a:lnTo>
                  <a:lnTo>
                    <a:pt x="1599" y="0"/>
                  </a:lnTo>
                  <a:lnTo>
                    <a:pt x="1906" y="31"/>
                  </a:lnTo>
                  <a:lnTo>
                    <a:pt x="2213" y="123"/>
                  </a:lnTo>
                  <a:lnTo>
                    <a:pt x="2490" y="277"/>
                  </a:lnTo>
                  <a:lnTo>
                    <a:pt x="2736" y="461"/>
                  </a:lnTo>
                  <a:lnTo>
                    <a:pt x="2920" y="707"/>
                  </a:lnTo>
                  <a:lnTo>
                    <a:pt x="3074" y="984"/>
                  </a:lnTo>
                  <a:lnTo>
                    <a:pt x="3166" y="1291"/>
                  </a:lnTo>
                  <a:lnTo>
                    <a:pt x="3196" y="15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3" name="Google Shape;2080;p47">
              <a:extLst>
                <a:ext uri="{FF2B5EF4-FFF2-40B4-BE49-F238E27FC236}">
                  <a16:creationId xmlns:a16="http://schemas.microsoft.com/office/drawing/2014/main" id="{80B5D7FE-B263-F0B3-BB58-1766DA22E071}"/>
                </a:ext>
              </a:extLst>
            </p:cNvPr>
            <p:cNvSpPr/>
            <p:nvPr/>
          </p:nvSpPr>
          <p:spPr>
            <a:xfrm>
              <a:off x="3562771" y="3405974"/>
              <a:ext cx="332193" cy="332088"/>
            </a:xfrm>
            <a:custGeom>
              <a:avLst/>
              <a:gdLst/>
              <a:ahLst/>
              <a:cxnLst/>
              <a:rect l="l" t="t" r="r" b="b"/>
              <a:pathLst>
                <a:path w="3166" h="3165" extrusionOk="0">
                  <a:moveTo>
                    <a:pt x="1599" y="0"/>
                  </a:moveTo>
                  <a:lnTo>
                    <a:pt x="1261" y="31"/>
                  </a:lnTo>
                  <a:lnTo>
                    <a:pt x="953" y="123"/>
                  </a:lnTo>
                  <a:lnTo>
                    <a:pt x="708" y="246"/>
                  </a:lnTo>
                  <a:lnTo>
                    <a:pt x="462" y="461"/>
                  </a:lnTo>
                  <a:lnTo>
                    <a:pt x="277" y="676"/>
                  </a:lnTo>
                  <a:lnTo>
                    <a:pt x="124" y="953"/>
                  </a:lnTo>
                  <a:lnTo>
                    <a:pt x="32" y="1260"/>
                  </a:lnTo>
                  <a:lnTo>
                    <a:pt x="1" y="1567"/>
                  </a:lnTo>
                  <a:lnTo>
                    <a:pt x="32" y="1905"/>
                  </a:lnTo>
                  <a:lnTo>
                    <a:pt x="124" y="2212"/>
                  </a:lnTo>
                  <a:lnTo>
                    <a:pt x="277" y="2458"/>
                  </a:lnTo>
                  <a:lnTo>
                    <a:pt x="462" y="2704"/>
                  </a:lnTo>
                  <a:lnTo>
                    <a:pt x="708" y="2888"/>
                  </a:lnTo>
                  <a:lnTo>
                    <a:pt x="953" y="3042"/>
                  </a:lnTo>
                  <a:lnTo>
                    <a:pt x="1261" y="3134"/>
                  </a:lnTo>
                  <a:lnTo>
                    <a:pt x="1599" y="3165"/>
                  </a:lnTo>
                  <a:lnTo>
                    <a:pt x="1906" y="3134"/>
                  </a:lnTo>
                  <a:lnTo>
                    <a:pt x="2213" y="3042"/>
                  </a:lnTo>
                  <a:lnTo>
                    <a:pt x="2490" y="2888"/>
                  </a:lnTo>
                  <a:lnTo>
                    <a:pt x="2705" y="2704"/>
                  </a:lnTo>
                  <a:lnTo>
                    <a:pt x="2920" y="2458"/>
                  </a:lnTo>
                  <a:lnTo>
                    <a:pt x="3043" y="2212"/>
                  </a:lnTo>
                  <a:lnTo>
                    <a:pt x="3135" y="1905"/>
                  </a:lnTo>
                  <a:lnTo>
                    <a:pt x="3166" y="1567"/>
                  </a:lnTo>
                  <a:lnTo>
                    <a:pt x="3135" y="1260"/>
                  </a:lnTo>
                  <a:lnTo>
                    <a:pt x="3043" y="953"/>
                  </a:lnTo>
                  <a:lnTo>
                    <a:pt x="2920" y="676"/>
                  </a:lnTo>
                  <a:lnTo>
                    <a:pt x="2705" y="461"/>
                  </a:lnTo>
                  <a:lnTo>
                    <a:pt x="2490" y="246"/>
                  </a:lnTo>
                  <a:lnTo>
                    <a:pt x="2213" y="123"/>
                  </a:lnTo>
                  <a:lnTo>
                    <a:pt x="1906" y="3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" name="Google Shape;2081;p47">
              <a:extLst>
                <a:ext uri="{FF2B5EF4-FFF2-40B4-BE49-F238E27FC236}">
                  <a16:creationId xmlns:a16="http://schemas.microsoft.com/office/drawing/2014/main" id="{40C6613E-02D5-BC58-665E-0C4B6B23F14F}"/>
                </a:ext>
              </a:extLst>
            </p:cNvPr>
            <p:cNvSpPr/>
            <p:nvPr/>
          </p:nvSpPr>
          <p:spPr>
            <a:xfrm>
              <a:off x="3562771" y="3405974"/>
              <a:ext cx="332193" cy="332088"/>
            </a:xfrm>
            <a:custGeom>
              <a:avLst/>
              <a:gdLst/>
              <a:ahLst/>
              <a:cxnLst/>
              <a:rect l="l" t="t" r="r" b="b"/>
              <a:pathLst>
                <a:path w="3166" h="3165" fill="none" extrusionOk="0">
                  <a:moveTo>
                    <a:pt x="3166" y="1567"/>
                  </a:moveTo>
                  <a:lnTo>
                    <a:pt x="3166" y="1567"/>
                  </a:lnTo>
                  <a:lnTo>
                    <a:pt x="3135" y="1905"/>
                  </a:lnTo>
                  <a:lnTo>
                    <a:pt x="3043" y="2212"/>
                  </a:lnTo>
                  <a:lnTo>
                    <a:pt x="2920" y="2458"/>
                  </a:lnTo>
                  <a:lnTo>
                    <a:pt x="2705" y="2704"/>
                  </a:lnTo>
                  <a:lnTo>
                    <a:pt x="2490" y="2888"/>
                  </a:lnTo>
                  <a:lnTo>
                    <a:pt x="2213" y="3042"/>
                  </a:lnTo>
                  <a:lnTo>
                    <a:pt x="1906" y="3134"/>
                  </a:lnTo>
                  <a:lnTo>
                    <a:pt x="1599" y="3165"/>
                  </a:lnTo>
                  <a:lnTo>
                    <a:pt x="1599" y="3165"/>
                  </a:lnTo>
                  <a:lnTo>
                    <a:pt x="1261" y="3134"/>
                  </a:lnTo>
                  <a:lnTo>
                    <a:pt x="953" y="3042"/>
                  </a:lnTo>
                  <a:lnTo>
                    <a:pt x="708" y="2888"/>
                  </a:lnTo>
                  <a:lnTo>
                    <a:pt x="462" y="2704"/>
                  </a:lnTo>
                  <a:lnTo>
                    <a:pt x="277" y="2458"/>
                  </a:lnTo>
                  <a:lnTo>
                    <a:pt x="124" y="2212"/>
                  </a:lnTo>
                  <a:lnTo>
                    <a:pt x="32" y="1905"/>
                  </a:lnTo>
                  <a:lnTo>
                    <a:pt x="1" y="1567"/>
                  </a:lnTo>
                  <a:lnTo>
                    <a:pt x="1" y="1567"/>
                  </a:lnTo>
                  <a:lnTo>
                    <a:pt x="32" y="1260"/>
                  </a:lnTo>
                  <a:lnTo>
                    <a:pt x="124" y="953"/>
                  </a:lnTo>
                  <a:lnTo>
                    <a:pt x="277" y="676"/>
                  </a:lnTo>
                  <a:lnTo>
                    <a:pt x="462" y="461"/>
                  </a:lnTo>
                  <a:lnTo>
                    <a:pt x="708" y="246"/>
                  </a:lnTo>
                  <a:lnTo>
                    <a:pt x="953" y="123"/>
                  </a:lnTo>
                  <a:lnTo>
                    <a:pt x="1261" y="31"/>
                  </a:lnTo>
                  <a:lnTo>
                    <a:pt x="1599" y="0"/>
                  </a:lnTo>
                  <a:lnTo>
                    <a:pt x="1599" y="0"/>
                  </a:lnTo>
                  <a:lnTo>
                    <a:pt x="1906" y="31"/>
                  </a:lnTo>
                  <a:lnTo>
                    <a:pt x="2213" y="123"/>
                  </a:lnTo>
                  <a:lnTo>
                    <a:pt x="2490" y="246"/>
                  </a:lnTo>
                  <a:lnTo>
                    <a:pt x="2705" y="461"/>
                  </a:lnTo>
                  <a:lnTo>
                    <a:pt x="2920" y="676"/>
                  </a:lnTo>
                  <a:lnTo>
                    <a:pt x="3043" y="953"/>
                  </a:lnTo>
                  <a:lnTo>
                    <a:pt x="3135" y="1260"/>
                  </a:lnTo>
                  <a:lnTo>
                    <a:pt x="3166" y="15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" name="Google Shape;2082;p47">
              <a:extLst>
                <a:ext uri="{FF2B5EF4-FFF2-40B4-BE49-F238E27FC236}">
                  <a16:creationId xmlns:a16="http://schemas.microsoft.com/office/drawing/2014/main" id="{013D474C-B8EB-527C-456A-6686697BD182}"/>
                </a:ext>
              </a:extLst>
            </p:cNvPr>
            <p:cNvSpPr/>
            <p:nvPr/>
          </p:nvSpPr>
          <p:spPr>
            <a:xfrm>
              <a:off x="3840090" y="3360856"/>
              <a:ext cx="361152" cy="357899"/>
            </a:xfrm>
            <a:custGeom>
              <a:avLst/>
              <a:gdLst/>
              <a:ahLst/>
              <a:cxnLst/>
              <a:rect l="l" t="t" r="r" b="b"/>
              <a:pathLst>
                <a:path w="3442" h="3411" extrusionOk="0">
                  <a:moveTo>
                    <a:pt x="1721" y="0"/>
                  </a:moveTo>
                  <a:lnTo>
                    <a:pt x="1383" y="31"/>
                  </a:lnTo>
                  <a:lnTo>
                    <a:pt x="1045" y="123"/>
                  </a:lnTo>
                  <a:lnTo>
                    <a:pt x="768" y="277"/>
                  </a:lnTo>
                  <a:lnTo>
                    <a:pt x="523" y="492"/>
                  </a:lnTo>
                  <a:lnTo>
                    <a:pt x="308" y="737"/>
                  </a:lnTo>
                  <a:lnTo>
                    <a:pt x="154" y="1045"/>
                  </a:lnTo>
                  <a:lnTo>
                    <a:pt x="31" y="1352"/>
                  </a:lnTo>
                  <a:lnTo>
                    <a:pt x="0" y="1690"/>
                  </a:lnTo>
                  <a:lnTo>
                    <a:pt x="31" y="2059"/>
                  </a:lnTo>
                  <a:lnTo>
                    <a:pt x="154" y="2366"/>
                  </a:lnTo>
                  <a:lnTo>
                    <a:pt x="308" y="2673"/>
                  </a:lnTo>
                  <a:lnTo>
                    <a:pt x="523" y="2919"/>
                  </a:lnTo>
                  <a:lnTo>
                    <a:pt x="768" y="3134"/>
                  </a:lnTo>
                  <a:lnTo>
                    <a:pt x="1045" y="3288"/>
                  </a:lnTo>
                  <a:lnTo>
                    <a:pt x="1383" y="3380"/>
                  </a:lnTo>
                  <a:lnTo>
                    <a:pt x="1721" y="3411"/>
                  </a:lnTo>
                  <a:lnTo>
                    <a:pt x="2059" y="3380"/>
                  </a:lnTo>
                  <a:lnTo>
                    <a:pt x="2397" y="3288"/>
                  </a:lnTo>
                  <a:lnTo>
                    <a:pt x="2673" y="3134"/>
                  </a:lnTo>
                  <a:lnTo>
                    <a:pt x="2950" y="2919"/>
                  </a:lnTo>
                  <a:lnTo>
                    <a:pt x="3165" y="2673"/>
                  </a:lnTo>
                  <a:lnTo>
                    <a:pt x="3319" y="2366"/>
                  </a:lnTo>
                  <a:lnTo>
                    <a:pt x="3411" y="2059"/>
                  </a:lnTo>
                  <a:lnTo>
                    <a:pt x="3442" y="1690"/>
                  </a:lnTo>
                  <a:lnTo>
                    <a:pt x="3411" y="1352"/>
                  </a:lnTo>
                  <a:lnTo>
                    <a:pt x="3319" y="1045"/>
                  </a:lnTo>
                  <a:lnTo>
                    <a:pt x="3165" y="737"/>
                  </a:lnTo>
                  <a:lnTo>
                    <a:pt x="2950" y="492"/>
                  </a:lnTo>
                  <a:lnTo>
                    <a:pt x="2673" y="277"/>
                  </a:lnTo>
                  <a:lnTo>
                    <a:pt x="2397" y="123"/>
                  </a:lnTo>
                  <a:lnTo>
                    <a:pt x="2059" y="31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6" name="Google Shape;2083;p47">
              <a:extLst>
                <a:ext uri="{FF2B5EF4-FFF2-40B4-BE49-F238E27FC236}">
                  <a16:creationId xmlns:a16="http://schemas.microsoft.com/office/drawing/2014/main" id="{7196C2B5-D370-37F1-8C64-C2DBD408C55D}"/>
                </a:ext>
              </a:extLst>
            </p:cNvPr>
            <p:cNvSpPr/>
            <p:nvPr/>
          </p:nvSpPr>
          <p:spPr>
            <a:xfrm>
              <a:off x="3840090" y="3360856"/>
              <a:ext cx="361152" cy="357899"/>
            </a:xfrm>
            <a:custGeom>
              <a:avLst/>
              <a:gdLst/>
              <a:ahLst/>
              <a:cxnLst/>
              <a:rect l="l" t="t" r="r" b="b"/>
              <a:pathLst>
                <a:path w="3442" h="3411" fill="none" extrusionOk="0">
                  <a:moveTo>
                    <a:pt x="3442" y="1690"/>
                  </a:moveTo>
                  <a:lnTo>
                    <a:pt x="3442" y="1690"/>
                  </a:lnTo>
                  <a:lnTo>
                    <a:pt x="3411" y="2059"/>
                  </a:lnTo>
                  <a:lnTo>
                    <a:pt x="3319" y="2366"/>
                  </a:lnTo>
                  <a:lnTo>
                    <a:pt x="3165" y="2673"/>
                  </a:lnTo>
                  <a:lnTo>
                    <a:pt x="2950" y="2919"/>
                  </a:lnTo>
                  <a:lnTo>
                    <a:pt x="2673" y="3134"/>
                  </a:lnTo>
                  <a:lnTo>
                    <a:pt x="2397" y="3288"/>
                  </a:lnTo>
                  <a:lnTo>
                    <a:pt x="2059" y="3380"/>
                  </a:lnTo>
                  <a:lnTo>
                    <a:pt x="1721" y="3411"/>
                  </a:lnTo>
                  <a:lnTo>
                    <a:pt x="1721" y="3411"/>
                  </a:lnTo>
                  <a:lnTo>
                    <a:pt x="1383" y="3380"/>
                  </a:lnTo>
                  <a:lnTo>
                    <a:pt x="1045" y="3288"/>
                  </a:lnTo>
                  <a:lnTo>
                    <a:pt x="768" y="3134"/>
                  </a:lnTo>
                  <a:lnTo>
                    <a:pt x="523" y="2919"/>
                  </a:lnTo>
                  <a:lnTo>
                    <a:pt x="308" y="2673"/>
                  </a:lnTo>
                  <a:lnTo>
                    <a:pt x="154" y="2366"/>
                  </a:lnTo>
                  <a:lnTo>
                    <a:pt x="31" y="2059"/>
                  </a:lnTo>
                  <a:lnTo>
                    <a:pt x="0" y="1690"/>
                  </a:lnTo>
                  <a:lnTo>
                    <a:pt x="0" y="1690"/>
                  </a:lnTo>
                  <a:lnTo>
                    <a:pt x="31" y="1352"/>
                  </a:lnTo>
                  <a:lnTo>
                    <a:pt x="154" y="1045"/>
                  </a:lnTo>
                  <a:lnTo>
                    <a:pt x="308" y="737"/>
                  </a:lnTo>
                  <a:lnTo>
                    <a:pt x="523" y="492"/>
                  </a:lnTo>
                  <a:lnTo>
                    <a:pt x="768" y="277"/>
                  </a:lnTo>
                  <a:lnTo>
                    <a:pt x="1045" y="123"/>
                  </a:lnTo>
                  <a:lnTo>
                    <a:pt x="1383" y="31"/>
                  </a:lnTo>
                  <a:lnTo>
                    <a:pt x="1721" y="0"/>
                  </a:lnTo>
                  <a:lnTo>
                    <a:pt x="1721" y="0"/>
                  </a:lnTo>
                  <a:lnTo>
                    <a:pt x="2059" y="31"/>
                  </a:lnTo>
                  <a:lnTo>
                    <a:pt x="2397" y="123"/>
                  </a:lnTo>
                  <a:lnTo>
                    <a:pt x="2673" y="277"/>
                  </a:lnTo>
                  <a:lnTo>
                    <a:pt x="2950" y="492"/>
                  </a:lnTo>
                  <a:lnTo>
                    <a:pt x="3165" y="737"/>
                  </a:lnTo>
                  <a:lnTo>
                    <a:pt x="3319" y="1045"/>
                  </a:lnTo>
                  <a:lnTo>
                    <a:pt x="3411" y="1352"/>
                  </a:lnTo>
                  <a:lnTo>
                    <a:pt x="3442" y="1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7" name="Google Shape;2084;p47">
              <a:extLst>
                <a:ext uri="{FF2B5EF4-FFF2-40B4-BE49-F238E27FC236}">
                  <a16:creationId xmlns:a16="http://schemas.microsoft.com/office/drawing/2014/main" id="{37E27A60-415A-D586-92B6-002E61A9E1E4}"/>
                </a:ext>
              </a:extLst>
            </p:cNvPr>
            <p:cNvSpPr/>
            <p:nvPr/>
          </p:nvSpPr>
          <p:spPr>
            <a:xfrm>
              <a:off x="4133463" y="3480051"/>
              <a:ext cx="274169" cy="274169"/>
            </a:xfrm>
            <a:custGeom>
              <a:avLst/>
              <a:gdLst/>
              <a:ahLst/>
              <a:cxnLst/>
              <a:rect l="l" t="t" r="r" b="b"/>
              <a:pathLst>
                <a:path w="2613" h="2613" extrusionOk="0">
                  <a:moveTo>
                    <a:pt x="1291" y="1"/>
                  </a:moveTo>
                  <a:lnTo>
                    <a:pt x="1045" y="32"/>
                  </a:lnTo>
                  <a:lnTo>
                    <a:pt x="799" y="124"/>
                  </a:lnTo>
                  <a:lnTo>
                    <a:pt x="584" y="247"/>
                  </a:lnTo>
                  <a:lnTo>
                    <a:pt x="369" y="400"/>
                  </a:lnTo>
                  <a:lnTo>
                    <a:pt x="215" y="585"/>
                  </a:lnTo>
                  <a:lnTo>
                    <a:pt x="93" y="800"/>
                  </a:lnTo>
                  <a:lnTo>
                    <a:pt x="31" y="1046"/>
                  </a:lnTo>
                  <a:lnTo>
                    <a:pt x="0" y="1322"/>
                  </a:lnTo>
                  <a:lnTo>
                    <a:pt x="31" y="1568"/>
                  </a:lnTo>
                  <a:lnTo>
                    <a:pt x="93" y="1814"/>
                  </a:lnTo>
                  <a:lnTo>
                    <a:pt x="215" y="2029"/>
                  </a:lnTo>
                  <a:lnTo>
                    <a:pt x="369" y="2244"/>
                  </a:lnTo>
                  <a:lnTo>
                    <a:pt x="584" y="2398"/>
                  </a:lnTo>
                  <a:lnTo>
                    <a:pt x="799" y="2520"/>
                  </a:lnTo>
                  <a:lnTo>
                    <a:pt x="1045" y="2582"/>
                  </a:lnTo>
                  <a:lnTo>
                    <a:pt x="1291" y="2613"/>
                  </a:lnTo>
                  <a:lnTo>
                    <a:pt x="1567" y="2582"/>
                  </a:lnTo>
                  <a:lnTo>
                    <a:pt x="1813" y="2520"/>
                  </a:lnTo>
                  <a:lnTo>
                    <a:pt x="2028" y="2398"/>
                  </a:lnTo>
                  <a:lnTo>
                    <a:pt x="2213" y="2244"/>
                  </a:lnTo>
                  <a:lnTo>
                    <a:pt x="2366" y="2029"/>
                  </a:lnTo>
                  <a:lnTo>
                    <a:pt x="2489" y="1814"/>
                  </a:lnTo>
                  <a:lnTo>
                    <a:pt x="2581" y="1568"/>
                  </a:lnTo>
                  <a:lnTo>
                    <a:pt x="2612" y="1322"/>
                  </a:lnTo>
                  <a:lnTo>
                    <a:pt x="2581" y="1046"/>
                  </a:lnTo>
                  <a:lnTo>
                    <a:pt x="2489" y="800"/>
                  </a:lnTo>
                  <a:lnTo>
                    <a:pt x="2366" y="585"/>
                  </a:lnTo>
                  <a:lnTo>
                    <a:pt x="2213" y="400"/>
                  </a:lnTo>
                  <a:lnTo>
                    <a:pt x="2028" y="247"/>
                  </a:lnTo>
                  <a:lnTo>
                    <a:pt x="1813" y="124"/>
                  </a:lnTo>
                  <a:lnTo>
                    <a:pt x="1567" y="32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8" name="Google Shape;2085;p47">
              <a:extLst>
                <a:ext uri="{FF2B5EF4-FFF2-40B4-BE49-F238E27FC236}">
                  <a16:creationId xmlns:a16="http://schemas.microsoft.com/office/drawing/2014/main" id="{09786FD5-E805-D6B3-DCCA-8899BF15FDBA}"/>
                </a:ext>
              </a:extLst>
            </p:cNvPr>
            <p:cNvSpPr/>
            <p:nvPr/>
          </p:nvSpPr>
          <p:spPr>
            <a:xfrm>
              <a:off x="4133463" y="3480051"/>
              <a:ext cx="274169" cy="274169"/>
            </a:xfrm>
            <a:custGeom>
              <a:avLst/>
              <a:gdLst/>
              <a:ahLst/>
              <a:cxnLst/>
              <a:rect l="l" t="t" r="r" b="b"/>
              <a:pathLst>
                <a:path w="2613" h="2613" fill="none" extrusionOk="0">
                  <a:moveTo>
                    <a:pt x="2612" y="1322"/>
                  </a:moveTo>
                  <a:lnTo>
                    <a:pt x="2612" y="1322"/>
                  </a:lnTo>
                  <a:lnTo>
                    <a:pt x="2581" y="1568"/>
                  </a:lnTo>
                  <a:lnTo>
                    <a:pt x="2489" y="1814"/>
                  </a:lnTo>
                  <a:lnTo>
                    <a:pt x="2366" y="2029"/>
                  </a:lnTo>
                  <a:lnTo>
                    <a:pt x="2213" y="2244"/>
                  </a:lnTo>
                  <a:lnTo>
                    <a:pt x="2028" y="2398"/>
                  </a:lnTo>
                  <a:lnTo>
                    <a:pt x="1813" y="2520"/>
                  </a:lnTo>
                  <a:lnTo>
                    <a:pt x="1567" y="2582"/>
                  </a:lnTo>
                  <a:lnTo>
                    <a:pt x="1291" y="2613"/>
                  </a:lnTo>
                  <a:lnTo>
                    <a:pt x="1291" y="2613"/>
                  </a:lnTo>
                  <a:lnTo>
                    <a:pt x="1045" y="2582"/>
                  </a:lnTo>
                  <a:lnTo>
                    <a:pt x="799" y="2520"/>
                  </a:lnTo>
                  <a:lnTo>
                    <a:pt x="584" y="2398"/>
                  </a:lnTo>
                  <a:lnTo>
                    <a:pt x="369" y="2244"/>
                  </a:lnTo>
                  <a:lnTo>
                    <a:pt x="215" y="2029"/>
                  </a:lnTo>
                  <a:lnTo>
                    <a:pt x="93" y="1814"/>
                  </a:lnTo>
                  <a:lnTo>
                    <a:pt x="31" y="1568"/>
                  </a:lnTo>
                  <a:lnTo>
                    <a:pt x="0" y="1322"/>
                  </a:lnTo>
                  <a:lnTo>
                    <a:pt x="0" y="1322"/>
                  </a:lnTo>
                  <a:lnTo>
                    <a:pt x="31" y="1046"/>
                  </a:lnTo>
                  <a:lnTo>
                    <a:pt x="93" y="800"/>
                  </a:lnTo>
                  <a:lnTo>
                    <a:pt x="215" y="585"/>
                  </a:lnTo>
                  <a:lnTo>
                    <a:pt x="369" y="400"/>
                  </a:lnTo>
                  <a:lnTo>
                    <a:pt x="584" y="247"/>
                  </a:lnTo>
                  <a:lnTo>
                    <a:pt x="799" y="124"/>
                  </a:lnTo>
                  <a:lnTo>
                    <a:pt x="1045" y="32"/>
                  </a:lnTo>
                  <a:lnTo>
                    <a:pt x="1291" y="1"/>
                  </a:lnTo>
                  <a:lnTo>
                    <a:pt x="1291" y="1"/>
                  </a:lnTo>
                  <a:lnTo>
                    <a:pt x="1567" y="32"/>
                  </a:lnTo>
                  <a:lnTo>
                    <a:pt x="1813" y="124"/>
                  </a:lnTo>
                  <a:lnTo>
                    <a:pt x="2028" y="247"/>
                  </a:lnTo>
                  <a:lnTo>
                    <a:pt x="2213" y="400"/>
                  </a:lnTo>
                  <a:lnTo>
                    <a:pt x="2366" y="585"/>
                  </a:lnTo>
                  <a:lnTo>
                    <a:pt x="2489" y="800"/>
                  </a:lnTo>
                  <a:lnTo>
                    <a:pt x="2581" y="1046"/>
                  </a:lnTo>
                  <a:lnTo>
                    <a:pt x="2612" y="13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9" name="Google Shape;2086;p47">
              <a:extLst>
                <a:ext uri="{FF2B5EF4-FFF2-40B4-BE49-F238E27FC236}">
                  <a16:creationId xmlns:a16="http://schemas.microsoft.com/office/drawing/2014/main" id="{185C23CB-A1DB-47AF-7757-DABC68F7FC4A}"/>
                </a:ext>
              </a:extLst>
            </p:cNvPr>
            <p:cNvSpPr/>
            <p:nvPr/>
          </p:nvSpPr>
          <p:spPr>
            <a:xfrm>
              <a:off x="4352653" y="3502610"/>
              <a:ext cx="174175" cy="171028"/>
            </a:xfrm>
            <a:custGeom>
              <a:avLst/>
              <a:gdLst/>
              <a:ahLst/>
              <a:cxnLst/>
              <a:rect l="l" t="t" r="r" b="b"/>
              <a:pathLst>
                <a:path w="1660" h="1630" extrusionOk="0">
                  <a:moveTo>
                    <a:pt x="830" y="1"/>
                  </a:moveTo>
                  <a:lnTo>
                    <a:pt x="646" y="32"/>
                  </a:lnTo>
                  <a:lnTo>
                    <a:pt x="492" y="62"/>
                  </a:lnTo>
                  <a:lnTo>
                    <a:pt x="369" y="155"/>
                  </a:lnTo>
                  <a:lnTo>
                    <a:pt x="247" y="247"/>
                  </a:lnTo>
                  <a:lnTo>
                    <a:pt x="154" y="370"/>
                  </a:lnTo>
                  <a:lnTo>
                    <a:pt x="62" y="493"/>
                  </a:lnTo>
                  <a:lnTo>
                    <a:pt x="31" y="646"/>
                  </a:lnTo>
                  <a:lnTo>
                    <a:pt x="1" y="831"/>
                  </a:lnTo>
                  <a:lnTo>
                    <a:pt x="31" y="984"/>
                  </a:lnTo>
                  <a:lnTo>
                    <a:pt x="62" y="1138"/>
                  </a:lnTo>
                  <a:lnTo>
                    <a:pt x="154" y="1291"/>
                  </a:lnTo>
                  <a:lnTo>
                    <a:pt x="247" y="1414"/>
                  </a:lnTo>
                  <a:lnTo>
                    <a:pt x="369" y="1507"/>
                  </a:lnTo>
                  <a:lnTo>
                    <a:pt x="492" y="1568"/>
                  </a:lnTo>
                  <a:lnTo>
                    <a:pt x="646" y="1629"/>
                  </a:lnTo>
                  <a:lnTo>
                    <a:pt x="984" y="1629"/>
                  </a:lnTo>
                  <a:lnTo>
                    <a:pt x="1138" y="1568"/>
                  </a:lnTo>
                  <a:lnTo>
                    <a:pt x="1291" y="1507"/>
                  </a:lnTo>
                  <a:lnTo>
                    <a:pt x="1414" y="1414"/>
                  </a:lnTo>
                  <a:lnTo>
                    <a:pt x="1506" y="1291"/>
                  </a:lnTo>
                  <a:lnTo>
                    <a:pt x="1568" y="1138"/>
                  </a:lnTo>
                  <a:lnTo>
                    <a:pt x="1629" y="984"/>
                  </a:lnTo>
                  <a:lnTo>
                    <a:pt x="1660" y="831"/>
                  </a:lnTo>
                  <a:lnTo>
                    <a:pt x="1629" y="646"/>
                  </a:lnTo>
                  <a:lnTo>
                    <a:pt x="1568" y="493"/>
                  </a:lnTo>
                  <a:lnTo>
                    <a:pt x="1506" y="370"/>
                  </a:lnTo>
                  <a:lnTo>
                    <a:pt x="1414" y="247"/>
                  </a:lnTo>
                  <a:lnTo>
                    <a:pt x="1291" y="155"/>
                  </a:lnTo>
                  <a:lnTo>
                    <a:pt x="1138" y="62"/>
                  </a:lnTo>
                  <a:lnTo>
                    <a:pt x="984" y="32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0" name="Google Shape;2087;p47">
              <a:extLst>
                <a:ext uri="{FF2B5EF4-FFF2-40B4-BE49-F238E27FC236}">
                  <a16:creationId xmlns:a16="http://schemas.microsoft.com/office/drawing/2014/main" id="{66C176BC-762F-D7D1-0E7A-F352A196E905}"/>
                </a:ext>
              </a:extLst>
            </p:cNvPr>
            <p:cNvSpPr/>
            <p:nvPr/>
          </p:nvSpPr>
          <p:spPr>
            <a:xfrm>
              <a:off x="4352653" y="3502610"/>
              <a:ext cx="174175" cy="171028"/>
            </a:xfrm>
            <a:custGeom>
              <a:avLst/>
              <a:gdLst/>
              <a:ahLst/>
              <a:cxnLst/>
              <a:rect l="l" t="t" r="r" b="b"/>
              <a:pathLst>
                <a:path w="1660" h="1630" fill="none" extrusionOk="0">
                  <a:moveTo>
                    <a:pt x="1660" y="831"/>
                  </a:moveTo>
                  <a:lnTo>
                    <a:pt x="1660" y="831"/>
                  </a:lnTo>
                  <a:lnTo>
                    <a:pt x="1629" y="984"/>
                  </a:lnTo>
                  <a:lnTo>
                    <a:pt x="1568" y="1138"/>
                  </a:lnTo>
                  <a:lnTo>
                    <a:pt x="1506" y="1291"/>
                  </a:lnTo>
                  <a:lnTo>
                    <a:pt x="1414" y="1414"/>
                  </a:lnTo>
                  <a:lnTo>
                    <a:pt x="1291" y="1507"/>
                  </a:lnTo>
                  <a:lnTo>
                    <a:pt x="1138" y="1568"/>
                  </a:lnTo>
                  <a:lnTo>
                    <a:pt x="984" y="1629"/>
                  </a:lnTo>
                  <a:lnTo>
                    <a:pt x="830" y="1629"/>
                  </a:lnTo>
                  <a:lnTo>
                    <a:pt x="830" y="1629"/>
                  </a:lnTo>
                  <a:lnTo>
                    <a:pt x="646" y="1629"/>
                  </a:lnTo>
                  <a:lnTo>
                    <a:pt x="492" y="1568"/>
                  </a:lnTo>
                  <a:lnTo>
                    <a:pt x="369" y="1507"/>
                  </a:lnTo>
                  <a:lnTo>
                    <a:pt x="247" y="1414"/>
                  </a:lnTo>
                  <a:lnTo>
                    <a:pt x="154" y="1291"/>
                  </a:lnTo>
                  <a:lnTo>
                    <a:pt x="62" y="1138"/>
                  </a:lnTo>
                  <a:lnTo>
                    <a:pt x="31" y="984"/>
                  </a:lnTo>
                  <a:lnTo>
                    <a:pt x="1" y="831"/>
                  </a:lnTo>
                  <a:lnTo>
                    <a:pt x="1" y="831"/>
                  </a:lnTo>
                  <a:lnTo>
                    <a:pt x="31" y="646"/>
                  </a:lnTo>
                  <a:lnTo>
                    <a:pt x="62" y="493"/>
                  </a:lnTo>
                  <a:lnTo>
                    <a:pt x="154" y="370"/>
                  </a:lnTo>
                  <a:lnTo>
                    <a:pt x="247" y="247"/>
                  </a:lnTo>
                  <a:lnTo>
                    <a:pt x="369" y="155"/>
                  </a:lnTo>
                  <a:lnTo>
                    <a:pt x="492" y="62"/>
                  </a:lnTo>
                  <a:lnTo>
                    <a:pt x="646" y="32"/>
                  </a:lnTo>
                  <a:lnTo>
                    <a:pt x="830" y="1"/>
                  </a:lnTo>
                  <a:lnTo>
                    <a:pt x="830" y="1"/>
                  </a:lnTo>
                  <a:lnTo>
                    <a:pt x="984" y="32"/>
                  </a:lnTo>
                  <a:lnTo>
                    <a:pt x="1138" y="62"/>
                  </a:lnTo>
                  <a:lnTo>
                    <a:pt x="1291" y="155"/>
                  </a:lnTo>
                  <a:lnTo>
                    <a:pt x="1414" y="247"/>
                  </a:lnTo>
                  <a:lnTo>
                    <a:pt x="1506" y="370"/>
                  </a:lnTo>
                  <a:lnTo>
                    <a:pt x="1568" y="493"/>
                  </a:lnTo>
                  <a:lnTo>
                    <a:pt x="1629" y="646"/>
                  </a:lnTo>
                  <a:lnTo>
                    <a:pt x="1660" y="8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1" name="Google Shape;2088;p47">
              <a:extLst>
                <a:ext uri="{FF2B5EF4-FFF2-40B4-BE49-F238E27FC236}">
                  <a16:creationId xmlns:a16="http://schemas.microsoft.com/office/drawing/2014/main" id="{DAFDB7A3-9958-0BE6-1920-E495E812A577}"/>
                </a:ext>
              </a:extLst>
            </p:cNvPr>
            <p:cNvSpPr/>
            <p:nvPr/>
          </p:nvSpPr>
          <p:spPr>
            <a:xfrm>
              <a:off x="4681491" y="3367256"/>
              <a:ext cx="335445" cy="335340"/>
            </a:xfrm>
            <a:custGeom>
              <a:avLst/>
              <a:gdLst/>
              <a:ahLst/>
              <a:cxnLst/>
              <a:rect l="l" t="t" r="r" b="b"/>
              <a:pathLst>
                <a:path w="3197" h="3196" extrusionOk="0">
                  <a:moveTo>
                    <a:pt x="1599" y="0"/>
                  </a:moveTo>
                  <a:lnTo>
                    <a:pt x="1261" y="31"/>
                  </a:lnTo>
                  <a:lnTo>
                    <a:pt x="984" y="123"/>
                  </a:lnTo>
                  <a:lnTo>
                    <a:pt x="707" y="277"/>
                  </a:lnTo>
                  <a:lnTo>
                    <a:pt x="462" y="461"/>
                  </a:lnTo>
                  <a:lnTo>
                    <a:pt x="277" y="707"/>
                  </a:lnTo>
                  <a:lnTo>
                    <a:pt x="124" y="984"/>
                  </a:lnTo>
                  <a:lnTo>
                    <a:pt x="31" y="1291"/>
                  </a:lnTo>
                  <a:lnTo>
                    <a:pt x="1" y="1598"/>
                  </a:lnTo>
                  <a:lnTo>
                    <a:pt x="31" y="1936"/>
                  </a:lnTo>
                  <a:lnTo>
                    <a:pt x="124" y="2213"/>
                  </a:lnTo>
                  <a:lnTo>
                    <a:pt x="277" y="2489"/>
                  </a:lnTo>
                  <a:lnTo>
                    <a:pt x="462" y="2735"/>
                  </a:lnTo>
                  <a:lnTo>
                    <a:pt x="707" y="2919"/>
                  </a:lnTo>
                  <a:lnTo>
                    <a:pt x="984" y="3073"/>
                  </a:lnTo>
                  <a:lnTo>
                    <a:pt x="1261" y="3165"/>
                  </a:lnTo>
                  <a:lnTo>
                    <a:pt x="1599" y="3196"/>
                  </a:lnTo>
                  <a:lnTo>
                    <a:pt x="1906" y="3165"/>
                  </a:lnTo>
                  <a:lnTo>
                    <a:pt x="2213" y="3073"/>
                  </a:lnTo>
                  <a:lnTo>
                    <a:pt x="2490" y="2919"/>
                  </a:lnTo>
                  <a:lnTo>
                    <a:pt x="2705" y="2735"/>
                  </a:lnTo>
                  <a:lnTo>
                    <a:pt x="2920" y="2489"/>
                  </a:lnTo>
                  <a:lnTo>
                    <a:pt x="3073" y="2213"/>
                  </a:lnTo>
                  <a:lnTo>
                    <a:pt x="3166" y="1936"/>
                  </a:lnTo>
                  <a:lnTo>
                    <a:pt x="3196" y="1598"/>
                  </a:lnTo>
                  <a:lnTo>
                    <a:pt x="3166" y="1291"/>
                  </a:lnTo>
                  <a:lnTo>
                    <a:pt x="3073" y="984"/>
                  </a:lnTo>
                  <a:lnTo>
                    <a:pt x="2920" y="707"/>
                  </a:lnTo>
                  <a:lnTo>
                    <a:pt x="2705" y="461"/>
                  </a:lnTo>
                  <a:lnTo>
                    <a:pt x="2490" y="277"/>
                  </a:lnTo>
                  <a:lnTo>
                    <a:pt x="2213" y="123"/>
                  </a:lnTo>
                  <a:lnTo>
                    <a:pt x="1906" y="3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2" name="Google Shape;2089;p47">
              <a:extLst>
                <a:ext uri="{FF2B5EF4-FFF2-40B4-BE49-F238E27FC236}">
                  <a16:creationId xmlns:a16="http://schemas.microsoft.com/office/drawing/2014/main" id="{F5BB5BC7-2D74-7AE8-AB87-D2A703B4C92B}"/>
                </a:ext>
              </a:extLst>
            </p:cNvPr>
            <p:cNvSpPr/>
            <p:nvPr/>
          </p:nvSpPr>
          <p:spPr>
            <a:xfrm>
              <a:off x="4681491" y="3367256"/>
              <a:ext cx="335445" cy="335340"/>
            </a:xfrm>
            <a:custGeom>
              <a:avLst/>
              <a:gdLst/>
              <a:ahLst/>
              <a:cxnLst/>
              <a:rect l="l" t="t" r="r" b="b"/>
              <a:pathLst>
                <a:path w="3197" h="3196" fill="none" extrusionOk="0">
                  <a:moveTo>
                    <a:pt x="3196" y="1598"/>
                  </a:moveTo>
                  <a:lnTo>
                    <a:pt x="3196" y="1598"/>
                  </a:lnTo>
                  <a:lnTo>
                    <a:pt x="3166" y="1936"/>
                  </a:lnTo>
                  <a:lnTo>
                    <a:pt x="3073" y="2213"/>
                  </a:lnTo>
                  <a:lnTo>
                    <a:pt x="2920" y="2489"/>
                  </a:lnTo>
                  <a:lnTo>
                    <a:pt x="2705" y="2735"/>
                  </a:lnTo>
                  <a:lnTo>
                    <a:pt x="2490" y="2919"/>
                  </a:lnTo>
                  <a:lnTo>
                    <a:pt x="2213" y="3073"/>
                  </a:lnTo>
                  <a:lnTo>
                    <a:pt x="1906" y="3165"/>
                  </a:lnTo>
                  <a:lnTo>
                    <a:pt x="1599" y="3196"/>
                  </a:lnTo>
                  <a:lnTo>
                    <a:pt x="1599" y="3196"/>
                  </a:lnTo>
                  <a:lnTo>
                    <a:pt x="1261" y="3165"/>
                  </a:lnTo>
                  <a:lnTo>
                    <a:pt x="984" y="3073"/>
                  </a:lnTo>
                  <a:lnTo>
                    <a:pt x="707" y="2919"/>
                  </a:lnTo>
                  <a:lnTo>
                    <a:pt x="462" y="2735"/>
                  </a:lnTo>
                  <a:lnTo>
                    <a:pt x="277" y="2489"/>
                  </a:lnTo>
                  <a:lnTo>
                    <a:pt x="124" y="2213"/>
                  </a:lnTo>
                  <a:lnTo>
                    <a:pt x="31" y="1936"/>
                  </a:lnTo>
                  <a:lnTo>
                    <a:pt x="1" y="1598"/>
                  </a:lnTo>
                  <a:lnTo>
                    <a:pt x="1" y="1598"/>
                  </a:lnTo>
                  <a:lnTo>
                    <a:pt x="31" y="1291"/>
                  </a:lnTo>
                  <a:lnTo>
                    <a:pt x="124" y="984"/>
                  </a:lnTo>
                  <a:lnTo>
                    <a:pt x="277" y="707"/>
                  </a:lnTo>
                  <a:lnTo>
                    <a:pt x="462" y="461"/>
                  </a:lnTo>
                  <a:lnTo>
                    <a:pt x="707" y="277"/>
                  </a:lnTo>
                  <a:lnTo>
                    <a:pt x="984" y="123"/>
                  </a:lnTo>
                  <a:lnTo>
                    <a:pt x="1261" y="31"/>
                  </a:lnTo>
                  <a:lnTo>
                    <a:pt x="1599" y="0"/>
                  </a:lnTo>
                  <a:lnTo>
                    <a:pt x="1599" y="0"/>
                  </a:lnTo>
                  <a:lnTo>
                    <a:pt x="1906" y="31"/>
                  </a:lnTo>
                  <a:lnTo>
                    <a:pt x="2213" y="123"/>
                  </a:lnTo>
                  <a:lnTo>
                    <a:pt x="2490" y="277"/>
                  </a:lnTo>
                  <a:lnTo>
                    <a:pt x="2705" y="461"/>
                  </a:lnTo>
                  <a:lnTo>
                    <a:pt x="2920" y="707"/>
                  </a:lnTo>
                  <a:lnTo>
                    <a:pt x="3073" y="984"/>
                  </a:lnTo>
                  <a:lnTo>
                    <a:pt x="3166" y="1291"/>
                  </a:lnTo>
                  <a:lnTo>
                    <a:pt x="3196" y="15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3" name="Google Shape;2090;p47">
              <a:extLst>
                <a:ext uri="{FF2B5EF4-FFF2-40B4-BE49-F238E27FC236}">
                  <a16:creationId xmlns:a16="http://schemas.microsoft.com/office/drawing/2014/main" id="{F6448395-3C2B-EF75-D67E-D9CCBFF64A7C}"/>
                </a:ext>
              </a:extLst>
            </p:cNvPr>
            <p:cNvSpPr/>
            <p:nvPr/>
          </p:nvSpPr>
          <p:spPr>
            <a:xfrm>
              <a:off x="4949157" y="3454344"/>
              <a:ext cx="335340" cy="335340"/>
            </a:xfrm>
            <a:custGeom>
              <a:avLst/>
              <a:gdLst/>
              <a:ahLst/>
              <a:cxnLst/>
              <a:rect l="l" t="t" r="r" b="b"/>
              <a:pathLst>
                <a:path w="3196" h="3196" extrusionOk="0">
                  <a:moveTo>
                    <a:pt x="1598" y="0"/>
                  </a:moveTo>
                  <a:lnTo>
                    <a:pt x="1290" y="31"/>
                  </a:lnTo>
                  <a:lnTo>
                    <a:pt x="983" y="123"/>
                  </a:lnTo>
                  <a:lnTo>
                    <a:pt x="707" y="277"/>
                  </a:lnTo>
                  <a:lnTo>
                    <a:pt x="492" y="492"/>
                  </a:lnTo>
                  <a:lnTo>
                    <a:pt x="277" y="707"/>
                  </a:lnTo>
                  <a:lnTo>
                    <a:pt x="154" y="983"/>
                  </a:lnTo>
                  <a:lnTo>
                    <a:pt x="31" y="1291"/>
                  </a:lnTo>
                  <a:lnTo>
                    <a:pt x="0" y="1598"/>
                  </a:lnTo>
                  <a:lnTo>
                    <a:pt x="31" y="1936"/>
                  </a:lnTo>
                  <a:lnTo>
                    <a:pt x="154" y="2212"/>
                  </a:lnTo>
                  <a:lnTo>
                    <a:pt x="277" y="2489"/>
                  </a:lnTo>
                  <a:lnTo>
                    <a:pt x="492" y="2735"/>
                  </a:lnTo>
                  <a:lnTo>
                    <a:pt x="707" y="2919"/>
                  </a:lnTo>
                  <a:lnTo>
                    <a:pt x="983" y="3073"/>
                  </a:lnTo>
                  <a:lnTo>
                    <a:pt x="1290" y="3165"/>
                  </a:lnTo>
                  <a:lnTo>
                    <a:pt x="1598" y="3196"/>
                  </a:lnTo>
                  <a:lnTo>
                    <a:pt x="1936" y="3165"/>
                  </a:lnTo>
                  <a:lnTo>
                    <a:pt x="2212" y="3073"/>
                  </a:lnTo>
                  <a:lnTo>
                    <a:pt x="2489" y="2919"/>
                  </a:lnTo>
                  <a:lnTo>
                    <a:pt x="2735" y="2735"/>
                  </a:lnTo>
                  <a:lnTo>
                    <a:pt x="2919" y="2489"/>
                  </a:lnTo>
                  <a:lnTo>
                    <a:pt x="3073" y="2212"/>
                  </a:lnTo>
                  <a:lnTo>
                    <a:pt x="3165" y="1936"/>
                  </a:lnTo>
                  <a:lnTo>
                    <a:pt x="3195" y="1598"/>
                  </a:lnTo>
                  <a:lnTo>
                    <a:pt x="3165" y="1291"/>
                  </a:lnTo>
                  <a:lnTo>
                    <a:pt x="3073" y="983"/>
                  </a:lnTo>
                  <a:lnTo>
                    <a:pt x="2919" y="707"/>
                  </a:lnTo>
                  <a:lnTo>
                    <a:pt x="2735" y="492"/>
                  </a:lnTo>
                  <a:lnTo>
                    <a:pt x="2489" y="277"/>
                  </a:lnTo>
                  <a:lnTo>
                    <a:pt x="2212" y="123"/>
                  </a:lnTo>
                  <a:lnTo>
                    <a:pt x="1936" y="31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4" name="Google Shape;2091;p47">
              <a:extLst>
                <a:ext uri="{FF2B5EF4-FFF2-40B4-BE49-F238E27FC236}">
                  <a16:creationId xmlns:a16="http://schemas.microsoft.com/office/drawing/2014/main" id="{A54D04FE-975A-CD83-37EC-5BA3D6B698C0}"/>
                </a:ext>
              </a:extLst>
            </p:cNvPr>
            <p:cNvSpPr/>
            <p:nvPr/>
          </p:nvSpPr>
          <p:spPr>
            <a:xfrm>
              <a:off x="4949157" y="3454344"/>
              <a:ext cx="335340" cy="335340"/>
            </a:xfrm>
            <a:custGeom>
              <a:avLst/>
              <a:gdLst/>
              <a:ahLst/>
              <a:cxnLst/>
              <a:rect l="l" t="t" r="r" b="b"/>
              <a:pathLst>
                <a:path w="3196" h="3196" fill="none" extrusionOk="0">
                  <a:moveTo>
                    <a:pt x="3195" y="1598"/>
                  </a:moveTo>
                  <a:lnTo>
                    <a:pt x="3195" y="1598"/>
                  </a:lnTo>
                  <a:lnTo>
                    <a:pt x="3165" y="1936"/>
                  </a:lnTo>
                  <a:lnTo>
                    <a:pt x="3073" y="2212"/>
                  </a:lnTo>
                  <a:lnTo>
                    <a:pt x="2919" y="2489"/>
                  </a:lnTo>
                  <a:lnTo>
                    <a:pt x="2735" y="2735"/>
                  </a:lnTo>
                  <a:lnTo>
                    <a:pt x="2489" y="2919"/>
                  </a:lnTo>
                  <a:lnTo>
                    <a:pt x="2212" y="3073"/>
                  </a:lnTo>
                  <a:lnTo>
                    <a:pt x="1936" y="3165"/>
                  </a:lnTo>
                  <a:lnTo>
                    <a:pt x="1598" y="3196"/>
                  </a:lnTo>
                  <a:lnTo>
                    <a:pt x="1598" y="3196"/>
                  </a:lnTo>
                  <a:lnTo>
                    <a:pt x="1290" y="3165"/>
                  </a:lnTo>
                  <a:lnTo>
                    <a:pt x="983" y="3073"/>
                  </a:lnTo>
                  <a:lnTo>
                    <a:pt x="707" y="2919"/>
                  </a:lnTo>
                  <a:lnTo>
                    <a:pt x="492" y="2735"/>
                  </a:lnTo>
                  <a:lnTo>
                    <a:pt x="277" y="2489"/>
                  </a:lnTo>
                  <a:lnTo>
                    <a:pt x="154" y="2212"/>
                  </a:lnTo>
                  <a:lnTo>
                    <a:pt x="31" y="1936"/>
                  </a:lnTo>
                  <a:lnTo>
                    <a:pt x="0" y="1598"/>
                  </a:lnTo>
                  <a:lnTo>
                    <a:pt x="0" y="1598"/>
                  </a:lnTo>
                  <a:lnTo>
                    <a:pt x="31" y="1291"/>
                  </a:lnTo>
                  <a:lnTo>
                    <a:pt x="154" y="983"/>
                  </a:lnTo>
                  <a:lnTo>
                    <a:pt x="277" y="707"/>
                  </a:lnTo>
                  <a:lnTo>
                    <a:pt x="492" y="492"/>
                  </a:lnTo>
                  <a:lnTo>
                    <a:pt x="707" y="277"/>
                  </a:lnTo>
                  <a:lnTo>
                    <a:pt x="983" y="123"/>
                  </a:lnTo>
                  <a:lnTo>
                    <a:pt x="1290" y="31"/>
                  </a:lnTo>
                  <a:lnTo>
                    <a:pt x="1598" y="0"/>
                  </a:lnTo>
                  <a:lnTo>
                    <a:pt x="1598" y="0"/>
                  </a:lnTo>
                  <a:lnTo>
                    <a:pt x="1936" y="31"/>
                  </a:lnTo>
                  <a:lnTo>
                    <a:pt x="2212" y="123"/>
                  </a:lnTo>
                  <a:lnTo>
                    <a:pt x="2489" y="277"/>
                  </a:lnTo>
                  <a:lnTo>
                    <a:pt x="2735" y="492"/>
                  </a:lnTo>
                  <a:lnTo>
                    <a:pt x="2919" y="707"/>
                  </a:lnTo>
                  <a:lnTo>
                    <a:pt x="3073" y="983"/>
                  </a:lnTo>
                  <a:lnTo>
                    <a:pt x="3165" y="1291"/>
                  </a:lnTo>
                  <a:lnTo>
                    <a:pt x="3195" y="15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5" name="Google Shape;2092;p47">
              <a:extLst>
                <a:ext uri="{FF2B5EF4-FFF2-40B4-BE49-F238E27FC236}">
                  <a16:creationId xmlns:a16="http://schemas.microsoft.com/office/drawing/2014/main" id="{02416ABA-2700-4867-341F-C13236B1CCAD}"/>
                </a:ext>
              </a:extLst>
            </p:cNvPr>
            <p:cNvSpPr/>
            <p:nvPr/>
          </p:nvSpPr>
          <p:spPr>
            <a:xfrm>
              <a:off x="5229623" y="3335044"/>
              <a:ext cx="361152" cy="357899"/>
            </a:xfrm>
            <a:custGeom>
              <a:avLst/>
              <a:gdLst/>
              <a:ahLst/>
              <a:cxnLst/>
              <a:rect l="l" t="t" r="r" b="b"/>
              <a:pathLst>
                <a:path w="3442" h="3411" extrusionOk="0">
                  <a:moveTo>
                    <a:pt x="1721" y="0"/>
                  </a:moveTo>
                  <a:lnTo>
                    <a:pt x="1383" y="31"/>
                  </a:lnTo>
                  <a:lnTo>
                    <a:pt x="1045" y="123"/>
                  </a:lnTo>
                  <a:lnTo>
                    <a:pt x="768" y="277"/>
                  </a:lnTo>
                  <a:lnTo>
                    <a:pt x="492" y="492"/>
                  </a:lnTo>
                  <a:lnTo>
                    <a:pt x="307" y="738"/>
                  </a:lnTo>
                  <a:lnTo>
                    <a:pt x="123" y="1045"/>
                  </a:lnTo>
                  <a:lnTo>
                    <a:pt x="31" y="1352"/>
                  </a:lnTo>
                  <a:lnTo>
                    <a:pt x="0" y="1721"/>
                  </a:lnTo>
                  <a:lnTo>
                    <a:pt x="31" y="2059"/>
                  </a:lnTo>
                  <a:lnTo>
                    <a:pt x="123" y="2366"/>
                  </a:lnTo>
                  <a:lnTo>
                    <a:pt x="307" y="2673"/>
                  </a:lnTo>
                  <a:lnTo>
                    <a:pt x="492" y="2919"/>
                  </a:lnTo>
                  <a:lnTo>
                    <a:pt x="768" y="3134"/>
                  </a:lnTo>
                  <a:lnTo>
                    <a:pt x="1045" y="3288"/>
                  </a:lnTo>
                  <a:lnTo>
                    <a:pt x="1383" y="3380"/>
                  </a:lnTo>
                  <a:lnTo>
                    <a:pt x="1721" y="3411"/>
                  </a:lnTo>
                  <a:lnTo>
                    <a:pt x="2059" y="3380"/>
                  </a:lnTo>
                  <a:lnTo>
                    <a:pt x="2397" y="3288"/>
                  </a:lnTo>
                  <a:lnTo>
                    <a:pt x="2673" y="3134"/>
                  </a:lnTo>
                  <a:lnTo>
                    <a:pt x="2919" y="2919"/>
                  </a:lnTo>
                  <a:lnTo>
                    <a:pt x="3134" y="2673"/>
                  </a:lnTo>
                  <a:lnTo>
                    <a:pt x="3288" y="2366"/>
                  </a:lnTo>
                  <a:lnTo>
                    <a:pt x="3411" y="2059"/>
                  </a:lnTo>
                  <a:lnTo>
                    <a:pt x="3441" y="1721"/>
                  </a:lnTo>
                  <a:lnTo>
                    <a:pt x="3411" y="1352"/>
                  </a:lnTo>
                  <a:lnTo>
                    <a:pt x="3288" y="1045"/>
                  </a:lnTo>
                  <a:lnTo>
                    <a:pt x="3134" y="738"/>
                  </a:lnTo>
                  <a:lnTo>
                    <a:pt x="2919" y="492"/>
                  </a:lnTo>
                  <a:lnTo>
                    <a:pt x="2673" y="277"/>
                  </a:lnTo>
                  <a:lnTo>
                    <a:pt x="2397" y="123"/>
                  </a:lnTo>
                  <a:lnTo>
                    <a:pt x="2059" y="31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6" name="Google Shape;2093;p47">
              <a:extLst>
                <a:ext uri="{FF2B5EF4-FFF2-40B4-BE49-F238E27FC236}">
                  <a16:creationId xmlns:a16="http://schemas.microsoft.com/office/drawing/2014/main" id="{2767A06A-BFAC-C237-7749-06240B99355D}"/>
                </a:ext>
              </a:extLst>
            </p:cNvPr>
            <p:cNvSpPr/>
            <p:nvPr/>
          </p:nvSpPr>
          <p:spPr>
            <a:xfrm>
              <a:off x="5229623" y="3335044"/>
              <a:ext cx="361152" cy="357899"/>
            </a:xfrm>
            <a:custGeom>
              <a:avLst/>
              <a:gdLst/>
              <a:ahLst/>
              <a:cxnLst/>
              <a:rect l="l" t="t" r="r" b="b"/>
              <a:pathLst>
                <a:path w="3442" h="3411" fill="none" extrusionOk="0">
                  <a:moveTo>
                    <a:pt x="3441" y="1721"/>
                  </a:moveTo>
                  <a:lnTo>
                    <a:pt x="3441" y="1721"/>
                  </a:lnTo>
                  <a:lnTo>
                    <a:pt x="3411" y="2059"/>
                  </a:lnTo>
                  <a:lnTo>
                    <a:pt x="3288" y="2366"/>
                  </a:lnTo>
                  <a:lnTo>
                    <a:pt x="3134" y="2673"/>
                  </a:lnTo>
                  <a:lnTo>
                    <a:pt x="2919" y="2919"/>
                  </a:lnTo>
                  <a:lnTo>
                    <a:pt x="2673" y="3134"/>
                  </a:lnTo>
                  <a:lnTo>
                    <a:pt x="2397" y="3288"/>
                  </a:lnTo>
                  <a:lnTo>
                    <a:pt x="2059" y="3380"/>
                  </a:lnTo>
                  <a:lnTo>
                    <a:pt x="1721" y="3411"/>
                  </a:lnTo>
                  <a:lnTo>
                    <a:pt x="1721" y="3411"/>
                  </a:lnTo>
                  <a:lnTo>
                    <a:pt x="1383" y="3380"/>
                  </a:lnTo>
                  <a:lnTo>
                    <a:pt x="1045" y="3288"/>
                  </a:lnTo>
                  <a:lnTo>
                    <a:pt x="768" y="3134"/>
                  </a:lnTo>
                  <a:lnTo>
                    <a:pt x="492" y="2919"/>
                  </a:lnTo>
                  <a:lnTo>
                    <a:pt x="307" y="2673"/>
                  </a:lnTo>
                  <a:lnTo>
                    <a:pt x="123" y="2366"/>
                  </a:lnTo>
                  <a:lnTo>
                    <a:pt x="31" y="2059"/>
                  </a:lnTo>
                  <a:lnTo>
                    <a:pt x="0" y="1721"/>
                  </a:lnTo>
                  <a:lnTo>
                    <a:pt x="0" y="1721"/>
                  </a:lnTo>
                  <a:lnTo>
                    <a:pt x="31" y="1352"/>
                  </a:lnTo>
                  <a:lnTo>
                    <a:pt x="123" y="1045"/>
                  </a:lnTo>
                  <a:lnTo>
                    <a:pt x="307" y="738"/>
                  </a:lnTo>
                  <a:lnTo>
                    <a:pt x="492" y="492"/>
                  </a:lnTo>
                  <a:lnTo>
                    <a:pt x="768" y="277"/>
                  </a:lnTo>
                  <a:lnTo>
                    <a:pt x="1045" y="123"/>
                  </a:lnTo>
                  <a:lnTo>
                    <a:pt x="1383" y="31"/>
                  </a:lnTo>
                  <a:lnTo>
                    <a:pt x="1721" y="0"/>
                  </a:lnTo>
                  <a:lnTo>
                    <a:pt x="1721" y="0"/>
                  </a:lnTo>
                  <a:lnTo>
                    <a:pt x="2059" y="31"/>
                  </a:lnTo>
                  <a:lnTo>
                    <a:pt x="2397" y="123"/>
                  </a:lnTo>
                  <a:lnTo>
                    <a:pt x="2673" y="277"/>
                  </a:lnTo>
                  <a:lnTo>
                    <a:pt x="2919" y="492"/>
                  </a:lnTo>
                  <a:lnTo>
                    <a:pt x="3134" y="738"/>
                  </a:lnTo>
                  <a:lnTo>
                    <a:pt x="3288" y="1045"/>
                  </a:lnTo>
                  <a:lnTo>
                    <a:pt x="3411" y="1352"/>
                  </a:lnTo>
                  <a:lnTo>
                    <a:pt x="3441" y="17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7" name="Google Shape;2094;p47">
              <a:extLst>
                <a:ext uri="{FF2B5EF4-FFF2-40B4-BE49-F238E27FC236}">
                  <a16:creationId xmlns:a16="http://schemas.microsoft.com/office/drawing/2014/main" id="{DD6B4DF0-53DB-E18F-EB64-E71C5A565230}"/>
                </a:ext>
              </a:extLst>
            </p:cNvPr>
            <p:cNvSpPr/>
            <p:nvPr/>
          </p:nvSpPr>
          <p:spPr>
            <a:xfrm>
              <a:off x="5522996" y="3454344"/>
              <a:ext cx="270916" cy="274064"/>
            </a:xfrm>
            <a:custGeom>
              <a:avLst/>
              <a:gdLst/>
              <a:ahLst/>
              <a:cxnLst/>
              <a:rect l="l" t="t" r="r" b="b"/>
              <a:pathLst>
                <a:path w="2582" h="2612" extrusionOk="0">
                  <a:moveTo>
                    <a:pt x="1291" y="0"/>
                  </a:moveTo>
                  <a:lnTo>
                    <a:pt x="1014" y="31"/>
                  </a:lnTo>
                  <a:lnTo>
                    <a:pt x="799" y="123"/>
                  </a:lnTo>
                  <a:lnTo>
                    <a:pt x="553" y="246"/>
                  </a:lnTo>
                  <a:lnTo>
                    <a:pt x="369" y="400"/>
                  </a:lnTo>
                  <a:lnTo>
                    <a:pt x="215" y="584"/>
                  </a:lnTo>
                  <a:lnTo>
                    <a:pt x="92" y="799"/>
                  </a:lnTo>
                  <a:lnTo>
                    <a:pt x="31" y="1045"/>
                  </a:lnTo>
                  <a:lnTo>
                    <a:pt x="0" y="1321"/>
                  </a:lnTo>
                  <a:lnTo>
                    <a:pt x="31" y="1567"/>
                  </a:lnTo>
                  <a:lnTo>
                    <a:pt x="92" y="1813"/>
                  </a:lnTo>
                  <a:lnTo>
                    <a:pt x="215" y="2028"/>
                  </a:lnTo>
                  <a:lnTo>
                    <a:pt x="369" y="2243"/>
                  </a:lnTo>
                  <a:lnTo>
                    <a:pt x="553" y="2397"/>
                  </a:lnTo>
                  <a:lnTo>
                    <a:pt x="799" y="2520"/>
                  </a:lnTo>
                  <a:lnTo>
                    <a:pt x="1014" y="2581"/>
                  </a:lnTo>
                  <a:lnTo>
                    <a:pt x="1291" y="2612"/>
                  </a:lnTo>
                  <a:lnTo>
                    <a:pt x="1536" y="2581"/>
                  </a:lnTo>
                  <a:lnTo>
                    <a:pt x="1782" y="2520"/>
                  </a:lnTo>
                  <a:lnTo>
                    <a:pt x="2028" y="2397"/>
                  </a:lnTo>
                  <a:lnTo>
                    <a:pt x="2212" y="2243"/>
                  </a:lnTo>
                  <a:lnTo>
                    <a:pt x="2366" y="2028"/>
                  </a:lnTo>
                  <a:lnTo>
                    <a:pt x="2489" y="1813"/>
                  </a:lnTo>
                  <a:lnTo>
                    <a:pt x="2550" y="1567"/>
                  </a:lnTo>
                  <a:lnTo>
                    <a:pt x="2581" y="1321"/>
                  </a:lnTo>
                  <a:lnTo>
                    <a:pt x="2550" y="1045"/>
                  </a:lnTo>
                  <a:lnTo>
                    <a:pt x="2489" y="799"/>
                  </a:lnTo>
                  <a:lnTo>
                    <a:pt x="2366" y="584"/>
                  </a:lnTo>
                  <a:lnTo>
                    <a:pt x="2212" y="400"/>
                  </a:lnTo>
                  <a:lnTo>
                    <a:pt x="2028" y="246"/>
                  </a:lnTo>
                  <a:lnTo>
                    <a:pt x="1782" y="123"/>
                  </a:lnTo>
                  <a:lnTo>
                    <a:pt x="1536" y="31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38B34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8" name="Google Shape;2095;p47">
              <a:extLst>
                <a:ext uri="{FF2B5EF4-FFF2-40B4-BE49-F238E27FC236}">
                  <a16:creationId xmlns:a16="http://schemas.microsoft.com/office/drawing/2014/main" id="{FE993511-F422-9901-28D5-75FC8D0ECCAD}"/>
                </a:ext>
              </a:extLst>
            </p:cNvPr>
            <p:cNvSpPr/>
            <p:nvPr/>
          </p:nvSpPr>
          <p:spPr>
            <a:xfrm>
              <a:off x="5522996" y="3454344"/>
              <a:ext cx="270916" cy="274064"/>
            </a:xfrm>
            <a:custGeom>
              <a:avLst/>
              <a:gdLst/>
              <a:ahLst/>
              <a:cxnLst/>
              <a:rect l="l" t="t" r="r" b="b"/>
              <a:pathLst>
                <a:path w="2582" h="2612" fill="none" extrusionOk="0">
                  <a:moveTo>
                    <a:pt x="2581" y="1321"/>
                  </a:moveTo>
                  <a:lnTo>
                    <a:pt x="2581" y="1321"/>
                  </a:lnTo>
                  <a:lnTo>
                    <a:pt x="2550" y="1567"/>
                  </a:lnTo>
                  <a:lnTo>
                    <a:pt x="2489" y="1813"/>
                  </a:lnTo>
                  <a:lnTo>
                    <a:pt x="2366" y="2028"/>
                  </a:lnTo>
                  <a:lnTo>
                    <a:pt x="2212" y="2243"/>
                  </a:lnTo>
                  <a:lnTo>
                    <a:pt x="2028" y="2397"/>
                  </a:lnTo>
                  <a:lnTo>
                    <a:pt x="1782" y="2520"/>
                  </a:lnTo>
                  <a:lnTo>
                    <a:pt x="1536" y="2581"/>
                  </a:lnTo>
                  <a:lnTo>
                    <a:pt x="1291" y="2612"/>
                  </a:lnTo>
                  <a:lnTo>
                    <a:pt x="1291" y="2612"/>
                  </a:lnTo>
                  <a:lnTo>
                    <a:pt x="1014" y="2581"/>
                  </a:lnTo>
                  <a:lnTo>
                    <a:pt x="799" y="2520"/>
                  </a:lnTo>
                  <a:lnTo>
                    <a:pt x="553" y="2397"/>
                  </a:lnTo>
                  <a:lnTo>
                    <a:pt x="369" y="2243"/>
                  </a:lnTo>
                  <a:lnTo>
                    <a:pt x="215" y="2028"/>
                  </a:lnTo>
                  <a:lnTo>
                    <a:pt x="92" y="1813"/>
                  </a:lnTo>
                  <a:lnTo>
                    <a:pt x="31" y="1567"/>
                  </a:lnTo>
                  <a:lnTo>
                    <a:pt x="0" y="1321"/>
                  </a:lnTo>
                  <a:lnTo>
                    <a:pt x="0" y="1321"/>
                  </a:lnTo>
                  <a:lnTo>
                    <a:pt x="31" y="1045"/>
                  </a:lnTo>
                  <a:lnTo>
                    <a:pt x="92" y="799"/>
                  </a:lnTo>
                  <a:lnTo>
                    <a:pt x="215" y="584"/>
                  </a:lnTo>
                  <a:lnTo>
                    <a:pt x="369" y="400"/>
                  </a:lnTo>
                  <a:lnTo>
                    <a:pt x="553" y="246"/>
                  </a:lnTo>
                  <a:lnTo>
                    <a:pt x="799" y="123"/>
                  </a:lnTo>
                  <a:lnTo>
                    <a:pt x="1014" y="31"/>
                  </a:lnTo>
                  <a:lnTo>
                    <a:pt x="1291" y="0"/>
                  </a:lnTo>
                  <a:lnTo>
                    <a:pt x="1291" y="0"/>
                  </a:lnTo>
                  <a:lnTo>
                    <a:pt x="1536" y="31"/>
                  </a:lnTo>
                  <a:lnTo>
                    <a:pt x="1782" y="123"/>
                  </a:lnTo>
                  <a:lnTo>
                    <a:pt x="2028" y="246"/>
                  </a:lnTo>
                  <a:lnTo>
                    <a:pt x="2212" y="400"/>
                  </a:lnTo>
                  <a:lnTo>
                    <a:pt x="2366" y="584"/>
                  </a:lnTo>
                  <a:lnTo>
                    <a:pt x="2489" y="799"/>
                  </a:lnTo>
                  <a:lnTo>
                    <a:pt x="2550" y="1045"/>
                  </a:lnTo>
                  <a:lnTo>
                    <a:pt x="2581" y="13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59" name="Google Shape;2096;p47">
              <a:extLst>
                <a:ext uri="{FF2B5EF4-FFF2-40B4-BE49-F238E27FC236}">
                  <a16:creationId xmlns:a16="http://schemas.microsoft.com/office/drawing/2014/main" id="{1E7EB9E3-D80E-3885-AF23-55F3E80AB048}"/>
                </a:ext>
              </a:extLst>
            </p:cNvPr>
            <p:cNvSpPr/>
            <p:nvPr/>
          </p:nvSpPr>
          <p:spPr>
            <a:xfrm>
              <a:off x="2473200" y="3618752"/>
              <a:ext cx="4197592" cy="251511"/>
            </a:xfrm>
            <a:custGeom>
              <a:avLst/>
              <a:gdLst/>
              <a:ahLst/>
              <a:cxnLst/>
              <a:rect l="l" t="t" r="r" b="b"/>
              <a:pathLst>
                <a:path w="51989" h="2397" extrusionOk="0">
                  <a:moveTo>
                    <a:pt x="1198" y="0"/>
                  </a:moveTo>
                  <a:lnTo>
                    <a:pt x="953" y="31"/>
                  </a:lnTo>
                  <a:lnTo>
                    <a:pt x="738" y="92"/>
                  </a:lnTo>
                  <a:lnTo>
                    <a:pt x="522" y="215"/>
                  </a:lnTo>
                  <a:lnTo>
                    <a:pt x="369" y="369"/>
                  </a:lnTo>
                  <a:lnTo>
                    <a:pt x="215" y="522"/>
                  </a:lnTo>
                  <a:lnTo>
                    <a:pt x="92" y="738"/>
                  </a:lnTo>
                  <a:lnTo>
                    <a:pt x="31" y="953"/>
                  </a:lnTo>
                  <a:lnTo>
                    <a:pt x="0" y="1198"/>
                  </a:lnTo>
                  <a:lnTo>
                    <a:pt x="31" y="1444"/>
                  </a:lnTo>
                  <a:lnTo>
                    <a:pt x="92" y="1659"/>
                  </a:lnTo>
                  <a:lnTo>
                    <a:pt x="215" y="1844"/>
                  </a:lnTo>
                  <a:lnTo>
                    <a:pt x="369" y="2028"/>
                  </a:lnTo>
                  <a:lnTo>
                    <a:pt x="522" y="2182"/>
                  </a:lnTo>
                  <a:lnTo>
                    <a:pt x="738" y="2274"/>
                  </a:lnTo>
                  <a:lnTo>
                    <a:pt x="953" y="2366"/>
                  </a:lnTo>
                  <a:lnTo>
                    <a:pt x="1198" y="2397"/>
                  </a:lnTo>
                  <a:lnTo>
                    <a:pt x="50790" y="2397"/>
                  </a:lnTo>
                  <a:lnTo>
                    <a:pt x="51036" y="2366"/>
                  </a:lnTo>
                  <a:lnTo>
                    <a:pt x="51251" y="2274"/>
                  </a:lnTo>
                  <a:lnTo>
                    <a:pt x="51466" y="2182"/>
                  </a:lnTo>
                  <a:lnTo>
                    <a:pt x="51650" y="2028"/>
                  </a:lnTo>
                  <a:lnTo>
                    <a:pt x="51773" y="1844"/>
                  </a:lnTo>
                  <a:lnTo>
                    <a:pt x="51896" y="1659"/>
                  </a:lnTo>
                  <a:lnTo>
                    <a:pt x="51957" y="1444"/>
                  </a:lnTo>
                  <a:lnTo>
                    <a:pt x="51988" y="1198"/>
                  </a:lnTo>
                  <a:lnTo>
                    <a:pt x="51957" y="953"/>
                  </a:lnTo>
                  <a:lnTo>
                    <a:pt x="51896" y="738"/>
                  </a:lnTo>
                  <a:lnTo>
                    <a:pt x="51773" y="522"/>
                  </a:lnTo>
                  <a:lnTo>
                    <a:pt x="51650" y="369"/>
                  </a:lnTo>
                  <a:lnTo>
                    <a:pt x="51466" y="215"/>
                  </a:lnTo>
                  <a:lnTo>
                    <a:pt x="51251" y="92"/>
                  </a:lnTo>
                  <a:lnTo>
                    <a:pt x="51036" y="31"/>
                  </a:lnTo>
                  <a:lnTo>
                    <a:pt x="50790" y="0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0" name="Google Shape;2097;p47">
              <a:extLst>
                <a:ext uri="{FF2B5EF4-FFF2-40B4-BE49-F238E27FC236}">
                  <a16:creationId xmlns:a16="http://schemas.microsoft.com/office/drawing/2014/main" id="{D678DA2A-66EC-5F70-9089-CCD11B62A29A}"/>
                </a:ext>
              </a:extLst>
            </p:cNvPr>
            <p:cNvSpPr/>
            <p:nvPr/>
          </p:nvSpPr>
          <p:spPr>
            <a:xfrm>
              <a:off x="3875555" y="2880405"/>
              <a:ext cx="225799" cy="422428"/>
            </a:xfrm>
            <a:custGeom>
              <a:avLst/>
              <a:gdLst/>
              <a:ahLst/>
              <a:cxnLst/>
              <a:rect l="l" t="t" r="r" b="b"/>
              <a:pathLst>
                <a:path w="2152" h="4026" extrusionOk="0">
                  <a:moveTo>
                    <a:pt x="1444" y="1"/>
                  </a:moveTo>
                  <a:lnTo>
                    <a:pt x="1106" y="462"/>
                  </a:lnTo>
                  <a:lnTo>
                    <a:pt x="799" y="923"/>
                  </a:lnTo>
                  <a:lnTo>
                    <a:pt x="492" y="1414"/>
                  </a:lnTo>
                  <a:lnTo>
                    <a:pt x="215" y="1906"/>
                  </a:lnTo>
                  <a:lnTo>
                    <a:pt x="0" y="2244"/>
                  </a:lnTo>
                  <a:lnTo>
                    <a:pt x="461" y="2305"/>
                  </a:lnTo>
                  <a:lnTo>
                    <a:pt x="1045" y="2367"/>
                  </a:lnTo>
                  <a:lnTo>
                    <a:pt x="1091" y="2364"/>
                  </a:lnTo>
                  <a:lnTo>
                    <a:pt x="1091" y="2364"/>
                  </a:lnTo>
                  <a:lnTo>
                    <a:pt x="1076" y="2398"/>
                  </a:lnTo>
                  <a:lnTo>
                    <a:pt x="830" y="2920"/>
                  </a:lnTo>
                  <a:lnTo>
                    <a:pt x="615" y="3442"/>
                  </a:lnTo>
                  <a:lnTo>
                    <a:pt x="461" y="4026"/>
                  </a:lnTo>
                  <a:lnTo>
                    <a:pt x="861" y="3596"/>
                  </a:lnTo>
                  <a:lnTo>
                    <a:pt x="1229" y="3135"/>
                  </a:lnTo>
                  <a:lnTo>
                    <a:pt x="1567" y="2674"/>
                  </a:lnTo>
                  <a:lnTo>
                    <a:pt x="1875" y="2182"/>
                  </a:lnTo>
                  <a:lnTo>
                    <a:pt x="2151" y="1752"/>
                  </a:lnTo>
                  <a:lnTo>
                    <a:pt x="1598" y="1722"/>
                  </a:lnTo>
                  <a:lnTo>
                    <a:pt x="1045" y="1691"/>
                  </a:lnTo>
                  <a:lnTo>
                    <a:pt x="890" y="1707"/>
                  </a:lnTo>
                  <a:lnTo>
                    <a:pt x="890" y="1707"/>
                  </a:lnTo>
                  <a:lnTo>
                    <a:pt x="922" y="1629"/>
                  </a:lnTo>
                  <a:lnTo>
                    <a:pt x="1137" y="1076"/>
                  </a:lnTo>
                  <a:lnTo>
                    <a:pt x="1291" y="554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rgbClr val="E6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1" name="Google Shape;2098;p47">
              <a:extLst>
                <a:ext uri="{FF2B5EF4-FFF2-40B4-BE49-F238E27FC236}">
                  <a16:creationId xmlns:a16="http://schemas.microsoft.com/office/drawing/2014/main" id="{4B39D649-0042-EC22-6FF9-82049E71C203}"/>
                </a:ext>
              </a:extLst>
            </p:cNvPr>
            <p:cNvSpPr/>
            <p:nvPr/>
          </p:nvSpPr>
          <p:spPr>
            <a:xfrm>
              <a:off x="3875555" y="2880405"/>
              <a:ext cx="225799" cy="422428"/>
            </a:xfrm>
            <a:custGeom>
              <a:avLst/>
              <a:gdLst/>
              <a:ahLst/>
              <a:cxnLst/>
              <a:rect l="l" t="t" r="r" b="b"/>
              <a:pathLst>
                <a:path w="2152" h="4026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291" y="554"/>
                  </a:lnTo>
                  <a:lnTo>
                    <a:pt x="1291" y="554"/>
                  </a:lnTo>
                  <a:lnTo>
                    <a:pt x="1137" y="1076"/>
                  </a:lnTo>
                  <a:lnTo>
                    <a:pt x="1137" y="1076"/>
                  </a:lnTo>
                  <a:lnTo>
                    <a:pt x="922" y="1629"/>
                  </a:lnTo>
                  <a:lnTo>
                    <a:pt x="922" y="1629"/>
                  </a:lnTo>
                  <a:lnTo>
                    <a:pt x="707" y="2152"/>
                  </a:lnTo>
                  <a:lnTo>
                    <a:pt x="461" y="1752"/>
                  </a:lnTo>
                  <a:lnTo>
                    <a:pt x="461" y="1752"/>
                  </a:lnTo>
                  <a:lnTo>
                    <a:pt x="1045" y="1691"/>
                  </a:lnTo>
                  <a:lnTo>
                    <a:pt x="1598" y="1722"/>
                  </a:lnTo>
                  <a:lnTo>
                    <a:pt x="2151" y="1752"/>
                  </a:lnTo>
                  <a:lnTo>
                    <a:pt x="1875" y="2182"/>
                  </a:lnTo>
                  <a:lnTo>
                    <a:pt x="1875" y="2182"/>
                  </a:lnTo>
                  <a:lnTo>
                    <a:pt x="1567" y="2674"/>
                  </a:lnTo>
                  <a:lnTo>
                    <a:pt x="1229" y="3135"/>
                  </a:lnTo>
                  <a:lnTo>
                    <a:pt x="1229" y="3135"/>
                  </a:lnTo>
                  <a:lnTo>
                    <a:pt x="861" y="3596"/>
                  </a:lnTo>
                  <a:lnTo>
                    <a:pt x="861" y="3596"/>
                  </a:lnTo>
                  <a:lnTo>
                    <a:pt x="461" y="4026"/>
                  </a:lnTo>
                  <a:lnTo>
                    <a:pt x="461" y="4026"/>
                  </a:lnTo>
                  <a:lnTo>
                    <a:pt x="615" y="3442"/>
                  </a:lnTo>
                  <a:lnTo>
                    <a:pt x="615" y="3442"/>
                  </a:lnTo>
                  <a:lnTo>
                    <a:pt x="830" y="2920"/>
                  </a:lnTo>
                  <a:lnTo>
                    <a:pt x="830" y="2920"/>
                  </a:lnTo>
                  <a:lnTo>
                    <a:pt x="1076" y="2398"/>
                  </a:lnTo>
                  <a:lnTo>
                    <a:pt x="1322" y="1875"/>
                  </a:lnTo>
                  <a:lnTo>
                    <a:pt x="1598" y="2336"/>
                  </a:lnTo>
                  <a:lnTo>
                    <a:pt x="1598" y="2336"/>
                  </a:lnTo>
                  <a:lnTo>
                    <a:pt x="1045" y="2367"/>
                  </a:lnTo>
                  <a:lnTo>
                    <a:pt x="461" y="2305"/>
                  </a:lnTo>
                  <a:lnTo>
                    <a:pt x="0" y="2244"/>
                  </a:lnTo>
                  <a:lnTo>
                    <a:pt x="215" y="1906"/>
                  </a:lnTo>
                  <a:lnTo>
                    <a:pt x="215" y="1906"/>
                  </a:lnTo>
                  <a:lnTo>
                    <a:pt x="492" y="1414"/>
                  </a:lnTo>
                  <a:lnTo>
                    <a:pt x="492" y="1414"/>
                  </a:lnTo>
                  <a:lnTo>
                    <a:pt x="799" y="923"/>
                  </a:lnTo>
                  <a:lnTo>
                    <a:pt x="799" y="923"/>
                  </a:lnTo>
                  <a:lnTo>
                    <a:pt x="1106" y="462"/>
                  </a:lnTo>
                  <a:lnTo>
                    <a:pt x="1106" y="462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2" name="Google Shape;2099;p47">
              <a:extLst>
                <a:ext uri="{FF2B5EF4-FFF2-40B4-BE49-F238E27FC236}">
                  <a16:creationId xmlns:a16="http://schemas.microsoft.com/office/drawing/2014/main" id="{B7FBE8E4-2F5D-6DDF-F668-99318157A17D}"/>
                </a:ext>
              </a:extLst>
            </p:cNvPr>
            <p:cNvSpPr/>
            <p:nvPr/>
          </p:nvSpPr>
          <p:spPr>
            <a:xfrm>
              <a:off x="3185667" y="3650974"/>
              <a:ext cx="3049855" cy="141964"/>
            </a:xfrm>
            <a:custGeom>
              <a:avLst/>
              <a:gdLst/>
              <a:ahLst/>
              <a:cxnLst/>
              <a:rect l="l" t="t" r="r" b="b"/>
              <a:pathLst>
                <a:path w="29067" h="1353" extrusionOk="0">
                  <a:moveTo>
                    <a:pt x="11246" y="0"/>
                  </a:moveTo>
                  <a:lnTo>
                    <a:pt x="8695" y="62"/>
                  </a:lnTo>
                  <a:lnTo>
                    <a:pt x="6330" y="123"/>
                  </a:lnTo>
                  <a:lnTo>
                    <a:pt x="4302" y="185"/>
                  </a:lnTo>
                  <a:lnTo>
                    <a:pt x="3994" y="431"/>
                  </a:lnTo>
                  <a:lnTo>
                    <a:pt x="3810" y="523"/>
                  </a:lnTo>
                  <a:lnTo>
                    <a:pt x="3626" y="615"/>
                  </a:lnTo>
                  <a:lnTo>
                    <a:pt x="3441" y="676"/>
                  </a:lnTo>
                  <a:lnTo>
                    <a:pt x="3226" y="738"/>
                  </a:lnTo>
                  <a:lnTo>
                    <a:pt x="3042" y="769"/>
                  </a:lnTo>
                  <a:lnTo>
                    <a:pt x="2612" y="769"/>
                  </a:lnTo>
                  <a:lnTo>
                    <a:pt x="2397" y="738"/>
                  </a:lnTo>
                  <a:lnTo>
                    <a:pt x="2182" y="676"/>
                  </a:lnTo>
                  <a:lnTo>
                    <a:pt x="2120" y="676"/>
                  </a:lnTo>
                  <a:lnTo>
                    <a:pt x="2120" y="646"/>
                  </a:lnTo>
                  <a:lnTo>
                    <a:pt x="2089" y="646"/>
                  </a:lnTo>
                  <a:lnTo>
                    <a:pt x="1813" y="523"/>
                  </a:lnTo>
                  <a:lnTo>
                    <a:pt x="1536" y="369"/>
                  </a:lnTo>
                  <a:lnTo>
                    <a:pt x="891" y="431"/>
                  </a:lnTo>
                  <a:lnTo>
                    <a:pt x="399" y="523"/>
                  </a:lnTo>
                  <a:lnTo>
                    <a:pt x="123" y="584"/>
                  </a:lnTo>
                  <a:lnTo>
                    <a:pt x="31" y="646"/>
                  </a:lnTo>
                  <a:lnTo>
                    <a:pt x="0" y="676"/>
                  </a:lnTo>
                  <a:lnTo>
                    <a:pt x="31" y="707"/>
                  </a:lnTo>
                  <a:lnTo>
                    <a:pt x="92" y="738"/>
                  </a:lnTo>
                  <a:lnTo>
                    <a:pt x="307" y="799"/>
                  </a:lnTo>
                  <a:lnTo>
                    <a:pt x="676" y="861"/>
                  </a:lnTo>
                  <a:lnTo>
                    <a:pt x="1168" y="953"/>
                  </a:lnTo>
                  <a:lnTo>
                    <a:pt x="2489" y="1045"/>
                  </a:lnTo>
                  <a:lnTo>
                    <a:pt x="4271" y="1168"/>
                  </a:lnTo>
                  <a:lnTo>
                    <a:pt x="6422" y="1229"/>
                  </a:lnTo>
                  <a:lnTo>
                    <a:pt x="8880" y="1291"/>
                  </a:lnTo>
                  <a:lnTo>
                    <a:pt x="11614" y="1352"/>
                  </a:lnTo>
                  <a:lnTo>
                    <a:pt x="17483" y="1352"/>
                  </a:lnTo>
                  <a:lnTo>
                    <a:pt x="20187" y="1291"/>
                  </a:lnTo>
                  <a:lnTo>
                    <a:pt x="22676" y="1229"/>
                  </a:lnTo>
                  <a:lnTo>
                    <a:pt x="24826" y="1168"/>
                  </a:lnTo>
                  <a:lnTo>
                    <a:pt x="26578" y="1045"/>
                  </a:lnTo>
                  <a:lnTo>
                    <a:pt x="27930" y="953"/>
                  </a:lnTo>
                  <a:lnTo>
                    <a:pt x="28421" y="861"/>
                  </a:lnTo>
                  <a:lnTo>
                    <a:pt x="28759" y="799"/>
                  </a:lnTo>
                  <a:lnTo>
                    <a:pt x="29005" y="738"/>
                  </a:lnTo>
                  <a:lnTo>
                    <a:pt x="29036" y="707"/>
                  </a:lnTo>
                  <a:lnTo>
                    <a:pt x="29067" y="676"/>
                  </a:lnTo>
                  <a:lnTo>
                    <a:pt x="29036" y="615"/>
                  </a:lnTo>
                  <a:lnTo>
                    <a:pt x="28944" y="584"/>
                  </a:lnTo>
                  <a:lnTo>
                    <a:pt x="28544" y="492"/>
                  </a:lnTo>
                  <a:lnTo>
                    <a:pt x="27899" y="400"/>
                  </a:lnTo>
                  <a:lnTo>
                    <a:pt x="27039" y="338"/>
                  </a:lnTo>
                  <a:lnTo>
                    <a:pt x="27039" y="584"/>
                  </a:lnTo>
                  <a:lnTo>
                    <a:pt x="19234" y="584"/>
                  </a:lnTo>
                  <a:lnTo>
                    <a:pt x="19234" y="31"/>
                  </a:lnTo>
                  <a:lnTo>
                    <a:pt x="17360" y="0"/>
                  </a:lnTo>
                  <a:lnTo>
                    <a:pt x="17206" y="185"/>
                  </a:lnTo>
                  <a:lnTo>
                    <a:pt x="17022" y="338"/>
                  </a:lnTo>
                  <a:lnTo>
                    <a:pt x="16838" y="461"/>
                  </a:lnTo>
                  <a:lnTo>
                    <a:pt x="16623" y="553"/>
                  </a:lnTo>
                  <a:lnTo>
                    <a:pt x="16408" y="646"/>
                  </a:lnTo>
                  <a:lnTo>
                    <a:pt x="16162" y="707"/>
                  </a:lnTo>
                  <a:lnTo>
                    <a:pt x="15947" y="769"/>
                  </a:lnTo>
                  <a:lnTo>
                    <a:pt x="15424" y="769"/>
                  </a:lnTo>
                  <a:lnTo>
                    <a:pt x="15209" y="738"/>
                  </a:lnTo>
                  <a:lnTo>
                    <a:pt x="14841" y="615"/>
                  </a:lnTo>
                  <a:lnTo>
                    <a:pt x="14625" y="492"/>
                  </a:lnTo>
                  <a:lnTo>
                    <a:pt x="14410" y="338"/>
                  </a:lnTo>
                  <a:lnTo>
                    <a:pt x="14195" y="185"/>
                  </a:lnTo>
                  <a:lnTo>
                    <a:pt x="14042" y="0"/>
                  </a:lnTo>
                  <a:close/>
                </a:path>
              </a:pathLst>
            </a:custGeom>
            <a:solidFill>
              <a:srgbClr val="64BD3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3" name="Google Shape;2100;p47">
              <a:extLst>
                <a:ext uri="{FF2B5EF4-FFF2-40B4-BE49-F238E27FC236}">
                  <a16:creationId xmlns:a16="http://schemas.microsoft.com/office/drawing/2014/main" id="{449E3B11-F611-1BF3-6845-EDCE481CF18F}"/>
                </a:ext>
              </a:extLst>
            </p:cNvPr>
            <p:cNvSpPr/>
            <p:nvPr/>
          </p:nvSpPr>
          <p:spPr>
            <a:xfrm>
              <a:off x="3185667" y="3650974"/>
              <a:ext cx="3049855" cy="141964"/>
            </a:xfrm>
            <a:custGeom>
              <a:avLst/>
              <a:gdLst/>
              <a:ahLst/>
              <a:cxnLst/>
              <a:rect l="l" t="t" r="r" b="b"/>
              <a:pathLst>
                <a:path w="29067" h="1353" fill="none" extrusionOk="0">
                  <a:moveTo>
                    <a:pt x="14042" y="0"/>
                  </a:moveTo>
                  <a:lnTo>
                    <a:pt x="14042" y="0"/>
                  </a:lnTo>
                  <a:lnTo>
                    <a:pt x="11246" y="0"/>
                  </a:lnTo>
                  <a:lnTo>
                    <a:pt x="8695" y="62"/>
                  </a:lnTo>
                  <a:lnTo>
                    <a:pt x="6330" y="123"/>
                  </a:lnTo>
                  <a:lnTo>
                    <a:pt x="4302" y="185"/>
                  </a:lnTo>
                  <a:lnTo>
                    <a:pt x="4302" y="185"/>
                  </a:lnTo>
                  <a:lnTo>
                    <a:pt x="3994" y="431"/>
                  </a:lnTo>
                  <a:lnTo>
                    <a:pt x="3810" y="523"/>
                  </a:lnTo>
                  <a:lnTo>
                    <a:pt x="3626" y="615"/>
                  </a:lnTo>
                  <a:lnTo>
                    <a:pt x="3441" y="676"/>
                  </a:lnTo>
                  <a:lnTo>
                    <a:pt x="3226" y="738"/>
                  </a:lnTo>
                  <a:lnTo>
                    <a:pt x="3042" y="769"/>
                  </a:lnTo>
                  <a:lnTo>
                    <a:pt x="2827" y="769"/>
                  </a:lnTo>
                  <a:lnTo>
                    <a:pt x="2827" y="769"/>
                  </a:lnTo>
                  <a:lnTo>
                    <a:pt x="2827" y="769"/>
                  </a:lnTo>
                  <a:lnTo>
                    <a:pt x="2827" y="769"/>
                  </a:lnTo>
                  <a:lnTo>
                    <a:pt x="2827" y="769"/>
                  </a:lnTo>
                  <a:lnTo>
                    <a:pt x="2704" y="769"/>
                  </a:lnTo>
                  <a:lnTo>
                    <a:pt x="2704" y="769"/>
                  </a:lnTo>
                  <a:lnTo>
                    <a:pt x="2704" y="769"/>
                  </a:lnTo>
                  <a:lnTo>
                    <a:pt x="2704" y="769"/>
                  </a:lnTo>
                  <a:lnTo>
                    <a:pt x="2704" y="769"/>
                  </a:lnTo>
                  <a:lnTo>
                    <a:pt x="2704" y="769"/>
                  </a:lnTo>
                  <a:lnTo>
                    <a:pt x="2673" y="769"/>
                  </a:lnTo>
                  <a:lnTo>
                    <a:pt x="2673" y="769"/>
                  </a:lnTo>
                  <a:lnTo>
                    <a:pt x="2673" y="769"/>
                  </a:lnTo>
                  <a:lnTo>
                    <a:pt x="2673" y="769"/>
                  </a:lnTo>
                  <a:lnTo>
                    <a:pt x="2673" y="769"/>
                  </a:lnTo>
                  <a:lnTo>
                    <a:pt x="2673" y="769"/>
                  </a:lnTo>
                  <a:lnTo>
                    <a:pt x="2673" y="769"/>
                  </a:lnTo>
                  <a:lnTo>
                    <a:pt x="2673" y="769"/>
                  </a:lnTo>
                  <a:lnTo>
                    <a:pt x="2642" y="769"/>
                  </a:lnTo>
                  <a:lnTo>
                    <a:pt x="2642" y="769"/>
                  </a:lnTo>
                  <a:lnTo>
                    <a:pt x="2642" y="769"/>
                  </a:lnTo>
                  <a:lnTo>
                    <a:pt x="2642" y="769"/>
                  </a:lnTo>
                  <a:lnTo>
                    <a:pt x="2642" y="769"/>
                  </a:lnTo>
                  <a:lnTo>
                    <a:pt x="2642" y="769"/>
                  </a:lnTo>
                  <a:lnTo>
                    <a:pt x="2642" y="769"/>
                  </a:lnTo>
                  <a:lnTo>
                    <a:pt x="2642" y="769"/>
                  </a:lnTo>
                  <a:lnTo>
                    <a:pt x="2612" y="769"/>
                  </a:lnTo>
                  <a:lnTo>
                    <a:pt x="2612" y="769"/>
                  </a:lnTo>
                  <a:lnTo>
                    <a:pt x="2612" y="769"/>
                  </a:lnTo>
                  <a:lnTo>
                    <a:pt x="2612" y="769"/>
                  </a:lnTo>
                  <a:lnTo>
                    <a:pt x="2612" y="769"/>
                  </a:lnTo>
                  <a:lnTo>
                    <a:pt x="2612" y="769"/>
                  </a:lnTo>
                  <a:lnTo>
                    <a:pt x="2612" y="769"/>
                  </a:lnTo>
                  <a:lnTo>
                    <a:pt x="2612" y="769"/>
                  </a:lnTo>
                  <a:lnTo>
                    <a:pt x="2397" y="738"/>
                  </a:lnTo>
                  <a:lnTo>
                    <a:pt x="2182" y="676"/>
                  </a:lnTo>
                  <a:lnTo>
                    <a:pt x="2182" y="676"/>
                  </a:lnTo>
                  <a:lnTo>
                    <a:pt x="2182" y="676"/>
                  </a:lnTo>
                  <a:lnTo>
                    <a:pt x="2182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51" y="676"/>
                  </a:lnTo>
                  <a:lnTo>
                    <a:pt x="2120" y="676"/>
                  </a:lnTo>
                  <a:lnTo>
                    <a:pt x="2120" y="676"/>
                  </a:lnTo>
                  <a:lnTo>
                    <a:pt x="2120" y="676"/>
                  </a:lnTo>
                  <a:lnTo>
                    <a:pt x="2120" y="676"/>
                  </a:lnTo>
                  <a:lnTo>
                    <a:pt x="2120" y="676"/>
                  </a:lnTo>
                  <a:lnTo>
                    <a:pt x="2120" y="676"/>
                  </a:lnTo>
                  <a:lnTo>
                    <a:pt x="2120" y="646"/>
                  </a:lnTo>
                  <a:lnTo>
                    <a:pt x="2120" y="646"/>
                  </a:lnTo>
                  <a:lnTo>
                    <a:pt x="2120" y="646"/>
                  </a:lnTo>
                  <a:lnTo>
                    <a:pt x="2120" y="646"/>
                  </a:lnTo>
                  <a:lnTo>
                    <a:pt x="2089" y="646"/>
                  </a:lnTo>
                  <a:lnTo>
                    <a:pt x="2089" y="646"/>
                  </a:lnTo>
                  <a:lnTo>
                    <a:pt x="2089" y="646"/>
                  </a:lnTo>
                  <a:lnTo>
                    <a:pt x="2089" y="646"/>
                  </a:lnTo>
                  <a:lnTo>
                    <a:pt x="2089" y="646"/>
                  </a:lnTo>
                  <a:lnTo>
                    <a:pt x="2089" y="646"/>
                  </a:lnTo>
                  <a:lnTo>
                    <a:pt x="1813" y="523"/>
                  </a:lnTo>
                  <a:lnTo>
                    <a:pt x="1536" y="369"/>
                  </a:lnTo>
                  <a:lnTo>
                    <a:pt x="1536" y="369"/>
                  </a:lnTo>
                  <a:lnTo>
                    <a:pt x="891" y="431"/>
                  </a:lnTo>
                  <a:lnTo>
                    <a:pt x="399" y="523"/>
                  </a:lnTo>
                  <a:lnTo>
                    <a:pt x="123" y="584"/>
                  </a:lnTo>
                  <a:lnTo>
                    <a:pt x="31" y="646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31" y="707"/>
                  </a:lnTo>
                  <a:lnTo>
                    <a:pt x="92" y="738"/>
                  </a:lnTo>
                  <a:lnTo>
                    <a:pt x="307" y="799"/>
                  </a:lnTo>
                  <a:lnTo>
                    <a:pt x="676" y="861"/>
                  </a:lnTo>
                  <a:lnTo>
                    <a:pt x="1168" y="953"/>
                  </a:lnTo>
                  <a:lnTo>
                    <a:pt x="2489" y="1045"/>
                  </a:lnTo>
                  <a:lnTo>
                    <a:pt x="4271" y="1168"/>
                  </a:lnTo>
                  <a:lnTo>
                    <a:pt x="6422" y="1229"/>
                  </a:lnTo>
                  <a:lnTo>
                    <a:pt x="8880" y="1291"/>
                  </a:lnTo>
                  <a:lnTo>
                    <a:pt x="11614" y="1352"/>
                  </a:lnTo>
                  <a:lnTo>
                    <a:pt x="14533" y="1352"/>
                  </a:lnTo>
                  <a:lnTo>
                    <a:pt x="14533" y="1352"/>
                  </a:lnTo>
                  <a:lnTo>
                    <a:pt x="17483" y="1352"/>
                  </a:lnTo>
                  <a:lnTo>
                    <a:pt x="20187" y="1291"/>
                  </a:lnTo>
                  <a:lnTo>
                    <a:pt x="22676" y="1229"/>
                  </a:lnTo>
                  <a:lnTo>
                    <a:pt x="24826" y="1168"/>
                  </a:lnTo>
                  <a:lnTo>
                    <a:pt x="26578" y="1045"/>
                  </a:lnTo>
                  <a:lnTo>
                    <a:pt x="27930" y="953"/>
                  </a:lnTo>
                  <a:lnTo>
                    <a:pt x="28421" y="861"/>
                  </a:lnTo>
                  <a:lnTo>
                    <a:pt x="28759" y="799"/>
                  </a:lnTo>
                  <a:lnTo>
                    <a:pt x="29005" y="738"/>
                  </a:lnTo>
                  <a:lnTo>
                    <a:pt x="29036" y="707"/>
                  </a:lnTo>
                  <a:lnTo>
                    <a:pt x="29067" y="676"/>
                  </a:lnTo>
                  <a:lnTo>
                    <a:pt x="29067" y="676"/>
                  </a:lnTo>
                  <a:lnTo>
                    <a:pt x="29036" y="615"/>
                  </a:lnTo>
                  <a:lnTo>
                    <a:pt x="28944" y="584"/>
                  </a:lnTo>
                  <a:lnTo>
                    <a:pt x="28544" y="492"/>
                  </a:lnTo>
                  <a:lnTo>
                    <a:pt x="27899" y="400"/>
                  </a:lnTo>
                  <a:lnTo>
                    <a:pt x="27039" y="338"/>
                  </a:lnTo>
                  <a:lnTo>
                    <a:pt x="27039" y="584"/>
                  </a:lnTo>
                  <a:lnTo>
                    <a:pt x="19234" y="584"/>
                  </a:lnTo>
                  <a:lnTo>
                    <a:pt x="19234" y="31"/>
                  </a:lnTo>
                  <a:lnTo>
                    <a:pt x="19234" y="31"/>
                  </a:lnTo>
                  <a:lnTo>
                    <a:pt x="17360" y="0"/>
                  </a:lnTo>
                  <a:lnTo>
                    <a:pt x="17360" y="0"/>
                  </a:lnTo>
                  <a:lnTo>
                    <a:pt x="17206" y="185"/>
                  </a:lnTo>
                  <a:lnTo>
                    <a:pt x="17022" y="338"/>
                  </a:lnTo>
                  <a:lnTo>
                    <a:pt x="16838" y="461"/>
                  </a:lnTo>
                  <a:lnTo>
                    <a:pt x="16623" y="553"/>
                  </a:lnTo>
                  <a:lnTo>
                    <a:pt x="16408" y="646"/>
                  </a:lnTo>
                  <a:lnTo>
                    <a:pt x="16162" y="707"/>
                  </a:lnTo>
                  <a:lnTo>
                    <a:pt x="15947" y="769"/>
                  </a:lnTo>
                  <a:lnTo>
                    <a:pt x="15701" y="769"/>
                  </a:lnTo>
                  <a:lnTo>
                    <a:pt x="15701" y="769"/>
                  </a:lnTo>
                  <a:lnTo>
                    <a:pt x="15670" y="769"/>
                  </a:lnTo>
                  <a:lnTo>
                    <a:pt x="15670" y="769"/>
                  </a:lnTo>
                  <a:lnTo>
                    <a:pt x="15639" y="769"/>
                  </a:lnTo>
                  <a:lnTo>
                    <a:pt x="15639" y="769"/>
                  </a:lnTo>
                  <a:lnTo>
                    <a:pt x="15639" y="769"/>
                  </a:lnTo>
                  <a:lnTo>
                    <a:pt x="15639" y="769"/>
                  </a:lnTo>
                  <a:lnTo>
                    <a:pt x="15639" y="769"/>
                  </a:lnTo>
                  <a:lnTo>
                    <a:pt x="15639" y="769"/>
                  </a:lnTo>
                  <a:lnTo>
                    <a:pt x="15639" y="769"/>
                  </a:lnTo>
                  <a:lnTo>
                    <a:pt x="15639" y="769"/>
                  </a:lnTo>
                  <a:lnTo>
                    <a:pt x="15609" y="769"/>
                  </a:lnTo>
                  <a:lnTo>
                    <a:pt x="15609" y="769"/>
                  </a:lnTo>
                  <a:lnTo>
                    <a:pt x="15609" y="769"/>
                  </a:lnTo>
                  <a:lnTo>
                    <a:pt x="15609" y="769"/>
                  </a:lnTo>
                  <a:lnTo>
                    <a:pt x="15609" y="769"/>
                  </a:lnTo>
                  <a:lnTo>
                    <a:pt x="15609" y="769"/>
                  </a:lnTo>
                  <a:lnTo>
                    <a:pt x="15609" y="769"/>
                  </a:lnTo>
                  <a:lnTo>
                    <a:pt x="15424" y="769"/>
                  </a:lnTo>
                  <a:lnTo>
                    <a:pt x="15209" y="738"/>
                  </a:lnTo>
                  <a:lnTo>
                    <a:pt x="14841" y="615"/>
                  </a:lnTo>
                  <a:lnTo>
                    <a:pt x="14841" y="615"/>
                  </a:lnTo>
                  <a:lnTo>
                    <a:pt x="14841" y="615"/>
                  </a:lnTo>
                  <a:lnTo>
                    <a:pt x="14841" y="615"/>
                  </a:lnTo>
                  <a:lnTo>
                    <a:pt x="14625" y="492"/>
                  </a:lnTo>
                  <a:lnTo>
                    <a:pt x="14410" y="338"/>
                  </a:lnTo>
                  <a:lnTo>
                    <a:pt x="14195" y="185"/>
                  </a:lnTo>
                  <a:lnTo>
                    <a:pt x="140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4" name="Google Shape;2101;p47">
              <a:extLst>
                <a:ext uri="{FF2B5EF4-FFF2-40B4-BE49-F238E27FC236}">
                  <a16:creationId xmlns:a16="http://schemas.microsoft.com/office/drawing/2014/main" id="{22A6A0E3-92ED-46C2-FD5A-C23B9B536A88}"/>
                </a:ext>
              </a:extLst>
            </p:cNvPr>
            <p:cNvSpPr/>
            <p:nvPr/>
          </p:nvSpPr>
          <p:spPr>
            <a:xfrm>
              <a:off x="5313459" y="2171217"/>
              <a:ext cx="622310" cy="1479862"/>
            </a:xfrm>
            <a:custGeom>
              <a:avLst/>
              <a:gdLst/>
              <a:ahLst/>
              <a:cxnLst/>
              <a:rect l="l" t="t" r="r" b="b"/>
              <a:pathLst>
                <a:path w="5931" h="14104" extrusionOk="0">
                  <a:moveTo>
                    <a:pt x="5930" y="0"/>
                  </a:moveTo>
                  <a:lnTo>
                    <a:pt x="0" y="1659"/>
                  </a:lnTo>
                  <a:lnTo>
                    <a:pt x="0" y="14103"/>
                  </a:lnTo>
                  <a:lnTo>
                    <a:pt x="5930" y="14103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4F6D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5" name="Google Shape;2102;p47">
              <a:extLst>
                <a:ext uri="{FF2B5EF4-FFF2-40B4-BE49-F238E27FC236}">
                  <a16:creationId xmlns:a16="http://schemas.microsoft.com/office/drawing/2014/main" id="{A4C0886A-8706-54A1-05BC-D724C29838A8}"/>
                </a:ext>
              </a:extLst>
            </p:cNvPr>
            <p:cNvSpPr/>
            <p:nvPr/>
          </p:nvSpPr>
          <p:spPr>
            <a:xfrm>
              <a:off x="5313459" y="2171217"/>
              <a:ext cx="622310" cy="1479862"/>
            </a:xfrm>
            <a:custGeom>
              <a:avLst/>
              <a:gdLst/>
              <a:ahLst/>
              <a:cxnLst/>
              <a:rect l="l" t="t" r="r" b="b"/>
              <a:pathLst>
                <a:path w="5931" h="14104" fill="none" extrusionOk="0">
                  <a:moveTo>
                    <a:pt x="5930" y="14103"/>
                  </a:moveTo>
                  <a:lnTo>
                    <a:pt x="0" y="14103"/>
                  </a:lnTo>
                  <a:lnTo>
                    <a:pt x="0" y="1659"/>
                  </a:lnTo>
                  <a:lnTo>
                    <a:pt x="5930" y="0"/>
                  </a:lnTo>
                  <a:lnTo>
                    <a:pt x="5930" y="141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6" name="Google Shape;2103;p47">
              <a:extLst>
                <a:ext uri="{FF2B5EF4-FFF2-40B4-BE49-F238E27FC236}">
                  <a16:creationId xmlns:a16="http://schemas.microsoft.com/office/drawing/2014/main" id="{E8764267-E320-FB9B-C55D-4D06C51C0111}"/>
                </a:ext>
              </a:extLst>
            </p:cNvPr>
            <p:cNvSpPr/>
            <p:nvPr/>
          </p:nvSpPr>
          <p:spPr>
            <a:xfrm>
              <a:off x="5313459" y="3573539"/>
              <a:ext cx="105" cy="22769"/>
            </a:xfrm>
            <a:custGeom>
              <a:avLst/>
              <a:gdLst/>
              <a:ahLst/>
              <a:cxnLst/>
              <a:rect l="l" t="t" r="r" b="b"/>
              <a:pathLst>
                <a:path w="1" h="217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D913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7" name="Google Shape;2104;p47">
              <a:extLst>
                <a:ext uri="{FF2B5EF4-FFF2-40B4-BE49-F238E27FC236}">
                  <a16:creationId xmlns:a16="http://schemas.microsoft.com/office/drawing/2014/main" id="{2EB2CF32-32C5-610B-E1C8-28FE739D8860}"/>
                </a:ext>
              </a:extLst>
            </p:cNvPr>
            <p:cNvSpPr/>
            <p:nvPr/>
          </p:nvSpPr>
          <p:spPr>
            <a:xfrm>
              <a:off x="5313459" y="3573539"/>
              <a:ext cx="105" cy="22769"/>
            </a:xfrm>
            <a:custGeom>
              <a:avLst/>
              <a:gdLst/>
              <a:ahLst/>
              <a:cxnLst/>
              <a:rect l="l" t="t" r="r" b="b"/>
              <a:pathLst>
                <a:path w="1" h="21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8" name="Google Shape;2105;p47">
              <a:extLst>
                <a:ext uri="{FF2B5EF4-FFF2-40B4-BE49-F238E27FC236}">
                  <a16:creationId xmlns:a16="http://schemas.microsoft.com/office/drawing/2014/main" id="{63CA884C-C301-DB6C-DFC9-13CECC5F74DC}"/>
                </a:ext>
              </a:extLst>
            </p:cNvPr>
            <p:cNvSpPr/>
            <p:nvPr/>
          </p:nvSpPr>
          <p:spPr>
            <a:xfrm>
              <a:off x="5313459" y="2177617"/>
              <a:ext cx="622310" cy="1418691"/>
            </a:xfrm>
            <a:custGeom>
              <a:avLst/>
              <a:gdLst/>
              <a:ahLst/>
              <a:cxnLst/>
              <a:rect l="l" t="t" r="r" b="b"/>
              <a:pathLst>
                <a:path w="5931" h="13521" extrusionOk="0">
                  <a:moveTo>
                    <a:pt x="5930" y="1"/>
                  </a:moveTo>
                  <a:lnTo>
                    <a:pt x="5377" y="154"/>
                  </a:lnTo>
                  <a:lnTo>
                    <a:pt x="5377" y="7406"/>
                  </a:lnTo>
                  <a:lnTo>
                    <a:pt x="5346" y="7959"/>
                  </a:lnTo>
                  <a:lnTo>
                    <a:pt x="5254" y="8481"/>
                  </a:lnTo>
                  <a:lnTo>
                    <a:pt x="5162" y="9003"/>
                  </a:lnTo>
                  <a:lnTo>
                    <a:pt x="4978" y="9495"/>
                  </a:lnTo>
                  <a:lnTo>
                    <a:pt x="4793" y="9987"/>
                  </a:lnTo>
                  <a:lnTo>
                    <a:pt x="4547" y="10447"/>
                  </a:lnTo>
                  <a:lnTo>
                    <a:pt x="4240" y="10878"/>
                  </a:lnTo>
                  <a:lnTo>
                    <a:pt x="3933" y="11277"/>
                  </a:lnTo>
                  <a:lnTo>
                    <a:pt x="3933" y="12168"/>
                  </a:lnTo>
                  <a:lnTo>
                    <a:pt x="3902" y="12383"/>
                  </a:lnTo>
                  <a:lnTo>
                    <a:pt x="3871" y="12537"/>
                  </a:lnTo>
                  <a:lnTo>
                    <a:pt x="3779" y="12721"/>
                  </a:lnTo>
                  <a:lnTo>
                    <a:pt x="3656" y="12844"/>
                  </a:lnTo>
                  <a:lnTo>
                    <a:pt x="3503" y="12967"/>
                  </a:lnTo>
                  <a:lnTo>
                    <a:pt x="3349" y="13059"/>
                  </a:lnTo>
                  <a:lnTo>
                    <a:pt x="3165" y="13121"/>
                  </a:lnTo>
                  <a:lnTo>
                    <a:pt x="2980" y="13151"/>
                  </a:lnTo>
                  <a:lnTo>
                    <a:pt x="2919" y="13151"/>
                  </a:lnTo>
                  <a:lnTo>
                    <a:pt x="2673" y="13090"/>
                  </a:lnTo>
                  <a:lnTo>
                    <a:pt x="2458" y="12998"/>
                  </a:lnTo>
                  <a:lnTo>
                    <a:pt x="2274" y="12875"/>
                  </a:lnTo>
                  <a:lnTo>
                    <a:pt x="2151" y="12690"/>
                  </a:lnTo>
                  <a:lnTo>
                    <a:pt x="1628" y="12906"/>
                  </a:lnTo>
                  <a:lnTo>
                    <a:pt x="1106" y="13090"/>
                  </a:lnTo>
                  <a:lnTo>
                    <a:pt x="584" y="13213"/>
                  </a:lnTo>
                  <a:lnTo>
                    <a:pt x="0" y="13305"/>
                  </a:lnTo>
                  <a:lnTo>
                    <a:pt x="0" y="13520"/>
                  </a:lnTo>
                  <a:lnTo>
                    <a:pt x="5930" y="13520"/>
                  </a:lnTo>
                  <a:lnTo>
                    <a:pt x="5930" y="1"/>
                  </a:lnTo>
                  <a:close/>
                </a:path>
              </a:pathLst>
            </a:custGeom>
            <a:solidFill>
              <a:srgbClr val="3F587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69" name="Google Shape;2106;p47">
              <a:extLst>
                <a:ext uri="{FF2B5EF4-FFF2-40B4-BE49-F238E27FC236}">
                  <a16:creationId xmlns:a16="http://schemas.microsoft.com/office/drawing/2014/main" id="{58787EF8-5BBB-F037-D008-616A5A9A4809}"/>
                </a:ext>
              </a:extLst>
            </p:cNvPr>
            <p:cNvSpPr/>
            <p:nvPr/>
          </p:nvSpPr>
          <p:spPr>
            <a:xfrm>
              <a:off x="5313459" y="2177617"/>
              <a:ext cx="622310" cy="1418691"/>
            </a:xfrm>
            <a:custGeom>
              <a:avLst/>
              <a:gdLst/>
              <a:ahLst/>
              <a:cxnLst/>
              <a:rect l="l" t="t" r="r" b="b"/>
              <a:pathLst>
                <a:path w="5931" h="13521" fill="none" extrusionOk="0">
                  <a:moveTo>
                    <a:pt x="5930" y="1"/>
                  </a:moveTo>
                  <a:lnTo>
                    <a:pt x="5377" y="154"/>
                  </a:lnTo>
                  <a:lnTo>
                    <a:pt x="5377" y="7406"/>
                  </a:lnTo>
                  <a:lnTo>
                    <a:pt x="5377" y="7406"/>
                  </a:lnTo>
                  <a:lnTo>
                    <a:pt x="5346" y="7959"/>
                  </a:lnTo>
                  <a:lnTo>
                    <a:pt x="5254" y="8481"/>
                  </a:lnTo>
                  <a:lnTo>
                    <a:pt x="5162" y="9003"/>
                  </a:lnTo>
                  <a:lnTo>
                    <a:pt x="4978" y="9495"/>
                  </a:lnTo>
                  <a:lnTo>
                    <a:pt x="4793" y="9987"/>
                  </a:lnTo>
                  <a:lnTo>
                    <a:pt x="4547" y="10447"/>
                  </a:lnTo>
                  <a:lnTo>
                    <a:pt x="4240" y="10878"/>
                  </a:lnTo>
                  <a:lnTo>
                    <a:pt x="3933" y="11277"/>
                  </a:lnTo>
                  <a:lnTo>
                    <a:pt x="3933" y="12168"/>
                  </a:lnTo>
                  <a:lnTo>
                    <a:pt x="3933" y="12168"/>
                  </a:lnTo>
                  <a:lnTo>
                    <a:pt x="3933" y="12168"/>
                  </a:lnTo>
                  <a:lnTo>
                    <a:pt x="3902" y="12383"/>
                  </a:lnTo>
                  <a:lnTo>
                    <a:pt x="3871" y="12537"/>
                  </a:lnTo>
                  <a:lnTo>
                    <a:pt x="3779" y="12721"/>
                  </a:lnTo>
                  <a:lnTo>
                    <a:pt x="3656" y="12844"/>
                  </a:lnTo>
                  <a:lnTo>
                    <a:pt x="3503" y="12967"/>
                  </a:lnTo>
                  <a:lnTo>
                    <a:pt x="3349" y="13059"/>
                  </a:lnTo>
                  <a:lnTo>
                    <a:pt x="3165" y="13121"/>
                  </a:lnTo>
                  <a:lnTo>
                    <a:pt x="2980" y="13151"/>
                  </a:lnTo>
                  <a:lnTo>
                    <a:pt x="298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50" y="13151"/>
                  </a:lnTo>
                  <a:lnTo>
                    <a:pt x="2919" y="13151"/>
                  </a:lnTo>
                  <a:lnTo>
                    <a:pt x="2919" y="13151"/>
                  </a:lnTo>
                  <a:lnTo>
                    <a:pt x="2919" y="13151"/>
                  </a:lnTo>
                  <a:lnTo>
                    <a:pt x="2919" y="13151"/>
                  </a:lnTo>
                  <a:lnTo>
                    <a:pt x="2919" y="13151"/>
                  </a:lnTo>
                  <a:lnTo>
                    <a:pt x="2919" y="13151"/>
                  </a:lnTo>
                  <a:lnTo>
                    <a:pt x="2919" y="13151"/>
                  </a:lnTo>
                  <a:lnTo>
                    <a:pt x="2919" y="13151"/>
                  </a:lnTo>
                  <a:lnTo>
                    <a:pt x="2673" y="13090"/>
                  </a:lnTo>
                  <a:lnTo>
                    <a:pt x="2458" y="12998"/>
                  </a:lnTo>
                  <a:lnTo>
                    <a:pt x="2274" y="12875"/>
                  </a:lnTo>
                  <a:lnTo>
                    <a:pt x="2151" y="12690"/>
                  </a:lnTo>
                  <a:lnTo>
                    <a:pt x="2151" y="12690"/>
                  </a:lnTo>
                  <a:lnTo>
                    <a:pt x="1628" y="12906"/>
                  </a:lnTo>
                  <a:lnTo>
                    <a:pt x="1106" y="13090"/>
                  </a:lnTo>
                  <a:lnTo>
                    <a:pt x="584" y="13213"/>
                  </a:lnTo>
                  <a:lnTo>
                    <a:pt x="0" y="13305"/>
                  </a:lnTo>
                  <a:lnTo>
                    <a:pt x="0" y="13520"/>
                  </a:lnTo>
                  <a:lnTo>
                    <a:pt x="5930" y="13520"/>
                  </a:lnTo>
                  <a:lnTo>
                    <a:pt x="59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0" name="Google Shape;2107;p47">
              <a:extLst>
                <a:ext uri="{FF2B5EF4-FFF2-40B4-BE49-F238E27FC236}">
                  <a16:creationId xmlns:a16="http://schemas.microsoft.com/office/drawing/2014/main" id="{5621F276-B5D4-5604-027F-FA01873A0520}"/>
                </a:ext>
              </a:extLst>
            </p:cNvPr>
            <p:cNvSpPr/>
            <p:nvPr/>
          </p:nvSpPr>
          <p:spPr>
            <a:xfrm>
              <a:off x="5522996" y="3102845"/>
              <a:ext cx="203135" cy="454745"/>
            </a:xfrm>
            <a:custGeom>
              <a:avLst/>
              <a:gdLst/>
              <a:ahLst/>
              <a:cxnLst/>
              <a:rect l="l" t="t" r="r" b="b"/>
              <a:pathLst>
                <a:path w="1936" h="4334" extrusionOk="0">
                  <a:moveTo>
                    <a:pt x="983" y="1"/>
                  </a:moveTo>
                  <a:lnTo>
                    <a:pt x="768" y="32"/>
                  </a:lnTo>
                  <a:lnTo>
                    <a:pt x="584" y="62"/>
                  </a:lnTo>
                  <a:lnTo>
                    <a:pt x="430" y="155"/>
                  </a:lnTo>
                  <a:lnTo>
                    <a:pt x="277" y="278"/>
                  </a:lnTo>
                  <a:lnTo>
                    <a:pt x="185" y="431"/>
                  </a:lnTo>
                  <a:lnTo>
                    <a:pt x="92" y="585"/>
                  </a:lnTo>
                  <a:lnTo>
                    <a:pt x="31" y="769"/>
                  </a:lnTo>
                  <a:lnTo>
                    <a:pt x="0" y="953"/>
                  </a:lnTo>
                  <a:lnTo>
                    <a:pt x="0" y="3350"/>
                  </a:lnTo>
                  <a:lnTo>
                    <a:pt x="31" y="3565"/>
                  </a:lnTo>
                  <a:lnTo>
                    <a:pt x="92" y="3719"/>
                  </a:lnTo>
                  <a:lnTo>
                    <a:pt x="185" y="3903"/>
                  </a:lnTo>
                  <a:lnTo>
                    <a:pt x="277" y="4026"/>
                  </a:lnTo>
                  <a:lnTo>
                    <a:pt x="430" y="4149"/>
                  </a:lnTo>
                  <a:lnTo>
                    <a:pt x="584" y="4241"/>
                  </a:lnTo>
                  <a:lnTo>
                    <a:pt x="768" y="4303"/>
                  </a:lnTo>
                  <a:lnTo>
                    <a:pt x="983" y="4333"/>
                  </a:lnTo>
                  <a:lnTo>
                    <a:pt x="1168" y="4303"/>
                  </a:lnTo>
                  <a:lnTo>
                    <a:pt x="1352" y="4241"/>
                  </a:lnTo>
                  <a:lnTo>
                    <a:pt x="1506" y="4149"/>
                  </a:lnTo>
                  <a:lnTo>
                    <a:pt x="1659" y="4026"/>
                  </a:lnTo>
                  <a:lnTo>
                    <a:pt x="1782" y="3903"/>
                  </a:lnTo>
                  <a:lnTo>
                    <a:pt x="1874" y="3719"/>
                  </a:lnTo>
                  <a:lnTo>
                    <a:pt x="1905" y="3565"/>
                  </a:lnTo>
                  <a:lnTo>
                    <a:pt x="1936" y="3350"/>
                  </a:lnTo>
                  <a:lnTo>
                    <a:pt x="1936" y="953"/>
                  </a:lnTo>
                  <a:lnTo>
                    <a:pt x="1905" y="769"/>
                  </a:lnTo>
                  <a:lnTo>
                    <a:pt x="1874" y="585"/>
                  </a:lnTo>
                  <a:lnTo>
                    <a:pt x="1782" y="431"/>
                  </a:lnTo>
                  <a:lnTo>
                    <a:pt x="1659" y="278"/>
                  </a:lnTo>
                  <a:lnTo>
                    <a:pt x="1506" y="155"/>
                  </a:lnTo>
                  <a:lnTo>
                    <a:pt x="1352" y="62"/>
                  </a:lnTo>
                  <a:lnTo>
                    <a:pt x="1168" y="32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rgbClr val="8C8F9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1" name="Google Shape;2108;p47">
              <a:extLst>
                <a:ext uri="{FF2B5EF4-FFF2-40B4-BE49-F238E27FC236}">
                  <a16:creationId xmlns:a16="http://schemas.microsoft.com/office/drawing/2014/main" id="{DE2E36B5-E183-6D01-0F91-433568F94CA7}"/>
                </a:ext>
              </a:extLst>
            </p:cNvPr>
            <p:cNvSpPr/>
            <p:nvPr/>
          </p:nvSpPr>
          <p:spPr>
            <a:xfrm>
              <a:off x="5522996" y="3102845"/>
              <a:ext cx="203135" cy="454745"/>
            </a:xfrm>
            <a:custGeom>
              <a:avLst/>
              <a:gdLst/>
              <a:ahLst/>
              <a:cxnLst/>
              <a:rect l="l" t="t" r="r" b="b"/>
              <a:pathLst>
                <a:path w="1936" h="4334" fill="none" extrusionOk="0">
                  <a:moveTo>
                    <a:pt x="983" y="4333"/>
                  </a:moveTo>
                  <a:lnTo>
                    <a:pt x="983" y="4333"/>
                  </a:lnTo>
                  <a:lnTo>
                    <a:pt x="768" y="4303"/>
                  </a:lnTo>
                  <a:lnTo>
                    <a:pt x="584" y="4241"/>
                  </a:lnTo>
                  <a:lnTo>
                    <a:pt x="430" y="4149"/>
                  </a:lnTo>
                  <a:lnTo>
                    <a:pt x="277" y="4026"/>
                  </a:lnTo>
                  <a:lnTo>
                    <a:pt x="185" y="3903"/>
                  </a:lnTo>
                  <a:lnTo>
                    <a:pt x="92" y="3719"/>
                  </a:lnTo>
                  <a:lnTo>
                    <a:pt x="31" y="3565"/>
                  </a:lnTo>
                  <a:lnTo>
                    <a:pt x="0" y="3350"/>
                  </a:lnTo>
                  <a:lnTo>
                    <a:pt x="0" y="953"/>
                  </a:lnTo>
                  <a:lnTo>
                    <a:pt x="0" y="953"/>
                  </a:lnTo>
                  <a:lnTo>
                    <a:pt x="31" y="769"/>
                  </a:lnTo>
                  <a:lnTo>
                    <a:pt x="92" y="585"/>
                  </a:lnTo>
                  <a:lnTo>
                    <a:pt x="185" y="431"/>
                  </a:lnTo>
                  <a:lnTo>
                    <a:pt x="277" y="278"/>
                  </a:lnTo>
                  <a:lnTo>
                    <a:pt x="430" y="155"/>
                  </a:lnTo>
                  <a:lnTo>
                    <a:pt x="584" y="62"/>
                  </a:lnTo>
                  <a:lnTo>
                    <a:pt x="768" y="32"/>
                  </a:lnTo>
                  <a:lnTo>
                    <a:pt x="983" y="1"/>
                  </a:lnTo>
                  <a:lnTo>
                    <a:pt x="983" y="1"/>
                  </a:lnTo>
                  <a:lnTo>
                    <a:pt x="1168" y="32"/>
                  </a:lnTo>
                  <a:lnTo>
                    <a:pt x="1352" y="62"/>
                  </a:lnTo>
                  <a:lnTo>
                    <a:pt x="1506" y="155"/>
                  </a:lnTo>
                  <a:lnTo>
                    <a:pt x="1659" y="278"/>
                  </a:lnTo>
                  <a:lnTo>
                    <a:pt x="1782" y="431"/>
                  </a:lnTo>
                  <a:lnTo>
                    <a:pt x="1874" y="585"/>
                  </a:lnTo>
                  <a:lnTo>
                    <a:pt x="1905" y="769"/>
                  </a:lnTo>
                  <a:lnTo>
                    <a:pt x="1936" y="953"/>
                  </a:lnTo>
                  <a:lnTo>
                    <a:pt x="1936" y="3350"/>
                  </a:lnTo>
                  <a:lnTo>
                    <a:pt x="1936" y="3350"/>
                  </a:lnTo>
                  <a:lnTo>
                    <a:pt x="1905" y="3565"/>
                  </a:lnTo>
                  <a:lnTo>
                    <a:pt x="1874" y="3719"/>
                  </a:lnTo>
                  <a:lnTo>
                    <a:pt x="1782" y="3903"/>
                  </a:lnTo>
                  <a:lnTo>
                    <a:pt x="1659" y="4026"/>
                  </a:lnTo>
                  <a:lnTo>
                    <a:pt x="1506" y="4149"/>
                  </a:lnTo>
                  <a:lnTo>
                    <a:pt x="1352" y="4241"/>
                  </a:lnTo>
                  <a:lnTo>
                    <a:pt x="1168" y="4303"/>
                  </a:lnTo>
                  <a:lnTo>
                    <a:pt x="983" y="43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2" name="Google Shape;2109;p47">
              <a:extLst>
                <a:ext uri="{FF2B5EF4-FFF2-40B4-BE49-F238E27FC236}">
                  <a16:creationId xmlns:a16="http://schemas.microsoft.com/office/drawing/2014/main" id="{A321FC6C-0C35-274A-5758-FDF70C7DE486}"/>
                </a:ext>
              </a:extLst>
            </p:cNvPr>
            <p:cNvSpPr/>
            <p:nvPr/>
          </p:nvSpPr>
          <p:spPr>
            <a:xfrm>
              <a:off x="5726028" y="3199586"/>
              <a:ext cx="105" cy="161375"/>
            </a:xfrm>
            <a:custGeom>
              <a:avLst/>
              <a:gdLst/>
              <a:ahLst/>
              <a:cxnLst/>
              <a:rect l="l" t="t" r="r" b="b"/>
              <a:pathLst>
                <a:path w="1" h="1538" extrusionOk="0"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1537"/>
                  </a:lnTo>
                  <a:lnTo>
                    <a:pt x="1" y="153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3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F587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3" name="Google Shape;2110;p47">
              <a:extLst>
                <a:ext uri="{FF2B5EF4-FFF2-40B4-BE49-F238E27FC236}">
                  <a16:creationId xmlns:a16="http://schemas.microsoft.com/office/drawing/2014/main" id="{CBF2171B-5C17-B741-346C-A40C8301053B}"/>
                </a:ext>
              </a:extLst>
            </p:cNvPr>
            <p:cNvSpPr/>
            <p:nvPr/>
          </p:nvSpPr>
          <p:spPr>
            <a:xfrm>
              <a:off x="5726028" y="3202839"/>
              <a:ext cx="105" cy="158122"/>
            </a:xfrm>
            <a:custGeom>
              <a:avLst/>
              <a:gdLst/>
              <a:ahLst/>
              <a:cxnLst/>
              <a:rect l="l" t="t" r="r" b="b"/>
              <a:pathLst>
                <a:path w="1" h="150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506"/>
                  </a:lnTo>
                  <a:lnTo>
                    <a:pt x="1" y="150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4" name="Google Shape;2111;p47">
              <a:extLst>
                <a:ext uri="{FF2B5EF4-FFF2-40B4-BE49-F238E27FC236}">
                  <a16:creationId xmlns:a16="http://schemas.microsoft.com/office/drawing/2014/main" id="{DA3A7EFF-9A3F-4156-9694-0E0048CD5947}"/>
                </a:ext>
              </a:extLst>
            </p:cNvPr>
            <p:cNvSpPr/>
            <p:nvPr/>
          </p:nvSpPr>
          <p:spPr>
            <a:xfrm>
              <a:off x="5726028" y="3202839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5" name="Google Shape;2112;p47">
              <a:extLst>
                <a:ext uri="{FF2B5EF4-FFF2-40B4-BE49-F238E27FC236}">
                  <a16:creationId xmlns:a16="http://schemas.microsoft.com/office/drawing/2014/main" id="{E970DACB-F1FA-57CD-C76C-CE0D2922833E}"/>
                </a:ext>
              </a:extLst>
            </p:cNvPr>
            <p:cNvSpPr/>
            <p:nvPr/>
          </p:nvSpPr>
          <p:spPr>
            <a:xfrm>
              <a:off x="5726028" y="3202839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6" name="Google Shape;2113;p47">
              <a:extLst>
                <a:ext uri="{FF2B5EF4-FFF2-40B4-BE49-F238E27FC236}">
                  <a16:creationId xmlns:a16="http://schemas.microsoft.com/office/drawing/2014/main" id="{22B32AD8-CFC8-C9BC-45F9-D79A4E0D2FA2}"/>
                </a:ext>
              </a:extLst>
            </p:cNvPr>
            <p:cNvSpPr/>
            <p:nvPr/>
          </p:nvSpPr>
          <p:spPr>
            <a:xfrm>
              <a:off x="5726028" y="3199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7" name="Google Shape;2114;p47">
              <a:extLst>
                <a:ext uri="{FF2B5EF4-FFF2-40B4-BE49-F238E27FC236}">
                  <a16:creationId xmlns:a16="http://schemas.microsoft.com/office/drawing/2014/main" id="{B5EEF391-9330-6199-054E-CCEE96F88BDA}"/>
                </a:ext>
              </a:extLst>
            </p:cNvPr>
            <p:cNvSpPr/>
            <p:nvPr/>
          </p:nvSpPr>
          <p:spPr>
            <a:xfrm>
              <a:off x="5726028" y="3199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8" name="Google Shape;2115;p47">
              <a:extLst>
                <a:ext uri="{FF2B5EF4-FFF2-40B4-BE49-F238E27FC236}">
                  <a16:creationId xmlns:a16="http://schemas.microsoft.com/office/drawing/2014/main" id="{8A8800AA-A3AA-6D8F-AA06-FAC35ACE1B53}"/>
                </a:ext>
              </a:extLst>
            </p:cNvPr>
            <p:cNvSpPr/>
            <p:nvPr/>
          </p:nvSpPr>
          <p:spPr>
            <a:xfrm>
              <a:off x="5726028" y="3199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9" name="Google Shape;2116;p47">
              <a:extLst>
                <a:ext uri="{FF2B5EF4-FFF2-40B4-BE49-F238E27FC236}">
                  <a16:creationId xmlns:a16="http://schemas.microsoft.com/office/drawing/2014/main" id="{BC5B1F29-09A2-C1DD-C27E-F177F0C8E7E7}"/>
                </a:ext>
              </a:extLst>
            </p:cNvPr>
            <p:cNvSpPr/>
            <p:nvPr/>
          </p:nvSpPr>
          <p:spPr>
            <a:xfrm>
              <a:off x="5726028" y="3199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0" name="Google Shape;2117;p47">
              <a:extLst>
                <a:ext uri="{FF2B5EF4-FFF2-40B4-BE49-F238E27FC236}">
                  <a16:creationId xmlns:a16="http://schemas.microsoft.com/office/drawing/2014/main" id="{C7966E0D-CE99-BA81-70B9-9F917149EEB9}"/>
                </a:ext>
              </a:extLst>
            </p:cNvPr>
            <p:cNvSpPr/>
            <p:nvPr/>
          </p:nvSpPr>
          <p:spPr>
            <a:xfrm>
              <a:off x="5619633" y="3360856"/>
              <a:ext cx="106499" cy="196734"/>
            </a:xfrm>
            <a:custGeom>
              <a:avLst/>
              <a:gdLst/>
              <a:ahLst/>
              <a:cxnLst/>
              <a:rect l="l" t="t" r="r" b="b"/>
              <a:pathLst>
                <a:path w="1015" h="1875" extrusionOk="0">
                  <a:moveTo>
                    <a:pt x="32" y="1874"/>
                  </a:moveTo>
                  <a:lnTo>
                    <a:pt x="32" y="1874"/>
                  </a:lnTo>
                  <a:lnTo>
                    <a:pt x="32" y="1874"/>
                  </a:lnTo>
                  <a:lnTo>
                    <a:pt x="32" y="1874"/>
                  </a:lnTo>
                  <a:lnTo>
                    <a:pt x="32" y="1874"/>
                  </a:lnTo>
                  <a:close/>
                  <a:moveTo>
                    <a:pt x="32" y="1874"/>
                  </a:moveTo>
                  <a:lnTo>
                    <a:pt x="32" y="1874"/>
                  </a:lnTo>
                  <a:lnTo>
                    <a:pt x="32" y="1874"/>
                  </a:lnTo>
                  <a:lnTo>
                    <a:pt x="32" y="1874"/>
                  </a:lnTo>
                  <a:lnTo>
                    <a:pt x="32" y="1874"/>
                  </a:lnTo>
                  <a:close/>
                  <a:moveTo>
                    <a:pt x="32" y="1874"/>
                  </a:moveTo>
                  <a:lnTo>
                    <a:pt x="32" y="1874"/>
                  </a:lnTo>
                  <a:lnTo>
                    <a:pt x="32" y="1874"/>
                  </a:lnTo>
                  <a:lnTo>
                    <a:pt x="32" y="1874"/>
                  </a:lnTo>
                  <a:lnTo>
                    <a:pt x="32" y="1874"/>
                  </a:lnTo>
                  <a:close/>
                  <a:moveTo>
                    <a:pt x="1" y="1874"/>
                  </a:moveTo>
                  <a:lnTo>
                    <a:pt x="1" y="187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1" y="1874"/>
                  </a:lnTo>
                  <a:close/>
                  <a:moveTo>
                    <a:pt x="1" y="1874"/>
                  </a:moveTo>
                  <a:lnTo>
                    <a:pt x="1" y="187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1" y="1874"/>
                  </a:lnTo>
                  <a:close/>
                  <a:moveTo>
                    <a:pt x="1015" y="0"/>
                  </a:moveTo>
                  <a:lnTo>
                    <a:pt x="1015" y="0"/>
                  </a:lnTo>
                  <a:lnTo>
                    <a:pt x="1015" y="891"/>
                  </a:lnTo>
                  <a:lnTo>
                    <a:pt x="1015" y="891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3347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1" name="Google Shape;2118;p47">
              <a:extLst>
                <a:ext uri="{FF2B5EF4-FFF2-40B4-BE49-F238E27FC236}">
                  <a16:creationId xmlns:a16="http://schemas.microsoft.com/office/drawing/2014/main" id="{F6690846-DA97-4830-4348-678BAA7068F8}"/>
                </a:ext>
              </a:extLst>
            </p:cNvPr>
            <p:cNvSpPr/>
            <p:nvPr/>
          </p:nvSpPr>
          <p:spPr>
            <a:xfrm>
              <a:off x="5622886" y="3557485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2" name="Google Shape;2119;p47">
              <a:extLst>
                <a:ext uri="{FF2B5EF4-FFF2-40B4-BE49-F238E27FC236}">
                  <a16:creationId xmlns:a16="http://schemas.microsoft.com/office/drawing/2014/main" id="{A25C7AEA-7E05-C3D3-96C4-307E06F39D00}"/>
                </a:ext>
              </a:extLst>
            </p:cNvPr>
            <p:cNvSpPr/>
            <p:nvPr/>
          </p:nvSpPr>
          <p:spPr>
            <a:xfrm>
              <a:off x="5622886" y="3557485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3" name="Google Shape;2120;p47">
              <a:extLst>
                <a:ext uri="{FF2B5EF4-FFF2-40B4-BE49-F238E27FC236}">
                  <a16:creationId xmlns:a16="http://schemas.microsoft.com/office/drawing/2014/main" id="{6B3A5611-7C5A-21F9-D33F-35D169740E52}"/>
                </a:ext>
              </a:extLst>
            </p:cNvPr>
            <p:cNvSpPr/>
            <p:nvPr/>
          </p:nvSpPr>
          <p:spPr>
            <a:xfrm>
              <a:off x="5622886" y="3557485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4" name="Google Shape;2121;p47">
              <a:extLst>
                <a:ext uri="{FF2B5EF4-FFF2-40B4-BE49-F238E27FC236}">
                  <a16:creationId xmlns:a16="http://schemas.microsoft.com/office/drawing/2014/main" id="{172E3B6C-7471-427F-7CC2-CB0A1F5FFC7A}"/>
                </a:ext>
              </a:extLst>
            </p:cNvPr>
            <p:cNvSpPr/>
            <p:nvPr/>
          </p:nvSpPr>
          <p:spPr>
            <a:xfrm>
              <a:off x="5619633" y="3557485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5" name="Google Shape;2122;p47">
              <a:extLst>
                <a:ext uri="{FF2B5EF4-FFF2-40B4-BE49-F238E27FC236}">
                  <a16:creationId xmlns:a16="http://schemas.microsoft.com/office/drawing/2014/main" id="{10232A0D-4743-4082-B421-7A4081169011}"/>
                </a:ext>
              </a:extLst>
            </p:cNvPr>
            <p:cNvSpPr/>
            <p:nvPr/>
          </p:nvSpPr>
          <p:spPr>
            <a:xfrm>
              <a:off x="5619633" y="3557485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6" name="Google Shape;2123;p47">
              <a:extLst>
                <a:ext uri="{FF2B5EF4-FFF2-40B4-BE49-F238E27FC236}">
                  <a16:creationId xmlns:a16="http://schemas.microsoft.com/office/drawing/2014/main" id="{14A38CBC-B113-B4A5-8BCC-B066D26F9374}"/>
                </a:ext>
              </a:extLst>
            </p:cNvPr>
            <p:cNvSpPr/>
            <p:nvPr/>
          </p:nvSpPr>
          <p:spPr>
            <a:xfrm>
              <a:off x="5726028" y="3360856"/>
              <a:ext cx="105" cy="93593"/>
            </a:xfrm>
            <a:custGeom>
              <a:avLst/>
              <a:gdLst/>
              <a:ahLst/>
              <a:cxnLst/>
              <a:rect l="l" t="t" r="r" b="b"/>
              <a:pathLst>
                <a:path w="1" h="8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7" name="Google Shape;2124;p47">
              <a:extLst>
                <a:ext uri="{FF2B5EF4-FFF2-40B4-BE49-F238E27FC236}">
                  <a16:creationId xmlns:a16="http://schemas.microsoft.com/office/drawing/2014/main" id="{191B0907-AC22-1B52-F286-9CE8FF8F5641}"/>
                </a:ext>
              </a:extLst>
            </p:cNvPr>
            <p:cNvSpPr/>
            <p:nvPr/>
          </p:nvSpPr>
          <p:spPr>
            <a:xfrm>
              <a:off x="5532649" y="3135162"/>
              <a:ext cx="193482" cy="422428"/>
            </a:xfrm>
            <a:custGeom>
              <a:avLst/>
              <a:gdLst/>
              <a:ahLst/>
              <a:cxnLst/>
              <a:rect l="l" t="t" r="r" b="b"/>
              <a:pathLst>
                <a:path w="1844" h="4026" extrusionOk="0">
                  <a:moveTo>
                    <a:pt x="1567" y="0"/>
                  </a:moveTo>
                  <a:lnTo>
                    <a:pt x="1660" y="185"/>
                  </a:lnTo>
                  <a:lnTo>
                    <a:pt x="1690" y="400"/>
                  </a:lnTo>
                  <a:lnTo>
                    <a:pt x="1690" y="2796"/>
                  </a:lnTo>
                  <a:lnTo>
                    <a:pt x="1660" y="2981"/>
                  </a:lnTo>
                  <a:lnTo>
                    <a:pt x="1598" y="3165"/>
                  </a:lnTo>
                  <a:lnTo>
                    <a:pt x="1506" y="3349"/>
                  </a:lnTo>
                  <a:lnTo>
                    <a:pt x="1383" y="3472"/>
                  </a:lnTo>
                  <a:lnTo>
                    <a:pt x="1260" y="3595"/>
                  </a:lnTo>
                  <a:lnTo>
                    <a:pt x="1076" y="3687"/>
                  </a:lnTo>
                  <a:lnTo>
                    <a:pt x="891" y="3749"/>
                  </a:lnTo>
                  <a:lnTo>
                    <a:pt x="707" y="3780"/>
                  </a:lnTo>
                  <a:lnTo>
                    <a:pt x="523" y="3749"/>
                  </a:lnTo>
                  <a:lnTo>
                    <a:pt x="308" y="3687"/>
                  </a:lnTo>
                  <a:lnTo>
                    <a:pt x="154" y="3595"/>
                  </a:lnTo>
                  <a:lnTo>
                    <a:pt x="0" y="3472"/>
                  </a:lnTo>
                  <a:lnTo>
                    <a:pt x="0" y="3472"/>
                  </a:lnTo>
                  <a:lnTo>
                    <a:pt x="154" y="3687"/>
                  </a:lnTo>
                  <a:lnTo>
                    <a:pt x="338" y="3841"/>
                  </a:lnTo>
                  <a:lnTo>
                    <a:pt x="584" y="3964"/>
                  </a:lnTo>
                  <a:lnTo>
                    <a:pt x="707" y="3995"/>
                  </a:lnTo>
                  <a:lnTo>
                    <a:pt x="830" y="4025"/>
                  </a:lnTo>
                  <a:lnTo>
                    <a:pt x="891" y="4025"/>
                  </a:lnTo>
                  <a:lnTo>
                    <a:pt x="1076" y="3995"/>
                  </a:lnTo>
                  <a:lnTo>
                    <a:pt x="1260" y="3933"/>
                  </a:lnTo>
                  <a:lnTo>
                    <a:pt x="1414" y="3841"/>
                  </a:lnTo>
                  <a:lnTo>
                    <a:pt x="1567" y="3718"/>
                  </a:lnTo>
                  <a:lnTo>
                    <a:pt x="1690" y="3595"/>
                  </a:lnTo>
                  <a:lnTo>
                    <a:pt x="1782" y="3411"/>
                  </a:lnTo>
                  <a:lnTo>
                    <a:pt x="1813" y="3257"/>
                  </a:lnTo>
                  <a:lnTo>
                    <a:pt x="1844" y="3042"/>
                  </a:lnTo>
                  <a:lnTo>
                    <a:pt x="1844" y="2151"/>
                  </a:lnTo>
                  <a:lnTo>
                    <a:pt x="1844" y="645"/>
                  </a:lnTo>
                  <a:lnTo>
                    <a:pt x="1844" y="615"/>
                  </a:lnTo>
                  <a:lnTo>
                    <a:pt x="1813" y="430"/>
                  </a:lnTo>
                  <a:lnTo>
                    <a:pt x="1752" y="277"/>
                  </a:lnTo>
                  <a:lnTo>
                    <a:pt x="1690" y="123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70737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8" name="Google Shape;2125;p47">
              <a:extLst>
                <a:ext uri="{FF2B5EF4-FFF2-40B4-BE49-F238E27FC236}">
                  <a16:creationId xmlns:a16="http://schemas.microsoft.com/office/drawing/2014/main" id="{C6DC6B7C-B116-4A8C-B722-04C2AD25BC74}"/>
                </a:ext>
              </a:extLst>
            </p:cNvPr>
            <p:cNvSpPr/>
            <p:nvPr/>
          </p:nvSpPr>
          <p:spPr>
            <a:xfrm>
              <a:off x="5532649" y="3135162"/>
              <a:ext cx="193482" cy="422428"/>
            </a:xfrm>
            <a:custGeom>
              <a:avLst/>
              <a:gdLst/>
              <a:ahLst/>
              <a:cxnLst/>
              <a:rect l="l" t="t" r="r" b="b"/>
              <a:pathLst>
                <a:path w="1844" h="4026" fill="none" extrusionOk="0">
                  <a:moveTo>
                    <a:pt x="1567" y="0"/>
                  </a:moveTo>
                  <a:lnTo>
                    <a:pt x="1567" y="0"/>
                  </a:lnTo>
                  <a:lnTo>
                    <a:pt x="1660" y="185"/>
                  </a:lnTo>
                  <a:lnTo>
                    <a:pt x="1690" y="400"/>
                  </a:lnTo>
                  <a:lnTo>
                    <a:pt x="1690" y="2796"/>
                  </a:lnTo>
                  <a:lnTo>
                    <a:pt x="1690" y="2796"/>
                  </a:lnTo>
                  <a:lnTo>
                    <a:pt x="1660" y="2981"/>
                  </a:lnTo>
                  <a:lnTo>
                    <a:pt x="1598" y="3165"/>
                  </a:lnTo>
                  <a:lnTo>
                    <a:pt x="1506" y="3349"/>
                  </a:lnTo>
                  <a:lnTo>
                    <a:pt x="1383" y="3472"/>
                  </a:lnTo>
                  <a:lnTo>
                    <a:pt x="1260" y="3595"/>
                  </a:lnTo>
                  <a:lnTo>
                    <a:pt x="1076" y="3687"/>
                  </a:lnTo>
                  <a:lnTo>
                    <a:pt x="891" y="3749"/>
                  </a:lnTo>
                  <a:lnTo>
                    <a:pt x="707" y="3780"/>
                  </a:lnTo>
                  <a:lnTo>
                    <a:pt x="707" y="3780"/>
                  </a:lnTo>
                  <a:lnTo>
                    <a:pt x="523" y="3749"/>
                  </a:lnTo>
                  <a:lnTo>
                    <a:pt x="308" y="3687"/>
                  </a:lnTo>
                  <a:lnTo>
                    <a:pt x="154" y="3595"/>
                  </a:lnTo>
                  <a:lnTo>
                    <a:pt x="0" y="3472"/>
                  </a:lnTo>
                  <a:lnTo>
                    <a:pt x="0" y="3472"/>
                  </a:lnTo>
                  <a:lnTo>
                    <a:pt x="154" y="3687"/>
                  </a:lnTo>
                  <a:lnTo>
                    <a:pt x="338" y="3841"/>
                  </a:lnTo>
                  <a:lnTo>
                    <a:pt x="584" y="3964"/>
                  </a:lnTo>
                  <a:lnTo>
                    <a:pt x="707" y="3995"/>
                  </a:lnTo>
                  <a:lnTo>
                    <a:pt x="830" y="4025"/>
                  </a:lnTo>
                  <a:lnTo>
                    <a:pt x="830" y="4025"/>
                  </a:lnTo>
                  <a:lnTo>
                    <a:pt x="830" y="4025"/>
                  </a:lnTo>
                  <a:lnTo>
                    <a:pt x="830" y="4025"/>
                  </a:lnTo>
                  <a:lnTo>
                    <a:pt x="830" y="4025"/>
                  </a:lnTo>
                  <a:lnTo>
                    <a:pt x="830" y="4025"/>
                  </a:lnTo>
                  <a:lnTo>
                    <a:pt x="830" y="4025"/>
                  </a:lnTo>
                  <a:lnTo>
                    <a:pt x="830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61" y="4025"/>
                  </a:lnTo>
                  <a:lnTo>
                    <a:pt x="891" y="4025"/>
                  </a:lnTo>
                  <a:lnTo>
                    <a:pt x="891" y="4025"/>
                  </a:lnTo>
                  <a:lnTo>
                    <a:pt x="1076" y="3995"/>
                  </a:lnTo>
                  <a:lnTo>
                    <a:pt x="1260" y="3933"/>
                  </a:lnTo>
                  <a:lnTo>
                    <a:pt x="1414" y="3841"/>
                  </a:lnTo>
                  <a:lnTo>
                    <a:pt x="1567" y="3718"/>
                  </a:lnTo>
                  <a:lnTo>
                    <a:pt x="1690" y="3595"/>
                  </a:lnTo>
                  <a:lnTo>
                    <a:pt x="1782" y="3411"/>
                  </a:lnTo>
                  <a:lnTo>
                    <a:pt x="1813" y="3257"/>
                  </a:lnTo>
                  <a:lnTo>
                    <a:pt x="1844" y="3042"/>
                  </a:lnTo>
                  <a:lnTo>
                    <a:pt x="1844" y="2151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4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44" y="615"/>
                  </a:lnTo>
                  <a:lnTo>
                    <a:pt x="1813" y="430"/>
                  </a:lnTo>
                  <a:lnTo>
                    <a:pt x="1752" y="277"/>
                  </a:lnTo>
                  <a:lnTo>
                    <a:pt x="1690" y="123"/>
                  </a:lnTo>
                  <a:lnTo>
                    <a:pt x="15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9" name="Google Shape;2126;p47">
              <a:extLst>
                <a:ext uri="{FF2B5EF4-FFF2-40B4-BE49-F238E27FC236}">
                  <a16:creationId xmlns:a16="http://schemas.microsoft.com/office/drawing/2014/main" id="{07D7CC5D-E568-E60F-6D1F-06F9488CA804}"/>
                </a:ext>
              </a:extLst>
            </p:cNvPr>
            <p:cNvSpPr/>
            <p:nvPr/>
          </p:nvSpPr>
          <p:spPr>
            <a:xfrm>
              <a:off x="5555209" y="3315633"/>
              <a:ext cx="138711" cy="145216"/>
            </a:xfrm>
            <a:custGeom>
              <a:avLst/>
              <a:gdLst/>
              <a:ahLst/>
              <a:cxnLst/>
              <a:rect l="l" t="t" r="r" b="b"/>
              <a:pathLst>
                <a:path w="1322" h="1384" extrusionOk="0">
                  <a:moveTo>
                    <a:pt x="216" y="1"/>
                  </a:moveTo>
                  <a:lnTo>
                    <a:pt x="123" y="32"/>
                  </a:lnTo>
                  <a:lnTo>
                    <a:pt x="62" y="62"/>
                  </a:lnTo>
                  <a:lnTo>
                    <a:pt x="31" y="124"/>
                  </a:lnTo>
                  <a:lnTo>
                    <a:pt x="0" y="216"/>
                  </a:lnTo>
                  <a:lnTo>
                    <a:pt x="0" y="1199"/>
                  </a:lnTo>
                  <a:lnTo>
                    <a:pt x="31" y="1261"/>
                  </a:lnTo>
                  <a:lnTo>
                    <a:pt x="62" y="1322"/>
                  </a:lnTo>
                  <a:lnTo>
                    <a:pt x="123" y="1384"/>
                  </a:lnTo>
                  <a:lnTo>
                    <a:pt x="1199" y="1384"/>
                  </a:lnTo>
                  <a:lnTo>
                    <a:pt x="1260" y="1322"/>
                  </a:lnTo>
                  <a:lnTo>
                    <a:pt x="1291" y="1261"/>
                  </a:lnTo>
                  <a:lnTo>
                    <a:pt x="1322" y="1199"/>
                  </a:lnTo>
                  <a:lnTo>
                    <a:pt x="1322" y="216"/>
                  </a:lnTo>
                  <a:lnTo>
                    <a:pt x="1291" y="124"/>
                  </a:lnTo>
                  <a:lnTo>
                    <a:pt x="1260" y="62"/>
                  </a:lnTo>
                  <a:lnTo>
                    <a:pt x="1199" y="32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5D62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0" name="Google Shape;2127;p47">
              <a:extLst>
                <a:ext uri="{FF2B5EF4-FFF2-40B4-BE49-F238E27FC236}">
                  <a16:creationId xmlns:a16="http://schemas.microsoft.com/office/drawing/2014/main" id="{C4DBF79F-4728-BC6E-61FB-4FB72F3CD729}"/>
                </a:ext>
              </a:extLst>
            </p:cNvPr>
            <p:cNvSpPr/>
            <p:nvPr/>
          </p:nvSpPr>
          <p:spPr>
            <a:xfrm>
              <a:off x="5555209" y="3315633"/>
              <a:ext cx="138711" cy="145216"/>
            </a:xfrm>
            <a:custGeom>
              <a:avLst/>
              <a:gdLst/>
              <a:ahLst/>
              <a:cxnLst/>
              <a:rect l="l" t="t" r="r" b="b"/>
              <a:pathLst>
                <a:path w="1322" h="1384" fill="none" extrusionOk="0">
                  <a:moveTo>
                    <a:pt x="1107" y="1384"/>
                  </a:moveTo>
                  <a:lnTo>
                    <a:pt x="216" y="1384"/>
                  </a:lnTo>
                  <a:lnTo>
                    <a:pt x="216" y="1384"/>
                  </a:lnTo>
                  <a:lnTo>
                    <a:pt x="123" y="1384"/>
                  </a:lnTo>
                  <a:lnTo>
                    <a:pt x="62" y="1322"/>
                  </a:lnTo>
                  <a:lnTo>
                    <a:pt x="31" y="1261"/>
                  </a:lnTo>
                  <a:lnTo>
                    <a:pt x="0" y="1199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1" y="124"/>
                  </a:lnTo>
                  <a:lnTo>
                    <a:pt x="62" y="62"/>
                  </a:lnTo>
                  <a:lnTo>
                    <a:pt x="123" y="32"/>
                  </a:lnTo>
                  <a:lnTo>
                    <a:pt x="216" y="1"/>
                  </a:lnTo>
                  <a:lnTo>
                    <a:pt x="1107" y="1"/>
                  </a:lnTo>
                  <a:lnTo>
                    <a:pt x="1107" y="1"/>
                  </a:lnTo>
                  <a:lnTo>
                    <a:pt x="1199" y="32"/>
                  </a:lnTo>
                  <a:lnTo>
                    <a:pt x="1260" y="62"/>
                  </a:lnTo>
                  <a:lnTo>
                    <a:pt x="1291" y="124"/>
                  </a:lnTo>
                  <a:lnTo>
                    <a:pt x="1322" y="216"/>
                  </a:lnTo>
                  <a:lnTo>
                    <a:pt x="1322" y="1199"/>
                  </a:lnTo>
                  <a:lnTo>
                    <a:pt x="1322" y="1199"/>
                  </a:lnTo>
                  <a:lnTo>
                    <a:pt x="1291" y="1261"/>
                  </a:lnTo>
                  <a:lnTo>
                    <a:pt x="1260" y="1322"/>
                  </a:lnTo>
                  <a:lnTo>
                    <a:pt x="1199" y="1384"/>
                  </a:lnTo>
                  <a:lnTo>
                    <a:pt x="1107" y="13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1" name="Google Shape;2128;p47">
              <a:extLst>
                <a:ext uri="{FF2B5EF4-FFF2-40B4-BE49-F238E27FC236}">
                  <a16:creationId xmlns:a16="http://schemas.microsoft.com/office/drawing/2014/main" id="{630EB1DD-8D04-039A-2FDE-FBC16E1F0B9C}"/>
                </a:ext>
              </a:extLst>
            </p:cNvPr>
            <p:cNvSpPr/>
            <p:nvPr/>
          </p:nvSpPr>
          <p:spPr>
            <a:xfrm>
              <a:off x="5571367" y="3338192"/>
              <a:ext cx="106499" cy="106499"/>
            </a:xfrm>
            <a:custGeom>
              <a:avLst/>
              <a:gdLst/>
              <a:ahLst/>
              <a:cxnLst/>
              <a:rect l="l" t="t" r="r" b="b"/>
              <a:pathLst>
                <a:path w="1015" h="1015" extrusionOk="0">
                  <a:moveTo>
                    <a:pt x="400" y="1"/>
                  </a:moveTo>
                  <a:lnTo>
                    <a:pt x="307" y="32"/>
                  </a:lnTo>
                  <a:lnTo>
                    <a:pt x="215" y="93"/>
                  </a:lnTo>
                  <a:lnTo>
                    <a:pt x="154" y="155"/>
                  </a:lnTo>
                  <a:lnTo>
                    <a:pt x="92" y="216"/>
                  </a:lnTo>
                  <a:lnTo>
                    <a:pt x="31" y="308"/>
                  </a:lnTo>
                  <a:lnTo>
                    <a:pt x="0" y="400"/>
                  </a:lnTo>
                  <a:lnTo>
                    <a:pt x="0" y="523"/>
                  </a:lnTo>
                  <a:lnTo>
                    <a:pt x="0" y="615"/>
                  </a:lnTo>
                  <a:lnTo>
                    <a:pt x="31" y="708"/>
                  </a:lnTo>
                  <a:lnTo>
                    <a:pt x="92" y="800"/>
                  </a:lnTo>
                  <a:lnTo>
                    <a:pt x="154" y="861"/>
                  </a:lnTo>
                  <a:lnTo>
                    <a:pt x="215" y="923"/>
                  </a:lnTo>
                  <a:lnTo>
                    <a:pt x="307" y="984"/>
                  </a:lnTo>
                  <a:lnTo>
                    <a:pt x="400" y="1015"/>
                  </a:lnTo>
                  <a:lnTo>
                    <a:pt x="615" y="1015"/>
                  </a:lnTo>
                  <a:lnTo>
                    <a:pt x="707" y="984"/>
                  </a:lnTo>
                  <a:lnTo>
                    <a:pt x="799" y="923"/>
                  </a:lnTo>
                  <a:lnTo>
                    <a:pt x="860" y="861"/>
                  </a:lnTo>
                  <a:lnTo>
                    <a:pt x="922" y="800"/>
                  </a:lnTo>
                  <a:lnTo>
                    <a:pt x="983" y="708"/>
                  </a:lnTo>
                  <a:lnTo>
                    <a:pt x="1014" y="615"/>
                  </a:lnTo>
                  <a:lnTo>
                    <a:pt x="1014" y="523"/>
                  </a:lnTo>
                  <a:lnTo>
                    <a:pt x="1014" y="400"/>
                  </a:lnTo>
                  <a:lnTo>
                    <a:pt x="983" y="308"/>
                  </a:lnTo>
                  <a:lnTo>
                    <a:pt x="922" y="216"/>
                  </a:lnTo>
                  <a:lnTo>
                    <a:pt x="860" y="155"/>
                  </a:lnTo>
                  <a:lnTo>
                    <a:pt x="799" y="93"/>
                  </a:lnTo>
                  <a:lnTo>
                    <a:pt x="707" y="32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272B3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2" name="Google Shape;2129;p47">
              <a:extLst>
                <a:ext uri="{FF2B5EF4-FFF2-40B4-BE49-F238E27FC236}">
                  <a16:creationId xmlns:a16="http://schemas.microsoft.com/office/drawing/2014/main" id="{FBD515B2-82F8-4107-22C1-A2DF4D0A1707}"/>
                </a:ext>
              </a:extLst>
            </p:cNvPr>
            <p:cNvSpPr/>
            <p:nvPr/>
          </p:nvSpPr>
          <p:spPr>
            <a:xfrm>
              <a:off x="5571367" y="3338192"/>
              <a:ext cx="106499" cy="106499"/>
            </a:xfrm>
            <a:custGeom>
              <a:avLst/>
              <a:gdLst/>
              <a:ahLst/>
              <a:cxnLst/>
              <a:rect l="l" t="t" r="r" b="b"/>
              <a:pathLst>
                <a:path w="1015" h="1015" fill="none" extrusionOk="0">
                  <a:moveTo>
                    <a:pt x="0" y="523"/>
                  </a:moveTo>
                  <a:lnTo>
                    <a:pt x="0" y="523"/>
                  </a:lnTo>
                  <a:lnTo>
                    <a:pt x="0" y="400"/>
                  </a:lnTo>
                  <a:lnTo>
                    <a:pt x="31" y="308"/>
                  </a:lnTo>
                  <a:lnTo>
                    <a:pt x="92" y="216"/>
                  </a:lnTo>
                  <a:lnTo>
                    <a:pt x="154" y="155"/>
                  </a:lnTo>
                  <a:lnTo>
                    <a:pt x="215" y="93"/>
                  </a:lnTo>
                  <a:lnTo>
                    <a:pt x="307" y="32"/>
                  </a:lnTo>
                  <a:lnTo>
                    <a:pt x="400" y="1"/>
                  </a:lnTo>
                  <a:lnTo>
                    <a:pt x="522" y="1"/>
                  </a:lnTo>
                  <a:lnTo>
                    <a:pt x="522" y="1"/>
                  </a:lnTo>
                  <a:lnTo>
                    <a:pt x="615" y="1"/>
                  </a:lnTo>
                  <a:lnTo>
                    <a:pt x="707" y="32"/>
                  </a:lnTo>
                  <a:lnTo>
                    <a:pt x="799" y="93"/>
                  </a:lnTo>
                  <a:lnTo>
                    <a:pt x="860" y="155"/>
                  </a:lnTo>
                  <a:lnTo>
                    <a:pt x="922" y="216"/>
                  </a:lnTo>
                  <a:lnTo>
                    <a:pt x="983" y="308"/>
                  </a:lnTo>
                  <a:lnTo>
                    <a:pt x="1014" y="400"/>
                  </a:lnTo>
                  <a:lnTo>
                    <a:pt x="1014" y="523"/>
                  </a:lnTo>
                  <a:lnTo>
                    <a:pt x="1014" y="523"/>
                  </a:lnTo>
                  <a:lnTo>
                    <a:pt x="1014" y="615"/>
                  </a:lnTo>
                  <a:lnTo>
                    <a:pt x="983" y="708"/>
                  </a:lnTo>
                  <a:lnTo>
                    <a:pt x="922" y="800"/>
                  </a:lnTo>
                  <a:lnTo>
                    <a:pt x="860" y="861"/>
                  </a:lnTo>
                  <a:lnTo>
                    <a:pt x="799" y="923"/>
                  </a:lnTo>
                  <a:lnTo>
                    <a:pt x="707" y="984"/>
                  </a:lnTo>
                  <a:lnTo>
                    <a:pt x="615" y="1015"/>
                  </a:lnTo>
                  <a:lnTo>
                    <a:pt x="522" y="1015"/>
                  </a:lnTo>
                  <a:lnTo>
                    <a:pt x="522" y="1015"/>
                  </a:lnTo>
                  <a:lnTo>
                    <a:pt x="400" y="1015"/>
                  </a:lnTo>
                  <a:lnTo>
                    <a:pt x="307" y="984"/>
                  </a:lnTo>
                  <a:lnTo>
                    <a:pt x="215" y="923"/>
                  </a:lnTo>
                  <a:lnTo>
                    <a:pt x="154" y="861"/>
                  </a:lnTo>
                  <a:lnTo>
                    <a:pt x="92" y="800"/>
                  </a:lnTo>
                  <a:lnTo>
                    <a:pt x="31" y="708"/>
                  </a:lnTo>
                  <a:lnTo>
                    <a:pt x="0" y="615"/>
                  </a:lnTo>
                  <a:lnTo>
                    <a:pt x="0" y="5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3" name="Google Shape;2130;p47">
              <a:extLst>
                <a:ext uri="{FF2B5EF4-FFF2-40B4-BE49-F238E27FC236}">
                  <a16:creationId xmlns:a16="http://schemas.microsoft.com/office/drawing/2014/main" id="{18923FAA-8D0E-4A58-931E-997940ECCBEF}"/>
                </a:ext>
              </a:extLst>
            </p:cNvPr>
            <p:cNvSpPr/>
            <p:nvPr/>
          </p:nvSpPr>
          <p:spPr>
            <a:xfrm>
              <a:off x="5619633" y="3386563"/>
              <a:ext cx="58233" cy="58128"/>
            </a:xfrm>
            <a:custGeom>
              <a:avLst/>
              <a:gdLst/>
              <a:ahLst/>
              <a:cxnLst/>
              <a:rect l="l" t="t" r="r" b="b"/>
              <a:pathLst>
                <a:path w="555" h="554" extrusionOk="0">
                  <a:moveTo>
                    <a:pt x="32" y="554"/>
                  </a:moveTo>
                  <a:lnTo>
                    <a:pt x="32" y="554"/>
                  </a:lnTo>
                  <a:lnTo>
                    <a:pt x="62" y="554"/>
                  </a:lnTo>
                  <a:lnTo>
                    <a:pt x="62" y="554"/>
                  </a:lnTo>
                  <a:lnTo>
                    <a:pt x="32" y="554"/>
                  </a:lnTo>
                  <a:close/>
                  <a:moveTo>
                    <a:pt x="32" y="554"/>
                  </a:moveTo>
                  <a:lnTo>
                    <a:pt x="32" y="554"/>
                  </a:lnTo>
                  <a:lnTo>
                    <a:pt x="32" y="554"/>
                  </a:lnTo>
                  <a:lnTo>
                    <a:pt x="32" y="554"/>
                  </a:lnTo>
                  <a:lnTo>
                    <a:pt x="32" y="554"/>
                  </a:lnTo>
                  <a:close/>
                  <a:moveTo>
                    <a:pt x="32" y="554"/>
                  </a:moveTo>
                  <a:lnTo>
                    <a:pt x="32" y="554"/>
                  </a:lnTo>
                  <a:lnTo>
                    <a:pt x="32" y="554"/>
                  </a:lnTo>
                  <a:lnTo>
                    <a:pt x="32" y="554"/>
                  </a:lnTo>
                  <a:lnTo>
                    <a:pt x="32" y="554"/>
                  </a:lnTo>
                  <a:close/>
                  <a:moveTo>
                    <a:pt x="32" y="554"/>
                  </a:moveTo>
                  <a:lnTo>
                    <a:pt x="32" y="554"/>
                  </a:lnTo>
                  <a:lnTo>
                    <a:pt x="32" y="554"/>
                  </a:lnTo>
                  <a:lnTo>
                    <a:pt x="32" y="554"/>
                  </a:lnTo>
                  <a:lnTo>
                    <a:pt x="32" y="554"/>
                  </a:lnTo>
                  <a:close/>
                  <a:moveTo>
                    <a:pt x="32" y="554"/>
                  </a:moveTo>
                  <a:lnTo>
                    <a:pt x="32" y="554"/>
                  </a:lnTo>
                  <a:lnTo>
                    <a:pt x="32" y="554"/>
                  </a:lnTo>
                  <a:lnTo>
                    <a:pt x="32" y="554"/>
                  </a:lnTo>
                  <a:lnTo>
                    <a:pt x="32" y="554"/>
                  </a:lnTo>
                  <a:close/>
                  <a:moveTo>
                    <a:pt x="1" y="554"/>
                  </a:moveTo>
                  <a:lnTo>
                    <a:pt x="1" y="554"/>
                  </a:lnTo>
                  <a:lnTo>
                    <a:pt x="32" y="554"/>
                  </a:lnTo>
                  <a:lnTo>
                    <a:pt x="32" y="554"/>
                  </a:lnTo>
                  <a:lnTo>
                    <a:pt x="1" y="554"/>
                  </a:lnTo>
                  <a:close/>
                  <a:moveTo>
                    <a:pt x="1" y="554"/>
                  </a:moveTo>
                  <a:lnTo>
                    <a:pt x="1" y="554"/>
                  </a:lnTo>
                  <a:lnTo>
                    <a:pt x="1" y="554"/>
                  </a:lnTo>
                  <a:lnTo>
                    <a:pt x="1" y="554"/>
                  </a:lnTo>
                  <a:lnTo>
                    <a:pt x="1" y="554"/>
                  </a:lnTo>
                  <a:close/>
                  <a:moveTo>
                    <a:pt x="554" y="32"/>
                  </a:moveTo>
                  <a:lnTo>
                    <a:pt x="554" y="32"/>
                  </a:lnTo>
                  <a:lnTo>
                    <a:pt x="554" y="62"/>
                  </a:lnTo>
                  <a:lnTo>
                    <a:pt x="554" y="62"/>
                  </a:lnTo>
                  <a:lnTo>
                    <a:pt x="554" y="62"/>
                  </a:lnTo>
                  <a:lnTo>
                    <a:pt x="554" y="32"/>
                  </a:lnTo>
                  <a:close/>
                  <a:moveTo>
                    <a:pt x="554" y="32"/>
                  </a:moveTo>
                  <a:lnTo>
                    <a:pt x="554" y="32"/>
                  </a:lnTo>
                  <a:lnTo>
                    <a:pt x="554" y="32"/>
                  </a:lnTo>
                  <a:lnTo>
                    <a:pt x="554" y="32"/>
                  </a:lnTo>
                  <a:lnTo>
                    <a:pt x="554" y="32"/>
                  </a:lnTo>
                  <a:close/>
                  <a:moveTo>
                    <a:pt x="554" y="32"/>
                  </a:moveTo>
                  <a:lnTo>
                    <a:pt x="554" y="32"/>
                  </a:lnTo>
                  <a:lnTo>
                    <a:pt x="554" y="32"/>
                  </a:lnTo>
                  <a:lnTo>
                    <a:pt x="554" y="32"/>
                  </a:lnTo>
                  <a:lnTo>
                    <a:pt x="554" y="32"/>
                  </a:lnTo>
                  <a:close/>
                  <a:moveTo>
                    <a:pt x="554" y="32"/>
                  </a:moveTo>
                  <a:lnTo>
                    <a:pt x="554" y="32"/>
                  </a:lnTo>
                  <a:lnTo>
                    <a:pt x="554" y="32"/>
                  </a:lnTo>
                  <a:lnTo>
                    <a:pt x="554" y="32"/>
                  </a:lnTo>
                  <a:lnTo>
                    <a:pt x="554" y="32"/>
                  </a:lnTo>
                  <a:close/>
                  <a:moveTo>
                    <a:pt x="554" y="1"/>
                  </a:moveTo>
                  <a:lnTo>
                    <a:pt x="554" y="1"/>
                  </a:lnTo>
                  <a:lnTo>
                    <a:pt x="554" y="32"/>
                  </a:lnTo>
                  <a:lnTo>
                    <a:pt x="554" y="32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42464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4" name="Google Shape;2131;p47">
              <a:extLst>
                <a:ext uri="{FF2B5EF4-FFF2-40B4-BE49-F238E27FC236}">
                  <a16:creationId xmlns:a16="http://schemas.microsoft.com/office/drawing/2014/main" id="{D3A02E6B-5815-9F67-8E0C-2C92F821F6E8}"/>
                </a:ext>
              </a:extLst>
            </p:cNvPr>
            <p:cNvSpPr/>
            <p:nvPr/>
          </p:nvSpPr>
          <p:spPr>
            <a:xfrm>
              <a:off x="5622886" y="3444586"/>
              <a:ext cx="3358" cy="10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5" name="Google Shape;2132;p47">
              <a:extLst>
                <a:ext uri="{FF2B5EF4-FFF2-40B4-BE49-F238E27FC236}">
                  <a16:creationId xmlns:a16="http://schemas.microsoft.com/office/drawing/2014/main" id="{102477D3-ECF2-1DBD-BBC6-5AF9144B1E93}"/>
                </a:ext>
              </a:extLst>
            </p:cNvPr>
            <p:cNvSpPr/>
            <p:nvPr/>
          </p:nvSpPr>
          <p:spPr>
            <a:xfrm>
              <a:off x="5622886" y="3444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6" name="Google Shape;2133;p47">
              <a:extLst>
                <a:ext uri="{FF2B5EF4-FFF2-40B4-BE49-F238E27FC236}">
                  <a16:creationId xmlns:a16="http://schemas.microsoft.com/office/drawing/2014/main" id="{1F5AA9B5-97A0-3887-A0BB-B295A565D70D}"/>
                </a:ext>
              </a:extLst>
            </p:cNvPr>
            <p:cNvSpPr/>
            <p:nvPr/>
          </p:nvSpPr>
          <p:spPr>
            <a:xfrm>
              <a:off x="5622886" y="3444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7" name="Google Shape;2134;p47">
              <a:extLst>
                <a:ext uri="{FF2B5EF4-FFF2-40B4-BE49-F238E27FC236}">
                  <a16:creationId xmlns:a16="http://schemas.microsoft.com/office/drawing/2014/main" id="{E488967D-C7B1-3943-8AB0-65E5AA8C9F98}"/>
                </a:ext>
              </a:extLst>
            </p:cNvPr>
            <p:cNvSpPr/>
            <p:nvPr/>
          </p:nvSpPr>
          <p:spPr>
            <a:xfrm>
              <a:off x="5622886" y="3444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8" name="Google Shape;2135;p47">
              <a:extLst>
                <a:ext uri="{FF2B5EF4-FFF2-40B4-BE49-F238E27FC236}">
                  <a16:creationId xmlns:a16="http://schemas.microsoft.com/office/drawing/2014/main" id="{B9C436DB-010D-8D64-F049-B866314933BD}"/>
                </a:ext>
              </a:extLst>
            </p:cNvPr>
            <p:cNvSpPr/>
            <p:nvPr/>
          </p:nvSpPr>
          <p:spPr>
            <a:xfrm>
              <a:off x="5622886" y="3444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9" name="Google Shape;2136;p47">
              <a:extLst>
                <a:ext uri="{FF2B5EF4-FFF2-40B4-BE49-F238E27FC236}">
                  <a16:creationId xmlns:a16="http://schemas.microsoft.com/office/drawing/2014/main" id="{854D5C7B-051E-DEFC-8F09-9E71B0E70F22}"/>
                </a:ext>
              </a:extLst>
            </p:cNvPr>
            <p:cNvSpPr/>
            <p:nvPr/>
          </p:nvSpPr>
          <p:spPr>
            <a:xfrm>
              <a:off x="5619633" y="3444586"/>
              <a:ext cx="3358" cy="10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0" name="Google Shape;2137;p47">
              <a:extLst>
                <a:ext uri="{FF2B5EF4-FFF2-40B4-BE49-F238E27FC236}">
                  <a16:creationId xmlns:a16="http://schemas.microsoft.com/office/drawing/2014/main" id="{764EFAB5-CD84-2B97-FDB8-C2FF9FC1A127}"/>
                </a:ext>
              </a:extLst>
            </p:cNvPr>
            <p:cNvSpPr/>
            <p:nvPr/>
          </p:nvSpPr>
          <p:spPr>
            <a:xfrm>
              <a:off x="5619633" y="344458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1" name="Google Shape;2138;p47">
              <a:extLst>
                <a:ext uri="{FF2B5EF4-FFF2-40B4-BE49-F238E27FC236}">
                  <a16:creationId xmlns:a16="http://schemas.microsoft.com/office/drawing/2014/main" id="{426F5CBF-33F9-D6C8-64FC-3A3AFEFFEDD3}"/>
                </a:ext>
              </a:extLst>
            </p:cNvPr>
            <p:cNvSpPr/>
            <p:nvPr/>
          </p:nvSpPr>
          <p:spPr>
            <a:xfrm>
              <a:off x="5677762" y="3389815"/>
              <a:ext cx="105" cy="3358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2" name="Google Shape;2139;p47">
              <a:extLst>
                <a:ext uri="{FF2B5EF4-FFF2-40B4-BE49-F238E27FC236}">
                  <a16:creationId xmlns:a16="http://schemas.microsoft.com/office/drawing/2014/main" id="{FE95F3F9-4375-2A84-095C-FFB63BCF3E1B}"/>
                </a:ext>
              </a:extLst>
            </p:cNvPr>
            <p:cNvSpPr/>
            <p:nvPr/>
          </p:nvSpPr>
          <p:spPr>
            <a:xfrm>
              <a:off x="5677762" y="3389815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3" name="Google Shape;2140;p47">
              <a:extLst>
                <a:ext uri="{FF2B5EF4-FFF2-40B4-BE49-F238E27FC236}">
                  <a16:creationId xmlns:a16="http://schemas.microsoft.com/office/drawing/2014/main" id="{E1C19F81-4B82-1DC6-12CF-55C4D7C4A0FF}"/>
                </a:ext>
              </a:extLst>
            </p:cNvPr>
            <p:cNvSpPr/>
            <p:nvPr/>
          </p:nvSpPr>
          <p:spPr>
            <a:xfrm>
              <a:off x="5677762" y="3389815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4" name="Google Shape;2141;p47">
              <a:extLst>
                <a:ext uri="{FF2B5EF4-FFF2-40B4-BE49-F238E27FC236}">
                  <a16:creationId xmlns:a16="http://schemas.microsoft.com/office/drawing/2014/main" id="{D20FF42E-5416-4AAF-5989-59DAAC2A08EC}"/>
                </a:ext>
              </a:extLst>
            </p:cNvPr>
            <p:cNvSpPr/>
            <p:nvPr/>
          </p:nvSpPr>
          <p:spPr>
            <a:xfrm>
              <a:off x="5677762" y="3389815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5" name="Google Shape;2142;p47">
              <a:extLst>
                <a:ext uri="{FF2B5EF4-FFF2-40B4-BE49-F238E27FC236}">
                  <a16:creationId xmlns:a16="http://schemas.microsoft.com/office/drawing/2014/main" id="{01DD158C-B56B-E79E-4C40-D4CDD9EC5DD5}"/>
                </a:ext>
              </a:extLst>
            </p:cNvPr>
            <p:cNvSpPr/>
            <p:nvPr/>
          </p:nvSpPr>
          <p:spPr>
            <a:xfrm>
              <a:off x="5677762" y="3386563"/>
              <a:ext cx="105" cy="3358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6" name="Google Shape;2143;p47">
              <a:extLst>
                <a:ext uri="{FF2B5EF4-FFF2-40B4-BE49-F238E27FC236}">
                  <a16:creationId xmlns:a16="http://schemas.microsoft.com/office/drawing/2014/main" id="{20265441-0F38-92C1-4B6C-5B918F602F4E}"/>
                </a:ext>
              </a:extLst>
            </p:cNvPr>
            <p:cNvSpPr/>
            <p:nvPr/>
          </p:nvSpPr>
          <p:spPr>
            <a:xfrm>
              <a:off x="5577768" y="3354351"/>
              <a:ext cx="100098" cy="90340"/>
            </a:xfrm>
            <a:custGeom>
              <a:avLst/>
              <a:gdLst/>
              <a:ahLst/>
              <a:cxnLst/>
              <a:rect l="l" t="t" r="r" b="b"/>
              <a:pathLst>
                <a:path w="954" h="861" extrusionOk="0">
                  <a:moveTo>
                    <a:pt x="830" y="1"/>
                  </a:moveTo>
                  <a:lnTo>
                    <a:pt x="892" y="123"/>
                  </a:lnTo>
                  <a:lnTo>
                    <a:pt x="892" y="277"/>
                  </a:lnTo>
                  <a:lnTo>
                    <a:pt x="892" y="369"/>
                  </a:lnTo>
                  <a:lnTo>
                    <a:pt x="861" y="461"/>
                  </a:lnTo>
                  <a:lnTo>
                    <a:pt x="799" y="554"/>
                  </a:lnTo>
                  <a:lnTo>
                    <a:pt x="738" y="646"/>
                  </a:lnTo>
                  <a:lnTo>
                    <a:pt x="676" y="707"/>
                  </a:lnTo>
                  <a:lnTo>
                    <a:pt x="584" y="738"/>
                  </a:lnTo>
                  <a:lnTo>
                    <a:pt x="492" y="769"/>
                  </a:lnTo>
                  <a:lnTo>
                    <a:pt x="400" y="799"/>
                  </a:lnTo>
                  <a:lnTo>
                    <a:pt x="277" y="769"/>
                  </a:lnTo>
                  <a:lnTo>
                    <a:pt x="185" y="738"/>
                  </a:lnTo>
                  <a:lnTo>
                    <a:pt x="93" y="677"/>
                  </a:lnTo>
                  <a:lnTo>
                    <a:pt x="1" y="615"/>
                  </a:lnTo>
                  <a:lnTo>
                    <a:pt x="93" y="707"/>
                  </a:lnTo>
                  <a:lnTo>
                    <a:pt x="185" y="799"/>
                  </a:lnTo>
                  <a:lnTo>
                    <a:pt x="277" y="830"/>
                  </a:lnTo>
                  <a:lnTo>
                    <a:pt x="400" y="861"/>
                  </a:lnTo>
                  <a:lnTo>
                    <a:pt x="554" y="861"/>
                  </a:lnTo>
                  <a:lnTo>
                    <a:pt x="646" y="830"/>
                  </a:lnTo>
                  <a:lnTo>
                    <a:pt x="738" y="769"/>
                  </a:lnTo>
                  <a:lnTo>
                    <a:pt x="799" y="707"/>
                  </a:lnTo>
                  <a:lnTo>
                    <a:pt x="861" y="646"/>
                  </a:lnTo>
                  <a:lnTo>
                    <a:pt x="922" y="554"/>
                  </a:lnTo>
                  <a:lnTo>
                    <a:pt x="953" y="461"/>
                  </a:lnTo>
                  <a:lnTo>
                    <a:pt x="953" y="369"/>
                  </a:lnTo>
                  <a:lnTo>
                    <a:pt x="953" y="339"/>
                  </a:lnTo>
                  <a:lnTo>
                    <a:pt x="953" y="308"/>
                  </a:lnTo>
                  <a:lnTo>
                    <a:pt x="922" y="154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1C1F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7" name="Google Shape;2144;p47">
              <a:extLst>
                <a:ext uri="{FF2B5EF4-FFF2-40B4-BE49-F238E27FC236}">
                  <a16:creationId xmlns:a16="http://schemas.microsoft.com/office/drawing/2014/main" id="{DE47AAC3-4952-B5CF-2E48-D1750D461908}"/>
                </a:ext>
              </a:extLst>
            </p:cNvPr>
            <p:cNvSpPr/>
            <p:nvPr/>
          </p:nvSpPr>
          <p:spPr>
            <a:xfrm>
              <a:off x="5577768" y="3354351"/>
              <a:ext cx="100098" cy="90340"/>
            </a:xfrm>
            <a:custGeom>
              <a:avLst/>
              <a:gdLst/>
              <a:ahLst/>
              <a:cxnLst/>
              <a:rect l="l" t="t" r="r" b="b"/>
              <a:pathLst>
                <a:path w="954" h="861" fill="none" extrusionOk="0">
                  <a:moveTo>
                    <a:pt x="830" y="1"/>
                  </a:moveTo>
                  <a:lnTo>
                    <a:pt x="830" y="1"/>
                  </a:lnTo>
                  <a:lnTo>
                    <a:pt x="892" y="123"/>
                  </a:lnTo>
                  <a:lnTo>
                    <a:pt x="892" y="277"/>
                  </a:lnTo>
                  <a:lnTo>
                    <a:pt x="892" y="277"/>
                  </a:lnTo>
                  <a:lnTo>
                    <a:pt x="892" y="369"/>
                  </a:lnTo>
                  <a:lnTo>
                    <a:pt x="861" y="461"/>
                  </a:lnTo>
                  <a:lnTo>
                    <a:pt x="799" y="554"/>
                  </a:lnTo>
                  <a:lnTo>
                    <a:pt x="738" y="646"/>
                  </a:lnTo>
                  <a:lnTo>
                    <a:pt x="676" y="707"/>
                  </a:lnTo>
                  <a:lnTo>
                    <a:pt x="584" y="738"/>
                  </a:lnTo>
                  <a:lnTo>
                    <a:pt x="492" y="769"/>
                  </a:lnTo>
                  <a:lnTo>
                    <a:pt x="400" y="799"/>
                  </a:lnTo>
                  <a:lnTo>
                    <a:pt x="400" y="799"/>
                  </a:lnTo>
                  <a:lnTo>
                    <a:pt x="277" y="769"/>
                  </a:lnTo>
                  <a:lnTo>
                    <a:pt x="185" y="738"/>
                  </a:lnTo>
                  <a:lnTo>
                    <a:pt x="93" y="677"/>
                  </a:lnTo>
                  <a:lnTo>
                    <a:pt x="1" y="615"/>
                  </a:lnTo>
                  <a:lnTo>
                    <a:pt x="1" y="615"/>
                  </a:lnTo>
                  <a:lnTo>
                    <a:pt x="93" y="707"/>
                  </a:lnTo>
                  <a:lnTo>
                    <a:pt x="185" y="799"/>
                  </a:lnTo>
                  <a:lnTo>
                    <a:pt x="277" y="830"/>
                  </a:lnTo>
                  <a:lnTo>
                    <a:pt x="400" y="861"/>
                  </a:lnTo>
                  <a:lnTo>
                    <a:pt x="400" y="861"/>
                  </a:lnTo>
                  <a:lnTo>
                    <a:pt x="400" y="861"/>
                  </a:lnTo>
                  <a:lnTo>
                    <a:pt x="400" y="861"/>
                  </a:lnTo>
                  <a:lnTo>
                    <a:pt x="400" y="861"/>
                  </a:lnTo>
                  <a:lnTo>
                    <a:pt x="400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31" y="861"/>
                  </a:lnTo>
                  <a:lnTo>
                    <a:pt x="461" y="861"/>
                  </a:lnTo>
                  <a:lnTo>
                    <a:pt x="461" y="861"/>
                  </a:lnTo>
                  <a:lnTo>
                    <a:pt x="461" y="861"/>
                  </a:lnTo>
                  <a:lnTo>
                    <a:pt x="554" y="861"/>
                  </a:lnTo>
                  <a:lnTo>
                    <a:pt x="646" y="830"/>
                  </a:lnTo>
                  <a:lnTo>
                    <a:pt x="738" y="769"/>
                  </a:lnTo>
                  <a:lnTo>
                    <a:pt x="799" y="707"/>
                  </a:lnTo>
                  <a:lnTo>
                    <a:pt x="861" y="646"/>
                  </a:lnTo>
                  <a:lnTo>
                    <a:pt x="922" y="554"/>
                  </a:lnTo>
                  <a:lnTo>
                    <a:pt x="953" y="461"/>
                  </a:lnTo>
                  <a:lnTo>
                    <a:pt x="953" y="369"/>
                  </a:lnTo>
                  <a:lnTo>
                    <a:pt x="953" y="36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39"/>
                  </a:lnTo>
                  <a:lnTo>
                    <a:pt x="953" y="308"/>
                  </a:lnTo>
                  <a:lnTo>
                    <a:pt x="953" y="308"/>
                  </a:lnTo>
                  <a:lnTo>
                    <a:pt x="922" y="154"/>
                  </a:lnTo>
                  <a:lnTo>
                    <a:pt x="8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8" name="Google Shape;2145;p47">
              <a:extLst>
                <a:ext uri="{FF2B5EF4-FFF2-40B4-BE49-F238E27FC236}">
                  <a16:creationId xmlns:a16="http://schemas.microsoft.com/office/drawing/2014/main" id="{4BC59059-0103-49A1-F2F3-B464B18B9329}"/>
                </a:ext>
              </a:extLst>
            </p:cNvPr>
            <p:cNvSpPr/>
            <p:nvPr/>
          </p:nvSpPr>
          <p:spPr>
            <a:xfrm>
              <a:off x="5590673" y="3357603"/>
              <a:ext cx="67782" cy="6778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38" y="0"/>
                  </a:moveTo>
                  <a:lnTo>
                    <a:pt x="185" y="31"/>
                  </a:lnTo>
                  <a:lnTo>
                    <a:pt x="93" y="92"/>
                  </a:lnTo>
                  <a:lnTo>
                    <a:pt x="31" y="185"/>
                  </a:lnTo>
                  <a:lnTo>
                    <a:pt x="0" y="338"/>
                  </a:lnTo>
                  <a:lnTo>
                    <a:pt x="31" y="461"/>
                  </a:lnTo>
                  <a:lnTo>
                    <a:pt x="93" y="553"/>
                  </a:lnTo>
                  <a:lnTo>
                    <a:pt x="185" y="615"/>
                  </a:lnTo>
                  <a:lnTo>
                    <a:pt x="338" y="646"/>
                  </a:lnTo>
                  <a:lnTo>
                    <a:pt x="461" y="615"/>
                  </a:lnTo>
                  <a:lnTo>
                    <a:pt x="553" y="553"/>
                  </a:lnTo>
                  <a:lnTo>
                    <a:pt x="646" y="461"/>
                  </a:lnTo>
                  <a:lnTo>
                    <a:pt x="646" y="338"/>
                  </a:lnTo>
                  <a:lnTo>
                    <a:pt x="646" y="185"/>
                  </a:lnTo>
                  <a:lnTo>
                    <a:pt x="553" y="92"/>
                  </a:lnTo>
                  <a:lnTo>
                    <a:pt x="461" y="3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17191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9" name="Google Shape;2146;p47">
              <a:extLst>
                <a:ext uri="{FF2B5EF4-FFF2-40B4-BE49-F238E27FC236}">
                  <a16:creationId xmlns:a16="http://schemas.microsoft.com/office/drawing/2014/main" id="{1717C81E-9EA9-3E74-1460-535A5E42E268}"/>
                </a:ext>
              </a:extLst>
            </p:cNvPr>
            <p:cNvSpPr/>
            <p:nvPr/>
          </p:nvSpPr>
          <p:spPr>
            <a:xfrm>
              <a:off x="5548703" y="3160974"/>
              <a:ext cx="145216" cy="112899"/>
            </a:xfrm>
            <a:custGeom>
              <a:avLst/>
              <a:gdLst/>
              <a:ahLst/>
              <a:cxnLst/>
              <a:rect l="l" t="t" r="r" b="b"/>
              <a:pathLst>
                <a:path w="1384" h="1076" extrusionOk="0">
                  <a:moveTo>
                    <a:pt x="400" y="0"/>
                  </a:moveTo>
                  <a:lnTo>
                    <a:pt x="247" y="31"/>
                  </a:lnTo>
                  <a:lnTo>
                    <a:pt x="124" y="123"/>
                  </a:lnTo>
                  <a:lnTo>
                    <a:pt x="32" y="246"/>
                  </a:lnTo>
                  <a:lnTo>
                    <a:pt x="1" y="399"/>
                  </a:lnTo>
                  <a:lnTo>
                    <a:pt x="1" y="676"/>
                  </a:lnTo>
                  <a:lnTo>
                    <a:pt x="32" y="830"/>
                  </a:lnTo>
                  <a:lnTo>
                    <a:pt x="124" y="953"/>
                  </a:lnTo>
                  <a:lnTo>
                    <a:pt x="247" y="1045"/>
                  </a:lnTo>
                  <a:lnTo>
                    <a:pt x="400" y="1075"/>
                  </a:lnTo>
                  <a:lnTo>
                    <a:pt x="984" y="1075"/>
                  </a:lnTo>
                  <a:lnTo>
                    <a:pt x="1138" y="1045"/>
                  </a:lnTo>
                  <a:lnTo>
                    <a:pt x="1261" y="953"/>
                  </a:lnTo>
                  <a:lnTo>
                    <a:pt x="1353" y="830"/>
                  </a:lnTo>
                  <a:lnTo>
                    <a:pt x="1384" y="676"/>
                  </a:lnTo>
                  <a:lnTo>
                    <a:pt x="1384" y="399"/>
                  </a:lnTo>
                  <a:lnTo>
                    <a:pt x="1353" y="246"/>
                  </a:lnTo>
                  <a:lnTo>
                    <a:pt x="1261" y="123"/>
                  </a:lnTo>
                  <a:lnTo>
                    <a:pt x="1138" y="31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272B3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0" name="Google Shape;2147;p47">
              <a:extLst>
                <a:ext uri="{FF2B5EF4-FFF2-40B4-BE49-F238E27FC236}">
                  <a16:creationId xmlns:a16="http://schemas.microsoft.com/office/drawing/2014/main" id="{16F68046-7DCF-1267-8387-0DE2B21609F6}"/>
                </a:ext>
              </a:extLst>
            </p:cNvPr>
            <p:cNvSpPr/>
            <p:nvPr/>
          </p:nvSpPr>
          <p:spPr>
            <a:xfrm>
              <a:off x="5570738" y="3187310"/>
              <a:ext cx="103456" cy="58653"/>
            </a:xfrm>
            <a:custGeom>
              <a:avLst/>
              <a:gdLst/>
              <a:ahLst/>
              <a:cxnLst/>
              <a:rect l="l" t="t" r="r" b="b"/>
              <a:pathLst>
                <a:path w="986" h="559" extrusionOk="0">
                  <a:moveTo>
                    <a:pt x="445" y="145"/>
                  </a:moveTo>
                  <a:lnTo>
                    <a:pt x="550" y="548"/>
                  </a:lnTo>
                  <a:lnTo>
                    <a:pt x="628" y="548"/>
                  </a:lnTo>
                  <a:lnTo>
                    <a:pt x="715" y="217"/>
                  </a:lnTo>
                  <a:lnTo>
                    <a:pt x="802" y="548"/>
                  </a:lnTo>
                  <a:lnTo>
                    <a:pt x="880" y="548"/>
                  </a:lnTo>
                  <a:lnTo>
                    <a:pt x="986" y="145"/>
                  </a:lnTo>
                  <a:lnTo>
                    <a:pt x="920" y="145"/>
                  </a:lnTo>
                  <a:lnTo>
                    <a:pt x="837" y="459"/>
                  </a:lnTo>
                  <a:lnTo>
                    <a:pt x="754" y="145"/>
                  </a:lnTo>
                  <a:lnTo>
                    <a:pt x="676" y="145"/>
                  </a:lnTo>
                  <a:lnTo>
                    <a:pt x="594" y="459"/>
                  </a:lnTo>
                  <a:lnTo>
                    <a:pt x="511" y="145"/>
                  </a:lnTo>
                  <a:close/>
                  <a:moveTo>
                    <a:pt x="163" y="1"/>
                  </a:moveTo>
                  <a:cubicBezTo>
                    <a:pt x="141" y="1"/>
                    <a:pt x="119" y="3"/>
                    <a:pt x="95" y="6"/>
                  </a:cubicBezTo>
                  <a:cubicBezTo>
                    <a:pt x="70" y="10"/>
                    <a:pt x="45" y="16"/>
                    <a:pt x="17" y="24"/>
                  </a:cubicBezTo>
                  <a:lnTo>
                    <a:pt x="17" y="88"/>
                  </a:lnTo>
                  <a:cubicBezTo>
                    <a:pt x="44" y="79"/>
                    <a:pt x="69" y="73"/>
                    <a:pt x="92" y="68"/>
                  </a:cubicBezTo>
                  <a:cubicBezTo>
                    <a:pt x="115" y="64"/>
                    <a:pt x="136" y="62"/>
                    <a:pt x="156" y="62"/>
                  </a:cubicBezTo>
                  <a:cubicBezTo>
                    <a:pt x="193" y="62"/>
                    <a:pt x="221" y="69"/>
                    <a:pt x="240" y="84"/>
                  </a:cubicBezTo>
                  <a:cubicBezTo>
                    <a:pt x="260" y="99"/>
                    <a:pt x="270" y="120"/>
                    <a:pt x="270" y="148"/>
                  </a:cubicBezTo>
                  <a:cubicBezTo>
                    <a:pt x="270" y="174"/>
                    <a:pt x="260" y="195"/>
                    <a:pt x="241" y="209"/>
                  </a:cubicBezTo>
                  <a:cubicBezTo>
                    <a:pt x="222" y="224"/>
                    <a:pt x="195" y="231"/>
                    <a:pt x="159" y="231"/>
                  </a:cubicBezTo>
                  <a:lnTo>
                    <a:pt x="94" y="231"/>
                  </a:lnTo>
                  <a:lnTo>
                    <a:pt x="94" y="290"/>
                  </a:lnTo>
                  <a:lnTo>
                    <a:pt x="156" y="290"/>
                  </a:lnTo>
                  <a:cubicBezTo>
                    <a:pt x="196" y="290"/>
                    <a:pt x="227" y="299"/>
                    <a:pt x="249" y="317"/>
                  </a:cubicBezTo>
                  <a:cubicBezTo>
                    <a:pt x="271" y="335"/>
                    <a:pt x="282" y="360"/>
                    <a:pt x="282" y="392"/>
                  </a:cubicBezTo>
                  <a:cubicBezTo>
                    <a:pt x="282" y="426"/>
                    <a:pt x="270" y="452"/>
                    <a:pt x="247" y="470"/>
                  </a:cubicBezTo>
                  <a:cubicBezTo>
                    <a:pt x="223" y="488"/>
                    <a:pt x="188" y="497"/>
                    <a:pt x="142" y="497"/>
                  </a:cubicBezTo>
                  <a:cubicBezTo>
                    <a:pt x="116" y="497"/>
                    <a:pt x="91" y="494"/>
                    <a:pt x="67" y="488"/>
                  </a:cubicBezTo>
                  <a:cubicBezTo>
                    <a:pt x="43" y="482"/>
                    <a:pt x="21" y="473"/>
                    <a:pt x="1" y="461"/>
                  </a:cubicBezTo>
                  <a:lnTo>
                    <a:pt x="1" y="532"/>
                  </a:lnTo>
                  <a:cubicBezTo>
                    <a:pt x="26" y="541"/>
                    <a:pt x="51" y="547"/>
                    <a:pt x="75" y="552"/>
                  </a:cubicBezTo>
                  <a:cubicBezTo>
                    <a:pt x="99" y="556"/>
                    <a:pt x="122" y="558"/>
                    <a:pt x="144" y="558"/>
                  </a:cubicBezTo>
                  <a:cubicBezTo>
                    <a:pt x="212" y="558"/>
                    <a:pt x="264" y="544"/>
                    <a:pt x="300" y="515"/>
                  </a:cubicBezTo>
                  <a:cubicBezTo>
                    <a:pt x="336" y="486"/>
                    <a:pt x="355" y="445"/>
                    <a:pt x="355" y="392"/>
                  </a:cubicBezTo>
                  <a:cubicBezTo>
                    <a:pt x="355" y="357"/>
                    <a:pt x="345" y="328"/>
                    <a:pt x="325" y="305"/>
                  </a:cubicBezTo>
                  <a:cubicBezTo>
                    <a:pt x="306" y="281"/>
                    <a:pt x="279" y="265"/>
                    <a:pt x="244" y="258"/>
                  </a:cubicBezTo>
                  <a:cubicBezTo>
                    <a:pt x="275" y="250"/>
                    <a:pt x="300" y="236"/>
                    <a:pt x="317" y="215"/>
                  </a:cubicBezTo>
                  <a:cubicBezTo>
                    <a:pt x="334" y="195"/>
                    <a:pt x="342" y="170"/>
                    <a:pt x="342" y="140"/>
                  </a:cubicBezTo>
                  <a:cubicBezTo>
                    <a:pt x="342" y="97"/>
                    <a:pt x="326" y="63"/>
                    <a:pt x="294" y="38"/>
                  </a:cubicBezTo>
                  <a:cubicBezTo>
                    <a:pt x="262" y="13"/>
                    <a:pt x="218" y="1"/>
                    <a:pt x="163" y="1"/>
                  </a:cubicBezTo>
                  <a:close/>
                </a:path>
              </a:pathLst>
            </a:custGeom>
            <a:solidFill>
              <a:srgbClr val="A0A2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1" name="Google Shape;2148;p47">
              <a:extLst>
                <a:ext uri="{FF2B5EF4-FFF2-40B4-BE49-F238E27FC236}">
                  <a16:creationId xmlns:a16="http://schemas.microsoft.com/office/drawing/2014/main" id="{A004B359-5A9F-2C2D-B894-01F282B5F268}"/>
                </a:ext>
              </a:extLst>
            </p:cNvPr>
            <p:cNvSpPr/>
            <p:nvPr/>
          </p:nvSpPr>
          <p:spPr>
            <a:xfrm>
              <a:off x="5203812" y="3596203"/>
              <a:ext cx="818940" cy="116152"/>
            </a:xfrm>
            <a:custGeom>
              <a:avLst/>
              <a:gdLst/>
              <a:ahLst/>
              <a:cxnLst/>
              <a:rect l="l" t="t" r="r" b="b"/>
              <a:pathLst>
                <a:path w="7805" h="1107" extrusionOk="0">
                  <a:moveTo>
                    <a:pt x="0" y="0"/>
                  </a:moveTo>
                  <a:lnTo>
                    <a:pt x="0" y="1106"/>
                  </a:lnTo>
                  <a:lnTo>
                    <a:pt x="7805" y="1106"/>
                  </a:lnTo>
                  <a:lnTo>
                    <a:pt x="7805" y="0"/>
                  </a:lnTo>
                  <a:close/>
                </a:path>
              </a:pathLst>
            </a:custGeom>
            <a:solidFill>
              <a:srgbClr val="3C42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2" name="Google Shape;2149;p47">
              <a:extLst>
                <a:ext uri="{FF2B5EF4-FFF2-40B4-BE49-F238E27FC236}">
                  <a16:creationId xmlns:a16="http://schemas.microsoft.com/office/drawing/2014/main" id="{A95896F4-E08E-F176-536D-44B025D12373}"/>
                </a:ext>
              </a:extLst>
            </p:cNvPr>
            <p:cNvSpPr/>
            <p:nvPr/>
          </p:nvSpPr>
          <p:spPr>
            <a:xfrm>
              <a:off x="5203812" y="3596203"/>
              <a:ext cx="818940" cy="116152"/>
            </a:xfrm>
            <a:custGeom>
              <a:avLst/>
              <a:gdLst/>
              <a:ahLst/>
              <a:cxnLst/>
              <a:rect l="l" t="t" r="r" b="b"/>
              <a:pathLst>
                <a:path w="7805" h="1107" fill="none" extrusionOk="0">
                  <a:moveTo>
                    <a:pt x="7805" y="1106"/>
                  </a:moveTo>
                  <a:lnTo>
                    <a:pt x="0" y="1106"/>
                  </a:lnTo>
                  <a:lnTo>
                    <a:pt x="0" y="0"/>
                  </a:lnTo>
                  <a:lnTo>
                    <a:pt x="7805" y="0"/>
                  </a:lnTo>
                  <a:lnTo>
                    <a:pt x="7805" y="11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3" name="Google Shape;2150;p47">
              <a:extLst>
                <a:ext uri="{FF2B5EF4-FFF2-40B4-BE49-F238E27FC236}">
                  <a16:creationId xmlns:a16="http://schemas.microsoft.com/office/drawing/2014/main" id="{C9333A06-2418-8CF4-E387-E4EE0C1A016D}"/>
                </a:ext>
              </a:extLst>
            </p:cNvPr>
            <p:cNvSpPr/>
            <p:nvPr/>
          </p:nvSpPr>
          <p:spPr>
            <a:xfrm>
              <a:off x="5203812" y="3596203"/>
              <a:ext cx="818940" cy="116152"/>
            </a:xfrm>
            <a:custGeom>
              <a:avLst/>
              <a:gdLst/>
              <a:ahLst/>
              <a:cxnLst/>
              <a:rect l="l" t="t" r="r" b="b"/>
              <a:pathLst>
                <a:path w="7805" h="1107" extrusionOk="0">
                  <a:moveTo>
                    <a:pt x="7497" y="0"/>
                  </a:moveTo>
                  <a:lnTo>
                    <a:pt x="7436" y="154"/>
                  </a:lnTo>
                  <a:lnTo>
                    <a:pt x="7344" y="307"/>
                  </a:lnTo>
                  <a:lnTo>
                    <a:pt x="7221" y="430"/>
                  </a:lnTo>
                  <a:lnTo>
                    <a:pt x="7098" y="553"/>
                  </a:lnTo>
                  <a:lnTo>
                    <a:pt x="6944" y="645"/>
                  </a:lnTo>
                  <a:lnTo>
                    <a:pt x="6791" y="707"/>
                  </a:lnTo>
                  <a:lnTo>
                    <a:pt x="6637" y="768"/>
                  </a:lnTo>
                  <a:lnTo>
                    <a:pt x="0" y="768"/>
                  </a:lnTo>
                  <a:lnTo>
                    <a:pt x="0" y="1106"/>
                  </a:lnTo>
                  <a:lnTo>
                    <a:pt x="7805" y="1106"/>
                  </a:lnTo>
                  <a:lnTo>
                    <a:pt x="7805" y="860"/>
                  </a:lnTo>
                  <a:lnTo>
                    <a:pt x="7805" y="215"/>
                  </a:lnTo>
                  <a:lnTo>
                    <a:pt x="7805" y="0"/>
                  </a:lnTo>
                  <a:close/>
                </a:path>
              </a:pathLst>
            </a:custGeom>
            <a:solidFill>
              <a:srgbClr val="2B303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4" name="Google Shape;2151;p47">
              <a:extLst>
                <a:ext uri="{FF2B5EF4-FFF2-40B4-BE49-F238E27FC236}">
                  <a16:creationId xmlns:a16="http://schemas.microsoft.com/office/drawing/2014/main" id="{E343919F-5691-A343-FB85-5B623533DB36}"/>
                </a:ext>
              </a:extLst>
            </p:cNvPr>
            <p:cNvSpPr/>
            <p:nvPr/>
          </p:nvSpPr>
          <p:spPr>
            <a:xfrm>
              <a:off x="5203812" y="3596203"/>
              <a:ext cx="818940" cy="116152"/>
            </a:xfrm>
            <a:custGeom>
              <a:avLst/>
              <a:gdLst/>
              <a:ahLst/>
              <a:cxnLst/>
              <a:rect l="l" t="t" r="r" b="b"/>
              <a:pathLst>
                <a:path w="7805" h="1107" fill="none" extrusionOk="0">
                  <a:moveTo>
                    <a:pt x="7805" y="0"/>
                  </a:moveTo>
                  <a:lnTo>
                    <a:pt x="7497" y="0"/>
                  </a:lnTo>
                  <a:lnTo>
                    <a:pt x="7497" y="0"/>
                  </a:lnTo>
                  <a:lnTo>
                    <a:pt x="7436" y="154"/>
                  </a:lnTo>
                  <a:lnTo>
                    <a:pt x="7344" y="307"/>
                  </a:lnTo>
                  <a:lnTo>
                    <a:pt x="7221" y="430"/>
                  </a:lnTo>
                  <a:lnTo>
                    <a:pt x="7098" y="553"/>
                  </a:lnTo>
                  <a:lnTo>
                    <a:pt x="6944" y="645"/>
                  </a:lnTo>
                  <a:lnTo>
                    <a:pt x="6791" y="707"/>
                  </a:lnTo>
                  <a:lnTo>
                    <a:pt x="6637" y="768"/>
                  </a:lnTo>
                  <a:lnTo>
                    <a:pt x="6453" y="768"/>
                  </a:lnTo>
                  <a:lnTo>
                    <a:pt x="0" y="768"/>
                  </a:lnTo>
                  <a:lnTo>
                    <a:pt x="0" y="1106"/>
                  </a:lnTo>
                  <a:lnTo>
                    <a:pt x="7805" y="1106"/>
                  </a:lnTo>
                  <a:lnTo>
                    <a:pt x="7805" y="860"/>
                  </a:lnTo>
                  <a:lnTo>
                    <a:pt x="7805" y="215"/>
                  </a:lnTo>
                  <a:lnTo>
                    <a:pt x="78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5" name="Google Shape;2152;p47">
              <a:extLst>
                <a:ext uri="{FF2B5EF4-FFF2-40B4-BE49-F238E27FC236}">
                  <a16:creationId xmlns:a16="http://schemas.microsoft.com/office/drawing/2014/main" id="{87E1ED05-76B7-C2BB-8015-3B3C79C14E7E}"/>
                </a:ext>
              </a:extLst>
            </p:cNvPr>
            <p:cNvSpPr/>
            <p:nvPr/>
          </p:nvSpPr>
          <p:spPr>
            <a:xfrm>
              <a:off x="5071605" y="3328539"/>
              <a:ext cx="561034" cy="158122"/>
            </a:xfrm>
            <a:custGeom>
              <a:avLst/>
              <a:gdLst/>
              <a:ahLst/>
              <a:cxnLst/>
              <a:rect l="l" t="t" r="r" b="b"/>
              <a:pathLst>
                <a:path w="5347" h="1507" extrusionOk="0">
                  <a:moveTo>
                    <a:pt x="4425" y="1"/>
                  </a:moveTo>
                  <a:lnTo>
                    <a:pt x="4271" y="32"/>
                  </a:lnTo>
                  <a:lnTo>
                    <a:pt x="4118" y="62"/>
                  </a:lnTo>
                  <a:lnTo>
                    <a:pt x="3964" y="93"/>
                  </a:lnTo>
                  <a:lnTo>
                    <a:pt x="3811" y="185"/>
                  </a:lnTo>
                  <a:lnTo>
                    <a:pt x="3657" y="277"/>
                  </a:lnTo>
                  <a:lnTo>
                    <a:pt x="3473" y="431"/>
                  </a:lnTo>
                  <a:lnTo>
                    <a:pt x="3288" y="585"/>
                  </a:lnTo>
                  <a:lnTo>
                    <a:pt x="3104" y="800"/>
                  </a:lnTo>
                  <a:lnTo>
                    <a:pt x="2827" y="1045"/>
                  </a:lnTo>
                  <a:lnTo>
                    <a:pt x="2551" y="1199"/>
                  </a:lnTo>
                  <a:lnTo>
                    <a:pt x="2305" y="1291"/>
                  </a:lnTo>
                  <a:lnTo>
                    <a:pt x="2028" y="1322"/>
                  </a:lnTo>
                  <a:lnTo>
                    <a:pt x="1844" y="1322"/>
                  </a:lnTo>
                  <a:lnTo>
                    <a:pt x="1690" y="1291"/>
                  </a:lnTo>
                  <a:lnTo>
                    <a:pt x="1322" y="1168"/>
                  </a:lnTo>
                  <a:lnTo>
                    <a:pt x="1015" y="984"/>
                  </a:lnTo>
                  <a:lnTo>
                    <a:pt x="738" y="800"/>
                  </a:lnTo>
                  <a:lnTo>
                    <a:pt x="492" y="585"/>
                  </a:lnTo>
                  <a:lnTo>
                    <a:pt x="308" y="400"/>
                  </a:lnTo>
                  <a:lnTo>
                    <a:pt x="185" y="277"/>
                  </a:lnTo>
                  <a:lnTo>
                    <a:pt x="154" y="247"/>
                  </a:lnTo>
                  <a:lnTo>
                    <a:pt x="93" y="216"/>
                  </a:lnTo>
                  <a:lnTo>
                    <a:pt x="31" y="247"/>
                  </a:lnTo>
                  <a:lnTo>
                    <a:pt x="1" y="277"/>
                  </a:lnTo>
                  <a:lnTo>
                    <a:pt x="31" y="339"/>
                  </a:lnTo>
                  <a:lnTo>
                    <a:pt x="185" y="523"/>
                  </a:lnTo>
                  <a:lnTo>
                    <a:pt x="369" y="707"/>
                  </a:lnTo>
                  <a:lnTo>
                    <a:pt x="615" y="923"/>
                  </a:lnTo>
                  <a:lnTo>
                    <a:pt x="922" y="1138"/>
                  </a:lnTo>
                  <a:lnTo>
                    <a:pt x="1260" y="1322"/>
                  </a:lnTo>
                  <a:lnTo>
                    <a:pt x="1445" y="1383"/>
                  </a:lnTo>
                  <a:lnTo>
                    <a:pt x="1629" y="1445"/>
                  </a:lnTo>
                  <a:lnTo>
                    <a:pt x="1844" y="1476"/>
                  </a:lnTo>
                  <a:lnTo>
                    <a:pt x="2028" y="1506"/>
                  </a:lnTo>
                  <a:lnTo>
                    <a:pt x="2336" y="1476"/>
                  </a:lnTo>
                  <a:lnTo>
                    <a:pt x="2489" y="1414"/>
                  </a:lnTo>
                  <a:lnTo>
                    <a:pt x="2643" y="1353"/>
                  </a:lnTo>
                  <a:lnTo>
                    <a:pt x="2797" y="1291"/>
                  </a:lnTo>
                  <a:lnTo>
                    <a:pt x="2920" y="1168"/>
                  </a:lnTo>
                  <a:lnTo>
                    <a:pt x="3073" y="1045"/>
                  </a:lnTo>
                  <a:lnTo>
                    <a:pt x="3227" y="892"/>
                  </a:lnTo>
                  <a:lnTo>
                    <a:pt x="3411" y="707"/>
                  </a:lnTo>
                  <a:lnTo>
                    <a:pt x="3565" y="554"/>
                  </a:lnTo>
                  <a:lnTo>
                    <a:pt x="3749" y="431"/>
                  </a:lnTo>
                  <a:lnTo>
                    <a:pt x="3903" y="339"/>
                  </a:lnTo>
                  <a:lnTo>
                    <a:pt x="4026" y="247"/>
                  </a:lnTo>
                  <a:lnTo>
                    <a:pt x="4179" y="216"/>
                  </a:lnTo>
                  <a:lnTo>
                    <a:pt x="4425" y="185"/>
                  </a:lnTo>
                  <a:lnTo>
                    <a:pt x="4609" y="185"/>
                  </a:lnTo>
                  <a:lnTo>
                    <a:pt x="4763" y="247"/>
                  </a:lnTo>
                  <a:lnTo>
                    <a:pt x="4886" y="308"/>
                  </a:lnTo>
                  <a:lnTo>
                    <a:pt x="5009" y="400"/>
                  </a:lnTo>
                  <a:lnTo>
                    <a:pt x="5163" y="554"/>
                  </a:lnTo>
                  <a:lnTo>
                    <a:pt x="5193" y="615"/>
                  </a:lnTo>
                  <a:lnTo>
                    <a:pt x="5255" y="677"/>
                  </a:lnTo>
                  <a:lnTo>
                    <a:pt x="5316" y="646"/>
                  </a:lnTo>
                  <a:lnTo>
                    <a:pt x="5347" y="585"/>
                  </a:lnTo>
                  <a:lnTo>
                    <a:pt x="5347" y="523"/>
                  </a:lnTo>
                  <a:lnTo>
                    <a:pt x="5285" y="462"/>
                  </a:lnTo>
                  <a:lnTo>
                    <a:pt x="5101" y="277"/>
                  </a:lnTo>
                  <a:lnTo>
                    <a:pt x="4978" y="185"/>
                  </a:lnTo>
                  <a:lnTo>
                    <a:pt x="4825" y="93"/>
                  </a:lnTo>
                  <a:lnTo>
                    <a:pt x="4640" y="32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6" name="Google Shape;2153;p47">
              <a:extLst>
                <a:ext uri="{FF2B5EF4-FFF2-40B4-BE49-F238E27FC236}">
                  <a16:creationId xmlns:a16="http://schemas.microsoft.com/office/drawing/2014/main" id="{745CAC3E-9038-C014-B3D9-5994CD315150}"/>
                </a:ext>
              </a:extLst>
            </p:cNvPr>
            <p:cNvSpPr/>
            <p:nvPr/>
          </p:nvSpPr>
          <p:spPr>
            <a:xfrm>
              <a:off x="5429507" y="2715987"/>
              <a:ext cx="393364" cy="280674"/>
            </a:xfrm>
            <a:custGeom>
              <a:avLst/>
              <a:gdLst/>
              <a:ahLst/>
              <a:cxnLst/>
              <a:rect l="l" t="t" r="r" b="b"/>
              <a:pathLst>
                <a:path w="3749" h="2675" extrusionOk="0">
                  <a:moveTo>
                    <a:pt x="492" y="1"/>
                  </a:moveTo>
                  <a:lnTo>
                    <a:pt x="369" y="32"/>
                  </a:lnTo>
                  <a:lnTo>
                    <a:pt x="277" y="62"/>
                  </a:lnTo>
                  <a:lnTo>
                    <a:pt x="215" y="93"/>
                  </a:lnTo>
                  <a:lnTo>
                    <a:pt x="123" y="155"/>
                  </a:lnTo>
                  <a:lnTo>
                    <a:pt x="62" y="247"/>
                  </a:lnTo>
                  <a:lnTo>
                    <a:pt x="31" y="308"/>
                  </a:lnTo>
                  <a:lnTo>
                    <a:pt x="0" y="400"/>
                  </a:lnTo>
                  <a:lnTo>
                    <a:pt x="0" y="523"/>
                  </a:lnTo>
                  <a:lnTo>
                    <a:pt x="0" y="2182"/>
                  </a:lnTo>
                  <a:lnTo>
                    <a:pt x="0" y="2275"/>
                  </a:lnTo>
                  <a:lnTo>
                    <a:pt x="31" y="2367"/>
                  </a:lnTo>
                  <a:lnTo>
                    <a:pt x="62" y="2459"/>
                  </a:lnTo>
                  <a:lnTo>
                    <a:pt x="123" y="2520"/>
                  </a:lnTo>
                  <a:lnTo>
                    <a:pt x="215" y="2582"/>
                  </a:lnTo>
                  <a:lnTo>
                    <a:pt x="277" y="2643"/>
                  </a:lnTo>
                  <a:lnTo>
                    <a:pt x="369" y="2643"/>
                  </a:lnTo>
                  <a:lnTo>
                    <a:pt x="492" y="2674"/>
                  </a:lnTo>
                  <a:lnTo>
                    <a:pt x="3257" y="2674"/>
                  </a:lnTo>
                  <a:lnTo>
                    <a:pt x="3349" y="2643"/>
                  </a:lnTo>
                  <a:lnTo>
                    <a:pt x="3441" y="2643"/>
                  </a:lnTo>
                  <a:lnTo>
                    <a:pt x="3534" y="2582"/>
                  </a:lnTo>
                  <a:lnTo>
                    <a:pt x="3595" y="2520"/>
                  </a:lnTo>
                  <a:lnTo>
                    <a:pt x="3657" y="2459"/>
                  </a:lnTo>
                  <a:lnTo>
                    <a:pt x="3687" y="2367"/>
                  </a:lnTo>
                  <a:lnTo>
                    <a:pt x="3718" y="2275"/>
                  </a:lnTo>
                  <a:lnTo>
                    <a:pt x="3749" y="2182"/>
                  </a:lnTo>
                  <a:lnTo>
                    <a:pt x="3749" y="523"/>
                  </a:lnTo>
                  <a:lnTo>
                    <a:pt x="3718" y="400"/>
                  </a:lnTo>
                  <a:lnTo>
                    <a:pt x="3687" y="308"/>
                  </a:lnTo>
                  <a:lnTo>
                    <a:pt x="3657" y="247"/>
                  </a:lnTo>
                  <a:lnTo>
                    <a:pt x="3595" y="155"/>
                  </a:lnTo>
                  <a:lnTo>
                    <a:pt x="3534" y="93"/>
                  </a:lnTo>
                  <a:lnTo>
                    <a:pt x="3441" y="62"/>
                  </a:lnTo>
                  <a:lnTo>
                    <a:pt x="3349" y="32"/>
                  </a:lnTo>
                  <a:lnTo>
                    <a:pt x="3257" y="1"/>
                  </a:lnTo>
                  <a:close/>
                </a:path>
              </a:pathLst>
            </a:custGeom>
            <a:solidFill>
              <a:srgbClr val="7F83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7" name="Google Shape;2154;p47">
              <a:extLst>
                <a:ext uri="{FF2B5EF4-FFF2-40B4-BE49-F238E27FC236}">
                  <a16:creationId xmlns:a16="http://schemas.microsoft.com/office/drawing/2014/main" id="{6E07D388-E720-C87A-4FAE-0FA149FE85F9}"/>
                </a:ext>
              </a:extLst>
            </p:cNvPr>
            <p:cNvSpPr/>
            <p:nvPr/>
          </p:nvSpPr>
          <p:spPr>
            <a:xfrm>
              <a:off x="5445561" y="2728893"/>
              <a:ext cx="358004" cy="254863"/>
            </a:xfrm>
            <a:custGeom>
              <a:avLst/>
              <a:gdLst/>
              <a:ahLst/>
              <a:cxnLst/>
              <a:rect l="l" t="t" r="r" b="b"/>
              <a:pathLst>
                <a:path w="3412" h="2429" extrusionOk="0">
                  <a:moveTo>
                    <a:pt x="462" y="1"/>
                  </a:moveTo>
                  <a:lnTo>
                    <a:pt x="369" y="32"/>
                  </a:lnTo>
                  <a:lnTo>
                    <a:pt x="277" y="32"/>
                  </a:lnTo>
                  <a:lnTo>
                    <a:pt x="124" y="154"/>
                  </a:lnTo>
                  <a:lnTo>
                    <a:pt x="31" y="277"/>
                  </a:lnTo>
                  <a:lnTo>
                    <a:pt x="1" y="369"/>
                  </a:lnTo>
                  <a:lnTo>
                    <a:pt x="1" y="462"/>
                  </a:lnTo>
                  <a:lnTo>
                    <a:pt x="1" y="1967"/>
                  </a:lnTo>
                  <a:lnTo>
                    <a:pt x="1" y="2059"/>
                  </a:lnTo>
                  <a:lnTo>
                    <a:pt x="31" y="2152"/>
                  </a:lnTo>
                  <a:lnTo>
                    <a:pt x="124" y="2305"/>
                  </a:lnTo>
                  <a:lnTo>
                    <a:pt x="277" y="2397"/>
                  </a:lnTo>
                  <a:lnTo>
                    <a:pt x="369" y="2428"/>
                  </a:lnTo>
                  <a:lnTo>
                    <a:pt x="3073" y="2428"/>
                  </a:lnTo>
                  <a:lnTo>
                    <a:pt x="3135" y="2397"/>
                  </a:lnTo>
                  <a:lnTo>
                    <a:pt x="3288" y="2305"/>
                  </a:lnTo>
                  <a:lnTo>
                    <a:pt x="3381" y="2152"/>
                  </a:lnTo>
                  <a:lnTo>
                    <a:pt x="3411" y="2059"/>
                  </a:lnTo>
                  <a:lnTo>
                    <a:pt x="3411" y="1967"/>
                  </a:lnTo>
                  <a:lnTo>
                    <a:pt x="3411" y="462"/>
                  </a:lnTo>
                  <a:lnTo>
                    <a:pt x="3411" y="369"/>
                  </a:lnTo>
                  <a:lnTo>
                    <a:pt x="3381" y="277"/>
                  </a:lnTo>
                  <a:lnTo>
                    <a:pt x="3288" y="154"/>
                  </a:lnTo>
                  <a:lnTo>
                    <a:pt x="3135" y="32"/>
                  </a:lnTo>
                  <a:lnTo>
                    <a:pt x="3073" y="32"/>
                  </a:lnTo>
                  <a:lnTo>
                    <a:pt x="2981" y="1"/>
                  </a:lnTo>
                  <a:close/>
                </a:path>
              </a:pathLst>
            </a:custGeom>
            <a:solidFill>
              <a:srgbClr val="101E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8" name="Google Shape;2155;p47">
              <a:extLst>
                <a:ext uri="{FF2B5EF4-FFF2-40B4-BE49-F238E27FC236}">
                  <a16:creationId xmlns:a16="http://schemas.microsoft.com/office/drawing/2014/main" id="{BAAD4F02-7CFB-5686-4F33-F71B2CA459A7}"/>
                </a:ext>
              </a:extLst>
            </p:cNvPr>
            <p:cNvSpPr/>
            <p:nvPr/>
          </p:nvSpPr>
          <p:spPr>
            <a:xfrm>
              <a:off x="5484279" y="2767610"/>
              <a:ext cx="283822" cy="180681"/>
            </a:xfrm>
            <a:custGeom>
              <a:avLst/>
              <a:gdLst/>
              <a:ahLst/>
              <a:cxnLst/>
              <a:rect l="l" t="t" r="r" b="b"/>
              <a:pathLst>
                <a:path w="2705" h="1722" extrusionOk="0">
                  <a:moveTo>
                    <a:pt x="1967" y="154"/>
                  </a:moveTo>
                  <a:lnTo>
                    <a:pt x="2059" y="246"/>
                  </a:lnTo>
                  <a:lnTo>
                    <a:pt x="2151" y="338"/>
                  </a:lnTo>
                  <a:lnTo>
                    <a:pt x="2182" y="461"/>
                  </a:lnTo>
                  <a:lnTo>
                    <a:pt x="2182" y="554"/>
                  </a:lnTo>
                  <a:lnTo>
                    <a:pt x="2551" y="554"/>
                  </a:lnTo>
                  <a:lnTo>
                    <a:pt x="2551" y="1168"/>
                  </a:lnTo>
                  <a:lnTo>
                    <a:pt x="2182" y="1168"/>
                  </a:lnTo>
                  <a:lnTo>
                    <a:pt x="2182" y="1230"/>
                  </a:lnTo>
                  <a:lnTo>
                    <a:pt x="2151" y="1352"/>
                  </a:lnTo>
                  <a:lnTo>
                    <a:pt x="2059" y="1475"/>
                  </a:lnTo>
                  <a:lnTo>
                    <a:pt x="1967" y="1537"/>
                  </a:lnTo>
                  <a:lnTo>
                    <a:pt x="1844" y="1568"/>
                  </a:lnTo>
                  <a:lnTo>
                    <a:pt x="492" y="1568"/>
                  </a:lnTo>
                  <a:lnTo>
                    <a:pt x="338" y="1537"/>
                  </a:lnTo>
                  <a:lnTo>
                    <a:pt x="246" y="1445"/>
                  </a:lnTo>
                  <a:lnTo>
                    <a:pt x="185" y="1352"/>
                  </a:lnTo>
                  <a:lnTo>
                    <a:pt x="154" y="1230"/>
                  </a:lnTo>
                  <a:lnTo>
                    <a:pt x="154" y="461"/>
                  </a:lnTo>
                  <a:lnTo>
                    <a:pt x="185" y="338"/>
                  </a:lnTo>
                  <a:lnTo>
                    <a:pt x="246" y="246"/>
                  </a:lnTo>
                  <a:lnTo>
                    <a:pt x="338" y="154"/>
                  </a:lnTo>
                  <a:close/>
                  <a:moveTo>
                    <a:pt x="369" y="0"/>
                  </a:moveTo>
                  <a:lnTo>
                    <a:pt x="277" y="31"/>
                  </a:lnTo>
                  <a:lnTo>
                    <a:pt x="123" y="123"/>
                  </a:lnTo>
                  <a:lnTo>
                    <a:pt x="31" y="277"/>
                  </a:lnTo>
                  <a:lnTo>
                    <a:pt x="0" y="369"/>
                  </a:lnTo>
                  <a:lnTo>
                    <a:pt x="0" y="461"/>
                  </a:lnTo>
                  <a:lnTo>
                    <a:pt x="0" y="1230"/>
                  </a:lnTo>
                  <a:lnTo>
                    <a:pt x="0" y="1322"/>
                  </a:lnTo>
                  <a:lnTo>
                    <a:pt x="31" y="1414"/>
                  </a:lnTo>
                  <a:lnTo>
                    <a:pt x="123" y="1568"/>
                  </a:lnTo>
                  <a:lnTo>
                    <a:pt x="277" y="1660"/>
                  </a:lnTo>
                  <a:lnTo>
                    <a:pt x="369" y="1690"/>
                  </a:lnTo>
                  <a:lnTo>
                    <a:pt x="492" y="1721"/>
                  </a:lnTo>
                  <a:lnTo>
                    <a:pt x="1844" y="1721"/>
                  </a:lnTo>
                  <a:lnTo>
                    <a:pt x="1936" y="1690"/>
                  </a:lnTo>
                  <a:lnTo>
                    <a:pt x="2028" y="1660"/>
                  </a:lnTo>
                  <a:lnTo>
                    <a:pt x="2182" y="1568"/>
                  </a:lnTo>
                  <a:lnTo>
                    <a:pt x="2274" y="1414"/>
                  </a:lnTo>
                  <a:lnTo>
                    <a:pt x="2305" y="1322"/>
                  </a:lnTo>
                  <a:lnTo>
                    <a:pt x="2704" y="1322"/>
                  </a:lnTo>
                  <a:lnTo>
                    <a:pt x="2704" y="400"/>
                  </a:lnTo>
                  <a:lnTo>
                    <a:pt x="2315" y="400"/>
                  </a:lnTo>
                  <a:lnTo>
                    <a:pt x="2305" y="369"/>
                  </a:lnTo>
                  <a:lnTo>
                    <a:pt x="2274" y="277"/>
                  </a:lnTo>
                  <a:lnTo>
                    <a:pt x="2182" y="123"/>
                  </a:lnTo>
                  <a:lnTo>
                    <a:pt x="2028" y="31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0091A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9" name="Google Shape;2156;p47">
              <a:extLst>
                <a:ext uri="{FF2B5EF4-FFF2-40B4-BE49-F238E27FC236}">
                  <a16:creationId xmlns:a16="http://schemas.microsoft.com/office/drawing/2014/main" id="{DE97BD13-14A6-0D84-CE5D-861048DF4167}"/>
                </a:ext>
              </a:extLst>
            </p:cNvPr>
            <p:cNvSpPr/>
            <p:nvPr/>
          </p:nvSpPr>
          <p:spPr>
            <a:xfrm>
              <a:off x="5513343" y="2796674"/>
              <a:ext cx="45223" cy="119300"/>
            </a:xfrm>
            <a:custGeom>
              <a:avLst/>
              <a:gdLst/>
              <a:ahLst/>
              <a:cxnLst/>
              <a:rect l="l" t="t" r="r" b="b"/>
              <a:pathLst>
                <a:path w="431" h="1137" extrusionOk="0">
                  <a:moveTo>
                    <a:pt x="123" y="0"/>
                  </a:moveTo>
                  <a:lnTo>
                    <a:pt x="61" y="61"/>
                  </a:lnTo>
                  <a:lnTo>
                    <a:pt x="0" y="123"/>
                  </a:lnTo>
                  <a:lnTo>
                    <a:pt x="0" y="215"/>
                  </a:lnTo>
                  <a:lnTo>
                    <a:pt x="0" y="922"/>
                  </a:lnTo>
                  <a:lnTo>
                    <a:pt x="0" y="1014"/>
                  </a:lnTo>
                  <a:lnTo>
                    <a:pt x="61" y="1075"/>
                  </a:lnTo>
                  <a:lnTo>
                    <a:pt x="123" y="1137"/>
                  </a:lnTo>
                  <a:lnTo>
                    <a:pt x="307" y="1137"/>
                  </a:lnTo>
                  <a:lnTo>
                    <a:pt x="369" y="1075"/>
                  </a:lnTo>
                  <a:lnTo>
                    <a:pt x="430" y="1014"/>
                  </a:lnTo>
                  <a:lnTo>
                    <a:pt x="430" y="922"/>
                  </a:lnTo>
                  <a:lnTo>
                    <a:pt x="430" y="215"/>
                  </a:lnTo>
                  <a:lnTo>
                    <a:pt x="430" y="123"/>
                  </a:lnTo>
                  <a:lnTo>
                    <a:pt x="369" y="6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0" name="Google Shape;2157;p47">
              <a:extLst>
                <a:ext uri="{FF2B5EF4-FFF2-40B4-BE49-F238E27FC236}">
                  <a16:creationId xmlns:a16="http://schemas.microsoft.com/office/drawing/2014/main" id="{0E8164BA-9AB1-5906-946C-D4158208990A}"/>
                </a:ext>
              </a:extLst>
            </p:cNvPr>
            <p:cNvSpPr/>
            <p:nvPr/>
          </p:nvSpPr>
          <p:spPr>
            <a:xfrm>
              <a:off x="5571367" y="2796674"/>
              <a:ext cx="48370" cy="119300"/>
            </a:xfrm>
            <a:custGeom>
              <a:avLst/>
              <a:gdLst/>
              <a:ahLst/>
              <a:cxnLst/>
              <a:rect l="l" t="t" r="r" b="b"/>
              <a:pathLst>
                <a:path w="461" h="1137" extrusionOk="0">
                  <a:moveTo>
                    <a:pt x="154" y="0"/>
                  </a:moveTo>
                  <a:lnTo>
                    <a:pt x="62" y="61"/>
                  </a:lnTo>
                  <a:lnTo>
                    <a:pt x="31" y="123"/>
                  </a:lnTo>
                  <a:lnTo>
                    <a:pt x="0" y="215"/>
                  </a:lnTo>
                  <a:lnTo>
                    <a:pt x="0" y="922"/>
                  </a:lnTo>
                  <a:lnTo>
                    <a:pt x="31" y="1014"/>
                  </a:lnTo>
                  <a:lnTo>
                    <a:pt x="62" y="1075"/>
                  </a:lnTo>
                  <a:lnTo>
                    <a:pt x="154" y="1137"/>
                  </a:lnTo>
                  <a:lnTo>
                    <a:pt x="307" y="1137"/>
                  </a:lnTo>
                  <a:lnTo>
                    <a:pt x="369" y="1075"/>
                  </a:lnTo>
                  <a:lnTo>
                    <a:pt x="430" y="1014"/>
                  </a:lnTo>
                  <a:lnTo>
                    <a:pt x="461" y="922"/>
                  </a:lnTo>
                  <a:lnTo>
                    <a:pt x="461" y="215"/>
                  </a:lnTo>
                  <a:lnTo>
                    <a:pt x="430" y="123"/>
                  </a:lnTo>
                  <a:lnTo>
                    <a:pt x="369" y="6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1" name="Google Shape;2158;p47">
              <a:extLst>
                <a:ext uri="{FF2B5EF4-FFF2-40B4-BE49-F238E27FC236}">
                  <a16:creationId xmlns:a16="http://schemas.microsoft.com/office/drawing/2014/main" id="{BD20B494-9A2A-BAD5-9D4B-95EB5FB9CF34}"/>
                </a:ext>
              </a:extLst>
            </p:cNvPr>
            <p:cNvSpPr/>
            <p:nvPr/>
          </p:nvSpPr>
          <p:spPr>
            <a:xfrm>
              <a:off x="5593926" y="2603193"/>
              <a:ext cx="13011" cy="6505"/>
            </a:xfrm>
            <a:custGeom>
              <a:avLst/>
              <a:gdLst/>
              <a:ahLst/>
              <a:cxnLst/>
              <a:rect l="l" t="t" r="r" b="b"/>
              <a:pathLst>
                <a:path w="124" h="62" extrusionOk="0">
                  <a:moveTo>
                    <a:pt x="31" y="0"/>
                  </a:moveTo>
                  <a:lnTo>
                    <a:pt x="0" y="31"/>
                  </a:lnTo>
                  <a:lnTo>
                    <a:pt x="62" y="62"/>
                  </a:lnTo>
                  <a:lnTo>
                    <a:pt x="123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F6D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2" name="Google Shape;2159;p47">
              <a:extLst>
                <a:ext uri="{FF2B5EF4-FFF2-40B4-BE49-F238E27FC236}">
                  <a16:creationId xmlns:a16="http://schemas.microsoft.com/office/drawing/2014/main" id="{50F54816-06AE-4FBA-FA36-D6EBE8FCE8C3}"/>
                </a:ext>
              </a:extLst>
            </p:cNvPr>
            <p:cNvSpPr/>
            <p:nvPr/>
          </p:nvSpPr>
          <p:spPr>
            <a:xfrm>
              <a:off x="5522996" y="2396910"/>
              <a:ext cx="135458" cy="203135"/>
            </a:xfrm>
            <a:custGeom>
              <a:avLst/>
              <a:gdLst/>
              <a:ahLst/>
              <a:cxnLst/>
              <a:rect l="l" t="t" r="r" b="b"/>
              <a:pathLst>
                <a:path w="1291" h="1936" extrusionOk="0">
                  <a:moveTo>
                    <a:pt x="983" y="0"/>
                  </a:moveTo>
                  <a:lnTo>
                    <a:pt x="768" y="31"/>
                  </a:lnTo>
                  <a:lnTo>
                    <a:pt x="584" y="92"/>
                  </a:lnTo>
                  <a:lnTo>
                    <a:pt x="430" y="154"/>
                  </a:lnTo>
                  <a:lnTo>
                    <a:pt x="277" y="277"/>
                  </a:lnTo>
                  <a:lnTo>
                    <a:pt x="154" y="430"/>
                  </a:lnTo>
                  <a:lnTo>
                    <a:pt x="62" y="584"/>
                  </a:lnTo>
                  <a:lnTo>
                    <a:pt x="0" y="768"/>
                  </a:lnTo>
                  <a:lnTo>
                    <a:pt x="0" y="983"/>
                  </a:lnTo>
                  <a:lnTo>
                    <a:pt x="0" y="1137"/>
                  </a:lnTo>
                  <a:lnTo>
                    <a:pt x="62" y="1291"/>
                  </a:lnTo>
                  <a:lnTo>
                    <a:pt x="123" y="1444"/>
                  </a:lnTo>
                  <a:lnTo>
                    <a:pt x="215" y="1567"/>
                  </a:lnTo>
                  <a:lnTo>
                    <a:pt x="307" y="1690"/>
                  </a:lnTo>
                  <a:lnTo>
                    <a:pt x="430" y="1782"/>
                  </a:lnTo>
                  <a:lnTo>
                    <a:pt x="584" y="1874"/>
                  </a:lnTo>
                  <a:lnTo>
                    <a:pt x="738" y="1936"/>
                  </a:lnTo>
                  <a:lnTo>
                    <a:pt x="1291" y="953"/>
                  </a:lnTo>
                  <a:lnTo>
                    <a:pt x="615" y="1014"/>
                  </a:lnTo>
                  <a:lnTo>
                    <a:pt x="369" y="1014"/>
                  </a:lnTo>
                  <a:lnTo>
                    <a:pt x="492" y="83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101E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3" name="Google Shape;2160;p47">
              <a:extLst>
                <a:ext uri="{FF2B5EF4-FFF2-40B4-BE49-F238E27FC236}">
                  <a16:creationId xmlns:a16="http://schemas.microsoft.com/office/drawing/2014/main" id="{621D9374-39A2-07DD-A17D-A835A8EA6552}"/>
                </a:ext>
              </a:extLst>
            </p:cNvPr>
            <p:cNvSpPr/>
            <p:nvPr/>
          </p:nvSpPr>
          <p:spPr>
            <a:xfrm>
              <a:off x="5606832" y="2403311"/>
              <a:ext cx="119300" cy="199987"/>
            </a:xfrm>
            <a:custGeom>
              <a:avLst/>
              <a:gdLst/>
              <a:ahLst/>
              <a:cxnLst/>
              <a:rect l="l" t="t" r="r" b="b"/>
              <a:pathLst>
                <a:path w="1137" h="1906" extrusionOk="0">
                  <a:moveTo>
                    <a:pt x="522" y="0"/>
                  </a:moveTo>
                  <a:lnTo>
                    <a:pt x="430" y="154"/>
                  </a:lnTo>
                  <a:lnTo>
                    <a:pt x="31" y="738"/>
                  </a:lnTo>
                  <a:lnTo>
                    <a:pt x="615" y="769"/>
                  </a:lnTo>
                  <a:lnTo>
                    <a:pt x="737" y="769"/>
                  </a:lnTo>
                  <a:lnTo>
                    <a:pt x="676" y="861"/>
                  </a:lnTo>
                  <a:lnTo>
                    <a:pt x="0" y="1875"/>
                  </a:lnTo>
                  <a:lnTo>
                    <a:pt x="184" y="1905"/>
                  </a:lnTo>
                  <a:lnTo>
                    <a:pt x="369" y="1875"/>
                  </a:lnTo>
                  <a:lnTo>
                    <a:pt x="553" y="1813"/>
                  </a:lnTo>
                  <a:lnTo>
                    <a:pt x="707" y="1721"/>
                  </a:lnTo>
                  <a:lnTo>
                    <a:pt x="860" y="1598"/>
                  </a:lnTo>
                  <a:lnTo>
                    <a:pt x="983" y="1475"/>
                  </a:lnTo>
                  <a:lnTo>
                    <a:pt x="1075" y="1291"/>
                  </a:lnTo>
                  <a:lnTo>
                    <a:pt x="1137" y="1107"/>
                  </a:lnTo>
                  <a:lnTo>
                    <a:pt x="1137" y="922"/>
                  </a:lnTo>
                  <a:lnTo>
                    <a:pt x="1137" y="769"/>
                  </a:lnTo>
                  <a:lnTo>
                    <a:pt x="1106" y="615"/>
                  </a:lnTo>
                  <a:lnTo>
                    <a:pt x="1045" y="492"/>
                  </a:lnTo>
                  <a:lnTo>
                    <a:pt x="983" y="369"/>
                  </a:lnTo>
                  <a:lnTo>
                    <a:pt x="891" y="246"/>
                  </a:lnTo>
                  <a:lnTo>
                    <a:pt x="768" y="154"/>
                  </a:lnTo>
                  <a:lnTo>
                    <a:pt x="645" y="6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101E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4" name="Google Shape;2161;p47">
              <a:extLst>
                <a:ext uri="{FF2B5EF4-FFF2-40B4-BE49-F238E27FC236}">
                  <a16:creationId xmlns:a16="http://schemas.microsoft.com/office/drawing/2014/main" id="{3E7D5DD5-C8BE-1C45-F2F8-BD94A94F86CC}"/>
                </a:ext>
              </a:extLst>
            </p:cNvPr>
            <p:cNvSpPr/>
            <p:nvPr/>
          </p:nvSpPr>
          <p:spPr>
            <a:xfrm>
              <a:off x="5561609" y="2396910"/>
              <a:ext cx="122657" cy="203135"/>
            </a:xfrm>
            <a:custGeom>
              <a:avLst/>
              <a:gdLst/>
              <a:ahLst/>
              <a:cxnLst/>
              <a:rect l="l" t="t" r="r" b="b"/>
              <a:pathLst>
                <a:path w="1169" h="1936" extrusionOk="0">
                  <a:moveTo>
                    <a:pt x="677" y="0"/>
                  </a:moveTo>
                  <a:lnTo>
                    <a:pt x="124" y="830"/>
                  </a:lnTo>
                  <a:lnTo>
                    <a:pt x="1" y="1014"/>
                  </a:lnTo>
                  <a:lnTo>
                    <a:pt x="247" y="1014"/>
                  </a:lnTo>
                  <a:lnTo>
                    <a:pt x="923" y="953"/>
                  </a:lnTo>
                  <a:lnTo>
                    <a:pt x="370" y="1936"/>
                  </a:lnTo>
                  <a:lnTo>
                    <a:pt x="431" y="1936"/>
                  </a:lnTo>
                  <a:lnTo>
                    <a:pt x="1107" y="922"/>
                  </a:lnTo>
                  <a:lnTo>
                    <a:pt x="1168" y="830"/>
                  </a:lnTo>
                  <a:lnTo>
                    <a:pt x="1046" y="830"/>
                  </a:lnTo>
                  <a:lnTo>
                    <a:pt x="462" y="799"/>
                  </a:lnTo>
                  <a:lnTo>
                    <a:pt x="892" y="184"/>
                  </a:lnTo>
                  <a:lnTo>
                    <a:pt x="953" y="61"/>
                  </a:lnTo>
                  <a:lnTo>
                    <a:pt x="830" y="31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4F6D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5" name="Google Shape;2162;p47">
              <a:extLst>
                <a:ext uri="{FF2B5EF4-FFF2-40B4-BE49-F238E27FC236}">
                  <a16:creationId xmlns:a16="http://schemas.microsoft.com/office/drawing/2014/main" id="{EFD28264-C4DC-71C7-4186-E5FA00FAB338}"/>
                </a:ext>
              </a:extLst>
            </p:cNvPr>
            <p:cNvSpPr/>
            <p:nvPr/>
          </p:nvSpPr>
          <p:spPr>
            <a:xfrm>
              <a:off x="5368231" y="3051327"/>
              <a:ext cx="525569" cy="6505"/>
            </a:xfrm>
            <a:custGeom>
              <a:avLst/>
              <a:gdLst/>
              <a:ahLst/>
              <a:cxnLst/>
              <a:rect l="l" t="t" r="r" b="b"/>
              <a:pathLst>
                <a:path w="5009" h="62" extrusionOk="0">
                  <a:moveTo>
                    <a:pt x="1260" y="0"/>
                  </a:moveTo>
                  <a:lnTo>
                    <a:pt x="0" y="31"/>
                  </a:lnTo>
                  <a:lnTo>
                    <a:pt x="1260" y="62"/>
                  </a:lnTo>
                  <a:lnTo>
                    <a:pt x="3749" y="62"/>
                  </a:lnTo>
                  <a:lnTo>
                    <a:pt x="5009" y="31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rgbClr val="394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6" name="Google Shape;2163;p47">
              <a:extLst>
                <a:ext uri="{FF2B5EF4-FFF2-40B4-BE49-F238E27FC236}">
                  <a16:creationId xmlns:a16="http://schemas.microsoft.com/office/drawing/2014/main" id="{ADB56A72-D560-549E-3233-3390496440CC}"/>
                </a:ext>
              </a:extLst>
            </p:cNvPr>
            <p:cNvSpPr/>
            <p:nvPr/>
          </p:nvSpPr>
          <p:spPr>
            <a:xfrm>
              <a:off x="2614975" y="3683185"/>
              <a:ext cx="105" cy="335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CD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7" name="Google Shape;2164;p47">
              <a:extLst>
                <a:ext uri="{FF2B5EF4-FFF2-40B4-BE49-F238E27FC236}">
                  <a16:creationId xmlns:a16="http://schemas.microsoft.com/office/drawing/2014/main" id="{BE9EFB31-F83F-95D9-70B8-340D1D3A417E}"/>
                </a:ext>
              </a:extLst>
            </p:cNvPr>
            <p:cNvSpPr/>
            <p:nvPr/>
          </p:nvSpPr>
          <p:spPr>
            <a:xfrm>
              <a:off x="2614975" y="3683185"/>
              <a:ext cx="105" cy="3358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8" name="Google Shape;2165;p47">
              <a:extLst>
                <a:ext uri="{FF2B5EF4-FFF2-40B4-BE49-F238E27FC236}">
                  <a16:creationId xmlns:a16="http://schemas.microsoft.com/office/drawing/2014/main" id="{B025659D-99EE-5281-E78A-BB15FF760B6C}"/>
                </a:ext>
              </a:extLst>
            </p:cNvPr>
            <p:cNvSpPr/>
            <p:nvPr/>
          </p:nvSpPr>
          <p:spPr>
            <a:xfrm>
              <a:off x="2614975" y="3686438"/>
              <a:ext cx="105" cy="16158"/>
            </a:xfrm>
            <a:custGeom>
              <a:avLst/>
              <a:gdLst/>
              <a:ahLst/>
              <a:cxnLst/>
              <a:rect l="l" t="t" r="r" b="b"/>
              <a:pathLst>
                <a:path w="1" h="154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A93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9" name="Google Shape;2166;p47">
              <a:extLst>
                <a:ext uri="{FF2B5EF4-FFF2-40B4-BE49-F238E27FC236}">
                  <a16:creationId xmlns:a16="http://schemas.microsoft.com/office/drawing/2014/main" id="{E7E5B3BE-6C6D-CC3D-4525-A2434FA99951}"/>
                </a:ext>
              </a:extLst>
            </p:cNvPr>
            <p:cNvSpPr/>
            <p:nvPr/>
          </p:nvSpPr>
          <p:spPr>
            <a:xfrm>
              <a:off x="2614975" y="3686438"/>
              <a:ext cx="105" cy="16158"/>
            </a:xfrm>
            <a:custGeom>
              <a:avLst/>
              <a:gdLst/>
              <a:ahLst/>
              <a:cxnLst/>
              <a:rect l="l" t="t" r="r" b="b"/>
              <a:pathLst>
                <a:path w="1" h="15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0" name="Google Shape;2167;p47">
              <a:extLst>
                <a:ext uri="{FF2B5EF4-FFF2-40B4-BE49-F238E27FC236}">
                  <a16:creationId xmlns:a16="http://schemas.microsoft.com/office/drawing/2014/main" id="{4CCA772D-C36B-664D-C756-67DCB92D208D}"/>
                </a:ext>
              </a:extLst>
            </p:cNvPr>
            <p:cNvSpPr/>
            <p:nvPr/>
          </p:nvSpPr>
          <p:spPr>
            <a:xfrm>
              <a:off x="4120557" y="2574129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extrusionOk="0">
                  <a:moveTo>
                    <a:pt x="0" y="1"/>
                  </a:moveTo>
                  <a:lnTo>
                    <a:pt x="0" y="462"/>
                  </a:lnTo>
                  <a:lnTo>
                    <a:pt x="431" y="4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1" name="Google Shape;2168;p47">
              <a:extLst>
                <a:ext uri="{FF2B5EF4-FFF2-40B4-BE49-F238E27FC236}">
                  <a16:creationId xmlns:a16="http://schemas.microsoft.com/office/drawing/2014/main" id="{CC4A6F6A-FF89-6D27-FA65-F4B311DC2221}"/>
                </a:ext>
              </a:extLst>
            </p:cNvPr>
            <p:cNvSpPr/>
            <p:nvPr/>
          </p:nvSpPr>
          <p:spPr>
            <a:xfrm>
              <a:off x="4197887" y="2574129"/>
              <a:ext cx="48475" cy="48475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1" y="1"/>
                  </a:moveTo>
                  <a:lnTo>
                    <a:pt x="1" y="462"/>
                  </a:lnTo>
                  <a:lnTo>
                    <a:pt x="462" y="462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2" name="Google Shape;2169;p47">
              <a:extLst>
                <a:ext uri="{FF2B5EF4-FFF2-40B4-BE49-F238E27FC236}">
                  <a16:creationId xmlns:a16="http://schemas.microsoft.com/office/drawing/2014/main" id="{5F668287-041A-B51E-EB8E-03F2A80623E7}"/>
                </a:ext>
              </a:extLst>
            </p:cNvPr>
            <p:cNvSpPr/>
            <p:nvPr/>
          </p:nvSpPr>
          <p:spPr>
            <a:xfrm>
              <a:off x="4278575" y="2574129"/>
              <a:ext cx="48370" cy="48475"/>
            </a:xfrm>
            <a:custGeom>
              <a:avLst/>
              <a:gdLst/>
              <a:ahLst/>
              <a:cxnLst/>
              <a:rect l="l" t="t" r="r" b="b"/>
              <a:pathLst>
                <a:path w="461" h="462" extrusionOk="0">
                  <a:moveTo>
                    <a:pt x="0" y="1"/>
                  </a:moveTo>
                  <a:lnTo>
                    <a:pt x="0" y="462"/>
                  </a:lnTo>
                  <a:lnTo>
                    <a:pt x="461" y="462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3" name="Google Shape;2170;p47">
              <a:extLst>
                <a:ext uri="{FF2B5EF4-FFF2-40B4-BE49-F238E27FC236}">
                  <a16:creationId xmlns:a16="http://schemas.microsoft.com/office/drawing/2014/main" id="{48F4E340-19DD-64EE-DABF-A87E3154587A}"/>
                </a:ext>
              </a:extLst>
            </p:cNvPr>
            <p:cNvSpPr/>
            <p:nvPr/>
          </p:nvSpPr>
          <p:spPr>
            <a:xfrm>
              <a:off x="4359158" y="2574129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extrusionOk="0">
                  <a:moveTo>
                    <a:pt x="0" y="1"/>
                  </a:moveTo>
                  <a:lnTo>
                    <a:pt x="0" y="462"/>
                  </a:lnTo>
                  <a:lnTo>
                    <a:pt x="430" y="4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4" name="Google Shape;2171;p47">
              <a:extLst>
                <a:ext uri="{FF2B5EF4-FFF2-40B4-BE49-F238E27FC236}">
                  <a16:creationId xmlns:a16="http://schemas.microsoft.com/office/drawing/2014/main" id="{5C383186-A430-337C-73D4-A1F597FCA491}"/>
                </a:ext>
              </a:extLst>
            </p:cNvPr>
            <p:cNvSpPr/>
            <p:nvPr/>
          </p:nvSpPr>
          <p:spPr>
            <a:xfrm>
              <a:off x="4120557" y="2677375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extrusionOk="0">
                  <a:moveTo>
                    <a:pt x="0" y="0"/>
                  </a:moveTo>
                  <a:lnTo>
                    <a:pt x="0" y="461"/>
                  </a:lnTo>
                  <a:lnTo>
                    <a:pt x="431" y="4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5" name="Google Shape;2172;p47">
              <a:extLst>
                <a:ext uri="{FF2B5EF4-FFF2-40B4-BE49-F238E27FC236}">
                  <a16:creationId xmlns:a16="http://schemas.microsoft.com/office/drawing/2014/main" id="{80A04515-E578-C9C6-B733-5C8218A6C1D3}"/>
                </a:ext>
              </a:extLst>
            </p:cNvPr>
            <p:cNvSpPr/>
            <p:nvPr/>
          </p:nvSpPr>
          <p:spPr>
            <a:xfrm>
              <a:off x="4120557" y="2677375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fill="none" extrusionOk="0">
                  <a:moveTo>
                    <a:pt x="431" y="461"/>
                  </a:moveTo>
                  <a:lnTo>
                    <a:pt x="0" y="461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6" name="Google Shape;2173;p47">
              <a:extLst>
                <a:ext uri="{FF2B5EF4-FFF2-40B4-BE49-F238E27FC236}">
                  <a16:creationId xmlns:a16="http://schemas.microsoft.com/office/drawing/2014/main" id="{4383E17B-2666-CAF3-DEDB-307ABF8CEA19}"/>
                </a:ext>
              </a:extLst>
            </p:cNvPr>
            <p:cNvSpPr/>
            <p:nvPr/>
          </p:nvSpPr>
          <p:spPr>
            <a:xfrm>
              <a:off x="4197887" y="2677375"/>
              <a:ext cx="48475" cy="48475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1" y="0"/>
                  </a:moveTo>
                  <a:lnTo>
                    <a:pt x="1" y="461"/>
                  </a:lnTo>
                  <a:lnTo>
                    <a:pt x="462" y="4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7" name="Google Shape;2174;p47">
              <a:extLst>
                <a:ext uri="{FF2B5EF4-FFF2-40B4-BE49-F238E27FC236}">
                  <a16:creationId xmlns:a16="http://schemas.microsoft.com/office/drawing/2014/main" id="{418EBAFC-69FE-F6C5-C460-44A686280C4F}"/>
                </a:ext>
              </a:extLst>
            </p:cNvPr>
            <p:cNvSpPr/>
            <p:nvPr/>
          </p:nvSpPr>
          <p:spPr>
            <a:xfrm>
              <a:off x="4197887" y="2677375"/>
              <a:ext cx="48475" cy="48475"/>
            </a:xfrm>
            <a:custGeom>
              <a:avLst/>
              <a:gdLst/>
              <a:ahLst/>
              <a:cxnLst/>
              <a:rect l="l" t="t" r="r" b="b"/>
              <a:pathLst>
                <a:path w="462" h="462" fill="none" extrusionOk="0">
                  <a:moveTo>
                    <a:pt x="462" y="461"/>
                  </a:moveTo>
                  <a:lnTo>
                    <a:pt x="1" y="461"/>
                  </a:lnTo>
                  <a:lnTo>
                    <a:pt x="1" y="0"/>
                  </a:lnTo>
                  <a:lnTo>
                    <a:pt x="462" y="0"/>
                  </a:lnTo>
                  <a:lnTo>
                    <a:pt x="462" y="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8" name="Google Shape;2175;p47">
              <a:extLst>
                <a:ext uri="{FF2B5EF4-FFF2-40B4-BE49-F238E27FC236}">
                  <a16:creationId xmlns:a16="http://schemas.microsoft.com/office/drawing/2014/main" id="{88982E71-DAF6-4A5E-D245-BD1869EAC25A}"/>
                </a:ext>
              </a:extLst>
            </p:cNvPr>
            <p:cNvSpPr/>
            <p:nvPr/>
          </p:nvSpPr>
          <p:spPr>
            <a:xfrm>
              <a:off x="4278575" y="2677375"/>
              <a:ext cx="48370" cy="48475"/>
            </a:xfrm>
            <a:custGeom>
              <a:avLst/>
              <a:gdLst/>
              <a:ahLst/>
              <a:cxnLst/>
              <a:rect l="l" t="t" r="r" b="b"/>
              <a:pathLst>
                <a:path w="461" h="462" extrusionOk="0">
                  <a:moveTo>
                    <a:pt x="0" y="0"/>
                  </a:moveTo>
                  <a:lnTo>
                    <a:pt x="0" y="461"/>
                  </a:lnTo>
                  <a:lnTo>
                    <a:pt x="461" y="46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9" name="Google Shape;2176;p47">
              <a:extLst>
                <a:ext uri="{FF2B5EF4-FFF2-40B4-BE49-F238E27FC236}">
                  <a16:creationId xmlns:a16="http://schemas.microsoft.com/office/drawing/2014/main" id="{EC002E08-68BE-B9BA-27B0-5A6CF9E1FBF1}"/>
                </a:ext>
              </a:extLst>
            </p:cNvPr>
            <p:cNvSpPr/>
            <p:nvPr/>
          </p:nvSpPr>
          <p:spPr>
            <a:xfrm>
              <a:off x="4359158" y="2677375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extrusionOk="0">
                  <a:moveTo>
                    <a:pt x="0" y="0"/>
                  </a:moveTo>
                  <a:lnTo>
                    <a:pt x="0" y="461"/>
                  </a:lnTo>
                  <a:lnTo>
                    <a:pt x="430" y="461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0" name="Google Shape;2177;p47">
              <a:extLst>
                <a:ext uri="{FF2B5EF4-FFF2-40B4-BE49-F238E27FC236}">
                  <a16:creationId xmlns:a16="http://schemas.microsoft.com/office/drawing/2014/main" id="{E58EC79A-4574-57B4-E648-69DE28E04479}"/>
                </a:ext>
              </a:extLst>
            </p:cNvPr>
            <p:cNvSpPr/>
            <p:nvPr/>
          </p:nvSpPr>
          <p:spPr>
            <a:xfrm>
              <a:off x="4359158" y="2677375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fill="none" extrusionOk="0">
                  <a:moveTo>
                    <a:pt x="430" y="461"/>
                  </a:moveTo>
                  <a:lnTo>
                    <a:pt x="0" y="461"/>
                  </a:lnTo>
                  <a:lnTo>
                    <a:pt x="0" y="0"/>
                  </a:lnTo>
                  <a:lnTo>
                    <a:pt x="430" y="0"/>
                  </a:lnTo>
                  <a:lnTo>
                    <a:pt x="430" y="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1" name="Google Shape;2178;p47">
              <a:extLst>
                <a:ext uri="{FF2B5EF4-FFF2-40B4-BE49-F238E27FC236}">
                  <a16:creationId xmlns:a16="http://schemas.microsoft.com/office/drawing/2014/main" id="{F77B2AE3-BD65-AE72-495B-52C158BFD9CB}"/>
                </a:ext>
              </a:extLst>
            </p:cNvPr>
            <p:cNvSpPr/>
            <p:nvPr/>
          </p:nvSpPr>
          <p:spPr>
            <a:xfrm>
              <a:off x="4120557" y="2780516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extrusionOk="0">
                  <a:moveTo>
                    <a:pt x="0" y="0"/>
                  </a:moveTo>
                  <a:lnTo>
                    <a:pt x="0" y="461"/>
                  </a:lnTo>
                  <a:lnTo>
                    <a:pt x="431" y="4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2" name="Google Shape;2179;p47">
              <a:extLst>
                <a:ext uri="{FF2B5EF4-FFF2-40B4-BE49-F238E27FC236}">
                  <a16:creationId xmlns:a16="http://schemas.microsoft.com/office/drawing/2014/main" id="{3E3F41C8-1AC1-FAB9-4B6A-C8839E529161}"/>
                </a:ext>
              </a:extLst>
            </p:cNvPr>
            <p:cNvSpPr/>
            <p:nvPr/>
          </p:nvSpPr>
          <p:spPr>
            <a:xfrm>
              <a:off x="4120557" y="2780516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fill="none" extrusionOk="0">
                  <a:moveTo>
                    <a:pt x="431" y="461"/>
                  </a:moveTo>
                  <a:lnTo>
                    <a:pt x="0" y="461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3" name="Google Shape;2180;p47">
              <a:extLst>
                <a:ext uri="{FF2B5EF4-FFF2-40B4-BE49-F238E27FC236}">
                  <a16:creationId xmlns:a16="http://schemas.microsoft.com/office/drawing/2014/main" id="{ED730082-AFDC-869C-47C3-8D78D6AF234C}"/>
                </a:ext>
              </a:extLst>
            </p:cNvPr>
            <p:cNvSpPr/>
            <p:nvPr/>
          </p:nvSpPr>
          <p:spPr>
            <a:xfrm>
              <a:off x="4197887" y="2780516"/>
              <a:ext cx="48475" cy="48475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1" y="0"/>
                  </a:moveTo>
                  <a:lnTo>
                    <a:pt x="1" y="461"/>
                  </a:lnTo>
                  <a:lnTo>
                    <a:pt x="462" y="4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4" name="Google Shape;2181;p47">
              <a:extLst>
                <a:ext uri="{FF2B5EF4-FFF2-40B4-BE49-F238E27FC236}">
                  <a16:creationId xmlns:a16="http://schemas.microsoft.com/office/drawing/2014/main" id="{9AFB913F-7FF3-13EB-59A6-4FE90407B035}"/>
                </a:ext>
              </a:extLst>
            </p:cNvPr>
            <p:cNvSpPr/>
            <p:nvPr/>
          </p:nvSpPr>
          <p:spPr>
            <a:xfrm>
              <a:off x="4197887" y="2780516"/>
              <a:ext cx="48475" cy="48475"/>
            </a:xfrm>
            <a:custGeom>
              <a:avLst/>
              <a:gdLst/>
              <a:ahLst/>
              <a:cxnLst/>
              <a:rect l="l" t="t" r="r" b="b"/>
              <a:pathLst>
                <a:path w="462" h="462" fill="none" extrusionOk="0">
                  <a:moveTo>
                    <a:pt x="462" y="461"/>
                  </a:moveTo>
                  <a:lnTo>
                    <a:pt x="1" y="461"/>
                  </a:lnTo>
                  <a:lnTo>
                    <a:pt x="1" y="0"/>
                  </a:lnTo>
                  <a:lnTo>
                    <a:pt x="462" y="0"/>
                  </a:lnTo>
                  <a:lnTo>
                    <a:pt x="462" y="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5" name="Google Shape;2182;p47">
              <a:extLst>
                <a:ext uri="{FF2B5EF4-FFF2-40B4-BE49-F238E27FC236}">
                  <a16:creationId xmlns:a16="http://schemas.microsoft.com/office/drawing/2014/main" id="{211E5C63-D261-1187-E313-C0EDE4C87C39}"/>
                </a:ext>
              </a:extLst>
            </p:cNvPr>
            <p:cNvSpPr/>
            <p:nvPr/>
          </p:nvSpPr>
          <p:spPr>
            <a:xfrm>
              <a:off x="4278575" y="2780516"/>
              <a:ext cx="48370" cy="48475"/>
            </a:xfrm>
            <a:custGeom>
              <a:avLst/>
              <a:gdLst/>
              <a:ahLst/>
              <a:cxnLst/>
              <a:rect l="l" t="t" r="r" b="b"/>
              <a:pathLst>
                <a:path w="461" h="462" extrusionOk="0">
                  <a:moveTo>
                    <a:pt x="0" y="0"/>
                  </a:moveTo>
                  <a:lnTo>
                    <a:pt x="0" y="461"/>
                  </a:lnTo>
                  <a:lnTo>
                    <a:pt x="461" y="46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6" name="Google Shape;2183;p47">
              <a:extLst>
                <a:ext uri="{FF2B5EF4-FFF2-40B4-BE49-F238E27FC236}">
                  <a16:creationId xmlns:a16="http://schemas.microsoft.com/office/drawing/2014/main" id="{267EE3E9-D359-898D-448A-6DAA6C9E741C}"/>
                </a:ext>
              </a:extLst>
            </p:cNvPr>
            <p:cNvSpPr/>
            <p:nvPr/>
          </p:nvSpPr>
          <p:spPr>
            <a:xfrm>
              <a:off x="4278575" y="2780516"/>
              <a:ext cx="48370" cy="48475"/>
            </a:xfrm>
            <a:custGeom>
              <a:avLst/>
              <a:gdLst/>
              <a:ahLst/>
              <a:cxnLst/>
              <a:rect l="l" t="t" r="r" b="b"/>
              <a:pathLst>
                <a:path w="461" h="462" fill="none" extrusionOk="0">
                  <a:moveTo>
                    <a:pt x="461" y="461"/>
                  </a:moveTo>
                  <a:lnTo>
                    <a:pt x="0" y="461"/>
                  </a:lnTo>
                  <a:lnTo>
                    <a:pt x="0" y="0"/>
                  </a:lnTo>
                  <a:lnTo>
                    <a:pt x="461" y="0"/>
                  </a:lnTo>
                  <a:lnTo>
                    <a:pt x="461" y="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7" name="Google Shape;2184;p47">
              <a:extLst>
                <a:ext uri="{FF2B5EF4-FFF2-40B4-BE49-F238E27FC236}">
                  <a16:creationId xmlns:a16="http://schemas.microsoft.com/office/drawing/2014/main" id="{6C430282-B5B7-D942-3BDA-3B4632DCFA7D}"/>
                </a:ext>
              </a:extLst>
            </p:cNvPr>
            <p:cNvSpPr/>
            <p:nvPr/>
          </p:nvSpPr>
          <p:spPr>
            <a:xfrm>
              <a:off x="4359158" y="2780516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extrusionOk="0">
                  <a:moveTo>
                    <a:pt x="0" y="0"/>
                  </a:moveTo>
                  <a:lnTo>
                    <a:pt x="0" y="461"/>
                  </a:lnTo>
                  <a:lnTo>
                    <a:pt x="430" y="461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AFE9E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8" name="Google Shape;2185;p47">
              <a:extLst>
                <a:ext uri="{FF2B5EF4-FFF2-40B4-BE49-F238E27FC236}">
                  <a16:creationId xmlns:a16="http://schemas.microsoft.com/office/drawing/2014/main" id="{26F97518-2139-000F-93BA-70B4E19E8FB5}"/>
                </a:ext>
              </a:extLst>
            </p:cNvPr>
            <p:cNvSpPr/>
            <p:nvPr/>
          </p:nvSpPr>
          <p:spPr>
            <a:xfrm>
              <a:off x="4359158" y="2780516"/>
              <a:ext cx="45223" cy="48475"/>
            </a:xfrm>
            <a:custGeom>
              <a:avLst/>
              <a:gdLst/>
              <a:ahLst/>
              <a:cxnLst/>
              <a:rect l="l" t="t" r="r" b="b"/>
              <a:pathLst>
                <a:path w="431" h="462" fill="none" extrusionOk="0">
                  <a:moveTo>
                    <a:pt x="430" y="461"/>
                  </a:moveTo>
                  <a:lnTo>
                    <a:pt x="0" y="461"/>
                  </a:lnTo>
                  <a:lnTo>
                    <a:pt x="0" y="0"/>
                  </a:lnTo>
                  <a:lnTo>
                    <a:pt x="430" y="0"/>
                  </a:lnTo>
                  <a:lnTo>
                    <a:pt x="430" y="4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9" name="Google Shape;2186;p47">
              <a:extLst>
                <a:ext uri="{FF2B5EF4-FFF2-40B4-BE49-F238E27FC236}">
                  <a16:creationId xmlns:a16="http://schemas.microsoft.com/office/drawing/2014/main" id="{D514C596-5DF1-7573-44D3-C7BF92716765}"/>
                </a:ext>
              </a:extLst>
            </p:cNvPr>
            <p:cNvSpPr/>
            <p:nvPr/>
          </p:nvSpPr>
          <p:spPr>
            <a:xfrm>
              <a:off x="3253344" y="3280169"/>
              <a:ext cx="454640" cy="451492"/>
            </a:xfrm>
            <a:custGeom>
              <a:avLst/>
              <a:gdLst/>
              <a:ahLst/>
              <a:cxnLst/>
              <a:rect l="l" t="t" r="r" b="b"/>
              <a:pathLst>
                <a:path w="4333" h="4303" extrusionOk="0">
                  <a:moveTo>
                    <a:pt x="1936" y="1"/>
                  </a:moveTo>
                  <a:lnTo>
                    <a:pt x="1721" y="32"/>
                  </a:lnTo>
                  <a:lnTo>
                    <a:pt x="1537" y="93"/>
                  </a:lnTo>
                  <a:lnTo>
                    <a:pt x="1321" y="155"/>
                  </a:lnTo>
                  <a:lnTo>
                    <a:pt x="1137" y="247"/>
                  </a:lnTo>
                  <a:lnTo>
                    <a:pt x="953" y="370"/>
                  </a:lnTo>
                  <a:lnTo>
                    <a:pt x="799" y="493"/>
                  </a:lnTo>
                  <a:lnTo>
                    <a:pt x="646" y="615"/>
                  </a:lnTo>
                  <a:lnTo>
                    <a:pt x="492" y="769"/>
                  </a:lnTo>
                  <a:lnTo>
                    <a:pt x="369" y="953"/>
                  </a:lnTo>
                  <a:lnTo>
                    <a:pt x="277" y="1107"/>
                  </a:lnTo>
                  <a:lnTo>
                    <a:pt x="185" y="1322"/>
                  </a:lnTo>
                  <a:lnTo>
                    <a:pt x="92" y="1506"/>
                  </a:lnTo>
                  <a:lnTo>
                    <a:pt x="62" y="1722"/>
                  </a:lnTo>
                  <a:lnTo>
                    <a:pt x="31" y="1937"/>
                  </a:lnTo>
                  <a:lnTo>
                    <a:pt x="0" y="2152"/>
                  </a:lnTo>
                  <a:lnTo>
                    <a:pt x="31" y="2367"/>
                  </a:lnTo>
                  <a:lnTo>
                    <a:pt x="62" y="2582"/>
                  </a:lnTo>
                  <a:lnTo>
                    <a:pt x="92" y="2797"/>
                  </a:lnTo>
                  <a:lnTo>
                    <a:pt x="185" y="2981"/>
                  </a:lnTo>
                  <a:lnTo>
                    <a:pt x="277" y="3166"/>
                  </a:lnTo>
                  <a:lnTo>
                    <a:pt x="369" y="3350"/>
                  </a:lnTo>
                  <a:lnTo>
                    <a:pt x="492" y="3534"/>
                  </a:lnTo>
                  <a:lnTo>
                    <a:pt x="646" y="3688"/>
                  </a:lnTo>
                  <a:lnTo>
                    <a:pt x="799" y="3811"/>
                  </a:lnTo>
                  <a:lnTo>
                    <a:pt x="953" y="3934"/>
                  </a:lnTo>
                  <a:lnTo>
                    <a:pt x="1137" y="4057"/>
                  </a:lnTo>
                  <a:lnTo>
                    <a:pt x="1321" y="4149"/>
                  </a:lnTo>
                  <a:lnTo>
                    <a:pt x="1537" y="4210"/>
                  </a:lnTo>
                  <a:lnTo>
                    <a:pt x="1721" y="4272"/>
                  </a:lnTo>
                  <a:lnTo>
                    <a:pt x="1936" y="4303"/>
                  </a:lnTo>
                  <a:lnTo>
                    <a:pt x="2397" y="4303"/>
                  </a:lnTo>
                  <a:lnTo>
                    <a:pt x="2612" y="4272"/>
                  </a:lnTo>
                  <a:lnTo>
                    <a:pt x="2827" y="4210"/>
                  </a:lnTo>
                  <a:lnTo>
                    <a:pt x="3011" y="4149"/>
                  </a:lnTo>
                  <a:lnTo>
                    <a:pt x="3196" y="4057"/>
                  </a:lnTo>
                  <a:lnTo>
                    <a:pt x="3380" y="3934"/>
                  </a:lnTo>
                  <a:lnTo>
                    <a:pt x="3534" y="3811"/>
                  </a:lnTo>
                  <a:lnTo>
                    <a:pt x="3687" y="3688"/>
                  </a:lnTo>
                  <a:lnTo>
                    <a:pt x="3841" y="3534"/>
                  </a:lnTo>
                  <a:lnTo>
                    <a:pt x="3964" y="3350"/>
                  </a:lnTo>
                  <a:lnTo>
                    <a:pt x="4056" y="3166"/>
                  </a:lnTo>
                  <a:lnTo>
                    <a:pt x="4148" y="2981"/>
                  </a:lnTo>
                  <a:lnTo>
                    <a:pt x="4240" y="2797"/>
                  </a:lnTo>
                  <a:lnTo>
                    <a:pt x="4302" y="2582"/>
                  </a:lnTo>
                  <a:lnTo>
                    <a:pt x="4333" y="2367"/>
                  </a:lnTo>
                  <a:lnTo>
                    <a:pt x="4333" y="2152"/>
                  </a:lnTo>
                  <a:lnTo>
                    <a:pt x="4333" y="1937"/>
                  </a:lnTo>
                  <a:lnTo>
                    <a:pt x="4302" y="1722"/>
                  </a:lnTo>
                  <a:lnTo>
                    <a:pt x="4240" y="1506"/>
                  </a:lnTo>
                  <a:lnTo>
                    <a:pt x="4148" y="1322"/>
                  </a:lnTo>
                  <a:lnTo>
                    <a:pt x="4056" y="1107"/>
                  </a:lnTo>
                  <a:lnTo>
                    <a:pt x="3964" y="953"/>
                  </a:lnTo>
                  <a:lnTo>
                    <a:pt x="3841" y="769"/>
                  </a:lnTo>
                  <a:lnTo>
                    <a:pt x="3687" y="615"/>
                  </a:lnTo>
                  <a:lnTo>
                    <a:pt x="3534" y="493"/>
                  </a:lnTo>
                  <a:lnTo>
                    <a:pt x="3380" y="370"/>
                  </a:lnTo>
                  <a:lnTo>
                    <a:pt x="3196" y="247"/>
                  </a:lnTo>
                  <a:lnTo>
                    <a:pt x="3011" y="155"/>
                  </a:lnTo>
                  <a:lnTo>
                    <a:pt x="2827" y="93"/>
                  </a:lnTo>
                  <a:lnTo>
                    <a:pt x="2612" y="32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4373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0" name="Google Shape;2187;p47">
              <a:extLst>
                <a:ext uri="{FF2B5EF4-FFF2-40B4-BE49-F238E27FC236}">
                  <a16:creationId xmlns:a16="http://schemas.microsoft.com/office/drawing/2014/main" id="{476B7D46-0243-F42D-7567-3FAB8DB45761}"/>
                </a:ext>
              </a:extLst>
            </p:cNvPr>
            <p:cNvSpPr/>
            <p:nvPr/>
          </p:nvSpPr>
          <p:spPr>
            <a:xfrm>
              <a:off x="3253344" y="3280169"/>
              <a:ext cx="454640" cy="451492"/>
            </a:xfrm>
            <a:custGeom>
              <a:avLst/>
              <a:gdLst/>
              <a:ahLst/>
              <a:cxnLst/>
              <a:rect l="l" t="t" r="r" b="b"/>
              <a:pathLst>
                <a:path w="4333" h="4303" fill="none" extrusionOk="0">
                  <a:moveTo>
                    <a:pt x="4333" y="2152"/>
                  </a:moveTo>
                  <a:lnTo>
                    <a:pt x="4333" y="2152"/>
                  </a:lnTo>
                  <a:lnTo>
                    <a:pt x="4333" y="2367"/>
                  </a:lnTo>
                  <a:lnTo>
                    <a:pt x="4302" y="2582"/>
                  </a:lnTo>
                  <a:lnTo>
                    <a:pt x="4240" y="2797"/>
                  </a:lnTo>
                  <a:lnTo>
                    <a:pt x="4148" y="2981"/>
                  </a:lnTo>
                  <a:lnTo>
                    <a:pt x="4056" y="3166"/>
                  </a:lnTo>
                  <a:lnTo>
                    <a:pt x="3964" y="3350"/>
                  </a:lnTo>
                  <a:lnTo>
                    <a:pt x="3841" y="3534"/>
                  </a:lnTo>
                  <a:lnTo>
                    <a:pt x="3687" y="3688"/>
                  </a:lnTo>
                  <a:lnTo>
                    <a:pt x="3534" y="3811"/>
                  </a:lnTo>
                  <a:lnTo>
                    <a:pt x="3380" y="3934"/>
                  </a:lnTo>
                  <a:lnTo>
                    <a:pt x="3196" y="4057"/>
                  </a:lnTo>
                  <a:lnTo>
                    <a:pt x="3011" y="4149"/>
                  </a:lnTo>
                  <a:lnTo>
                    <a:pt x="2827" y="4210"/>
                  </a:lnTo>
                  <a:lnTo>
                    <a:pt x="2612" y="4272"/>
                  </a:lnTo>
                  <a:lnTo>
                    <a:pt x="2397" y="4303"/>
                  </a:lnTo>
                  <a:lnTo>
                    <a:pt x="2182" y="4303"/>
                  </a:lnTo>
                  <a:lnTo>
                    <a:pt x="2182" y="4303"/>
                  </a:lnTo>
                  <a:lnTo>
                    <a:pt x="1936" y="4303"/>
                  </a:lnTo>
                  <a:lnTo>
                    <a:pt x="1721" y="4272"/>
                  </a:lnTo>
                  <a:lnTo>
                    <a:pt x="1537" y="4210"/>
                  </a:lnTo>
                  <a:lnTo>
                    <a:pt x="1321" y="4149"/>
                  </a:lnTo>
                  <a:lnTo>
                    <a:pt x="1137" y="4057"/>
                  </a:lnTo>
                  <a:lnTo>
                    <a:pt x="953" y="3934"/>
                  </a:lnTo>
                  <a:lnTo>
                    <a:pt x="799" y="3811"/>
                  </a:lnTo>
                  <a:lnTo>
                    <a:pt x="646" y="3688"/>
                  </a:lnTo>
                  <a:lnTo>
                    <a:pt x="492" y="3534"/>
                  </a:lnTo>
                  <a:lnTo>
                    <a:pt x="369" y="3350"/>
                  </a:lnTo>
                  <a:lnTo>
                    <a:pt x="277" y="3166"/>
                  </a:lnTo>
                  <a:lnTo>
                    <a:pt x="185" y="2981"/>
                  </a:lnTo>
                  <a:lnTo>
                    <a:pt x="92" y="2797"/>
                  </a:lnTo>
                  <a:lnTo>
                    <a:pt x="62" y="2582"/>
                  </a:lnTo>
                  <a:lnTo>
                    <a:pt x="31" y="2367"/>
                  </a:lnTo>
                  <a:lnTo>
                    <a:pt x="0" y="2152"/>
                  </a:lnTo>
                  <a:lnTo>
                    <a:pt x="0" y="2152"/>
                  </a:lnTo>
                  <a:lnTo>
                    <a:pt x="31" y="1937"/>
                  </a:lnTo>
                  <a:lnTo>
                    <a:pt x="62" y="1722"/>
                  </a:lnTo>
                  <a:lnTo>
                    <a:pt x="92" y="1506"/>
                  </a:lnTo>
                  <a:lnTo>
                    <a:pt x="185" y="1322"/>
                  </a:lnTo>
                  <a:lnTo>
                    <a:pt x="277" y="1107"/>
                  </a:lnTo>
                  <a:lnTo>
                    <a:pt x="369" y="953"/>
                  </a:lnTo>
                  <a:lnTo>
                    <a:pt x="492" y="769"/>
                  </a:lnTo>
                  <a:lnTo>
                    <a:pt x="646" y="615"/>
                  </a:lnTo>
                  <a:lnTo>
                    <a:pt x="799" y="493"/>
                  </a:lnTo>
                  <a:lnTo>
                    <a:pt x="953" y="370"/>
                  </a:lnTo>
                  <a:lnTo>
                    <a:pt x="1137" y="247"/>
                  </a:lnTo>
                  <a:lnTo>
                    <a:pt x="1321" y="155"/>
                  </a:lnTo>
                  <a:lnTo>
                    <a:pt x="1537" y="93"/>
                  </a:lnTo>
                  <a:lnTo>
                    <a:pt x="1721" y="32"/>
                  </a:lnTo>
                  <a:lnTo>
                    <a:pt x="1936" y="1"/>
                  </a:lnTo>
                  <a:lnTo>
                    <a:pt x="2182" y="1"/>
                  </a:lnTo>
                  <a:lnTo>
                    <a:pt x="2182" y="1"/>
                  </a:lnTo>
                  <a:lnTo>
                    <a:pt x="2397" y="1"/>
                  </a:lnTo>
                  <a:lnTo>
                    <a:pt x="2612" y="32"/>
                  </a:lnTo>
                  <a:lnTo>
                    <a:pt x="2827" y="93"/>
                  </a:lnTo>
                  <a:lnTo>
                    <a:pt x="3011" y="155"/>
                  </a:lnTo>
                  <a:lnTo>
                    <a:pt x="3196" y="247"/>
                  </a:lnTo>
                  <a:lnTo>
                    <a:pt x="3380" y="370"/>
                  </a:lnTo>
                  <a:lnTo>
                    <a:pt x="3534" y="493"/>
                  </a:lnTo>
                  <a:lnTo>
                    <a:pt x="3687" y="615"/>
                  </a:lnTo>
                  <a:lnTo>
                    <a:pt x="3841" y="769"/>
                  </a:lnTo>
                  <a:lnTo>
                    <a:pt x="3964" y="953"/>
                  </a:lnTo>
                  <a:lnTo>
                    <a:pt x="4056" y="1107"/>
                  </a:lnTo>
                  <a:lnTo>
                    <a:pt x="4148" y="1322"/>
                  </a:lnTo>
                  <a:lnTo>
                    <a:pt x="4240" y="1506"/>
                  </a:lnTo>
                  <a:lnTo>
                    <a:pt x="4302" y="1722"/>
                  </a:lnTo>
                  <a:lnTo>
                    <a:pt x="4333" y="1937"/>
                  </a:lnTo>
                  <a:lnTo>
                    <a:pt x="4333" y="2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1" name="Google Shape;2188;p47">
              <a:extLst>
                <a:ext uri="{FF2B5EF4-FFF2-40B4-BE49-F238E27FC236}">
                  <a16:creationId xmlns:a16="http://schemas.microsoft.com/office/drawing/2014/main" id="{D818D64E-41CD-8172-5BE0-9A10295E803C}"/>
                </a:ext>
              </a:extLst>
            </p:cNvPr>
            <p:cNvSpPr/>
            <p:nvPr/>
          </p:nvSpPr>
          <p:spPr>
            <a:xfrm>
              <a:off x="3675671" y="3554233"/>
              <a:ext cx="25916" cy="64634"/>
            </a:xfrm>
            <a:custGeom>
              <a:avLst/>
              <a:gdLst/>
              <a:ahLst/>
              <a:cxnLst/>
              <a:rect l="l" t="t" r="r" b="b"/>
              <a:pathLst>
                <a:path w="247" h="616" extrusionOk="0">
                  <a:moveTo>
                    <a:pt x="246" y="1"/>
                  </a:moveTo>
                  <a:lnTo>
                    <a:pt x="246" y="1"/>
                  </a:lnTo>
                  <a:lnTo>
                    <a:pt x="154" y="339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154" y="339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216C2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2" name="Google Shape;2189;p47">
              <a:extLst>
                <a:ext uri="{FF2B5EF4-FFF2-40B4-BE49-F238E27FC236}">
                  <a16:creationId xmlns:a16="http://schemas.microsoft.com/office/drawing/2014/main" id="{EBD9090F-557C-5CDA-E4EC-3BD69D077FC4}"/>
                </a:ext>
              </a:extLst>
            </p:cNvPr>
            <p:cNvSpPr/>
            <p:nvPr/>
          </p:nvSpPr>
          <p:spPr>
            <a:xfrm>
              <a:off x="3675671" y="3554233"/>
              <a:ext cx="25916" cy="64634"/>
            </a:xfrm>
            <a:custGeom>
              <a:avLst/>
              <a:gdLst/>
              <a:ahLst/>
              <a:cxnLst/>
              <a:rect l="l" t="t" r="r" b="b"/>
              <a:pathLst>
                <a:path w="247" h="616" fill="none" extrusionOk="0">
                  <a:moveTo>
                    <a:pt x="246" y="1"/>
                  </a:moveTo>
                  <a:lnTo>
                    <a:pt x="246" y="1"/>
                  </a:lnTo>
                  <a:lnTo>
                    <a:pt x="154" y="339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154" y="339"/>
                  </a:lnTo>
                  <a:lnTo>
                    <a:pt x="2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3" name="Google Shape;2190;p47">
              <a:extLst>
                <a:ext uri="{FF2B5EF4-FFF2-40B4-BE49-F238E27FC236}">
                  <a16:creationId xmlns:a16="http://schemas.microsoft.com/office/drawing/2014/main" id="{01AC0BA9-CCBF-4EE1-B9FD-88E2010DE667}"/>
                </a:ext>
              </a:extLst>
            </p:cNvPr>
            <p:cNvSpPr/>
            <p:nvPr/>
          </p:nvSpPr>
          <p:spPr>
            <a:xfrm>
              <a:off x="3636953" y="3618762"/>
              <a:ext cx="38822" cy="51623"/>
            </a:xfrm>
            <a:custGeom>
              <a:avLst/>
              <a:gdLst/>
              <a:ahLst/>
              <a:cxnLst/>
              <a:rect l="l" t="t" r="r" b="b"/>
              <a:pathLst>
                <a:path w="370" h="492" extrusionOk="0">
                  <a:moveTo>
                    <a:pt x="369" y="0"/>
                  </a:moveTo>
                  <a:lnTo>
                    <a:pt x="369" y="0"/>
                  </a:lnTo>
                  <a:lnTo>
                    <a:pt x="369" y="0"/>
                  </a:lnTo>
                  <a:lnTo>
                    <a:pt x="216" y="277"/>
                  </a:lnTo>
                  <a:lnTo>
                    <a:pt x="1" y="492"/>
                  </a:lnTo>
                  <a:lnTo>
                    <a:pt x="1" y="492"/>
                  </a:lnTo>
                  <a:lnTo>
                    <a:pt x="1" y="492"/>
                  </a:lnTo>
                  <a:lnTo>
                    <a:pt x="216" y="277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4C893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4" name="Google Shape;2191;p47">
              <a:extLst>
                <a:ext uri="{FF2B5EF4-FFF2-40B4-BE49-F238E27FC236}">
                  <a16:creationId xmlns:a16="http://schemas.microsoft.com/office/drawing/2014/main" id="{5FB8A8E3-3A11-34DD-111D-72CEC9D19B09}"/>
                </a:ext>
              </a:extLst>
            </p:cNvPr>
            <p:cNvSpPr/>
            <p:nvPr/>
          </p:nvSpPr>
          <p:spPr>
            <a:xfrm>
              <a:off x="3636953" y="3618762"/>
              <a:ext cx="38822" cy="51623"/>
            </a:xfrm>
            <a:custGeom>
              <a:avLst/>
              <a:gdLst/>
              <a:ahLst/>
              <a:cxnLst/>
              <a:rect l="l" t="t" r="r" b="b"/>
              <a:pathLst>
                <a:path w="370" h="492" fill="none" extrusionOk="0">
                  <a:moveTo>
                    <a:pt x="369" y="0"/>
                  </a:moveTo>
                  <a:lnTo>
                    <a:pt x="369" y="0"/>
                  </a:lnTo>
                  <a:lnTo>
                    <a:pt x="369" y="0"/>
                  </a:lnTo>
                  <a:lnTo>
                    <a:pt x="216" y="277"/>
                  </a:lnTo>
                  <a:lnTo>
                    <a:pt x="1" y="492"/>
                  </a:lnTo>
                  <a:lnTo>
                    <a:pt x="1" y="492"/>
                  </a:lnTo>
                  <a:lnTo>
                    <a:pt x="1" y="492"/>
                  </a:lnTo>
                  <a:lnTo>
                    <a:pt x="216" y="277"/>
                  </a:lnTo>
                  <a:lnTo>
                    <a:pt x="3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5" name="Google Shape;2192;p47">
              <a:extLst>
                <a:ext uri="{FF2B5EF4-FFF2-40B4-BE49-F238E27FC236}">
                  <a16:creationId xmlns:a16="http://schemas.microsoft.com/office/drawing/2014/main" id="{74C974CA-321B-6972-1726-04A6E4E7BD06}"/>
                </a:ext>
              </a:extLst>
            </p:cNvPr>
            <p:cNvSpPr/>
            <p:nvPr/>
          </p:nvSpPr>
          <p:spPr>
            <a:xfrm>
              <a:off x="3404857" y="3670280"/>
              <a:ext cx="232199" cy="61381"/>
            </a:xfrm>
            <a:custGeom>
              <a:avLst/>
              <a:gdLst/>
              <a:ahLst/>
              <a:cxnLst/>
              <a:rect l="l" t="t" r="r" b="b"/>
              <a:pathLst>
                <a:path w="2213" h="585" extrusionOk="0">
                  <a:moveTo>
                    <a:pt x="615" y="585"/>
                  </a:moveTo>
                  <a:lnTo>
                    <a:pt x="615" y="585"/>
                  </a:lnTo>
                  <a:lnTo>
                    <a:pt x="615" y="585"/>
                  </a:lnTo>
                  <a:lnTo>
                    <a:pt x="615" y="585"/>
                  </a:lnTo>
                  <a:lnTo>
                    <a:pt x="615" y="585"/>
                  </a:lnTo>
                  <a:close/>
                  <a:moveTo>
                    <a:pt x="584" y="585"/>
                  </a:moveTo>
                  <a:lnTo>
                    <a:pt x="584" y="585"/>
                  </a:lnTo>
                  <a:lnTo>
                    <a:pt x="615" y="585"/>
                  </a:lnTo>
                  <a:lnTo>
                    <a:pt x="615" y="585"/>
                  </a:lnTo>
                  <a:lnTo>
                    <a:pt x="584" y="585"/>
                  </a:lnTo>
                  <a:close/>
                  <a:moveTo>
                    <a:pt x="584" y="585"/>
                  </a:moveTo>
                  <a:lnTo>
                    <a:pt x="584" y="585"/>
                  </a:lnTo>
                  <a:lnTo>
                    <a:pt x="584" y="585"/>
                  </a:lnTo>
                  <a:lnTo>
                    <a:pt x="584" y="585"/>
                  </a:lnTo>
                  <a:lnTo>
                    <a:pt x="584" y="585"/>
                  </a:lnTo>
                  <a:close/>
                  <a:moveTo>
                    <a:pt x="553" y="585"/>
                  </a:moveTo>
                  <a:lnTo>
                    <a:pt x="553" y="585"/>
                  </a:lnTo>
                  <a:lnTo>
                    <a:pt x="584" y="585"/>
                  </a:lnTo>
                  <a:lnTo>
                    <a:pt x="584" y="585"/>
                  </a:lnTo>
                  <a:lnTo>
                    <a:pt x="553" y="585"/>
                  </a:lnTo>
                  <a:close/>
                  <a:moveTo>
                    <a:pt x="553" y="585"/>
                  </a:moveTo>
                  <a:lnTo>
                    <a:pt x="553" y="585"/>
                  </a:lnTo>
                  <a:lnTo>
                    <a:pt x="553" y="585"/>
                  </a:lnTo>
                  <a:lnTo>
                    <a:pt x="553" y="585"/>
                  </a:lnTo>
                  <a:lnTo>
                    <a:pt x="553" y="585"/>
                  </a:lnTo>
                  <a:close/>
                  <a:moveTo>
                    <a:pt x="523" y="585"/>
                  </a:moveTo>
                  <a:lnTo>
                    <a:pt x="523" y="585"/>
                  </a:lnTo>
                  <a:lnTo>
                    <a:pt x="553" y="585"/>
                  </a:lnTo>
                  <a:lnTo>
                    <a:pt x="553" y="585"/>
                  </a:lnTo>
                  <a:lnTo>
                    <a:pt x="523" y="585"/>
                  </a:lnTo>
                  <a:close/>
                  <a:moveTo>
                    <a:pt x="523" y="585"/>
                  </a:moveTo>
                  <a:lnTo>
                    <a:pt x="523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3" y="585"/>
                  </a:lnTo>
                  <a:close/>
                  <a:moveTo>
                    <a:pt x="93" y="492"/>
                  </a:moveTo>
                  <a:lnTo>
                    <a:pt x="93" y="492"/>
                  </a:lnTo>
                  <a:lnTo>
                    <a:pt x="308" y="554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308" y="554"/>
                  </a:lnTo>
                  <a:lnTo>
                    <a:pt x="93" y="492"/>
                  </a:lnTo>
                  <a:close/>
                  <a:moveTo>
                    <a:pt x="62" y="492"/>
                  </a:moveTo>
                  <a:lnTo>
                    <a:pt x="62" y="492"/>
                  </a:lnTo>
                  <a:lnTo>
                    <a:pt x="93" y="492"/>
                  </a:lnTo>
                  <a:lnTo>
                    <a:pt x="93" y="492"/>
                  </a:lnTo>
                  <a:lnTo>
                    <a:pt x="62" y="492"/>
                  </a:lnTo>
                  <a:close/>
                  <a:moveTo>
                    <a:pt x="62" y="492"/>
                  </a:moveTo>
                  <a:lnTo>
                    <a:pt x="62" y="492"/>
                  </a:lnTo>
                  <a:lnTo>
                    <a:pt x="62" y="492"/>
                  </a:lnTo>
                  <a:lnTo>
                    <a:pt x="62" y="492"/>
                  </a:lnTo>
                  <a:lnTo>
                    <a:pt x="62" y="492"/>
                  </a:lnTo>
                  <a:close/>
                  <a:moveTo>
                    <a:pt x="62" y="492"/>
                  </a:moveTo>
                  <a:lnTo>
                    <a:pt x="62" y="492"/>
                  </a:lnTo>
                  <a:lnTo>
                    <a:pt x="62" y="492"/>
                  </a:lnTo>
                  <a:lnTo>
                    <a:pt x="62" y="492"/>
                  </a:lnTo>
                  <a:lnTo>
                    <a:pt x="62" y="492"/>
                  </a:lnTo>
                  <a:close/>
                  <a:moveTo>
                    <a:pt x="31" y="492"/>
                  </a:moveTo>
                  <a:lnTo>
                    <a:pt x="31" y="492"/>
                  </a:lnTo>
                  <a:lnTo>
                    <a:pt x="31" y="492"/>
                  </a:lnTo>
                  <a:lnTo>
                    <a:pt x="31" y="492"/>
                  </a:lnTo>
                  <a:lnTo>
                    <a:pt x="31" y="492"/>
                  </a:lnTo>
                  <a:close/>
                  <a:moveTo>
                    <a:pt x="31" y="462"/>
                  </a:moveTo>
                  <a:lnTo>
                    <a:pt x="31" y="462"/>
                  </a:lnTo>
                  <a:lnTo>
                    <a:pt x="31" y="492"/>
                  </a:lnTo>
                  <a:lnTo>
                    <a:pt x="31" y="492"/>
                  </a:lnTo>
                  <a:lnTo>
                    <a:pt x="31" y="462"/>
                  </a:lnTo>
                  <a:close/>
                  <a:moveTo>
                    <a:pt x="0" y="462"/>
                  </a:moveTo>
                  <a:lnTo>
                    <a:pt x="0" y="462"/>
                  </a:lnTo>
                  <a:lnTo>
                    <a:pt x="31" y="462"/>
                  </a:lnTo>
                  <a:lnTo>
                    <a:pt x="31" y="462"/>
                  </a:lnTo>
                  <a:lnTo>
                    <a:pt x="0" y="462"/>
                  </a:lnTo>
                  <a:close/>
                  <a:moveTo>
                    <a:pt x="0" y="462"/>
                  </a:move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0" y="462"/>
                  </a:lnTo>
                  <a:close/>
                  <a:moveTo>
                    <a:pt x="2213" y="1"/>
                  </a:moveTo>
                  <a:lnTo>
                    <a:pt x="2213" y="1"/>
                  </a:lnTo>
                  <a:lnTo>
                    <a:pt x="2213" y="1"/>
                  </a:lnTo>
                  <a:lnTo>
                    <a:pt x="1905" y="247"/>
                  </a:lnTo>
                  <a:lnTo>
                    <a:pt x="1721" y="339"/>
                  </a:lnTo>
                  <a:lnTo>
                    <a:pt x="1537" y="431"/>
                  </a:lnTo>
                  <a:lnTo>
                    <a:pt x="1352" y="492"/>
                  </a:lnTo>
                  <a:lnTo>
                    <a:pt x="1137" y="554"/>
                  </a:lnTo>
                  <a:lnTo>
                    <a:pt x="953" y="585"/>
                  </a:lnTo>
                  <a:lnTo>
                    <a:pt x="738" y="585"/>
                  </a:lnTo>
                  <a:lnTo>
                    <a:pt x="738" y="585"/>
                  </a:lnTo>
                  <a:lnTo>
                    <a:pt x="738" y="585"/>
                  </a:lnTo>
                  <a:lnTo>
                    <a:pt x="738" y="585"/>
                  </a:lnTo>
                  <a:lnTo>
                    <a:pt x="953" y="585"/>
                  </a:lnTo>
                  <a:lnTo>
                    <a:pt x="1137" y="554"/>
                  </a:lnTo>
                  <a:lnTo>
                    <a:pt x="1352" y="492"/>
                  </a:lnTo>
                  <a:lnTo>
                    <a:pt x="1537" y="431"/>
                  </a:lnTo>
                  <a:lnTo>
                    <a:pt x="1721" y="339"/>
                  </a:lnTo>
                  <a:lnTo>
                    <a:pt x="1905" y="247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3B722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6" name="Google Shape;2193;p47">
              <a:extLst>
                <a:ext uri="{FF2B5EF4-FFF2-40B4-BE49-F238E27FC236}">
                  <a16:creationId xmlns:a16="http://schemas.microsoft.com/office/drawing/2014/main" id="{CB59A371-977B-653E-2586-15CA5A390978}"/>
                </a:ext>
              </a:extLst>
            </p:cNvPr>
            <p:cNvSpPr/>
            <p:nvPr/>
          </p:nvSpPr>
          <p:spPr>
            <a:xfrm>
              <a:off x="3469282" y="373155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7" name="Google Shape;2194;p47">
              <a:extLst>
                <a:ext uri="{FF2B5EF4-FFF2-40B4-BE49-F238E27FC236}">
                  <a16:creationId xmlns:a16="http://schemas.microsoft.com/office/drawing/2014/main" id="{F91AC75D-2AAE-A25C-7F69-0A80DBC2D555}"/>
                </a:ext>
              </a:extLst>
            </p:cNvPr>
            <p:cNvSpPr/>
            <p:nvPr/>
          </p:nvSpPr>
          <p:spPr>
            <a:xfrm>
              <a:off x="3466134" y="3731556"/>
              <a:ext cx="3253" cy="105"/>
            </a:xfrm>
            <a:custGeom>
              <a:avLst/>
              <a:gdLst/>
              <a:ahLst/>
              <a:cxnLst/>
              <a:rect l="l" t="t" r="r" b="b"/>
              <a:pathLst>
                <a:path w="3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8" name="Google Shape;2195;p47">
              <a:extLst>
                <a:ext uri="{FF2B5EF4-FFF2-40B4-BE49-F238E27FC236}">
                  <a16:creationId xmlns:a16="http://schemas.microsoft.com/office/drawing/2014/main" id="{8553F824-A7BA-77AF-8F5F-39380E6F55D7}"/>
                </a:ext>
              </a:extLst>
            </p:cNvPr>
            <p:cNvSpPr/>
            <p:nvPr/>
          </p:nvSpPr>
          <p:spPr>
            <a:xfrm>
              <a:off x="3466134" y="373155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9" name="Google Shape;2196;p47">
              <a:extLst>
                <a:ext uri="{FF2B5EF4-FFF2-40B4-BE49-F238E27FC236}">
                  <a16:creationId xmlns:a16="http://schemas.microsoft.com/office/drawing/2014/main" id="{2B03833A-85FE-6287-7BE2-8BEC1F47F097}"/>
                </a:ext>
              </a:extLst>
            </p:cNvPr>
            <p:cNvSpPr/>
            <p:nvPr/>
          </p:nvSpPr>
          <p:spPr>
            <a:xfrm>
              <a:off x="3462881" y="3731556"/>
              <a:ext cx="3358" cy="10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0" name="Google Shape;2197;p47">
              <a:extLst>
                <a:ext uri="{FF2B5EF4-FFF2-40B4-BE49-F238E27FC236}">
                  <a16:creationId xmlns:a16="http://schemas.microsoft.com/office/drawing/2014/main" id="{72B7C3AA-AF95-3A0A-BEE9-05948053CF1E}"/>
                </a:ext>
              </a:extLst>
            </p:cNvPr>
            <p:cNvSpPr/>
            <p:nvPr/>
          </p:nvSpPr>
          <p:spPr>
            <a:xfrm>
              <a:off x="3462881" y="373155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1" name="Google Shape;2198;p47">
              <a:extLst>
                <a:ext uri="{FF2B5EF4-FFF2-40B4-BE49-F238E27FC236}">
                  <a16:creationId xmlns:a16="http://schemas.microsoft.com/office/drawing/2014/main" id="{7BF9431F-8CE2-ABD5-9511-B55E26A4AFDB}"/>
                </a:ext>
              </a:extLst>
            </p:cNvPr>
            <p:cNvSpPr/>
            <p:nvPr/>
          </p:nvSpPr>
          <p:spPr>
            <a:xfrm>
              <a:off x="3459629" y="3731556"/>
              <a:ext cx="3358" cy="10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2" name="Google Shape;2199;p47">
              <a:extLst>
                <a:ext uri="{FF2B5EF4-FFF2-40B4-BE49-F238E27FC236}">
                  <a16:creationId xmlns:a16="http://schemas.microsoft.com/office/drawing/2014/main" id="{B75A925F-70C5-E3E1-3EE2-F87EDA6166E7}"/>
                </a:ext>
              </a:extLst>
            </p:cNvPr>
            <p:cNvSpPr/>
            <p:nvPr/>
          </p:nvSpPr>
          <p:spPr>
            <a:xfrm>
              <a:off x="3459629" y="373155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3" name="Google Shape;2200;p47">
              <a:extLst>
                <a:ext uri="{FF2B5EF4-FFF2-40B4-BE49-F238E27FC236}">
                  <a16:creationId xmlns:a16="http://schemas.microsoft.com/office/drawing/2014/main" id="{28C28860-EE91-1361-7C47-4E3C7D80538B}"/>
                </a:ext>
              </a:extLst>
            </p:cNvPr>
            <p:cNvSpPr/>
            <p:nvPr/>
          </p:nvSpPr>
          <p:spPr>
            <a:xfrm>
              <a:off x="3414510" y="3721903"/>
              <a:ext cx="45223" cy="9758"/>
            </a:xfrm>
            <a:custGeom>
              <a:avLst/>
              <a:gdLst/>
              <a:ahLst/>
              <a:cxnLst/>
              <a:rect l="l" t="t" r="r" b="b"/>
              <a:pathLst>
                <a:path w="431" h="9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16" y="62"/>
                  </a:lnTo>
                  <a:lnTo>
                    <a:pt x="431" y="93"/>
                  </a:lnTo>
                  <a:lnTo>
                    <a:pt x="431" y="93"/>
                  </a:lnTo>
                  <a:lnTo>
                    <a:pt x="216" y="6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4" name="Google Shape;2201;p47">
              <a:extLst>
                <a:ext uri="{FF2B5EF4-FFF2-40B4-BE49-F238E27FC236}">
                  <a16:creationId xmlns:a16="http://schemas.microsoft.com/office/drawing/2014/main" id="{8EA70754-4CB4-388C-95B6-988385998264}"/>
                </a:ext>
              </a:extLst>
            </p:cNvPr>
            <p:cNvSpPr/>
            <p:nvPr/>
          </p:nvSpPr>
          <p:spPr>
            <a:xfrm>
              <a:off x="3411258" y="3721903"/>
              <a:ext cx="3358" cy="10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5" name="Google Shape;2202;p47">
              <a:extLst>
                <a:ext uri="{FF2B5EF4-FFF2-40B4-BE49-F238E27FC236}">
                  <a16:creationId xmlns:a16="http://schemas.microsoft.com/office/drawing/2014/main" id="{F62955E6-00FE-57F1-E5C4-6B42DA3EBDFD}"/>
                </a:ext>
              </a:extLst>
            </p:cNvPr>
            <p:cNvSpPr/>
            <p:nvPr/>
          </p:nvSpPr>
          <p:spPr>
            <a:xfrm>
              <a:off x="3411258" y="3721903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6" name="Google Shape;2203;p47">
              <a:extLst>
                <a:ext uri="{FF2B5EF4-FFF2-40B4-BE49-F238E27FC236}">
                  <a16:creationId xmlns:a16="http://schemas.microsoft.com/office/drawing/2014/main" id="{12E2E928-B221-BC35-7210-5F0D24546930}"/>
                </a:ext>
              </a:extLst>
            </p:cNvPr>
            <p:cNvSpPr/>
            <p:nvPr/>
          </p:nvSpPr>
          <p:spPr>
            <a:xfrm>
              <a:off x="3411258" y="3721903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7" name="Google Shape;2204;p47">
              <a:extLst>
                <a:ext uri="{FF2B5EF4-FFF2-40B4-BE49-F238E27FC236}">
                  <a16:creationId xmlns:a16="http://schemas.microsoft.com/office/drawing/2014/main" id="{1DC436E0-54AB-0D80-8BC1-16A920492AAA}"/>
                </a:ext>
              </a:extLst>
            </p:cNvPr>
            <p:cNvSpPr/>
            <p:nvPr/>
          </p:nvSpPr>
          <p:spPr>
            <a:xfrm>
              <a:off x="3408110" y="3721903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8" name="Google Shape;2205;p47">
              <a:extLst>
                <a:ext uri="{FF2B5EF4-FFF2-40B4-BE49-F238E27FC236}">
                  <a16:creationId xmlns:a16="http://schemas.microsoft.com/office/drawing/2014/main" id="{57AE7DEC-AE9B-C089-5B97-E845E28771EB}"/>
                </a:ext>
              </a:extLst>
            </p:cNvPr>
            <p:cNvSpPr/>
            <p:nvPr/>
          </p:nvSpPr>
          <p:spPr>
            <a:xfrm>
              <a:off x="3408110" y="3718650"/>
              <a:ext cx="105" cy="3358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9" name="Google Shape;2206;p47">
              <a:extLst>
                <a:ext uri="{FF2B5EF4-FFF2-40B4-BE49-F238E27FC236}">
                  <a16:creationId xmlns:a16="http://schemas.microsoft.com/office/drawing/2014/main" id="{791AC974-642E-4C85-B630-FF5467FAEEF5}"/>
                </a:ext>
              </a:extLst>
            </p:cNvPr>
            <p:cNvSpPr/>
            <p:nvPr/>
          </p:nvSpPr>
          <p:spPr>
            <a:xfrm>
              <a:off x="3404857" y="3718650"/>
              <a:ext cx="3358" cy="10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0" name="Google Shape;2207;p47">
              <a:extLst>
                <a:ext uri="{FF2B5EF4-FFF2-40B4-BE49-F238E27FC236}">
                  <a16:creationId xmlns:a16="http://schemas.microsoft.com/office/drawing/2014/main" id="{45285F70-3CBF-1B45-EC01-880FCBC0DB91}"/>
                </a:ext>
              </a:extLst>
            </p:cNvPr>
            <p:cNvSpPr/>
            <p:nvPr/>
          </p:nvSpPr>
          <p:spPr>
            <a:xfrm>
              <a:off x="3404857" y="3718650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1" name="Google Shape;2208;p47">
              <a:extLst>
                <a:ext uri="{FF2B5EF4-FFF2-40B4-BE49-F238E27FC236}">
                  <a16:creationId xmlns:a16="http://schemas.microsoft.com/office/drawing/2014/main" id="{6520CFBC-47DB-E718-B800-09C325EDE8B9}"/>
                </a:ext>
              </a:extLst>
            </p:cNvPr>
            <p:cNvSpPr/>
            <p:nvPr/>
          </p:nvSpPr>
          <p:spPr>
            <a:xfrm>
              <a:off x="3482188" y="3670280"/>
              <a:ext cx="154869" cy="61381"/>
            </a:xfrm>
            <a:custGeom>
              <a:avLst/>
              <a:gdLst/>
              <a:ahLst/>
              <a:cxnLst/>
              <a:rect l="l" t="t" r="r" b="b"/>
              <a:pathLst>
                <a:path w="1476" h="585" fill="none" extrusionOk="0">
                  <a:moveTo>
                    <a:pt x="1476" y="1"/>
                  </a:moveTo>
                  <a:lnTo>
                    <a:pt x="1476" y="1"/>
                  </a:lnTo>
                  <a:lnTo>
                    <a:pt x="1476" y="1"/>
                  </a:lnTo>
                  <a:lnTo>
                    <a:pt x="1168" y="247"/>
                  </a:lnTo>
                  <a:lnTo>
                    <a:pt x="984" y="339"/>
                  </a:lnTo>
                  <a:lnTo>
                    <a:pt x="800" y="431"/>
                  </a:lnTo>
                  <a:lnTo>
                    <a:pt x="615" y="492"/>
                  </a:lnTo>
                  <a:lnTo>
                    <a:pt x="400" y="554"/>
                  </a:lnTo>
                  <a:lnTo>
                    <a:pt x="216" y="585"/>
                  </a:lnTo>
                  <a:lnTo>
                    <a:pt x="1" y="585"/>
                  </a:lnTo>
                  <a:lnTo>
                    <a:pt x="1" y="585"/>
                  </a:lnTo>
                  <a:lnTo>
                    <a:pt x="1" y="585"/>
                  </a:lnTo>
                  <a:lnTo>
                    <a:pt x="1" y="585"/>
                  </a:lnTo>
                  <a:lnTo>
                    <a:pt x="216" y="585"/>
                  </a:lnTo>
                  <a:lnTo>
                    <a:pt x="400" y="554"/>
                  </a:lnTo>
                  <a:lnTo>
                    <a:pt x="615" y="492"/>
                  </a:lnTo>
                  <a:lnTo>
                    <a:pt x="800" y="431"/>
                  </a:lnTo>
                  <a:lnTo>
                    <a:pt x="984" y="339"/>
                  </a:lnTo>
                  <a:lnTo>
                    <a:pt x="1168" y="247"/>
                  </a:lnTo>
                  <a:lnTo>
                    <a:pt x="14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2" name="Google Shape;2209;p47">
              <a:extLst>
                <a:ext uri="{FF2B5EF4-FFF2-40B4-BE49-F238E27FC236}">
                  <a16:creationId xmlns:a16="http://schemas.microsoft.com/office/drawing/2014/main" id="{607207D0-3528-BE8F-4828-913E376098B4}"/>
                </a:ext>
              </a:extLst>
            </p:cNvPr>
            <p:cNvSpPr/>
            <p:nvPr/>
          </p:nvSpPr>
          <p:spPr>
            <a:xfrm>
              <a:off x="3391951" y="3360856"/>
              <a:ext cx="316034" cy="370805"/>
            </a:xfrm>
            <a:custGeom>
              <a:avLst/>
              <a:gdLst/>
              <a:ahLst/>
              <a:cxnLst/>
              <a:rect l="l" t="t" r="r" b="b"/>
              <a:pathLst>
                <a:path w="3012" h="3534" extrusionOk="0">
                  <a:moveTo>
                    <a:pt x="2028" y="0"/>
                  </a:moveTo>
                  <a:lnTo>
                    <a:pt x="2243" y="307"/>
                  </a:lnTo>
                  <a:lnTo>
                    <a:pt x="2397" y="645"/>
                  </a:lnTo>
                  <a:lnTo>
                    <a:pt x="2520" y="983"/>
                  </a:lnTo>
                  <a:lnTo>
                    <a:pt x="2551" y="1383"/>
                  </a:lnTo>
                  <a:lnTo>
                    <a:pt x="2520" y="1598"/>
                  </a:lnTo>
                  <a:lnTo>
                    <a:pt x="2489" y="1782"/>
                  </a:lnTo>
                  <a:lnTo>
                    <a:pt x="2459" y="1997"/>
                  </a:lnTo>
                  <a:lnTo>
                    <a:pt x="2397" y="2182"/>
                  </a:lnTo>
                  <a:lnTo>
                    <a:pt x="2305" y="2366"/>
                  </a:lnTo>
                  <a:lnTo>
                    <a:pt x="2182" y="2520"/>
                  </a:lnTo>
                  <a:lnTo>
                    <a:pt x="2090" y="2673"/>
                  </a:lnTo>
                  <a:lnTo>
                    <a:pt x="1936" y="2827"/>
                  </a:lnTo>
                  <a:lnTo>
                    <a:pt x="1813" y="2950"/>
                  </a:lnTo>
                  <a:lnTo>
                    <a:pt x="1629" y="3073"/>
                  </a:lnTo>
                  <a:lnTo>
                    <a:pt x="1475" y="3196"/>
                  </a:lnTo>
                  <a:lnTo>
                    <a:pt x="1291" y="3257"/>
                  </a:lnTo>
                  <a:lnTo>
                    <a:pt x="1107" y="3349"/>
                  </a:lnTo>
                  <a:lnTo>
                    <a:pt x="922" y="3380"/>
                  </a:lnTo>
                  <a:lnTo>
                    <a:pt x="707" y="3411"/>
                  </a:lnTo>
                  <a:lnTo>
                    <a:pt x="492" y="3441"/>
                  </a:lnTo>
                  <a:lnTo>
                    <a:pt x="246" y="3411"/>
                  </a:lnTo>
                  <a:lnTo>
                    <a:pt x="0" y="3380"/>
                  </a:lnTo>
                  <a:lnTo>
                    <a:pt x="0" y="3380"/>
                  </a:lnTo>
                  <a:lnTo>
                    <a:pt x="123" y="3411"/>
                  </a:lnTo>
                  <a:lnTo>
                    <a:pt x="154" y="3411"/>
                  </a:lnTo>
                  <a:lnTo>
                    <a:pt x="154" y="3441"/>
                  </a:lnTo>
                  <a:lnTo>
                    <a:pt x="216" y="3441"/>
                  </a:lnTo>
                  <a:lnTo>
                    <a:pt x="431" y="3503"/>
                  </a:lnTo>
                  <a:lnTo>
                    <a:pt x="646" y="3534"/>
                  </a:lnTo>
                  <a:lnTo>
                    <a:pt x="1076" y="3534"/>
                  </a:lnTo>
                  <a:lnTo>
                    <a:pt x="1260" y="3503"/>
                  </a:lnTo>
                  <a:lnTo>
                    <a:pt x="1475" y="3441"/>
                  </a:lnTo>
                  <a:lnTo>
                    <a:pt x="1660" y="3380"/>
                  </a:lnTo>
                  <a:lnTo>
                    <a:pt x="1844" y="3288"/>
                  </a:lnTo>
                  <a:lnTo>
                    <a:pt x="2028" y="3196"/>
                  </a:lnTo>
                  <a:lnTo>
                    <a:pt x="2336" y="2950"/>
                  </a:lnTo>
                  <a:lnTo>
                    <a:pt x="2551" y="2735"/>
                  </a:lnTo>
                  <a:lnTo>
                    <a:pt x="2704" y="2458"/>
                  </a:lnTo>
                  <a:lnTo>
                    <a:pt x="2858" y="2182"/>
                  </a:lnTo>
                  <a:lnTo>
                    <a:pt x="2950" y="1844"/>
                  </a:lnTo>
                  <a:lnTo>
                    <a:pt x="2981" y="1629"/>
                  </a:lnTo>
                  <a:lnTo>
                    <a:pt x="3012" y="1383"/>
                  </a:lnTo>
                  <a:lnTo>
                    <a:pt x="3012" y="1352"/>
                  </a:lnTo>
                  <a:lnTo>
                    <a:pt x="2858" y="953"/>
                  </a:lnTo>
                  <a:lnTo>
                    <a:pt x="2704" y="707"/>
                  </a:lnTo>
                  <a:lnTo>
                    <a:pt x="2520" y="461"/>
                  </a:lnTo>
                  <a:lnTo>
                    <a:pt x="2274" y="21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1F21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3" name="Google Shape;2210;p47">
              <a:extLst>
                <a:ext uri="{FF2B5EF4-FFF2-40B4-BE49-F238E27FC236}">
                  <a16:creationId xmlns:a16="http://schemas.microsoft.com/office/drawing/2014/main" id="{D81B7C34-8C12-D86F-F5E7-5E84A21A4E4C}"/>
                </a:ext>
              </a:extLst>
            </p:cNvPr>
            <p:cNvSpPr/>
            <p:nvPr/>
          </p:nvSpPr>
          <p:spPr>
            <a:xfrm>
              <a:off x="3391951" y="3360856"/>
              <a:ext cx="316034" cy="370805"/>
            </a:xfrm>
            <a:custGeom>
              <a:avLst/>
              <a:gdLst/>
              <a:ahLst/>
              <a:cxnLst/>
              <a:rect l="l" t="t" r="r" b="b"/>
              <a:pathLst>
                <a:path w="3012" h="3534" fill="none" extrusionOk="0">
                  <a:moveTo>
                    <a:pt x="2028" y="0"/>
                  </a:moveTo>
                  <a:lnTo>
                    <a:pt x="2028" y="0"/>
                  </a:lnTo>
                  <a:lnTo>
                    <a:pt x="2243" y="307"/>
                  </a:lnTo>
                  <a:lnTo>
                    <a:pt x="2397" y="645"/>
                  </a:lnTo>
                  <a:lnTo>
                    <a:pt x="2520" y="983"/>
                  </a:lnTo>
                  <a:lnTo>
                    <a:pt x="2551" y="1383"/>
                  </a:lnTo>
                  <a:lnTo>
                    <a:pt x="2551" y="1383"/>
                  </a:lnTo>
                  <a:lnTo>
                    <a:pt x="2520" y="1598"/>
                  </a:lnTo>
                  <a:lnTo>
                    <a:pt x="2489" y="1782"/>
                  </a:lnTo>
                  <a:lnTo>
                    <a:pt x="2459" y="1997"/>
                  </a:lnTo>
                  <a:lnTo>
                    <a:pt x="2397" y="2182"/>
                  </a:lnTo>
                  <a:lnTo>
                    <a:pt x="2305" y="2366"/>
                  </a:lnTo>
                  <a:lnTo>
                    <a:pt x="2182" y="2520"/>
                  </a:lnTo>
                  <a:lnTo>
                    <a:pt x="2090" y="2673"/>
                  </a:lnTo>
                  <a:lnTo>
                    <a:pt x="1936" y="2827"/>
                  </a:lnTo>
                  <a:lnTo>
                    <a:pt x="1813" y="2950"/>
                  </a:lnTo>
                  <a:lnTo>
                    <a:pt x="1629" y="3073"/>
                  </a:lnTo>
                  <a:lnTo>
                    <a:pt x="1475" y="3196"/>
                  </a:lnTo>
                  <a:lnTo>
                    <a:pt x="1291" y="3257"/>
                  </a:lnTo>
                  <a:lnTo>
                    <a:pt x="1107" y="3349"/>
                  </a:lnTo>
                  <a:lnTo>
                    <a:pt x="922" y="3380"/>
                  </a:lnTo>
                  <a:lnTo>
                    <a:pt x="707" y="3411"/>
                  </a:lnTo>
                  <a:lnTo>
                    <a:pt x="492" y="3441"/>
                  </a:lnTo>
                  <a:lnTo>
                    <a:pt x="492" y="3441"/>
                  </a:lnTo>
                  <a:lnTo>
                    <a:pt x="246" y="3411"/>
                  </a:lnTo>
                  <a:lnTo>
                    <a:pt x="0" y="3380"/>
                  </a:lnTo>
                  <a:lnTo>
                    <a:pt x="0" y="3380"/>
                  </a:lnTo>
                  <a:lnTo>
                    <a:pt x="123" y="3411"/>
                  </a:lnTo>
                  <a:lnTo>
                    <a:pt x="123" y="3411"/>
                  </a:lnTo>
                  <a:lnTo>
                    <a:pt x="123" y="3411"/>
                  </a:lnTo>
                  <a:lnTo>
                    <a:pt x="123" y="3411"/>
                  </a:lnTo>
                  <a:lnTo>
                    <a:pt x="123" y="3411"/>
                  </a:lnTo>
                  <a:lnTo>
                    <a:pt x="123" y="3411"/>
                  </a:lnTo>
                  <a:lnTo>
                    <a:pt x="154" y="3411"/>
                  </a:lnTo>
                  <a:lnTo>
                    <a:pt x="154" y="3411"/>
                  </a:lnTo>
                  <a:lnTo>
                    <a:pt x="154" y="3411"/>
                  </a:lnTo>
                  <a:lnTo>
                    <a:pt x="154" y="3411"/>
                  </a:lnTo>
                  <a:lnTo>
                    <a:pt x="154" y="3441"/>
                  </a:lnTo>
                  <a:lnTo>
                    <a:pt x="154" y="3441"/>
                  </a:lnTo>
                  <a:lnTo>
                    <a:pt x="154" y="3441"/>
                  </a:lnTo>
                  <a:lnTo>
                    <a:pt x="154" y="3441"/>
                  </a:lnTo>
                  <a:lnTo>
                    <a:pt x="154" y="3441"/>
                  </a:lnTo>
                  <a:lnTo>
                    <a:pt x="154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185" y="3441"/>
                  </a:lnTo>
                  <a:lnTo>
                    <a:pt x="216" y="3441"/>
                  </a:lnTo>
                  <a:lnTo>
                    <a:pt x="216" y="3441"/>
                  </a:lnTo>
                  <a:lnTo>
                    <a:pt x="216" y="3441"/>
                  </a:lnTo>
                  <a:lnTo>
                    <a:pt x="216" y="3441"/>
                  </a:lnTo>
                  <a:lnTo>
                    <a:pt x="431" y="3503"/>
                  </a:lnTo>
                  <a:lnTo>
                    <a:pt x="646" y="3534"/>
                  </a:lnTo>
                  <a:lnTo>
                    <a:pt x="646" y="3534"/>
                  </a:lnTo>
                  <a:lnTo>
                    <a:pt x="646" y="3534"/>
                  </a:lnTo>
                  <a:lnTo>
                    <a:pt x="646" y="3534"/>
                  </a:lnTo>
                  <a:lnTo>
                    <a:pt x="646" y="3534"/>
                  </a:lnTo>
                  <a:lnTo>
                    <a:pt x="646" y="3534"/>
                  </a:lnTo>
                  <a:lnTo>
                    <a:pt x="646" y="3534"/>
                  </a:lnTo>
                  <a:lnTo>
                    <a:pt x="646" y="3534"/>
                  </a:lnTo>
                  <a:lnTo>
                    <a:pt x="676" y="3534"/>
                  </a:lnTo>
                  <a:lnTo>
                    <a:pt x="676" y="3534"/>
                  </a:lnTo>
                  <a:lnTo>
                    <a:pt x="676" y="3534"/>
                  </a:lnTo>
                  <a:lnTo>
                    <a:pt x="676" y="3534"/>
                  </a:lnTo>
                  <a:lnTo>
                    <a:pt x="676" y="3534"/>
                  </a:lnTo>
                  <a:lnTo>
                    <a:pt x="676" y="3534"/>
                  </a:lnTo>
                  <a:lnTo>
                    <a:pt x="676" y="3534"/>
                  </a:lnTo>
                  <a:lnTo>
                    <a:pt x="676" y="3534"/>
                  </a:lnTo>
                  <a:lnTo>
                    <a:pt x="707" y="3534"/>
                  </a:lnTo>
                  <a:lnTo>
                    <a:pt x="707" y="3534"/>
                  </a:lnTo>
                  <a:lnTo>
                    <a:pt x="707" y="3534"/>
                  </a:lnTo>
                  <a:lnTo>
                    <a:pt x="707" y="3534"/>
                  </a:lnTo>
                  <a:lnTo>
                    <a:pt x="707" y="3534"/>
                  </a:lnTo>
                  <a:lnTo>
                    <a:pt x="707" y="3534"/>
                  </a:lnTo>
                  <a:lnTo>
                    <a:pt x="707" y="3534"/>
                  </a:lnTo>
                  <a:lnTo>
                    <a:pt x="707" y="3534"/>
                  </a:lnTo>
                  <a:lnTo>
                    <a:pt x="738" y="3534"/>
                  </a:lnTo>
                  <a:lnTo>
                    <a:pt x="738" y="3534"/>
                  </a:lnTo>
                  <a:lnTo>
                    <a:pt x="738" y="3534"/>
                  </a:lnTo>
                  <a:lnTo>
                    <a:pt x="738" y="3534"/>
                  </a:lnTo>
                  <a:lnTo>
                    <a:pt x="738" y="3534"/>
                  </a:lnTo>
                  <a:lnTo>
                    <a:pt x="738" y="3534"/>
                  </a:lnTo>
                  <a:lnTo>
                    <a:pt x="861" y="3534"/>
                  </a:lnTo>
                  <a:lnTo>
                    <a:pt x="861" y="3534"/>
                  </a:lnTo>
                  <a:lnTo>
                    <a:pt x="1076" y="3534"/>
                  </a:lnTo>
                  <a:lnTo>
                    <a:pt x="1260" y="3503"/>
                  </a:lnTo>
                  <a:lnTo>
                    <a:pt x="1475" y="3441"/>
                  </a:lnTo>
                  <a:lnTo>
                    <a:pt x="1660" y="3380"/>
                  </a:lnTo>
                  <a:lnTo>
                    <a:pt x="1844" y="3288"/>
                  </a:lnTo>
                  <a:lnTo>
                    <a:pt x="2028" y="3196"/>
                  </a:lnTo>
                  <a:lnTo>
                    <a:pt x="2336" y="2950"/>
                  </a:lnTo>
                  <a:lnTo>
                    <a:pt x="2336" y="2950"/>
                  </a:lnTo>
                  <a:lnTo>
                    <a:pt x="2551" y="2735"/>
                  </a:lnTo>
                  <a:lnTo>
                    <a:pt x="2704" y="2458"/>
                  </a:lnTo>
                  <a:lnTo>
                    <a:pt x="2704" y="2458"/>
                  </a:lnTo>
                  <a:lnTo>
                    <a:pt x="2858" y="2182"/>
                  </a:lnTo>
                  <a:lnTo>
                    <a:pt x="2950" y="1844"/>
                  </a:lnTo>
                  <a:lnTo>
                    <a:pt x="2950" y="1844"/>
                  </a:lnTo>
                  <a:lnTo>
                    <a:pt x="2981" y="1629"/>
                  </a:lnTo>
                  <a:lnTo>
                    <a:pt x="3012" y="1383"/>
                  </a:lnTo>
                  <a:lnTo>
                    <a:pt x="3012" y="1383"/>
                  </a:lnTo>
                  <a:lnTo>
                    <a:pt x="3012" y="1352"/>
                  </a:lnTo>
                  <a:lnTo>
                    <a:pt x="3012" y="1352"/>
                  </a:lnTo>
                  <a:lnTo>
                    <a:pt x="2858" y="953"/>
                  </a:lnTo>
                  <a:lnTo>
                    <a:pt x="2858" y="953"/>
                  </a:lnTo>
                  <a:lnTo>
                    <a:pt x="2858" y="953"/>
                  </a:lnTo>
                  <a:lnTo>
                    <a:pt x="2858" y="953"/>
                  </a:lnTo>
                  <a:lnTo>
                    <a:pt x="2704" y="707"/>
                  </a:lnTo>
                  <a:lnTo>
                    <a:pt x="2520" y="461"/>
                  </a:lnTo>
                  <a:lnTo>
                    <a:pt x="2274" y="215"/>
                  </a:lnTo>
                  <a:lnTo>
                    <a:pt x="20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4" name="Google Shape;2211;p47">
              <a:extLst>
                <a:ext uri="{FF2B5EF4-FFF2-40B4-BE49-F238E27FC236}">
                  <a16:creationId xmlns:a16="http://schemas.microsoft.com/office/drawing/2014/main" id="{A5DDDC1E-4AB6-F250-7256-138E5BD9F23F}"/>
                </a:ext>
              </a:extLst>
            </p:cNvPr>
            <p:cNvSpPr/>
            <p:nvPr/>
          </p:nvSpPr>
          <p:spPr>
            <a:xfrm>
              <a:off x="3337180" y="3364004"/>
              <a:ext cx="286970" cy="283822"/>
            </a:xfrm>
            <a:custGeom>
              <a:avLst/>
              <a:gdLst/>
              <a:ahLst/>
              <a:cxnLst/>
              <a:rect l="l" t="t" r="r" b="b"/>
              <a:pathLst>
                <a:path w="2735" h="2705" extrusionOk="0">
                  <a:moveTo>
                    <a:pt x="1383" y="216"/>
                  </a:moveTo>
                  <a:lnTo>
                    <a:pt x="1598" y="247"/>
                  </a:lnTo>
                  <a:lnTo>
                    <a:pt x="1813" y="308"/>
                  </a:lnTo>
                  <a:lnTo>
                    <a:pt x="1997" y="431"/>
                  </a:lnTo>
                  <a:lnTo>
                    <a:pt x="2151" y="554"/>
                  </a:lnTo>
                  <a:lnTo>
                    <a:pt x="2305" y="738"/>
                  </a:lnTo>
                  <a:lnTo>
                    <a:pt x="2397" y="923"/>
                  </a:lnTo>
                  <a:lnTo>
                    <a:pt x="2458" y="1138"/>
                  </a:lnTo>
                  <a:lnTo>
                    <a:pt x="2489" y="1353"/>
                  </a:lnTo>
                  <a:lnTo>
                    <a:pt x="2458" y="1568"/>
                  </a:lnTo>
                  <a:lnTo>
                    <a:pt x="2397" y="1783"/>
                  </a:lnTo>
                  <a:lnTo>
                    <a:pt x="2305" y="1967"/>
                  </a:lnTo>
                  <a:lnTo>
                    <a:pt x="2151" y="2152"/>
                  </a:lnTo>
                  <a:lnTo>
                    <a:pt x="1997" y="2274"/>
                  </a:lnTo>
                  <a:lnTo>
                    <a:pt x="1813" y="2397"/>
                  </a:lnTo>
                  <a:lnTo>
                    <a:pt x="1598" y="2459"/>
                  </a:lnTo>
                  <a:lnTo>
                    <a:pt x="1137" y="2459"/>
                  </a:lnTo>
                  <a:lnTo>
                    <a:pt x="922" y="2397"/>
                  </a:lnTo>
                  <a:lnTo>
                    <a:pt x="738" y="2274"/>
                  </a:lnTo>
                  <a:lnTo>
                    <a:pt x="584" y="2152"/>
                  </a:lnTo>
                  <a:lnTo>
                    <a:pt x="430" y="1967"/>
                  </a:lnTo>
                  <a:lnTo>
                    <a:pt x="338" y="1783"/>
                  </a:lnTo>
                  <a:lnTo>
                    <a:pt x="277" y="1568"/>
                  </a:lnTo>
                  <a:lnTo>
                    <a:pt x="246" y="1353"/>
                  </a:lnTo>
                  <a:lnTo>
                    <a:pt x="277" y="1138"/>
                  </a:lnTo>
                  <a:lnTo>
                    <a:pt x="338" y="923"/>
                  </a:lnTo>
                  <a:lnTo>
                    <a:pt x="430" y="738"/>
                  </a:lnTo>
                  <a:lnTo>
                    <a:pt x="584" y="554"/>
                  </a:lnTo>
                  <a:lnTo>
                    <a:pt x="738" y="431"/>
                  </a:lnTo>
                  <a:lnTo>
                    <a:pt x="922" y="308"/>
                  </a:lnTo>
                  <a:lnTo>
                    <a:pt x="1137" y="247"/>
                  </a:lnTo>
                  <a:lnTo>
                    <a:pt x="1383" y="216"/>
                  </a:lnTo>
                  <a:close/>
                  <a:moveTo>
                    <a:pt x="1383" y="1"/>
                  </a:moveTo>
                  <a:lnTo>
                    <a:pt x="1106" y="31"/>
                  </a:lnTo>
                  <a:lnTo>
                    <a:pt x="830" y="93"/>
                  </a:lnTo>
                  <a:lnTo>
                    <a:pt x="615" y="216"/>
                  </a:lnTo>
                  <a:lnTo>
                    <a:pt x="400" y="400"/>
                  </a:lnTo>
                  <a:lnTo>
                    <a:pt x="246" y="585"/>
                  </a:lnTo>
                  <a:lnTo>
                    <a:pt x="123" y="830"/>
                  </a:lnTo>
                  <a:lnTo>
                    <a:pt x="31" y="1076"/>
                  </a:lnTo>
                  <a:lnTo>
                    <a:pt x="0" y="1353"/>
                  </a:lnTo>
                  <a:lnTo>
                    <a:pt x="31" y="1629"/>
                  </a:lnTo>
                  <a:lnTo>
                    <a:pt x="123" y="1875"/>
                  </a:lnTo>
                  <a:lnTo>
                    <a:pt x="246" y="2121"/>
                  </a:lnTo>
                  <a:lnTo>
                    <a:pt x="400" y="2305"/>
                  </a:lnTo>
                  <a:lnTo>
                    <a:pt x="615" y="2490"/>
                  </a:lnTo>
                  <a:lnTo>
                    <a:pt x="830" y="2612"/>
                  </a:lnTo>
                  <a:lnTo>
                    <a:pt x="1106" y="2674"/>
                  </a:lnTo>
                  <a:lnTo>
                    <a:pt x="1383" y="2705"/>
                  </a:lnTo>
                  <a:lnTo>
                    <a:pt x="1659" y="2674"/>
                  </a:lnTo>
                  <a:lnTo>
                    <a:pt x="1905" y="2612"/>
                  </a:lnTo>
                  <a:lnTo>
                    <a:pt x="2120" y="2490"/>
                  </a:lnTo>
                  <a:lnTo>
                    <a:pt x="2335" y="2305"/>
                  </a:lnTo>
                  <a:lnTo>
                    <a:pt x="2489" y="2121"/>
                  </a:lnTo>
                  <a:lnTo>
                    <a:pt x="2612" y="1875"/>
                  </a:lnTo>
                  <a:lnTo>
                    <a:pt x="2704" y="1629"/>
                  </a:lnTo>
                  <a:lnTo>
                    <a:pt x="2735" y="1353"/>
                  </a:lnTo>
                  <a:lnTo>
                    <a:pt x="2704" y="1076"/>
                  </a:lnTo>
                  <a:lnTo>
                    <a:pt x="2612" y="830"/>
                  </a:lnTo>
                  <a:lnTo>
                    <a:pt x="2489" y="585"/>
                  </a:lnTo>
                  <a:lnTo>
                    <a:pt x="2335" y="400"/>
                  </a:lnTo>
                  <a:lnTo>
                    <a:pt x="2120" y="216"/>
                  </a:lnTo>
                  <a:lnTo>
                    <a:pt x="1905" y="93"/>
                  </a:lnTo>
                  <a:lnTo>
                    <a:pt x="1659" y="3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5" name="Google Shape;2212;p47">
              <a:extLst>
                <a:ext uri="{FF2B5EF4-FFF2-40B4-BE49-F238E27FC236}">
                  <a16:creationId xmlns:a16="http://schemas.microsoft.com/office/drawing/2014/main" id="{4B828688-0483-28DE-9D8F-308768762936}"/>
                </a:ext>
              </a:extLst>
            </p:cNvPr>
            <p:cNvSpPr/>
            <p:nvPr/>
          </p:nvSpPr>
          <p:spPr>
            <a:xfrm>
              <a:off x="3337180" y="3364004"/>
              <a:ext cx="286970" cy="283822"/>
            </a:xfrm>
            <a:custGeom>
              <a:avLst/>
              <a:gdLst/>
              <a:ahLst/>
              <a:cxnLst/>
              <a:rect l="l" t="t" r="r" b="b"/>
              <a:pathLst>
                <a:path w="2735" h="2705" fill="none" extrusionOk="0">
                  <a:moveTo>
                    <a:pt x="2612" y="1353"/>
                  </a:moveTo>
                  <a:lnTo>
                    <a:pt x="2489" y="1353"/>
                  </a:lnTo>
                  <a:lnTo>
                    <a:pt x="2489" y="1353"/>
                  </a:lnTo>
                  <a:lnTo>
                    <a:pt x="2458" y="1568"/>
                  </a:lnTo>
                  <a:lnTo>
                    <a:pt x="2397" y="1783"/>
                  </a:lnTo>
                  <a:lnTo>
                    <a:pt x="2305" y="1967"/>
                  </a:lnTo>
                  <a:lnTo>
                    <a:pt x="2151" y="2152"/>
                  </a:lnTo>
                  <a:lnTo>
                    <a:pt x="2151" y="2152"/>
                  </a:lnTo>
                  <a:lnTo>
                    <a:pt x="1997" y="2274"/>
                  </a:lnTo>
                  <a:lnTo>
                    <a:pt x="1813" y="2397"/>
                  </a:lnTo>
                  <a:lnTo>
                    <a:pt x="1598" y="2459"/>
                  </a:lnTo>
                  <a:lnTo>
                    <a:pt x="1383" y="2459"/>
                  </a:lnTo>
                  <a:lnTo>
                    <a:pt x="1383" y="2459"/>
                  </a:lnTo>
                  <a:lnTo>
                    <a:pt x="1137" y="2459"/>
                  </a:lnTo>
                  <a:lnTo>
                    <a:pt x="922" y="2397"/>
                  </a:lnTo>
                  <a:lnTo>
                    <a:pt x="738" y="2274"/>
                  </a:lnTo>
                  <a:lnTo>
                    <a:pt x="584" y="2152"/>
                  </a:lnTo>
                  <a:lnTo>
                    <a:pt x="584" y="2152"/>
                  </a:lnTo>
                  <a:lnTo>
                    <a:pt x="430" y="1967"/>
                  </a:lnTo>
                  <a:lnTo>
                    <a:pt x="338" y="1783"/>
                  </a:lnTo>
                  <a:lnTo>
                    <a:pt x="277" y="1568"/>
                  </a:lnTo>
                  <a:lnTo>
                    <a:pt x="246" y="1353"/>
                  </a:lnTo>
                  <a:lnTo>
                    <a:pt x="246" y="1353"/>
                  </a:lnTo>
                  <a:lnTo>
                    <a:pt x="277" y="1138"/>
                  </a:lnTo>
                  <a:lnTo>
                    <a:pt x="338" y="923"/>
                  </a:lnTo>
                  <a:lnTo>
                    <a:pt x="430" y="738"/>
                  </a:lnTo>
                  <a:lnTo>
                    <a:pt x="584" y="554"/>
                  </a:lnTo>
                  <a:lnTo>
                    <a:pt x="584" y="554"/>
                  </a:lnTo>
                  <a:lnTo>
                    <a:pt x="738" y="431"/>
                  </a:lnTo>
                  <a:lnTo>
                    <a:pt x="922" y="308"/>
                  </a:lnTo>
                  <a:lnTo>
                    <a:pt x="1137" y="247"/>
                  </a:lnTo>
                  <a:lnTo>
                    <a:pt x="1383" y="216"/>
                  </a:lnTo>
                  <a:lnTo>
                    <a:pt x="1383" y="216"/>
                  </a:lnTo>
                  <a:lnTo>
                    <a:pt x="1598" y="247"/>
                  </a:lnTo>
                  <a:lnTo>
                    <a:pt x="1813" y="308"/>
                  </a:lnTo>
                  <a:lnTo>
                    <a:pt x="1997" y="431"/>
                  </a:lnTo>
                  <a:lnTo>
                    <a:pt x="2151" y="554"/>
                  </a:lnTo>
                  <a:lnTo>
                    <a:pt x="2151" y="554"/>
                  </a:lnTo>
                  <a:lnTo>
                    <a:pt x="2305" y="738"/>
                  </a:lnTo>
                  <a:lnTo>
                    <a:pt x="2397" y="923"/>
                  </a:lnTo>
                  <a:lnTo>
                    <a:pt x="2458" y="1138"/>
                  </a:lnTo>
                  <a:lnTo>
                    <a:pt x="2489" y="1353"/>
                  </a:lnTo>
                  <a:lnTo>
                    <a:pt x="2612" y="1353"/>
                  </a:lnTo>
                  <a:lnTo>
                    <a:pt x="2735" y="1353"/>
                  </a:lnTo>
                  <a:lnTo>
                    <a:pt x="2735" y="1353"/>
                  </a:lnTo>
                  <a:lnTo>
                    <a:pt x="2704" y="1076"/>
                  </a:lnTo>
                  <a:lnTo>
                    <a:pt x="2612" y="830"/>
                  </a:lnTo>
                  <a:lnTo>
                    <a:pt x="2489" y="585"/>
                  </a:lnTo>
                  <a:lnTo>
                    <a:pt x="2335" y="400"/>
                  </a:lnTo>
                  <a:lnTo>
                    <a:pt x="2120" y="216"/>
                  </a:lnTo>
                  <a:lnTo>
                    <a:pt x="1905" y="93"/>
                  </a:lnTo>
                  <a:lnTo>
                    <a:pt x="1659" y="31"/>
                  </a:lnTo>
                  <a:lnTo>
                    <a:pt x="1383" y="1"/>
                  </a:lnTo>
                  <a:lnTo>
                    <a:pt x="1383" y="1"/>
                  </a:lnTo>
                  <a:lnTo>
                    <a:pt x="1106" y="31"/>
                  </a:lnTo>
                  <a:lnTo>
                    <a:pt x="830" y="93"/>
                  </a:lnTo>
                  <a:lnTo>
                    <a:pt x="615" y="216"/>
                  </a:lnTo>
                  <a:lnTo>
                    <a:pt x="400" y="400"/>
                  </a:lnTo>
                  <a:lnTo>
                    <a:pt x="246" y="585"/>
                  </a:lnTo>
                  <a:lnTo>
                    <a:pt x="123" y="830"/>
                  </a:lnTo>
                  <a:lnTo>
                    <a:pt x="31" y="1076"/>
                  </a:lnTo>
                  <a:lnTo>
                    <a:pt x="0" y="1353"/>
                  </a:lnTo>
                  <a:lnTo>
                    <a:pt x="0" y="1353"/>
                  </a:lnTo>
                  <a:lnTo>
                    <a:pt x="31" y="1629"/>
                  </a:lnTo>
                  <a:lnTo>
                    <a:pt x="123" y="1875"/>
                  </a:lnTo>
                  <a:lnTo>
                    <a:pt x="246" y="2121"/>
                  </a:lnTo>
                  <a:lnTo>
                    <a:pt x="400" y="2305"/>
                  </a:lnTo>
                  <a:lnTo>
                    <a:pt x="615" y="2490"/>
                  </a:lnTo>
                  <a:lnTo>
                    <a:pt x="830" y="2612"/>
                  </a:lnTo>
                  <a:lnTo>
                    <a:pt x="1106" y="2674"/>
                  </a:lnTo>
                  <a:lnTo>
                    <a:pt x="1383" y="2705"/>
                  </a:lnTo>
                  <a:lnTo>
                    <a:pt x="1383" y="2705"/>
                  </a:lnTo>
                  <a:lnTo>
                    <a:pt x="1659" y="2674"/>
                  </a:lnTo>
                  <a:lnTo>
                    <a:pt x="1905" y="2612"/>
                  </a:lnTo>
                  <a:lnTo>
                    <a:pt x="2120" y="2490"/>
                  </a:lnTo>
                  <a:lnTo>
                    <a:pt x="2335" y="2305"/>
                  </a:lnTo>
                  <a:lnTo>
                    <a:pt x="2489" y="2121"/>
                  </a:lnTo>
                  <a:lnTo>
                    <a:pt x="2612" y="1875"/>
                  </a:lnTo>
                  <a:lnTo>
                    <a:pt x="2704" y="1629"/>
                  </a:lnTo>
                  <a:lnTo>
                    <a:pt x="2735" y="1353"/>
                  </a:lnTo>
                  <a:lnTo>
                    <a:pt x="2612" y="13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6" name="Google Shape;2213;p47">
              <a:extLst>
                <a:ext uri="{FF2B5EF4-FFF2-40B4-BE49-F238E27FC236}">
                  <a16:creationId xmlns:a16="http://schemas.microsoft.com/office/drawing/2014/main" id="{75B960CC-1C35-8D5F-38C6-7CAAACA8CEF5}"/>
                </a:ext>
              </a:extLst>
            </p:cNvPr>
            <p:cNvSpPr/>
            <p:nvPr/>
          </p:nvSpPr>
          <p:spPr>
            <a:xfrm>
              <a:off x="3414510" y="3438186"/>
              <a:ext cx="135563" cy="135458"/>
            </a:xfrm>
            <a:custGeom>
              <a:avLst/>
              <a:gdLst/>
              <a:ahLst/>
              <a:cxnLst/>
              <a:rect l="l" t="t" r="r" b="b"/>
              <a:pathLst>
                <a:path w="1292" h="1291" extrusionOk="0">
                  <a:moveTo>
                    <a:pt x="492" y="0"/>
                  </a:moveTo>
                  <a:lnTo>
                    <a:pt x="369" y="62"/>
                  </a:lnTo>
                  <a:lnTo>
                    <a:pt x="277" y="123"/>
                  </a:lnTo>
                  <a:lnTo>
                    <a:pt x="185" y="185"/>
                  </a:lnTo>
                  <a:lnTo>
                    <a:pt x="93" y="277"/>
                  </a:lnTo>
                  <a:lnTo>
                    <a:pt x="31" y="400"/>
                  </a:lnTo>
                  <a:lnTo>
                    <a:pt x="1" y="523"/>
                  </a:lnTo>
                  <a:lnTo>
                    <a:pt x="1" y="646"/>
                  </a:lnTo>
                  <a:lnTo>
                    <a:pt x="1" y="769"/>
                  </a:lnTo>
                  <a:lnTo>
                    <a:pt x="31" y="892"/>
                  </a:lnTo>
                  <a:lnTo>
                    <a:pt x="93" y="1014"/>
                  </a:lnTo>
                  <a:lnTo>
                    <a:pt x="185" y="1107"/>
                  </a:lnTo>
                  <a:lnTo>
                    <a:pt x="277" y="1168"/>
                  </a:lnTo>
                  <a:lnTo>
                    <a:pt x="369" y="1229"/>
                  </a:lnTo>
                  <a:lnTo>
                    <a:pt x="492" y="1260"/>
                  </a:lnTo>
                  <a:lnTo>
                    <a:pt x="646" y="1291"/>
                  </a:lnTo>
                  <a:lnTo>
                    <a:pt x="769" y="1260"/>
                  </a:lnTo>
                  <a:lnTo>
                    <a:pt x="892" y="1229"/>
                  </a:lnTo>
                  <a:lnTo>
                    <a:pt x="984" y="1168"/>
                  </a:lnTo>
                  <a:lnTo>
                    <a:pt x="1076" y="1107"/>
                  </a:lnTo>
                  <a:lnTo>
                    <a:pt x="1168" y="1014"/>
                  </a:lnTo>
                  <a:lnTo>
                    <a:pt x="1230" y="892"/>
                  </a:lnTo>
                  <a:lnTo>
                    <a:pt x="1260" y="769"/>
                  </a:lnTo>
                  <a:lnTo>
                    <a:pt x="1291" y="646"/>
                  </a:lnTo>
                  <a:lnTo>
                    <a:pt x="1260" y="523"/>
                  </a:lnTo>
                  <a:lnTo>
                    <a:pt x="1230" y="400"/>
                  </a:lnTo>
                  <a:lnTo>
                    <a:pt x="1168" y="277"/>
                  </a:lnTo>
                  <a:lnTo>
                    <a:pt x="1076" y="185"/>
                  </a:lnTo>
                  <a:lnTo>
                    <a:pt x="984" y="123"/>
                  </a:lnTo>
                  <a:lnTo>
                    <a:pt x="892" y="6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7" name="Google Shape;2214;p47">
              <a:extLst>
                <a:ext uri="{FF2B5EF4-FFF2-40B4-BE49-F238E27FC236}">
                  <a16:creationId xmlns:a16="http://schemas.microsoft.com/office/drawing/2014/main" id="{DC0BDFEC-943B-5EE2-B8D2-DD74D3D8A4A2}"/>
                </a:ext>
              </a:extLst>
            </p:cNvPr>
            <p:cNvSpPr/>
            <p:nvPr/>
          </p:nvSpPr>
          <p:spPr>
            <a:xfrm>
              <a:off x="3469282" y="3376909"/>
              <a:ext cx="22664" cy="258011"/>
            </a:xfrm>
            <a:custGeom>
              <a:avLst/>
              <a:gdLst/>
              <a:ahLst/>
              <a:cxnLst/>
              <a:rect l="l" t="t" r="r" b="b"/>
              <a:pathLst>
                <a:path w="216" h="2459" extrusionOk="0">
                  <a:moveTo>
                    <a:pt x="1" y="1"/>
                  </a:moveTo>
                  <a:lnTo>
                    <a:pt x="1" y="2459"/>
                  </a:lnTo>
                  <a:lnTo>
                    <a:pt x="216" y="245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8" name="Google Shape;2215;p47">
              <a:extLst>
                <a:ext uri="{FF2B5EF4-FFF2-40B4-BE49-F238E27FC236}">
                  <a16:creationId xmlns:a16="http://schemas.microsoft.com/office/drawing/2014/main" id="{31751727-3FF6-7140-1C36-8AC15E2A1BAB}"/>
                </a:ext>
              </a:extLst>
            </p:cNvPr>
            <p:cNvSpPr/>
            <p:nvPr/>
          </p:nvSpPr>
          <p:spPr>
            <a:xfrm>
              <a:off x="3469282" y="3376909"/>
              <a:ext cx="22664" cy="258011"/>
            </a:xfrm>
            <a:custGeom>
              <a:avLst/>
              <a:gdLst/>
              <a:ahLst/>
              <a:cxnLst/>
              <a:rect l="l" t="t" r="r" b="b"/>
              <a:pathLst>
                <a:path w="216" h="2459" fill="none" extrusionOk="0">
                  <a:moveTo>
                    <a:pt x="1" y="1"/>
                  </a:moveTo>
                  <a:lnTo>
                    <a:pt x="1" y="2459"/>
                  </a:lnTo>
                  <a:lnTo>
                    <a:pt x="216" y="2459"/>
                  </a:lnTo>
                  <a:lnTo>
                    <a:pt x="216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9" name="Google Shape;2216;p47">
              <a:extLst>
                <a:ext uri="{FF2B5EF4-FFF2-40B4-BE49-F238E27FC236}">
                  <a16:creationId xmlns:a16="http://schemas.microsoft.com/office/drawing/2014/main" id="{DE36A155-A938-9A75-FB70-944F6AAEF809}"/>
                </a:ext>
              </a:extLst>
            </p:cNvPr>
            <p:cNvSpPr/>
            <p:nvPr/>
          </p:nvSpPr>
          <p:spPr>
            <a:xfrm>
              <a:off x="3350086" y="3492957"/>
              <a:ext cx="261158" cy="25916"/>
            </a:xfrm>
            <a:custGeom>
              <a:avLst/>
              <a:gdLst/>
              <a:ahLst/>
              <a:cxnLst/>
              <a:rect l="l" t="t" r="r" b="b"/>
              <a:pathLst>
                <a:path w="2489" h="247" extrusionOk="0">
                  <a:moveTo>
                    <a:pt x="0" y="1"/>
                  </a:moveTo>
                  <a:lnTo>
                    <a:pt x="0" y="247"/>
                  </a:lnTo>
                  <a:lnTo>
                    <a:pt x="2489" y="247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0" name="Google Shape;2217;p47">
              <a:extLst>
                <a:ext uri="{FF2B5EF4-FFF2-40B4-BE49-F238E27FC236}">
                  <a16:creationId xmlns:a16="http://schemas.microsoft.com/office/drawing/2014/main" id="{7574B5D9-A61F-F352-B0BA-766FEB4DB4A4}"/>
                </a:ext>
              </a:extLst>
            </p:cNvPr>
            <p:cNvSpPr/>
            <p:nvPr/>
          </p:nvSpPr>
          <p:spPr>
            <a:xfrm>
              <a:off x="3350086" y="3492957"/>
              <a:ext cx="261158" cy="25916"/>
            </a:xfrm>
            <a:custGeom>
              <a:avLst/>
              <a:gdLst/>
              <a:ahLst/>
              <a:cxnLst/>
              <a:rect l="l" t="t" r="r" b="b"/>
              <a:pathLst>
                <a:path w="2489" h="247" fill="none" extrusionOk="0">
                  <a:moveTo>
                    <a:pt x="0" y="247"/>
                  </a:moveTo>
                  <a:lnTo>
                    <a:pt x="2489" y="247"/>
                  </a:lnTo>
                  <a:lnTo>
                    <a:pt x="2489" y="1"/>
                  </a:lnTo>
                  <a:lnTo>
                    <a:pt x="0" y="1"/>
                  </a:lnTo>
                  <a:lnTo>
                    <a:pt x="0" y="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1" name="Google Shape;2218;p47">
              <a:extLst>
                <a:ext uri="{FF2B5EF4-FFF2-40B4-BE49-F238E27FC236}">
                  <a16:creationId xmlns:a16="http://schemas.microsoft.com/office/drawing/2014/main" id="{97DF09E6-140E-97C4-C591-55B7350C4827}"/>
                </a:ext>
              </a:extLst>
            </p:cNvPr>
            <p:cNvSpPr/>
            <p:nvPr/>
          </p:nvSpPr>
          <p:spPr>
            <a:xfrm>
              <a:off x="3379046" y="3402721"/>
              <a:ext cx="199987" cy="203240"/>
            </a:xfrm>
            <a:custGeom>
              <a:avLst/>
              <a:gdLst/>
              <a:ahLst/>
              <a:cxnLst/>
              <a:rect l="l" t="t" r="r" b="b"/>
              <a:pathLst>
                <a:path w="1906" h="1937" extrusionOk="0">
                  <a:moveTo>
                    <a:pt x="1752" y="0"/>
                  </a:moveTo>
                  <a:lnTo>
                    <a:pt x="1" y="1752"/>
                  </a:lnTo>
                  <a:lnTo>
                    <a:pt x="154" y="1936"/>
                  </a:lnTo>
                  <a:lnTo>
                    <a:pt x="1906" y="18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2" name="Google Shape;2219;p47">
              <a:extLst>
                <a:ext uri="{FF2B5EF4-FFF2-40B4-BE49-F238E27FC236}">
                  <a16:creationId xmlns:a16="http://schemas.microsoft.com/office/drawing/2014/main" id="{9D46A385-F232-36B5-D0DE-67C1E8F1956A}"/>
                </a:ext>
              </a:extLst>
            </p:cNvPr>
            <p:cNvSpPr/>
            <p:nvPr/>
          </p:nvSpPr>
          <p:spPr>
            <a:xfrm>
              <a:off x="3379046" y="3402721"/>
              <a:ext cx="199987" cy="203240"/>
            </a:xfrm>
            <a:custGeom>
              <a:avLst/>
              <a:gdLst/>
              <a:ahLst/>
              <a:cxnLst/>
              <a:rect l="l" t="t" r="r" b="b"/>
              <a:pathLst>
                <a:path w="1906" h="1937" fill="none" extrusionOk="0">
                  <a:moveTo>
                    <a:pt x="154" y="1936"/>
                  </a:moveTo>
                  <a:lnTo>
                    <a:pt x="1906" y="185"/>
                  </a:lnTo>
                  <a:lnTo>
                    <a:pt x="1752" y="0"/>
                  </a:lnTo>
                  <a:lnTo>
                    <a:pt x="1" y="1752"/>
                  </a:lnTo>
                  <a:lnTo>
                    <a:pt x="154" y="19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3" name="Google Shape;2220;p47">
              <a:extLst>
                <a:ext uri="{FF2B5EF4-FFF2-40B4-BE49-F238E27FC236}">
                  <a16:creationId xmlns:a16="http://schemas.microsoft.com/office/drawing/2014/main" id="{F34A8536-9345-0534-6ED5-EFFBFD782410}"/>
                </a:ext>
              </a:extLst>
            </p:cNvPr>
            <p:cNvSpPr/>
            <p:nvPr/>
          </p:nvSpPr>
          <p:spPr>
            <a:xfrm>
              <a:off x="3379046" y="3405974"/>
              <a:ext cx="203240" cy="199987"/>
            </a:xfrm>
            <a:custGeom>
              <a:avLst/>
              <a:gdLst/>
              <a:ahLst/>
              <a:cxnLst/>
              <a:rect l="l" t="t" r="r" b="b"/>
              <a:pathLst>
                <a:path w="1937" h="1906" extrusionOk="0">
                  <a:moveTo>
                    <a:pt x="185" y="0"/>
                  </a:moveTo>
                  <a:lnTo>
                    <a:pt x="1" y="154"/>
                  </a:lnTo>
                  <a:lnTo>
                    <a:pt x="1752" y="1905"/>
                  </a:lnTo>
                  <a:lnTo>
                    <a:pt x="1936" y="175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4" name="Google Shape;2221;p47">
              <a:extLst>
                <a:ext uri="{FF2B5EF4-FFF2-40B4-BE49-F238E27FC236}">
                  <a16:creationId xmlns:a16="http://schemas.microsoft.com/office/drawing/2014/main" id="{48426FFE-3473-42C0-9116-8769FAE72329}"/>
                </a:ext>
              </a:extLst>
            </p:cNvPr>
            <p:cNvSpPr/>
            <p:nvPr/>
          </p:nvSpPr>
          <p:spPr>
            <a:xfrm>
              <a:off x="3379046" y="3405974"/>
              <a:ext cx="203240" cy="199987"/>
            </a:xfrm>
            <a:custGeom>
              <a:avLst/>
              <a:gdLst/>
              <a:ahLst/>
              <a:cxnLst/>
              <a:rect l="l" t="t" r="r" b="b"/>
              <a:pathLst>
                <a:path w="1937" h="1906" fill="none" extrusionOk="0">
                  <a:moveTo>
                    <a:pt x="1" y="154"/>
                  </a:moveTo>
                  <a:lnTo>
                    <a:pt x="1752" y="1905"/>
                  </a:lnTo>
                  <a:lnTo>
                    <a:pt x="1936" y="1752"/>
                  </a:lnTo>
                  <a:lnTo>
                    <a:pt x="185" y="0"/>
                  </a:lnTo>
                  <a:lnTo>
                    <a:pt x="1" y="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5" name="Google Shape;2222;p47">
              <a:extLst>
                <a:ext uri="{FF2B5EF4-FFF2-40B4-BE49-F238E27FC236}">
                  <a16:creationId xmlns:a16="http://schemas.microsoft.com/office/drawing/2014/main" id="{F43CFF66-D9E6-3AFB-0F88-98C35AD87BA6}"/>
                </a:ext>
              </a:extLst>
            </p:cNvPr>
            <p:cNvSpPr/>
            <p:nvPr/>
          </p:nvSpPr>
          <p:spPr>
            <a:xfrm>
              <a:off x="3366140" y="3405974"/>
              <a:ext cx="258011" cy="241852"/>
            </a:xfrm>
            <a:custGeom>
              <a:avLst/>
              <a:gdLst/>
              <a:ahLst/>
              <a:cxnLst/>
              <a:rect l="l" t="t" r="r" b="b"/>
              <a:pathLst>
                <a:path w="2459" h="2305" extrusionOk="0">
                  <a:moveTo>
                    <a:pt x="2059" y="0"/>
                  </a:moveTo>
                  <a:lnTo>
                    <a:pt x="2182" y="185"/>
                  </a:lnTo>
                  <a:lnTo>
                    <a:pt x="2244" y="369"/>
                  </a:lnTo>
                  <a:lnTo>
                    <a:pt x="2305" y="584"/>
                  </a:lnTo>
                  <a:lnTo>
                    <a:pt x="2336" y="799"/>
                  </a:lnTo>
                  <a:lnTo>
                    <a:pt x="2336" y="830"/>
                  </a:lnTo>
                  <a:lnTo>
                    <a:pt x="2336" y="953"/>
                  </a:lnTo>
                  <a:lnTo>
                    <a:pt x="2336" y="1076"/>
                  </a:lnTo>
                  <a:lnTo>
                    <a:pt x="2305" y="1076"/>
                  </a:lnTo>
                  <a:lnTo>
                    <a:pt x="2244" y="1229"/>
                  </a:lnTo>
                  <a:lnTo>
                    <a:pt x="2182" y="1414"/>
                  </a:lnTo>
                  <a:lnTo>
                    <a:pt x="2090" y="1567"/>
                  </a:lnTo>
                  <a:lnTo>
                    <a:pt x="1998" y="1690"/>
                  </a:lnTo>
                  <a:lnTo>
                    <a:pt x="2059" y="1752"/>
                  </a:lnTo>
                  <a:lnTo>
                    <a:pt x="1875" y="1905"/>
                  </a:lnTo>
                  <a:lnTo>
                    <a:pt x="1813" y="1844"/>
                  </a:lnTo>
                  <a:lnTo>
                    <a:pt x="1691" y="1967"/>
                  </a:lnTo>
                  <a:lnTo>
                    <a:pt x="1537" y="2028"/>
                  </a:lnTo>
                  <a:lnTo>
                    <a:pt x="1383" y="2090"/>
                  </a:lnTo>
                  <a:lnTo>
                    <a:pt x="1199" y="2151"/>
                  </a:lnTo>
                  <a:lnTo>
                    <a:pt x="1199" y="2182"/>
                  </a:lnTo>
                  <a:lnTo>
                    <a:pt x="984" y="2182"/>
                  </a:lnTo>
                  <a:lnTo>
                    <a:pt x="984" y="2151"/>
                  </a:lnTo>
                  <a:lnTo>
                    <a:pt x="677" y="2120"/>
                  </a:lnTo>
                  <a:lnTo>
                    <a:pt x="431" y="2059"/>
                  </a:lnTo>
                  <a:lnTo>
                    <a:pt x="185" y="1905"/>
                  </a:lnTo>
                  <a:lnTo>
                    <a:pt x="1" y="1752"/>
                  </a:lnTo>
                  <a:lnTo>
                    <a:pt x="216" y="1967"/>
                  </a:lnTo>
                  <a:lnTo>
                    <a:pt x="462" y="2151"/>
                  </a:lnTo>
                  <a:lnTo>
                    <a:pt x="615" y="2212"/>
                  </a:lnTo>
                  <a:lnTo>
                    <a:pt x="769" y="2274"/>
                  </a:lnTo>
                  <a:lnTo>
                    <a:pt x="922" y="2305"/>
                  </a:lnTo>
                  <a:lnTo>
                    <a:pt x="1107" y="2305"/>
                  </a:lnTo>
                  <a:lnTo>
                    <a:pt x="1353" y="2274"/>
                  </a:lnTo>
                  <a:lnTo>
                    <a:pt x="1629" y="2212"/>
                  </a:lnTo>
                  <a:lnTo>
                    <a:pt x="1844" y="2059"/>
                  </a:lnTo>
                  <a:lnTo>
                    <a:pt x="2059" y="1905"/>
                  </a:lnTo>
                  <a:lnTo>
                    <a:pt x="2213" y="1721"/>
                  </a:lnTo>
                  <a:lnTo>
                    <a:pt x="2336" y="1475"/>
                  </a:lnTo>
                  <a:lnTo>
                    <a:pt x="2428" y="1229"/>
                  </a:lnTo>
                  <a:lnTo>
                    <a:pt x="2459" y="953"/>
                  </a:lnTo>
                  <a:lnTo>
                    <a:pt x="2428" y="676"/>
                  </a:lnTo>
                  <a:lnTo>
                    <a:pt x="2336" y="430"/>
                  </a:lnTo>
                  <a:lnTo>
                    <a:pt x="2213" y="215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515C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6" name="Google Shape;2223;p47">
              <a:extLst>
                <a:ext uri="{FF2B5EF4-FFF2-40B4-BE49-F238E27FC236}">
                  <a16:creationId xmlns:a16="http://schemas.microsoft.com/office/drawing/2014/main" id="{BF8E46D0-957D-E4EF-2639-6802D78A9C94}"/>
                </a:ext>
              </a:extLst>
            </p:cNvPr>
            <p:cNvSpPr/>
            <p:nvPr/>
          </p:nvSpPr>
          <p:spPr>
            <a:xfrm>
              <a:off x="3366140" y="3505862"/>
              <a:ext cx="258011" cy="141964"/>
            </a:xfrm>
            <a:custGeom>
              <a:avLst/>
              <a:gdLst/>
              <a:ahLst/>
              <a:cxnLst/>
              <a:rect l="l" t="t" r="r" b="b"/>
              <a:pathLst>
                <a:path w="2459" h="1353" fill="none" extrusionOk="0">
                  <a:moveTo>
                    <a:pt x="2459" y="1"/>
                  </a:moveTo>
                  <a:lnTo>
                    <a:pt x="2336" y="1"/>
                  </a:lnTo>
                  <a:lnTo>
                    <a:pt x="2336" y="124"/>
                  </a:lnTo>
                  <a:lnTo>
                    <a:pt x="2305" y="124"/>
                  </a:lnTo>
                  <a:lnTo>
                    <a:pt x="2305" y="124"/>
                  </a:lnTo>
                  <a:lnTo>
                    <a:pt x="2244" y="277"/>
                  </a:lnTo>
                  <a:lnTo>
                    <a:pt x="2182" y="462"/>
                  </a:lnTo>
                  <a:lnTo>
                    <a:pt x="2090" y="615"/>
                  </a:lnTo>
                  <a:lnTo>
                    <a:pt x="1998" y="738"/>
                  </a:lnTo>
                  <a:lnTo>
                    <a:pt x="2059" y="800"/>
                  </a:lnTo>
                  <a:lnTo>
                    <a:pt x="1875" y="953"/>
                  </a:lnTo>
                  <a:lnTo>
                    <a:pt x="1813" y="892"/>
                  </a:lnTo>
                  <a:lnTo>
                    <a:pt x="1813" y="892"/>
                  </a:lnTo>
                  <a:lnTo>
                    <a:pt x="1691" y="1015"/>
                  </a:lnTo>
                  <a:lnTo>
                    <a:pt x="1537" y="1076"/>
                  </a:lnTo>
                  <a:lnTo>
                    <a:pt x="1383" y="1138"/>
                  </a:lnTo>
                  <a:lnTo>
                    <a:pt x="1199" y="1199"/>
                  </a:lnTo>
                  <a:lnTo>
                    <a:pt x="1199" y="1230"/>
                  </a:lnTo>
                  <a:lnTo>
                    <a:pt x="984" y="1230"/>
                  </a:lnTo>
                  <a:lnTo>
                    <a:pt x="984" y="1199"/>
                  </a:lnTo>
                  <a:lnTo>
                    <a:pt x="984" y="1199"/>
                  </a:lnTo>
                  <a:lnTo>
                    <a:pt x="984" y="1199"/>
                  </a:lnTo>
                  <a:lnTo>
                    <a:pt x="984" y="1199"/>
                  </a:lnTo>
                  <a:lnTo>
                    <a:pt x="677" y="1168"/>
                  </a:lnTo>
                  <a:lnTo>
                    <a:pt x="431" y="1107"/>
                  </a:lnTo>
                  <a:lnTo>
                    <a:pt x="185" y="953"/>
                  </a:lnTo>
                  <a:lnTo>
                    <a:pt x="1" y="800"/>
                  </a:lnTo>
                  <a:lnTo>
                    <a:pt x="1" y="800"/>
                  </a:lnTo>
                  <a:lnTo>
                    <a:pt x="216" y="1015"/>
                  </a:lnTo>
                  <a:lnTo>
                    <a:pt x="462" y="1199"/>
                  </a:lnTo>
                  <a:lnTo>
                    <a:pt x="615" y="1260"/>
                  </a:lnTo>
                  <a:lnTo>
                    <a:pt x="769" y="1322"/>
                  </a:lnTo>
                  <a:lnTo>
                    <a:pt x="922" y="1353"/>
                  </a:lnTo>
                  <a:lnTo>
                    <a:pt x="1107" y="1353"/>
                  </a:lnTo>
                  <a:lnTo>
                    <a:pt x="1107" y="1353"/>
                  </a:lnTo>
                  <a:lnTo>
                    <a:pt x="1353" y="1322"/>
                  </a:lnTo>
                  <a:lnTo>
                    <a:pt x="1629" y="1260"/>
                  </a:lnTo>
                  <a:lnTo>
                    <a:pt x="1844" y="1107"/>
                  </a:lnTo>
                  <a:lnTo>
                    <a:pt x="2059" y="953"/>
                  </a:lnTo>
                  <a:lnTo>
                    <a:pt x="2213" y="769"/>
                  </a:lnTo>
                  <a:lnTo>
                    <a:pt x="2336" y="523"/>
                  </a:lnTo>
                  <a:lnTo>
                    <a:pt x="2428" y="277"/>
                  </a:lnTo>
                  <a:lnTo>
                    <a:pt x="24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7" name="Google Shape;2224;p47">
              <a:extLst>
                <a:ext uri="{FF2B5EF4-FFF2-40B4-BE49-F238E27FC236}">
                  <a16:creationId xmlns:a16="http://schemas.microsoft.com/office/drawing/2014/main" id="{D77D3A5D-E261-7147-C842-3B3FA3A7B85C}"/>
                </a:ext>
              </a:extLst>
            </p:cNvPr>
            <p:cNvSpPr/>
            <p:nvPr/>
          </p:nvSpPr>
          <p:spPr>
            <a:xfrm>
              <a:off x="3582182" y="3405974"/>
              <a:ext cx="41970" cy="99994"/>
            </a:xfrm>
            <a:custGeom>
              <a:avLst/>
              <a:gdLst/>
              <a:ahLst/>
              <a:cxnLst/>
              <a:rect l="l" t="t" r="r" b="b"/>
              <a:pathLst>
                <a:path w="400" h="95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3" y="185"/>
                  </a:lnTo>
                  <a:lnTo>
                    <a:pt x="185" y="369"/>
                  </a:lnTo>
                  <a:lnTo>
                    <a:pt x="246" y="584"/>
                  </a:lnTo>
                  <a:lnTo>
                    <a:pt x="277" y="799"/>
                  </a:lnTo>
                  <a:lnTo>
                    <a:pt x="277" y="799"/>
                  </a:lnTo>
                  <a:lnTo>
                    <a:pt x="277" y="830"/>
                  </a:lnTo>
                  <a:lnTo>
                    <a:pt x="277" y="830"/>
                  </a:lnTo>
                  <a:lnTo>
                    <a:pt x="277" y="953"/>
                  </a:lnTo>
                  <a:lnTo>
                    <a:pt x="400" y="953"/>
                  </a:lnTo>
                  <a:lnTo>
                    <a:pt x="400" y="953"/>
                  </a:lnTo>
                  <a:lnTo>
                    <a:pt x="400" y="953"/>
                  </a:lnTo>
                  <a:lnTo>
                    <a:pt x="400" y="953"/>
                  </a:lnTo>
                  <a:lnTo>
                    <a:pt x="369" y="676"/>
                  </a:lnTo>
                  <a:lnTo>
                    <a:pt x="277" y="430"/>
                  </a:lnTo>
                  <a:lnTo>
                    <a:pt x="154" y="2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8" name="Google Shape;2225;p47">
              <a:extLst>
                <a:ext uri="{FF2B5EF4-FFF2-40B4-BE49-F238E27FC236}">
                  <a16:creationId xmlns:a16="http://schemas.microsoft.com/office/drawing/2014/main" id="{38976078-47E0-DCB2-3127-7B0D9A251776}"/>
                </a:ext>
              </a:extLst>
            </p:cNvPr>
            <p:cNvSpPr/>
            <p:nvPr/>
          </p:nvSpPr>
          <p:spPr>
            <a:xfrm>
              <a:off x="3469282" y="3631667"/>
              <a:ext cx="22664" cy="3253"/>
            </a:xfrm>
            <a:custGeom>
              <a:avLst/>
              <a:gdLst/>
              <a:ahLst/>
              <a:cxnLst/>
              <a:rect l="l" t="t" r="r" b="b"/>
              <a:pathLst>
                <a:path w="216" h="31" extrusionOk="0">
                  <a:moveTo>
                    <a:pt x="1" y="0"/>
                  </a:moveTo>
                  <a:lnTo>
                    <a:pt x="1" y="31"/>
                  </a:lnTo>
                  <a:lnTo>
                    <a:pt x="216" y="3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515C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89" name="Google Shape;2226;p47">
              <a:extLst>
                <a:ext uri="{FF2B5EF4-FFF2-40B4-BE49-F238E27FC236}">
                  <a16:creationId xmlns:a16="http://schemas.microsoft.com/office/drawing/2014/main" id="{FE03381F-4BEA-C925-E168-0243CAA133A0}"/>
                </a:ext>
              </a:extLst>
            </p:cNvPr>
            <p:cNvSpPr/>
            <p:nvPr/>
          </p:nvSpPr>
          <p:spPr>
            <a:xfrm>
              <a:off x="3469282" y="3631667"/>
              <a:ext cx="22664" cy="3253"/>
            </a:xfrm>
            <a:custGeom>
              <a:avLst/>
              <a:gdLst/>
              <a:ahLst/>
              <a:cxnLst/>
              <a:rect l="l" t="t" r="r" b="b"/>
              <a:pathLst>
                <a:path w="216" h="31" fill="none" extrusionOk="0">
                  <a:moveTo>
                    <a:pt x="216" y="0"/>
                  </a:moveTo>
                  <a:lnTo>
                    <a:pt x="216" y="0"/>
                  </a:lnTo>
                  <a:lnTo>
                    <a:pt x="1" y="0"/>
                  </a:lnTo>
                  <a:lnTo>
                    <a:pt x="1" y="31"/>
                  </a:lnTo>
                  <a:lnTo>
                    <a:pt x="216" y="31"/>
                  </a:lnTo>
                  <a:lnTo>
                    <a:pt x="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0" name="Google Shape;2227;p47">
              <a:extLst>
                <a:ext uri="{FF2B5EF4-FFF2-40B4-BE49-F238E27FC236}">
                  <a16:creationId xmlns:a16="http://schemas.microsoft.com/office/drawing/2014/main" id="{6AA8191A-94B9-B17F-EAE9-29E2C04E6747}"/>
                </a:ext>
              </a:extLst>
            </p:cNvPr>
            <p:cNvSpPr/>
            <p:nvPr/>
          </p:nvSpPr>
          <p:spPr>
            <a:xfrm>
              <a:off x="3607994" y="3492957"/>
              <a:ext cx="3253" cy="25916"/>
            </a:xfrm>
            <a:custGeom>
              <a:avLst/>
              <a:gdLst/>
              <a:ahLst/>
              <a:cxnLst/>
              <a:rect l="l" t="t" r="r" b="b"/>
              <a:pathLst>
                <a:path w="31" h="247" extrusionOk="0">
                  <a:moveTo>
                    <a:pt x="31" y="1"/>
                  </a:moveTo>
                  <a:lnTo>
                    <a:pt x="0" y="247"/>
                  </a:lnTo>
                  <a:lnTo>
                    <a:pt x="31" y="247"/>
                  </a:lnTo>
                  <a:lnTo>
                    <a:pt x="31" y="1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515C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1" name="Google Shape;2228;p47">
              <a:extLst>
                <a:ext uri="{FF2B5EF4-FFF2-40B4-BE49-F238E27FC236}">
                  <a16:creationId xmlns:a16="http://schemas.microsoft.com/office/drawing/2014/main" id="{9A18B101-B643-1B9F-337D-A74DB92EBB17}"/>
                </a:ext>
              </a:extLst>
            </p:cNvPr>
            <p:cNvSpPr/>
            <p:nvPr/>
          </p:nvSpPr>
          <p:spPr>
            <a:xfrm>
              <a:off x="3607994" y="3492957"/>
              <a:ext cx="3253" cy="25916"/>
            </a:xfrm>
            <a:custGeom>
              <a:avLst/>
              <a:gdLst/>
              <a:ahLst/>
              <a:cxnLst/>
              <a:rect l="l" t="t" r="r" b="b"/>
              <a:pathLst>
                <a:path w="31" h="247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0" y="247"/>
                  </a:lnTo>
                  <a:lnTo>
                    <a:pt x="31" y="247"/>
                  </a:lnTo>
                  <a:lnTo>
                    <a:pt x="31" y="124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2" name="Google Shape;2229;p47">
              <a:extLst>
                <a:ext uri="{FF2B5EF4-FFF2-40B4-BE49-F238E27FC236}">
                  <a16:creationId xmlns:a16="http://schemas.microsoft.com/office/drawing/2014/main" id="{BFFD4526-F4AC-1828-9C0C-6FEE730E79B7}"/>
                </a:ext>
              </a:extLst>
            </p:cNvPr>
            <p:cNvSpPr/>
            <p:nvPr/>
          </p:nvSpPr>
          <p:spPr>
            <a:xfrm>
              <a:off x="3556370" y="3583297"/>
              <a:ext cx="25916" cy="22664"/>
            </a:xfrm>
            <a:custGeom>
              <a:avLst/>
              <a:gdLst/>
              <a:ahLst/>
              <a:cxnLst/>
              <a:rect l="l" t="t" r="r" b="b"/>
              <a:pathLst>
                <a:path w="247" h="216" extrusionOk="0">
                  <a:moveTo>
                    <a:pt x="185" y="0"/>
                  </a:moveTo>
                  <a:lnTo>
                    <a:pt x="0" y="154"/>
                  </a:lnTo>
                  <a:lnTo>
                    <a:pt x="62" y="215"/>
                  </a:lnTo>
                  <a:lnTo>
                    <a:pt x="246" y="6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515C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3" name="Google Shape;2230;p47">
              <a:extLst>
                <a:ext uri="{FF2B5EF4-FFF2-40B4-BE49-F238E27FC236}">
                  <a16:creationId xmlns:a16="http://schemas.microsoft.com/office/drawing/2014/main" id="{6BA5FE63-4C2D-C2CE-48F1-337FA636AD53}"/>
                </a:ext>
              </a:extLst>
            </p:cNvPr>
            <p:cNvSpPr/>
            <p:nvPr/>
          </p:nvSpPr>
          <p:spPr>
            <a:xfrm>
              <a:off x="3556370" y="3583297"/>
              <a:ext cx="25916" cy="22664"/>
            </a:xfrm>
            <a:custGeom>
              <a:avLst/>
              <a:gdLst/>
              <a:ahLst/>
              <a:cxnLst/>
              <a:rect l="l" t="t" r="r" b="b"/>
              <a:pathLst>
                <a:path w="247" h="216" fill="none" extrusionOk="0">
                  <a:moveTo>
                    <a:pt x="185" y="0"/>
                  </a:moveTo>
                  <a:lnTo>
                    <a:pt x="185" y="0"/>
                  </a:lnTo>
                  <a:lnTo>
                    <a:pt x="0" y="154"/>
                  </a:lnTo>
                  <a:lnTo>
                    <a:pt x="62" y="215"/>
                  </a:lnTo>
                  <a:lnTo>
                    <a:pt x="246" y="62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4" name="Google Shape;2231;p47">
              <a:extLst>
                <a:ext uri="{FF2B5EF4-FFF2-40B4-BE49-F238E27FC236}">
                  <a16:creationId xmlns:a16="http://schemas.microsoft.com/office/drawing/2014/main" id="{50D45666-A472-9C5B-9265-A390D062BEF9}"/>
                </a:ext>
              </a:extLst>
            </p:cNvPr>
            <p:cNvSpPr/>
            <p:nvPr/>
          </p:nvSpPr>
          <p:spPr>
            <a:xfrm>
              <a:off x="3269398" y="3325391"/>
              <a:ext cx="116257" cy="209640"/>
            </a:xfrm>
            <a:custGeom>
              <a:avLst/>
              <a:gdLst/>
              <a:ahLst/>
              <a:cxnLst/>
              <a:rect l="l" t="t" r="r" b="b"/>
              <a:pathLst>
                <a:path w="1108" h="1998" extrusionOk="0">
                  <a:moveTo>
                    <a:pt x="1107" y="0"/>
                  </a:moveTo>
                  <a:lnTo>
                    <a:pt x="830" y="154"/>
                  </a:lnTo>
                  <a:lnTo>
                    <a:pt x="585" y="338"/>
                  </a:lnTo>
                  <a:lnTo>
                    <a:pt x="400" y="553"/>
                  </a:lnTo>
                  <a:lnTo>
                    <a:pt x="216" y="799"/>
                  </a:lnTo>
                  <a:lnTo>
                    <a:pt x="93" y="1106"/>
                  </a:lnTo>
                  <a:lnTo>
                    <a:pt x="62" y="1229"/>
                  </a:lnTo>
                  <a:lnTo>
                    <a:pt x="32" y="1383"/>
                  </a:lnTo>
                  <a:lnTo>
                    <a:pt x="1" y="1690"/>
                  </a:lnTo>
                  <a:lnTo>
                    <a:pt x="32" y="1997"/>
                  </a:lnTo>
                  <a:lnTo>
                    <a:pt x="62" y="1690"/>
                  </a:lnTo>
                  <a:lnTo>
                    <a:pt x="124" y="1413"/>
                  </a:lnTo>
                  <a:lnTo>
                    <a:pt x="216" y="1137"/>
                  </a:lnTo>
                  <a:lnTo>
                    <a:pt x="339" y="891"/>
                  </a:lnTo>
                  <a:lnTo>
                    <a:pt x="493" y="645"/>
                  </a:lnTo>
                  <a:lnTo>
                    <a:pt x="677" y="399"/>
                  </a:lnTo>
                  <a:lnTo>
                    <a:pt x="892" y="215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5" name="Google Shape;2232;p47">
              <a:extLst>
                <a:ext uri="{FF2B5EF4-FFF2-40B4-BE49-F238E27FC236}">
                  <a16:creationId xmlns:a16="http://schemas.microsoft.com/office/drawing/2014/main" id="{D1152903-623D-0E5D-3D52-DAEF9B09299E}"/>
                </a:ext>
              </a:extLst>
            </p:cNvPr>
            <p:cNvSpPr/>
            <p:nvPr/>
          </p:nvSpPr>
          <p:spPr>
            <a:xfrm>
              <a:off x="3269398" y="3325391"/>
              <a:ext cx="116257" cy="209640"/>
            </a:xfrm>
            <a:custGeom>
              <a:avLst/>
              <a:gdLst/>
              <a:ahLst/>
              <a:cxnLst/>
              <a:rect l="l" t="t" r="r" b="b"/>
              <a:pathLst>
                <a:path w="1108" h="1998" fill="none" extrusionOk="0">
                  <a:moveTo>
                    <a:pt x="1107" y="0"/>
                  </a:moveTo>
                  <a:lnTo>
                    <a:pt x="1107" y="0"/>
                  </a:lnTo>
                  <a:lnTo>
                    <a:pt x="830" y="154"/>
                  </a:lnTo>
                  <a:lnTo>
                    <a:pt x="585" y="338"/>
                  </a:lnTo>
                  <a:lnTo>
                    <a:pt x="585" y="338"/>
                  </a:lnTo>
                  <a:lnTo>
                    <a:pt x="400" y="553"/>
                  </a:lnTo>
                  <a:lnTo>
                    <a:pt x="216" y="799"/>
                  </a:lnTo>
                  <a:lnTo>
                    <a:pt x="216" y="799"/>
                  </a:lnTo>
                  <a:lnTo>
                    <a:pt x="93" y="1106"/>
                  </a:lnTo>
                  <a:lnTo>
                    <a:pt x="93" y="1106"/>
                  </a:lnTo>
                  <a:lnTo>
                    <a:pt x="62" y="1229"/>
                  </a:lnTo>
                  <a:lnTo>
                    <a:pt x="32" y="1383"/>
                  </a:lnTo>
                  <a:lnTo>
                    <a:pt x="32" y="1383"/>
                  </a:lnTo>
                  <a:lnTo>
                    <a:pt x="1" y="1690"/>
                  </a:lnTo>
                  <a:lnTo>
                    <a:pt x="32" y="1997"/>
                  </a:lnTo>
                  <a:lnTo>
                    <a:pt x="32" y="1997"/>
                  </a:lnTo>
                  <a:lnTo>
                    <a:pt x="62" y="1690"/>
                  </a:lnTo>
                  <a:lnTo>
                    <a:pt x="124" y="1413"/>
                  </a:lnTo>
                  <a:lnTo>
                    <a:pt x="124" y="1413"/>
                  </a:lnTo>
                  <a:lnTo>
                    <a:pt x="216" y="1137"/>
                  </a:lnTo>
                  <a:lnTo>
                    <a:pt x="339" y="891"/>
                  </a:lnTo>
                  <a:lnTo>
                    <a:pt x="339" y="891"/>
                  </a:lnTo>
                  <a:lnTo>
                    <a:pt x="493" y="645"/>
                  </a:lnTo>
                  <a:lnTo>
                    <a:pt x="677" y="399"/>
                  </a:lnTo>
                  <a:lnTo>
                    <a:pt x="892" y="215"/>
                  </a:lnTo>
                  <a:lnTo>
                    <a:pt x="11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6" name="Google Shape;2233;p47">
              <a:extLst>
                <a:ext uri="{FF2B5EF4-FFF2-40B4-BE49-F238E27FC236}">
                  <a16:creationId xmlns:a16="http://schemas.microsoft.com/office/drawing/2014/main" id="{E6168D0A-ED0E-D355-44CB-1EC9D1A35491}"/>
                </a:ext>
              </a:extLst>
            </p:cNvPr>
            <p:cNvSpPr/>
            <p:nvPr/>
          </p:nvSpPr>
          <p:spPr>
            <a:xfrm>
              <a:off x="4604160" y="3280169"/>
              <a:ext cx="454640" cy="451492"/>
            </a:xfrm>
            <a:custGeom>
              <a:avLst/>
              <a:gdLst/>
              <a:ahLst/>
              <a:cxnLst/>
              <a:rect l="l" t="t" r="r" b="b"/>
              <a:pathLst>
                <a:path w="4333" h="4303" extrusionOk="0">
                  <a:moveTo>
                    <a:pt x="1967" y="1"/>
                  </a:moveTo>
                  <a:lnTo>
                    <a:pt x="1752" y="32"/>
                  </a:lnTo>
                  <a:lnTo>
                    <a:pt x="1537" y="93"/>
                  </a:lnTo>
                  <a:lnTo>
                    <a:pt x="1322" y="155"/>
                  </a:lnTo>
                  <a:lnTo>
                    <a:pt x="1137" y="247"/>
                  </a:lnTo>
                  <a:lnTo>
                    <a:pt x="953" y="370"/>
                  </a:lnTo>
                  <a:lnTo>
                    <a:pt x="799" y="493"/>
                  </a:lnTo>
                  <a:lnTo>
                    <a:pt x="646" y="615"/>
                  </a:lnTo>
                  <a:lnTo>
                    <a:pt x="492" y="769"/>
                  </a:lnTo>
                  <a:lnTo>
                    <a:pt x="369" y="953"/>
                  </a:lnTo>
                  <a:lnTo>
                    <a:pt x="277" y="1107"/>
                  </a:lnTo>
                  <a:lnTo>
                    <a:pt x="185" y="1322"/>
                  </a:lnTo>
                  <a:lnTo>
                    <a:pt x="123" y="1506"/>
                  </a:lnTo>
                  <a:lnTo>
                    <a:pt x="62" y="1722"/>
                  </a:lnTo>
                  <a:lnTo>
                    <a:pt x="31" y="1937"/>
                  </a:lnTo>
                  <a:lnTo>
                    <a:pt x="0" y="2152"/>
                  </a:lnTo>
                  <a:lnTo>
                    <a:pt x="31" y="2367"/>
                  </a:lnTo>
                  <a:lnTo>
                    <a:pt x="62" y="2582"/>
                  </a:lnTo>
                  <a:lnTo>
                    <a:pt x="123" y="2797"/>
                  </a:lnTo>
                  <a:lnTo>
                    <a:pt x="185" y="2981"/>
                  </a:lnTo>
                  <a:lnTo>
                    <a:pt x="277" y="3166"/>
                  </a:lnTo>
                  <a:lnTo>
                    <a:pt x="369" y="3350"/>
                  </a:lnTo>
                  <a:lnTo>
                    <a:pt x="492" y="3534"/>
                  </a:lnTo>
                  <a:lnTo>
                    <a:pt x="646" y="3688"/>
                  </a:lnTo>
                  <a:lnTo>
                    <a:pt x="799" y="3811"/>
                  </a:lnTo>
                  <a:lnTo>
                    <a:pt x="953" y="3934"/>
                  </a:lnTo>
                  <a:lnTo>
                    <a:pt x="1137" y="4057"/>
                  </a:lnTo>
                  <a:lnTo>
                    <a:pt x="1322" y="4149"/>
                  </a:lnTo>
                  <a:lnTo>
                    <a:pt x="1537" y="4210"/>
                  </a:lnTo>
                  <a:lnTo>
                    <a:pt x="1752" y="4272"/>
                  </a:lnTo>
                  <a:lnTo>
                    <a:pt x="1967" y="4303"/>
                  </a:lnTo>
                  <a:lnTo>
                    <a:pt x="2397" y="4303"/>
                  </a:lnTo>
                  <a:lnTo>
                    <a:pt x="2612" y="4272"/>
                  </a:lnTo>
                  <a:lnTo>
                    <a:pt x="2827" y="4210"/>
                  </a:lnTo>
                  <a:lnTo>
                    <a:pt x="3011" y="4149"/>
                  </a:lnTo>
                  <a:lnTo>
                    <a:pt x="3196" y="4057"/>
                  </a:lnTo>
                  <a:lnTo>
                    <a:pt x="3380" y="3934"/>
                  </a:lnTo>
                  <a:lnTo>
                    <a:pt x="3534" y="3811"/>
                  </a:lnTo>
                  <a:lnTo>
                    <a:pt x="3687" y="3688"/>
                  </a:lnTo>
                  <a:lnTo>
                    <a:pt x="3841" y="3534"/>
                  </a:lnTo>
                  <a:lnTo>
                    <a:pt x="3964" y="3350"/>
                  </a:lnTo>
                  <a:lnTo>
                    <a:pt x="4087" y="3166"/>
                  </a:lnTo>
                  <a:lnTo>
                    <a:pt x="4179" y="2981"/>
                  </a:lnTo>
                  <a:lnTo>
                    <a:pt x="4241" y="2797"/>
                  </a:lnTo>
                  <a:lnTo>
                    <a:pt x="4302" y="2582"/>
                  </a:lnTo>
                  <a:lnTo>
                    <a:pt x="4333" y="2367"/>
                  </a:lnTo>
                  <a:lnTo>
                    <a:pt x="4333" y="2152"/>
                  </a:lnTo>
                  <a:lnTo>
                    <a:pt x="4333" y="1937"/>
                  </a:lnTo>
                  <a:lnTo>
                    <a:pt x="4302" y="1722"/>
                  </a:lnTo>
                  <a:lnTo>
                    <a:pt x="4241" y="1506"/>
                  </a:lnTo>
                  <a:lnTo>
                    <a:pt x="4179" y="1322"/>
                  </a:lnTo>
                  <a:lnTo>
                    <a:pt x="4087" y="1107"/>
                  </a:lnTo>
                  <a:lnTo>
                    <a:pt x="3964" y="953"/>
                  </a:lnTo>
                  <a:lnTo>
                    <a:pt x="3841" y="769"/>
                  </a:lnTo>
                  <a:lnTo>
                    <a:pt x="3687" y="615"/>
                  </a:lnTo>
                  <a:lnTo>
                    <a:pt x="3534" y="493"/>
                  </a:lnTo>
                  <a:lnTo>
                    <a:pt x="3380" y="370"/>
                  </a:lnTo>
                  <a:lnTo>
                    <a:pt x="3196" y="247"/>
                  </a:lnTo>
                  <a:lnTo>
                    <a:pt x="3011" y="155"/>
                  </a:lnTo>
                  <a:lnTo>
                    <a:pt x="2827" y="93"/>
                  </a:lnTo>
                  <a:lnTo>
                    <a:pt x="2612" y="32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4373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7" name="Google Shape;2234;p47">
              <a:extLst>
                <a:ext uri="{FF2B5EF4-FFF2-40B4-BE49-F238E27FC236}">
                  <a16:creationId xmlns:a16="http://schemas.microsoft.com/office/drawing/2014/main" id="{F9B5FE16-BE51-345F-EB11-5EEFD3BFE68F}"/>
                </a:ext>
              </a:extLst>
            </p:cNvPr>
            <p:cNvSpPr/>
            <p:nvPr/>
          </p:nvSpPr>
          <p:spPr>
            <a:xfrm>
              <a:off x="4604160" y="3280169"/>
              <a:ext cx="454640" cy="451492"/>
            </a:xfrm>
            <a:custGeom>
              <a:avLst/>
              <a:gdLst/>
              <a:ahLst/>
              <a:cxnLst/>
              <a:rect l="l" t="t" r="r" b="b"/>
              <a:pathLst>
                <a:path w="4333" h="4303" fill="none" extrusionOk="0">
                  <a:moveTo>
                    <a:pt x="4333" y="2152"/>
                  </a:moveTo>
                  <a:lnTo>
                    <a:pt x="4333" y="2152"/>
                  </a:lnTo>
                  <a:lnTo>
                    <a:pt x="4333" y="2367"/>
                  </a:lnTo>
                  <a:lnTo>
                    <a:pt x="4302" y="2582"/>
                  </a:lnTo>
                  <a:lnTo>
                    <a:pt x="4241" y="2797"/>
                  </a:lnTo>
                  <a:lnTo>
                    <a:pt x="4179" y="2981"/>
                  </a:lnTo>
                  <a:lnTo>
                    <a:pt x="4087" y="3166"/>
                  </a:lnTo>
                  <a:lnTo>
                    <a:pt x="3964" y="3350"/>
                  </a:lnTo>
                  <a:lnTo>
                    <a:pt x="3841" y="3534"/>
                  </a:lnTo>
                  <a:lnTo>
                    <a:pt x="3687" y="3688"/>
                  </a:lnTo>
                  <a:lnTo>
                    <a:pt x="3534" y="3811"/>
                  </a:lnTo>
                  <a:lnTo>
                    <a:pt x="3380" y="3934"/>
                  </a:lnTo>
                  <a:lnTo>
                    <a:pt x="3196" y="4057"/>
                  </a:lnTo>
                  <a:lnTo>
                    <a:pt x="3011" y="4149"/>
                  </a:lnTo>
                  <a:lnTo>
                    <a:pt x="2827" y="4210"/>
                  </a:lnTo>
                  <a:lnTo>
                    <a:pt x="2612" y="4272"/>
                  </a:lnTo>
                  <a:lnTo>
                    <a:pt x="2397" y="4303"/>
                  </a:lnTo>
                  <a:lnTo>
                    <a:pt x="2182" y="4303"/>
                  </a:lnTo>
                  <a:lnTo>
                    <a:pt x="2182" y="4303"/>
                  </a:lnTo>
                  <a:lnTo>
                    <a:pt x="1967" y="4303"/>
                  </a:lnTo>
                  <a:lnTo>
                    <a:pt x="1752" y="4272"/>
                  </a:lnTo>
                  <a:lnTo>
                    <a:pt x="1537" y="4210"/>
                  </a:lnTo>
                  <a:lnTo>
                    <a:pt x="1322" y="4149"/>
                  </a:lnTo>
                  <a:lnTo>
                    <a:pt x="1137" y="4057"/>
                  </a:lnTo>
                  <a:lnTo>
                    <a:pt x="953" y="3934"/>
                  </a:lnTo>
                  <a:lnTo>
                    <a:pt x="799" y="3811"/>
                  </a:lnTo>
                  <a:lnTo>
                    <a:pt x="646" y="3688"/>
                  </a:lnTo>
                  <a:lnTo>
                    <a:pt x="492" y="3534"/>
                  </a:lnTo>
                  <a:lnTo>
                    <a:pt x="369" y="3350"/>
                  </a:lnTo>
                  <a:lnTo>
                    <a:pt x="277" y="3166"/>
                  </a:lnTo>
                  <a:lnTo>
                    <a:pt x="185" y="2981"/>
                  </a:lnTo>
                  <a:lnTo>
                    <a:pt x="123" y="2797"/>
                  </a:lnTo>
                  <a:lnTo>
                    <a:pt x="62" y="2582"/>
                  </a:lnTo>
                  <a:lnTo>
                    <a:pt x="31" y="2367"/>
                  </a:lnTo>
                  <a:lnTo>
                    <a:pt x="0" y="2152"/>
                  </a:lnTo>
                  <a:lnTo>
                    <a:pt x="0" y="2152"/>
                  </a:lnTo>
                  <a:lnTo>
                    <a:pt x="31" y="1937"/>
                  </a:lnTo>
                  <a:lnTo>
                    <a:pt x="62" y="1722"/>
                  </a:lnTo>
                  <a:lnTo>
                    <a:pt x="123" y="1506"/>
                  </a:lnTo>
                  <a:lnTo>
                    <a:pt x="185" y="1322"/>
                  </a:lnTo>
                  <a:lnTo>
                    <a:pt x="277" y="1107"/>
                  </a:lnTo>
                  <a:lnTo>
                    <a:pt x="369" y="953"/>
                  </a:lnTo>
                  <a:lnTo>
                    <a:pt x="492" y="769"/>
                  </a:lnTo>
                  <a:lnTo>
                    <a:pt x="646" y="615"/>
                  </a:lnTo>
                  <a:lnTo>
                    <a:pt x="799" y="493"/>
                  </a:lnTo>
                  <a:lnTo>
                    <a:pt x="953" y="370"/>
                  </a:lnTo>
                  <a:lnTo>
                    <a:pt x="1137" y="247"/>
                  </a:lnTo>
                  <a:lnTo>
                    <a:pt x="1322" y="155"/>
                  </a:lnTo>
                  <a:lnTo>
                    <a:pt x="1537" y="93"/>
                  </a:lnTo>
                  <a:lnTo>
                    <a:pt x="1752" y="32"/>
                  </a:lnTo>
                  <a:lnTo>
                    <a:pt x="1967" y="1"/>
                  </a:lnTo>
                  <a:lnTo>
                    <a:pt x="2182" y="1"/>
                  </a:lnTo>
                  <a:lnTo>
                    <a:pt x="2182" y="1"/>
                  </a:lnTo>
                  <a:lnTo>
                    <a:pt x="2397" y="1"/>
                  </a:lnTo>
                  <a:lnTo>
                    <a:pt x="2612" y="32"/>
                  </a:lnTo>
                  <a:lnTo>
                    <a:pt x="2827" y="93"/>
                  </a:lnTo>
                  <a:lnTo>
                    <a:pt x="3011" y="155"/>
                  </a:lnTo>
                  <a:lnTo>
                    <a:pt x="3196" y="247"/>
                  </a:lnTo>
                  <a:lnTo>
                    <a:pt x="3380" y="370"/>
                  </a:lnTo>
                  <a:lnTo>
                    <a:pt x="3534" y="493"/>
                  </a:lnTo>
                  <a:lnTo>
                    <a:pt x="3687" y="615"/>
                  </a:lnTo>
                  <a:lnTo>
                    <a:pt x="3841" y="769"/>
                  </a:lnTo>
                  <a:lnTo>
                    <a:pt x="3964" y="953"/>
                  </a:lnTo>
                  <a:lnTo>
                    <a:pt x="4087" y="1107"/>
                  </a:lnTo>
                  <a:lnTo>
                    <a:pt x="4179" y="1322"/>
                  </a:lnTo>
                  <a:lnTo>
                    <a:pt x="4241" y="1506"/>
                  </a:lnTo>
                  <a:lnTo>
                    <a:pt x="4302" y="1722"/>
                  </a:lnTo>
                  <a:lnTo>
                    <a:pt x="4333" y="1937"/>
                  </a:lnTo>
                  <a:lnTo>
                    <a:pt x="4333" y="2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8" name="Google Shape;2235;p47">
              <a:extLst>
                <a:ext uri="{FF2B5EF4-FFF2-40B4-BE49-F238E27FC236}">
                  <a16:creationId xmlns:a16="http://schemas.microsoft.com/office/drawing/2014/main" id="{9843BF7B-C6B4-1CB6-CEE2-0341E88E7545}"/>
                </a:ext>
              </a:extLst>
            </p:cNvPr>
            <p:cNvSpPr/>
            <p:nvPr/>
          </p:nvSpPr>
          <p:spPr>
            <a:xfrm>
              <a:off x="4742767" y="3715397"/>
              <a:ext cx="87193" cy="16263"/>
            </a:xfrm>
            <a:custGeom>
              <a:avLst/>
              <a:gdLst/>
              <a:ahLst/>
              <a:cxnLst/>
              <a:rect l="l" t="t" r="r" b="b"/>
              <a:pathLst>
                <a:path w="831" h="155" extrusionOk="0">
                  <a:moveTo>
                    <a:pt x="799" y="155"/>
                  </a:moveTo>
                  <a:lnTo>
                    <a:pt x="799" y="155"/>
                  </a:lnTo>
                  <a:lnTo>
                    <a:pt x="830" y="155"/>
                  </a:lnTo>
                  <a:lnTo>
                    <a:pt x="830" y="155"/>
                  </a:lnTo>
                  <a:lnTo>
                    <a:pt x="799" y="155"/>
                  </a:lnTo>
                  <a:close/>
                  <a:moveTo>
                    <a:pt x="799" y="155"/>
                  </a:moveTo>
                  <a:lnTo>
                    <a:pt x="799" y="155"/>
                  </a:lnTo>
                  <a:lnTo>
                    <a:pt x="799" y="155"/>
                  </a:lnTo>
                  <a:lnTo>
                    <a:pt x="799" y="155"/>
                  </a:lnTo>
                  <a:lnTo>
                    <a:pt x="799" y="155"/>
                  </a:lnTo>
                  <a:close/>
                  <a:moveTo>
                    <a:pt x="769" y="155"/>
                  </a:moveTo>
                  <a:lnTo>
                    <a:pt x="769" y="155"/>
                  </a:lnTo>
                  <a:lnTo>
                    <a:pt x="799" y="155"/>
                  </a:lnTo>
                  <a:lnTo>
                    <a:pt x="799" y="155"/>
                  </a:lnTo>
                  <a:lnTo>
                    <a:pt x="769" y="155"/>
                  </a:lnTo>
                  <a:close/>
                  <a:moveTo>
                    <a:pt x="769" y="155"/>
                  </a:moveTo>
                  <a:lnTo>
                    <a:pt x="769" y="155"/>
                  </a:lnTo>
                  <a:lnTo>
                    <a:pt x="769" y="155"/>
                  </a:lnTo>
                  <a:lnTo>
                    <a:pt x="769" y="155"/>
                  </a:lnTo>
                  <a:lnTo>
                    <a:pt x="769" y="15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369" y="124"/>
                  </a:lnTo>
                  <a:lnTo>
                    <a:pt x="584" y="155"/>
                  </a:lnTo>
                  <a:lnTo>
                    <a:pt x="769" y="155"/>
                  </a:lnTo>
                  <a:lnTo>
                    <a:pt x="769" y="155"/>
                  </a:lnTo>
                  <a:lnTo>
                    <a:pt x="584" y="155"/>
                  </a:lnTo>
                  <a:lnTo>
                    <a:pt x="369" y="12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722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9" name="Google Shape;2236;p47">
              <a:extLst>
                <a:ext uri="{FF2B5EF4-FFF2-40B4-BE49-F238E27FC236}">
                  <a16:creationId xmlns:a16="http://schemas.microsoft.com/office/drawing/2014/main" id="{63FF80D1-0F29-A20C-3F86-9A263C729B32}"/>
                </a:ext>
              </a:extLst>
            </p:cNvPr>
            <p:cNvSpPr/>
            <p:nvPr/>
          </p:nvSpPr>
          <p:spPr>
            <a:xfrm>
              <a:off x="4826603" y="3731556"/>
              <a:ext cx="3358" cy="10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0" name="Google Shape;2237;p47">
              <a:extLst>
                <a:ext uri="{FF2B5EF4-FFF2-40B4-BE49-F238E27FC236}">
                  <a16:creationId xmlns:a16="http://schemas.microsoft.com/office/drawing/2014/main" id="{CFF4C513-A69E-55F9-B2B9-18661D283269}"/>
                </a:ext>
              </a:extLst>
            </p:cNvPr>
            <p:cNvSpPr/>
            <p:nvPr/>
          </p:nvSpPr>
          <p:spPr>
            <a:xfrm>
              <a:off x="4826603" y="373155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1" name="Google Shape;2238;p47">
              <a:extLst>
                <a:ext uri="{FF2B5EF4-FFF2-40B4-BE49-F238E27FC236}">
                  <a16:creationId xmlns:a16="http://schemas.microsoft.com/office/drawing/2014/main" id="{3FEC0538-E08D-8887-B401-FA5FE06A93B9}"/>
                </a:ext>
              </a:extLst>
            </p:cNvPr>
            <p:cNvSpPr/>
            <p:nvPr/>
          </p:nvSpPr>
          <p:spPr>
            <a:xfrm>
              <a:off x="4823350" y="3731556"/>
              <a:ext cx="3358" cy="105"/>
            </a:xfrm>
            <a:custGeom>
              <a:avLst/>
              <a:gdLst/>
              <a:ahLst/>
              <a:cxnLst/>
              <a:rect l="l" t="t" r="r" b="b"/>
              <a:pathLst>
                <a:path w="32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2" name="Google Shape;2239;p47">
              <a:extLst>
                <a:ext uri="{FF2B5EF4-FFF2-40B4-BE49-F238E27FC236}">
                  <a16:creationId xmlns:a16="http://schemas.microsoft.com/office/drawing/2014/main" id="{053B9FB2-C1A9-10A7-07E6-385F770793CC}"/>
                </a:ext>
              </a:extLst>
            </p:cNvPr>
            <p:cNvSpPr/>
            <p:nvPr/>
          </p:nvSpPr>
          <p:spPr>
            <a:xfrm>
              <a:off x="4823350" y="3731556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3" name="Google Shape;2240;p47">
              <a:extLst>
                <a:ext uri="{FF2B5EF4-FFF2-40B4-BE49-F238E27FC236}">
                  <a16:creationId xmlns:a16="http://schemas.microsoft.com/office/drawing/2014/main" id="{3DEDA727-E4A5-008A-7F37-36F7D15535A4}"/>
                </a:ext>
              </a:extLst>
            </p:cNvPr>
            <p:cNvSpPr/>
            <p:nvPr/>
          </p:nvSpPr>
          <p:spPr>
            <a:xfrm>
              <a:off x="4742767" y="3715397"/>
              <a:ext cx="80687" cy="16263"/>
            </a:xfrm>
            <a:custGeom>
              <a:avLst/>
              <a:gdLst/>
              <a:ahLst/>
              <a:cxnLst/>
              <a:rect l="l" t="t" r="r" b="b"/>
              <a:pathLst>
                <a:path w="769" h="1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124"/>
                  </a:lnTo>
                  <a:lnTo>
                    <a:pt x="584" y="155"/>
                  </a:lnTo>
                  <a:lnTo>
                    <a:pt x="769" y="155"/>
                  </a:lnTo>
                  <a:lnTo>
                    <a:pt x="769" y="155"/>
                  </a:lnTo>
                  <a:lnTo>
                    <a:pt x="584" y="155"/>
                  </a:lnTo>
                  <a:lnTo>
                    <a:pt x="369" y="12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4" name="Google Shape;2241;p47">
              <a:extLst>
                <a:ext uri="{FF2B5EF4-FFF2-40B4-BE49-F238E27FC236}">
                  <a16:creationId xmlns:a16="http://schemas.microsoft.com/office/drawing/2014/main" id="{EE143FFD-13A4-8FEF-F758-75FD6F36E60A}"/>
                </a:ext>
              </a:extLst>
            </p:cNvPr>
            <p:cNvSpPr/>
            <p:nvPr/>
          </p:nvSpPr>
          <p:spPr>
            <a:xfrm>
              <a:off x="4742767" y="3299580"/>
              <a:ext cx="316034" cy="432081"/>
            </a:xfrm>
            <a:custGeom>
              <a:avLst/>
              <a:gdLst/>
              <a:ahLst/>
              <a:cxnLst/>
              <a:rect l="l" t="t" r="r" b="b"/>
              <a:pathLst>
                <a:path w="3012" h="4118" extrusionOk="0">
                  <a:moveTo>
                    <a:pt x="1137" y="0"/>
                  </a:moveTo>
                  <a:lnTo>
                    <a:pt x="1414" y="123"/>
                  </a:lnTo>
                  <a:lnTo>
                    <a:pt x="1690" y="308"/>
                  </a:lnTo>
                  <a:lnTo>
                    <a:pt x="1936" y="492"/>
                  </a:lnTo>
                  <a:lnTo>
                    <a:pt x="2151" y="738"/>
                  </a:lnTo>
                  <a:lnTo>
                    <a:pt x="2305" y="1014"/>
                  </a:lnTo>
                  <a:lnTo>
                    <a:pt x="2428" y="1321"/>
                  </a:lnTo>
                  <a:lnTo>
                    <a:pt x="2520" y="1629"/>
                  </a:lnTo>
                  <a:lnTo>
                    <a:pt x="2551" y="1967"/>
                  </a:lnTo>
                  <a:lnTo>
                    <a:pt x="2551" y="2182"/>
                  </a:lnTo>
                  <a:lnTo>
                    <a:pt x="2520" y="2366"/>
                  </a:lnTo>
                  <a:lnTo>
                    <a:pt x="2459" y="2581"/>
                  </a:lnTo>
                  <a:lnTo>
                    <a:pt x="2397" y="2766"/>
                  </a:lnTo>
                  <a:lnTo>
                    <a:pt x="2305" y="2950"/>
                  </a:lnTo>
                  <a:lnTo>
                    <a:pt x="2213" y="3104"/>
                  </a:lnTo>
                  <a:lnTo>
                    <a:pt x="2090" y="3257"/>
                  </a:lnTo>
                  <a:lnTo>
                    <a:pt x="1936" y="3411"/>
                  </a:lnTo>
                  <a:lnTo>
                    <a:pt x="1813" y="3534"/>
                  </a:lnTo>
                  <a:lnTo>
                    <a:pt x="1660" y="3657"/>
                  </a:lnTo>
                  <a:lnTo>
                    <a:pt x="1475" y="3780"/>
                  </a:lnTo>
                  <a:lnTo>
                    <a:pt x="1291" y="3841"/>
                  </a:lnTo>
                  <a:lnTo>
                    <a:pt x="1107" y="3933"/>
                  </a:lnTo>
                  <a:lnTo>
                    <a:pt x="922" y="3964"/>
                  </a:lnTo>
                  <a:lnTo>
                    <a:pt x="707" y="3995"/>
                  </a:lnTo>
                  <a:lnTo>
                    <a:pt x="492" y="4025"/>
                  </a:lnTo>
                  <a:lnTo>
                    <a:pt x="246" y="3995"/>
                  </a:lnTo>
                  <a:lnTo>
                    <a:pt x="1" y="3964"/>
                  </a:lnTo>
                  <a:lnTo>
                    <a:pt x="369" y="4087"/>
                  </a:lnTo>
                  <a:lnTo>
                    <a:pt x="584" y="4118"/>
                  </a:lnTo>
                  <a:lnTo>
                    <a:pt x="1076" y="4118"/>
                  </a:lnTo>
                  <a:lnTo>
                    <a:pt x="1291" y="4087"/>
                  </a:lnTo>
                  <a:lnTo>
                    <a:pt x="1506" y="4025"/>
                  </a:lnTo>
                  <a:lnTo>
                    <a:pt x="1690" y="3964"/>
                  </a:lnTo>
                  <a:lnTo>
                    <a:pt x="1875" y="3872"/>
                  </a:lnTo>
                  <a:lnTo>
                    <a:pt x="2059" y="3749"/>
                  </a:lnTo>
                  <a:lnTo>
                    <a:pt x="2213" y="3626"/>
                  </a:lnTo>
                  <a:lnTo>
                    <a:pt x="2366" y="3503"/>
                  </a:lnTo>
                  <a:lnTo>
                    <a:pt x="2520" y="3349"/>
                  </a:lnTo>
                  <a:lnTo>
                    <a:pt x="2643" y="3165"/>
                  </a:lnTo>
                  <a:lnTo>
                    <a:pt x="2766" y="2981"/>
                  </a:lnTo>
                  <a:lnTo>
                    <a:pt x="2858" y="2796"/>
                  </a:lnTo>
                  <a:lnTo>
                    <a:pt x="2920" y="2612"/>
                  </a:lnTo>
                  <a:lnTo>
                    <a:pt x="2981" y="2397"/>
                  </a:lnTo>
                  <a:lnTo>
                    <a:pt x="3012" y="2182"/>
                  </a:lnTo>
                  <a:lnTo>
                    <a:pt x="3012" y="1967"/>
                  </a:lnTo>
                  <a:lnTo>
                    <a:pt x="2981" y="1598"/>
                  </a:lnTo>
                  <a:lnTo>
                    <a:pt x="2889" y="1291"/>
                  </a:lnTo>
                  <a:lnTo>
                    <a:pt x="2766" y="983"/>
                  </a:lnTo>
                  <a:lnTo>
                    <a:pt x="2612" y="707"/>
                  </a:lnTo>
                  <a:lnTo>
                    <a:pt x="2397" y="461"/>
                  </a:lnTo>
                  <a:lnTo>
                    <a:pt x="2213" y="308"/>
                  </a:lnTo>
                  <a:lnTo>
                    <a:pt x="1906" y="185"/>
                  </a:lnTo>
                  <a:lnTo>
                    <a:pt x="1568" y="62"/>
                  </a:lnTo>
                  <a:lnTo>
                    <a:pt x="1352" y="31"/>
                  </a:lnTo>
                  <a:lnTo>
                    <a:pt x="1137" y="0"/>
                  </a:lnTo>
                  <a:close/>
                </a:path>
              </a:pathLst>
            </a:custGeom>
            <a:solidFill>
              <a:srgbClr val="1F21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5" name="Google Shape;2242;p47">
              <a:extLst>
                <a:ext uri="{FF2B5EF4-FFF2-40B4-BE49-F238E27FC236}">
                  <a16:creationId xmlns:a16="http://schemas.microsoft.com/office/drawing/2014/main" id="{3CC5D63A-9571-9EAE-3AD2-78D12754CBF6}"/>
                </a:ext>
              </a:extLst>
            </p:cNvPr>
            <p:cNvSpPr/>
            <p:nvPr/>
          </p:nvSpPr>
          <p:spPr>
            <a:xfrm>
              <a:off x="4742767" y="3299580"/>
              <a:ext cx="316034" cy="432081"/>
            </a:xfrm>
            <a:custGeom>
              <a:avLst/>
              <a:gdLst/>
              <a:ahLst/>
              <a:cxnLst/>
              <a:rect l="l" t="t" r="r" b="b"/>
              <a:pathLst>
                <a:path w="3012" h="4118" fill="none" extrusionOk="0">
                  <a:moveTo>
                    <a:pt x="1137" y="0"/>
                  </a:moveTo>
                  <a:lnTo>
                    <a:pt x="1137" y="0"/>
                  </a:lnTo>
                  <a:lnTo>
                    <a:pt x="1414" y="123"/>
                  </a:lnTo>
                  <a:lnTo>
                    <a:pt x="1690" y="308"/>
                  </a:lnTo>
                  <a:lnTo>
                    <a:pt x="1936" y="492"/>
                  </a:lnTo>
                  <a:lnTo>
                    <a:pt x="2151" y="738"/>
                  </a:lnTo>
                  <a:lnTo>
                    <a:pt x="2305" y="1014"/>
                  </a:lnTo>
                  <a:lnTo>
                    <a:pt x="2428" y="1321"/>
                  </a:lnTo>
                  <a:lnTo>
                    <a:pt x="2520" y="1629"/>
                  </a:lnTo>
                  <a:lnTo>
                    <a:pt x="2551" y="1967"/>
                  </a:lnTo>
                  <a:lnTo>
                    <a:pt x="2551" y="1967"/>
                  </a:lnTo>
                  <a:lnTo>
                    <a:pt x="2551" y="2182"/>
                  </a:lnTo>
                  <a:lnTo>
                    <a:pt x="2520" y="2366"/>
                  </a:lnTo>
                  <a:lnTo>
                    <a:pt x="2459" y="2581"/>
                  </a:lnTo>
                  <a:lnTo>
                    <a:pt x="2397" y="2766"/>
                  </a:lnTo>
                  <a:lnTo>
                    <a:pt x="2305" y="2950"/>
                  </a:lnTo>
                  <a:lnTo>
                    <a:pt x="2213" y="3104"/>
                  </a:lnTo>
                  <a:lnTo>
                    <a:pt x="2090" y="3257"/>
                  </a:lnTo>
                  <a:lnTo>
                    <a:pt x="1936" y="3411"/>
                  </a:lnTo>
                  <a:lnTo>
                    <a:pt x="1813" y="3534"/>
                  </a:lnTo>
                  <a:lnTo>
                    <a:pt x="1660" y="3657"/>
                  </a:lnTo>
                  <a:lnTo>
                    <a:pt x="1475" y="3780"/>
                  </a:lnTo>
                  <a:lnTo>
                    <a:pt x="1291" y="3841"/>
                  </a:lnTo>
                  <a:lnTo>
                    <a:pt x="1107" y="3933"/>
                  </a:lnTo>
                  <a:lnTo>
                    <a:pt x="922" y="3964"/>
                  </a:lnTo>
                  <a:lnTo>
                    <a:pt x="707" y="3995"/>
                  </a:lnTo>
                  <a:lnTo>
                    <a:pt x="492" y="4025"/>
                  </a:lnTo>
                  <a:lnTo>
                    <a:pt x="492" y="4025"/>
                  </a:lnTo>
                  <a:lnTo>
                    <a:pt x="246" y="3995"/>
                  </a:lnTo>
                  <a:lnTo>
                    <a:pt x="1" y="3964"/>
                  </a:lnTo>
                  <a:lnTo>
                    <a:pt x="1" y="3964"/>
                  </a:lnTo>
                  <a:lnTo>
                    <a:pt x="369" y="4087"/>
                  </a:lnTo>
                  <a:lnTo>
                    <a:pt x="584" y="4118"/>
                  </a:lnTo>
                  <a:lnTo>
                    <a:pt x="769" y="4118"/>
                  </a:lnTo>
                  <a:lnTo>
                    <a:pt x="769" y="4118"/>
                  </a:lnTo>
                  <a:lnTo>
                    <a:pt x="769" y="4118"/>
                  </a:lnTo>
                  <a:lnTo>
                    <a:pt x="769" y="4118"/>
                  </a:lnTo>
                  <a:lnTo>
                    <a:pt x="769" y="4118"/>
                  </a:lnTo>
                  <a:lnTo>
                    <a:pt x="769" y="4118"/>
                  </a:lnTo>
                  <a:lnTo>
                    <a:pt x="769" y="4118"/>
                  </a:lnTo>
                  <a:lnTo>
                    <a:pt x="769" y="4118"/>
                  </a:lnTo>
                  <a:lnTo>
                    <a:pt x="799" y="4118"/>
                  </a:lnTo>
                  <a:lnTo>
                    <a:pt x="799" y="4118"/>
                  </a:lnTo>
                  <a:lnTo>
                    <a:pt x="799" y="4118"/>
                  </a:lnTo>
                  <a:lnTo>
                    <a:pt x="799" y="4118"/>
                  </a:lnTo>
                  <a:lnTo>
                    <a:pt x="799" y="4118"/>
                  </a:lnTo>
                  <a:lnTo>
                    <a:pt x="799" y="4118"/>
                  </a:lnTo>
                  <a:lnTo>
                    <a:pt x="799" y="4118"/>
                  </a:lnTo>
                  <a:lnTo>
                    <a:pt x="799" y="4118"/>
                  </a:lnTo>
                  <a:lnTo>
                    <a:pt x="830" y="4118"/>
                  </a:lnTo>
                  <a:lnTo>
                    <a:pt x="830" y="4118"/>
                  </a:lnTo>
                  <a:lnTo>
                    <a:pt x="861" y="4118"/>
                  </a:lnTo>
                  <a:lnTo>
                    <a:pt x="861" y="4118"/>
                  </a:lnTo>
                  <a:lnTo>
                    <a:pt x="1076" y="4118"/>
                  </a:lnTo>
                  <a:lnTo>
                    <a:pt x="1291" y="4087"/>
                  </a:lnTo>
                  <a:lnTo>
                    <a:pt x="1506" y="4025"/>
                  </a:lnTo>
                  <a:lnTo>
                    <a:pt x="1690" y="3964"/>
                  </a:lnTo>
                  <a:lnTo>
                    <a:pt x="1875" y="3872"/>
                  </a:lnTo>
                  <a:lnTo>
                    <a:pt x="2059" y="3749"/>
                  </a:lnTo>
                  <a:lnTo>
                    <a:pt x="2213" y="3626"/>
                  </a:lnTo>
                  <a:lnTo>
                    <a:pt x="2366" y="3503"/>
                  </a:lnTo>
                  <a:lnTo>
                    <a:pt x="2520" y="3349"/>
                  </a:lnTo>
                  <a:lnTo>
                    <a:pt x="2643" y="3165"/>
                  </a:lnTo>
                  <a:lnTo>
                    <a:pt x="2766" y="2981"/>
                  </a:lnTo>
                  <a:lnTo>
                    <a:pt x="2858" y="2796"/>
                  </a:lnTo>
                  <a:lnTo>
                    <a:pt x="2920" y="2612"/>
                  </a:lnTo>
                  <a:lnTo>
                    <a:pt x="2981" y="2397"/>
                  </a:lnTo>
                  <a:lnTo>
                    <a:pt x="3012" y="2182"/>
                  </a:lnTo>
                  <a:lnTo>
                    <a:pt x="3012" y="1967"/>
                  </a:lnTo>
                  <a:lnTo>
                    <a:pt x="3012" y="1967"/>
                  </a:lnTo>
                  <a:lnTo>
                    <a:pt x="2981" y="1598"/>
                  </a:lnTo>
                  <a:lnTo>
                    <a:pt x="2981" y="1598"/>
                  </a:lnTo>
                  <a:lnTo>
                    <a:pt x="2889" y="1291"/>
                  </a:lnTo>
                  <a:lnTo>
                    <a:pt x="2766" y="983"/>
                  </a:lnTo>
                  <a:lnTo>
                    <a:pt x="2612" y="707"/>
                  </a:lnTo>
                  <a:lnTo>
                    <a:pt x="2397" y="461"/>
                  </a:lnTo>
                  <a:lnTo>
                    <a:pt x="2397" y="461"/>
                  </a:lnTo>
                  <a:lnTo>
                    <a:pt x="2213" y="308"/>
                  </a:lnTo>
                  <a:lnTo>
                    <a:pt x="1906" y="185"/>
                  </a:lnTo>
                  <a:lnTo>
                    <a:pt x="1568" y="62"/>
                  </a:lnTo>
                  <a:lnTo>
                    <a:pt x="1352" y="31"/>
                  </a:lnTo>
                  <a:lnTo>
                    <a:pt x="11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6" name="Google Shape;2243;p47">
              <a:extLst>
                <a:ext uri="{FF2B5EF4-FFF2-40B4-BE49-F238E27FC236}">
                  <a16:creationId xmlns:a16="http://schemas.microsoft.com/office/drawing/2014/main" id="{BA0BFC9F-243F-BA51-22C1-AE65B7AB556E}"/>
                </a:ext>
              </a:extLst>
            </p:cNvPr>
            <p:cNvSpPr/>
            <p:nvPr/>
          </p:nvSpPr>
          <p:spPr>
            <a:xfrm>
              <a:off x="4691144" y="3364004"/>
              <a:ext cx="283822" cy="283822"/>
            </a:xfrm>
            <a:custGeom>
              <a:avLst/>
              <a:gdLst/>
              <a:ahLst/>
              <a:cxnLst/>
              <a:rect l="l" t="t" r="r" b="b"/>
              <a:pathLst>
                <a:path w="2705" h="2705" extrusionOk="0">
                  <a:moveTo>
                    <a:pt x="1353" y="216"/>
                  </a:moveTo>
                  <a:lnTo>
                    <a:pt x="1568" y="247"/>
                  </a:lnTo>
                  <a:lnTo>
                    <a:pt x="1783" y="308"/>
                  </a:lnTo>
                  <a:lnTo>
                    <a:pt x="1967" y="431"/>
                  </a:lnTo>
                  <a:lnTo>
                    <a:pt x="2152" y="554"/>
                  </a:lnTo>
                  <a:lnTo>
                    <a:pt x="2275" y="738"/>
                  </a:lnTo>
                  <a:lnTo>
                    <a:pt x="2367" y="923"/>
                  </a:lnTo>
                  <a:lnTo>
                    <a:pt x="2428" y="1138"/>
                  </a:lnTo>
                  <a:lnTo>
                    <a:pt x="2459" y="1353"/>
                  </a:lnTo>
                  <a:lnTo>
                    <a:pt x="2428" y="1568"/>
                  </a:lnTo>
                  <a:lnTo>
                    <a:pt x="2367" y="1783"/>
                  </a:lnTo>
                  <a:lnTo>
                    <a:pt x="2275" y="1967"/>
                  </a:lnTo>
                  <a:lnTo>
                    <a:pt x="2152" y="2152"/>
                  </a:lnTo>
                  <a:lnTo>
                    <a:pt x="1967" y="2274"/>
                  </a:lnTo>
                  <a:lnTo>
                    <a:pt x="1783" y="2397"/>
                  </a:lnTo>
                  <a:lnTo>
                    <a:pt x="1568" y="2459"/>
                  </a:lnTo>
                  <a:lnTo>
                    <a:pt x="1107" y="2459"/>
                  </a:lnTo>
                  <a:lnTo>
                    <a:pt x="923" y="2397"/>
                  </a:lnTo>
                  <a:lnTo>
                    <a:pt x="708" y="2274"/>
                  </a:lnTo>
                  <a:lnTo>
                    <a:pt x="554" y="2152"/>
                  </a:lnTo>
                  <a:lnTo>
                    <a:pt x="431" y="1967"/>
                  </a:lnTo>
                  <a:lnTo>
                    <a:pt x="308" y="1783"/>
                  </a:lnTo>
                  <a:lnTo>
                    <a:pt x="247" y="1568"/>
                  </a:lnTo>
                  <a:lnTo>
                    <a:pt x="216" y="1353"/>
                  </a:lnTo>
                  <a:lnTo>
                    <a:pt x="247" y="1138"/>
                  </a:lnTo>
                  <a:lnTo>
                    <a:pt x="308" y="923"/>
                  </a:lnTo>
                  <a:lnTo>
                    <a:pt x="431" y="738"/>
                  </a:lnTo>
                  <a:lnTo>
                    <a:pt x="554" y="554"/>
                  </a:lnTo>
                  <a:lnTo>
                    <a:pt x="708" y="431"/>
                  </a:lnTo>
                  <a:lnTo>
                    <a:pt x="923" y="308"/>
                  </a:lnTo>
                  <a:lnTo>
                    <a:pt x="1107" y="247"/>
                  </a:lnTo>
                  <a:lnTo>
                    <a:pt x="1353" y="216"/>
                  </a:lnTo>
                  <a:close/>
                  <a:moveTo>
                    <a:pt x="1353" y="1"/>
                  </a:moveTo>
                  <a:lnTo>
                    <a:pt x="1076" y="31"/>
                  </a:lnTo>
                  <a:lnTo>
                    <a:pt x="831" y="93"/>
                  </a:lnTo>
                  <a:lnTo>
                    <a:pt x="585" y="216"/>
                  </a:lnTo>
                  <a:lnTo>
                    <a:pt x="400" y="400"/>
                  </a:lnTo>
                  <a:lnTo>
                    <a:pt x="216" y="585"/>
                  </a:lnTo>
                  <a:lnTo>
                    <a:pt x="93" y="830"/>
                  </a:lnTo>
                  <a:lnTo>
                    <a:pt x="1" y="1076"/>
                  </a:lnTo>
                  <a:lnTo>
                    <a:pt x="1" y="1353"/>
                  </a:lnTo>
                  <a:lnTo>
                    <a:pt x="1" y="1629"/>
                  </a:lnTo>
                  <a:lnTo>
                    <a:pt x="93" y="1875"/>
                  </a:lnTo>
                  <a:lnTo>
                    <a:pt x="216" y="2121"/>
                  </a:lnTo>
                  <a:lnTo>
                    <a:pt x="400" y="2305"/>
                  </a:lnTo>
                  <a:lnTo>
                    <a:pt x="585" y="2490"/>
                  </a:lnTo>
                  <a:lnTo>
                    <a:pt x="831" y="2612"/>
                  </a:lnTo>
                  <a:lnTo>
                    <a:pt x="1076" y="2674"/>
                  </a:lnTo>
                  <a:lnTo>
                    <a:pt x="1353" y="2705"/>
                  </a:lnTo>
                  <a:lnTo>
                    <a:pt x="1629" y="2674"/>
                  </a:lnTo>
                  <a:lnTo>
                    <a:pt x="1875" y="2612"/>
                  </a:lnTo>
                  <a:lnTo>
                    <a:pt x="2090" y="2490"/>
                  </a:lnTo>
                  <a:lnTo>
                    <a:pt x="2305" y="2305"/>
                  </a:lnTo>
                  <a:lnTo>
                    <a:pt x="2459" y="2121"/>
                  </a:lnTo>
                  <a:lnTo>
                    <a:pt x="2582" y="1875"/>
                  </a:lnTo>
                  <a:lnTo>
                    <a:pt x="2674" y="1629"/>
                  </a:lnTo>
                  <a:lnTo>
                    <a:pt x="2705" y="1353"/>
                  </a:lnTo>
                  <a:lnTo>
                    <a:pt x="2674" y="1076"/>
                  </a:lnTo>
                  <a:lnTo>
                    <a:pt x="2582" y="830"/>
                  </a:lnTo>
                  <a:lnTo>
                    <a:pt x="2459" y="585"/>
                  </a:lnTo>
                  <a:lnTo>
                    <a:pt x="2305" y="400"/>
                  </a:lnTo>
                  <a:lnTo>
                    <a:pt x="2090" y="216"/>
                  </a:lnTo>
                  <a:lnTo>
                    <a:pt x="1875" y="93"/>
                  </a:lnTo>
                  <a:lnTo>
                    <a:pt x="1629" y="31"/>
                  </a:lnTo>
                  <a:lnTo>
                    <a:pt x="1353" y="1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7" name="Google Shape;2244;p47">
              <a:extLst>
                <a:ext uri="{FF2B5EF4-FFF2-40B4-BE49-F238E27FC236}">
                  <a16:creationId xmlns:a16="http://schemas.microsoft.com/office/drawing/2014/main" id="{4AEDA23A-CEDE-AAFE-858D-43977DC6211E}"/>
                </a:ext>
              </a:extLst>
            </p:cNvPr>
            <p:cNvSpPr/>
            <p:nvPr/>
          </p:nvSpPr>
          <p:spPr>
            <a:xfrm>
              <a:off x="4691144" y="3364004"/>
              <a:ext cx="283822" cy="283822"/>
            </a:xfrm>
            <a:custGeom>
              <a:avLst/>
              <a:gdLst/>
              <a:ahLst/>
              <a:cxnLst/>
              <a:rect l="l" t="t" r="r" b="b"/>
              <a:pathLst>
                <a:path w="2705" h="2705" fill="none" extrusionOk="0">
                  <a:moveTo>
                    <a:pt x="2582" y="1353"/>
                  </a:moveTo>
                  <a:lnTo>
                    <a:pt x="2459" y="1353"/>
                  </a:lnTo>
                  <a:lnTo>
                    <a:pt x="2459" y="1353"/>
                  </a:lnTo>
                  <a:lnTo>
                    <a:pt x="2428" y="1568"/>
                  </a:lnTo>
                  <a:lnTo>
                    <a:pt x="2367" y="1783"/>
                  </a:lnTo>
                  <a:lnTo>
                    <a:pt x="2275" y="1967"/>
                  </a:lnTo>
                  <a:lnTo>
                    <a:pt x="2152" y="2152"/>
                  </a:lnTo>
                  <a:lnTo>
                    <a:pt x="2152" y="2152"/>
                  </a:lnTo>
                  <a:lnTo>
                    <a:pt x="1967" y="2274"/>
                  </a:lnTo>
                  <a:lnTo>
                    <a:pt x="1783" y="2397"/>
                  </a:lnTo>
                  <a:lnTo>
                    <a:pt x="1568" y="2459"/>
                  </a:lnTo>
                  <a:lnTo>
                    <a:pt x="1353" y="2459"/>
                  </a:lnTo>
                  <a:lnTo>
                    <a:pt x="1353" y="2459"/>
                  </a:lnTo>
                  <a:lnTo>
                    <a:pt x="1107" y="2459"/>
                  </a:lnTo>
                  <a:lnTo>
                    <a:pt x="923" y="2397"/>
                  </a:lnTo>
                  <a:lnTo>
                    <a:pt x="708" y="2274"/>
                  </a:lnTo>
                  <a:lnTo>
                    <a:pt x="554" y="2152"/>
                  </a:lnTo>
                  <a:lnTo>
                    <a:pt x="554" y="2152"/>
                  </a:lnTo>
                  <a:lnTo>
                    <a:pt x="431" y="1967"/>
                  </a:lnTo>
                  <a:lnTo>
                    <a:pt x="308" y="1783"/>
                  </a:lnTo>
                  <a:lnTo>
                    <a:pt x="247" y="1568"/>
                  </a:lnTo>
                  <a:lnTo>
                    <a:pt x="216" y="1353"/>
                  </a:lnTo>
                  <a:lnTo>
                    <a:pt x="216" y="1353"/>
                  </a:lnTo>
                  <a:lnTo>
                    <a:pt x="247" y="1138"/>
                  </a:lnTo>
                  <a:lnTo>
                    <a:pt x="308" y="923"/>
                  </a:lnTo>
                  <a:lnTo>
                    <a:pt x="431" y="738"/>
                  </a:lnTo>
                  <a:lnTo>
                    <a:pt x="554" y="554"/>
                  </a:lnTo>
                  <a:lnTo>
                    <a:pt x="554" y="554"/>
                  </a:lnTo>
                  <a:lnTo>
                    <a:pt x="708" y="431"/>
                  </a:lnTo>
                  <a:lnTo>
                    <a:pt x="923" y="308"/>
                  </a:lnTo>
                  <a:lnTo>
                    <a:pt x="1107" y="247"/>
                  </a:lnTo>
                  <a:lnTo>
                    <a:pt x="1353" y="216"/>
                  </a:lnTo>
                  <a:lnTo>
                    <a:pt x="1353" y="216"/>
                  </a:lnTo>
                  <a:lnTo>
                    <a:pt x="1568" y="247"/>
                  </a:lnTo>
                  <a:lnTo>
                    <a:pt x="1783" y="308"/>
                  </a:lnTo>
                  <a:lnTo>
                    <a:pt x="1967" y="431"/>
                  </a:lnTo>
                  <a:lnTo>
                    <a:pt x="2152" y="554"/>
                  </a:lnTo>
                  <a:lnTo>
                    <a:pt x="2152" y="554"/>
                  </a:lnTo>
                  <a:lnTo>
                    <a:pt x="2275" y="738"/>
                  </a:lnTo>
                  <a:lnTo>
                    <a:pt x="2367" y="923"/>
                  </a:lnTo>
                  <a:lnTo>
                    <a:pt x="2428" y="1138"/>
                  </a:lnTo>
                  <a:lnTo>
                    <a:pt x="2459" y="1353"/>
                  </a:lnTo>
                  <a:lnTo>
                    <a:pt x="2582" y="1353"/>
                  </a:lnTo>
                  <a:lnTo>
                    <a:pt x="2705" y="1353"/>
                  </a:lnTo>
                  <a:lnTo>
                    <a:pt x="2705" y="1353"/>
                  </a:lnTo>
                  <a:lnTo>
                    <a:pt x="2674" y="1076"/>
                  </a:lnTo>
                  <a:lnTo>
                    <a:pt x="2582" y="830"/>
                  </a:lnTo>
                  <a:lnTo>
                    <a:pt x="2459" y="585"/>
                  </a:lnTo>
                  <a:lnTo>
                    <a:pt x="2305" y="400"/>
                  </a:lnTo>
                  <a:lnTo>
                    <a:pt x="2090" y="216"/>
                  </a:lnTo>
                  <a:lnTo>
                    <a:pt x="1875" y="93"/>
                  </a:lnTo>
                  <a:lnTo>
                    <a:pt x="1629" y="31"/>
                  </a:lnTo>
                  <a:lnTo>
                    <a:pt x="1353" y="1"/>
                  </a:lnTo>
                  <a:lnTo>
                    <a:pt x="1353" y="1"/>
                  </a:lnTo>
                  <a:lnTo>
                    <a:pt x="1076" y="31"/>
                  </a:lnTo>
                  <a:lnTo>
                    <a:pt x="831" y="93"/>
                  </a:lnTo>
                  <a:lnTo>
                    <a:pt x="585" y="216"/>
                  </a:lnTo>
                  <a:lnTo>
                    <a:pt x="400" y="400"/>
                  </a:lnTo>
                  <a:lnTo>
                    <a:pt x="216" y="585"/>
                  </a:lnTo>
                  <a:lnTo>
                    <a:pt x="93" y="830"/>
                  </a:lnTo>
                  <a:lnTo>
                    <a:pt x="1" y="1076"/>
                  </a:lnTo>
                  <a:lnTo>
                    <a:pt x="1" y="1353"/>
                  </a:lnTo>
                  <a:lnTo>
                    <a:pt x="1" y="1353"/>
                  </a:lnTo>
                  <a:lnTo>
                    <a:pt x="1" y="1629"/>
                  </a:lnTo>
                  <a:lnTo>
                    <a:pt x="93" y="1875"/>
                  </a:lnTo>
                  <a:lnTo>
                    <a:pt x="216" y="2121"/>
                  </a:lnTo>
                  <a:lnTo>
                    <a:pt x="400" y="2305"/>
                  </a:lnTo>
                  <a:lnTo>
                    <a:pt x="585" y="2490"/>
                  </a:lnTo>
                  <a:lnTo>
                    <a:pt x="831" y="2612"/>
                  </a:lnTo>
                  <a:lnTo>
                    <a:pt x="1076" y="2674"/>
                  </a:lnTo>
                  <a:lnTo>
                    <a:pt x="1353" y="2705"/>
                  </a:lnTo>
                  <a:lnTo>
                    <a:pt x="1353" y="2705"/>
                  </a:lnTo>
                  <a:lnTo>
                    <a:pt x="1629" y="2674"/>
                  </a:lnTo>
                  <a:lnTo>
                    <a:pt x="1875" y="2612"/>
                  </a:lnTo>
                  <a:lnTo>
                    <a:pt x="2090" y="2490"/>
                  </a:lnTo>
                  <a:lnTo>
                    <a:pt x="2305" y="2305"/>
                  </a:lnTo>
                  <a:lnTo>
                    <a:pt x="2459" y="2121"/>
                  </a:lnTo>
                  <a:lnTo>
                    <a:pt x="2582" y="1875"/>
                  </a:lnTo>
                  <a:lnTo>
                    <a:pt x="2674" y="1629"/>
                  </a:lnTo>
                  <a:lnTo>
                    <a:pt x="2705" y="1353"/>
                  </a:lnTo>
                  <a:lnTo>
                    <a:pt x="2582" y="13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8" name="Google Shape;2245;p47">
              <a:extLst>
                <a:ext uri="{FF2B5EF4-FFF2-40B4-BE49-F238E27FC236}">
                  <a16:creationId xmlns:a16="http://schemas.microsoft.com/office/drawing/2014/main" id="{E17DBBB8-56A1-59EA-765B-9DF299FA02CE}"/>
                </a:ext>
              </a:extLst>
            </p:cNvPr>
            <p:cNvSpPr/>
            <p:nvPr/>
          </p:nvSpPr>
          <p:spPr>
            <a:xfrm>
              <a:off x="4765326" y="3438186"/>
              <a:ext cx="135563" cy="135458"/>
            </a:xfrm>
            <a:custGeom>
              <a:avLst/>
              <a:gdLst/>
              <a:ahLst/>
              <a:cxnLst/>
              <a:rect l="l" t="t" r="r" b="b"/>
              <a:pathLst>
                <a:path w="1292" h="1291" extrusionOk="0">
                  <a:moveTo>
                    <a:pt x="523" y="0"/>
                  </a:moveTo>
                  <a:lnTo>
                    <a:pt x="400" y="62"/>
                  </a:lnTo>
                  <a:lnTo>
                    <a:pt x="277" y="123"/>
                  </a:lnTo>
                  <a:lnTo>
                    <a:pt x="185" y="185"/>
                  </a:lnTo>
                  <a:lnTo>
                    <a:pt x="93" y="277"/>
                  </a:lnTo>
                  <a:lnTo>
                    <a:pt x="31" y="400"/>
                  </a:lnTo>
                  <a:lnTo>
                    <a:pt x="1" y="523"/>
                  </a:lnTo>
                  <a:lnTo>
                    <a:pt x="1" y="646"/>
                  </a:lnTo>
                  <a:lnTo>
                    <a:pt x="1" y="769"/>
                  </a:lnTo>
                  <a:lnTo>
                    <a:pt x="31" y="892"/>
                  </a:lnTo>
                  <a:lnTo>
                    <a:pt x="93" y="1014"/>
                  </a:lnTo>
                  <a:lnTo>
                    <a:pt x="185" y="1107"/>
                  </a:lnTo>
                  <a:lnTo>
                    <a:pt x="277" y="1168"/>
                  </a:lnTo>
                  <a:lnTo>
                    <a:pt x="400" y="1229"/>
                  </a:lnTo>
                  <a:lnTo>
                    <a:pt x="523" y="1260"/>
                  </a:lnTo>
                  <a:lnTo>
                    <a:pt x="646" y="1291"/>
                  </a:lnTo>
                  <a:lnTo>
                    <a:pt x="769" y="1260"/>
                  </a:lnTo>
                  <a:lnTo>
                    <a:pt x="892" y="1229"/>
                  </a:lnTo>
                  <a:lnTo>
                    <a:pt x="984" y="1168"/>
                  </a:lnTo>
                  <a:lnTo>
                    <a:pt x="1107" y="1107"/>
                  </a:lnTo>
                  <a:lnTo>
                    <a:pt x="1168" y="1014"/>
                  </a:lnTo>
                  <a:lnTo>
                    <a:pt x="1230" y="892"/>
                  </a:lnTo>
                  <a:lnTo>
                    <a:pt x="1260" y="769"/>
                  </a:lnTo>
                  <a:lnTo>
                    <a:pt x="1291" y="646"/>
                  </a:lnTo>
                  <a:lnTo>
                    <a:pt x="1260" y="523"/>
                  </a:lnTo>
                  <a:lnTo>
                    <a:pt x="1230" y="400"/>
                  </a:lnTo>
                  <a:lnTo>
                    <a:pt x="1168" y="277"/>
                  </a:lnTo>
                  <a:lnTo>
                    <a:pt x="1107" y="185"/>
                  </a:lnTo>
                  <a:lnTo>
                    <a:pt x="984" y="123"/>
                  </a:lnTo>
                  <a:lnTo>
                    <a:pt x="892" y="6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9" name="Google Shape;2246;p47">
              <a:extLst>
                <a:ext uri="{FF2B5EF4-FFF2-40B4-BE49-F238E27FC236}">
                  <a16:creationId xmlns:a16="http://schemas.microsoft.com/office/drawing/2014/main" id="{241C197A-EE95-1BF2-1825-9B043E3EFB05}"/>
                </a:ext>
              </a:extLst>
            </p:cNvPr>
            <p:cNvSpPr/>
            <p:nvPr/>
          </p:nvSpPr>
          <p:spPr>
            <a:xfrm>
              <a:off x="4820098" y="3376909"/>
              <a:ext cx="25916" cy="258011"/>
            </a:xfrm>
            <a:custGeom>
              <a:avLst/>
              <a:gdLst/>
              <a:ahLst/>
              <a:cxnLst/>
              <a:rect l="l" t="t" r="r" b="b"/>
              <a:pathLst>
                <a:path w="247" h="2459" extrusionOk="0">
                  <a:moveTo>
                    <a:pt x="1" y="1"/>
                  </a:moveTo>
                  <a:lnTo>
                    <a:pt x="1" y="2459"/>
                  </a:lnTo>
                  <a:lnTo>
                    <a:pt x="247" y="2459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0" name="Google Shape;2247;p47">
              <a:extLst>
                <a:ext uri="{FF2B5EF4-FFF2-40B4-BE49-F238E27FC236}">
                  <a16:creationId xmlns:a16="http://schemas.microsoft.com/office/drawing/2014/main" id="{148F866F-7B12-A9BA-52E0-7DE3C496105B}"/>
                </a:ext>
              </a:extLst>
            </p:cNvPr>
            <p:cNvSpPr/>
            <p:nvPr/>
          </p:nvSpPr>
          <p:spPr>
            <a:xfrm>
              <a:off x="4820098" y="3376909"/>
              <a:ext cx="25916" cy="258011"/>
            </a:xfrm>
            <a:custGeom>
              <a:avLst/>
              <a:gdLst/>
              <a:ahLst/>
              <a:cxnLst/>
              <a:rect l="l" t="t" r="r" b="b"/>
              <a:pathLst>
                <a:path w="247" h="2459" fill="none" extrusionOk="0">
                  <a:moveTo>
                    <a:pt x="1" y="1"/>
                  </a:moveTo>
                  <a:lnTo>
                    <a:pt x="1" y="2459"/>
                  </a:lnTo>
                  <a:lnTo>
                    <a:pt x="247" y="2459"/>
                  </a:lnTo>
                  <a:lnTo>
                    <a:pt x="247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1" name="Google Shape;2248;p47">
              <a:extLst>
                <a:ext uri="{FF2B5EF4-FFF2-40B4-BE49-F238E27FC236}">
                  <a16:creationId xmlns:a16="http://schemas.microsoft.com/office/drawing/2014/main" id="{ED0E34B0-6216-8444-CF74-A29846E36459}"/>
                </a:ext>
              </a:extLst>
            </p:cNvPr>
            <p:cNvSpPr/>
            <p:nvPr/>
          </p:nvSpPr>
          <p:spPr>
            <a:xfrm>
              <a:off x="4700902" y="3492957"/>
              <a:ext cx="261158" cy="25916"/>
            </a:xfrm>
            <a:custGeom>
              <a:avLst/>
              <a:gdLst/>
              <a:ahLst/>
              <a:cxnLst/>
              <a:rect l="l" t="t" r="r" b="b"/>
              <a:pathLst>
                <a:path w="2489" h="247" extrusionOk="0">
                  <a:moveTo>
                    <a:pt x="0" y="1"/>
                  </a:moveTo>
                  <a:lnTo>
                    <a:pt x="0" y="247"/>
                  </a:lnTo>
                  <a:lnTo>
                    <a:pt x="2489" y="247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2" name="Google Shape;2249;p47">
              <a:extLst>
                <a:ext uri="{FF2B5EF4-FFF2-40B4-BE49-F238E27FC236}">
                  <a16:creationId xmlns:a16="http://schemas.microsoft.com/office/drawing/2014/main" id="{7867577C-A5FA-D538-5997-2740CD5523D1}"/>
                </a:ext>
              </a:extLst>
            </p:cNvPr>
            <p:cNvSpPr/>
            <p:nvPr/>
          </p:nvSpPr>
          <p:spPr>
            <a:xfrm>
              <a:off x="4700902" y="3492957"/>
              <a:ext cx="261158" cy="25916"/>
            </a:xfrm>
            <a:custGeom>
              <a:avLst/>
              <a:gdLst/>
              <a:ahLst/>
              <a:cxnLst/>
              <a:rect l="l" t="t" r="r" b="b"/>
              <a:pathLst>
                <a:path w="2489" h="247" fill="none" extrusionOk="0">
                  <a:moveTo>
                    <a:pt x="0" y="247"/>
                  </a:moveTo>
                  <a:lnTo>
                    <a:pt x="2489" y="247"/>
                  </a:lnTo>
                  <a:lnTo>
                    <a:pt x="2489" y="1"/>
                  </a:lnTo>
                  <a:lnTo>
                    <a:pt x="0" y="1"/>
                  </a:lnTo>
                  <a:lnTo>
                    <a:pt x="0" y="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3" name="Google Shape;2250;p47">
              <a:extLst>
                <a:ext uri="{FF2B5EF4-FFF2-40B4-BE49-F238E27FC236}">
                  <a16:creationId xmlns:a16="http://schemas.microsoft.com/office/drawing/2014/main" id="{3E26A748-8556-41E4-3DC9-DA250843DD45}"/>
                </a:ext>
              </a:extLst>
            </p:cNvPr>
            <p:cNvSpPr/>
            <p:nvPr/>
          </p:nvSpPr>
          <p:spPr>
            <a:xfrm>
              <a:off x="4729861" y="3402721"/>
              <a:ext cx="199987" cy="203240"/>
            </a:xfrm>
            <a:custGeom>
              <a:avLst/>
              <a:gdLst/>
              <a:ahLst/>
              <a:cxnLst/>
              <a:rect l="l" t="t" r="r" b="b"/>
              <a:pathLst>
                <a:path w="1906" h="1937" extrusionOk="0">
                  <a:moveTo>
                    <a:pt x="1752" y="0"/>
                  </a:moveTo>
                  <a:lnTo>
                    <a:pt x="1" y="1752"/>
                  </a:lnTo>
                  <a:lnTo>
                    <a:pt x="154" y="1936"/>
                  </a:lnTo>
                  <a:lnTo>
                    <a:pt x="1906" y="18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4" name="Google Shape;2251;p47">
              <a:extLst>
                <a:ext uri="{FF2B5EF4-FFF2-40B4-BE49-F238E27FC236}">
                  <a16:creationId xmlns:a16="http://schemas.microsoft.com/office/drawing/2014/main" id="{910E2F3F-D60C-2ED1-3290-77DEAD93FAF2}"/>
                </a:ext>
              </a:extLst>
            </p:cNvPr>
            <p:cNvSpPr/>
            <p:nvPr/>
          </p:nvSpPr>
          <p:spPr>
            <a:xfrm>
              <a:off x="4729861" y="3402721"/>
              <a:ext cx="199987" cy="203240"/>
            </a:xfrm>
            <a:custGeom>
              <a:avLst/>
              <a:gdLst/>
              <a:ahLst/>
              <a:cxnLst/>
              <a:rect l="l" t="t" r="r" b="b"/>
              <a:pathLst>
                <a:path w="1906" h="1937" fill="none" extrusionOk="0">
                  <a:moveTo>
                    <a:pt x="154" y="1936"/>
                  </a:moveTo>
                  <a:lnTo>
                    <a:pt x="1906" y="185"/>
                  </a:lnTo>
                  <a:lnTo>
                    <a:pt x="1752" y="0"/>
                  </a:lnTo>
                  <a:lnTo>
                    <a:pt x="1" y="1752"/>
                  </a:lnTo>
                  <a:lnTo>
                    <a:pt x="154" y="19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5" name="Google Shape;2252;p47">
              <a:extLst>
                <a:ext uri="{FF2B5EF4-FFF2-40B4-BE49-F238E27FC236}">
                  <a16:creationId xmlns:a16="http://schemas.microsoft.com/office/drawing/2014/main" id="{0DCB2C77-1146-E24A-8470-218403ABBA28}"/>
                </a:ext>
              </a:extLst>
            </p:cNvPr>
            <p:cNvSpPr/>
            <p:nvPr/>
          </p:nvSpPr>
          <p:spPr>
            <a:xfrm>
              <a:off x="4729861" y="3405974"/>
              <a:ext cx="203240" cy="199987"/>
            </a:xfrm>
            <a:custGeom>
              <a:avLst/>
              <a:gdLst/>
              <a:ahLst/>
              <a:cxnLst/>
              <a:rect l="l" t="t" r="r" b="b"/>
              <a:pathLst>
                <a:path w="1937" h="1906" extrusionOk="0">
                  <a:moveTo>
                    <a:pt x="185" y="0"/>
                  </a:moveTo>
                  <a:lnTo>
                    <a:pt x="1" y="154"/>
                  </a:lnTo>
                  <a:lnTo>
                    <a:pt x="1752" y="1905"/>
                  </a:lnTo>
                  <a:lnTo>
                    <a:pt x="1936" y="175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9099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6" name="Google Shape;2253;p47">
              <a:extLst>
                <a:ext uri="{FF2B5EF4-FFF2-40B4-BE49-F238E27FC236}">
                  <a16:creationId xmlns:a16="http://schemas.microsoft.com/office/drawing/2014/main" id="{7E893E50-972B-1047-43F4-0CCE093451E2}"/>
                </a:ext>
              </a:extLst>
            </p:cNvPr>
            <p:cNvSpPr/>
            <p:nvPr/>
          </p:nvSpPr>
          <p:spPr>
            <a:xfrm>
              <a:off x="4729861" y="3405974"/>
              <a:ext cx="203240" cy="199987"/>
            </a:xfrm>
            <a:custGeom>
              <a:avLst/>
              <a:gdLst/>
              <a:ahLst/>
              <a:cxnLst/>
              <a:rect l="l" t="t" r="r" b="b"/>
              <a:pathLst>
                <a:path w="1937" h="1906" fill="none" extrusionOk="0">
                  <a:moveTo>
                    <a:pt x="1" y="154"/>
                  </a:moveTo>
                  <a:lnTo>
                    <a:pt x="1752" y="1905"/>
                  </a:lnTo>
                  <a:lnTo>
                    <a:pt x="1936" y="1752"/>
                  </a:lnTo>
                  <a:lnTo>
                    <a:pt x="185" y="0"/>
                  </a:lnTo>
                  <a:lnTo>
                    <a:pt x="1" y="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7" name="Google Shape;2254;p47">
              <a:extLst>
                <a:ext uri="{FF2B5EF4-FFF2-40B4-BE49-F238E27FC236}">
                  <a16:creationId xmlns:a16="http://schemas.microsoft.com/office/drawing/2014/main" id="{1084BEC5-AAE3-12B4-4133-D4B429381913}"/>
                </a:ext>
              </a:extLst>
            </p:cNvPr>
            <p:cNvSpPr/>
            <p:nvPr/>
          </p:nvSpPr>
          <p:spPr>
            <a:xfrm>
              <a:off x="4716956" y="3405974"/>
              <a:ext cx="258011" cy="241852"/>
            </a:xfrm>
            <a:custGeom>
              <a:avLst/>
              <a:gdLst/>
              <a:ahLst/>
              <a:cxnLst/>
              <a:rect l="l" t="t" r="r" b="b"/>
              <a:pathLst>
                <a:path w="2459" h="2305" extrusionOk="0">
                  <a:moveTo>
                    <a:pt x="2059" y="0"/>
                  </a:moveTo>
                  <a:lnTo>
                    <a:pt x="2182" y="185"/>
                  </a:lnTo>
                  <a:lnTo>
                    <a:pt x="2274" y="369"/>
                  </a:lnTo>
                  <a:lnTo>
                    <a:pt x="2305" y="584"/>
                  </a:lnTo>
                  <a:lnTo>
                    <a:pt x="2336" y="799"/>
                  </a:lnTo>
                  <a:lnTo>
                    <a:pt x="2336" y="830"/>
                  </a:lnTo>
                  <a:lnTo>
                    <a:pt x="2336" y="953"/>
                  </a:lnTo>
                  <a:lnTo>
                    <a:pt x="2336" y="1076"/>
                  </a:lnTo>
                  <a:lnTo>
                    <a:pt x="2305" y="1076"/>
                  </a:lnTo>
                  <a:lnTo>
                    <a:pt x="2274" y="1229"/>
                  </a:lnTo>
                  <a:lnTo>
                    <a:pt x="2182" y="1414"/>
                  </a:lnTo>
                  <a:lnTo>
                    <a:pt x="2121" y="1567"/>
                  </a:lnTo>
                  <a:lnTo>
                    <a:pt x="1998" y="1690"/>
                  </a:lnTo>
                  <a:lnTo>
                    <a:pt x="2059" y="1752"/>
                  </a:lnTo>
                  <a:lnTo>
                    <a:pt x="1875" y="1905"/>
                  </a:lnTo>
                  <a:lnTo>
                    <a:pt x="1844" y="1844"/>
                  </a:lnTo>
                  <a:lnTo>
                    <a:pt x="1691" y="1967"/>
                  </a:lnTo>
                  <a:lnTo>
                    <a:pt x="1537" y="2028"/>
                  </a:lnTo>
                  <a:lnTo>
                    <a:pt x="1383" y="2090"/>
                  </a:lnTo>
                  <a:lnTo>
                    <a:pt x="1230" y="2151"/>
                  </a:lnTo>
                  <a:lnTo>
                    <a:pt x="1230" y="2182"/>
                  </a:lnTo>
                  <a:lnTo>
                    <a:pt x="984" y="2182"/>
                  </a:lnTo>
                  <a:lnTo>
                    <a:pt x="984" y="2151"/>
                  </a:lnTo>
                  <a:lnTo>
                    <a:pt x="707" y="2120"/>
                  </a:lnTo>
                  <a:lnTo>
                    <a:pt x="431" y="2059"/>
                  </a:lnTo>
                  <a:lnTo>
                    <a:pt x="216" y="1905"/>
                  </a:lnTo>
                  <a:lnTo>
                    <a:pt x="1" y="1752"/>
                  </a:lnTo>
                  <a:lnTo>
                    <a:pt x="216" y="1967"/>
                  </a:lnTo>
                  <a:lnTo>
                    <a:pt x="462" y="2151"/>
                  </a:lnTo>
                  <a:lnTo>
                    <a:pt x="615" y="2212"/>
                  </a:lnTo>
                  <a:lnTo>
                    <a:pt x="769" y="2274"/>
                  </a:lnTo>
                  <a:lnTo>
                    <a:pt x="923" y="2305"/>
                  </a:lnTo>
                  <a:lnTo>
                    <a:pt x="1107" y="2305"/>
                  </a:lnTo>
                  <a:lnTo>
                    <a:pt x="1383" y="2274"/>
                  </a:lnTo>
                  <a:lnTo>
                    <a:pt x="1629" y="2212"/>
                  </a:lnTo>
                  <a:lnTo>
                    <a:pt x="1844" y="2059"/>
                  </a:lnTo>
                  <a:lnTo>
                    <a:pt x="2059" y="1905"/>
                  </a:lnTo>
                  <a:lnTo>
                    <a:pt x="2213" y="1721"/>
                  </a:lnTo>
                  <a:lnTo>
                    <a:pt x="2336" y="1475"/>
                  </a:lnTo>
                  <a:lnTo>
                    <a:pt x="2428" y="1229"/>
                  </a:lnTo>
                  <a:lnTo>
                    <a:pt x="2459" y="953"/>
                  </a:lnTo>
                  <a:lnTo>
                    <a:pt x="2428" y="676"/>
                  </a:lnTo>
                  <a:lnTo>
                    <a:pt x="2367" y="430"/>
                  </a:lnTo>
                  <a:lnTo>
                    <a:pt x="2244" y="215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515C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8" name="Google Shape;2255;p47">
              <a:extLst>
                <a:ext uri="{FF2B5EF4-FFF2-40B4-BE49-F238E27FC236}">
                  <a16:creationId xmlns:a16="http://schemas.microsoft.com/office/drawing/2014/main" id="{4F3D85C1-894E-1C0B-19CD-E55C16C8809B}"/>
                </a:ext>
              </a:extLst>
            </p:cNvPr>
            <p:cNvSpPr/>
            <p:nvPr/>
          </p:nvSpPr>
          <p:spPr>
            <a:xfrm>
              <a:off x="4716956" y="3505862"/>
              <a:ext cx="258011" cy="141964"/>
            </a:xfrm>
            <a:custGeom>
              <a:avLst/>
              <a:gdLst/>
              <a:ahLst/>
              <a:cxnLst/>
              <a:rect l="l" t="t" r="r" b="b"/>
              <a:pathLst>
                <a:path w="2459" h="1353" fill="none" extrusionOk="0">
                  <a:moveTo>
                    <a:pt x="2459" y="1"/>
                  </a:moveTo>
                  <a:lnTo>
                    <a:pt x="2336" y="1"/>
                  </a:lnTo>
                  <a:lnTo>
                    <a:pt x="2336" y="124"/>
                  </a:lnTo>
                  <a:lnTo>
                    <a:pt x="2305" y="124"/>
                  </a:lnTo>
                  <a:lnTo>
                    <a:pt x="2305" y="124"/>
                  </a:lnTo>
                  <a:lnTo>
                    <a:pt x="2274" y="277"/>
                  </a:lnTo>
                  <a:lnTo>
                    <a:pt x="2182" y="462"/>
                  </a:lnTo>
                  <a:lnTo>
                    <a:pt x="2121" y="615"/>
                  </a:lnTo>
                  <a:lnTo>
                    <a:pt x="1998" y="738"/>
                  </a:lnTo>
                  <a:lnTo>
                    <a:pt x="2059" y="800"/>
                  </a:lnTo>
                  <a:lnTo>
                    <a:pt x="1875" y="953"/>
                  </a:lnTo>
                  <a:lnTo>
                    <a:pt x="1844" y="892"/>
                  </a:lnTo>
                  <a:lnTo>
                    <a:pt x="1844" y="892"/>
                  </a:lnTo>
                  <a:lnTo>
                    <a:pt x="1691" y="1015"/>
                  </a:lnTo>
                  <a:lnTo>
                    <a:pt x="1537" y="1076"/>
                  </a:lnTo>
                  <a:lnTo>
                    <a:pt x="1383" y="1138"/>
                  </a:lnTo>
                  <a:lnTo>
                    <a:pt x="1230" y="1199"/>
                  </a:lnTo>
                  <a:lnTo>
                    <a:pt x="1230" y="1230"/>
                  </a:lnTo>
                  <a:lnTo>
                    <a:pt x="984" y="1230"/>
                  </a:lnTo>
                  <a:lnTo>
                    <a:pt x="984" y="1199"/>
                  </a:lnTo>
                  <a:lnTo>
                    <a:pt x="984" y="1199"/>
                  </a:lnTo>
                  <a:lnTo>
                    <a:pt x="984" y="1199"/>
                  </a:lnTo>
                  <a:lnTo>
                    <a:pt x="984" y="1199"/>
                  </a:lnTo>
                  <a:lnTo>
                    <a:pt x="707" y="1168"/>
                  </a:lnTo>
                  <a:lnTo>
                    <a:pt x="431" y="1107"/>
                  </a:lnTo>
                  <a:lnTo>
                    <a:pt x="216" y="953"/>
                  </a:lnTo>
                  <a:lnTo>
                    <a:pt x="1" y="800"/>
                  </a:lnTo>
                  <a:lnTo>
                    <a:pt x="1" y="800"/>
                  </a:lnTo>
                  <a:lnTo>
                    <a:pt x="216" y="1015"/>
                  </a:lnTo>
                  <a:lnTo>
                    <a:pt x="462" y="1199"/>
                  </a:lnTo>
                  <a:lnTo>
                    <a:pt x="615" y="1260"/>
                  </a:lnTo>
                  <a:lnTo>
                    <a:pt x="769" y="1322"/>
                  </a:lnTo>
                  <a:lnTo>
                    <a:pt x="923" y="1353"/>
                  </a:lnTo>
                  <a:lnTo>
                    <a:pt x="1107" y="1353"/>
                  </a:lnTo>
                  <a:lnTo>
                    <a:pt x="1107" y="1353"/>
                  </a:lnTo>
                  <a:lnTo>
                    <a:pt x="1383" y="1322"/>
                  </a:lnTo>
                  <a:lnTo>
                    <a:pt x="1629" y="1260"/>
                  </a:lnTo>
                  <a:lnTo>
                    <a:pt x="1844" y="1107"/>
                  </a:lnTo>
                  <a:lnTo>
                    <a:pt x="2059" y="953"/>
                  </a:lnTo>
                  <a:lnTo>
                    <a:pt x="2213" y="769"/>
                  </a:lnTo>
                  <a:lnTo>
                    <a:pt x="2336" y="523"/>
                  </a:lnTo>
                  <a:lnTo>
                    <a:pt x="2428" y="277"/>
                  </a:lnTo>
                  <a:lnTo>
                    <a:pt x="24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9" name="Google Shape;2256;p47">
              <a:extLst>
                <a:ext uri="{FF2B5EF4-FFF2-40B4-BE49-F238E27FC236}">
                  <a16:creationId xmlns:a16="http://schemas.microsoft.com/office/drawing/2014/main" id="{FE2940ED-65C4-BE40-29B0-0D64548CDC00}"/>
                </a:ext>
              </a:extLst>
            </p:cNvPr>
            <p:cNvSpPr/>
            <p:nvPr/>
          </p:nvSpPr>
          <p:spPr>
            <a:xfrm>
              <a:off x="4932998" y="3405974"/>
              <a:ext cx="41970" cy="99994"/>
            </a:xfrm>
            <a:custGeom>
              <a:avLst/>
              <a:gdLst/>
              <a:ahLst/>
              <a:cxnLst/>
              <a:rect l="l" t="t" r="r" b="b"/>
              <a:pathLst>
                <a:path w="400" h="95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3" y="185"/>
                  </a:lnTo>
                  <a:lnTo>
                    <a:pt x="215" y="369"/>
                  </a:lnTo>
                  <a:lnTo>
                    <a:pt x="246" y="584"/>
                  </a:lnTo>
                  <a:lnTo>
                    <a:pt x="277" y="799"/>
                  </a:lnTo>
                  <a:lnTo>
                    <a:pt x="277" y="799"/>
                  </a:lnTo>
                  <a:lnTo>
                    <a:pt x="277" y="830"/>
                  </a:lnTo>
                  <a:lnTo>
                    <a:pt x="277" y="830"/>
                  </a:lnTo>
                  <a:lnTo>
                    <a:pt x="277" y="953"/>
                  </a:lnTo>
                  <a:lnTo>
                    <a:pt x="400" y="953"/>
                  </a:lnTo>
                  <a:lnTo>
                    <a:pt x="400" y="953"/>
                  </a:lnTo>
                  <a:lnTo>
                    <a:pt x="400" y="953"/>
                  </a:lnTo>
                  <a:lnTo>
                    <a:pt x="400" y="953"/>
                  </a:lnTo>
                  <a:lnTo>
                    <a:pt x="369" y="676"/>
                  </a:lnTo>
                  <a:lnTo>
                    <a:pt x="308" y="430"/>
                  </a:lnTo>
                  <a:lnTo>
                    <a:pt x="185" y="2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0" name="Google Shape;2257;p47">
              <a:extLst>
                <a:ext uri="{FF2B5EF4-FFF2-40B4-BE49-F238E27FC236}">
                  <a16:creationId xmlns:a16="http://schemas.microsoft.com/office/drawing/2014/main" id="{D3CF59A2-97F6-7F14-9269-1BFDF3E28E79}"/>
                </a:ext>
              </a:extLst>
            </p:cNvPr>
            <p:cNvSpPr/>
            <p:nvPr/>
          </p:nvSpPr>
          <p:spPr>
            <a:xfrm>
              <a:off x="4820098" y="3631667"/>
              <a:ext cx="25916" cy="3253"/>
            </a:xfrm>
            <a:custGeom>
              <a:avLst/>
              <a:gdLst/>
              <a:ahLst/>
              <a:cxnLst/>
              <a:rect l="l" t="t" r="r" b="b"/>
              <a:pathLst>
                <a:path w="247" h="31" extrusionOk="0">
                  <a:moveTo>
                    <a:pt x="1" y="0"/>
                  </a:moveTo>
                  <a:lnTo>
                    <a:pt x="1" y="31"/>
                  </a:lnTo>
                  <a:lnTo>
                    <a:pt x="247" y="31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515C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1" name="Google Shape;2258;p47">
              <a:extLst>
                <a:ext uri="{FF2B5EF4-FFF2-40B4-BE49-F238E27FC236}">
                  <a16:creationId xmlns:a16="http://schemas.microsoft.com/office/drawing/2014/main" id="{9755A65D-F01A-0CCE-69CB-F94694B7A2DF}"/>
                </a:ext>
              </a:extLst>
            </p:cNvPr>
            <p:cNvSpPr/>
            <p:nvPr/>
          </p:nvSpPr>
          <p:spPr>
            <a:xfrm>
              <a:off x="4820098" y="3631667"/>
              <a:ext cx="25916" cy="3253"/>
            </a:xfrm>
            <a:custGeom>
              <a:avLst/>
              <a:gdLst/>
              <a:ahLst/>
              <a:cxnLst/>
              <a:rect l="l" t="t" r="r" b="b"/>
              <a:pathLst>
                <a:path w="247" h="31" fill="none" extrusionOk="0">
                  <a:moveTo>
                    <a:pt x="247" y="0"/>
                  </a:moveTo>
                  <a:lnTo>
                    <a:pt x="247" y="0"/>
                  </a:lnTo>
                  <a:lnTo>
                    <a:pt x="1" y="0"/>
                  </a:lnTo>
                  <a:lnTo>
                    <a:pt x="1" y="31"/>
                  </a:lnTo>
                  <a:lnTo>
                    <a:pt x="247" y="31"/>
                  </a:lnTo>
                  <a:lnTo>
                    <a:pt x="2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2" name="Google Shape;2259;p47">
              <a:extLst>
                <a:ext uri="{FF2B5EF4-FFF2-40B4-BE49-F238E27FC236}">
                  <a16:creationId xmlns:a16="http://schemas.microsoft.com/office/drawing/2014/main" id="{B53ADCB6-A788-9185-F9AE-81E874A1FD25}"/>
                </a:ext>
              </a:extLst>
            </p:cNvPr>
            <p:cNvSpPr/>
            <p:nvPr/>
          </p:nvSpPr>
          <p:spPr>
            <a:xfrm>
              <a:off x="4958810" y="3492957"/>
              <a:ext cx="3253" cy="25916"/>
            </a:xfrm>
            <a:custGeom>
              <a:avLst/>
              <a:gdLst/>
              <a:ahLst/>
              <a:cxnLst/>
              <a:rect l="l" t="t" r="r" b="b"/>
              <a:pathLst>
                <a:path w="31" h="247" extrusionOk="0">
                  <a:moveTo>
                    <a:pt x="31" y="1"/>
                  </a:moveTo>
                  <a:lnTo>
                    <a:pt x="0" y="247"/>
                  </a:lnTo>
                  <a:lnTo>
                    <a:pt x="31" y="247"/>
                  </a:lnTo>
                  <a:lnTo>
                    <a:pt x="31" y="1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515C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3" name="Google Shape;2260;p47">
              <a:extLst>
                <a:ext uri="{FF2B5EF4-FFF2-40B4-BE49-F238E27FC236}">
                  <a16:creationId xmlns:a16="http://schemas.microsoft.com/office/drawing/2014/main" id="{B1F379C6-0E47-7CE9-9CE5-0BF61915720C}"/>
                </a:ext>
              </a:extLst>
            </p:cNvPr>
            <p:cNvSpPr/>
            <p:nvPr/>
          </p:nvSpPr>
          <p:spPr>
            <a:xfrm>
              <a:off x="4958810" y="3492957"/>
              <a:ext cx="3253" cy="25916"/>
            </a:xfrm>
            <a:custGeom>
              <a:avLst/>
              <a:gdLst/>
              <a:ahLst/>
              <a:cxnLst/>
              <a:rect l="l" t="t" r="r" b="b"/>
              <a:pathLst>
                <a:path w="31" h="247" fill="none" extrusionOk="0">
                  <a:moveTo>
                    <a:pt x="31" y="1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0" y="247"/>
                  </a:lnTo>
                  <a:lnTo>
                    <a:pt x="31" y="247"/>
                  </a:lnTo>
                  <a:lnTo>
                    <a:pt x="31" y="124"/>
                  </a:lnTo>
                  <a:lnTo>
                    <a:pt x="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4" name="Google Shape;2261;p47">
              <a:extLst>
                <a:ext uri="{FF2B5EF4-FFF2-40B4-BE49-F238E27FC236}">
                  <a16:creationId xmlns:a16="http://schemas.microsoft.com/office/drawing/2014/main" id="{9113413E-19A6-4190-5FA3-D9C153369C9C}"/>
                </a:ext>
              </a:extLst>
            </p:cNvPr>
            <p:cNvSpPr/>
            <p:nvPr/>
          </p:nvSpPr>
          <p:spPr>
            <a:xfrm>
              <a:off x="4910439" y="3583297"/>
              <a:ext cx="22664" cy="22664"/>
            </a:xfrm>
            <a:custGeom>
              <a:avLst/>
              <a:gdLst/>
              <a:ahLst/>
              <a:cxnLst/>
              <a:rect l="l" t="t" r="r" b="b"/>
              <a:pathLst>
                <a:path w="216" h="216" extrusionOk="0">
                  <a:moveTo>
                    <a:pt x="154" y="0"/>
                  </a:moveTo>
                  <a:lnTo>
                    <a:pt x="0" y="154"/>
                  </a:lnTo>
                  <a:lnTo>
                    <a:pt x="31" y="215"/>
                  </a:lnTo>
                  <a:lnTo>
                    <a:pt x="215" y="6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515C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5" name="Google Shape;2262;p47">
              <a:extLst>
                <a:ext uri="{FF2B5EF4-FFF2-40B4-BE49-F238E27FC236}">
                  <a16:creationId xmlns:a16="http://schemas.microsoft.com/office/drawing/2014/main" id="{169A5ADB-18B5-87F0-5BF0-073F8E659D8A}"/>
                </a:ext>
              </a:extLst>
            </p:cNvPr>
            <p:cNvSpPr/>
            <p:nvPr/>
          </p:nvSpPr>
          <p:spPr>
            <a:xfrm>
              <a:off x="4910439" y="3583297"/>
              <a:ext cx="22664" cy="22664"/>
            </a:xfrm>
            <a:custGeom>
              <a:avLst/>
              <a:gdLst/>
              <a:ahLst/>
              <a:cxnLst/>
              <a:rect l="l" t="t" r="r" b="b"/>
              <a:pathLst>
                <a:path w="216" h="216" fill="none" extrusionOk="0">
                  <a:moveTo>
                    <a:pt x="154" y="0"/>
                  </a:moveTo>
                  <a:lnTo>
                    <a:pt x="154" y="0"/>
                  </a:lnTo>
                  <a:lnTo>
                    <a:pt x="0" y="154"/>
                  </a:lnTo>
                  <a:lnTo>
                    <a:pt x="31" y="215"/>
                  </a:lnTo>
                  <a:lnTo>
                    <a:pt x="215" y="6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6" name="Google Shape;2263;p47">
              <a:extLst>
                <a:ext uri="{FF2B5EF4-FFF2-40B4-BE49-F238E27FC236}">
                  <a16:creationId xmlns:a16="http://schemas.microsoft.com/office/drawing/2014/main" id="{77125C52-6F58-D98C-7C3E-07BF1C8B3C5D}"/>
                </a:ext>
              </a:extLst>
            </p:cNvPr>
            <p:cNvSpPr/>
            <p:nvPr/>
          </p:nvSpPr>
          <p:spPr>
            <a:xfrm>
              <a:off x="4620214" y="3351098"/>
              <a:ext cx="90445" cy="183934"/>
            </a:xfrm>
            <a:custGeom>
              <a:avLst/>
              <a:gdLst/>
              <a:ahLst/>
              <a:cxnLst/>
              <a:rect l="l" t="t" r="r" b="b"/>
              <a:pathLst>
                <a:path w="862" h="1753" extrusionOk="0">
                  <a:moveTo>
                    <a:pt x="861" y="1"/>
                  </a:moveTo>
                  <a:lnTo>
                    <a:pt x="523" y="247"/>
                  </a:lnTo>
                  <a:lnTo>
                    <a:pt x="247" y="523"/>
                  </a:lnTo>
                  <a:lnTo>
                    <a:pt x="216" y="554"/>
                  </a:lnTo>
                  <a:lnTo>
                    <a:pt x="93" y="861"/>
                  </a:lnTo>
                  <a:lnTo>
                    <a:pt x="62" y="984"/>
                  </a:lnTo>
                  <a:lnTo>
                    <a:pt x="32" y="1138"/>
                  </a:lnTo>
                  <a:lnTo>
                    <a:pt x="1" y="1445"/>
                  </a:lnTo>
                  <a:lnTo>
                    <a:pt x="32" y="1752"/>
                  </a:lnTo>
                  <a:lnTo>
                    <a:pt x="93" y="1445"/>
                  </a:lnTo>
                  <a:lnTo>
                    <a:pt x="155" y="1168"/>
                  </a:lnTo>
                  <a:lnTo>
                    <a:pt x="216" y="892"/>
                  </a:lnTo>
                  <a:lnTo>
                    <a:pt x="339" y="646"/>
                  </a:lnTo>
                  <a:lnTo>
                    <a:pt x="585" y="308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" name="Google Shape;2264;p47">
              <a:extLst>
                <a:ext uri="{FF2B5EF4-FFF2-40B4-BE49-F238E27FC236}">
                  <a16:creationId xmlns:a16="http://schemas.microsoft.com/office/drawing/2014/main" id="{F83E47B9-6376-319F-8946-C5FD431F3A65}"/>
                </a:ext>
              </a:extLst>
            </p:cNvPr>
            <p:cNvSpPr/>
            <p:nvPr/>
          </p:nvSpPr>
          <p:spPr>
            <a:xfrm>
              <a:off x="4620214" y="3351098"/>
              <a:ext cx="90445" cy="183934"/>
            </a:xfrm>
            <a:custGeom>
              <a:avLst/>
              <a:gdLst/>
              <a:ahLst/>
              <a:cxnLst/>
              <a:rect l="l" t="t" r="r" b="b"/>
              <a:pathLst>
                <a:path w="862" h="1753" fill="none" extrusionOk="0">
                  <a:moveTo>
                    <a:pt x="861" y="1"/>
                  </a:moveTo>
                  <a:lnTo>
                    <a:pt x="861" y="1"/>
                  </a:lnTo>
                  <a:lnTo>
                    <a:pt x="523" y="247"/>
                  </a:lnTo>
                  <a:lnTo>
                    <a:pt x="247" y="523"/>
                  </a:lnTo>
                  <a:lnTo>
                    <a:pt x="247" y="523"/>
                  </a:lnTo>
                  <a:lnTo>
                    <a:pt x="216" y="554"/>
                  </a:lnTo>
                  <a:lnTo>
                    <a:pt x="216" y="554"/>
                  </a:lnTo>
                  <a:lnTo>
                    <a:pt x="93" y="861"/>
                  </a:lnTo>
                  <a:lnTo>
                    <a:pt x="93" y="861"/>
                  </a:lnTo>
                  <a:lnTo>
                    <a:pt x="62" y="984"/>
                  </a:lnTo>
                  <a:lnTo>
                    <a:pt x="32" y="1138"/>
                  </a:lnTo>
                  <a:lnTo>
                    <a:pt x="32" y="1138"/>
                  </a:lnTo>
                  <a:lnTo>
                    <a:pt x="1" y="1445"/>
                  </a:lnTo>
                  <a:lnTo>
                    <a:pt x="32" y="1752"/>
                  </a:lnTo>
                  <a:lnTo>
                    <a:pt x="32" y="1752"/>
                  </a:lnTo>
                  <a:lnTo>
                    <a:pt x="93" y="1445"/>
                  </a:lnTo>
                  <a:lnTo>
                    <a:pt x="155" y="1168"/>
                  </a:lnTo>
                  <a:lnTo>
                    <a:pt x="155" y="1168"/>
                  </a:lnTo>
                  <a:lnTo>
                    <a:pt x="216" y="892"/>
                  </a:lnTo>
                  <a:lnTo>
                    <a:pt x="339" y="646"/>
                  </a:lnTo>
                  <a:lnTo>
                    <a:pt x="339" y="646"/>
                  </a:lnTo>
                  <a:lnTo>
                    <a:pt x="585" y="308"/>
                  </a:lnTo>
                  <a:lnTo>
                    <a:pt x="8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" name="Google Shape;2265;p47">
              <a:extLst>
                <a:ext uri="{FF2B5EF4-FFF2-40B4-BE49-F238E27FC236}">
                  <a16:creationId xmlns:a16="http://schemas.microsoft.com/office/drawing/2014/main" id="{3793F000-E594-407F-8697-EDBCFE58EF9C}"/>
                </a:ext>
              </a:extLst>
            </p:cNvPr>
            <p:cNvSpPr/>
            <p:nvPr/>
          </p:nvSpPr>
          <p:spPr>
            <a:xfrm>
              <a:off x="3179162" y="2574129"/>
              <a:ext cx="1931250" cy="1067297"/>
            </a:xfrm>
            <a:custGeom>
              <a:avLst/>
              <a:gdLst/>
              <a:ahLst/>
              <a:cxnLst/>
              <a:rect l="l" t="t" r="r" b="b"/>
              <a:pathLst>
                <a:path w="18406" h="10172" extrusionOk="0">
                  <a:moveTo>
                    <a:pt x="10048" y="1"/>
                  </a:moveTo>
                  <a:lnTo>
                    <a:pt x="9095" y="62"/>
                  </a:lnTo>
                  <a:lnTo>
                    <a:pt x="8297" y="124"/>
                  </a:lnTo>
                  <a:lnTo>
                    <a:pt x="7651" y="247"/>
                  </a:lnTo>
                  <a:lnTo>
                    <a:pt x="7129" y="339"/>
                  </a:lnTo>
                  <a:lnTo>
                    <a:pt x="6791" y="462"/>
                  </a:lnTo>
                  <a:lnTo>
                    <a:pt x="6514" y="554"/>
                  </a:lnTo>
                  <a:lnTo>
                    <a:pt x="4456" y="1937"/>
                  </a:lnTo>
                  <a:lnTo>
                    <a:pt x="2735" y="3074"/>
                  </a:lnTo>
                  <a:lnTo>
                    <a:pt x="1998" y="3627"/>
                  </a:lnTo>
                  <a:lnTo>
                    <a:pt x="1383" y="4057"/>
                  </a:lnTo>
                  <a:lnTo>
                    <a:pt x="953" y="4456"/>
                  </a:lnTo>
                  <a:lnTo>
                    <a:pt x="615" y="4794"/>
                  </a:lnTo>
                  <a:lnTo>
                    <a:pt x="369" y="5132"/>
                  </a:lnTo>
                  <a:lnTo>
                    <a:pt x="216" y="5439"/>
                  </a:lnTo>
                  <a:lnTo>
                    <a:pt x="93" y="5716"/>
                  </a:lnTo>
                  <a:lnTo>
                    <a:pt x="31" y="5900"/>
                  </a:lnTo>
                  <a:lnTo>
                    <a:pt x="1" y="6054"/>
                  </a:lnTo>
                  <a:lnTo>
                    <a:pt x="1" y="7191"/>
                  </a:lnTo>
                  <a:lnTo>
                    <a:pt x="1" y="8082"/>
                  </a:lnTo>
                  <a:lnTo>
                    <a:pt x="62" y="8758"/>
                  </a:lnTo>
                  <a:lnTo>
                    <a:pt x="123" y="9219"/>
                  </a:lnTo>
                  <a:lnTo>
                    <a:pt x="154" y="9557"/>
                  </a:lnTo>
                  <a:lnTo>
                    <a:pt x="216" y="9741"/>
                  </a:lnTo>
                  <a:lnTo>
                    <a:pt x="277" y="9864"/>
                  </a:lnTo>
                  <a:lnTo>
                    <a:pt x="277" y="9618"/>
                  </a:lnTo>
                  <a:lnTo>
                    <a:pt x="308" y="9342"/>
                  </a:lnTo>
                  <a:lnTo>
                    <a:pt x="369" y="9065"/>
                  </a:lnTo>
                  <a:lnTo>
                    <a:pt x="461" y="8789"/>
                  </a:lnTo>
                  <a:lnTo>
                    <a:pt x="554" y="8512"/>
                  </a:lnTo>
                  <a:lnTo>
                    <a:pt x="707" y="8266"/>
                  </a:lnTo>
                  <a:lnTo>
                    <a:pt x="892" y="8020"/>
                  </a:lnTo>
                  <a:lnTo>
                    <a:pt x="1076" y="7775"/>
                  </a:lnTo>
                  <a:lnTo>
                    <a:pt x="1291" y="7559"/>
                  </a:lnTo>
                  <a:lnTo>
                    <a:pt x="1537" y="7375"/>
                  </a:lnTo>
                  <a:lnTo>
                    <a:pt x="1813" y="7222"/>
                  </a:lnTo>
                  <a:lnTo>
                    <a:pt x="2090" y="7129"/>
                  </a:lnTo>
                  <a:lnTo>
                    <a:pt x="2397" y="7068"/>
                  </a:lnTo>
                  <a:lnTo>
                    <a:pt x="2704" y="7037"/>
                  </a:lnTo>
                  <a:lnTo>
                    <a:pt x="3073" y="7099"/>
                  </a:lnTo>
                  <a:lnTo>
                    <a:pt x="3411" y="7191"/>
                  </a:lnTo>
                  <a:lnTo>
                    <a:pt x="3780" y="7344"/>
                  </a:lnTo>
                  <a:lnTo>
                    <a:pt x="4056" y="7529"/>
                  </a:lnTo>
                  <a:lnTo>
                    <a:pt x="4333" y="7744"/>
                  </a:lnTo>
                  <a:lnTo>
                    <a:pt x="4548" y="7959"/>
                  </a:lnTo>
                  <a:lnTo>
                    <a:pt x="4732" y="8205"/>
                  </a:lnTo>
                  <a:lnTo>
                    <a:pt x="4855" y="8451"/>
                  </a:lnTo>
                  <a:lnTo>
                    <a:pt x="4978" y="8696"/>
                  </a:lnTo>
                  <a:lnTo>
                    <a:pt x="5070" y="8942"/>
                  </a:lnTo>
                  <a:lnTo>
                    <a:pt x="5193" y="9403"/>
                  </a:lnTo>
                  <a:lnTo>
                    <a:pt x="5224" y="9802"/>
                  </a:lnTo>
                  <a:lnTo>
                    <a:pt x="5224" y="10171"/>
                  </a:lnTo>
                  <a:lnTo>
                    <a:pt x="13305" y="9925"/>
                  </a:lnTo>
                  <a:lnTo>
                    <a:pt x="13305" y="9649"/>
                  </a:lnTo>
                  <a:lnTo>
                    <a:pt x="13336" y="9342"/>
                  </a:lnTo>
                  <a:lnTo>
                    <a:pt x="13428" y="8942"/>
                  </a:lnTo>
                  <a:lnTo>
                    <a:pt x="13581" y="8543"/>
                  </a:lnTo>
                  <a:lnTo>
                    <a:pt x="13704" y="8328"/>
                  </a:lnTo>
                  <a:lnTo>
                    <a:pt x="13858" y="8113"/>
                  </a:lnTo>
                  <a:lnTo>
                    <a:pt x="14012" y="7897"/>
                  </a:lnTo>
                  <a:lnTo>
                    <a:pt x="14227" y="7682"/>
                  </a:lnTo>
                  <a:lnTo>
                    <a:pt x="14472" y="7498"/>
                  </a:lnTo>
                  <a:lnTo>
                    <a:pt x="14718" y="7314"/>
                  </a:lnTo>
                  <a:lnTo>
                    <a:pt x="15025" y="7160"/>
                  </a:lnTo>
                  <a:lnTo>
                    <a:pt x="15302" y="7037"/>
                  </a:lnTo>
                  <a:lnTo>
                    <a:pt x="15548" y="6976"/>
                  </a:lnTo>
                  <a:lnTo>
                    <a:pt x="15824" y="6945"/>
                  </a:lnTo>
                  <a:lnTo>
                    <a:pt x="16039" y="6914"/>
                  </a:lnTo>
                  <a:lnTo>
                    <a:pt x="16254" y="6945"/>
                  </a:lnTo>
                  <a:lnTo>
                    <a:pt x="16470" y="6976"/>
                  </a:lnTo>
                  <a:lnTo>
                    <a:pt x="16654" y="7037"/>
                  </a:lnTo>
                  <a:lnTo>
                    <a:pt x="16992" y="7160"/>
                  </a:lnTo>
                  <a:lnTo>
                    <a:pt x="17207" y="7314"/>
                  </a:lnTo>
                  <a:lnTo>
                    <a:pt x="17422" y="7467"/>
                  </a:lnTo>
                  <a:lnTo>
                    <a:pt x="17637" y="7682"/>
                  </a:lnTo>
                  <a:lnTo>
                    <a:pt x="17791" y="7867"/>
                  </a:lnTo>
                  <a:lnTo>
                    <a:pt x="17944" y="8082"/>
                  </a:lnTo>
                  <a:lnTo>
                    <a:pt x="18037" y="8266"/>
                  </a:lnTo>
                  <a:lnTo>
                    <a:pt x="18098" y="8420"/>
                  </a:lnTo>
                  <a:lnTo>
                    <a:pt x="18159" y="8573"/>
                  </a:lnTo>
                  <a:lnTo>
                    <a:pt x="18221" y="8850"/>
                  </a:lnTo>
                  <a:lnTo>
                    <a:pt x="18221" y="9065"/>
                  </a:lnTo>
                  <a:lnTo>
                    <a:pt x="18221" y="9188"/>
                  </a:lnTo>
                  <a:lnTo>
                    <a:pt x="18221" y="9249"/>
                  </a:lnTo>
                  <a:lnTo>
                    <a:pt x="18313" y="9188"/>
                  </a:lnTo>
                  <a:lnTo>
                    <a:pt x="18344" y="9127"/>
                  </a:lnTo>
                  <a:lnTo>
                    <a:pt x="18375" y="9034"/>
                  </a:lnTo>
                  <a:lnTo>
                    <a:pt x="18405" y="8789"/>
                  </a:lnTo>
                  <a:lnTo>
                    <a:pt x="18405" y="8512"/>
                  </a:lnTo>
                  <a:lnTo>
                    <a:pt x="18375" y="8174"/>
                  </a:lnTo>
                  <a:lnTo>
                    <a:pt x="18282" y="7836"/>
                  </a:lnTo>
                  <a:lnTo>
                    <a:pt x="18190" y="7498"/>
                  </a:lnTo>
                  <a:lnTo>
                    <a:pt x="18098" y="7222"/>
                  </a:lnTo>
                  <a:lnTo>
                    <a:pt x="17975" y="7006"/>
                  </a:lnTo>
                  <a:lnTo>
                    <a:pt x="17852" y="6822"/>
                  </a:lnTo>
                  <a:lnTo>
                    <a:pt x="17760" y="6638"/>
                  </a:lnTo>
                  <a:lnTo>
                    <a:pt x="17637" y="6300"/>
                  </a:lnTo>
                  <a:lnTo>
                    <a:pt x="17576" y="6054"/>
                  </a:lnTo>
                  <a:lnTo>
                    <a:pt x="17545" y="5962"/>
                  </a:lnTo>
                  <a:lnTo>
                    <a:pt x="17606" y="5532"/>
                  </a:lnTo>
                  <a:lnTo>
                    <a:pt x="17637" y="5132"/>
                  </a:lnTo>
                  <a:lnTo>
                    <a:pt x="17606" y="4733"/>
                  </a:lnTo>
                  <a:lnTo>
                    <a:pt x="17545" y="4303"/>
                  </a:lnTo>
                  <a:lnTo>
                    <a:pt x="17484" y="3934"/>
                  </a:lnTo>
                  <a:lnTo>
                    <a:pt x="17361" y="3534"/>
                  </a:lnTo>
                  <a:lnTo>
                    <a:pt x="17268" y="3166"/>
                  </a:lnTo>
                  <a:lnTo>
                    <a:pt x="17115" y="2828"/>
                  </a:lnTo>
                  <a:lnTo>
                    <a:pt x="16838" y="2213"/>
                  </a:lnTo>
                  <a:lnTo>
                    <a:pt x="16592" y="1691"/>
                  </a:lnTo>
                  <a:lnTo>
                    <a:pt x="16377" y="1322"/>
                  </a:lnTo>
                  <a:lnTo>
                    <a:pt x="16254" y="1138"/>
                  </a:lnTo>
                  <a:lnTo>
                    <a:pt x="16193" y="1046"/>
                  </a:lnTo>
                  <a:lnTo>
                    <a:pt x="16193" y="953"/>
                  </a:lnTo>
                  <a:lnTo>
                    <a:pt x="16193" y="892"/>
                  </a:lnTo>
                  <a:lnTo>
                    <a:pt x="16224" y="831"/>
                  </a:lnTo>
                  <a:lnTo>
                    <a:pt x="16316" y="708"/>
                  </a:lnTo>
                  <a:lnTo>
                    <a:pt x="16347" y="646"/>
                  </a:lnTo>
                  <a:lnTo>
                    <a:pt x="16347" y="615"/>
                  </a:lnTo>
                  <a:lnTo>
                    <a:pt x="16316" y="585"/>
                  </a:lnTo>
                  <a:lnTo>
                    <a:pt x="16254" y="554"/>
                  </a:lnTo>
                  <a:lnTo>
                    <a:pt x="15978" y="493"/>
                  </a:lnTo>
                  <a:lnTo>
                    <a:pt x="15517" y="400"/>
                  </a:lnTo>
                  <a:lnTo>
                    <a:pt x="14903" y="308"/>
                  </a:lnTo>
                  <a:lnTo>
                    <a:pt x="13274" y="155"/>
                  </a:lnTo>
                  <a:lnTo>
                    <a:pt x="12260" y="93"/>
                  </a:lnTo>
                  <a:lnTo>
                    <a:pt x="11123" y="32"/>
                  </a:lnTo>
                  <a:lnTo>
                    <a:pt x="10048" y="1"/>
                  </a:lnTo>
                  <a:close/>
                </a:path>
              </a:pathLst>
            </a:custGeom>
            <a:solidFill>
              <a:srgbClr val="101E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" name="Google Shape;2266;p47">
              <a:extLst>
                <a:ext uri="{FF2B5EF4-FFF2-40B4-BE49-F238E27FC236}">
                  <a16:creationId xmlns:a16="http://schemas.microsoft.com/office/drawing/2014/main" id="{9F69FE6C-9B27-1162-8F97-1C40822A493F}"/>
                </a:ext>
              </a:extLst>
            </p:cNvPr>
            <p:cNvSpPr/>
            <p:nvPr/>
          </p:nvSpPr>
          <p:spPr>
            <a:xfrm>
              <a:off x="3179162" y="2574129"/>
              <a:ext cx="1931250" cy="1067297"/>
            </a:xfrm>
            <a:custGeom>
              <a:avLst/>
              <a:gdLst/>
              <a:ahLst/>
              <a:cxnLst/>
              <a:rect l="l" t="t" r="r" b="b"/>
              <a:pathLst>
                <a:path w="18406" h="10172" fill="none" extrusionOk="0">
                  <a:moveTo>
                    <a:pt x="1" y="6054"/>
                  </a:moveTo>
                  <a:lnTo>
                    <a:pt x="1" y="6054"/>
                  </a:lnTo>
                  <a:lnTo>
                    <a:pt x="31" y="5900"/>
                  </a:lnTo>
                  <a:lnTo>
                    <a:pt x="93" y="5716"/>
                  </a:lnTo>
                  <a:lnTo>
                    <a:pt x="216" y="5439"/>
                  </a:lnTo>
                  <a:lnTo>
                    <a:pt x="369" y="5132"/>
                  </a:lnTo>
                  <a:lnTo>
                    <a:pt x="615" y="4794"/>
                  </a:lnTo>
                  <a:lnTo>
                    <a:pt x="953" y="4456"/>
                  </a:lnTo>
                  <a:lnTo>
                    <a:pt x="1383" y="4057"/>
                  </a:lnTo>
                  <a:lnTo>
                    <a:pt x="1383" y="4057"/>
                  </a:lnTo>
                  <a:lnTo>
                    <a:pt x="1998" y="3627"/>
                  </a:lnTo>
                  <a:lnTo>
                    <a:pt x="2735" y="3074"/>
                  </a:lnTo>
                  <a:lnTo>
                    <a:pt x="4456" y="1937"/>
                  </a:lnTo>
                  <a:lnTo>
                    <a:pt x="6514" y="554"/>
                  </a:lnTo>
                  <a:lnTo>
                    <a:pt x="6514" y="554"/>
                  </a:lnTo>
                  <a:lnTo>
                    <a:pt x="6791" y="462"/>
                  </a:lnTo>
                  <a:lnTo>
                    <a:pt x="7129" y="339"/>
                  </a:lnTo>
                  <a:lnTo>
                    <a:pt x="7651" y="247"/>
                  </a:lnTo>
                  <a:lnTo>
                    <a:pt x="8297" y="124"/>
                  </a:lnTo>
                  <a:lnTo>
                    <a:pt x="9095" y="62"/>
                  </a:lnTo>
                  <a:lnTo>
                    <a:pt x="10048" y="1"/>
                  </a:lnTo>
                  <a:lnTo>
                    <a:pt x="11123" y="32"/>
                  </a:lnTo>
                  <a:lnTo>
                    <a:pt x="11123" y="32"/>
                  </a:lnTo>
                  <a:lnTo>
                    <a:pt x="12260" y="93"/>
                  </a:lnTo>
                  <a:lnTo>
                    <a:pt x="13274" y="155"/>
                  </a:lnTo>
                  <a:lnTo>
                    <a:pt x="14903" y="308"/>
                  </a:lnTo>
                  <a:lnTo>
                    <a:pt x="15517" y="400"/>
                  </a:lnTo>
                  <a:lnTo>
                    <a:pt x="15978" y="493"/>
                  </a:lnTo>
                  <a:lnTo>
                    <a:pt x="16254" y="554"/>
                  </a:lnTo>
                  <a:lnTo>
                    <a:pt x="16316" y="585"/>
                  </a:lnTo>
                  <a:lnTo>
                    <a:pt x="16347" y="615"/>
                  </a:lnTo>
                  <a:lnTo>
                    <a:pt x="16347" y="615"/>
                  </a:lnTo>
                  <a:lnTo>
                    <a:pt x="16347" y="646"/>
                  </a:lnTo>
                  <a:lnTo>
                    <a:pt x="16316" y="708"/>
                  </a:lnTo>
                  <a:lnTo>
                    <a:pt x="16224" y="831"/>
                  </a:lnTo>
                  <a:lnTo>
                    <a:pt x="16193" y="892"/>
                  </a:lnTo>
                  <a:lnTo>
                    <a:pt x="16193" y="953"/>
                  </a:lnTo>
                  <a:lnTo>
                    <a:pt x="16193" y="1046"/>
                  </a:lnTo>
                  <a:lnTo>
                    <a:pt x="16254" y="1138"/>
                  </a:lnTo>
                  <a:lnTo>
                    <a:pt x="16254" y="1138"/>
                  </a:lnTo>
                  <a:lnTo>
                    <a:pt x="16377" y="1322"/>
                  </a:lnTo>
                  <a:lnTo>
                    <a:pt x="16592" y="1691"/>
                  </a:lnTo>
                  <a:lnTo>
                    <a:pt x="16838" y="2213"/>
                  </a:lnTo>
                  <a:lnTo>
                    <a:pt x="17115" y="2828"/>
                  </a:lnTo>
                  <a:lnTo>
                    <a:pt x="17268" y="3166"/>
                  </a:lnTo>
                  <a:lnTo>
                    <a:pt x="17361" y="3534"/>
                  </a:lnTo>
                  <a:lnTo>
                    <a:pt x="17484" y="3934"/>
                  </a:lnTo>
                  <a:lnTo>
                    <a:pt x="17545" y="4303"/>
                  </a:lnTo>
                  <a:lnTo>
                    <a:pt x="17606" y="4733"/>
                  </a:lnTo>
                  <a:lnTo>
                    <a:pt x="17637" y="5132"/>
                  </a:lnTo>
                  <a:lnTo>
                    <a:pt x="17606" y="5532"/>
                  </a:lnTo>
                  <a:lnTo>
                    <a:pt x="17545" y="5962"/>
                  </a:lnTo>
                  <a:lnTo>
                    <a:pt x="17545" y="5962"/>
                  </a:lnTo>
                  <a:lnTo>
                    <a:pt x="17576" y="6054"/>
                  </a:lnTo>
                  <a:lnTo>
                    <a:pt x="17637" y="6300"/>
                  </a:lnTo>
                  <a:lnTo>
                    <a:pt x="17760" y="6638"/>
                  </a:lnTo>
                  <a:lnTo>
                    <a:pt x="17852" y="6822"/>
                  </a:lnTo>
                  <a:lnTo>
                    <a:pt x="17975" y="7006"/>
                  </a:lnTo>
                  <a:lnTo>
                    <a:pt x="17975" y="7006"/>
                  </a:lnTo>
                  <a:lnTo>
                    <a:pt x="18098" y="7222"/>
                  </a:lnTo>
                  <a:lnTo>
                    <a:pt x="18190" y="7498"/>
                  </a:lnTo>
                  <a:lnTo>
                    <a:pt x="18282" y="7836"/>
                  </a:lnTo>
                  <a:lnTo>
                    <a:pt x="18375" y="8174"/>
                  </a:lnTo>
                  <a:lnTo>
                    <a:pt x="18405" y="8512"/>
                  </a:lnTo>
                  <a:lnTo>
                    <a:pt x="18405" y="8789"/>
                  </a:lnTo>
                  <a:lnTo>
                    <a:pt x="18375" y="9034"/>
                  </a:lnTo>
                  <a:lnTo>
                    <a:pt x="18344" y="9127"/>
                  </a:lnTo>
                  <a:lnTo>
                    <a:pt x="18313" y="9188"/>
                  </a:lnTo>
                  <a:lnTo>
                    <a:pt x="18313" y="9188"/>
                  </a:lnTo>
                  <a:lnTo>
                    <a:pt x="18221" y="9249"/>
                  </a:lnTo>
                  <a:lnTo>
                    <a:pt x="18221" y="9188"/>
                  </a:lnTo>
                  <a:lnTo>
                    <a:pt x="18221" y="9065"/>
                  </a:lnTo>
                  <a:lnTo>
                    <a:pt x="18221" y="8850"/>
                  </a:lnTo>
                  <a:lnTo>
                    <a:pt x="18159" y="8573"/>
                  </a:lnTo>
                  <a:lnTo>
                    <a:pt x="18098" y="8420"/>
                  </a:lnTo>
                  <a:lnTo>
                    <a:pt x="18037" y="8266"/>
                  </a:lnTo>
                  <a:lnTo>
                    <a:pt x="17944" y="8082"/>
                  </a:lnTo>
                  <a:lnTo>
                    <a:pt x="17791" y="7867"/>
                  </a:lnTo>
                  <a:lnTo>
                    <a:pt x="17637" y="7682"/>
                  </a:lnTo>
                  <a:lnTo>
                    <a:pt x="17422" y="7467"/>
                  </a:lnTo>
                  <a:lnTo>
                    <a:pt x="17422" y="7467"/>
                  </a:lnTo>
                  <a:lnTo>
                    <a:pt x="17207" y="7314"/>
                  </a:lnTo>
                  <a:lnTo>
                    <a:pt x="16992" y="7160"/>
                  </a:lnTo>
                  <a:lnTo>
                    <a:pt x="16654" y="7037"/>
                  </a:lnTo>
                  <a:lnTo>
                    <a:pt x="16470" y="6976"/>
                  </a:lnTo>
                  <a:lnTo>
                    <a:pt x="16254" y="6945"/>
                  </a:lnTo>
                  <a:lnTo>
                    <a:pt x="16039" y="6914"/>
                  </a:lnTo>
                  <a:lnTo>
                    <a:pt x="15824" y="6945"/>
                  </a:lnTo>
                  <a:lnTo>
                    <a:pt x="15548" y="6976"/>
                  </a:lnTo>
                  <a:lnTo>
                    <a:pt x="15302" y="7037"/>
                  </a:lnTo>
                  <a:lnTo>
                    <a:pt x="15025" y="7160"/>
                  </a:lnTo>
                  <a:lnTo>
                    <a:pt x="14718" y="7314"/>
                  </a:lnTo>
                  <a:lnTo>
                    <a:pt x="14718" y="7314"/>
                  </a:lnTo>
                  <a:lnTo>
                    <a:pt x="14472" y="7498"/>
                  </a:lnTo>
                  <a:lnTo>
                    <a:pt x="14227" y="7682"/>
                  </a:lnTo>
                  <a:lnTo>
                    <a:pt x="14012" y="7897"/>
                  </a:lnTo>
                  <a:lnTo>
                    <a:pt x="13858" y="8113"/>
                  </a:lnTo>
                  <a:lnTo>
                    <a:pt x="13704" y="8328"/>
                  </a:lnTo>
                  <a:lnTo>
                    <a:pt x="13581" y="8543"/>
                  </a:lnTo>
                  <a:lnTo>
                    <a:pt x="13428" y="8942"/>
                  </a:lnTo>
                  <a:lnTo>
                    <a:pt x="13336" y="9342"/>
                  </a:lnTo>
                  <a:lnTo>
                    <a:pt x="13305" y="9649"/>
                  </a:lnTo>
                  <a:lnTo>
                    <a:pt x="13305" y="9925"/>
                  </a:lnTo>
                  <a:lnTo>
                    <a:pt x="5224" y="10171"/>
                  </a:lnTo>
                  <a:lnTo>
                    <a:pt x="5224" y="10171"/>
                  </a:lnTo>
                  <a:lnTo>
                    <a:pt x="5224" y="9802"/>
                  </a:lnTo>
                  <a:lnTo>
                    <a:pt x="5193" y="9403"/>
                  </a:lnTo>
                  <a:lnTo>
                    <a:pt x="5070" y="8942"/>
                  </a:lnTo>
                  <a:lnTo>
                    <a:pt x="4978" y="8696"/>
                  </a:lnTo>
                  <a:lnTo>
                    <a:pt x="4855" y="8451"/>
                  </a:lnTo>
                  <a:lnTo>
                    <a:pt x="4732" y="8205"/>
                  </a:lnTo>
                  <a:lnTo>
                    <a:pt x="4548" y="7959"/>
                  </a:lnTo>
                  <a:lnTo>
                    <a:pt x="4333" y="7744"/>
                  </a:lnTo>
                  <a:lnTo>
                    <a:pt x="4056" y="7529"/>
                  </a:lnTo>
                  <a:lnTo>
                    <a:pt x="3780" y="7344"/>
                  </a:lnTo>
                  <a:lnTo>
                    <a:pt x="3411" y="7191"/>
                  </a:lnTo>
                  <a:lnTo>
                    <a:pt x="3411" y="7191"/>
                  </a:lnTo>
                  <a:lnTo>
                    <a:pt x="3073" y="7099"/>
                  </a:lnTo>
                  <a:lnTo>
                    <a:pt x="2704" y="7037"/>
                  </a:lnTo>
                  <a:lnTo>
                    <a:pt x="2397" y="7068"/>
                  </a:lnTo>
                  <a:lnTo>
                    <a:pt x="2090" y="7129"/>
                  </a:lnTo>
                  <a:lnTo>
                    <a:pt x="1813" y="7222"/>
                  </a:lnTo>
                  <a:lnTo>
                    <a:pt x="1537" y="7375"/>
                  </a:lnTo>
                  <a:lnTo>
                    <a:pt x="1291" y="7559"/>
                  </a:lnTo>
                  <a:lnTo>
                    <a:pt x="1076" y="7775"/>
                  </a:lnTo>
                  <a:lnTo>
                    <a:pt x="892" y="8020"/>
                  </a:lnTo>
                  <a:lnTo>
                    <a:pt x="707" y="8266"/>
                  </a:lnTo>
                  <a:lnTo>
                    <a:pt x="554" y="8512"/>
                  </a:lnTo>
                  <a:lnTo>
                    <a:pt x="461" y="8789"/>
                  </a:lnTo>
                  <a:lnTo>
                    <a:pt x="369" y="9065"/>
                  </a:lnTo>
                  <a:lnTo>
                    <a:pt x="308" y="9342"/>
                  </a:lnTo>
                  <a:lnTo>
                    <a:pt x="277" y="9618"/>
                  </a:lnTo>
                  <a:lnTo>
                    <a:pt x="277" y="9864"/>
                  </a:lnTo>
                  <a:lnTo>
                    <a:pt x="277" y="9864"/>
                  </a:lnTo>
                  <a:lnTo>
                    <a:pt x="216" y="9741"/>
                  </a:lnTo>
                  <a:lnTo>
                    <a:pt x="154" y="9557"/>
                  </a:lnTo>
                  <a:lnTo>
                    <a:pt x="123" y="9219"/>
                  </a:lnTo>
                  <a:lnTo>
                    <a:pt x="62" y="8758"/>
                  </a:lnTo>
                  <a:lnTo>
                    <a:pt x="1" y="8082"/>
                  </a:lnTo>
                  <a:lnTo>
                    <a:pt x="1" y="7191"/>
                  </a:lnTo>
                  <a:lnTo>
                    <a:pt x="1" y="6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" name="Google Shape;2267;p47">
              <a:extLst>
                <a:ext uri="{FF2B5EF4-FFF2-40B4-BE49-F238E27FC236}">
                  <a16:creationId xmlns:a16="http://schemas.microsoft.com/office/drawing/2014/main" id="{6DE5A46B-CD59-06ED-6062-37AB485B0941}"/>
                </a:ext>
              </a:extLst>
            </p:cNvPr>
            <p:cNvSpPr/>
            <p:nvPr/>
          </p:nvSpPr>
          <p:spPr>
            <a:xfrm>
              <a:off x="3375793" y="2625752"/>
              <a:ext cx="622310" cy="374058"/>
            </a:xfrm>
            <a:custGeom>
              <a:avLst/>
              <a:gdLst/>
              <a:ahLst/>
              <a:cxnLst/>
              <a:rect l="l" t="t" r="r" b="b"/>
              <a:pathLst>
                <a:path w="5931" h="3565" extrusionOk="0">
                  <a:moveTo>
                    <a:pt x="4763" y="1"/>
                  </a:moveTo>
                  <a:lnTo>
                    <a:pt x="4640" y="62"/>
                  </a:lnTo>
                  <a:lnTo>
                    <a:pt x="2920" y="1199"/>
                  </a:lnTo>
                  <a:lnTo>
                    <a:pt x="1414" y="2244"/>
                  </a:lnTo>
                  <a:lnTo>
                    <a:pt x="1" y="3196"/>
                  </a:lnTo>
                  <a:lnTo>
                    <a:pt x="124" y="3319"/>
                  </a:lnTo>
                  <a:lnTo>
                    <a:pt x="216" y="3380"/>
                  </a:lnTo>
                  <a:lnTo>
                    <a:pt x="370" y="3442"/>
                  </a:lnTo>
                  <a:lnTo>
                    <a:pt x="492" y="3503"/>
                  </a:lnTo>
                  <a:lnTo>
                    <a:pt x="800" y="3565"/>
                  </a:lnTo>
                  <a:lnTo>
                    <a:pt x="1383" y="3565"/>
                  </a:lnTo>
                  <a:lnTo>
                    <a:pt x="1629" y="3534"/>
                  </a:lnTo>
                  <a:lnTo>
                    <a:pt x="1844" y="3503"/>
                  </a:lnTo>
                  <a:lnTo>
                    <a:pt x="2643" y="2766"/>
                  </a:lnTo>
                  <a:lnTo>
                    <a:pt x="3381" y="2151"/>
                  </a:lnTo>
                  <a:lnTo>
                    <a:pt x="4057" y="1598"/>
                  </a:lnTo>
                  <a:lnTo>
                    <a:pt x="4671" y="1137"/>
                  </a:lnTo>
                  <a:lnTo>
                    <a:pt x="5593" y="492"/>
                  </a:lnTo>
                  <a:lnTo>
                    <a:pt x="5931" y="277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2A4F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" name="Google Shape;2268;p47">
              <a:extLst>
                <a:ext uri="{FF2B5EF4-FFF2-40B4-BE49-F238E27FC236}">
                  <a16:creationId xmlns:a16="http://schemas.microsoft.com/office/drawing/2014/main" id="{8517A336-72C5-E969-A744-F90DBB549233}"/>
                </a:ext>
              </a:extLst>
            </p:cNvPr>
            <p:cNvSpPr/>
            <p:nvPr/>
          </p:nvSpPr>
          <p:spPr>
            <a:xfrm>
              <a:off x="3375793" y="2625752"/>
              <a:ext cx="622310" cy="374058"/>
            </a:xfrm>
            <a:custGeom>
              <a:avLst/>
              <a:gdLst/>
              <a:ahLst/>
              <a:cxnLst/>
              <a:rect l="l" t="t" r="r" b="b"/>
              <a:pathLst>
                <a:path w="5931" h="3565" fill="none" extrusionOk="0">
                  <a:moveTo>
                    <a:pt x="1844" y="3503"/>
                  </a:moveTo>
                  <a:lnTo>
                    <a:pt x="1844" y="3503"/>
                  </a:lnTo>
                  <a:lnTo>
                    <a:pt x="2643" y="2766"/>
                  </a:lnTo>
                  <a:lnTo>
                    <a:pt x="3381" y="2151"/>
                  </a:lnTo>
                  <a:lnTo>
                    <a:pt x="4057" y="1598"/>
                  </a:lnTo>
                  <a:lnTo>
                    <a:pt x="4671" y="1137"/>
                  </a:lnTo>
                  <a:lnTo>
                    <a:pt x="5593" y="492"/>
                  </a:lnTo>
                  <a:lnTo>
                    <a:pt x="5931" y="277"/>
                  </a:lnTo>
                  <a:lnTo>
                    <a:pt x="4763" y="1"/>
                  </a:lnTo>
                  <a:lnTo>
                    <a:pt x="4763" y="1"/>
                  </a:lnTo>
                  <a:lnTo>
                    <a:pt x="4640" y="62"/>
                  </a:lnTo>
                  <a:lnTo>
                    <a:pt x="4640" y="62"/>
                  </a:lnTo>
                  <a:lnTo>
                    <a:pt x="2920" y="1199"/>
                  </a:lnTo>
                  <a:lnTo>
                    <a:pt x="1414" y="2244"/>
                  </a:lnTo>
                  <a:lnTo>
                    <a:pt x="1" y="3196"/>
                  </a:lnTo>
                  <a:lnTo>
                    <a:pt x="1" y="3196"/>
                  </a:lnTo>
                  <a:lnTo>
                    <a:pt x="124" y="3319"/>
                  </a:lnTo>
                  <a:lnTo>
                    <a:pt x="216" y="3380"/>
                  </a:lnTo>
                  <a:lnTo>
                    <a:pt x="370" y="3442"/>
                  </a:lnTo>
                  <a:lnTo>
                    <a:pt x="492" y="3503"/>
                  </a:lnTo>
                  <a:lnTo>
                    <a:pt x="800" y="3565"/>
                  </a:lnTo>
                  <a:lnTo>
                    <a:pt x="1107" y="3565"/>
                  </a:lnTo>
                  <a:lnTo>
                    <a:pt x="1383" y="3565"/>
                  </a:lnTo>
                  <a:lnTo>
                    <a:pt x="1629" y="3534"/>
                  </a:lnTo>
                  <a:lnTo>
                    <a:pt x="1844" y="35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" name="Google Shape;2269;p47">
              <a:extLst>
                <a:ext uri="{FF2B5EF4-FFF2-40B4-BE49-F238E27FC236}">
                  <a16:creationId xmlns:a16="http://schemas.microsoft.com/office/drawing/2014/main" id="{2094DEC1-0118-FEBF-ED2D-E9A3D978CA69}"/>
                </a:ext>
              </a:extLst>
            </p:cNvPr>
            <p:cNvSpPr/>
            <p:nvPr/>
          </p:nvSpPr>
          <p:spPr>
            <a:xfrm>
              <a:off x="3385551" y="2629004"/>
              <a:ext cx="622310" cy="374058"/>
            </a:xfrm>
            <a:custGeom>
              <a:avLst/>
              <a:gdLst/>
              <a:ahLst/>
              <a:cxnLst/>
              <a:rect l="l" t="t" r="r" b="b"/>
              <a:pathLst>
                <a:path w="5931" h="3565" extrusionOk="0">
                  <a:moveTo>
                    <a:pt x="4701" y="0"/>
                  </a:moveTo>
                  <a:lnTo>
                    <a:pt x="4855" y="31"/>
                  </a:lnTo>
                  <a:lnTo>
                    <a:pt x="5193" y="123"/>
                  </a:lnTo>
                  <a:lnTo>
                    <a:pt x="5770" y="261"/>
                  </a:lnTo>
                  <a:lnTo>
                    <a:pt x="5770" y="261"/>
                  </a:lnTo>
                  <a:lnTo>
                    <a:pt x="5285" y="584"/>
                  </a:lnTo>
                  <a:lnTo>
                    <a:pt x="4732" y="922"/>
                  </a:lnTo>
                  <a:lnTo>
                    <a:pt x="3687" y="1721"/>
                  </a:lnTo>
                  <a:lnTo>
                    <a:pt x="3195" y="2120"/>
                  </a:lnTo>
                  <a:lnTo>
                    <a:pt x="2704" y="2551"/>
                  </a:lnTo>
                  <a:lnTo>
                    <a:pt x="2212" y="2981"/>
                  </a:lnTo>
                  <a:lnTo>
                    <a:pt x="1721" y="3442"/>
                  </a:lnTo>
                  <a:lnTo>
                    <a:pt x="1751" y="3411"/>
                  </a:lnTo>
                  <a:lnTo>
                    <a:pt x="1751" y="3411"/>
                  </a:lnTo>
                  <a:lnTo>
                    <a:pt x="1290" y="3503"/>
                  </a:lnTo>
                  <a:lnTo>
                    <a:pt x="799" y="3503"/>
                  </a:lnTo>
                  <a:lnTo>
                    <a:pt x="553" y="3472"/>
                  </a:lnTo>
                  <a:lnTo>
                    <a:pt x="338" y="3411"/>
                  </a:lnTo>
                  <a:lnTo>
                    <a:pt x="92" y="3319"/>
                  </a:lnTo>
                  <a:lnTo>
                    <a:pt x="0" y="3257"/>
                  </a:lnTo>
                  <a:lnTo>
                    <a:pt x="0" y="3257"/>
                  </a:lnTo>
                  <a:lnTo>
                    <a:pt x="92" y="3349"/>
                  </a:lnTo>
                  <a:lnTo>
                    <a:pt x="307" y="3442"/>
                  </a:lnTo>
                  <a:lnTo>
                    <a:pt x="553" y="3503"/>
                  </a:lnTo>
                  <a:lnTo>
                    <a:pt x="799" y="3564"/>
                  </a:lnTo>
                  <a:lnTo>
                    <a:pt x="1290" y="3564"/>
                  </a:lnTo>
                  <a:lnTo>
                    <a:pt x="1782" y="3503"/>
                  </a:lnTo>
                  <a:lnTo>
                    <a:pt x="2765" y="2612"/>
                  </a:lnTo>
                  <a:lnTo>
                    <a:pt x="3749" y="1782"/>
                  </a:lnTo>
                  <a:lnTo>
                    <a:pt x="4793" y="1014"/>
                  </a:lnTo>
                  <a:lnTo>
                    <a:pt x="5316" y="646"/>
                  </a:lnTo>
                  <a:lnTo>
                    <a:pt x="5869" y="277"/>
                  </a:lnTo>
                  <a:lnTo>
                    <a:pt x="5930" y="246"/>
                  </a:lnTo>
                  <a:lnTo>
                    <a:pt x="5869" y="215"/>
                  </a:lnTo>
                  <a:lnTo>
                    <a:pt x="5193" y="62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" name="Google Shape;2270;p47">
              <a:extLst>
                <a:ext uri="{FF2B5EF4-FFF2-40B4-BE49-F238E27FC236}">
                  <a16:creationId xmlns:a16="http://schemas.microsoft.com/office/drawing/2014/main" id="{C006A007-9116-8FD9-2352-B36E3E8D0354}"/>
                </a:ext>
              </a:extLst>
            </p:cNvPr>
            <p:cNvSpPr/>
            <p:nvPr/>
          </p:nvSpPr>
          <p:spPr>
            <a:xfrm>
              <a:off x="3375793" y="2629004"/>
              <a:ext cx="632068" cy="374058"/>
            </a:xfrm>
            <a:custGeom>
              <a:avLst/>
              <a:gdLst/>
              <a:ahLst/>
              <a:cxnLst/>
              <a:rect l="l" t="t" r="r" b="b"/>
              <a:pathLst>
                <a:path w="6024" h="3565" fill="none" extrusionOk="0">
                  <a:moveTo>
                    <a:pt x="1" y="3165"/>
                  </a:moveTo>
                  <a:lnTo>
                    <a:pt x="1" y="3165"/>
                  </a:lnTo>
                  <a:lnTo>
                    <a:pt x="93" y="3257"/>
                  </a:lnTo>
                  <a:lnTo>
                    <a:pt x="185" y="3319"/>
                  </a:lnTo>
                  <a:lnTo>
                    <a:pt x="431" y="3411"/>
                  </a:lnTo>
                  <a:lnTo>
                    <a:pt x="431" y="3411"/>
                  </a:lnTo>
                  <a:lnTo>
                    <a:pt x="646" y="3472"/>
                  </a:lnTo>
                  <a:lnTo>
                    <a:pt x="892" y="3503"/>
                  </a:lnTo>
                  <a:lnTo>
                    <a:pt x="892" y="3503"/>
                  </a:lnTo>
                  <a:lnTo>
                    <a:pt x="1383" y="3503"/>
                  </a:lnTo>
                  <a:lnTo>
                    <a:pt x="1844" y="3411"/>
                  </a:lnTo>
                  <a:lnTo>
                    <a:pt x="1814" y="3442"/>
                  </a:lnTo>
                  <a:lnTo>
                    <a:pt x="1814" y="3442"/>
                  </a:lnTo>
                  <a:lnTo>
                    <a:pt x="2305" y="2981"/>
                  </a:lnTo>
                  <a:lnTo>
                    <a:pt x="2797" y="2551"/>
                  </a:lnTo>
                  <a:lnTo>
                    <a:pt x="2797" y="2551"/>
                  </a:lnTo>
                  <a:lnTo>
                    <a:pt x="3288" y="2120"/>
                  </a:lnTo>
                  <a:lnTo>
                    <a:pt x="3780" y="1721"/>
                  </a:lnTo>
                  <a:lnTo>
                    <a:pt x="3780" y="1721"/>
                  </a:lnTo>
                  <a:lnTo>
                    <a:pt x="4825" y="922"/>
                  </a:lnTo>
                  <a:lnTo>
                    <a:pt x="5378" y="584"/>
                  </a:lnTo>
                  <a:lnTo>
                    <a:pt x="5931" y="215"/>
                  </a:lnTo>
                  <a:lnTo>
                    <a:pt x="5931" y="277"/>
                  </a:lnTo>
                  <a:lnTo>
                    <a:pt x="5286" y="123"/>
                  </a:lnTo>
                  <a:lnTo>
                    <a:pt x="4948" y="31"/>
                  </a:lnTo>
                  <a:lnTo>
                    <a:pt x="4948" y="31"/>
                  </a:lnTo>
                  <a:lnTo>
                    <a:pt x="4794" y="0"/>
                  </a:lnTo>
                  <a:lnTo>
                    <a:pt x="4640" y="31"/>
                  </a:lnTo>
                  <a:lnTo>
                    <a:pt x="4640" y="31"/>
                  </a:lnTo>
                  <a:lnTo>
                    <a:pt x="4794" y="0"/>
                  </a:lnTo>
                  <a:lnTo>
                    <a:pt x="4948" y="0"/>
                  </a:lnTo>
                  <a:lnTo>
                    <a:pt x="5286" y="62"/>
                  </a:lnTo>
                  <a:lnTo>
                    <a:pt x="5962" y="215"/>
                  </a:lnTo>
                  <a:lnTo>
                    <a:pt x="6023" y="246"/>
                  </a:lnTo>
                  <a:lnTo>
                    <a:pt x="5962" y="277"/>
                  </a:lnTo>
                  <a:lnTo>
                    <a:pt x="5962" y="277"/>
                  </a:lnTo>
                  <a:lnTo>
                    <a:pt x="5409" y="646"/>
                  </a:lnTo>
                  <a:lnTo>
                    <a:pt x="4886" y="1014"/>
                  </a:lnTo>
                  <a:lnTo>
                    <a:pt x="4886" y="1014"/>
                  </a:lnTo>
                  <a:lnTo>
                    <a:pt x="3842" y="1782"/>
                  </a:lnTo>
                  <a:lnTo>
                    <a:pt x="3842" y="1782"/>
                  </a:lnTo>
                  <a:lnTo>
                    <a:pt x="2858" y="2612"/>
                  </a:lnTo>
                  <a:lnTo>
                    <a:pt x="2858" y="2612"/>
                  </a:lnTo>
                  <a:lnTo>
                    <a:pt x="1875" y="3503"/>
                  </a:lnTo>
                  <a:lnTo>
                    <a:pt x="1875" y="3503"/>
                  </a:lnTo>
                  <a:lnTo>
                    <a:pt x="1875" y="3503"/>
                  </a:lnTo>
                  <a:lnTo>
                    <a:pt x="1875" y="3503"/>
                  </a:lnTo>
                  <a:lnTo>
                    <a:pt x="1383" y="3564"/>
                  </a:lnTo>
                  <a:lnTo>
                    <a:pt x="1383" y="3564"/>
                  </a:lnTo>
                  <a:lnTo>
                    <a:pt x="1138" y="3564"/>
                  </a:lnTo>
                  <a:lnTo>
                    <a:pt x="892" y="3564"/>
                  </a:lnTo>
                  <a:lnTo>
                    <a:pt x="892" y="3564"/>
                  </a:lnTo>
                  <a:lnTo>
                    <a:pt x="646" y="3503"/>
                  </a:lnTo>
                  <a:lnTo>
                    <a:pt x="400" y="3442"/>
                  </a:lnTo>
                  <a:lnTo>
                    <a:pt x="400" y="3442"/>
                  </a:lnTo>
                  <a:lnTo>
                    <a:pt x="185" y="3349"/>
                  </a:lnTo>
                  <a:lnTo>
                    <a:pt x="93" y="3257"/>
                  </a:lnTo>
                  <a:lnTo>
                    <a:pt x="1" y="3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4" name="Google Shape;2271;p47">
              <a:extLst>
                <a:ext uri="{FF2B5EF4-FFF2-40B4-BE49-F238E27FC236}">
                  <a16:creationId xmlns:a16="http://schemas.microsoft.com/office/drawing/2014/main" id="{3B419DCB-6540-AAA7-A96E-9EADA0C7C2B6}"/>
                </a:ext>
              </a:extLst>
            </p:cNvPr>
            <p:cNvSpPr/>
            <p:nvPr/>
          </p:nvSpPr>
          <p:spPr>
            <a:xfrm>
              <a:off x="3759507" y="2661216"/>
              <a:ext cx="54876" cy="38822"/>
            </a:xfrm>
            <a:custGeom>
              <a:avLst/>
              <a:gdLst/>
              <a:ahLst/>
              <a:cxnLst/>
              <a:rect l="l" t="t" r="r" b="b"/>
              <a:pathLst>
                <a:path w="523" h="370" extrusionOk="0">
                  <a:moveTo>
                    <a:pt x="0" y="369"/>
                  </a:move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close/>
                  <a:moveTo>
                    <a:pt x="523" y="1"/>
                  </a:moveTo>
                  <a:lnTo>
                    <a:pt x="523" y="1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523" y="1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9BAC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5" name="Google Shape;2272;p47">
              <a:extLst>
                <a:ext uri="{FF2B5EF4-FFF2-40B4-BE49-F238E27FC236}">
                  <a16:creationId xmlns:a16="http://schemas.microsoft.com/office/drawing/2014/main" id="{E7B6125B-485C-7A0B-CB95-988CCEC1B70C}"/>
                </a:ext>
              </a:extLst>
            </p:cNvPr>
            <p:cNvSpPr/>
            <p:nvPr/>
          </p:nvSpPr>
          <p:spPr>
            <a:xfrm>
              <a:off x="3759507" y="2699934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6" name="Google Shape;2273;p47">
              <a:extLst>
                <a:ext uri="{FF2B5EF4-FFF2-40B4-BE49-F238E27FC236}">
                  <a16:creationId xmlns:a16="http://schemas.microsoft.com/office/drawing/2014/main" id="{8BD9A239-C201-C64B-98AE-7B1678927E81}"/>
                </a:ext>
              </a:extLst>
            </p:cNvPr>
            <p:cNvSpPr/>
            <p:nvPr/>
          </p:nvSpPr>
          <p:spPr>
            <a:xfrm>
              <a:off x="3759507" y="2661216"/>
              <a:ext cx="54876" cy="38822"/>
            </a:xfrm>
            <a:custGeom>
              <a:avLst/>
              <a:gdLst/>
              <a:ahLst/>
              <a:cxnLst/>
              <a:rect l="l" t="t" r="r" b="b"/>
              <a:pathLst>
                <a:path w="523" h="370" fill="none" extrusionOk="0">
                  <a:moveTo>
                    <a:pt x="523" y="1"/>
                  </a:moveTo>
                  <a:lnTo>
                    <a:pt x="523" y="1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523" y="1"/>
                  </a:lnTo>
                  <a:lnTo>
                    <a:pt x="5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7" name="Google Shape;2274;p47">
              <a:extLst>
                <a:ext uri="{FF2B5EF4-FFF2-40B4-BE49-F238E27FC236}">
                  <a16:creationId xmlns:a16="http://schemas.microsoft.com/office/drawing/2014/main" id="{24115119-F2FD-3759-E998-2FCD07C47582}"/>
                </a:ext>
              </a:extLst>
            </p:cNvPr>
            <p:cNvSpPr/>
            <p:nvPr/>
          </p:nvSpPr>
          <p:spPr>
            <a:xfrm>
              <a:off x="3743348" y="2661216"/>
              <a:ext cx="71034" cy="48475"/>
            </a:xfrm>
            <a:custGeom>
              <a:avLst/>
              <a:gdLst/>
              <a:ahLst/>
              <a:cxnLst/>
              <a:rect l="l" t="t" r="r" b="b"/>
              <a:pathLst>
                <a:path w="677" h="462" extrusionOk="0">
                  <a:moveTo>
                    <a:pt x="677" y="1"/>
                  </a:moveTo>
                  <a:lnTo>
                    <a:pt x="1" y="461"/>
                  </a:lnTo>
                  <a:lnTo>
                    <a:pt x="1" y="461"/>
                  </a:lnTo>
                  <a:lnTo>
                    <a:pt x="154" y="369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0A141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8" name="Google Shape;2275;p47">
              <a:extLst>
                <a:ext uri="{FF2B5EF4-FFF2-40B4-BE49-F238E27FC236}">
                  <a16:creationId xmlns:a16="http://schemas.microsoft.com/office/drawing/2014/main" id="{0B0549B9-FFFD-4FF9-77D4-E778D324FB7D}"/>
                </a:ext>
              </a:extLst>
            </p:cNvPr>
            <p:cNvSpPr/>
            <p:nvPr/>
          </p:nvSpPr>
          <p:spPr>
            <a:xfrm>
              <a:off x="3743348" y="2661216"/>
              <a:ext cx="71034" cy="48475"/>
            </a:xfrm>
            <a:custGeom>
              <a:avLst/>
              <a:gdLst/>
              <a:ahLst/>
              <a:cxnLst/>
              <a:rect l="l" t="t" r="r" b="b"/>
              <a:pathLst>
                <a:path w="677" h="462" fill="none" extrusionOk="0">
                  <a:moveTo>
                    <a:pt x="677" y="1"/>
                  </a:moveTo>
                  <a:lnTo>
                    <a:pt x="677" y="1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" y="461"/>
                  </a:lnTo>
                  <a:lnTo>
                    <a:pt x="1" y="461"/>
                  </a:lnTo>
                  <a:lnTo>
                    <a:pt x="677" y="1"/>
                  </a:lnTo>
                  <a:lnTo>
                    <a:pt x="6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9" name="Google Shape;2276;p47">
              <a:extLst>
                <a:ext uri="{FF2B5EF4-FFF2-40B4-BE49-F238E27FC236}">
                  <a16:creationId xmlns:a16="http://schemas.microsoft.com/office/drawing/2014/main" id="{A2FD2FA4-42D7-2551-A5E8-3042090ACECA}"/>
                </a:ext>
              </a:extLst>
            </p:cNvPr>
            <p:cNvSpPr/>
            <p:nvPr/>
          </p:nvSpPr>
          <p:spPr>
            <a:xfrm>
              <a:off x="3453228" y="2661216"/>
              <a:ext cx="361152" cy="335445"/>
            </a:xfrm>
            <a:custGeom>
              <a:avLst/>
              <a:gdLst/>
              <a:ahLst/>
              <a:cxnLst/>
              <a:rect l="l" t="t" r="r" b="b"/>
              <a:pathLst>
                <a:path w="3442" h="3197" extrusionOk="0">
                  <a:moveTo>
                    <a:pt x="3442" y="1"/>
                  </a:moveTo>
                  <a:lnTo>
                    <a:pt x="2766" y="461"/>
                  </a:lnTo>
                  <a:lnTo>
                    <a:pt x="2581" y="584"/>
                  </a:lnTo>
                  <a:lnTo>
                    <a:pt x="0" y="3196"/>
                  </a:lnTo>
                  <a:lnTo>
                    <a:pt x="277" y="3196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1A35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0" name="Google Shape;2277;p47">
              <a:extLst>
                <a:ext uri="{FF2B5EF4-FFF2-40B4-BE49-F238E27FC236}">
                  <a16:creationId xmlns:a16="http://schemas.microsoft.com/office/drawing/2014/main" id="{2BE02242-2C8C-A7CC-8E30-D417FCD17060}"/>
                </a:ext>
              </a:extLst>
            </p:cNvPr>
            <p:cNvSpPr/>
            <p:nvPr/>
          </p:nvSpPr>
          <p:spPr>
            <a:xfrm>
              <a:off x="3453228" y="2661216"/>
              <a:ext cx="361152" cy="335445"/>
            </a:xfrm>
            <a:custGeom>
              <a:avLst/>
              <a:gdLst/>
              <a:ahLst/>
              <a:cxnLst/>
              <a:rect l="l" t="t" r="r" b="b"/>
              <a:pathLst>
                <a:path w="3442" h="3197" fill="none" extrusionOk="0">
                  <a:moveTo>
                    <a:pt x="3442" y="1"/>
                  </a:moveTo>
                  <a:lnTo>
                    <a:pt x="3442" y="1"/>
                  </a:lnTo>
                  <a:lnTo>
                    <a:pt x="2766" y="461"/>
                  </a:lnTo>
                  <a:lnTo>
                    <a:pt x="2766" y="461"/>
                  </a:lnTo>
                  <a:lnTo>
                    <a:pt x="2581" y="584"/>
                  </a:lnTo>
                  <a:lnTo>
                    <a:pt x="0" y="3196"/>
                  </a:lnTo>
                  <a:lnTo>
                    <a:pt x="0" y="3196"/>
                  </a:lnTo>
                  <a:lnTo>
                    <a:pt x="154" y="3196"/>
                  </a:lnTo>
                  <a:lnTo>
                    <a:pt x="154" y="3196"/>
                  </a:lnTo>
                  <a:lnTo>
                    <a:pt x="277" y="3196"/>
                  </a:lnTo>
                  <a:lnTo>
                    <a:pt x="3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1" name="Google Shape;2278;p47">
              <a:extLst>
                <a:ext uri="{FF2B5EF4-FFF2-40B4-BE49-F238E27FC236}">
                  <a16:creationId xmlns:a16="http://schemas.microsoft.com/office/drawing/2014/main" id="{07FD2771-5A8F-971D-B8DF-0568909DDB75}"/>
                </a:ext>
              </a:extLst>
            </p:cNvPr>
            <p:cNvSpPr/>
            <p:nvPr/>
          </p:nvSpPr>
          <p:spPr>
            <a:xfrm>
              <a:off x="3449975" y="2996557"/>
              <a:ext cx="32317" cy="3253"/>
            </a:xfrm>
            <a:custGeom>
              <a:avLst/>
              <a:gdLst/>
              <a:ahLst/>
              <a:cxnLst/>
              <a:rect l="l" t="t" r="r" b="b"/>
              <a:pathLst>
                <a:path w="308" h="31" extrusionOk="0">
                  <a:moveTo>
                    <a:pt x="1" y="0"/>
                  </a:moveTo>
                  <a:lnTo>
                    <a:pt x="277" y="3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60D1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2" name="Google Shape;2279;p47">
              <a:extLst>
                <a:ext uri="{FF2B5EF4-FFF2-40B4-BE49-F238E27FC236}">
                  <a16:creationId xmlns:a16="http://schemas.microsoft.com/office/drawing/2014/main" id="{EE069521-26DC-B927-F144-D2F7D31BC4EA}"/>
                </a:ext>
              </a:extLst>
            </p:cNvPr>
            <p:cNvSpPr/>
            <p:nvPr/>
          </p:nvSpPr>
          <p:spPr>
            <a:xfrm>
              <a:off x="3449975" y="2996557"/>
              <a:ext cx="32317" cy="3253"/>
            </a:xfrm>
            <a:custGeom>
              <a:avLst/>
              <a:gdLst/>
              <a:ahLst/>
              <a:cxnLst/>
              <a:rect l="l" t="t" r="r" b="b"/>
              <a:pathLst>
                <a:path w="308" h="31" fill="none" extrusionOk="0">
                  <a:moveTo>
                    <a:pt x="3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31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3" name="Google Shape;2280;p47">
              <a:extLst>
                <a:ext uri="{FF2B5EF4-FFF2-40B4-BE49-F238E27FC236}">
                  <a16:creationId xmlns:a16="http://schemas.microsoft.com/office/drawing/2014/main" id="{7CE9B49B-87D3-FDD9-7381-8517513045AB}"/>
                </a:ext>
              </a:extLst>
            </p:cNvPr>
            <p:cNvSpPr/>
            <p:nvPr/>
          </p:nvSpPr>
          <p:spPr>
            <a:xfrm>
              <a:off x="3614394" y="2638657"/>
              <a:ext cx="325687" cy="306381"/>
            </a:xfrm>
            <a:custGeom>
              <a:avLst/>
              <a:gdLst/>
              <a:ahLst/>
              <a:cxnLst/>
              <a:rect l="l" t="t" r="r" b="b"/>
              <a:pathLst>
                <a:path w="3104" h="2920" extrusionOk="0">
                  <a:moveTo>
                    <a:pt x="2919" y="0"/>
                  </a:moveTo>
                  <a:lnTo>
                    <a:pt x="1" y="2919"/>
                  </a:lnTo>
                  <a:lnTo>
                    <a:pt x="523" y="2459"/>
                  </a:lnTo>
                  <a:lnTo>
                    <a:pt x="1014" y="2028"/>
                  </a:lnTo>
                  <a:lnTo>
                    <a:pt x="1506" y="1629"/>
                  </a:lnTo>
                  <a:lnTo>
                    <a:pt x="1660" y="1506"/>
                  </a:lnTo>
                  <a:lnTo>
                    <a:pt x="3104" y="62"/>
                  </a:lnTo>
                  <a:lnTo>
                    <a:pt x="3012" y="31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1A35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4" name="Google Shape;2281;p47">
              <a:extLst>
                <a:ext uri="{FF2B5EF4-FFF2-40B4-BE49-F238E27FC236}">
                  <a16:creationId xmlns:a16="http://schemas.microsoft.com/office/drawing/2014/main" id="{E56E07E3-CC25-0F8B-699E-BA97A9FC79F8}"/>
                </a:ext>
              </a:extLst>
            </p:cNvPr>
            <p:cNvSpPr/>
            <p:nvPr/>
          </p:nvSpPr>
          <p:spPr>
            <a:xfrm>
              <a:off x="3614394" y="2638657"/>
              <a:ext cx="325687" cy="306381"/>
            </a:xfrm>
            <a:custGeom>
              <a:avLst/>
              <a:gdLst/>
              <a:ahLst/>
              <a:cxnLst/>
              <a:rect l="l" t="t" r="r" b="b"/>
              <a:pathLst>
                <a:path w="3104" h="2920" fill="none" extrusionOk="0">
                  <a:moveTo>
                    <a:pt x="2919" y="0"/>
                  </a:moveTo>
                  <a:lnTo>
                    <a:pt x="1" y="2919"/>
                  </a:lnTo>
                  <a:lnTo>
                    <a:pt x="1" y="2919"/>
                  </a:lnTo>
                  <a:lnTo>
                    <a:pt x="523" y="2459"/>
                  </a:lnTo>
                  <a:lnTo>
                    <a:pt x="523" y="2459"/>
                  </a:lnTo>
                  <a:lnTo>
                    <a:pt x="1014" y="2028"/>
                  </a:lnTo>
                  <a:lnTo>
                    <a:pt x="1506" y="1629"/>
                  </a:lnTo>
                  <a:lnTo>
                    <a:pt x="1506" y="1629"/>
                  </a:lnTo>
                  <a:lnTo>
                    <a:pt x="1660" y="1506"/>
                  </a:lnTo>
                  <a:lnTo>
                    <a:pt x="3104" y="62"/>
                  </a:lnTo>
                  <a:lnTo>
                    <a:pt x="3012" y="31"/>
                  </a:lnTo>
                  <a:lnTo>
                    <a:pt x="29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5" name="Google Shape;2282;p47">
              <a:extLst>
                <a:ext uri="{FF2B5EF4-FFF2-40B4-BE49-F238E27FC236}">
                  <a16:creationId xmlns:a16="http://schemas.microsoft.com/office/drawing/2014/main" id="{6CFF4B5B-A9C4-A25E-7B47-CBE49E12C33A}"/>
                </a:ext>
              </a:extLst>
            </p:cNvPr>
            <p:cNvSpPr/>
            <p:nvPr/>
          </p:nvSpPr>
          <p:spPr>
            <a:xfrm>
              <a:off x="3566023" y="2635405"/>
              <a:ext cx="377310" cy="358004"/>
            </a:xfrm>
            <a:custGeom>
              <a:avLst/>
              <a:gdLst/>
              <a:ahLst/>
              <a:cxnLst/>
              <a:rect l="l" t="t" r="r" b="b"/>
              <a:pathLst>
                <a:path w="3596" h="3412" extrusionOk="0">
                  <a:moveTo>
                    <a:pt x="3380" y="1"/>
                  </a:moveTo>
                  <a:lnTo>
                    <a:pt x="3380" y="31"/>
                  </a:lnTo>
                  <a:lnTo>
                    <a:pt x="3473" y="62"/>
                  </a:lnTo>
                  <a:lnTo>
                    <a:pt x="3565" y="93"/>
                  </a:lnTo>
                  <a:lnTo>
                    <a:pt x="3596" y="62"/>
                  </a:lnTo>
                  <a:lnTo>
                    <a:pt x="3380" y="1"/>
                  </a:lnTo>
                  <a:close/>
                  <a:moveTo>
                    <a:pt x="2121" y="1537"/>
                  </a:moveTo>
                  <a:lnTo>
                    <a:pt x="1967" y="1660"/>
                  </a:lnTo>
                  <a:lnTo>
                    <a:pt x="1475" y="2059"/>
                  </a:lnTo>
                  <a:lnTo>
                    <a:pt x="984" y="2490"/>
                  </a:lnTo>
                  <a:lnTo>
                    <a:pt x="462" y="2950"/>
                  </a:lnTo>
                  <a:lnTo>
                    <a:pt x="1" y="3411"/>
                  </a:lnTo>
                  <a:lnTo>
                    <a:pt x="31" y="3411"/>
                  </a:lnTo>
                  <a:lnTo>
                    <a:pt x="953" y="2582"/>
                  </a:lnTo>
                  <a:lnTo>
                    <a:pt x="1813" y="1844"/>
                  </a:lnTo>
                  <a:lnTo>
                    <a:pt x="2121" y="1537"/>
                  </a:lnTo>
                  <a:close/>
                </a:path>
              </a:pathLst>
            </a:custGeom>
            <a:solidFill>
              <a:srgbClr val="060D1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6" name="Google Shape;2283;p47">
              <a:extLst>
                <a:ext uri="{FF2B5EF4-FFF2-40B4-BE49-F238E27FC236}">
                  <a16:creationId xmlns:a16="http://schemas.microsoft.com/office/drawing/2014/main" id="{45982036-8E1B-C041-ED06-6511AC23B3FE}"/>
                </a:ext>
              </a:extLst>
            </p:cNvPr>
            <p:cNvSpPr/>
            <p:nvPr/>
          </p:nvSpPr>
          <p:spPr>
            <a:xfrm>
              <a:off x="3566023" y="2796674"/>
              <a:ext cx="222546" cy="196734"/>
            </a:xfrm>
            <a:custGeom>
              <a:avLst/>
              <a:gdLst/>
              <a:ahLst/>
              <a:cxnLst/>
              <a:rect l="l" t="t" r="r" b="b"/>
              <a:pathLst>
                <a:path w="2121" h="1875" fill="none" extrusionOk="0">
                  <a:moveTo>
                    <a:pt x="2121" y="0"/>
                  </a:moveTo>
                  <a:lnTo>
                    <a:pt x="2121" y="0"/>
                  </a:lnTo>
                  <a:lnTo>
                    <a:pt x="1967" y="123"/>
                  </a:lnTo>
                  <a:lnTo>
                    <a:pt x="1967" y="123"/>
                  </a:lnTo>
                  <a:lnTo>
                    <a:pt x="1475" y="522"/>
                  </a:lnTo>
                  <a:lnTo>
                    <a:pt x="984" y="953"/>
                  </a:lnTo>
                  <a:lnTo>
                    <a:pt x="984" y="953"/>
                  </a:lnTo>
                  <a:lnTo>
                    <a:pt x="462" y="1413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31" y="1874"/>
                  </a:lnTo>
                  <a:lnTo>
                    <a:pt x="31" y="1874"/>
                  </a:lnTo>
                  <a:lnTo>
                    <a:pt x="953" y="1045"/>
                  </a:lnTo>
                  <a:lnTo>
                    <a:pt x="1813" y="307"/>
                  </a:lnTo>
                  <a:lnTo>
                    <a:pt x="21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7" name="Google Shape;2284;p47">
              <a:extLst>
                <a:ext uri="{FF2B5EF4-FFF2-40B4-BE49-F238E27FC236}">
                  <a16:creationId xmlns:a16="http://schemas.microsoft.com/office/drawing/2014/main" id="{7612D08B-339C-A85C-CDBC-27F835AF92F9}"/>
                </a:ext>
              </a:extLst>
            </p:cNvPr>
            <p:cNvSpPr/>
            <p:nvPr/>
          </p:nvSpPr>
          <p:spPr>
            <a:xfrm>
              <a:off x="3920673" y="2635405"/>
              <a:ext cx="22664" cy="9758"/>
            </a:xfrm>
            <a:custGeom>
              <a:avLst/>
              <a:gdLst/>
              <a:ahLst/>
              <a:cxnLst/>
              <a:rect l="l" t="t" r="r" b="b"/>
              <a:pathLst>
                <a:path w="216" h="93" fill="none" extrusionOk="0">
                  <a:moveTo>
                    <a:pt x="0" y="1"/>
                  </a:moveTo>
                  <a:lnTo>
                    <a:pt x="0" y="31"/>
                  </a:lnTo>
                  <a:lnTo>
                    <a:pt x="93" y="62"/>
                  </a:lnTo>
                  <a:lnTo>
                    <a:pt x="185" y="93"/>
                  </a:lnTo>
                  <a:lnTo>
                    <a:pt x="216" y="6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8" name="Google Shape;2285;p47">
              <a:extLst>
                <a:ext uri="{FF2B5EF4-FFF2-40B4-BE49-F238E27FC236}">
                  <a16:creationId xmlns:a16="http://schemas.microsoft.com/office/drawing/2014/main" id="{3DB42720-0B1F-9A96-339D-4F8AC7DC737D}"/>
                </a:ext>
              </a:extLst>
            </p:cNvPr>
            <p:cNvSpPr/>
            <p:nvPr/>
          </p:nvSpPr>
          <p:spPr>
            <a:xfrm>
              <a:off x="3179162" y="2935280"/>
              <a:ext cx="1512074" cy="673828"/>
            </a:xfrm>
            <a:custGeom>
              <a:avLst/>
              <a:gdLst/>
              <a:ahLst/>
              <a:cxnLst/>
              <a:rect l="l" t="t" r="r" b="b"/>
              <a:pathLst>
                <a:path w="14411" h="6422" extrusionOk="0">
                  <a:moveTo>
                    <a:pt x="14411" y="0"/>
                  </a:moveTo>
                  <a:lnTo>
                    <a:pt x="12844" y="185"/>
                  </a:lnTo>
                  <a:lnTo>
                    <a:pt x="9249" y="615"/>
                  </a:lnTo>
                  <a:lnTo>
                    <a:pt x="7221" y="830"/>
                  </a:lnTo>
                  <a:lnTo>
                    <a:pt x="5285" y="1014"/>
                  </a:lnTo>
                  <a:lnTo>
                    <a:pt x="3688" y="1106"/>
                  </a:lnTo>
                  <a:lnTo>
                    <a:pt x="3073" y="1137"/>
                  </a:lnTo>
                  <a:lnTo>
                    <a:pt x="2612" y="1137"/>
                  </a:lnTo>
                  <a:lnTo>
                    <a:pt x="2059" y="1106"/>
                  </a:lnTo>
                  <a:lnTo>
                    <a:pt x="1844" y="1045"/>
                  </a:lnTo>
                  <a:lnTo>
                    <a:pt x="1660" y="983"/>
                  </a:lnTo>
                  <a:lnTo>
                    <a:pt x="1537" y="922"/>
                  </a:lnTo>
                  <a:lnTo>
                    <a:pt x="1414" y="861"/>
                  </a:lnTo>
                  <a:lnTo>
                    <a:pt x="1322" y="799"/>
                  </a:lnTo>
                  <a:lnTo>
                    <a:pt x="1291" y="707"/>
                  </a:lnTo>
                  <a:lnTo>
                    <a:pt x="892" y="1076"/>
                  </a:lnTo>
                  <a:lnTo>
                    <a:pt x="584" y="1414"/>
                  </a:lnTo>
                  <a:lnTo>
                    <a:pt x="339" y="1752"/>
                  </a:lnTo>
                  <a:lnTo>
                    <a:pt x="185" y="2028"/>
                  </a:lnTo>
                  <a:lnTo>
                    <a:pt x="93" y="2274"/>
                  </a:lnTo>
                  <a:lnTo>
                    <a:pt x="31" y="2458"/>
                  </a:lnTo>
                  <a:lnTo>
                    <a:pt x="1" y="2612"/>
                  </a:lnTo>
                  <a:lnTo>
                    <a:pt x="1" y="3749"/>
                  </a:lnTo>
                  <a:lnTo>
                    <a:pt x="1" y="4640"/>
                  </a:lnTo>
                  <a:lnTo>
                    <a:pt x="62" y="5316"/>
                  </a:lnTo>
                  <a:lnTo>
                    <a:pt x="123" y="5777"/>
                  </a:lnTo>
                  <a:lnTo>
                    <a:pt x="154" y="6115"/>
                  </a:lnTo>
                  <a:lnTo>
                    <a:pt x="216" y="6299"/>
                  </a:lnTo>
                  <a:lnTo>
                    <a:pt x="277" y="6422"/>
                  </a:lnTo>
                  <a:lnTo>
                    <a:pt x="277" y="6176"/>
                  </a:lnTo>
                  <a:lnTo>
                    <a:pt x="308" y="5900"/>
                  </a:lnTo>
                  <a:lnTo>
                    <a:pt x="369" y="5623"/>
                  </a:lnTo>
                  <a:lnTo>
                    <a:pt x="461" y="5347"/>
                  </a:lnTo>
                  <a:lnTo>
                    <a:pt x="554" y="5070"/>
                  </a:lnTo>
                  <a:lnTo>
                    <a:pt x="707" y="4824"/>
                  </a:lnTo>
                  <a:lnTo>
                    <a:pt x="892" y="4578"/>
                  </a:lnTo>
                  <a:lnTo>
                    <a:pt x="1076" y="4333"/>
                  </a:lnTo>
                  <a:lnTo>
                    <a:pt x="1291" y="4117"/>
                  </a:lnTo>
                  <a:lnTo>
                    <a:pt x="1537" y="3933"/>
                  </a:lnTo>
                  <a:lnTo>
                    <a:pt x="1813" y="3780"/>
                  </a:lnTo>
                  <a:lnTo>
                    <a:pt x="2090" y="3687"/>
                  </a:lnTo>
                  <a:lnTo>
                    <a:pt x="2397" y="3626"/>
                  </a:lnTo>
                  <a:lnTo>
                    <a:pt x="2704" y="3595"/>
                  </a:lnTo>
                  <a:lnTo>
                    <a:pt x="3073" y="3657"/>
                  </a:lnTo>
                  <a:lnTo>
                    <a:pt x="3411" y="3749"/>
                  </a:lnTo>
                  <a:lnTo>
                    <a:pt x="3811" y="3933"/>
                  </a:lnTo>
                  <a:lnTo>
                    <a:pt x="4149" y="4148"/>
                  </a:lnTo>
                  <a:lnTo>
                    <a:pt x="4425" y="4394"/>
                  </a:lnTo>
                  <a:lnTo>
                    <a:pt x="4640" y="4640"/>
                  </a:lnTo>
                  <a:lnTo>
                    <a:pt x="4825" y="4947"/>
                  </a:lnTo>
                  <a:lnTo>
                    <a:pt x="4978" y="5224"/>
                  </a:lnTo>
                  <a:lnTo>
                    <a:pt x="5070" y="5500"/>
                  </a:lnTo>
                  <a:lnTo>
                    <a:pt x="5132" y="5777"/>
                  </a:lnTo>
                  <a:lnTo>
                    <a:pt x="5961" y="5777"/>
                  </a:lnTo>
                  <a:lnTo>
                    <a:pt x="6791" y="5746"/>
                  </a:lnTo>
                  <a:lnTo>
                    <a:pt x="7682" y="5685"/>
                  </a:lnTo>
                  <a:lnTo>
                    <a:pt x="8542" y="5592"/>
                  </a:lnTo>
                  <a:lnTo>
                    <a:pt x="9403" y="5439"/>
                  </a:lnTo>
                  <a:lnTo>
                    <a:pt x="10202" y="5285"/>
                  </a:lnTo>
                  <a:lnTo>
                    <a:pt x="10570" y="5193"/>
                  </a:lnTo>
                  <a:lnTo>
                    <a:pt x="10908" y="5070"/>
                  </a:lnTo>
                  <a:lnTo>
                    <a:pt x="11246" y="4947"/>
                  </a:lnTo>
                  <a:lnTo>
                    <a:pt x="11553" y="4793"/>
                  </a:lnTo>
                  <a:lnTo>
                    <a:pt x="12014" y="4517"/>
                  </a:lnTo>
                  <a:lnTo>
                    <a:pt x="12414" y="4179"/>
                  </a:lnTo>
                  <a:lnTo>
                    <a:pt x="12782" y="3841"/>
                  </a:lnTo>
                  <a:lnTo>
                    <a:pt x="13120" y="3472"/>
                  </a:lnTo>
                  <a:lnTo>
                    <a:pt x="13366" y="3073"/>
                  </a:lnTo>
                  <a:lnTo>
                    <a:pt x="13612" y="2673"/>
                  </a:lnTo>
                  <a:lnTo>
                    <a:pt x="13796" y="2274"/>
                  </a:lnTo>
                  <a:lnTo>
                    <a:pt x="13950" y="1875"/>
                  </a:lnTo>
                  <a:lnTo>
                    <a:pt x="14104" y="1506"/>
                  </a:lnTo>
                  <a:lnTo>
                    <a:pt x="14196" y="1137"/>
                  </a:lnTo>
                  <a:lnTo>
                    <a:pt x="14319" y="553"/>
                  </a:lnTo>
                  <a:lnTo>
                    <a:pt x="14380" y="154"/>
                  </a:lnTo>
                  <a:lnTo>
                    <a:pt x="1441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9" name="Google Shape;2286;p47">
              <a:extLst>
                <a:ext uri="{FF2B5EF4-FFF2-40B4-BE49-F238E27FC236}">
                  <a16:creationId xmlns:a16="http://schemas.microsoft.com/office/drawing/2014/main" id="{348752A0-2197-0109-03CC-59627BFC44C2}"/>
                </a:ext>
              </a:extLst>
            </p:cNvPr>
            <p:cNvSpPr/>
            <p:nvPr/>
          </p:nvSpPr>
          <p:spPr>
            <a:xfrm>
              <a:off x="3179162" y="2935280"/>
              <a:ext cx="1512074" cy="673828"/>
            </a:xfrm>
            <a:custGeom>
              <a:avLst/>
              <a:gdLst/>
              <a:ahLst/>
              <a:cxnLst/>
              <a:rect l="l" t="t" r="r" b="b"/>
              <a:pathLst>
                <a:path w="14411" h="6422" fill="none" extrusionOk="0">
                  <a:moveTo>
                    <a:pt x="2612" y="1137"/>
                  </a:moveTo>
                  <a:lnTo>
                    <a:pt x="2612" y="1137"/>
                  </a:lnTo>
                  <a:lnTo>
                    <a:pt x="2059" y="1106"/>
                  </a:lnTo>
                  <a:lnTo>
                    <a:pt x="1844" y="1045"/>
                  </a:lnTo>
                  <a:lnTo>
                    <a:pt x="1660" y="983"/>
                  </a:lnTo>
                  <a:lnTo>
                    <a:pt x="1537" y="922"/>
                  </a:lnTo>
                  <a:lnTo>
                    <a:pt x="1414" y="861"/>
                  </a:lnTo>
                  <a:lnTo>
                    <a:pt x="1322" y="799"/>
                  </a:lnTo>
                  <a:lnTo>
                    <a:pt x="1291" y="707"/>
                  </a:lnTo>
                  <a:lnTo>
                    <a:pt x="1291" y="707"/>
                  </a:lnTo>
                  <a:lnTo>
                    <a:pt x="892" y="1076"/>
                  </a:lnTo>
                  <a:lnTo>
                    <a:pt x="584" y="1414"/>
                  </a:lnTo>
                  <a:lnTo>
                    <a:pt x="339" y="1752"/>
                  </a:lnTo>
                  <a:lnTo>
                    <a:pt x="185" y="2028"/>
                  </a:lnTo>
                  <a:lnTo>
                    <a:pt x="93" y="2274"/>
                  </a:lnTo>
                  <a:lnTo>
                    <a:pt x="31" y="2458"/>
                  </a:lnTo>
                  <a:lnTo>
                    <a:pt x="1" y="2612"/>
                  </a:lnTo>
                  <a:lnTo>
                    <a:pt x="1" y="2612"/>
                  </a:lnTo>
                  <a:lnTo>
                    <a:pt x="1" y="3749"/>
                  </a:lnTo>
                  <a:lnTo>
                    <a:pt x="1" y="4640"/>
                  </a:lnTo>
                  <a:lnTo>
                    <a:pt x="62" y="5316"/>
                  </a:lnTo>
                  <a:lnTo>
                    <a:pt x="123" y="5777"/>
                  </a:lnTo>
                  <a:lnTo>
                    <a:pt x="154" y="6115"/>
                  </a:lnTo>
                  <a:lnTo>
                    <a:pt x="216" y="6299"/>
                  </a:lnTo>
                  <a:lnTo>
                    <a:pt x="277" y="6422"/>
                  </a:lnTo>
                  <a:lnTo>
                    <a:pt x="277" y="6422"/>
                  </a:lnTo>
                  <a:lnTo>
                    <a:pt x="277" y="6176"/>
                  </a:lnTo>
                  <a:lnTo>
                    <a:pt x="308" y="5900"/>
                  </a:lnTo>
                  <a:lnTo>
                    <a:pt x="369" y="5623"/>
                  </a:lnTo>
                  <a:lnTo>
                    <a:pt x="461" y="5347"/>
                  </a:lnTo>
                  <a:lnTo>
                    <a:pt x="554" y="5070"/>
                  </a:lnTo>
                  <a:lnTo>
                    <a:pt x="707" y="4824"/>
                  </a:lnTo>
                  <a:lnTo>
                    <a:pt x="892" y="4578"/>
                  </a:lnTo>
                  <a:lnTo>
                    <a:pt x="1076" y="4333"/>
                  </a:lnTo>
                  <a:lnTo>
                    <a:pt x="1291" y="4117"/>
                  </a:lnTo>
                  <a:lnTo>
                    <a:pt x="1537" y="3933"/>
                  </a:lnTo>
                  <a:lnTo>
                    <a:pt x="1813" y="3780"/>
                  </a:lnTo>
                  <a:lnTo>
                    <a:pt x="2090" y="3687"/>
                  </a:lnTo>
                  <a:lnTo>
                    <a:pt x="2397" y="3626"/>
                  </a:lnTo>
                  <a:lnTo>
                    <a:pt x="2704" y="3595"/>
                  </a:lnTo>
                  <a:lnTo>
                    <a:pt x="3073" y="3657"/>
                  </a:lnTo>
                  <a:lnTo>
                    <a:pt x="3411" y="3749"/>
                  </a:lnTo>
                  <a:lnTo>
                    <a:pt x="3411" y="3749"/>
                  </a:lnTo>
                  <a:lnTo>
                    <a:pt x="3811" y="3933"/>
                  </a:lnTo>
                  <a:lnTo>
                    <a:pt x="4149" y="4148"/>
                  </a:lnTo>
                  <a:lnTo>
                    <a:pt x="4425" y="4394"/>
                  </a:lnTo>
                  <a:lnTo>
                    <a:pt x="4640" y="4640"/>
                  </a:lnTo>
                  <a:lnTo>
                    <a:pt x="4825" y="4947"/>
                  </a:lnTo>
                  <a:lnTo>
                    <a:pt x="4978" y="5224"/>
                  </a:lnTo>
                  <a:lnTo>
                    <a:pt x="5070" y="5500"/>
                  </a:lnTo>
                  <a:lnTo>
                    <a:pt x="5132" y="5777"/>
                  </a:lnTo>
                  <a:lnTo>
                    <a:pt x="5132" y="5777"/>
                  </a:lnTo>
                  <a:lnTo>
                    <a:pt x="5961" y="5777"/>
                  </a:lnTo>
                  <a:lnTo>
                    <a:pt x="6791" y="5746"/>
                  </a:lnTo>
                  <a:lnTo>
                    <a:pt x="7682" y="5685"/>
                  </a:lnTo>
                  <a:lnTo>
                    <a:pt x="8542" y="5592"/>
                  </a:lnTo>
                  <a:lnTo>
                    <a:pt x="9403" y="5439"/>
                  </a:lnTo>
                  <a:lnTo>
                    <a:pt x="10202" y="5285"/>
                  </a:lnTo>
                  <a:lnTo>
                    <a:pt x="10570" y="5193"/>
                  </a:lnTo>
                  <a:lnTo>
                    <a:pt x="10908" y="5070"/>
                  </a:lnTo>
                  <a:lnTo>
                    <a:pt x="11246" y="4947"/>
                  </a:lnTo>
                  <a:lnTo>
                    <a:pt x="11553" y="4793"/>
                  </a:lnTo>
                  <a:lnTo>
                    <a:pt x="11553" y="4793"/>
                  </a:lnTo>
                  <a:lnTo>
                    <a:pt x="12014" y="4517"/>
                  </a:lnTo>
                  <a:lnTo>
                    <a:pt x="12414" y="4179"/>
                  </a:lnTo>
                  <a:lnTo>
                    <a:pt x="12782" y="3841"/>
                  </a:lnTo>
                  <a:lnTo>
                    <a:pt x="13120" y="3472"/>
                  </a:lnTo>
                  <a:lnTo>
                    <a:pt x="13366" y="3073"/>
                  </a:lnTo>
                  <a:lnTo>
                    <a:pt x="13612" y="2673"/>
                  </a:lnTo>
                  <a:lnTo>
                    <a:pt x="13796" y="2274"/>
                  </a:lnTo>
                  <a:lnTo>
                    <a:pt x="13950" y="1875"/>
                  </a:lnTo>
                  <a:lnTo>
                    <a:pt x="14104" y="1506"/>
                  </a:lnTo>
                  <a:lnTo>
                    <a:pt x="14196" y="1137"/>
                  </a:lnTo>
                  <a:lnTo>
                    <a:pt x="14319" y="553"/>
                  </a:lnTo>
                  <a:lnTo>
                    <a:pt x="14380" y="154"/>
                  </a:lnTo>
                  <a:lnTo>
                    <a:pt x="14411" y="0"/>
                  </a:lnTo>
                  <a:lnTo>
                    <a:pt x="14411" y="0"/>
                  </a:lnTo>
                  <a:lnTo>
                    <a:pt x="12844" y="185"/>
                  </a:lnTo>
                  <a:lnTo>
                    <a:pt x="9249" y="615"/>
                  </a:lnTo>
                  <a:lnTo>
                    <a:pt x="7221" y="830"/>
                  </a:lnTo>
                  <a:lnTo>
                    <a:pt x="5285" y="1014"/>
                  </a:lnTo>
                  <a:lnTo>
                    <a:pt x="3688" y="1106"/>
                  </a:lnTo>
                  <a:lnTo>
                    <a:pt x="3073" y="1137"/>
                  </a:lnTo>
                  <a:lnTo>
                    <a:pt x="2612" y="11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0" name="Google Shape;2287;p47">
              <a:extLst>
                <a:ext uri="{FF2B5EF4-FFF2-40B4-BE49-F238E27FC236}">
                  <a16:creationId xmlns:a16="http://schemas.microsoft.com/office/drawing/2014/main" id="{159BCF79-BED1-2CAC-579E-EE6E5E1D6B33}"/>
                </a:ext>
              </a:extLst>
            </p:cNvPr>
            <p:cNvSpPr/>
            <p:nvPr/>
          </p:nvSpPr>
          <p:spPr>
            <a:xfrm>
              <a:off x="4536483" y="2935280"/>
              <a:ext cx="154764" cy="19411"/>
            </a:xfrm>
            <a:custGeom>
              <a:avLst/>
              <a:gdLst/>
              <a:ahLst/>
              <a:cxnLst/>
              <a:rect l="l" t="t" r="r" b="b"/>
              <a:pathLst>
                <a:path w="1475" h="185" extrusionOk="0">
                  <a:moveTo>
                    <a:pt x="1475" y="0"/>
                  </a:moveTo>
                  <a:lnTo>
                    <a:pt x="1475" y="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0E1A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1" name="Google Shape;2288;p47">
              <a:extLst>
                <a:ext uri="{FF2B5EF4-FFF2-40B4-BE49-F238E27FC236}">
                  <a16:creationId xmlns:a16="http://schemas.microsoft.com/office/drawing/2014/main" id="{B49BE76D-867D-1F20-3E07-9AE07896E38D}"/>
                </a:ext>
              </a:extLst>
            </p:cNvPr>
            <p:cNvSpPr/>
            <p:nvPr/>
          </p:nvSpPr>
          <p:spPr>
            <a:xfrm>
              <a:off x="4536483" y="2935280"/>
              <a:ext cx="154764" cy="19411"/>
            </a:xfrm>
            <a:custGeom>
              <a:avLst/>
              <a:gdLst/>
              <a:ahLst/>
              <a:cxnLst/>
              <a:rect l="l" t="t" r="r" b="b"/>
              <a:pathLst>
                <a:path w="1475" h="185" fill="none" extrusionOk="0">
                  <a:moveTo>
                    <a:pt x="1475" y="0"/>
                  </a:moveTo>
                  <a:lnTo>
                    <a:pt x="1475" y="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4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2" name="Google Shape;2289;p47">
              <a:extLst>
                <a:ext uri="{FF2B5EF4-FFF2-40B4-BE49-F238E27FC236}">
                  <a16:creationId xmlns:a16="http://schemas.microsoft.com/office/drawing/2014/main" id="{3F4E1848-B839-79B5-5812-AB9B3308CC47}"/>
                </a:ext>
              </a:extLst>
            </p:cNvPr>
            <p:cNvSpPr/>
            <p:nvPr/>
          </p:nvSpPr>
          <p:spPr>
            <a:xfrm>
              <a:off x="3707883" y="3502610"/>
              <a:ext cx="9758" cy="35570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93" y="339"/>
                  </a:lnTo>
                  <a:lnTo>
                    <a:pt x="93" y="3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29F4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3" name="Google Shape;2290;p47">
              <a:extLst>
                <a:ext uri="{FF2B5EF4-FFF2-40B4-BE49-F238E27FC236}">
                  <a16:creationId xmlns:a16="http://schemas.microsoft.com/office/drawing/2014/main" id="{F2B14DB4-038C-B216-C722-6276EC47634B}"/>
                </a:ext>
              </a:extLst>
            </p:cNvPr>
            <p:cNvSpPr/>
            <p:nvPr/>
          </p:nvSpPr>
          <p:spPr>
            <a:xfrm>
              <a:off x="3707883" y="3502610"/>
              <a:ext cx="9758" cy="35570"/>
            </a:xfrm>
            <a:custGeom>
              <a:avLst/>
              <a:gdLst/>
              <a:ahLst/>
              <a:cxnLst/>
              <a:rect l="l" t="t" r="r" b="b"/>
              <a:pathLst>
                <a:path w="93" h="33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93" y="339"/>
                  </a:lnTo>
                  <a:lnTo>
                    <a:pt x="93" y="33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4" name="Google Shape;2291;p47">
              <a:extLst>
                <a:ext uri="{FF2B5EF4-FFF2-40B4-BE49-F238E27FC236}">
                  <a16:creationId xmlns:a16="http://schemas.microsoft.com/office/drawing/2014/main" id="{37156D2D-79ED-4403-1FC7-7FE444FD430E}"/>
                </a:ext>
              </a:extLst>
            </p:cNvPr>
            <p:cNvSpPr/>
            <p:nvPr/>
          </p:nvSpPr>
          <p:spPr>
            <a:xfrm>
              <a:off x="3691725" y="3460745"/>
              <a:ext cx="16263" cy="41970"/>
            </a:xfrm>
            <a:custGeom>
              <a:avLst/>
              <a:gdLst/>
              <a:ahLst/>
              <a:cxnLst/>
              <a:rect l="l" t="t" r="r" b="b"/>
              <a:pathLst>
                <a:path w="155" h="400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B1D1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5" name="Google Shape;2292;p47">
              <a:extLst>
                <a:ext uri="{FF2B5EF4-FFF2-40B4-BE49-F238E27FC236}">
                  <a16:creationId xmlns:a16="http://schemas.microsoft.com/office/drawing/2014/main" id="{8C7D11FF-FDE3-B5F2-C1DD-2A79479BC21B}"/>
                </a:ext>
              </a:extLst>
            </p:cNvPr>
            <p:cNvSpPr/>
            <p:nvPr/>
          </p:nvSpPr>
          <p:spPr>
            <a:xfrm>
              <a:off x="3691725" y="3460745"/>
              <a:ext cx="16263" cy="41970"/>
            </a:xfrm>
            <a:custGeom>
              <a:avLst/>
              <a:gdLst/>
              <a:ahLst/>
              <a:cxnLst/>
              <a:rect l="l" t="t" r="r" b="b"/>
              <a:pathLst>
                <a:path w="155" h="40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6" name="Google Shape;2293;p47">
              <a:extLst>
                <a:ext uri="{FF2B5EF4-FFF2-40B4-BE49-F238E27FC236}">
                  <a16:creationId xmlns:a16="http://schemas.microsoft.com/office/drawing/2014/main" id="{54764228-859A-75B0-8C88-DB877F1F6664}"/>
                </a:ext>
              </a:extLst>
            </p:cNvPr>
            <p:cNvSpPr/>
            <p:nvPr/>
          </p:nvSpPr>
          <p:spPr>
            <a:xfrm>
              <a:off x="3717536" y="3538074"/>
              <a:ext cx="105" cy="335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29F4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7" name="Google Shape;2294;p47">
              <a:extLst>
                <a:ext uri="{FF2B5EF4-FFF2-40B4-BE49-F238E27FC236}">
                  <a16:creationId xmlns:a16="http://schemas.microsoft.com/office/drawing/2014/main" id="{87D71100-B148-DD76-58CA-D90BBE2B7137}"/>
                </a:ext>
              </a:extLst>
            </p:cNvPr>
            <p:cNvSpPr/>
            <p:nvPr/>
          </p:nvSpPr>
          <p:spPr>
            <a:xfrm>
              <a:off x="3717536" y="3541327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8" name="Google Shape;2295;p47">
              <a:extLst>
                <a:ext uri="{FF2B5EF4-FFF2-40B4-BE49-F238E27FC236}">
                  <a16:creationId xmlns:a16="http://schemas.microsoft.com/office/drawing/2014/main" id="{CE372FC3-97B7-8985-829B-32BDBAC844B0}"/>
                </a:ext>
              </a:extLst>
            </p:cNvPr>
            <p:cNvSpPr/>
            <p:nvPr/>
          </p:nvSpPr>
          <p:spPr>
            <a:xfrm>
              <a:off x="3717536" y="3538074"/>
              <a:ext cx="105" cy="3358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9" name="Google Shape;2296;p47">
              <a:extLst>
                <a:ext uri="{FF2B5EF4-FFF2-40B4-BE49-F238E27FC236}">
                  <a16:creationId xmlns:a16="http://schemas.microsoft.com/office/drawing/2014/main" id="{3CD0C84F-4A25-F8E3-7BF0-E9D026733338}"/>
                </a:ext>
              </a:extLst>
            </p:cNvPr>
            <p:cNvSpPr/>
            <p:nvPr/>
          </p:nvSpPr>
          <p:spPr>
            <a:xfrm>
              <a:off x="3691725" y="2935280"/>
              <a:ext cx="999516" cy="606152"/>
            </a:xfrm>
            <a:custGeom>
              <a:avLst/>
              <a:gdLst/>
              <a:ahLst/>
              <a:cxnLst/>
              <a:rect l="l" t="t" r="r" b="b"/>
              <a:pathLst>
                <a:path w="9526" h="5777" extrusionOk="0">
                  <a:moveTo>
                    <a:pt x="9526" y="0"/>
                  </a:moveTo>
                  <a:lnTo>
                    <a:pt x="8051" y="185"/>
                  </a:lnTo>
                  <a:lnTo>
                    <a:pt x="7928" y="615"/>
                  </a:lnTo>
                  <a:lnTo>
                    <a:pt x="7775" y="1106"/>
                  </a:lnTo>
                  <a:lnTo>
                    <a:pt x="7559" y="1659"/>
                  </a:lnTo>
                  <a:lnTo>
                    <a:pt x="7252" y="2182"/>
                  </a:lnTo>
                  <a:lnTo>
                    <a:pt x="7099" y="2458"/>
                  </a:lnTo>
                  <a:lnTo>
                    <a:pt x="6914" y="2704"/>
                  </a:lnTo>
                  <a:lnTo>
                    <a:pt x="6699" y="2981"/>
                  </a:lnTo>
                  <a:lnTo>
                    <a:pt x="6484" y="3226"/>
                  </a:lnTo>
                  <a:lnTo>
                    <a:pt x="6238" y="3442"/>
                  </a:lnTo>
                  <a:lnTo>
                    <a:pt x="5962" y="3657"/>
                  </a:lnTo>
                  <a:lnTo>
                    <a:pt x="5655" y="3872"/>
                  </a:lnTo>
                  <a:lnTo>
                    <a:pt x="5347" y="4056"/>
                  </a:lnTo>
                  <a:lnTo>
                    <a:pt x="4825" y="4271"/>
                  </a:lnTo>
                  <a:lnTo>
                    <a:pt x="4241" y="4486"/>
                  </a:lnTo>
                  <a:lnTo>
                    <a:pt x="3596" y="4640"/>
                  </a:lnTo>
                  <a:lnTo>
                    <a:pt x="2889" y="4763"/>
                  </a:lnTo>
                  <a:lnTo>
                    <a:pt x="2182" y="4855"/>
                  </a:lnTo>
                  <a:lnTo>
                    <a:pt x="1445" y="4947"/>
                  </a:lnTo>
                  <a:lnTo>
                    <a:pt x="708" y="4978"/>
                  </a:lnTo>
                  <a:lnTo>
                    <a:pt x="1" y="5009"/>
                  </a:lnTo>
                  <a:lnTo>
                    <a:pt x="155" y="5408"/>
                  </a:lnTo>
                  <a:lnTo>
                    <a:pt x="247" y="5746"/>
                  </a:lnTo>
                  <a:lnTo>
                    <a:pt x="247" y="5777"/>
                  </a:lnTo>
                  <a:lnTo>
                    <a:pt x="1076" y="5777"/>
                  </a:lnTo>
                  <a:lnTo>
                    <a:pt x="1906" y="5746"/>
                  </a:lnTo>
                  <a:lnTo>
                    <a:pt x="2797" y="5685"/>
                  </a:lnTo>
                  <a:lnTo>
                    <a:pt x="3657" y="5592"/>
                  </a:lnTo>
                  <a:lnTo>
                    <a:pt x="4518" y="5439"/>
                  </a:lnTo>
                  <a:lnTo>
                    <a:pt x="5317" y="5285"/>
                  </a:lnTo>
                  <a:lnTo>
                    <a:pt x="5685" y="5193"/>
                  </a:lnTo>
                  <a:lnTo>
                    <a:pt x="6023" y="5070"/>
                  </a:lnTo>
                  <a:lnTo>
                    <a:pt x="6361" y="4947"/>
                  </a:lnTo>
                  <a:lnTo>
                    <a:pt x="6668" y="4793"/>
                  </a:lnTo>
                  <a:lnTo>
                    <a:pt x="7129" y="4517"/>
                  </a:lnTo>
                  <a:lnTo>
                    <a:pt x="7529" y="4179"/>
                  </a:lnTo>
                  <a:lnTo>
                    <a:pt x="7897" y="3841"/>
                  </a:lnTo>
                  <a:lnTo>
                    <a:pt x="8235" y="3472"/>
                  </a:lnTo>
                  <a:lnTo>
                    <a:pt x="8481" y="3073"/>
                  </a:lnTo>
                  <a:lnTo>
                    <a:pt x="8727" y="2673"/>
                  </a:lnTo>
                  <a:lnTo>
                    <a:pt x="8911" y="2274"/>
                  </a:lnTo>
                  <a:lnTo>
                    <a:pt x="9065" y="1875"/>
                  </a:lnTo>
                  <a:lnTo>
                    <a:pt x="9219" y="1506"/>
                  </a:lnTo>
                  <a:lnTo>
                    <a:pt x="9311" y="1137"/>
                  </a:lnTo>
                  <a:lnTo>
                    <a:pt x="9434" y="553"/>
                  </a:lnTo>
                  <a:lnTo>
                    <a:pt x="9495" y="154"/>
                  </a:lnTo>
                  <a:lnTo>
                    <a:pt x="952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0" name="Google Shape;2297;p47">
              <a:extLst>
                <a:ext uri="{FF2B5EF4-FFF2-40B4-BE49-F238E27FC236}">
                  <a16:creationId xmlns:a16="http://schemas.microsoft.com/office/drawing/2014/main" id="{1C3EB190-9999-5623-10D9-9CF87A6B05C0}"/>
                </a:ext>
              </a:extLst>
            </p:cNvPr>
            <p:cNvSpPr/>
            <p:nvPr/>
          </p:nvSpPr>
          <p:spPr>
            <a:xfrm>
              <a:off x="3691725" y="2935280"/>
              <a:ext cx="999516" cy="606152"/>
            </a:xfrm>
            <a:custGeom>
              <a:avLst/>
              <a:gdLst/>
              <a:ahLst/>
              <a:cxnLst/>
              <a:rect l="l" t="t" r="r" b="b"/>
              <a:pathLst>
                <a:path w="9526" h="5777" fill="none" extrusionOk="0">
                  <a:moveTo>
                    <a:pt x="9526" y="0"/>
                  </a:moveTo>
                  <a:lnTo>
                    <a:pt x="9526" y="0"/>
                  </a:lnTo>
                  <a:lnTo>
                    <a:pt x="9526" y="0"/>
                  </a:lnTo>
                  <a:lnTo>
                    <a:pt x="9526" y="0"/>
                  </a:lnTo>
                  <a:lnTo>
                    <a:pt x="8051" y="185"/>
                  </a:lnTo>
                  <a:lnTo>
                    <a:pt x="8051" y="185"/>
                  </a:lnTo>
                  <a:lnTo>
                    <a:pt x="7928" y="615"/>
                  </a:lnTo>
                  <a:lnTo>
                    <a:pt x="7775" y="1106"/>
                  </a:lnTo>
                  <a:lnTo>
                    <a:pt x="7559" y="1659"/>
                  </a:lnTo>
                  <a:lnTo>
                    <a:pt x="7252" y="2182"/>
                  </a:lnTo>
                  <a:lnTo>
                    <a:pt x="7099" y="2458"/>
                  </a:lnTo>
                  <a:lnTo>
                    <a:pt x="6914" y="2704"/>
                  </a:lnTo>
                  <a:lnTo>
                    <a:pt x="6699" y="2981"/>
                  </a:lnTo>
                  <a:lnTo>
                    <a:pt x="6484" y="3226"/>
                  </a:lnTo>
                  <a:lnTo>
                    <a:pt x="6238" y="3442"/>
                  </a:lnTo>
                  <a:lnTo>
                    <a:pt x="5962" y="3657"/>
                  </a:lnTo>
                  <a:lnTo>
                    <a:pt x="5655" y="3872"/>
                  </a:lnTo>
                  <a:lnTo>
                    <a:pt x="5347" y="4056"/>
                  </a:lnTo>
                  <a:lnTo>
                    <a:pt x="5347" y="4056"/>
                  </a:lnTo>
                  <a:lnTo>
                    <a:pt x="4825" y="4271"/>
                  </a:lnTo>
                  <a:lnTo>
                    <a:pt x="4241" y="4486"/>
                  </a:lnTo>
                  <a:lnTo>
                    <a:pt x="3596" y="4640"/>
                  </a:lnTo>
                  <a:lnTo>
                    <a:pt x="2889" y="4763"/>
                  </a:lnTo>
                  <a:lnTo>
                    <a:pt x="2182" y="4855"/>
                  </a:lnTo>
                  <a:lnTo>
                    <a:pt x="1445" y="4947"/>
                  </a:lnTo>
                  <a:lnTo>
                    <a:pt x="708" y="4978"/>
                  </a:lnTo>
                  <a:lnTo>
                    <a:pt x="1" y="5009"/>
                  </a:lnTo>
                  <a:lnTo>
                    <a:pt x="1" y="5009"/>
                  </a:lnTo>
                  <a:lnTo>
                    <a:pt x="155" y="5408"/>
                  </a:lnTo>
                  <a:lnTo>
                    <a:pt x="155" y="5408"/>
                  </a:lnTo>
                  <a:lnTo>
                    <a:pt x="155" y="5408"/>
                  </a:lnTo>
                  <a:lnTo>
                    <a:pt x="247" y="5746"/>
                  </a:lnTo>
                  <a:lnTo>
                    <a:pt x="247" y="5746"/>
                  </a:lnTo>
                  <a:lnTo>
                    <a:pt x="247" y="5746"/>
                  </a:lnTo>
                  <a:lnTo>
                    <a:pt x="247" y="5746"/>
                  </a:lnTo>
                  <a:lnTo>
                    <a:pt x="247" y="5777"/>
                  </a:lnTo>
                  <a:lnTo>
                    <a:pt x="247" y="5777"/>
                  </a:lnTo>
                  <a:lnTo>
                    <a:pt x="247" y="5777"/>
                  </a:lnTo>
                  <a:lnTo>
                    <a:pt x="247" y="5777"/>
                  </a:lnTo>
                  <a:lnTo>
                    <a:pt x="247" y="5777"/>
                  </a:lnTo>
                  <a:lnTo>
                    <a:pt x="247" y="5777"/>
                  </a:lnTo>
                  <a:lnTo>
                    <a:pt x="247" y="5777"/>
                  </a:lnTo>
                  <a:lnTo>
                    <a:pt x="1076" y="5777"/>
                  </a:lnTo>
                  <a:lnTo>
                    <a:pt x="1906" y="5746"/>
                  </a:lnTo>
                  <a:lnTo>
                    <a:pt x="2797" y="5685"/>
                  </a:lnTo>
                  <a:lnTo>
                    <a:pt x="3657" y="5592"/>
                  </a:lnTo>
                  <a:lnTo>
                    <a:pt x="4518" y="5439"/>
                  </a:lnTo>
                  <a:lnTo>
                    <a:pt x="5317" y="5285"/>
                  </a:lnTo>
                  <a:lnTo>
                    <a:pt x="5685" y="5193"/>
                  </a:lnTo>
                  <a:lnTo>
                    <a:pt x="6023" y="5070"/>
                  </a:lnTo>
                  <a:lnTo>
                    <a:pt x="6361" y="4947"/>
                  </a:lnTo>
                  <a:lnTo>
                    <a:pt x="6668" y="4793"/>
                  </a:lnTo>
                  <a:lnTo>
                    <a:pt x="6668" y="4793"/>
                  </a:lnTo>
                  <a:lnTo>
                    <a:pt x="7129" y="4517"/>
                  </a:lnTo>
                  <a:lnTo>
                    <a:pt x="7529" y="4179"/>
                  </a:lnTo>
                  <a:lnTo>
                    <a:pt x="7897" y="3841"/>
                  </a:lnTo>
                  <a:lnTo>
                    <a:pt x="8235" y="3472"/>
                  </a:lnTo>
                  <a:lnTo>
                    <a:pt x="8481" y="3073"/>
                  </a:lnTo>
                  <a:lnTo>
                    <a:pt x="8727" y="2673"/>
                  </a:lnTo>
                  <a:lnTo>
                    <a:pt x="8911" y="2274"/>
                  </a:lnTo>
                  <a:lnTo>
                    <a:pt x="9065" y="1875"/>
                  </a:lnTo>
                  <a:lnTo>
                    <a:pt x="9219" y="1506"/>
                  </a:lnTo>
                  <a:lnTo>
                    <a:pt x="9311" y="1137"/>
                  </a:lnTo>
                  <a:lnTo>
                    <a:pt x="9434" y="553"/>
                  </a:lnTo>
                  <a:lnTo>
                    <a:pt x="9495" y="154"/>
                  </a:lnTo>
                  <a:lnTo>
                    <a:pt x="95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1" name="Google Shape;2298;p47">
              <a:extLst>
                <a:ext uri="{FF2B5EF4-FFF2-40B4-BE49-F238E27FC236}">
                  <a16:creationId xmlns:a16="http://schemas.microsoft.com/office/drawing/2014/main" id="{01AC8211-72C0-8B85-A3A6-7F38EAEDA82B}"/>
                </a:ext>
              </a:extLst>
            </p:cNvPr>
            <p:cNvSpPr/>
            <p:nvPr/>
          </p:nvSpPr>
          <p:spPr>
            <a:xfrm>
              <a:off x="3672418" y="2657964"/>
              <a:ext cx="1012421" cy="345098"/>
            </a:xfrm>
            <a:custGeom>
              <a:avLst/>
              <a:gdLst/>
              <a:ahLst/>
              <a:cxnLst/>
              <a:rect l="l" t="t" r="r" b="b"/>
              <a:pathLst>
                <a:path w="9649" h="3289" extrusionOk="0">
                  <a:moveTo>
                    <a:pt x="5992" y="1"/>
                  </a:moveTo>
                  <a:lnTo>
                    <a:pt x="5255" y="32"/>
                  </a:lnTo>
                  <a:lnTo>
                    <a:pt x="4487" y="154"/>
                  </a:lnTo>
                  <a:lnTo>
                    <a:pt x="4149" y="247"/>
                  </a:lnTo>
                  <a:lnTo>
                    <a:pt x="3780" y="339"/>
                  </a:lnTo>
                  <a:lnTo>
                    <a:pt x="3473" y="462"/>
                  </a:lnTo>
                  <a:lnTo>
                    <a:pt x="3165" y="615"/>
                  </a:lnTo>
                  <a:lnTo>
                    <a:pt x="2889" y="769"/>
                  </a:lnTo>
                  <a:lnTo>
                    <a:pt x="2612" y="953"/>
                  </a:lnTo>
                  <a:lnTo>
                    <a:pt x="1691" y="1752"/>
                  </a:lnTo>
                  <a:lnTo>
                    <a:pt x="830" y="2490"/>
                  </a:lnTo>
                  <a:lnTo>
                    <a:pt x="1" y="3288"/>
                  </a:lnTo>
                  <a:lnTo>
                    <a:pt x="1" y="3288"/>
                  </a:lnTo>
                  <a:lnTo>
                    <a:pt x="984" y="3258"/>
                  </a:lnTo>
                  <a:lnTo>
                    <a:pt x="3411" y="3104"/>
                  </a:lnTo>
                  <a:lnTo>
                    <a:pt x="4947" y="2981"/>
                  </a:lnTo>
                  <a:lnTo>
                    <a:pt x="6545" y="2828"/>
                  </a:lnTo>
                  <a:lnTo>
                    <a:pt x="8143" y="2613"/>
                  </a:lnTo>
                  <a:lnTo>
                    <a:pt x="8911" y="2490"/>
                  </a:lnTo>
                  <a:lnTo>
                    <a:pt x="9648" y="2367"/>
                  </a:lnTo>
                  <a:lnTo>
                    <a:pt x="9587" y="2090"/>
                  </a:lnTo>
                  <a:lnTo>
                    <a:pt x="9464" y="1783"/>
                  </a:lnTo>
                  <a:lnTo>
                    <a:pt x="9311" y="1414"/>
                  </a:lnTo>
                  <a:lnTo>
                    <a:pt x="9095" y="1045"/>
                  </a:lnTo>
                  <a:lnTo>
                    <a:pt x="8942" y="861"/>
                  </a:lnTo>
                  <a:lnTo>
                    <a:pt x="8788" y="677"/>
                  </a:lnTo>
                  <a:lnTo>
                    <a:pt x="8604" y="523"/>
                  </a:lnTo>
                  <a:lnTo>
                    <a:pt x="8419" y="370"/>
                  </a:lnTo>
                  <a:lnTo>
                    <a:pt x="8204" y="247"/>
                  </a:lnTo>
                  <a:lnTo>
                    <a:pt x="7959" y="185"/>
                  </a:lnTo>
                  <a:lnTo>
                    <a:pt x="7375" y="62"/>
                  </a:lnTo>
                  <a:lnTo>
                    <a:pt x="6699" y="1"/>
                  </a:lnTo>
                  <a:close/>
                </a:path>
              </a:pathLst>
            </a:custGeom>
            <a:solidFill>
              <a:srgbClr val="2A4F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2" name="Google Shape;2299;p47">
              <a:extLst>
                <a:ext uri="{FF2B5EF4-FFF2-40B4-BE49-F238E27FC236}">
                  <a16:creationId xmlns:a16="http://schemas.microsoft.com/office/drawing/2014/main" id="{64008E2F-0D85-3501-E918-0C9FB4EF8349}"/>
                </a:ext>
              </a:extLst>
            </p:cNvPr>
            <p:cNvSpPr/>
            <p:nvPr/>
          </p:nvSpPr>
          <p:spPr>
            <a:xfrm>
              <a:off x="3672418" y="2657964"/>
              <a:ext cx="1012421" cy="345098"/>
            </a:xfrm>
            <a:custGeom>
              <a:avLst/>
              <a:gdLst/>
              <a:ahLst/>
              <a:cxnLst/>
              <a:rect l="l" t="t" r="r" b="b"/>
              <a:pathLst>
                <a:path w="9649" h="3289" fill="none" extrusionOk="0">
                  <a:moveTo>
                    <a:pt x="9648" y="2367"/>
                  </a:moveTo>
                  <a:lnTo>
                    <a:pt x="9648" y="2367"/>
                  </a:lnTo>
                  <a:lnTo>
                    <a:pt x="9587" y="2090"/>
                  </a:lnTo>
                  <a:lnTo>
                    <a:pt x="9464" y="1783"/>
                  </a:lnTo>
                  <a:lnTo>
                    <a:pt x="9311" y="1414"/>
                  </a:lnTo>
                  <a:lnTo>
                    <a:pt x="9095" y="1045"/>
                  </a:lnTo>
                  <a:lnTo>
                    <a:pt x="8942" y="861"/>
                  </a:lnTo>
                  <a:lnTo>
                    <a:pt x="8788" y="677"/>
                  </a:lnTo>
                  <a:lnTo>
                    <a:pt x="8604" y="523"/>
                  </a:lnTo>
                  <a:lnTo>
                    <a:pt x="8419" y="370"/>
                  </a:lnTo>
                  <a:lnTo>
                    <a:pt x="8204" y="247"/>
                  </a:lnTo>
                  <a:lnTo>
                    <a:pt x="7959" y="185"/>
                  </a:lnTo>
                  <a:lnTo>
                    <a:pt x="7959" y="185"/>
                  </a:lnTo>
                  <a:lnTo>
                    <a:pt x="7375" y="62"/>
                  </a:lnTo>
                  <a:lnTo>
                    <a:pt x="6699" y="1"/>
                  </a:lnTo>
                  <a:lnTo>
                    <a:pt x="5992" y="1"/>
                  </a:lnTo>
                  <a:lnTo>
                    <a:pt x="5255" y="32"/>
                  </a:lnTo>
                  <a:lnTo>
                    <a:pt x="4487" y="154"/>
                  </a:lnTo>
                  <a:lnTo>
                    <a:pt x="4149" y="247"/>
                  </a:lnTo>
                  <a:lnTo>
                    <a:pt x="3780" y="339"/>
                  </a:lnTo>
                  <a:lnTo>
                    <a:pt x="3473" y="462"/>
                  </a:lnTo>
                  <a:lnTo>
                    <a:pt x="3165" y="615"/>
                  </a:lnTo>
                  <a:lnTo>
                    <a:pt x="2889" y="769"/>
                  </a:lnTo>
                  <a:lnTo>
                    <a:pt x="2612" y="953"/>
                  </a:lnTo>
                  <a:lnTo>
                    <a:pt x="2612" y="953"/>
                  </a:lnTo>
                  <a:lnTo>
                    <a:pt x="1691" y="1752"/>
                  </a:lnTo>
                  <a:lnTo>
                    <a:pt x="830" y="2490"/>
                  </a:lnTo>
                  <a:lnTo>
                    <a:pt x="1" y="3288"/>
                  </a:lnTo>
                  <a:lnTo>
                    <a:pt x="1" y="3288"/>
                  </a:lnTo>
                  <a:lnTo>
                    <a:pt x="984" y="3258"/>
                  </a:lnTo>
                  <a:lnTo>
                    <a:pt x="3411" y="3104"/>
                  </a:lnTo>
                  <a:lnTo>
                    <a:pt x="4947" y="2981"/>
                  </a:lnTo>
                  <a:lnTo>
                    <a:pt x="6545" y="2828"/>
                  </a:lnTo>
                  <a:lnTo>
                    <a:pt x="8143" y="2613"/>
                  </a:lnTo>
                  <a:lnTo>
                    <a:pt x="8911" y="2490"/>
                  </a:lnTo>
                  <a:lnTo>
                    <a:pt x="9648" y="23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3" name="Google Shape;2300;p47">
              <a:extLst>
                <a:ext uri="{FF2B5EF4-FFF2-40B4-BE49-F238E27FC236}">
                  <a16:creationId xmlns:a16="http://schemas.microsoft.com/office/drawing/2014/main" id="{D32F315D-05FB-6D63-A8B9-B335D4C44225}"/>
                </a:ext>
              </a:extLst>
            </p:cNvPr>
            <p:cNvSpPr/>
            <p:nvPr/>
          </p:nvSpPr>
          <p:spPr>
            <a:xfrm>
              <a:off x="3672418" y="2861098"/>
              <a:ext cx="154869" cy="141964"/>
            </a:xfrm>
            <a:custGeom>
              <a:avLst/>
              <a:gdLst/>
              <a:ahLst/>
              <a:cxnLst/>
              <a:rect l="l" t="t" r="r" b="b"/>
              <a:pathLst>
                <a:path w="1476" h="1353" extrusionOk="0">
                  <a:moveTo>
                    <a:pt x="1475" y="1"/>
                  </a:moveTo>
                  <a:lnTo>
                    <a:pt x="431" y="953"/>
                  </a:lnTo>
                  <a:lnTo>
                    <a:pt x="1" y="1352"/>
                  </a:lnTo>
                  <a:lnTo>
                    <a:pt x="1475" y="1291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4" name="Google Shape;2301;p47">
              <a:extLst>
                <a:ext uri="{FF2B5EF4-FFF2-40B4-BE49-F238E27FC236}">
                  <a16:creationId xmlns:a16="http://schemas.microsoft.com/office/drawing/2014/main" id="{476D3F5C-76CD-770E-9F87-6F925009BFA5}"/>
                </a:ext>
              </a:extLst>
            </p:cNvPr>
            <p:cNvSpPr/>
            <p:nvPr/>
          </p:nvSpPr>
          <p:spPr>
            <a:xfrm>
              <a:off x="3907767" y="2990051"/>
              <a:ext cx="6610" cy="3358"/>
            </a:xfrm>
            <a:custGeom>
              <a:avLst/>
              <a:gdLst/>
              <a:ahLst/>
              <a:cxnLst/>
              <a:rect l="l" t="t" r="r" b="b"/>
              <a:pathLst>
                <a:path w="63" h="32" extrusionOk="0">
                  <a:moveTo>
                    <a:pt x="62" y="1"/>
                  </a:moveTo>
                  <a:lnTo>
                    <a:pt x="62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A141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5" name="Google Shape;2302;p47">
              <a:extLst>
                <a:ext uri="{FF2B5EF4-FFF2-40B4-BE49-F238E27FC236}">
                  <a16:creationId xmlns:a16="http://schemas.microsoft.com/office/drawing/2014/main" id="{FE0E453C-7C6F-3A33-C63D-1414FB6D038D}"/>
                </a:ext>
              </a:extLst>
            </p:cNvPr>
            <p:cNvSpPr/>
            <p:nvPr/>
          </p:nvSpPr>
          <p:spPr>
            <a:xfrm>
              <a:off x="3907767" y="2990051"/>
              <a:ext cx="6610" cy="3358"/>
            </a:xfrm>
            <a:custGeom>
              <a:avLst/>
              <a:gdLst/>
              <a:ahLst/>
              <a:cxnLst/>
              <a:rect l="l" t="t" r="r" b="b"/>
              <a:pathLst>
                <a:path w="63" h="32" fill="none" extrusionOk="0">
                  <a:moveTo>
                    <a:pt x="62" y="1"/>
                  </a:moveTo>
                  <a:lnTo>
                    <a:pt x="62" y="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6" name="Google Shape;2303;p47">
              <a:extLst>
                <a:ext uri="{FF2B5EF4-FFF2-40B4-BE49-F238E27FC236}">
                  <a16:creationId xmlns:a16="http://schemas.microsoft.com/office/drawing/2014/main" id="{F4B27A6E-6212-55E0-D001-8B6C365C493B}"/>
                </a:ext>
              </a:extLst>
            </p:cNvPr>
            <p:cNvSpPr/>
            <p:nvPr/>
          </p:nvSpPr>
          <p:spPr>
            <a:xfrm>
              <a:off x="3907767" y="2657964"/>
              <a:ext cx="351499" cy="335445"/>
            </a:xfrm>
            <a:custGeom>
              <a:avLst/>
              <a:gdLst/>
              <a:ahLst/>
              <a:cxnLst/>
              <a:rect l="l" t="t" r="r" b="b"/>
              <a:pathLst>
                <a:path w="3350" h="3197" extrusionOk="0">
                  <a:moveTo>
                    <a:pt x="3350" y="1"/>
                  </a:moveTo>
                  <a:lnTo>
                    <a:pt x="3165" y="32"/>
                  </a:lnTo>
                  <a:lnTo>
                    <a:pt x="1" y="3196"/>
                  </a:lnTo>
                  <a:lnTo>
                    <a:pt x="62" y="3166"/>
                  </a:lnTo>
                  <a:lnTo>
                    <a:pt x="185" y="3166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rgbClr val="1A35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7" name="Google Shape;2304;p47">
              <a:extLst>
                <a:ext uri="{FF2B5EF4-FFF2-40B4-BE49-F238E27FC236}">
                  <a16:creationId xmlns:a16="http://schemas.microsoft.com/office/drawing/2014/main" id="{0A24E1C8-B75A-81D1-26CC-B96B1307A126}"/>
                </a:ext>
              </a:extLst>
            </p:cNvPr>
            <p:cNvSpPr/>
            <p:nvPr/>
          </p:nvSpPr>
          <p:spPr>
            <a:xfrm>
              <a:off x="3907767" y="2657964"/>
              <a:ext cx="351499" cy="335445"/>
            </a:xfrm>
            <a:custGeom>
              <a:avLst/>
              <a:gdLst/>
              <a:ahLst/>
              <a:cxnLst/>
              <a:rect l="l" t="t" r="r" b="b"/>
              <a:pathLst>
                <a:path w="3350" h="3197" fill="none" extrusionOk="0">
                  <a:moveTo>
                    <a:pt x="3350" y="1"/>
                  </a:moveTo>
                  <a:lnTo>
                    <a:pt x="3350" y="1"/>
                  </a:lnTo>
                  <a:lnTo>
                    <a:pt x="3165" y="32"/>
                  </a:lnTo>
                  <a:lnTo>
                    <a:pt x="1" y="3196"/>
                  </a:lnTo>
                  <a:lnTo>
                    <a:pt x="1" y="3196"/>
                  </a:lnTo>
                  <a:lnTo>
                    <a:pt x="1" y="3196"/>
                  </a:lnTo>
                  <a:lnTo>
                    <a:pt x="1" y="3196"/>
                  </a:lnTo>
                  <a:lnTo>
                    <a:pt x="62" y="3166"/>
                  </a:lnTo>
                  <a:lnTo>
                    <a:pt x="62" y="3166"/>
                  </a:lnTo>
                  <a:lnTo>
                    <a:pt x="185" y="3166"/>
                  </a:lnTo>
                  <a:lnTo>
                    <a:pt x="33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8" name="Google Shape;2305;p47">
              <a:extLst>
                <a:ext uri="{FF2B5EF4-FFF2-40B4-BE49-F238E27FC236}">
                  <a16:creationId xmlns:a16="http://schemas.microsoft.com/office/drawing/2014/main" id="{CFF0376B-BB74-8165-D4C9-984446D32C50}"/>
                </a:ext>
              </a:extLst>
            </p:cNvPr>
            <p:cNvSpPr/>
            <p:nvPr/>
          </p:nvSpPr>
          <p:spPr>
            <a:xfrm>
              <a:off x="4104398" y="2661216"/>
              <a:ext cx="348351" cy="319287"/>
            </a:xfrm>
            <a:custGeom>
              <a:avLst/>
              <a:gdLst/>
              <a:ahLst/>
              <a:cxnLst/>
              <a:rect l="l" t="t" r="r" b="b"/>
              <a:pathLst>
                <a:path w="3320" h="3043" extrusionOk="0">
                  <a:moveTo>
                    <a:pt x="3012" y="1"/>
                  </a:moveTo>
                  <a:lnTo>
                    <a:pt x="1" y="3042"/>
                  </a:lnTo>
                  <a:lnTo>
                    <a:pt x="370" y="3012"/>
                  </a:lnTo>
                  <a:lnTo>
                    <a:pt x="3319" y="31"/>
                  </a:lnTo>
                  <a:lnTo>
                    <a:pt x="3012" y="1"/>
                  </a:lnTo>
                  <a:close/>
                </a:path>
              </a:pathLst>
            </a:custGeom>
            <a:solidFill>
              <a:srgbClr val="1A35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9" name="Google Shape;2306;p47">
              <a:extLst>
                <a:ext uri="{FF2B5EF4-FFF2-40B4-BE49-F238E27FC236}">
                  <a16:creationId xmlns:a16="http://schemas.microsoft.com/office/drawing/2014/main" id="{92D6B3C6-9CC0-A1DB-43EF-9FB94AFA2FE6}"/>
                </a:ext>
              </a:extLst>
            </p:cNvPr>
            <p:cNvSpPr/>
            <p:nvPr/>
          </p:nvSpPr>
          <p:spPr>
            <a:xfrm>
              <a:off x="4104398" y="2661216"/>
              <a:ext cx="348351" cy="319287"/>
            </a:xfrm>
            <a:custGeom>
              <a:avLst/>
              <a:gdLst/>
              <a:ahLst/>
              <a:cxnLst/>
              <a:rect l="l" t="t" r="r" b="b"/>
              <a:pathLst>
                <a:path w="3320" h="3043" fill="none" extrusionOk="0">
                  <a:moveTo>
                    <a:pt x="3012" y="1"/>
                  </a:moveTo>
                  <a:lnTo>
                    <a:pt x="1" y="3042"/>
                  </a:lnTo>
                  <a:lnTo>
                    <a:pt x="1" y="3042"/>
                  </a:lnTo>
                  <a:lnTo>
                    <a:pt x="370" y="3012"/>
                  </a:lnTo>
                  <a:lnTo>
                    <a:pt x="3319" y="31"/>
                  </a:lnTo>
                  <a:lnTo>
                    <a:pt x="3319" y="31"/>
                  </a:lnTo>
                  <a:lnTo>
                    <a:pt x="30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0" name="Google Shape;2307;p47">
              <a:extLst>
                <a:ext uri="{FF2B5EF4-FFF2-40B4-BE49-F238E27FC236}">
                  <a16:creationId xmlns:a16="http://schemas.microsoft.com/office/drawing/2014/main" id="{B2E1EC57-81D4-1184-13F4-E34FBD6BE0CA}"/>
                </a:ext>
              </a:extLst>
            </p:cNvPr>
            <p:cNvSpPr/>
            <p:nvPr/>
          </p:nvSpPr>
          <p:spPr>
            <a:xfrm>
              <a:off x="4478459" y="2783769"/>
              <a:ext cx="164522" cy="158017"/>
            </a:xfrm>
            <a:custGeom>
              <a:avLst/>
              <a:gdLst/>
              <a:ahLst/>
              <a:cxnLst/>
              <a:rect l="l" t="t" r="r" b="b"/>
              <a:pathLst>
                <a:path w="1568" h="1506" extrusionOk="0">
                  <a:moveTo>
                    <a:pt x="1506" y="0"/>
                  </a:moveTo>
                  <a:lnTo>
                    <a:pt x="0" y="1506"/>
                  </a:lnTo>
                  <a:lnTo>
                    <a:pt x="184" y="1475"/>
                  </a:lnTo>
                  <a:lnTo>
                    <a:pt x="1567" y="92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1A35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1" name="Google Shape;2308;p47">
              <a:extLst>
                <a:ext uri="{FF2B5EF4-FFF2-40B4-BE49-F238E27FC236}">
                  <a16:creationId xmlns:a16="http://schemas.microsoft.com/office/drawing/2014/main" id="{DE8F89A8-D594-9126-3CDA-BE9DB830F81C}"/>
                </a:ext>
              </a:extLst>
            </p:cNvPr>
            <p:cNvSpPr/>
            <p:nvPr/>
          </p:nvSpPr>
          <p:spPr>
            <a:xfrm>
              <a:off x="4478459" y="2783769"/>
              <a:ext cx="164522" cy="158017"/>
            </a:xfrm>
            <a:custGeom>
              <a:avLst/>
              <a:gdLst/>
              <a:ahLst/>
              <a:cxnLst/>
              <a:rect l="l" t="t" r="r" b="b"/>
              <a:pathLst>
                <a:path w="1568" h="1506" fill="none" extrusionOk="0">
                  <a:moveTo>
                    <a:pt x="1506" y="0"/>
                  </a:moveTo>
                  <a:lnTo>
                    <a:pt x="0" y="1506"/>
                  </a:lnTo>
                  <a:lnTo>
                    <a:pt x="0" y="1506"/>
                  </a:lnTo>
                  <a:lnTo>
                    <a:pt x="184" y="1475"/>
                  </a:lnTo>
                  <a:lnTo>
                    <a:pt x="1567" y="92"/>
                  </a:lnTo>
                  <a:lnTo>
                    <a:pt x="1567" y="92"/>
                  </a:lnTo>
                  <a:lnTo>
                    <a:pt x="1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2" name="Google Shape;2309;p47">
              <a:extLst>
                <a:ext uri="{FF2B5EF4-FFF2-40B4-BE49-F238E27FC236}">
                  <a16:creationId xmlns:a16="http://schemas.microsoft.com/office/drawing/2014/main" id="{708F00A1-17BE-D8E2-4503-02EA6B63C95A}"/>
                </a:ext>
              </a:extLst>
            </p:cNvPr>
            <p:cNvSpPr/>
            <p:nvPr/>
          </p:nvSpPr>
          <p:spPr>
            <a:xfrm>
              <a:off x="4488112" y="2670869"/>
              <a:ext cx="9758" cy="270916"/>
            </a:xfrm>
            <a:custGeom>
              <a:avLst/>
              <a:gdLst/>
              <a:ahLst/>
              <a:cxnLst/>
              <a:rect l="l" t="t" r="r" b="b"/>
              <a:pathLst>
                <a:path w="93" h="2582" extrusionOk="0">
                  <a:moveTo>
                    <a:pt x="0" y="1"/>
                  </a:moveTo>
                  <a:lnTo>
                    <a:pt x="0" y="2582"/>
                  </a:lnTo>
                  <a:lnTo>
                    <a:pt x="92" y="258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3" name="Google Shape;2310;p47">
              <a:extLst>
                <a:ext uri="{FF2B5EF4-FFF2-40B4-BE49-F238E27FC236}">
                  <a16:creationId xmlns:a16="http://schemas.microsoft.com/office/drawing/2014/main" id="{8C0E8699-1437-6B3A-0025-10BC4AB1CCE5}"/>
                </a:ext>
              </a:extLst>
            </p:cNvPr>
            <p:cNvSpPr/>
            <p:nvPr/>
          </p:nvSpPr>
          <p:spPr>
            <a:xfrm>
              <a:off x="4488112" y="2670869"/>
              <a:ext cx="9758" cy="270916"/>
            </a:xfrm>
            <a:custGeom>
              <a:avLst/>
              <a:gdLst/>
              <a:ahLst/>
              <a:cxnLst/>
              <a:rect l="l" t="t" r="r" b="b"/>
              <a:pathLst>
                <a:path w="93" h="2582" fill="none" extrusionOk="0">
                  <a:moveTo>
                    <a:pt x="0" y="1"/>
                  </a:moveTo>
                  <a:lnTo>
                    <a:pt x="0" y="2582"/>
                  </a:lnTo>
                  <a:lnTo>
                    <a:pt x="92" y="2582"/>
                  </a:lnTo>
                  <a:lnTo>
                    <a:pt x="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4" name="Google Shape;2311;p47">
              <a:extLst>
                <a:ext uri="{FF2B5EF4-FFF2-40B4-BE49-F238E27FC236}">
                  <a16:creationId xmlns:a16="http://schemas.microsoft.com/office/drawing/2014/main" id="{F7B31F12-0280-D63D-BE1B-0D65E5498028}"/>
                </a:ext>
              </a:extLst>
            </p:cNvPr>
            <p:cNvSpPr/>
            <p:nvPr/>
          </p:nvSpPr>
          <p:spPr>
            <a:xfrm>
              <a:off x="3240438" y="3080287"/>
              <a:ext cx="206387" cy="113004"/>
            </a:xfrm>
            <a:custGeom>
              <a:avLst/>
              <a:gdLst/>
              <a:ahLst/>
              <a:cxnLst/>
              <a:rect l="l" t="t" r="r" b="b"/>
              <a:pathLst>
                <a:path w="1967" h="1077" extrusionOk="0">
                  <a:moveTo>
                    <a:pt x="1291" y="1"/>
                  </a:moveTo>
                  <a:lnTo>
                    <a:pt x="1106" y="62"/>
                  </a:lnTo>
                  <a:lnTo>
                    <a:pt x="953" y="93"/>
                  </a:lnTo>
                  <a:lnTo>
                    <a:pt x="799" y="155"/>
                  </a:lnTo>
                  <a:lnTo>
                    <a:pt x="523" y="339"/>
                  </a:lnTo>
                  <a:lnTo>
                    <a:pt x="338" y="493"/>
                  </a:lnTo>
                  <a:lnTo>
                    <a:pt x="185" y="677"/>
                  </a:lnTo>
                  <a:lnTo>
                    <a:pt x="93" y="830"/>
                  </a:lnTo>
                  <a:lnTo>
                    <a:pt x="0" y="984"/>
                  </a:lnTo>
                  <a:lnTo>
                    <a:pt x="338" y="1046"/>
                  </a:lnTo>
                  <a:lnTo>
                    <a:pt x="646" y="1076"/>
                  </a:lnTo>
                  <a:lnTo>
                    <a:pt x="922" y="1046"/>
                  </a:lnTo>
                  <a:lnTo>
                    <a:pt x="1168" y="984"/>
                  </a:lnTo>
                  <a:lnTo>
                    <a:pt x="1383" y="892"/>
                  </a:lnTo>
                  <a:lnTo>
                    <a:pt x="1567" y="800"/>
                  </a:lnTo>
                  <a:lnTo>
                    <a:pt x="1752" y="677"/>
                  </a:lnTo>
                  <a:lnTo>
                    <a:pt x="1844" y="523"/>
                  </a:lnTo>
                  <a:lnTo>
                    <a:pt x="1936" y="431"/>
                  </a:lnTo>
                  <a:lnTo>
                    <a:pt x="1967" y="339"/>
                  </a:lnTo>
                  <a:lnTo>
                    <a:pt x="1967" y="247"/>
                  </a:lnTo>
                  <a:lnTo>
                    <a:pt x="1936" y="155"/>
                  </a:lnTo>
                  <a:lnTo>
                    <a:pt x="1875" y="93"/>
                  </a:lnTo>
                  <a:lnTo>
                    <a:pt x="1782" y="32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rgbClr val="DCD6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5" name="Google Shape;2312;p47">
              <a:extLst>
                <a:ext uri="{FF2B5EF4-FFF2-40B4-BE49-F238E27FC236}">
                  <a16:creationId xmlns:a16="http://schemas.microsoft.com/office/drawing/2014/main" id="{5389AA6C-2589-7E18-5896-ED06A7318557}"/>
                </a:ext>
              </a:extLst>
            </p:cNvPr>
            <p:cNvSpPr/>
            <p:nvPr/>
          </p:nvSpPr>
          <p:spPr>
            <a:xfrm>
              <a:off x="3240438" y="3080287"/>
              <a:ext cx="206387" cy="113004"/>
            </a:xfrm>
            <a:custGeom>
              <a:avLst/>
              <a:gdLst/>
              <a:ahLst/>
              <a:cxnLst/>
              <a:rect l="l" t="t" r="r" b="b"/>
              <a:pathLst>
                <a:path w="1967" h="1077" fill="none" extrusionOk="0">
                  <a:moveTo>
                    <a:pt x="0" y="984"/>
                  </a:moveTo>
                  <a:lnTo>
                    <a:pt x="0" y="984"/>
                  </a:lnTo>
                  <a:lnTo>
                    <a:pt x="93" y="830"/>
                  </a:lnTo>
                  <a:lnTo>
                    <a:pt x="185" y="677"/>
                  </a:lnTo>
                  <a:lnTo>
                    <a:pt x="338" y="493"/>
                  </a:lnTo>
                  <a:lnTo>
                    <a:pt x="523" y="339"/>
                  </a:lnTo>
                  <a:lnTo>
                    <a:pt x="799" y="155"/>
                  </a:lnTo>
                  <a:lnTo>
                    <a:pt x="953" y="93"/>
                  </a:lnTo>
                  <a:lnTo>
                    <a:pt x="1106" y="62"/>
                  </a:lnTo>
                  <a:lnTo>
                    <a:pt x="1291" y="1"/>
                  </a:lnTo>
                  <a:lnTo>
                    <a:pt x="1506" y="1"/>
                  </a:lnTo>
                  <a:lnTo>
                    <a:pt x="1506" y="1"/>
                  </a:lnTo>
                  <a:lnTo>
                    <a:pt x="1660" y="1"/>
                  </a:lnTo>
                  <a:lnTo>
                    <a:pt x="1782" y="32"/>
                  </a:lnTo>
                  <a:lnTo>
                    <a:pt x="1875" y="93"/>
                  </a:lnTo>
                  <a:lnTo>
                    <a:pt x="1936" y="155"/>
                  </a:lnTo>
                  <a:lnTo>
                    <a:pt x="1967" y="247"/>
                  </a:lnTo>
                  <a:lnTo>
                    <a:pt x="1967" y="339"/>
                  </a:lnTo>
                  <a:lnTo>
                    <a:pt x="1936" y="431"/>
                  </a:lnTo>
                  <a:lnTo>
                    <a:pt x="1844" y="523"/>
                  </a:lnTo>
                  <a:lnTo>
                    <a:pt x="1844" y="523"/>
                  </a:lnTo>
                  <a:lnTo>
                    <a:pt x="1752" y="677"/>
                  </a:lnTo>
                  <a:lnTo>
                    <a:pt x="1567" y="800"/>
                  </a:lnTo>
                  <a:lnTo>
                    <a:pt x="1383" y="892"/>
                  </a:lnTo>
                  <a:lnTo>
                    <a:pt x="1168" y="984"/>
                  </a:lnTo>
                  <a:lnTo>
                    <a:pt x="922" y="1046"/>
                  </a:lnTo>
                  <a:lnTo>
                    <a:pt x="646" y="1076"/>
                  </a:lnTo>
                  <a:lnTo>
                    <a:pt x="338" y="1046"/>
                  </a:lnTo>
                  <a:lnTo>
                    <a:pt x="0" y="9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6" name="Google Shape;2313;p47">
              <a:extLst>
                <a:ext uri="{FF2B5EF4-FFF2-40B4-BE49-F238E27FC236}">
                  <a16:creationId xmlns:a16="http://schemas.microsoft.com/office/drawing/2014/main" id="{6A6C926E-3F6B-A9EC-EB07-E834BE20E207}"/>
                </a:ext>
              </a:extLst>
            </p:cNvPr>
            <p:cNvSpPr/>
            <p:nvPr/>
          </p:nvSpPr>
          <p:spPr>
            <a:xfrm>
              <a:off x="3298462" y="3160974"/>
              <a:ext cx="109752" cy="32317"/>
            </a:xfrm>
            <a:custGeom>
              <a:avLst/>
              <a:gdLst/>
              <a:ahLst/>
              <a:cxnLst/>
              <a:rect l="l" t="t" r="r" b="b"/>
              <a:pathLst>
                <a:path w="1046" h="308" extrusionOk="0">
                  <a:moveTo>
                    <a:pt x="1014" y="31"/>
                  </a:moveTo>
                  <a:lnTo>
                    <a:pt x="1014" y="31"/>
                  </a:lnTo>
                  <a:lnTo>
                    <a:pt x="830" y="123"/>
                  </a:lnTo>
                  <a:lnTo>
                    <a:pt x="584" y="215"/>
                  </a:lnTo>
                  <a:lnTo>
                    <a:pt x="338" y="277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338" y="277"/>
                  </a:lnTo>
                  <a:lnTo>
                    <a:pt x="584" y="215"/>
                  </a:lnTo>
                  <a:lnTo>
                    <a:pt x="830" y="123"/>
                  </a:lnTo>
                  <a:lnTo>
                    <a:pt x="1014" y="31"/>
                  </a:lnTo>
                  <a:close/>
                  <a:moveTo>
                    <a:pt x="1014" y="31"/>
                  </a:moveTo>
                  <a:lnTo>
                    <a:pt x="1014" y="31"/>
                  </a:lnTo>
                  <a:lnTo>
                    <a:pt x="1014" y="31"/>
                  </a:lnTo>
                  <a:lnTo>
                    <a:pt x="1014" y="31"/>
                  </a:lnTo>
                  <a:lnTo>
                    <a:pt x="1014" y="31"/>
                  </a:lnTo>
                  <a:close/>
                  <a:moveTo>
                    <a:pt x="1045" y="0"/>
                  </a:moveTo>
                  <a:lnTo>
                    <a:pt x="1045" y="0"/>
                  </a:lnTo>
                  <a:lnTo>
                    <a:pt x="1045" y="31"/>
                  </a:lnTo>
                  <a:lnTo>
                    <a:pt x="1045" y="31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F2F0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7" name="Google Shape;2314;p47">
              <a:extLst>
                <a:ext uri="{FF2B5EF4-FFF2-40B4-BE49-F238E27FC236}">
                  <a16:creationId xmlns:a16="http://schemas.microsoft.com/office/drawing/2014/main" id="{93DCDCCC-5023-031B-5C6E-1DA21BCDB372}"/>
                </a:ext>
              </a:extLst>
            </p:cNvPr>
            <p:cNvSpPr/>
            <p:nvPr/>
          </p:nvSpPr>
          <p:spPr>
            <a:xfrm>
              <a:off x="3298462" y="3164122"/>
              <a:ext cx="106499" cy="29169"/>
            </a:xfrm>
            <a:custGeom>
              <a:avLst/>
              <a:gdLst/>
              <a:ahLst/>
              <a:cxnLst/>
              <a:rect l="l" t="t" r="r" b="b"/>
              <a:pathLst>
                <a:path w="1015" h="278" fill="none" extrusionOk="0">
                  <a:moveTo>
                    <a:pt x="1014" y="1"/>
                  </a:moveTo>
                  <a:lnTo>
                    <a:pt x="1014" y="1"/>
                  </a:lnTo>
                  <a:lnTo>
                    <a:pt x="830" y="93"/>
                  </a:lnTo>
                  <a:lnTo>
                    <a:pt x="584" y="185"/>
                  </a:lnTo>
                  <a:lnTo>
                    <a:pt x="338" y="247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62" y="277"/>
                  </a:lnTo>
                  <a:lnTo>
                    <a:pt x="62" y="277"/>
                  </a:lnTo>
                  <a:lnTo>
                    <a:pt x="338" y="247"/>
                  </a:lnTo>
                  <a:lnTo>
                    <a:pt x="584" y="185"/>
                  </a:lnTo>
                  <a:lnTo>
                    <a:pt x="830" y="93"/>
                  </a:lnTo>
                  <a:lnTo>
                    <a:pt x="10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8" name="Google Shape;2315;p47">
              <a:extLst>
                <a:ext uri="{FF2B5EF4-FFF2-40B4-BE49-F238E27FC236}">
                  <a16:creationId xmlns:a16="http://schemas.microsoft.com/office/drawing/2014/main" id="{9459D16B-C218-F51D-5E6C-93C219D874C7}"/>
                </a:ext>
              </a:extLst>
            </p:cNvPr>
            <p:cNvSpPr/>
            <p:nvPr/>
          </p:nvSpPr>
          <p:spPr>
            <a:xfrm>
              <a:off x="3404857" y="3164122"/>
              <a:ext cx="105" cy="10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9" name="Google Shape;2316;p47">
              <a:extLst>
                <a:ext uri="{FF2B5EF4-FFF2-40B4-BE49-F238E27FC236}">
                  <a16:creationId xmlns:a16="http://schemas.microsoft.com/office/drawing/2014/main" id="{AA40BD5C-00CF-0F5E-E5BC-B602BF97739A}"/>
                </a:ext>
              </a:extLst>
            </p:cNvPr>
            <p:cNvSpPr/>
            <p:nvPr/>
          </p:nvSpPr>
          <p:spPr>
            <a:xfrm>
              <a:off x="3408110" y="3160974"/>
              <a:ext cx="105" cy="3253"/>
            </a:xfrm>
            <a:custGeom>
              <a:avLst/>
              <a:gdLst/>
              <a:ahLst/>
              <a:cxnLst/>
              <a:rect l="l" t="t" r="r" b="b"/>
              <a:pathLst>
                <a:path w="1" h="3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0" name="Google Shape;2317;p47">
              <a:extLst>
                <a:ext uri="{FF2B5EF4-FFF2-40B4-BE49-F238E27FC236}">
                  <a16:creationId xmlns:a16="http://schemas.microsoft.com/office/drawing/2014/main" id="{4E2DDF6D-C120-A38C-9A21-0635A21CE295}"/>
                </a:ext>
              </a:extLst>
            </p:cNvPr>
            <p:cNvSpPr/>
            <p:nvPr/>
          </p:nvSpPr>
          <p:spPr>
            <a:xfrm>
              <a:off x="3240438" y="3080287"/>
              <a:ext cx="206387" cy="113004"/>
            </a:xfrm>
            <a:custGeom>
              <a:avLst/>
              <a:gdLst/>
              <a:ahLst/>
              <a:cxnLst/>
              <a:rect l="l" t="t" r="r" b="b"/>
              <a:pathLst>
                <a:path w="1967" h="1077" extrusionOk="0">
                  <a:moveTo>
                    <a:pt x="1844" y="62"/>
                  </a:moveTo>
                  <a:lnTo>
                    <a:pt x="1913" y="108"/>
                  </a:lnTo>
                  <a:lnTo>
                    <a:pt x="1913" y="108"/>
                  </a:lnTo>
                  <a:lnTo>
                    <a:pt x="1905" y="93"/>
                  </a:lnTo>
                  <a:lnTo>
                    <a:pt x="1844" y="62"/>
                  </a:lnTo>
                  <a:close/>
                  <a:moveTo>
                    <a:pt x="1721" y="1"/>
                  </a:moveTo>
                  <a:lnTo>
                    <a:pt x="1721" y="124"/>
                  </a:lnTo>
                  <a:lnTo>
                    <a:pt x="1690" y="216"/>
                  </a:lnTo>
                  <a:lnTo>
                    <a:pt x="1844" y="62"/>
                  </a:lnTo>
                  <a:lnTo>
                    <a:pt x="1721" y="1"/>
                  </a:lnTo>
                  <a:close/>
                  <a:moveTo>
                    <a:pt x="1913" y="108"/>
                  </a:moveTo>
                  <a:lnTo>
                    <a:pt x="1936" y="155"/>
                  </a:lnTo>
                  <a:lnTo>
                    <a:pt x="1096" y="994"/>
                  </a:lnTo>
                  <a:lnTo>
                    <a:pt x="1096" y="994"/>
                  </a:lnTo>
                  <a:lnTo>
                    <a:pt x="1137" y="984"/>
                  </a:lnTo>
                  <a:lnTo>
                    <a:pt x="1383" y="892"/>
                  </a:lnTo>
                  <a:lnTo>
                    <a:pt x="1567" y="800"/>
                  </a:lnTo>
                  <a:lnTo>
                    <a:pt x="1598" y="800"/>
                  </a:lnTo>
                  <a:lnTo>
                    <a:pt x="1598" y="769"/>
                  </a:lnTo>
                  <a:lnTo>
                    <a:pt x="1721" y="677"/>
                  </a:lnTo>
                  <a:lnTo>
                    <a:pt x="1844" y="554"/>
                  </a:lnTo>
                  <a:lnTo>
                    <a:pt x="1905" y="431"/>
                  </a:lnTo>
                  <a:lnTo>
                    <a:pt x="1967" y="339"/>
                  </a:lnTo>
                  <a:lnTo>
                    <a:pt x="1967" y="216"/>
                  </a:lnTo>
                  <a:lnTo>
                    <a:pt x="1936" y="124"/>
                  </a:lnTo>
                  <a:lnTo>
                    <a:pt x="1913" y="108"/>
                  </a:lnTo>
                  <a:close/>
                  <a:moveTo>
                    <a:pt x="1096" y="994"/>
                  </a:moveTo>
                  <a:lnTo>
                    <a:pt x="932" y="1035"/>
                  </a:lnTo>
                  <a:lnTo>
                    <a:pt x="932" y="1035"/>
                  </a:lnTo>
                  <a:lnTo>
                    <a:pt x="1076" y="1015"/>
                  </a:lnTo>
                  <a:lnTo>
                    <a:pt x="1096" y="994"/>
                  </a:lnTo>
                  <a:close/>
                  <a:moveTo>
                    <a:pt x="93" y="830"/>
                  </a:moveTo>
                  <a:lnTo>
                    <a:pt x="0" y="984"/>
                  </a:lnTo>
                  <a:lnTo>
                    <a:pt x="308" y="1046"/>
                  </a:lnTo>
                  <a:lnTo>
                    <a:pt x="406" y="1058"/>
                  </a:lnTo>
                  <a:lnTo>
                    <a:pt x="406" y="1058"/>
                  </a:lnTo>
                  <a:lnTo>
                    <a:pt x="369" y="1046"/>
                  </a:lnTo>
                  <a:lnTo>
                    <a:pt x="584" y="830"/>
                  </a:lnTo>
                  <a:lnTo>
                    <a:pt x="584" y="830"/>
                  </a:lnTo>
                  <a:lnTo>
                    <a:pt x="369" y="861"/>
                  </a:lnTo>
                  <a:lnTo>
                    <a:pt x="93" y="830"/>
                  </a:lnTo>
                  <a:close/>
                  <a:moveTo>
                    <a:pt x="406" y="1058"/>
                  </a:moveTo>
                  <a:lnTo>
                    <a:pt x="461" y="1076"/>
                  </a:lnTo>
                  <a:lnTo>
                    <a:pt x="471" y="1066"/>
                  </a:lnTo>
                  <a:lnTo>
                    <a:pt x="471" y="1066"/>
                  </a:lnTo>
                  <a:lnTo>
                    <a:pt x="406" y="1058"/>
                  </a:lnTo>
                  <a:close/>
                  <a:moveTo>
                    <a:pt x="1322" y="585"/>
                  </a:moveTo>
                  <a:lnTo>
                    <a:pt x="1045" y="738"/>
                  </a:lnTo>
                  <a:lnTo>
                    <a:pt x="707" y="830"/>
                  </a:lnTo>
                  <a:lnTo>
                    <a:pt x="471" y="1066"/>
                  </a:lnTo>
                  <a:lnTo>
                    <a:pt x="471" y="1066"/>
                  </a:lnTo>
                  <a:lnTo>
                    <a:pt x="553" y="1076"/>
                  </a:lnTo>
                  <a:lnTo>
                    <a:pt x="615" y="1076"/>
                  </a:lnTo>
                  <a:lnTo>
                    <a:pt x="891" y="1046"/>
                  </a:lnTo>
                  <a:lnTo>
                    <a:pt x="932" y="1035"/>
                  </a:lnTo>
                  <a:lnTo>
                    <a:pt x="932" y="1035"/>
                  </a:lnTo>
                  <a:lnTo>
                    <a:pt x="861" y="1046"/>
                  </a:lnTo>
                  <a:lnTo>
                    <a:pt x="1322" y="585"/>
                  </a:lnTo>
                  <a:close/>
                </a:path>
              </a:pathLst>
            </a:custGeom>
            <a:solidFill>
              <a:srgbClr val="D1CA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1" name="Google Shape;2318;p47">
              <a:extLst>
                <a:ext uri="{FF2B5EF4-FFF2-40B4-BE49-F238E27FC236}">
                  <a16:creationId xmlns:a16="http://schemas.microsoft.com/office/drawing/2014/main" id="{D0E45ED4-39BF-6622-CE37-C6A84CC69C16}"/>
                </a:ext>
              </a:extLst>
            </p:cNvPr>
            <p:cNvSpPr/>
            <p:nvPr/>
          </p:nvSpPr>
          <p:spPr>
            <a:xfrm>
              <a:off x="3240438" y="3080287"/>
              <a:ext cx="206387" cy="113004"/>
            </a:xfrm>
            <a:custGeom>
              <a:avLst/>
              <a:gdLst/>
              <a:ahLst/>
              <a:cxnLst/>
              <a:rect l="l" t="t" r="r" b="b"/>
              <a:pathLst>
                <a:path w="1967" h="1077" fill="none" extrusionOk="0">
                  <a:moveTo>
                    <a:pt x="1721" y="1"/>
                  </a:moveTo>
                  <a:lnTo>
                    <a:pt x="1721" y="1"/>
                  </a:lnTo>
                  <a:lnTo>
                    <a:pt x="1721" y="124"/>
                  </a:lnTo>
                  <a:lnTo>
                    <a:pt x="1690" y="216"/>
                  </a:lnTo>
                  <a:lnTo>
                    <a:pt x="1844" y="62"/>
                  </a:lnTo>
                  <a:lnTo>
                    <a:pt x="1844" y="62"/>
                  </a:lnTo>
                  <a:lnTo>
                    <a:pt x="1905" y="93"/>
                  </a:lnTo>
                  <a:lnTo>
                    <a:pt x="1936" y="155"/>
                  </a:lnTo>
                  <a:lnTo>
                    <a:pt x="1076" y="1015"/>
                  </a:lnTo>
                  <a:lnTo>
                    <a:pt x="1076" y="1015"/>
                  </a:lnTo>
                  <a:lnTo>
                    <a:pt x="861" y="1046"/>
                  </a:lnTo>
                  <a:lnTo>
                    <a:pt x="1322" y="585"/>
                  </a:lnTo>
                  <a:lnTo>
                    <a:pt x="1322" y="585"/>
                  </a:lnTo>
                  <a:lnTo>
                    <a:pt x="1045" y="738"/>
                  </a:lnTo>
                  <a:lnTo>
                    <a:pt x="707" y="830"/>
                  </a:lnTo>
                  <a:lnTo>
                    <a:pt x="461" y="1076"/>
                  </a:lnTo>
                  <a:lnTo>
                    <a:pt x="461" y="1076"/>
                  </a:lnTo>
                  <a:lnTo>
                    <a:pt x="369" y="1046"/>
                  </a:lnTo>
                  <a:lnTo>
                    <a:pt x="584" y="830"/>
                  </a:lnTo>
                  <a:lnTo>
                    <a:pt x="584" y="830"/>
                  </a:lnTo>
                  <a:lnTo>
                    <a:pt x="369" y="861"/>
                  </a:lnTo>
                  <a:lnTo>
                    <a:pt x="369" y="861"/>
                  </a:lnTo>
                  <a:lnTo>
                    <a:pt x="93" y="830"/>
                  </a:lnTo>
                  <a:lnTo>
                    <a:pt x="93" y="830"/>
                  </a:lnTo>
                  <a:lnTo>
                    <a:pt x="0" y="984"/>
                  </a:lnTo>
                  <a:lnTo>
                    <a:pt x="0" y="984"/>
                  </a:lnTo>
                  <a:lnTo>
                    <a:pt x="0" y="984"/>
                  </a:lnTo>
                  <a:lnTo>
                    <a:pt x="308" y="1046"/>
                  </a:lnTo>
                  <a:lnTo>
                    <a:pt x="553" y="1076"/>
                  </a:lnTo>
                  <a:lnTo>
                    <a:pt x="553" y="1076"/>
                  </a:lnTo>
                  <a:lnTo>
                    <a:pt x="615" y="1076"/>
                  </a:lnTo>
                  <a:lnTo>
                    <a:pt x="615" y="1076"/>
                  </a:lnTo>
                  <a:lnTo>
                    <a:pt x="891" y="1046"/>
                  </a:lnTo>
                  <a:lnTo>
                    <a:pt x="1137" y="984"/>
                  </a:lnTo>
                  <a:lnTo>
                    <a:pt x="1383" y="892"/>
                  </a:lnTo>
                  <a:lnTo>
                    <a:pt x="1567" y="800"/>
                  </a:lnTo>
                  <a:lnTo>
                    <a:pt x="1567" y="800"/>
                  </a:lnTo>
                  <a:lnTo>
                    <a:pt x="1567" y="800"/>
                  </a:lnTo>
                  <a:lnTo>
                    <a:pt x="1567" y="800"/>
                  </a:lnTo>
                  <a:lnTo>
                    <a:pt x="1567" y="800"/>
                  </a:lnTo>
                  <a:lnTo>
                    <a:pt x="1567" y="800"/>
                  </a:lnTo>
                  <a:lnTo>
                    <a:pt x="1598" y="800"/>
                  </a:lnTo>
                  <a:lnTo>
                    <a:pt x="1598" y="800"/>
                  </a:lnTo>
                  <a:lnTo>
                    <a:pt x="1598" y="769"/>
                  </a:lnTo>
                  <a:lnTo>
                    <a:pt x="1598" y="769"/>
                  </a:lnTo>
                  <a:lnTo>
                    <a:pt x="1721" y="677"/>
                  </a:lnTo>
                  <a:lnTo>
                    <a:pt x="1844" y="554"/>
                  </a:lnTo>
                  <a:lnTo>
                    <a:pt x="1905" y="431"/>
                  </a:lnTo>
                  <a:lnTo>
                    <a:pt x="1967" y="339"/>
                  </a:lnTo>
                  <a:lnTo>
                    <a:pt x="1967" y="216"/>
                  </a:lnTo>
                  <a:lnTo>
                    <a:pt x="1936" y="124"/>
                  </a:lnTo>
                  <a:lnTo>
                    <a:pt x="1844" y="62"/>
                  </a:lnTo>
                  <a:lnTo>
                    <a:pt x="17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2" name="Google Shape;2319;p47">
              <a:extLst>
                <a:ext uri="{FF2B5EF4-FFF2-40B4-BE49-F238E27FC236}">
                  <a16:creationId xmlns:a16="http://schemas.microsoft.com/office/drawing/2014/main" id="{D3718F4E-294B-1BCE-ACE8-B073084EB589}"/>
                </a:ext>
              </a:extLst>
            </p:cNvPr>
            <p:cNvSpPr/>
            <p:nvPr/>
          </p:nvSpPr>
          <p:spPr>
            <a:xfrm>
              <a:off x="3301715" y="3080287"/>
              <a:ext cx="99994" cy="87193"/>
            </a:xfrm>
            <a:custGeom>
              <a:avLst/>
              <a:gdLst/>
              <a:ahLst/>
              <a:cxnLst/>
              <a:rect l="l" t="t" r="r" b="b"/>
              <a:pathLst>
                <a:path w="953" h="831" extrusionOk="0">
                  <a:moveTo>
                    <a:pt x="830" y="1"/>
                  </a:moveTo>
                  <a:lnTo>
                    <a:pt x="0" y="830"/>
                  </a:lnTo>
                  <a:lnTo>
                    <a:pt x="123" y="83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CAC2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3" name="Google Shape;2320;p47">
              <a:extLst>
                <a:ext uri="{FF2B5EF4-FFF2-40B4-BE49-F238E27FC236}">
                  <a16:creationId xmlns:a16="http://schemas.microsoft.com/office/drawing/2014/main" id="{D9A4CD43-1EB1-FBBB-226A-8E84E8247279}"/>
                </a:ext>
              </a:extLst>
            </p:cNvPr>
            <p:cNvSpPr/>
            <p:nvPr/>
          </p:nvSpPr>
          <p:spPr>
            <a:xfrm>
              <a:off x="3301715" y="3080287"/>
              <a:ext cx="99994" cy="87193"/>
            </a:xfrm>
            <a:custGeom>
              <a:avLst/>
              <a:gdLst/>
              <a:ahLst/>
              <a:cxnLst/>
              <a:rect l="l" t="t" r="r" b="b"/>
              <a:pathLst>
                <a:path w="953" h="831" fill="none" extrusionOk="0">
                  <a:moveTo>
                    <a:pt x="922" y="1"/>
                  </a:moveTo>
                  <a:lnTo>
                    <a:pt x="922" y="1"/>
                  </a:lnTo>
                  <a:lnTo>
                    <a:pt x="922" y="1"/>
                  </a:lnTo>
                  <a:lnTo>
                    <a:pt x="922" y="1"/>
                  </a:lnTo>
                  <a:lnTo>
                    <a:pt x="922" y="1"/>
                  </a:lnTo>
                  <a:lnTo>
                    <a:pt x="922" y="1"/>
                  </a:lnTo>
                  <a:lnTo>
                    <a:pt x="830" y="1"/>
                  </a:lnTo>
                  <a:lnTo>
                    <a:pt x="0" y="830"/>
                  </a:lnTo>
                  <a:lnTo>
                    <a:pt x="0" y="830"/>
                  </a:lnTo>
                  <a:lnTo>
                    <a:pt x="123" y="830"/>
                  </a:lnTo>
                  <a:lnTo>
                    <a:pt x="953" y="1"/>
                  </a:lnTo>
                  <a:lnTo>
                    <a:pt x="953" y="1"/>
                  </a:lnTo>
                  <a:lnTo>
                    <a:pt x="953" y="1"/>
                  </a:lnTo>
                  <a:lnTo>
                    <a:pt x="953" y="1"/>
                  </a:lnTo>
                  <a:lnTo>
                    <a:pt x="953" y="1"/>
                  </a:lnTo>
                  <a:lnTo>
                    <a:pt x="953" y="1"/>
                  </a:lnTo>
                  <a:lnTo>
                    <a:pt x="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4" name="Google Shape;2321;p47">
              <a:extLst>
                <a:ext uri="{FF2B5EF4-FFF2-40B4-BE49-F238E27FC236}">
                  <a16:creationId xmlns:a16="http://schemas.microsoft.com/office/drawing/2014/main" id="{A6588579-39EB-DDEC-3AA0-D68F9F1F2432}"/>
                </a:ext>
              </a:extLst>
            </p:cNvPr>
            <p:cNvSpPr/>
            <p:nvPr/>
          </p:nvSpPr>
          <p:spPr>
            <a:xfrm>
              <a:off x="3279156" y="3167374"/>
              <a:ext cx="35570" cy="25916"/>
            </a:xfrm>
            <a:custGeom>
              <a:avLst/>
              <a:gdLst/>
              <a:ahLst/>
              <a:cxnLst/>
              <a:rect l="l" t="t" r="r" b="b"/>
              <a:pathLst>
                <a:path w="339" h="247" extrusionOk="0">
                  <a:moveTo>
                    <a:pt x="215" y="0"/>
                  </a:moveTo>
                  <a:lnTo>
                    <a:pt x="0" y="216"/>
                  </a:lnTo>
                  <a:lnTo>
                    <a:pt x="92" y="246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C0B7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5" name="Google Shape;2322;p47">
              <a:extLst>
                <a:ext uri="{FF2B5EF4-FFF2-40B4-BE49-F238E27FC236}">
                  <a16:creationId xmlns:a16="http://schemas.microsoft.com/office/drawing/2014/main" id="{24363D74-4653-6552-317E-D24E7D5986F2}"/>
                </a:ext>
              </a:extLst>
            </p:cNvPr>
            <p:cNvSpPr/>
            <p:nvPr/>
          </p:nvSpPr>
          <p:spPr>
            <a:xfrm>
              <a:off x="3279156" y="3167374"/>
              <a:ext cx="35570" cy="25916"/>
            </a:xfrm>
            <a:custGeom>
              <a:avLst/>
              <a:gdLst/>
              <a:ahLst/>
              <a:cxnLst/>
              <a:rect l="l" t="t" r="r" b="b"/>
              <a:pathLst>
                <a:path w="339" h="247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215" y="0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92" y="246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6" name="Google Shape;2323;p47">
              <a:extLst>
                <a:ext uri="{FF2B5EF4-FFF2-40B4-BE49-F238E27FC236}">
                  <a16:creationId xmlns:a16="http://schemas.microsoft.com/office/drawing/2014/main" id="{CDE0BDCC-7C14-B2CE-459C-9F23984E1BA9}"/>
                </a:ext>
              </a:extLst>
            </p:cNvPr>
            <p:cNvSpPr/>
            <p:nvPr/>
          </p:nvSpPr>
          <p:spPr>
            <a:xfrm>
              <a:off x="3379046" y="3102845"/>
              <a:ext cx="38822" cy="38822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369" y="1"/>
                  </a:moveTo>
                  <a:lnTo>
                    <a:pt x="1" y="370"/>
                  </a:lnTo>
                  <a:lnTo>
                    <a:pt x="216" y="185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CAC2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7" name="Google Shape;2324;p47">
              <a:extLst>
                <a:ext uri="{FF2B5EF4-FFF2-40B4-BE49-F238E27FC236}">
                  <a16:creationId xmlns:a16="http://schemas.microsoft.com/office/drawing/2014/main" id="{833410EE-B234-943A-FF15-0D1F07897E58}"/>
                </a:ext>
              </a:extLst>
            </p:cNvPr>
            <p:cNvSpPr/>
            <p:nvPr/>
          </p:nvSpPr>
          <p:spPr>
            <a:xfrm>
              <a:off x="3379046" y="3102845"/>
              <a:ext cx="38822" cy="38822"/>
            </a:xfrm>
            <a:custGeom>
              <a:avLst/>
              <a:gdLst/>
              <a:ahLst/>
              <a:cxnLst/>
              <a:rect l="l" t="t" r="r" b="b"/>
              <a:pathLst>
                <a:path w="370" h="370" fill="none" extrusionOk="0">
                  <a:moveTo>
                    <a:pt x="369" y="1"/>
                  </a:moveTo>
                  <a:lnTo>
                    <a:pt x="1" y="370"/>
                  </a:lnTo>
                  <a:lnTo>
                    <a:pt x="1" y="370"/>
                  </a:lnTo>
                  <a:lnTo>
                    <a:pt x="216" y="185"/>
                  </a:lnTo>
                  <a:lnTo>
                    <a:pt x="3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8" name="Google Shape;2325;p47">
              <a:extLst>
                <a:ext uri="{FF2B5EF4-FFF2-40B4-BE49-F238E27FC236}">
                  <a16:creationId xmlns:a16="http://schemas.microsoft.com/office/drawing/2014/main" id="{A1AFAB8F-E337-CB08-97A0-E53DC586F369}"/>
                </a:ext>
              </a:extLst>
            </p:cNvPr>
            <p:cNvSpPr/>
            <p:nvPr/>
          </p:nvSpPr>
          <p:spPr>
            <a:xfrm>
              <a:off x="3330675" y="3086792"/>
              <a:ext cx="113004" cy="103246"/>
            </a:xfrm>
            <a:custGeom>
              <a:avLst/>
              <a:gdLst/>
              <a:ahLst/>
              <a:cxnLst/>
              <a:rect l="l" t="t" r="r" b="b"/>
              <a:pathLst>
                <a:path w="1077" h="984" extrusionOk="0">
                  <a:moveTo>
                    <a:pt x="984" y="0"/>
                  </a:moveTo>
                  <a:lnTo>
                    <a:pt x="830" y="154"/>
                  </a:lnTo>
                  <a:lnTo>
                    <a:pt x="677" y="338"/>
                  </a:lnTo>
                  <a:lnTo>
                    <a:pt x="462" y="523"/>
                  </a:lnTo>
                  <a:lnTo>
                    <a:pt x="1" y="984"/>
                  </a:lnTo>
                  <a:lnTo>
                    <a:pt x="216" y="953"/>
                  </a:lnTo>
                  <a:lnTo>
                    <a:pt x="1076" y="93"/>
                  </a:lnTo>
                  <a:lnTo>
                    <a:pt x="1045" y="31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C0B7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89" name="Google Shape;2326;p47">
              <a:extLst>
                <a:ext uri="{FF2B5EF4-FFF2-40B4-BE49-F238E27FC236}">
                  <a16:creationId xmlns:a16="http://schemas.microsoft.com/office/drawing/2014/main" id="{3D8B3D39-7EA4-BE37-BC34-4D4F877143EF}"/>
                </a:ext>
              </a:extLst>
            </p:cNvPr>
            <p:cNvSpPr/>
            <p:nvPr/>
          </p:nvSpPr>
          <p:spPr>
            <a:xfrm>
              <a:off x="3330675" y="3086792"/>
              <a:ext cx="113004" cy="103246"/>
            </a:xfrm>
            <a:custGeom>
              <a:avLst/>
              <a:gdLst/>
              <a:ahLst/>
              <a:cxnLst/>
              <a:rect l="l" t="t" r="r" b="b"/>
              <a:pathLst>
                <a:path w="1077" h="984" fill="none" extrusionOk="0">
                  <a:moveTo>
                    <a:pt x="984" y="0"/>
                  </a:moveTo>
                  <a:lnTo>
                    <a:pt x="830" y="154"/>
                  </a:lnTo>
                  <a:lnTo>
                    <a:pt x="830" y="154"/>
                  </a:lnTo>
                  <a:lnTo>
                    <a:pt x="677" y="338"/>
                  </a:lnTo>
                  <a:lnTo>
                    <a:pt x="462" y="523"/>
                  </a:lnTo>
                  <a:lnTo>
                    <a:pt x="1" y="984"/>
                  </a:lnTo>
                  <a:lnTo>
                    <a:pt x="1" y="984"/>
                  </a:lnTo>
                  <a:lnTo>
                    <a:pt x="216" y="953"/>
                  </a:lnTo>
                  <a:lnTo>
                    <a:pt x="1076" y="93"/>
                  </a:lnTo>
                  <a:lnTo>
                    <a:pt x="1076" y="93"/>
                  </a:lnTo>
                  <a:lnTo>
                    <a:pt x="1045" y="31"/>
                  </a:lnTo>
                  <a:lnTo>
                    <a:pt x="9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0" name="Google Shape;2327;p47">
              <a:extLst>
                <a:ext uri="{FF2B5EF4-FFF2-40B4-BE49-F238E27FC236}">
                  <a16:creationId xmlns:a16="http://schemas.microsoft.com/office/drawing/2014/main" id="{99843F15-DA0C-B0A5-E5B4-E0E22CBF13D0}"/>
                </a:ext>
              </a:extLst>
            </p:cNvPr>
            <p:cNvSpPr/>
            <p:nvPr/>
          </p:nvSpPr>
          <p:spPr>
            <a:xfrm>
              <a:off x="3179162" y="3212492"/>
              <a:ext cx="61381" cy="132310"/>
            </a:xfrm>
            <a:custGeom>
              <a:avLst/>
              <a:gdLst/>
              <a:ahLst/>
              <a:cxnLst/>
              <a:rect l="l" t="t" r="r" b="b"/>
              <a:pathLst>
                <a:path w="585" h="1261" extrusionOk="0">
                  <a:moveTo>
                    <a:pt x="1" y="1"/>
                  </a:moveTo>
                  <a:lnTo>
                    <a:pt x="1" y="1076"/>
                  </a:lnTo>
                  <a:lnTo>
                    <a:pt x="123" y="1168"/>
                  </a:lnTo>
                  <a:lnTo>
                    <a:pt x="246" y="1230"/>
                  </a:lnTo>
                  <a:lnTo>
                    <a:pt x="369" y="1260"/>
                  </a:lnTo>
                  <a:lnTo>
                    <a:pt x="461" y="1168"/>
                  </a:lnTo>
                  <a:lnTo>
                    <a:pt x="492" y="1045"/>
                  </a:lnTo>
                  <a:lnTo>
                    <a:pt x="554" y="769"/>
                  </a:lnTo>
                  <a:lnTo>
                    <a:pt x="584" y="554"/>
                  </a:lnTo>
                  <a:lnTo>
                    <a:pt x="584" y="462"/>
                  </a:lnTo>
                  <a:lnTo>
                    <a:pt x="400" y="369"/>
                  </a:lnTo>
                  <a:lnTo>
                    <a:pt x="246" y="246"/>
                  </a:lnTo>
                  <a:lnTo>
                    <a:pt x="93" y="1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80F1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1" name="Google Shape;2328;p47">
              <a:extLst>
                <a:ext uri="{FF2B5EF4-FFF2-40B4-BE49-F238E27FC236}">
                  <a16:creationId xmlns:a16="http://schemas.microsoft.com/office/drawing/2014/main" id="{A2E840A6-CFAB-4E6F-D1B4-B90125E03B46}"/>
                </a:ext>
              </a:extLst>
            </p:cNvPr>
            <p:cNvSpPr/>
            <p:nvPr/>
          </p:nvSpPr>
          <p:spPr>
            <a:xfrm>
              <a:off x="4571948" y="3212492"/>
              <a:ext cx="538475" cy="332193"/>
            </a:xfrm>
            <a:custGeom>
              <a:avLst/>
              <a:gdLst/>
              <a:ahLst/>
              <a:cxnLst/>
              <a:rect l="l" t="t" r="r" b="b"/>
              <a:pathLst>
                <a:path w="5132" h="3166" extrusionOk="0">
                  <a:moveTo>
                    <a:pt x="4302" y="1"/>
                  </a:moveTo>
                  <a:lnTo>
                    <a:pt x="3779" y="31"/>
                  </a:lnTo>
                  <a:lnTo>
                    <a:pt x="3011" y="93"/>
                  </a:lnTo>
                  <a:lnTo>
                    <a:pt x="2612" y="185"/>
                  </a:lnTo>
                  <a:lnTo>
                    <a:pt x="2212" y="277"/>
                  </a:lnTo>
                  <a:lnTo>
                    <a:pt x="1813" y="431"/>
                  </a:lnTo>
                  <a:lnTo>
                    <a:pt x="1444" y="615"/>
                  </a:lnTo>
                  <a:lnTo>
                    <a:pt x="1075" y="892"/>
                  </a:lnTo>
                  <a:lnTo>
                    <a:pt x="738" y="1199"/>
                  </a:lnTo>
                  <a:lnTo>
                    <a:pt x="430" y="1537"/>
                  </a:lnTo>
                  <a:lnTo>
                    <a:pt x="215" y="1875"/>
                  </a:lnTo>
                  <a:lnTo>
                    <a:pt x="62" y="2213"/>
                  </a:lnTo>
                  <a:lnTo>
                    <a:pt x="0" y="2367"/>
                  </a:lnTo>
                  <a:lnTo>
                    <a:pt x="0" y="2489"/>
                  </a:lnTo>
                  <a:lnTo>
                    <a:pt x="0" y="2643"/>
                  </a:lnTo>
                  <a:lnTo>
                    <a:pt x="0" y="2766"/>
                  </a:lnTo>
                  <a:lnTo>
                    <a:pt x="62" y="2858"/>
                  </a:lnTo>
                  <a:lnTo>
                    <a:pt x="154" y="2920"/>
                  </a:lnTo>
                  <a:lnTo>
                    <a:pt x="215" y="2705"/>
                  </a:lnTo>
                  <a:lnTo>
                    <a:pt x="307" y="2489"/>
                  </a:lnTo>
                  <a:lnTo>
                    <a:pt x="400" y="2274"/>
                  </a:lnTo>
                  <a:lnTo>
                    <a:pt x="553" y="2059"/>
                  </a:lnTo>
                  <a:lnTo>
                    <a:pt x="738" y="1813"/>
                  </a:lnTo>
                  <a:lnTo>
                    <a:pt x="922" y="1598"/>
                  </a:lnTo>
                  <a:lnTo>
                    <a:pt x="1168" y="1414"/>
                  </a:lnTo>
                  <a:lnTo>
                    <a:pt x="1444" y="1230"/>
                  </a:lnTo>
                  <a:lnTo>
                    <a:pt x="1751" y="1076"/>
                  </a:lnTo>
                  <a:lnTo>
                    <a:pt x="2028" y="953"/>
                  </a:lnTo>
                  <a:lnTo>
                    <a:pt x="2274" y="892"/>
                  </a:lnTo>
                  <a:lnTo>
                    <a:pt x="2550" y="861"/>
                  </a:lnTo>
                  <a:lnTo>
                    <a:pt x="2765" y="830"/>
                  </a:lnTo>
                  <a:lnTo>
                    <a:pt x="2980" y="861"/>
                  </a:lnTo>
                  <a:lnTo>
                    <a:pt x="3196" y="892"/>
                  </a:lnTo>
                  <a:lnTo>
                    <a:pt x="3380" y="953"/>
                  </a:lnTo>
                  <a:lnTo>
                    <a:pt x="3718" y="1076"/>
                  </a:lnTo>
                  <a:lnTo>
                    <a:pt x="3933" y="1230"/>
                  </a:lnTo>
                  <a:lnTo>
                    <a:pt x="4148" y="1383"/>
                  </a:lnTo>
                  <a:lnTo>
                    <a:pt x="4363" y="1598"/>
                  </a:lnTo>
                  <a:lnTo>
                    <a:pt x="4517" y="1783"/>
                  </a:lnTo>
                  <a:lnTo>
                    <a:pt x="4670" y="1998"/>
                  </a:lnTo>
                  <a:lnTo>
                    <a:pt x="4763" y="2182"/>
                  </a:lnTo>
                  <a:lnTo>
                    <a:pt x="4824" y="2336"/>
                  </a:lnTo>
                  <a:lnTo>
                    <a:pt x="4885" y="2489"/>
                  </a:lnTo>
                  <a:lnTo>
                    <a:pt x="4947" y="2766"/>
                  </a:lnTo>
                  <a:lnTo>
                    <a:pt x="4947" y="2981"/>
                  </a:lnTo>
                  <a:lnTo>
                    <a:pt x="4947" y="3104"/>
                  </a:lnTo>
                  <a:lnTo>
                    <a:pt x="4947" y="3165"/>
                  </a:lnTo>
                  <a:lnTo>
                    <a:pt x="5039" y="3104"/>
                  </a:lnTo>
                  <a:lnTo>
                    <a:pt x="5070" y="3043"/>
                  </a:lnTo>
                  <a:lnTo>
                    <a:pt x="5101" y="2950"/>
                  </a:lnTo>
                  <a:lnTo>
                    <a:pt x="5131" y="2705"/>
                  </a:lnTo>
                  <a:lnTo>
                    <a:pt x="5131" y="2428"/>
                  </a:lnTo>
                  <a:lnTo>
                    <a:pt x="5101" y="2090"/>
                  </a:lnTo>
                  <a:lnTo>
                    <a:pt x="5008" y="1752"/>
                  </a:lnTo>
                  <a:lnTo>
                    <a:pt x="4916" y="1414"/>
                  </a:lnTo>
                  <a:lnTo>
                    <a:pt x="4824" y="1138"/>
                  </a:lnTo>
                  <a:lnTo>
                    <a:pt x="4701" y="922"/>
                  </a:lnTo>
                  <a:lnTo>
                    <a:pt x="4548" y="646"/>
                  </a:lnTo>
                  <a:lnTo>
                    <a:pt x="4425" y="400"/>
                  </a:lnTo>
                  <a:lnTo>
                    <a:pt x="4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2" name="Google Shape;2329;p47">
              <a:extLst>
                <a:ext uri="{FF2B5EF4-FFF2-40B4-BE49-F238E27FC236}">
                  <a16:creationId xmlns:a16="http://schemas.microsoft.com/office/drawing/2014/main" id="{EC8AEDDC-F96B-FC31-C019-D32A5B75F49F}"/>
                </a:ext>
              </a:extLst>
            </p:cNvPr>
            <p:cNvSpPr/>
            <p:nvPr/>
          </p:nvSpPr>
          <p:spPr>
            <a:xfrm>
              <a:off x="4578348" y="2857846"/>
              <a:ext cx="112899" cy="167775"/>
            </a:xfrm>
            <a:custGeom>
              <a:avLst/>
              <a:gdLst/>
              <a:ahLst/>
              <a:cxnLst/>
              <a:rect l="l" t="t" r="r" b="b"/>
              <a:pathLst>
                <a:path w="1076" h="1599" extrusionOk="0">
                  <a:moveTo>
                    <a:pt x="892" y="1"/>
                  </a:moveTo>
                  <a:lnTo>
                    <a:pt x="738" y="62"/>
                  </a:lnTo>
                  <a:lnTo>
                    <a:pt x="400" y="216"/>
                  </a:lnTo>
                  <a:lnTo>
                    <a:pt x="246" y="339"/>
                  </a:lnTo>
                  <a:lnTo>
                    <a:pt x="93" y="462"/>
                  </a:lnTo>
                  <a:lnTo>
                    <a:pt x="1" y="615"/>
                  </a:lnTo>
                  <a:lnTo>
                    <a:pt x="1" y="708"/>
                  </a:lnTo>
                  <a:lnTo>
                    <a:pt x="1" y="800"/>
                  </a:lnTo>
                  <a:lnTo>
                    <a:pt x="93" y="984"/>
                  </a:lnTo>
                  <a:lnTo>
                    <a:pt x="216" y="1138"/>
                  </a:lnTo>
                  <a:lnTo>
                    <a:pt x="369" y="1261"/>
                  </a:lnTo>
                  <a:lnTo>
                    <a:pt x="523" y="1383"/>
                  </a:lnTo>
                  <a:lnTo>
                    <a:pt x="830" y="1537"/>
                  </a:lnTo>
                  <a:lnTo>
                    <a:pt x="953" y="1599"/>
                  </a:lnTo>
                  <a:lnTo>
                    <a:pt x="984" y="1445"/>
                  </a:lnTo>
                  <a:lnTo>
                    <a:pt x="1076" y="1015"/>
                  </a:lnTo>
                  <a:lnTo>
                    <a:pt x="1076" y="769"/>
                  </a:lnTo>
                  <a:lnTo>
                    <a:pt x="1076" y="492"/>
                  </a:lnTo>
                  <a:lnTo>
                    <a:pt x="1014" y="247"/>
                  </a:lnTo>
                  <a:lnTo>
                    <a:pt x="953" y="124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3" name="Google Shape;2330;p47">
              <a:extLst>
                <a:ext uri="{FF2B5EF4-FFF2-40B4-BE49-F238E27FC236}">
                  <a16:creationId xmlns:a16="http://schemas.microsoft.com/office/drawing/2014/main" id="{D2606214-0350-547E-1C2D-C9754D4EACD0}"/>
                </a:ext>
              </a:extLst>
            </p:cNvPr>
            <p:cNvSpPr/>
            <p:nvPr/>
          </p:nvSpPr>
          <p:spPr>
            <a:xfrm>
              <a:off x="4755673" y="3102845"/>
              <a:ext cx="99994" cy="100098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369" y="1"/>
                  </a:moveTo>
                  <a:lnTo>
                    <a:pt x="277" y="32"/>
                  </a:lnTo>
                  <a:lnTo>
                    <a:pt x="123" y="124"/>
                  </a:lnTo>
                  <a:lnTo>
                    <a:pt x="31" y="278"/>
                  </a:lnTo>
                  <a:lnTo>
                    <a:pt x="0" y="370"/>
                  </a:lnTo>
                  <a:lnTo>
                    <a:pt x="0" y="462"/>
                  </a:lnTo>
                  <a:lnTo>
                    <a:pt x="0" y="554"/>
                  </a:lnTo>
                  <a:lnTo>
                    <a:pt x="31" y="646"/>
                  </a:lnTo>
                  <a:lnTo>
                    <a:pt x="123" y="800"/>
                  </a:lnTo>
                  <a:lnTo>
                    <a:pt x="277" y="923"/>
                  </a:lnTo>
                  <a:lnTo>
                    <a:pt x="369" y="923"/>
                  </a:lnTo>
                  <a:lnTo>
                    <a:pt x="461" y="953"/>
                  </a:lnTo>
                  <a:lnTo>
                    <a:pt x="584" y="923"/>
                  </a:lnTo>
                  <a:lnTo>
                    <a:pt x="676" y="923"/>
                  </a:lnTo>
                  <a:lnTo>
                    <a:pt x="799" y="800"/>
                  </a:lnTo>
                  <a:lnTo>
                    <a:pt x="922" y="646"/>
                  </a:lnTo>
                  <a:lnTo>
                    <a:pt x="953" y="554"/>
                  </a:lnTo>
                  <a:lnTo>
                    <a:pt x="953" y="462"/>
                  </a:lnTo>
                  <a:lnTo>
                    <a:pt x="953" y="370"/>
                  </a:lnTo>
                  <a:lnTo>
                    <a:pt x="922" y="278"/>
                  </a:lnTo>
                  <a:lnTo>
                    <a:pt x="799" y="124"/>
                  </a:lnTo>
                  <a:lnTo>
                    <a:pt x="676" y="32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34373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4" name="Google Shape;2331;p47">
              <a:extLst>
                <a:ext uri="{FF2B5EF4-FFF2-40B4-BE49-F238E27FC236}">
                  <a16:creationId xmlns:a16="http://schemas.microsoft.com/office/drawing/2014/main" id="{EF021273-A62F-6214-40D8-B4829F652420}"/>
                </a:ext>
              </a:extLst>
            </p:cNvPr>
            <p:cNvSpPr/>
            <p:nvPr/>
          </p:nvSpPr>
          <p:spPr>
            <a:xfrm>
              <a:off x="4774980" y="3119004"/>
              <a:ext cx="61381" cy="64634"/>
            </a:xfrm>
            <a:custGeom>
              <a:avLst/>
              <a:gdLst/>
              <a:ahLst/>
              <a:cxnLst/>
              <a:rect l="l" t="t" r="r" b="b"/>
              <a:pathLst>
                <a:path w="585" h="616" extrusionOk="0">
                  <a:moveTo>
                    <a:pt x="277" y="1"/>
                  </a:moveTo>
                  <a:lnTo>
                    <a:pt x="185" y="31"/>
                  </a:lnTo>
                  <a:lnTo>
                    <a:pt x="62" y="93"/>
                  </a:lnTo>
                  <a:lnTo>
                    <a:pt x="1" y="185"/>
                  </a:lnTo>
                  <a:lnTo>
                    <a:pt x="1" y="308"/>
                  </a:lnTo>
                  <a:lnTo>
                    <a:pt x="1" y="431"/>
                  </a:lnTo>
                  <a:lnTo>
                    <a:pt x="62" y="523"/>
                  </a:lnTo>
                  <a:lnTo>
                    <a:pt x="185" y="584"/>
                  </a:lnTo>
                  <a:lnTo>
                    <a:pt x="277" y="615"/>
                  </a:lnTo>
                  <a:lnTo>
                    <a:pt x="400" y="584"/>
                  </a:lnTo>
                  <a:lnTo>
                    <a:pt x="492" y="523"/>
                  </a:lnTo>
                  <a:lnTo>
                    <a:pt x="554" y="431"/>
                  </a:lnTo>
                  <a:lnTo>
                    <a:pt x="585" y="308"/>
                  </a:lnTo>
                  <a:lnTo>
                    <a:pt x="554" y="185"/>
                  </a:lnTo>
                  <a:lnTo>
                    <a:pt x="492" y="93"/>
                  </a:lnTo>
                  <a:lnTo>
                    <a:pt x="400" y="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5" name="Google Shape;2332;p47">
              <a:extLst>
                <a:ext uri="{FF2B5EF4-FFF2-40B4-BE49-F238E27FC236}">
                  <a16:creationId xmlns:a16="http://schemas.microsoft.com/office/drawing/2014/main" id="{06C2F47F-F805-7467-25FD-374AF055D24F}"/>
                </a:ext>
              </a:extLst>
            </p:cNvPr>
            <p:cNvSpPr/>
            <p:nvPr/>
          </p:nvSpPr>
          <p:spPr>
            <a:xfrm>
              <a:off x="4658932" y="2632257"/>
              <a:ext cx="338593" cy="309529"/>
            </a:xfrm>
            <a:custGeom>
              <a:avLst/>
              <a:gdLst/>
              <a:ahLst/>
              <a:cxnLst/>
              <a:rect l="l" t="t" r="r" b="b"/>
              <a:pathLst>
                <a:path w="3227" h="2950" extrusionOk="0">
                  <a:moveTo>
                    <a:pt x="1" y="0"/>
                  </a:moveTo>
                  <a:lnTo>
                    <a:pt x="93" y="61"/>
                  </a:lnTo>
                  <a:lnTo>
                    <a:pt x="216" y="184"/>
                  </a:lnTo>
                  <a:lnTo>
                    <a:pt x="369" y="399"/>
                  </a:lnTo>
                  <a:lnTo>
                    <a:pt x="707" y="891"/>
                  </a:lnTo>
                  <a:lnTo>
                    <a:pt x="1015" y="1352"/>
                  </a:lnTo>
                  <a:lnTo>
                    <a:pt x="1353" y="1813"/>
                  </a:lnTo>
                  <a:lnTo>
                    <a:pt x="1721" y="2274"/>
                  </a:lnTo>
                  <a:lnTo>
                    <a:pt x="1906" y="2458"/>
                  </a:lnTo>
                  <a:lnTo>
                    <a:pt x="2151" y="2642"/>
                  </a:lnTo>
                  <a:lnTo>
                    <a:pt x="2397" y="2796"/>
                  </a:lnTo>
                  <a:lnTo>
                    <a:pt x="2674" y="2919"/>
                  </a:lnTo>
                  <a:lnTo>
                    <a:pt x="2950" y="2950"/>
                  </a:lnTo>
                  <a:lnTo>
                    <a:pt x="3227" y="2950"/>
                  </a:lnTo>
                  <a:lnTo>
                    <a:pt x="2950" y="2919"/>
                  </a:lnTo>
                  <a:lnTo>
                    <a:pt x="2674" y="2858"/>
                  </a:lnTo>
                  <a:lnTo>
                    <a:pt x="2428" y="2735"/>
                  </a:lnTo>
                  <a:lnTo>
                    <a:pt x="2182" y="2581"/>
                  </a:lnTo>
                  <a:lnTo>
                    <a:pt x="1967" y="2397"/>
                  </a:lnTo>
                  <a:lnTo>
                    <a:pt x="1783" y="2212"/>
                  </a:lnTo>
                  <a:lnTo>
                    <a:pt x="1414" y="1751"/>
                  </a:lnTo>
                  <a:lnTo>
                    <a:pt x="1076" y="1290"/>
                  </a:lnTo>
                  <a:lnTo>
                    <a:pt x="769" y="830"/>
                  </a:lnTo>
                  <a:lnTo>
                    <a:pt x="431" y="369"/>
                  </a:lnTo>
                  <a:lnTo>
                    <a:pt x="216" y="154"/>
                  </a:lnTo>
                  <a:lnTo>
                    <a:pt x="124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6" name="Google Shape;2333;p47">
              <a:extLst>
                <a:ext uri="{FF2B5EF4-FFF2-40B4-BE49-F238E27FC236}">
                  <a16:creationId xmlns:a16="http://schemas.microsoft.com/office/drawing/2014/main" id="{2D5012C2-A39C-EED0-BEDB-6FDEF17B635A}"/>
                </a:ext>
              </a:extLst>
            </p:cNvPr>
            <p:cNvSpPr/>
            <p:nvPr/>
          </p:nvSpPr>
          <p:spPr>
            <a:xfrm>
              <a:off x="4658932" y="2632257"/>
              <a:ext cx="338593" cy="309529"/>
            </a:xfrm>
            <a:custGeom>
              <a:avLst/>
              <a:gdLst/>
              <a:ahLst/>
              <a:cxnLst/>
              <a:rect l="l" t="t" r="r" b="b"/>
              <a:pathLst>
                <a:path w="3227" h="295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24" y="61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431" y="369"/>
                  </a:lnTo>
                  <a:lnTo>
                    <a:pt x="431" y="369"/>
                  </a:lnTo>
                  <a:lnTo>
                    <a:pt x="769" y="830"/>
                  </a:lnTo>
                  <a:lnTo>
                    <a:pt x="769" y="830"/>
                  </a:lnTo>
                  <a:lnTo>
                    <a:pt x="1076" y="1290"/>
                  </a:lnTo>
                  <a:lnTo>
                    <a:pt x="1414" y="1751"/>
                  </a:lnTo>
                  <a:lnTo>
                    <a:pt x="1414" y="1751"/>
                  </a:lnTo>
                  <a:lnTo>
                    <a:pt x="1783" y="2212"/>
                  </a:lnTo>
                  <a:lnTo>
                    <a:pt x="1967" y="2397"/>
                  </a:lnTo>
                  <a:lnTo>
                    <a:pt x="2182" y="2581"/>
                  </a:lnTo>
                  <a:lnTo>
                    <a:pt x="2182" y="2581"/>
                  </a:lnTo>
                  <a:lnTo>
                    <a:pt x="2428" y="2735"/>
                  </a:lnTo>
                  <a:lnTo>
                    <a:pt x="2674" y="2858"/>
                  </a:lnTo>
                  <a:lnTo>
                    <a:pt x="2674" y="2858"/>
                  </a:lnTo>
                  <a:lnTo>
                    <a:pt x="2950" y="2919"/>
                  </a:lnTo>
                  <a:lnTo>
                    <a:pt x="3227" y="2950"/>
                  </a:lnTo>
                  <a:lnTo>
                    <a:pt x="3227" y="2950"/>
                  </a:lnTo>
                  <a:lnTo>
                    <a:pt x="2950" y="2950"/>
                  </a:lnTo>
                  <a:lnTo>
                    <a:pt x="2674" y="2919"/>
                  </a:lnTo>
                  <a:lnTo>
                    <a:pt x="2674" y="2919"/>
                  </a:lnTo>
                  <a:lnTo>
                    <a:pt x="2397" y="2796"/>
                  </a:lnTo>
                  <a:lnTo>
                    <a:pt x="2151" y="2642"/>
                  </a:lnTo>
                  <a:lnTo>
                    <a:pt x="2151" y="2642"/>
                  </a:lnTo>
                  <a:lnTo>
                    <a:pt x="1906" y="2458"/>
                  </a:lnTo>
                  <a:lnTo>
                    <a:pt x="1906" y="2458"/>
                  </a:lnTo>
                  <a:lnTo>
                    <a:pt x="1721" y="2274"/>
                  </a:lnTo>
                  <a:lnTo>
                    <a:pt x="1721" y="2274"/>
                  </a:lnTo>
                  <a:lnTo>
                    <a:pt x="1353" y="1813"/>
                  </a:lnTo>
                  <a:lnTo>
                    <a:pt x="1353" y="1813"/>
                  </a:lnTo>
                  <a:lnTo>
                    <a:pt x="1015" y="1352"/>
                  </a:lnTo>
                  <a:lnTo>
                    <a:pt x="707" y="891"/>
                  </a:lnTo>
                  <a:lnTo>
                    <a:pt x="707" y="891"/>
                  </a:lnTo>
                  <a:lnTo>
                    <a:pt x="369" y="399"/>
                  </a:lnTo>
                  <a:lnTo>
                    <a:pt x="369" y="399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93" y="6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7" name="Google Shape;2334;p47">
              <a:extLst>
                <a:ext uri="{FF2B5EF4-FFF2-40B4-BE49-F238E27FC236}">
                  <a16:creationId xmlns:a16="http://schemas.microsoft.com/office/drawing/2014/main" id="{1EC7F5C7-DC59-B882-5A17-2F11DE6AA406}"/>
                </a:ext>
              </a:extLst>
            </p:cNvPr>
            <p:cNvSpPr/>
            <p:nvPr/>
          </p:nvSpPr>
          <p:spPr>
            <a:xfrm>
              <a:off x="4742767" y="2677375"/>
              <a:ext cx="216146" cy="232199"/>
            </a:xfrm>
            <a:custGeom>
              <a:avLst/>
              <a:gdLst/>
              <a:ahLst/>
              <a:cxnLst/>
              <a:rect l="l" t="t" r="r" b="b"/>
              <a:pathLst>
                <a:path w="2060" h="2213" extrusionOk="0">
                  <a:moveTo>
                    <a:pt x="154" y="0"/>
                  </a:moveTo>
                  <a:lnTo>
                    <a:pt x="62" y="31"/>
                  </a:lnTo>
                  <a:lnTo>
                    <a:pt x="31" y="92"/>
                  </a:lnTo>
                  <a:lnTo>
                    <a:pt x="1" y="185"/>
                  </a:lnTo>
                  <a:lnTo>
                    <a:pt x="31" y="246"/>
                  </a:lnTo>
                  <a:lnTo>
                    <a:pt x="922" y="1414"/>
                  </a:lnTo>
                  <a:lnTo>
                    <a:pt x="1137" y="1690"/>
                  </a:lnTo>
                  <a:lnTo>
                    <a:pt x="1352" y="1905"/>
                  </a:lnTo>
                  <a:lnTo>
                    <a:pt x="1568" y="2028"/>
                  </a:lnTo>
                  <a:lnTo>
                    <a:pt x="1721" y="2120"/>
                  </a:lnTo>
                  <a:lnTo>
                    <a:pt x="1844" y="2182"/>
                  </a:lnTo>
                  <a:lnTo>
                    <a:pt x="1967" y="2212"/>
                  </a:lnTo>
                  <a:lnTo>
                    <a:pt x="2059" y="2212"/>
                  </a:lnTo>
                  <a:lnTo>
                    <a:pt x="1168" y="307"/>
                  </a:lnTo>
                  <a:lnTo>
                    <a:pt x="1107" y="185"/>
                  </a:lnTo>
                  <a:lnTo>
                    <a:pt x="984" y="92"/>
                  </a:lnTo>
                  <a:lnTo>
                    <a:pt x="861" y="31"/>
                  </a:lnTo>
                  <a:lnTo>
                    <a:pt x="707" y="3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A4F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8" name="Google Shape;2335;p47">
              <a:extLst>
                <a:ext uri="{FF2B5EF4-FFF2-40B4-BE49-F238E27FC236}">
                  <a16:creationId xmlns:a16="http://schemas.microsoft.com/office/drawing/2014/main" id="{38E4F732-55FD-A8A0-54D5-C30A9848EB86}"/>
                </a:ext>
              </a:extLst>
            </p:cNvPr>
            <p:cNvSpPr/>
            <p:nvPr/>
          </p:nvSpPr>
          <p:spPr>
            <a:xfrm>
              <a:off x="4742767" y="2677375"/>
              <a:ext cx="216146" cy="232199"/>
            </a:xfrm>
            <a:custGeom>
              <a:avLst/>
              <a:gdLst/>
              <a:ahLst/>
              <a:cxnLst/>
              <a:rect l="l" t="t" r="r" b="b"/>
              <a:pathLst>
                <a:path w="2060" h="2213" fill="none" extrusionOk="0">
                  <a:moveTo>
                    <a:pt x="154" y="0"/>
                  </a:moveTo>
                  <a:lnTo>
                    <a:pt x="707" y="31"/>
                  </a:lnTo>
                  <a:lnTo>
                    <a:pt x="707" y="31"/>
                  </a:lnTo>
                  <a:lnTo>
                    <a:pt x="861" y="31"/>
                  </a:lnTo>
                  <a:lnTo>
                    <a:pt x="984" y="92"/>
                  </a:lnTo>
                  <a:lnTo>
                    <a:pt x="1107" y="185"/>
                  </a:lnTo>
                  <a:lnTo>
                    <a:pt x="1168" y="307"/>
                  </a:lnTo>
                  <a:lnTo>
                    <a:pt x="2059" y="2212"/>
                  </a:lnTo>
                  <a:lnTo>
                    <a:pt x="2059" y="2212"/>
                  </a:lnTo>
                  <a:lnTo>
                    <a:pt x="1967" y="2212"/>
                  </a:lnTo>
                  <a:lnTo>
                    <a:pt x="1844" y="2182"/>
                  </a:lnTo>
                  <a:lnTo>
                    <a:pt x="1721" y="2120"/>
                  </a:lnTo>
                  <a:lnTo>
                    <a:pt x="1568" y="2028"/>
                  </a:lnTo>
                  <a:lnTo>
                    <a:pt x="1352" y="1905"/>
                  </a:lnTo>
                  <a:lnTo>
                    <a:pt x="1137" y="1690"/>
                  </a:lnTo>
                  <a:lnTo>
                    <a:pt x="922" y="1414"/>
                  </a:lnTo>
                  <a:lnTo>
                    <a:pt x="922" y="1414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1" y="185"/>
                  </a:lnTo>
                  <a:lnTo>
                    <a:pt x="31" y="92"/>
                  </a:lnTo>
                  <a:lnTo>
                    <a:pt x="62" y="31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9" name="Google Shape;2336;p47">
              <a:extLst>
                <a:ext uri="{FF2B5EF4-FFF2-40B4-BE49-F238E27FC236}">
                  <a16:creationId xmlns:a16="http://schemas.microsoft.com/office/drawing/2014/main" id="{BB6911DF-B16E-4ACF-F058-75C779970C8B}"/>
                </a:ext>
              </a:extLst>
            </p:cNvPr>
            <p:cNvSpPr/>
            <p:nvPr/>
          </p:nvSpPr>
          <p:spPr>
            <a:xfrm>
              <a:off x="4816950" y="2735398"/>
              <a:ext cx="67782" cy="80687"/>
            </a:xfrm>
            <a:custGeom>
              <a:avLst/>
              <a:gdLst/>
              <a:ahLst/>
              <a:cxnLst/>
              <a:rect l="l" t="t" r="r" b="b"/>
              <a:pathLst>
                <a:path w="646" h="769" extrusionOk="0">
                  <a:moveTo>
                    <a:pt x="0" y="584"/>
                  </a:moveTo>
                  <a:lnTo>
                    <a:pt x="0" y="584"/>
                  </a:lnTo>
                  <a:lnTo>
                    <a:pt x="0" y="584"/>
                  </a:lnTo>
                  <a:lnTo>
                    <a:pt x="154" y="768"/>
                  </a:lnTo>
                  <a:lnTo>
                    <a:pt x="154" y="768"/>
                  </a:lnTo>
                  <a:lnTo>
                    <a:pt x="154" y="768"/>
                  </a:lnTo>
                  <a:lnTo>
                    <a:pt x="0" y="584"/>
                  </a:lnTo>
                  <a:close/>
                  <a:moveTo>
                    <a:pt x="584" y="0"/>
                  </a:moveTo>
                  <a:lnTo>
                    <a:pt x="584" y="0"/>
                  </a:lnTo>
                  <a:lnTo>
                    <a:pt x="645" y="15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A141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0" name="Google Shape;2337;p47">
              <a:extLst>
                <a:ext uri="{FF2B5EF4-FFF2-40B4-BE49-F238E27FC236}">
                  <a16:creationId xmlns:a16="http://schemas.microsoft.com/office/drawing/2014/main" id="{E1657CB4-DCD0-5631-8B6E-9095C233D798}"/>
                </a:ext>
              </a:extLst>
            </p:cNvPr>
            <p:cNvSpPr/>
            <p:nvPr/>
          </p:nvSpPr>
          <p:spPr>
            <a:xfrm>
              <a:off x="4816950" y="2796674"/>
              <a:ext cx="16158" cy="19411"/>
            </a:xfrm>
            <a:custGeom>
              <a:avLst/>
              <a:gdLst/>
              <a:ahLst/>
              <a:cxnLst/>
              <a:rect l="l" t="t" r="r" b="b"/>
              <a:pathLst>
                <a:path w="154" h="1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1" name="Google Shape;2338;p47">
              <a:extLst>
                <a:ext uri="{FF2B5EF4-FFF2-40B4-BE49-F238E27FC236}">
                  <a16:creationId xmlns:a16="http://schemas.microsoft.com/office/drawing/2014/main" id="{A98A2655-1E18-5A01-F1C0-FF313B9165CC}"/>
                </a:ext>
              </a:extLst>
            </p:cNvPr>
            <p:cNvSpPr/>
            <p:nvPr/>
          </p:nvSpPr>
          <p:spPr>
            <a:xfrm>
              <a:off x="4878227" y="2735398"/>
              <a:ext cx="6505" cy="16158"/>
            </a:xfrm>
            <a:custGeom>
              <a:avLst/>
              <a:gdLst/>
              <a:ahLst/>
              <a:cxnLst/>
              <a:rect l="l" t="t" r="r" b="b"/>
              <a:pathLst>
                <a:path w="62" h="15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1" y="1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2" name="Google Shape;2339;p47">
              <a:extLst>
                <a:ext uri="{FF2B5EF4-FFF2-40B4-BE49-F238E27FC236}">
                  <a16:creationId xmlns:a16="http://schemas.microsoft.com/office/drawing/2014/main" id="{93DD5304-B745-7B5E-EC14-B4E9AFC0696F}"/>
                </a:ext>
              </a:extLst>
            </p:cNvPr>
            <p:cNvSpPr/>
            <p:nvPr/>
          </p:nvSpPr>
          <p:spPr>
            <a:xfrm>
              <a:off x="4816950" y="2735398"/>
              <a:ext cx="71034" cy="80687"/>
            </a:xfrm>
            <a:custGeom>
              <a:avLst/>
              <a:gdLst/>
              <a:ahLst/>
              <a:cxnLst/>
              <a:rect l="l" t="t" r="r" b="b"/>
              <a:pathLst>
                <a:path w="677" h="769" extrusionOk="0">
                  <a:moveTo>
                    <a:pt x="584" y="0"/>
                  </a:moveTo>
                  <a:lnTo>
                    <a:pt x="0" y="584"/>
                  </a:lnTo>
                  <a:lnTo>
                    <a:pt x="154" y="768"/>
                  </a:lnTo>
                  <a:lnTo>
                    <a:pt x="676" y="246"/>
                  </a:lnTo>
                  <a:lnTo>
                    <a:pt x="645" y="15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1A35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3" name="Google Shape;2340;p47">
              <a:extLst>
                <a:ext uri="{FF2B5EF4-FFF2-40B4-BE49-F238E27FC236}">
                  <a16:creationId xmlns:a16="http://schemas.microsoft.com/office/drawing/2014/main" id="{7BF3A07A-FE02-D4BD-21FF-35DCAA3295E1}"/>
                </a:ext>
              </a:extLst>
            </p:cNvPr>
            <p:cNvSpPr/>
            <p:nvPr/>
          </p:nvSpPr>
          <p:spPr>
            <a:xfrm>
              <a:off x="4816950" y="2735398"/>
              <a:ext cx="71034" cy="80687"/>
            </a:xfrm>
            <a:custGeom>
              <a:avLst/>
              <a:gdLst/>
              <a:ahLst/>
              <a:cxnLst/>
              <a:rect l="l" t="t" r="r" b="b"/>
              <a:pathLst>
                <a:path w="677" h="769" fill="none" extrusionOk="0">
                  <a:moveTo>
                    <a:pt x="584" y="0"/>
                  </a:moveTo>
                  <a:lnTo>
                    <a:pt x="0" y="584"/>
                  </a:lnTo>
                  <a:lnTo>
                    <a:pt x="0" y="584"/>
                  </a:lnTo>
                  <a:lnTo>
                    <a:pt x="154" y="768"/>
                  </a:lnTo>
                  <a:lnTo>
                    <a:pt x="676" y="246"/>
                  </a:lnTo>
                  <a:lnTo>
                    <a:pt x="645" y="154"/>
                  </a:lnTo>
                  <a:lnTo>
                    <a:pt x="5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4" name="Google Shape;2341;p47">
              <a:extLst>
                <a:ext uri="{FF2B5EF4-FFF2-40B4-BE49-F238E27FC236}">
                  <a16:creationId xmlns:a16="http://schemas.microsoft.com/office/drawing/2014/main" id="{7D8BFE7D-A123-EF97-8D80-6B51BAB2E66D}"/>
                </a:ext>
              </a:extLst>
            </p:cNvPr>
            <p:cNvSpPr/>
            <p:nvPr/>
          </p:nvSpPr>
          <p:spPr>
            <a:xfrm>
              <a:off x="4858815" y="2799822"/>
              <a:ext cx="54981" cy="58128"/>
            </a:xfrm>
            <a:custGeom>
              <a:avLst/>
              <a:gdLst/>
              <a:ahLst/>
              <a:cxnLst/>
              <a:rect l="l" t="t" r="r" b="b"/>
              <a:pathLst>
                <a:path w="524" h="554" extrusionOk="0">
                  <a:moveTo>
                    <a:pt x="462" y="1"/>
                  </a:moveTo>
                  <a:lnTo>
                    <a:pt x="1" y="462"/>
                  </a:lnTo>
                  <a:lnTo>
                    <a:pt x="93" y="554"/>
                  </a:lnTo>
                  <a:lnTo>
                    <a:pt x="523" y="124"/>
                  </a:lnTo>
                  <a:lnTo>
                    <a:pt x="462" y="3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1A35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5" name="Google Shape;2342;p47">
              <a:extLst>
                <a:ext uri="{FF2B5EF4-FFF2-40B4-BE49-F238E27FC236}">
                  <a16:creationId xmlns:a16="http://schemas.microsoft.com/office/drawing/2014/main" id="{B3DF7931-A178-E090-43E7-59C219876452}"/>
                </a:ext>
              </a:extLst>
            </p:cNvPr>
            <p:cNvSpPr/>
            <p:nvPr/>
          </p:nvSpPr>
          <p:spPr>
            <a:xfrm>
              <a:off x="4858815" y="2799822"/>
              <a:ext cx="54981" cy="58128"/>
            </a:xfrm>
            <a:custGeom>
              <a:avLst/>
              <a:gdLst/>
              <a:ahLst/>
              <a:cxnLst/>
              <a:rect l="l" t="t" r="r" b="b"/>
              <a:pathLst>
                <a:path w="524" h="554" fill="none" extrusionOk="0">
                  <a:moveTo>
                    <a:pt x="462" y="1"/>
                  </a:moveTo>
                  <a:lnTo>
                    <a:pt x="1" y="462"/>
                  </a:lnTo>
                  <a:lnTo>
                    <a:pt x="1" y="462"/>
                  </a:lnTo>
                  <a:lnTo>
                    <a:pt x="93" y="554"/>
                  </a:lnTo>
                  <a:lnTo>
                    <a:pt x="523" y="124"/>
                  </a:lnTo>
                  <a:lnTo>
                    <a:pt x="462" y="31"/>
                  </a:lnTo>
                  <a:lnTo>
                    <a:pt x="4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6" name="Google Shape;2343;p47">
              <a:extLst>
                <a:ext uri="{FF2B5EF4-FFF2-40B4-BE49-F238E27FC236}">
                  <a16:creationId xmlns:a16="http://schemas.microsoft.com/office/drawing/2014/main" id="{E46014F4-CF4B-26B0-4212-E4C18ADF85F6}"/>
                </a:ext>
              </a:extLst>
            </p:cNvPr>
            <p:cNvSpPr/>
            <p:nvPr/>
          </p:nvSpPr>
          <p:spPr>
            <a:xfrm>
              <a:off x="3717536" y="3038422"/>
              <a:ext cx="80687" cy="496610"/>
            </a:xfrm>
            <a:custGeom>
              <a:avLst/>
              <a:gdLst/>
              <a:ahLst/>
              <a:cxnLst/>
              <a:rect l="l" t="t" r="r" b="b"/>
              <a:pathLst>
                <a:path w="769" h="4733" extrusionOk="0">
                  <a:moveTo>
                    <a:pt x="216" y="0"/>
                  </a:moveTo>
                  <a:lnTo>
                    <a:pt x="124" y="277"/>
                  </a:lnTo>
                  <a:lnTo>
                    <a:pt x="62" y="584"/>
                  </a:lnTo>
                  <a:lnTo>
                    <a:pt x="1" y="1199"/>
                  </a:lnTo>
                  <a:lnTo>
                    <a:pt x="1" y="1813"/>
                  </a:lnTo>
                  <a:lnTo>
                    <a:pt x="62" y="2428"/>
                  </a:lnTo>
                  <a:lnTo>
                    <a:pt x="124" y="2704"/>
                  </a:lnTo>
                  <a:lnTo>
                    <a:pt x="154" y="3012"/>
                  </a:lnTo>
                  <a:lnTo>
                    <a:pt x="247" y="3319"/>
                  </a:lnTo>
                  <a:lnTo>
                    <a:pt x="308" y="3595"/>
                  </a:lnTo>
                  <a:lnTo>
                    <a:pt x="369" y="3749"/>
                  </a:lnTo>
                  <a:lnTo>
                    <a:pt x="431" y="3903"/>
                  </a:lnTo>
                  <a:lnTo>
                    <a:pt x="523" y="4179"/>
                  </a:lnTo>
                  <a:lnTo>
                    <a:pt x="769" y="4732"/>
                  </a:lnTo>
                  <a:lnTo>
                    <a:pt x="585" y="4179"/>
                  </a:lnTo>
                  <a:lnTo>
                    <a:pt x="492" y="3872"/>
                  </a:lnTo>
                  <a:lnTo>
                    <a:pt x="431" y="3749"/>
                  </a:lnTo>
                  <a:lnTo>
                    <a:pt x="400" y="3595"/>
                  </a:lnTo>
                  <a:lnTo>
                    <a:pt x="277" y="3012"/>
                  </a:lnTo>
                  <a:lnTo>
                    <a:pt x="154" y="2397"/>
                  </a:lnTo>
                  <a:lnTo>
                    <a:pt x="124" y="1813"/>
                  </a:lnTo>
                  <a:lnTo>
                    <a:pt x="93" y="1199"/>
                  </a:lnTo>
                  <a:lnTo>
                    <a:pt x="93" y="892"/>
                  </a:lnTo>
                  <a:lnTo>
                    <a:pt x="124" y="584"/>
                  </a:lnTo>
                  <a:lnTo>
                    <a:pt x="154" y="30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7" name="Google Shape;2344;p47">
              <a:extLst>
                <a:ext uri="{FF2B5EF4-FFF2-40B4-BE49-F238E27FC236}">
                  <a16:creationId xmlns:a16="http://schemas.microsoft.com/office/drawing/2014/main" id="{1CF986DB-919B-CB92-4532-672E0F6694B7}"/>
                </a:ext>
              </a:extLst>
            </p:cNvPr>
            <p:cNvSpPr/>
            <p:nvPr/>
          </p:nvSpPr>
          <p:spPr>
            <a:xfrm>
              <a:off x="3881955" y="2574129"/>
              <a:ext cx="1012421" cy="80792"/>
            </a:xfrm>
            <a:custGeom>
              <a:avLst/>
              <a:gdLst/>
              <a:ahLst/>
              <a:cxnLst/>
              <a:rect l="l" t="t" r="r" b="b"/>
              <a:pathLst>
                <a:path w="9649" h="770" extrusionOk="0">
                  <a:moveTo>
                    <a:pt x="3565" y="1"/>
                  </a:moveTo>
                  <a:lnTo>
                    <a:pt x="2766" y="32"/>
                  </a:lnTo>
                  <a:lnTo>
                    <a:pt x="2059" y="93"/>
                  </a:lnTo>
                  <a:lnTo>
                    <a:pt x="1476" y="155"/>
                  </a:lnTo>
                  <a:lnTo>
                    <a:pt x="953" y="247"/>
                  </a:lnTo>
                  <a:lnTo>
                    <a:pt x="554" y="339"/>
                  </a:lnTo>
                  <a:lnTo>
                    <a:pt x="1" y="493"/>
                  </a:lnTo>
                  <a:lnTo>
                    <a:pt x="1107" y="769"/>
                  </a:lnTo>
                  <a:lnTo>
                    <a:pt x="1322" y="677"/>
                  </a:lnTo>
                  <a:lnTo>
                    <a:pt x="1629" y="585"/>
                  </a:lnTo>
                  <a:lnTo>
                    <a:pt x="2059" y="523"/>
                  </a:lnTo>
                  <a:lnTo>
                    <a:pt x="2705" y="431"/>
                  </a:lnTo>
                  <a:lnTo>
                    <a:pt x="3565" y="370"/>
                  </a:lnTo>
                  <a:lnTo>
                    <a:pt x="4671" y="370"/>
                  </a:lnTo>
                  <a:lnTo>
                    <a:pt x="6054" y="431"/>
                  </a:lnTo>
                  <a:lnTo>
                    <a:pt x="7283" y="523"/>
                  </a:lnTo>
                  <a:lnTo>
                    <a:pt x="8266" y="585"/>
                  </a:lnTo>
                  <a:lnTo>
                    <a:pt x="9034" y="677"/>
                  </a:lnTo>
                  <a:lnTo>
                    <a:pt x="9587" y="769"/>
                  </a:lnTo>
                  <a:lnTo>
                    <a:pt x="9649" y="677"/>
                  </a:lnTo>
                  <a:lnTo>
                    <a:pt x="9649" y="615"/>
                  </a:lnTo>
                  <a:lnTo>
                    <a:pt x="9618" y="585"/>
                  </a:lnTo>
                  <a:lnTo>
                    <a:pt x="9556" y="554"/>
                  </a:lnTo>
                  <a:lnTo>
                    <a:pt x="9280" y="493"/>
                  </a:lnTo>
                  <a:lnTo>
                    <a:pt x="8819" y="400"/>
                  </a:lnTo>
                  <a:lnTo>
                    <a:pt x="8205" y="308"/>
                  </a:lnTo>
                  <a:lnTo>
                    <a:pt x="6576" y="155"/>
                  </a:lnTo>
                  <a:lnTo>
                    <a:pt x="5562" y="93"/>
                  </a:lnTo>
                  <a:lnTo>
                    <a:pt x="4425" y="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8" name="Google Shape;2345;p47">
              <a:extLst>
                <a:ext uri="{FF2B5EF4-FFF2-40B4-BE49-F238E27FC236}">
                  <a16:creationId xmlns:a16="http://schemas.microsoft.com/office/drawing/2014/main" id="{CD358A45-B223-D1A3-1721-18C34F387F37}"/>
                </a:ext>
              </a:extLst>
            </p:cNvPr>
            <p:cNvSpPr/>
            <p:nvPr/>
          </p:nvSpPr>
          <p:spPr>
            <a:xfrm>
              <a:off x="3649859" y="3222145"/>
              <a:ext cx="48475" cy="42075"/>
            </a:xfrm>
            <a:custGeom>
              <a:avLst/>
              <a:gdLst/>
              <a:ahLst/>
              <a:cxnLst/>
              <a:rect l="l" t="t" r="r" b="b"/>
              <a:pathLst>
                <a:path w="462" h="401" extrusionOk="0">
                  <a:moveTo>
                    <a:pt x="185" y="1"/>
                  </a:moveTo>
                  <a:lnTo>
                    <a:pt x="123" y="32"/>
                  </a:lnTo>
                  <a:lnTo>
                    <a:pt x="62" y="62"/>
                  </a:lnTo>
                  <a:lnTo>
                    <a:pt x="31" y="124"/>
                  </a:lnTo>
                  <a:lnTo>
                    <a:pt x="1" y="216"/>
                  </a:lnTo>
                  <a:lnTo>
                    <a:pt x="31" y="277"/>
                  </a:lnTo>
                  <a:lnTo>
                    <a:pt x="62" y="339"/>
                  </a:lnTo>
                  <a:lnTo>
                    <a:pt x="123" y="370"/>
                  </a:lnTo>
                  <a:lnTo>
                    <a:pt x="185" y="400"/>
                  </a:lnTo>
                  <a:lnTo>
                    <a:pt x="277" y="400"/>
                  </a:lnTo>
                  <a:lnTo>
                    <a:pt x="339" y="370"/>
                  </a:lnTo>
                  <a:lnTo>
                    <a:pt x="400" y="339"/>
                  </a:lnTo>
                  <a:lnTo>
                    <a:pt x="431" y="277"/>
                  </a:lnTo>
                  <a:lnTo>
                    <a:pt x="461" y="216"/>
                  </a:lnTo>
                  <a:lnTo>
                    <a:pt x="431" y="124"/>
                  </a:lnTo>
                  <a:lnTo>
                    <a:pt x="400" y="62"/>
                  </a:lnTo>
                  <a:lnTo>
                    <a:pt x="339" y="32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D8C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9" name="Google Shape;2346;p47">
              <a:extLst>
                <a:ext uri="{FF2B5EF4-FFF2-40B4-BE49-F238E27FC236}">
                  <a16:creationId xmlns:a16="http://schemas.microsoft.com/office/drawing/2014/main" id="{6C858842-4CA3-1452-DD32-1B9FC56A3B7F}"/>
                </a:ext>
              </a:extLst>
            </p:cNvPr>
            <p:cNvSpPr/>
            <p:nvPr/>
          </p:nvSpPr>
          <p:spPr>
            <a:xfrm>
              <a:off x="3659512" y="2651563"/>
              <a:ext cx="1031728" cy="357899"/>
            </a:xfrm>
            <a:custGeom>
              <a:avLst/>
              <a:gdLst/>
              <a:ahLst/>
              <a:cxnLst/>
              <a:rect l="l" t="t" r="r" b="b"/>
              <a:pathLst>
                <a:path w="9833" h="3411" extrusionOk="0">
                  <a:moveTo>
                    <a:pt x="6361" y="93"/>
                  </a:moveTo>
                  <a:lnTo>
                    <a:pt x="6822" y="123"/>
                  </a:lnTo>
                  <a:lnTo>
                    <a:pt x="7283" y="154"/>
                  </a:lnTo>
                  <a:lnTo>
                    <a:pt x="7682" y="215"/>
                  </a:lnTo>
                  <a:lnTo>
                    <a:pt x="8051" y="277"/>
                  </a:lnTo>
                  <a:lnTo>
                    <a:pt x="8297" y="369"/>
                  </a:lnTo>
                  <a:lnTo>
                    <a:pt x="8512" y="492"/>
                  </a:lnTo>
                  <a:lnTo>
                    <a:pt x="8696" y="615"/>
                  </a:lnTo>
                  <a:lnTo>
                    <a:pt x="8880" y="769"/>
                  </a:lnTo>
                  <a:lnTo>
                    <a:pt x="9034" y="953"/>
                  </a:lnTo>
                  <a:lnTo>
                    <a:pt x="9157" y="1137"/>
                  </a:lnTo>
                  <a:lnTo>
                    <a:pt x="9372" y="1506"/>
                  </a:lnTo>
                  <a:lnTo>
                    <a:pt x="9556" y="1844"/>
                  </a:lnTo>
                  <a:lnTo>
                    <a:pt x="9649" y="2151"/>
                  </a:lnTo>
                  <a:lnTo>
                    <a:pt x="9710" y="2366"/>
                  </a:lnTo>
                  <a:lnTo>
                    <a:pt x="9710" y="2379"/>
                  </a:lnTo>
                  <a:lnTo>
                    <a:pt x="9710" y="2379"/>
                  </a:lnTo>
                  <a:lnTo>
                    <a:pt x="9034" y="2520"/>
                  </a:lnTo>
                  <a:lnTo>
                    <a:pt x="8266" y="2643"/>
                  </a:lnTo>
                  <a:lnTo>
                    <a:pt x="6668" y="2827"/>
                  </a:lnTo>
                  <a:lnTo>
                    <a:pt x="5070" y="2981"/>
                  </a:lnTo>
                  <a:lnTo>
                    <a:pt x="3534" y="3104"/>
                  </a:lnTo>
                  <a:lnTo>
                    <a:pt x="1107" y="3257"/>
                  </a:lnTo>
                  <a:lnTo>
                    <a:pt x="400" y="3288"/>
                  </a:lnTo>
                  <a:lnTo>
                    <a:pt x="260" y="3288"/>
                  </a:lnTo>
                  <a:lnTo>
                    <a:pt x="400" y="3165"/>
                  </a:lnTo>
                  <a:lnTo>
                    <a:pt x="1414" y="2243"/>
                  </a:lnTo>
                  <a:lnTo>
                    <a:pt x="2059" y="1629"/>
                  </a:lnTo>
                  <a:lnTo>
                    <a:pt x="2766" y="1045"/>
                  </a:lnTo>
                  <a:lnTo>
                    <a:pt x="3104" y="799"/>
                  </a:lnTo>
                  <a:lnTo>
                    <a:pt x="3503" y="615"/>
                  </a:lnTo>
                  <a:lnTo>
                    <a:pt x="3934" y="461"/>
                  </a:lnTo>
                  <a:lnTo>
                    <a:pt x="4394" y="308"/>
                  </a:lnTo>
                  <a:lnTo>
                    <a:pt x="4886" y="215"/>
                  </a:lnTo>
                  <a:lnTo>
                    <a:pt x="5378" y="154"/>
                  </a:lnTo>
                  <a:lnTo>
                    <a:pt x="5869" y="123"/>
                  </a:lnTo>
                  <a:lnTo>
                    <a:pt x="6361" y="93"/>
                  </a:lnTo>
                  <a:close/>
                  <a:moveTo>
                    <a:pt x="5869" y="0"/>
                  </a:moveTo>
                  <a:lnTo>
                    <a:pt x="5347" y="31"/>
                  </a:lnTo>
                  <a:lnTo>
                    <a:pt x="4855" y="123"/>
                  </a:lnTo>
                  <a:lnTo>
                    <a:pt x="4364" y="215"/>
                  </a:lnTo>
                  <a:lnTo>
                    <a:pt x="3903" y="338"/>
                  </a:lnTo>
                  <a:lnTo>
                    <a:pt x="3473" y="523"/>
                  </a:lnTo>
                  <a:lnTo>
                    <a:pt x="3073" y="707"/>
                  </a:lnTo>
                  <a:lnTo>
                    <a:pt x="2705" y="953"/>
                  </a:lnTo>
                  <a:lnTo>
                    <a:pt x="1752" y="1752"/>
                  </a:lnTo>
                  <a:lnTo>
                    <a:pt x="922" y="2520"/>
                  </a:lnTo>
                  <a:lnTo>
                    <a:pt x="125" y="3288"/>
                  </a:lnTo>
                  <a:lnTo>
                    <a:pt x="124" y="3288"/>
                  </a:lnTo>
                  <a:lnTo>
                    <a:pt x="124" y="3289"/>
                  </a:lnTo>
                  <a:lnTo>
                    <a:pt x="124" y="3289"/>
                  </a:lnTo>
                  <a:lnTo>
                    <a:pt x="93" y="3319"/>
                  </a:lnTo>
                  <a:lnTo>
                    <a:pt x="1" y="3411"/>
                  </a:lnTo>
                  <a:lnTo>
                    <a:pt x="124" y="3411"/>
                  </a:lnTo>
                  <a:lnTo>
                    <a:pt x="1107" y="3349"/>
                  </a:lnTo>
                  <a:lnTo>
                    <a:pt x="3534" y="3227"/>
                  </a:lnTo>
                  <a:lnTo>
                    <a:pt x="5070" y="3104"/>
                  </a:lnTo>
                  <a:lnTo>
                    <a:pt x="6699" y="2950"/>
                  </a:lnTo>
                  <a:lnTo>
                    <a:pt x="8297" y="2735"/>
                  </a:lnTo>
                  <a:lnTo>
                    <a:pt x="9065" y="2612"/>
                  </a:lnTo>
                  <a:lnTo>
                    <a:pt x="9771" y="2489"/>
                  </a:lnTo>
                  <a:lnTo>
                    <a:pt x="9833" y="2489"/>
                  </a:lnTo>
                  <a:lnTo>
                    <a:pt x="9833" y="2428"/>
                  </a:lnTo>
                  <a:lnTo>
                    <a:pt x="9741" y="2120"/>
                  </a:lnTo>
                  <a:lnTo>
                    <a:pt x="9649" y="1813"/>
                  </a:lnTo>
                  <a:lnTo>
                    <a:pt x="9495" y="1444"/>
                  </a:lnTo>
                  <a:lnTo>
                    <a:pt x="9249" y="1045"/>
                  </a:lnTo>
                  <a:lnTo>
                    <a:pt x="9126" y="861"/>
                  </a:lnTo>
                  <a:lnTo>
                    <a:pt x="8942" y="707"/>
                  </a:lnTo>
                  <a:lnTo>
                    <a:pt x="8758" y="523"/>
                  </a:lnTo>
                  <a:lnTo>
                    <a:pt x="8573" y="400"/>
                  </a:lnTo>
                  <a:lnTo>
                    <a:pt x="8327" y="277"/>
                  </a:lnTo>
                  <a:lnTo>
                    <a:pt x="8082" y="185"/>
                  </a:lnTo>
                  <a:lnTo>
                    <a:pt x="7713" y="93"/>
                  </a:lnTo>
                  <a:lnTo>
                    <a:pt x="7283" y="31"/>
                  </a:lnTo>
                  <a:lnTo>
                    <a:pt x="6853" y="0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0" name="Google Shape;2347;p47">
              <a:extLst>
                <a:ext uri="{FF2B5EF4-FFF2-40B4-BE49-F238E27FC236}">
                  <a16:creationId xmlns:a16="http://schemas.microsoft.com/office/drawing/2014/main" id="{6E2570DA-57BD-9E48-FA73-A05D7EB6CB18}"/>
                </a:ext>
              </a:extLst>
            </p:cNvPr>
            <p:cNvSpPr/>
            <p:nvPr/>
          </p:nvSpPr>
          <p:spPr>
            <a:xfrm>
              <a:off x="3778813" y="2922375"/>
              <a:ext cx="80687" cy="93593"/>
            </a:xfrm>
            <a:custGeom>
              <a:avLst/>
              <a:gdLst/>
              <a:ahLst/>
              <a:cxnLst/>
              <a:rect l="l" t="t" r="r" b="b"/>
              <a:pathLst>
                <a:path w="769" h="892" extrusionOk="0">
                  <a:moveTo>
                    <a:pt x="154" y="0"/>
                  </a:moveTo>
                  <a:lnTo>
                    <a:pt x="93" y="31"/>
                  </a:lnTo>
                  <a:lnTo>
                    <a:pt x="62" y="62"/>
                  </a:lnTo>
                  <a:lnTo>
                    <a:pt x="31" y="93"/>
                  </a:lnTo>
                  <a:lnTo>
                    <a:pt x="1" y="154"/>
                  </a:lnTo>
                  <a:lnTo>
                    <a:pt x="1" y="768"/>
                  </a:lnTo>
                  <a:lnTo>
                    <a:pt x="31" y="799"/>
                  </a:lnTo>
                  <a:lnTo>
                    <a:pt x="62" y="861"/>
                  </a:lnTo>
                  <a:lnTo>
                    <a:pt x="93" y="891"/>
                  </a:lnTo>
                  <a:lnTo>
                    <a:pt x="677" y="891"/>
                  </a:lnTo>
                  <a:lnTo>
                    <a:pt x="707" y="861"/>
                  </a:lnTo>
                  <a:lnTo>
                    <a:pt x="738" y="799"/>
                  </a:lnTo>
                  <a:lnTo>
                    <a:pt x="769" y="768"/>
                  </a:lnTo>
                  <a:lnTo>
                    <a:pt x="769" y="615"/>
                  </a:lnTo>
                  <a:lnTo>
                    <a:pt x="738" y="492"/>
                  </a:lnTo>
                  <a:lnTo>
                    <a:pt x="707" y="400"/>
                  </a:lnTo>
                  <a:lnTo>
                    <a:pt x="646" y="277"/>
                  </a:lnTo>
                  <a:lnTo>
                    <a:pt x="584" y="185"/>
                  </a:lnTo>
                  <a:lnTo>
                    <a:pt x="492" y="123"/>
                  </a:lnTo>
                  <a:lnTo>
                    <a:pt x="369" y="62"/>
                  </a:lnTo>
                  <a:lnTo>
                    <a:pt x="277" y="3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70D0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1" name="Google Shape;2348;p47">
              <a:extLst>
                <a:ext uri="{FF2B5EF4-FFF2-40B4-BE49-F238E27FC236}">
                  <a16:creationId xmlns:a16="http://schemas.microsoft.com/office/drawing/2014/main" id="{5C453E7E-E582-EE04-5923-27860B2ACE3E}"/>
                </a:ext>
              </a:extLst>
            </p:cNvPr>
            <p:cNvSpPr/>
            <p:nvPr/>
          </p:nvSpPr>
          <p:spPr>
            <a:xfrm>
              <a:off x="4736367" y="2674122"/>
              <a:ext cx="228946" cy="241852"/>
            </a:xfrm>
            <a:custGeom>
              <a:avLst/>
              <a:gdLst/>
              <a:ahLst/>
              <a:cxnLst/>
              <a:rect l="l" t="t" r="r" b="b"/>
              <a:pathLst>
                <a:path w="2182" h="2305" extrusionOk="0">
                  <a:moveTo>
                    <a:pt x="768" y="93"/>
                  </a:moveTo>
                  <a:lnTo>
                    <a:pt x="891" y="123"/>
                  </a:lnTo>
                  <a:lnTo>
                    <a:pt x="1014" y="185"/>
                  </a:lnTo>
                  <a:lnTo>
                    <a:pt x="1106" y="246"/>
                  </a:lnTo>
                  <a:lnTo>
                    <a:pt x="1168" y="369"/>
                  </a:lnTo>
                  <a:lnTo>
                    <a:pt x="2016" y="2182"/>
                  </a:lnTo>
                  <a:lnTo>
                    <a:pt x="1997" y="2182"/>
                  </a:lnTo>
                  <a:lnTo>
                    <a:pt x="1874" y="2151"/>
                  </a:lnTo>
                  <a:lnTo>
                    <a:pt x="1751" y="2090"/>
                  </a:lnTo>
                  <a:lnTo>
                    <a:pt x="1598" y="1998"/>
                  </a:lnTo>
                  <a:lnTo>
                    <a:pt x="1413" y="1844"/>
                  </a:lnTo>
                  <a:lnTo>
                    <a:pt x="1229" y="1660"/>
                  </a:lnTo>
                  <a:lnTo>
                    <a:pt x="1045" y="1414"/>
                  </a:lnTo>
                  <a:lnTo>
                    <a:pt x="154" y="246"/>
                  </a:lnTo>
                  <a:lnTo>
                    <a:pt x="123" y="185"/>
                  </a:lnTo>
                  <a:lnTo>
                    <a:pt x="154" y="123"/>
                  </a:lnTo>
                  <a:lnTo>
                    <a:pt x="215" y="93"/>
                  </a:lnTo>
                  <a:close/>
                  <a:moveTo>
                    <a:pt x="123" y="0"/>
                  </a:moveTo>
                  <a:lnTo>
                    <a:pt x="62" y="62"/>
                  </a:lnTo>
                  <a:lnTo>
                    <a:pt x="31" y="123"/>
                  </a:lnTo>
                  <a:lnTo>
                    <a:pt x="0" y="185"/>
                  </a:lnTo>
                  <a:lnTo>
                    <a:pt x="31" y="246"/>
                  </a:lnTo>
                  <a:lnTo>
                    <a:pt x="62" y="308"/>
                  </a:lnTo>
                  <a:lnTo>
                    <a:pt x="953" y="1475"/>
                  </a:lnTo>
                  <a:lnTo>
                    <a:pt x="1168" y="1752"/>
                  </a:lnTo>
                  <a:lnTo>
                    <a:pt x="1352" y="1936"/>
                  </a:lnTo>
                  <a:lnTo>
                    <a:pt x="1536" y="2090"/>
                  </a:lnTo>
                  <a:lnTo>
                    <a:pt x="1690" y="2182"/>
                  </a:lnTo>
                  <a:lnTo>
                    <a:pt x="1844" y="2243"/>
                  </a:lnTo>
                  <a:lnTo>
                    <a:pt x="1967" y="2274"/>
                  </a:lnTo>
                  <a:lnTo>
                    <a:pt x="2089" y="2305"/>
                  </a:lnTo>
                  <a:lnTo>
                    <a:pt x="2182" y="2305"/>
                  </a:lnTo>
                  <a:lnTo>
                    <a:pt x="1291" y="308"/>
                  </a:lnTo>
                  <a:lnTo>
                    <a:pt x="1198" y="185"/>
                  </a:lnTo>
                  <a:lnTo>
                    <a:pt x="1076" y="93"/>
                  </a:lnTo>
                  <a:lnTo>
                    <a:pt x="922" y="3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0A13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312" name="Google Shape;2349;p47">
            <a:extLst>
              <a:ext uri="{FF2B5EF4-FFF2-40B4-BE49-F238E27FC236}">
                <a16:creationId xmlns:a16="http://schemas.microsoft.com/office/drawing/2014/main" id="{017DE664-5EDC-902F-32BB-EE285243CFAE}"/>
              </a:ext>
            </a:extLst>
          </p:cNvPr>
          <p:cNvSpPr/>
          <p:nvPr/>
        </p:nvSpPr>
        <p:spPr>
          <a:xfrm>
            <a:off x="4250147" y="1289507"/>
            <a:ext cx="360900" cy="36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5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3" name="Google Shape;2350;p47">
            <a:extLst>
              <a:ext uri="{FF2B5EF4-FFF2-40B4-BE49-F238E27FC236}">
                <a16:creationId xmlns:a16="http://schemas.microsoft.com/office/drawing/2014/main" id="{D97F1FE0-60C5-67FE-4D69-CCBB06237E65}"/>
              </a:ext>
            </a:extLst>
          </p:cNvPr>
          <p:cNvSpPr/>
          <p:nvPr/>
        </p:nvSpPr>
        <p:spPr>
          <a:xfrm>
            <a:off x="4190949" y="3591431"/>
            <a:ext cx="360900" cy="360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15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6" name="Google Shape;2029;p47">
            <a:extLst>
              <a:ext uri="{FF2B5EF4-FFF2-40B4-BE49-F238E27FC236}">
                <a16:creationId xmlns:a16="http://schemas.microsoft.com/office/drawing/2014/main" id="{4118A37E-131B-D83D-73A6-8F25D157D722}"/>
              </a:ext>
            </a:extLst>
          </p:cNvPr>
          <p:cNvSpPr/>
          <p:nvPr/>
        </p:nvSpPr>
        <p:spPr>
          <a:xfrm>
            <a:off x="4069562" y="1028700"/>
            <a:ext cx="4070231" cy="865414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cxnSp>
        <p:nvCxnSpPr>
          <p:cNvPr id="317" name="Google Shape;2035;p47">
            <a:extLst>
              <a:ext uri="{FF2B5EF4-FFF2-40B4-BE49-F238E27FC236}">
                <a16:creationId xmlns:a16="http://schemas.microsoft.com/office/drawing/2014/main" id="{33BCBAD0-97A0-47EF-1380-1AADB4B52C1E}"/>
              </a:ext>
            </a:extLst>
          </p:cNvPr>
          <p:cNvCxnSpPr>
            <a:cxnSpLocks/>
            <a:stCxn id="316" idx="1"/>
            <a:endCxn id="315" idx="7"/>
          </p:cNvCxnSpPr>
          <p:nvPr/>
        </p:nvCxnSpPr>
        <p:spPr>
          <a:xfrm rot="10800000" flipV="1">
            <a:off x="2244945" y="1461407"/>
            <a:ext cx="1824619" cy="793398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2042;p47">
            <a:extLst>
              <a:ext uri="{FF2B5EF4-FFF2-40B4-BE49-F238E27FC236}">
                <a16:creationId xmlns:a16="http://schemas.microsoft.com/office/drawing/2014/main" id="{B3DFF094-63E5-50CD-84C6-0169B01436E9}"/>
              </a:ext>
            </a:extLst>
          </p:cNvPr>
          <p:cNvSpPr txBox="1"/>
          <p:nvPr/>
        </p:nvSpPr>
        <p:spPr>
          <a:xfrm>
            <a:off x="4798006" y="3591431"/>
            <a:ext cx="3251979" cy="39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fr-FR" sz="1200" b="1" dirty="0">
                <a:solidFill>
                  <a:srgbClr val="0B131D"/>
                </a:solidFill>
                <a:latin typeface="Helvetica" pitchFamily="2" charset="0"/>
              </a:rPr>
              <a:t>Développer des outils innovants et favoriser l’attractivité de la filière à travers des tiers lieux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2029;p47">
            <a:extLst>
              <a:ext uri="{FF2B5EF4-FFF2-40B4-BE49-F238E27FC236}">
                <a16:creationId xmlns:a16="http://schemas.microsoft.com/office/drawing/2014/main" id="{8ACED046-2191-1E7C-4F23-9022FD109BAE}"/>
              </a:ext>
            </a:extLst>
          </p:cNvPr>
          <p:cNvSpPr/>
          <p:nvPr/>
        </p:nvSpPr>
        <p:spPr>
          <a:xfrm>
            <a:off x="4054730" y="2203616"/>
            <a:ext cx="4070231" cy="865414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cxnSp>
        <p:nvCxnSpPr>
          <p:cNvPr id="322" name="Google Shape;2036;p47">
            <a:extLst>
              <a:ext uri="{FF2B5EF4-FFF2-40B4-BE49-F238E27FC236}">
                <a16:creationId xmlns:a16="http://schemas.microsoft.com/office/drawing/2014/main" id="{7606D1E6-1C96-0DC6-2353-CD96984AC9BC}"/>
              </a:ext>
            </a:extLst>
          </p:cNvPr>
          <p:cNvCxnSpPr>
            <a:cxnSpLocks/>
            <a:stCxn id="321" idx="1"/>
          </p:cNvCxnSpPr>
          <p:nvPr/>
        </p:nvCxnSpPr>
        <p:spPr>
          <a:xfrm rot="10800000" flipV="1">
            <a:off x="2748982" y="2636322"/>
            <a:ext cx="1305749" cy="11611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5" name="Google Shape;2029;p47">
            <a:extLst>
              <a:ext uri="{FF2B5EF4-FFF2-40B4-BE49-F238E27FC236}">
                <a16:creationId xmlns:a16="http://schemas.microsoft.com/office/drawing/2014/main" id="{D7630F4E-FDD4-0DBF-E704-C3390C7A2B84}"/>
              </a:ext>
            </a:extLst>
          </p:cNvPr>
          <p:cNvSpPr/>
          <p:nvPr/>
        </p:nvSpPr>
        <p:spPr>
          <a:xfrm>
            <a:off x="4112320" y="3345165"/>
            <a:ext cx="4070231" cy="865414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cxnSp>
        <p:nvCxnSpPr>
          <p:cNvPr id="326" name="Google Shape;2036;p47">
            <a:extLst>
              <a:ext uri="{FF2B5EF4-FFF2-40B4-BE49-F238E27FC236}">
                <a16:creationId xmlns:a16="http://schemas.microsoft.com/office/drawing/2014/main" id="{7840C7C3-E90A-52B4-E528-028D8D49C76F}"/>
              </a:ext>
            </a:extLst>
          </p:cNvPr>
          <p:cNvCxnSpPr>
            <a:cxnSpLocks/>
            <a:stCxn id="325" idx="1"/>
          </p:cNvCxnSpPr>
          <p:nvPr/>
        </p:nvCxnSpPr>
        <p:spPr>
          <a:xfrm rot="10800000">
            <a:off x="2315062" y="3591506"/>
            <a:ext cx="1797259" cy="18636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6C880DC-429A-FC42-8A55-4B01565FEBF0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B392C4-F3E3-18B7-B537-DB85A8ACC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0" y="4723211"/>
            <a:ext cx="3488059" cy="3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4;p33">
            <a:extLst>
              <a:ext uri="{FF2B5EF4-FFF2-40B4-BE49-F238E27FC236}">
                <a16:creationId xmlns:a16="http://schemas.microsoft.com/office/drawing/2014/main" id="{46B969CE-19AB-3E7F-BF0E-2CBFDE5C1DB3}"/>
              </a:ext>
            </a:extLst>
          </p:cNvPr>
          <p:cNvSpPr txBox="1"/>
          <p:nvPr/>
        </p:nvSpPr>
        <p:spPr>
          <a:xfrm>
            <a:off x="4156174" y="2150781"/>
            <a:ext cx="562950" cy="2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135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8" name="Google Shape;597;p33">
            <a:extLst>
              <a:ext uri="{FF2B5EF4-FFF2-40B4-BE49-F238E27FC236}">
                <a16:creationId xmlns:a16="http://schemas.microsoft.com/office/drawing/2014/main" id="{A1C49996-5385-861E-423B-DDB79AD0E342}"/>
              </a:ext>
            </a:extLst>
          </p:cNvPr>
          <p:cNvSpPr txBox="1"/>
          <p:nvPr/>
        </p:nvSpPr>
        <p:spPr>
          <a:xfrm>
            <a:off x="4156174" y="3066287"/>
            <a:ext cx="562950" cy="2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1350"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3" name="Google Shape;599;p33">
            <a:extLst>
              <a:ext uri="{FF2B5EF4-FFF2-40B4-BE49-F238E27FC236}">
                <a16:creationId xmlns:a16="http://schemas.microsoft.com/office/drawing/2014/main" id="{CCE0A6F2-43BF-B66A-32EB-66E0E497EF2A}"/>
              </a:ext>
            </a:extLst>
          </p:cNvPr>
          <p:cNvSpPr txBox="1"/>
          <p:nvPr/>
        </p:nvSpPr>
        <p:spPr>
          <a:xfrm>
            <a:off x="4928284" y="1503370"/>
            <a:ext cx="2649341" cy="6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1">
              <a:lnSpc>
                <a:spcPct val="105000"/>
              </a:lnSpc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Renforcer les compétences techniques des enseignants et formateurs</a:t>
            </a:r>
          </a:p>
        </p:txBody>
      </p:sp>
      <p:sp>
        <p:nvSpPr>
          <p:cNvPr id="324" name="Google Shape;600;p33">
            <a:extLst>
              <a:ext uri="{FF2B5EF4-FFF2-40B4-BE49-F238E27FC236}">
                <a16:creationId xmlns:a16="http://schemas.microsoft.com/office/drawing/2014/main" id="{8C472811-42C3-ED09-9288-9580907B5749}"/>
              </a:ext>
            </a:extLst>
          </p:cNvPr>
          <p:cNvSpPr txBox="1"/>
          <p:nvPr/>
        </p:nvSpPr>
        <p:spPr>
          <a:xfrm>
            <a:off x="4156174" y="1226050"/>
            <a:ext cx="562950" cy="21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 b="1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350" b="1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7" name="Google Shape;602;p33">
            <a:extLst>
              <a:ext uri="{FF2B5EF4-FFF2-40B4-BE49-F238E27FC236}">
                <a16:creationId xmlns:a16="http://schemas.microsoft.com/office/drawing/2014/main" id="{C34B25E9-746F-A6D9-6891-E33EA98A90BE}"/>
              </a:ext>
            </a:extLst>
          </p:cNvPr>
          <p:cNvSpPr/>
          <p:nvPr/>
        </p:nvSpPr>
        <p:spPr>
          <a:xfrm>
            <a:off x="934262" y="1827246"/>
            <a:ext cx="2659745" cy="377692"/>
          </a:xfrm>
          <a:custGeom>
            <a:avLst/>
            <a:gdLst/>
            <a:ahLst/>
            <a:cxnLst/>
            <a:rect l="l" t="t" r="r" b="b"/>
            <a:pathLst>
              <a:path w="56358" h="8003" extrusionOk="0">
                <a:moveTo>
                  <a:pt x="45949" y="0"/>
                </a:moveTo>
                <a:lnTo>
                  <a:pt x="44699" y="63"/>
                </a:lnTo>
                <a:lnTo>
                  <a:pt x="42573" y="94"/>
                </a:lnTo>
                <a:lnTo>
                  <a:pt x="37916" y="125"/>
                </a:lnTo>
                <a:lnTo>
                  <a:pt x="24444" y="125"/>
                </a:lnTo>
                <a:lnTo>
                  <a:pt x="5283" y="63"/>
                </a:lnTo>
                <a:lnTo>
                  <a:pt x="5127" y="125"/>
                </a:lnTo>
                <a:lnTo>
                  <a:pt x="4908" y="188"/>
                </a:lnTo>
                <a:lnTo>
                  <a:pt x="4658" y="313"/>
                </a:lnTo>
                <a:lnTo>
                  <a:pt x="4314" y="500"/>
                </a:lnTo>
                <a:lnTo>
                  <a:pt x="3939" y="719"/>
                </a:lnTo>
                <a:lnTo>
                  <a:pt x="3564" y="1001"/>
                </a:lnTo>
                <a:lnTo>
                  <a:pt x="3126" y="1376"/>
                </a:lnTo>
                <a:lnTo>
                  <a:pt x="2689" y="1845"/>
                </a:lnTo>
                <a:lnTo>
                  <a:pt x="2220" y="2376"/>
                </a:lnTo>
                <a:lnTo>
                  <a:pt x="1782" y="3032"/>
                </a:lnTo>
                <a:lnTo>
                  <a:pt x="1345" y="3782"/>
                </a:lnTo>
                <a:lnTo>
                  <a:pt x="1157" y="4189"/>
                </a:lnTo>
                <a:lnTo>
                  <a:pt x="969" y="4626"/>
                </a:lnTo>
                <a:lnTo>
                  <a:pt x="782" y="5127"/>
                </a:lnTo>
                <a:lnTo>
                  <a:pt x="594" y="5627"/>
                </a:lnTo>
                <a:lnTo>
                  <a:pt x="407" y="6158"/>
                </a:lnTo>
                <a:lnTo>
                  <a:pt x="282" y="6752"/>
                </a:lnTo>
                <a:lnTo>
                  <a:pt x="126" y="7346"/>
                </a:lnTo>
                <a:lnTo>
                  <a:pt x="0" y="8002"/>
                </a:lnTo>
                <a:lnTo>
                  <a:pt x="5846" y="8002"/>
                </a:lnTo>
                <a:lnTo>
                  <a:pt x="5908" y="7627"/>
                </a:lnTo>
                <a:lnTo>
                  <a:pt x="6002" y="7252"/>
                </a:lnTo>
                <a:lnTo>
                  <a:pt x="6127" y="6908"/>
                </a:lnTo>
                <a:lnTo>
                  <a:pt x="6283" y="6564"/>
                </a:lnTo>
                <a:lnTo>
                  <a:pt x="6471" y="6221"/>
                </a:lnTo>
                <a:lnTo>
                  <a:pt x="6658" y="5908"/>
                </a:lnTo>
                <a:lnTo>
                  <a:pt x="6908" y="5627"/>
                </a:lnTo>
                <a:lnTo>
                  <a:pt x="7158" y="5345"/>
                </a:lnTo>
                <a:lnTo>
                  <a:pt x="7471" y="5064"/>
                </a:lnTo>
                <a:lnTo>
                  <a:pt x="7815" y="4783"/>
                </a:lnTo>
                <a:lnTo>
                  <a:pt x="8221" y="4564"/>
                </a:lnTo>
                <a:lnTo>
                  <a:pt x="8596" y="4345"/>
                </a:lnTo>
                <a:lnTo>
                  <a:pt x="9034" y="4220"/>
                </a:lnTo>
                <a:lnTo>
                  <a:pt x="9471" y="4095"/>
                </a:lnTo>
                <a:lnTo>
                  <a:pt x="9940" y="4033"/>
                </a:lnTo>
                <a:lnTo>
                  <a:pt x="10409" y="4001"/>
                </a:lnTo>
                <a:lnTo>
                  <a:pt x="10878" y="4033"/>
                </a:lnTo>
                <a:lnTo>
                  <a:pt x="11316" y="4095"/>
                </a:lnTo>
                <a:lnTo>
                  <a:pt x="11753" y="4220"/>
                </a:lnTo>
                <a:lnTo>
                  <a:pt x="12191" y="4345"/>
                </a:lnTo>
                <a:lnTo>
                  <a:pt x="12597" y="4564"/>
                </a:lnTo>
                <a:lnTo>
                  <a:pt x="12972" y="4783"/>
                </a:lnTo>
                <a:lnTo>
                  <a:pt x="13316" y="5064"/>
                </a:lnTo>
                <a:lnTo>
                  <a:pt x="13660" y="5345"/>
                </a:lnTo>
                <a:lnTo>
                  <a:pt x="13910" y="5627"/>
                </a:lnTo>
                <a:lnTo>
                  <a:pt x="14129" y="5908"/>
                </a:lnTo>
                <a:lnTo>
                  <a:pt x="14348" y="6221"/>
                </a:lnTo>
                <a:lnTo>
                  <a:pt x="14504" y="6564"/>
                </a:lnTo>
                <a:lnTo>
                  <a:pt x="14660" y="6908"/>
                </a:lnTo>
                <a:lnTo>
                  <a:pt x="14785" y="7252"/>
                </a:lnTo>
                <a:lnTo>
                  <a:pt x="14910" y="7627"/>
                </a:lnTo>
                <a:lnTo>
                  <a:pt x="14973" y="8002"/>
                </a:lnTo>
                <a:lnTo>
                  <a:pt x="41323" y="8002"/>
                </a:lnTo>
                <a:lnTo>
                  <a:pt x="41417" y="7627"/>
                </a:lnTo>
                <a:lnTo>
                  <a:pt x="41510" y="7252"/>
                </a:lnTo>
                <a:lnTo>
                  <a:pt x="41635" y="6908"/>
                </a:lnTo>
                <a:lnTo>
                  <a:pt x="41792" y="6564"/>
                </a:lnTo>
                <a:lnTo>
                  <a:pt x="41948" y="6221"/>
                </a:lnTo>
                <a:lnTo>
                  <a:pt x="42167" y="5908"/>
                </a:lnTo>
                <a:lnTo>
                  <a:pt x="42385" y="5627"/>
                </a:lnTo>
                <a:lnTo>
                  <a:pt x="42636" y="5345"/>
                </a:lnTo>
                <a:lnTo>
                  <a:pt x="42979" y="5064"/>
                </a:lnTo>
                <a:lnTo>
                  <a:pt x="43323" y="4783"/>
                </a:lnTo>
                <a:lnTo>
                  <a:pt x="43698" y="4564"/>
                </a:lnTo>
                <a:lnTo>
                  <a:pt x="44105" y="4345"/>
                </a:lnTo>
                <a:lnTo>
                  <a:pt x="44542" y="4220"/>
                </a:lnTo>
                <a:lnTo>
                  <a:pt x="44980" y="4095"/>
                </a:lnTo>
                <a:lnTo>
                  <a:pt x="45417" y="4033"/>
                </a:lnTo>
                <a:lnTo>
                  <a:pt x="45886" y="4001"/>
                </a:lnTo>
                <a:lnTo>
                  <a:pt x="46355" y="4033"/>
                </a:lnTo>
                <a:lnTo>
                  <a:pt x="46824" y="4095"/>
                </a:lnTo>
                <a:lnTo>
                  <a:pt x="47262" y="4220"/>
                </a:lnTo>
                <a:lnTo>
                  <a:pt x="47699" y="4345"/>
                </a:lnTo>
                <a:lnTo>
                  <a:pt x="48106" y="4564"/>
                </a:lnTo>
                <a:lnTo>
                  <a:pt x="48481" y="4783"/>
                </a:lnTo>
                <a:lnTo>
                  <a:pt x="48825" y="5064"/>
                </a:lnTo>
                <a:lnTo>
                  <a:pt x="49137" y="5345"/>
                </a:lnTo>
                <a:lnTo>
                  <a:pt x="49418" y="5627"/>
                </a:lnTo>
                <a:lnTo>
                  <a:pt x="49637" y="5908"/>
                </a:lnTo>
                <a:lnTo>
                  <a:pt x="49825" y="6221"/>
                </a:lnTo>
                <a:lnTo>
                  <a:pt x="50012" y="6564"/>
                </a:lnTo>
                <a:lnTo>
                  <a:pt x="50169" y="6908"/>
                </a:lnTo>
                <a:lnTo>
                  <a:pt x="50294" y="7252"/>
                </a:lnTo>
                <a:lnTo>
                  <a:pt x="50387" y="7627"/>
                </a:lnTo>
                <a:lnTo>
                  <a:pt x="50450" y="8002"/>
                </a:lnTo>
                <a:lnTo>
                  <a:pt x="56201" y="8002"/>
                </a:lnTo>
                <a:lnTo>
                  <a:pt x="56295" y="7627"/>
                </a:lnTo>
                <a:lnTo>
                  <a:pt x="56326" y="7190"/>
                </a:lnTo>
                <a:lnTo>
                  <a:pt x="56358" y="6627"/>
                </a:lnTo>
                <a:lnTo>
                  <a:pt x="56326" y="5970"/>
                </a:lnTo>
                <a:lnTo>
                  <a:pt x="56295" y="5595"/>
                </a:lnTo>
                <a:lnTo>
                  <a:pt x="56233" y="5220"/>
                </a:lnTo>
                <a:lnTo>
                  <a:pt x="56139" y="4845"/>
                </a:lnTo>
                <a:lnTo>
                  <a:pt x="56014" y="4439"/>
                </a:lnTo>
                <a:lnTo>
                  <a:pt x="55857" y="4064"/>
                </a:lnTo>
                <a:lnTo>
                  <a:pt x="55639" y="3657"/>
                </a:lnTo>
                <a:lnTo>
                  <a:pt x="55420" y="3251"/>
                </a:lnTo>
                <a:lnTo>
                  <a:pt x="55138" y="2876"/>
                </a:lnTo>
                <a:lnTo>
                  <a:pt x="54826" y="2501"/>
                </a:lnTo>
                <a:lnTo>
                  <a:pt x="54420" y="2126"/>
                </a:lnTo>
                <a:lnTo>
                  <a:pt x="54013" y="1782"/>
                </a:lnTo>
                <a:lnTo>
                  <a:pt x="53513" y="1469"/>
                </a:lnTo>
                <a:lnTo>
                  <a:pt x="52950" y="1157"/>
                </a:lnTo>
                <a:lnTo>
                  <a:pt x="52357" y="876"/>
                </a:lnTo>
                <a:lnTo>
                  <a:pt x="51669" y="625"/>
                </a:lnTo>
                <a:lnTo>
                  <a:pt x="50919" y="438"/>
                </a:lnTo>
                <a:lnTo>
                  <a:pt x="50075" y="250"/>
                </a:lnTo>
                <a:lnTo>
                  <a:pt x="49168" y="125"/>
                </a:lnTo>
                <a:lnTo>
                  <a:pt x="48199" y="32"/>
                </a:lnTo>
                <a:lnTo>
                  <a:pt x="47105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28" name="Google Shape;603;p33">
            <a:extLst>
              <a:ext uri="{FF2B5EF4-FFF2-40B4-BE49-F238E27FC236}">
                <a16:creationId xmlns:a16="http://schemas.microsoft.com/office/drawing/2014/main" id="{3500D945-CFF3-9A57-63C4-99B377EF9764}"/>
              </a:ext>
            </a:extLst>
          </p:cNvPr>
          <p:cNvSpPr/>
          <p:nvPr/>
        </p:nvSpPr>
        <p:spPr>
          <a:xfrm>
            <a:off x="969658" y="1358149"/>
            <a:ext cx="2032823" cy="516347"/>
          </a:xfrm>
          <a:custGeom>
            <a:avLst/>
            <a:gdLst/>
            <a:ahLst/>
            <a:cxnLst/>
            <a:rect l="l" t="t" r="r" b="b"/>
            <a:pathLst>
              <a:path w="43074" h="10941" extrusionOk="0">
                <a:moveTo>
                  <a:pt x="19443" y="0"/>
                </a:moveTo>
                <a:lnTo>
                  <a:pt x="17817" y="32"/>
                </a:lnTo>
                <a:lnTo>
                  <a:pt x="17161" y="32"/>
                </a:lnTo>
                <a:lnTo>
                  <a:pt x="16505" y="94"/>
                </a:lnTo>
                <a:lnTo>
                  <a:pt x="15848" y="157"/>
                </a:lnTo>
                <a:lnTo>
                  <a:pt x="15192" y="282"/>
                </a:lnTo>
                <a:lnTo>
                  <a:pt x="14567" y="407"/>
                </a:lnTo>
                <a:lnTo>
                  <a:pt x="13910" y="594"/>
                </a:lnTo>
                <a:lnTo>
                  <a:pt x="13285" y="782"/>
                </a:lnTo>
                <a:lnTo>
                  <a:pt x="12691" y="1032"/>
                </a:lnTo>
                <a:lnTo>
                  <a:pt x="12160" y="1251"/>
                </a:lnTo>
                <a:lnTo>
                  <a:pt x="11566" y="1563"/>
                </a:lnTo>
                <a:lnTo>
                  <a:pt x="10909" y="1970"/>
                </a:lnTo>
                <a:lnTo>
                  <a:pt x="10159" y="2407"/>
                </a:lnTo>
                <a:lnTo>
                  <a:pt x="8596" y="3408"/>
                </a:lnTo>
                <a:lnTo>
                  <a:pt x="6971" y="4470"/>
                </a:lnTo>
                <a:lnTo>
                  <a:pt x="5408" y="5564"/>
                </a:lnTo>
                <a:lnTo>
                  <a:pt x="4033" y="6502"/>
                </a:lnTo>
                <a:lnTo>
                  <a:pt x="2345" y="7721"/>
                </a:lnTo>
                <a:lnTo>
                  <a:pt x="1157" y="9003"/>
                </a:lnTo>
                <a:lnTo>
                  <a:pt x="595" y="9722"/>
                </a:lnTo>
                <a:lnTo>
                  <a:pt x="63" y="10503"/>
                </a:lnTo>
                <a:lnTo>
                  <a:pt x="1" y="10628"/>
                </a:lnTo>
                <a:lnTo>
                  <a:pt x="2001" y="10534"/>
                </a:lnTo>
                <a:lnTo>
                  <a:pt x="4189" y="10440"/>
                </a:lnTo>
                <a:lnTo>
                  <a:pt x="6565" y="10409"/>
                </a:lnTo>
                <a:lnTo>
                  <a:pt x="9065" y="10347"/>
                </a:lnTo>
                <a:lnTo>
                  <a:pt x="14410" y="10347"/>
                </a:lnTo>
                <a:lnTo>
                  <a:pt x="19974" y="10378"/>
                </a:lnTo>
                <a:lnTo>
                  <a:pt x="25538" y="10472"/>
                </a:lnTo>
                <a:lnTo>
                  <a:pt x="30883" y="10597"/>
                </a:lnTo>
                <a:lnTo>
                  <a:pt x="35822" y="10753"/>
                </a:lnTo>
                <a:lnTo>
                  <a:pt x="40135" y="10941"/>
                </a:lnTo>
                <a:lnTo>
                  <a:pt x="43073" y="9221"/>
                </a:lnTo>
                <a:lnTo>
                  <a:pt x="42167" y="8377"/>
                </a:lnTo>
                <a:lnTo>
                  <a:pt x="41229" y="7565"/>
                </a:lnTo>
                <a:lnTo>
                  <a:pt x="40323" y="6783"/>
                </a:lnTo>
                <a:lnTo>
                  <a:pt x="39416" y="6033"/>
                </a:lnTo>
                <a:lnTo>
                  <a:pt x="38510" y="5314"/>
                </a:lnTo>
                <a:lnTo>
                  <a:pt x="37635" y="4627"/>
                </a:lnTo>
                <a:lnTo>
                  <a:pt x="36759" y="4001"/>
                </a:lnTo>
                <a:lnTo>
                  <a:pt x="35915" y="3439"/>
                </a:lnTo>
                <a:lnTo>
                  <a:pt x="35103" y="2876"/>
                </a:lnTo>
                <a:lnTo>
                  <a:pt x="34353" y="2407"/>
                </a:lnTo>
                <a:lnTo>
                  <a:pt x="33602" y="1938"/>
                </a:lnTo>
                <a:lnTo>
                  <a:pt x="32946" y="1563"/>
                </a:lnTo>
                <a:lnTo>
                  <a:pt x="32290" y="1251"/>
                </a:lnTo>
                <a:lnTo>
                  <a:pt x="31727" y="969"/>
                </a:lnTo>
                <a:lnTo>
                  <a:pt x="31196" y="751"/>
                </a:lnTo>
                <a:lnTo>
                  <a:pt x="30727" y="594"/>
                </a:lnTo>
                <a:lnTo>
                  <a:pt x="30133" y="469"/>
                </a:lnTo>
                <a:lnTo>
                  <a:pt x="29383" y="376"/>
                </a:lnTo>
                <a:lnTo>
                  <a:pt x="28507" y="282"/>
                </a:lnTo>
                <a:lnTo>
                  <a:pt x="27538" y="188"/>
                </a:lnTo>
                <a:lnTo>
                  <a:pt x="25444" y="94"/>
                </a:lnTo>
                <a:lnTo>
                  <a:pt x="23225" y="32"/>
                </a:lnTo>
                <a:lnTo>
                  <a:pt x="2116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29" name="Google Shape;604;p33">
            <a:extLst>
              <a:ext uri="{FF2B5EF4-FFF2-40B4-BE49-F238E27FC236}">
                <a16:creationId xmlns:a16="http://schemas.microsoft.com/office/drawing/2014/main" id="{894B2245-EF68-21E4-73C3-3F2599A81CD3}"/>
              </a:ext>
            </a:extLst>
          </p:cNvPr>
          <p:cNvSpPr/>
          <p:nvPr/>
        </p:nvSpPr>
        <p:spPr>
          <a:xfrm>
            <a:off x="906229" y="1684157"/>
            <a:ext cx="2765978" cy="579776"/>
          </a:xfrm>
          <a:custGeom>
            <a:avLst/>
            <a:gdLst/>
            <a:ahLst/>
            <a:cxnLst/>
            <a:rect l="l" t="t" r="r" b="b"/>
            <a:pathLst>
              <a:path w="58609" h="12285" extrusionOk="0">
                <a:moveTo>
                  <a:pt x="28195" y="0"/>
                </a:moveTo>
                <a:lnTo>
                  <a:pt x="24506" y="94"/>
                </a:lnTo>
                <a:lnTo>
                  <a:pt x="20787" y="188"/>
                </a:lnTo>
                <a:lnTo>
                  <a:pt x="13410" y="438"/>
                </a:lnTo>
                <a:lnTo>
                  <a:pt x="9753" y="594"/>
                </a:lnTo>
                <a:lnTo>
                  <a:pt x="6127" y="782"/>
                </a:lnTo>
                <a:lnTo>
                  <a:pt x="5158" y="813"/>
                </a:lnTo>
                <a:lnTo>
                  <a:pt x="4720" y="844"/>
                </a:lnTo>
                <a:lnTo>
                  <a:pt x="4314" y="907"/>
                </a:lnTo>
                <a:lnTo>
                  <a:pt x="3877" y="1001"/>
                </a:lnTo>
                <a:lnTo>
                  <a:pt x="3501" y="1157"/>
                </a:lnTo>
                <a:lnTo>
                  <a:pt x="3095" y="1407"/>
                </a:lnTo>
                <a:lnTo>
                  <a:pt x="2908" y="1532"/>
                </a:lnTo>
                <a:lnTo>
                  <a:pt x="2720" y="1720"/>
                </a:lnTo>
                <a:lnTo>
                  <a:pt x="2282" y="2157"/>
                </a:lnTo>
                <a:lnTo>
                  <a:pt x="1907" y="2688"/>
                </a:lnTo>
                <a:lnTo>
                  <a:pt x="1532" y="3251"/>
                </a:lnTo>
                <a:lnTo>
                  <a:pt x="1220" y="3814"/>
                </a:lnTo>
                <a:lnTo>
                  <a:pt x="938" y="4439"/>
                </a:lnTo>
                <a:lnTo>
                  <a:pt x="720" y="5064"/>
                </a:lnTo>
                <a:lnTo>
                  <a:pt x="563" y="5689"/>
                </a:lnTo>
                <a:lnTo>
                  <a:pt x="469" y="6314"/>
                </a:lnTo>
                <a:lnTo>
                  <a:pt x="438" y="6408"/>
                </a:lnTo>
                <a:lnTo>
                  <a:pt x="376" y="6471"/>
                </a:lnTo>
                <a:lnTo>
                  <a:pt x="251" y="6658"/>
                </a:lnTo>
                <a:lnTo>
                  <a:pt x="94" y="6846"/>
                </a:lnTo>
                <a:lnTo>
                  <a:pt x="32" y="6908"/>
                </a:lnTo>
                <a:lnTo>
                  <a:pt x="32" y="7002"/>
                </a:lnTo>
                <a:lnTo>
                  <a:pt x="1" y="7596"/>
                </a:lnTo>
                <a:lnTo>
                  <a:pt x="32" y="8190"/>
                </a:lnTo>
                <a:lnTo>
                  <a:pt x="126" y="8815"/>
                </a:lnTo>
                <a:lnTo>
                  <a:pt x="251" y="9471"/>
                </a:lnTo>
                <a:lnTo>
                  <a:pt x="532" y="10847"/>
                </a:lnTo>
                <a:lnTo>
                  <a:pt x="907" y="12285"/>
                </a:lnTo>
                <a:lnTo>
                  <a:pt x="2064" y="12285"/>
                </a:lnTo>
                <a:lnTo>
                  <a:pt x="2001" y="11691"/>
                </a:lnTo>
                <a:lnTo>
                  <a:pt x="2001" y="11097"/>
                </a:lnTo>
                <a:lnTo>
                  <a:pt x="2095" y="10409"/>
                </a:lnTo>
                <a:lnTo>
                  <a:pt x="2220" y="9753"/>
                </a:lnTo>
                <a:lnTo>
                  <a:pt x="2407" y="9128"/>
                </a:lnTo>
                <a:lnTo>
                  <a:pt x="2657" y="8534"/>
                </a:lnTo>
                <a:lnTo>
                  <a:pt x="2970" y="7971"/>
                </a:lnTo>
                <a:lnTo>
                  <a:pt x="3345" y="7440"/>
                </a:lnTo>
                <a:lnTo>
                  <a:pt x="3751" y="6939"/>
                </a:lnTo>
                <a:lnTo>
                  <a:pt x="4189" y="6471"/>
                </a:lnTo>
                <a:lnTo>
                  <a:pt x="4689" y="6064"/>
                </a:lnTo>
                <a:lnTo>
                  <a:pt x="5221" y="5720"/>
                </a:lnTo>
                <a:lnTo>
                  <a:pt x="5783" y="5408"/>
                </a:lnTo>
                <a:lnTo>
                  <a:pt x="6377" y="5158"/>
                </a:lnTo>
                <a:lnTo>
                  <a:pt x="7002" y="4970"/>
                </a:lnTo>
                <a:lnTo>
                  <a:pt x="7627" y="4845"/>
                </a:lnTo>
                <a:lnTo>
                  <a:pt x="8315" y="4783"/>
                </a:lnTo>
                <a:lnTo>
                  <a:pt x="8971" y="4783"/>
                </a:lnTo>
                <a:lnTo>
                  <a:pt x="9440" y="4814"/>
                </a:lnTo>
                <a:lnTo>
                  <a:pt x="9909" y="4877"/>
                </a:lnTo>
                <a:lnTo>
                  <a:pt x="10347" y="4970"/>
                </a:lnTo>
                <a:lnTo>
                  <a:pt x="10784" y="5127"/>
                </a:lnTo>
                <a:lnTo>
                  <a:pt x="11222" y="5283"/>
                </a:lnTo>
                <a:lnTo>
                  <a:pt x="11628" y="5470"/>
                </a:lnTo>
                <a:lnTo>
                  <a:pt x="12003" y="5658"/>
                </a:lnTo>
                <a:lnTo>
                  <a:pt x="12379" y="5908"/>
                </a:lnTo>
                <a:lnTo>
                  <a:pt x="12722" y="6158"/>
                </a:lnTo>
                <a:lnTo>
                  <a:pt x="13066" y="6439"/>
                </a:lnTo>
                <a:lnTo>
                  <a:pt x="13379" y="6752"/>
                </a:lnTo>
                <a:lnTo>
                  <a:pt x="13691" y="7065"/>
                </a:lnTo>
                <a:lnTo>
                  <a:pt x="13973" y="7408"/>
                </a:lnTo>
                <a:lnTo>
                  <a:pt x="14223" y="7783"/>
                </a:lnTo>
                <a:lnTo>
                  <a:pt x="14442" y="8159"/>
                </a:lnTo>
                <a:lnTo>
                  <a:pt x="14660" y="8534"/>
                </a:lnTo>
                <a:lnTo>
                  <a:pt x="14817" y="8909"/>
                </a:lnTo>
                <a:lnTo>
                  <a:pt x="14817" y="8940"/>
                </a:lnTo>
                <a:lnTo>
                  <a:pt x="14942" y="9253"/>
                </a:lnTo>
                <a:lnTo>
                  <a:pt x="15035" y="9596"/>
                </a:lnTo>
                <a:lnTo>
                  <a:pt x="15129" y="9940"/>
                </a:lnTo>
                <a:lnTo>
                  <a:pt x="15192" y="10284"/>
                </a:lnTo>
                <a:lnTo>
                  <a:pt x="15254" y="10628"/>
                </a:lnTo>
                <a:lnTo>
                  <a:pt x="15285" y="11003"/>
                </a:lnTo>
                <a:lnTo>
                  <a:pt x="15285" y="11378"/>
                </a:lnTo>
                <a:lnTo>
                  <a:pt x="15285" y="11753"/>
                </a:lnTo>
                <a:lnTo>
                  <a:pt x="15254" y="12285"/>
                </a:lnTo>
                <a:lnTo>
                  <a:pt x="42698" y="12285"/>
                </a:lnTo>
                <a:lnTo>
                  <a:pt x="42636" y="11878"/>
                </a:lnTo>
                <a:lnTo>
                  <a:pt x="42604" y="11472"/>
                </a:lnTo>
                <a:lnTo>
                  <a:pt x="42573" y="11034"/>
                </a:lnTo>
                <a:lnTo>
                  <a:pt x="42573" y="10628"/>
                </a:lnTo>
                <a:lnTo>
                  <a:pt x="42636" y="10034"/>
                </a:lnTo>
                <a:lnTo>
                  <a:pt x="42729" y="9471"/>
                </a:lnTo>
                <a:lnTo>
                  <a:pt x="42886" y="8940"/>
                </a:lnTo>
                <a:lnTo>
                  <a:pt x="43073" y="8409"/>
                </a:lnTo>
                <a:lnTo>
                  <a:pt x="43292" y="7908"/>
                </a:lnTo>
                <a:lnTo>
                  <a:pt x="43573" y="7440"/>
                </a:lnTo>
                <a:lnTo>
                  <a:pt x="43886" y="7002"/>
                </a:lnTo>
                <a:lnTo>
                  <a:pt x="44230" y="6564"/>
                </a:lnTo>
                <a:lnTo>
                  <a:pt x="44605" y="6189"/>
                </a:lnTo>
                <a:lnTo>
                  <a:pt x="44980" y="5814"/>
                </a:lnTo>
                <a:lnTo>
                  <a:pt x="45418" y="5502"/>
                </a:lnTo>
                <a:lnTo>
                  <a:pt x="45886" y="5189"/>
                </a:lnTo>
                <a:lnTo>
                  <a:pt x="46355" y="4939"/>
                </a:lnTo>
                <a:lnTo>
                  <a:pt x="46855" y="4720"/>
                </a:lnTo>
                <a:lnTo>
                  <a:pt x="47387" y="4564"/>
                </a:lnTo>
                <a:lnTo>
                  <a:pt x="47918" y="4439"/>
                </a:lnTo>
                <a:lnTo>
                  <a:pt x="48325" y="4376"/>
                </a:lnTo>
                <a:lnTo>
                  <a:pt x="48731" y="4314"/>
                </a:lnTo>
                <a:lnTo>
                  <a:pt x="49544" y="4314"/>
                </a:lnTo>
                <a:lnTo>
                  <a:pt x="50137" y="4376"/>
                </a:lnTo>
                <a:lnTo>
                  <a:pt x="50731" y="4470"/>
                </a:lnTo>
                <a:lnTo>
                  <a:pt x="51294" y="4626"/>
                </a:lnTo>
                <a:lnTo>
                  <a:pt x="51825" y="4845"/>
                </a:lnTo>
                <a:lnTo>
                  <a:pt x="52294" y="5064"/>
                </a:lnTo>
                <a:lnTo>
                  <a:pt x="52732" y="5314"/>
                </a:lnTo>
                <a:lnTo>
                  <a:pt x="53138" y="5595"/>
                </a:lnTo>
                <a:lnTo>
                  <a:pt x="53544" y="5908"/>
                </a:lnTo>
                <a:lnTo>
                  <a:pt x="53888" y="6221"/>
                </a:lnTo>
                <a:lnTo>
                  <a:pt x="54232" y="6596"/>
                </a:lnTo>
                <a:lnTo>
                  <a:pt x="54545" y="6971"/>
                </a:lnTo>
                <a:lnTo>
                  <a:pt x="54826" y="7377"/>
                </a:lnTo>
                <a:lnTo>
                  <a:pt x="55076" y="7815"/>
                </a:lnTo>
                <a:lnTo>
                  <a:pt x="55295" y="8284"/>
                </a:lnTo>
                <a:lnTo>
                  <a:pt x="55482" y="8721"/>
                </a:lnTo>
                <a:lnTo>
                  <a:pt x="55639" y="9221"/>
                </a:lnTo>
                <a:lnTo>
                  <a:pt x="55764" y="9721"/>
                </a:lnTo>
                <a:lnTo>
                  <a:pt x="55826" y="10222"/>
                </a:lnTo>
                <a:lnTo>
                  <a:pt x="55858" y="10753"/>
                </a:lnTo>
                <a:lnTo>
                  <a:pt x="55858" y="11284"/>
                </a:lnTo>
                <a:lnTo>
                  <a:pt x="55795" y="11784"/>
                </a:lnTo>
                <a:lnTo>
                  <a:pt x="55732" y="12285"/>
                </a:lnTo>
                <a:lnTo>
                  <a:pt x="57827" y="12285"/>
                </a:lnTo>
                <a:lnTo>
                  <a:pt x="57921" y="11847"/>
                </a:lnTo>
                <a:lnTo>
                  <a:pt x="58014" y="11316"/>
                </a:lnTo>
                <a:lnTo>
                  <a:pt x="58139" y="10565"/>
                </a:lnTo>
                <a:lnTo>
                  <a:pt x="58264" y="10315"/>
                </a:lnTo>
                <a:lnTo>
                  <a:pt x="58389" y="10003"/>
                </a:lnTo>
                <a:lnTo>
                  <a:pt x="58514" y="9596"/>
                </a:lnTo>
                <a:lnTo>
                  <a:pt x="58577" y="9096"/>
                </a:lnTo>
                <a:lnTo>
                  <a:pt x="58608" y="8784"/>
                </a:lnTo>
                <a:lnTo>
                  <a:pt x="58608" y="8471"/>
                </a:lnTo>
                <a:lnTo>
                  <a:pt x="58608" y="8127"/>
                </a:lnTo>
                <a:lnTo>
                  <a:pt x="58577" y="7783"/>
                </a:lnTo>
                <a:lnTo>
                  <a:pt x="58483" y="7377"/>
                </a:lnTo>
                <a:lnTo>
                  <a:pt x="58389" y="7002"/>
                </a:lnTo>
                <a:lnTo>
                  <a:pt x="58358" y="6908"/>
                </a:lnTo>
                <a:lnTo>
                  <a:pt x="58264" y="6814"/>
                </a:lnTo>
                <a:lnTo>
                  <a:pt x="58046" y="6596"/>
                </a:lnTo>
                <a:lnTo>
                  <a:pt x="57827" y="6346"/>
                </a:lnTo>
                <a:lnTo>
                  <a:pt x="57733" y="6252"/>
                </a:lnTo>
                <a:lnTo>
                  <a:pt x="57702" y="6189"/>
                </a:lnTo>
                <a:lnTo>
                  <a:pt x="57483" y="5627"/>
                </a:lnTo>
                <a:lnTo>
                  <a:pt x="57233" y="5033"/>
                </a:lnTo>
                <a:lnTo>
                  <a:pt x="56952" y="4470"/>
                </a:lnTo>
                <a:lnTo>
                  <a:pt x="56608" y="3908"/>
                </a:lnTo>
                <a:lnTo>
                  <a:pt x="56170" y="3595"/>
                </a:lnTo>
                <a:lnTo>
                  <a:pt x="55576" y="3314"/>
                </a:lnTo>
                <a:lnTo>
                  <a:pt x="54889" y="3032"/>
                </a:lnTo>
                <a:lnTo>
                  <a:pt x="54138" y="2751"/>
                </a:lnTo>
                <a:lnTo>
                  <a:pt x="53263" y="2438"/>
                </a:lnTo>
                <a:lnTo>
                  <a:pt x="52357" y="2157"/>
                </a:lnTo>
                <a:lnTo>
                  <a:pt x="51356" y="1907"/>
                </a:lnTo>
                <a:lnTo>
                  <a:pt x="50356" y="1626"/>
                </a:lnTo>
                <a:lnTo>
                  <a:pt x="48325" y="1157"/>
                </a:lnTo>
                <a:lnTo>
                  <a:pt x="46324" y="782"/>
                </a:lnTo>
                <a:lnTo>
                  <a:pt x="45386" y="625"/>
                </a:lnTo>
                <a:lnTo>
                  <a:pt x="44511" y="500"/>
                </a:lnTo>
                <a:lnTo>
                  <a:pt x="43698" y="407"/>
                </a:lnTo>
                <a:lnTo>
                  <a:pt x="42979" y="344"/>
                </a:lnTo>
                <a:lnTo>
                  <a:pt x="41167" y="219"/>
                </a:lnTo>
                <a:lnTo>
                  <a:pt x="39322" y="125"/>
                </a:lnTo>
                <a:lnTo>
                  <a:pt x="37478" y="63"/>
                </a:lnTo>
                <a:lnTo>
                  <a:pt x="35603" y="32"/>
                </a:lnTo>
                <a:lnTo>
                  <a:pt x="31914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1" name="Google Shape;605;p33">
            <a:extLst>
              <a:ext uri="{FF2B5EF4-FFF2-40B4-BE49-F238E27FC236}">
                <a16:creationId xmlns:a16="http://schemas.microsoft.com/office/drawing/2014/main" id="{889BC865-21EC-E2B6-C79C-E9B4A3F3FD05}"/>
              </a:ext>
            </a:extLst>
          </p:cNvPr>
          <p:cNvSpPr/>
          <p:nvPr/>
        </p:nvSpPr>
        <p:spPr>
          <a:xfrm>
            <a:off x="3446424" y="1976234"/>
            <a:ext cx="225775" cy="287693"/>
          </a:xfrm>
          <a:custGeom>
            <a:avLst/>
            <a:gdLst/>
            <a:ahLst/>
            <a:cxnLst/>
            <a:rect l="l" t="t" r="r" b="b"/>
            <a:pathLst>
              <a:path w="4784" h="6096" extrusionOk="0">
                <a:moveTo>
                  <a:pt x="1" y="0"/>
                </a:moveTo>
                <a:lnTo>
                  <a:pt x="501" y="500"/>
                </a:lnTo>
                <a:lnTo>
                  <a:pt x="907" y="1063"/>
                </a:lnTo>
                <a:lnTo>
                  <a:pt x="1251" y="1657"/>
                </a:lnTo>
                <a:lnTo>
                  <a:pt x="1564" y="2282"/>
                </a:lnTo>
                <a:lnTo>
                  <a:pt x="1689" y="2595"/>
                </a:lnTo>
                <a:lnTo>
                  <a:pt x="1782" y="2939"/>
                </a:lnTo>
                <a:lnTo>
                  <a:pt x="1876" y="3282"/>
                </a:lnTo>
                <a:lnTo>
                  <a:pt x="1939" y="3626"/>
                </a:lnTo>
                <a:lnTo>
                  <a:pt x="2001" y="4001"/>
                </a:lnTo>
                <a:lnTo>
                  <a:pt x="2033" y="4345"/>
                </a:lnTo>
                <a:lnTo>
                  <a:pt x="2033" y="4720"/>
                </a:lnTo>
                <a:lnTo>
                  <a:pt x="2033" y="5095"/>
                </a:lnTo>
                <a:lnTo>
                  <a:pt x="1970" y="5595"/>
                </a:lnTo>
                <a:lnTo>
                  <a:pt x="1907" y="6096"/>
                </a:lnTo>
                <a:lnTo>
                  <a:pt x="4002" y="6096"/>
                </a:lnTo>
                <a:lnTo>
                  <a:pt x="4096" y="5658"/>
                </a:lnTo>
                <a:lnTo>
                  <a:pt x="4189" y="5127"/>
                </a:lnTo>
                <a:lnTo>
                  <a:pt x="4314" y="4376"/>
                </a:lnTo>
                <a:lnTo>
                  <a:pt x="4439" y="4126"/>
                </a:lnTo>
                <a:lnTo>
                  <a:pt x="4564" y="3814"/>
                </a:lnTo>
                <a:lnTo>
                  <a:pt x="4689" y="3407"/>
                </a:lnTo>
                <a:lnTo>
                  <a:pt x="4752" y="2907"/>
                </a:lnTo>
                <a:lnTo>
                  <a:pt x="4783" y="2595"/>
                </a:lnTo>
                <a:lnTo>
                  <a:pt x="4783" y="2282"/>
                </a:lnTo>
                <a:lnTo>
                  <a:pt x="4783" y="1938"/>
                </a:lnTo>
                <a:lnTo>
                  <a:pt x="4752" y="1594"/>
                </a:lnTo>
                <a:lnTo>
                  <a:pt x="4658" y="1188"/>
                </a:lnTo>
                <a:lnTo>
                  <a:pt x="4564" y="813"/>
                </a:lnTo>
                <a:lnTo>
                  <a:pt x="4533" y="719"/>
                </a:lnTo>
                <a:lnTo>
                  <a:pt x="4439" y="625"/>
                </a:lnTo>
                <a:lnTo>
                  <a:pt x="4221" y="407"/>
                </a:lnTo>
                <a:lnTo>
                  <a:pt x="4002" y="157"/>
                </a:lnTo>
                <a:lnTo>
                  <a:pt x="3908" y="63"/>
                </a:lnTo>
                <a:lnTo>
                  <a:pt x="3877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2" name="Google Shape;606;p33">
            <a:extLst>
              <a:ext uri="{FF2B5EF4-FFF2-40B4-BE49-F238E27FC236}">
                <a16:creationId xmlns:a16="http://schemas.microsoft.com/office/drawing/2014/main" id="{8B25B16D-4496-835D-11E9-B2B606C98C60}"/>
              </a:ext>
            </a:extLst>
          </p:cNvPr>
          <p:cNvSpPr/>
          <p:nvPr/>
        </p:nvSpPr>
        <p:spPr>
          <a:xfrm>
            <a:off x="906229" y="1868539"/>
            <a:ext cx="2103614" cy="395390"/>
          </a:xfrm>
          <a:custGeom>
            <a:avLst/>
            <a:gdLst/>
            <a:ahLst/>
            <a:cxnLst/>
            <a:rect l="l" t="t" r="r" b="b"/>
            <a:pathLst>
              <a:path w="44574" h="8378" extrusionOk="0">
                <a:moveTo>
                  <a:pt x="7502" y="1"/>
                </a:moveTo>
                <a:lnTo>
                  <a:pt x="6940" y="63"/>
                </a:lnTo>
                <a:lnTo>
                  <a:pt x="6408" y="126"/>
                </a:lnTo>
                <a:lnTo>
                  <a:pt x="5846" y="219"/>
                </a:lnTo>
                <a:lnTo>
                  <a:pt x="5314" y="344"/>
                </a:lnTo>
                <a:lnTo>
                  <a:pt x="4814" y="469"/>
                </a:lnTo>
                <a:lnTo>
                  <a:pt x="4283" y="626"/>
                </a:lnTo>
                <a:lnTo>
                  <a:pt x="3783" y="813"/>
                </a:lnTo>
                <a:lnTo>
                  <a:pt x="2845" y="1188"/>
                </a:lnTo>
                <a:lnTo>
                  <a:pt x="1970" y="1595"/>
                </a:lnTo>
                <a:lnTo>
                  <a:pt x="1188" y="2001"/>
                </a:lnTo>
                <a:lnTo>
                  <a:pt x="469" y="2407"/>
                </a:lnTo>
                <a:lnTo>
                  <a:pt x="438" y="2501"/>
                </a:lnTo>
                <a:lnTo>
                  <a:pt x="376" y="2564"/>
                </a:lnTo>
                <a:lnTo>
                  <a:pt x="251" y="2751"/>
                </a:lnTo>
                <a:lnTo>
                  <a:pt x="94" y="2939"/>
                </a:lnTo>
                <a:lnTo>
                  <a:pt x="32" y="3001"/>
                </a:lnTo>
                <a:lnTo>
                  <a:pt x="32" y="3095"/>
                </a:lnTo>
                <a:lnTo>
                  <a:pt x="1" y="3689"/>
                </a:lnTo>
                <a:lnTo>
                  <a:pt x="32" y="4283"/>
                </a:lnTo>
                <a:lnTo>
                  <a:pt x="126" y="4908"/>
                </a:lnTo>
                <a:lnTo>
                  <a:pt x="251" y="5564"/>
                </a:lnTo>
                <a:lnTo>
                  <a:pt x="532" y="6940"/>
                </a:lnTo>
                <a:lnTo>
                  <a:pt x="907" y="8378"/>
                </a:lnTo>
                <a:lnTo>
                  <a:pt x="2064" y="8378"/>
                </a:lnTo>
                <a:lnTo>
                  <a:pt x="2001" y="7784"/>
                </a:lnTo>
                <a:lnTo>
                  <a:pt x="2001" y="7190"/>
                </a:lnTo>
                <a:lnTo>
                  <a:pt x="2095" y="6502"/>
                </a:lnTo>
                <a:lnTo>
                  <a:pt x="2220" y="5846"/>
                </a:lnTo>
                <a:lnTo>
                  <a:pt x="2407" y="5221"/>
                </a:lnTo>
                <a:lnTo>
                  <a:pt x="2657" y="4627"/>
                </a:lnTo>
                <a:lnTo>
                  <a:pt x="2970" y="4064"/>
                </a:lnTo>
                <a:lnTo>
                  <a:pt x="3345" y="3533"/>
                </a:lnTo>
                <a:lnTo>
                  <a:pt x="3751" y="3032"/>
                </a:lnTo>
                <a:lnTo>
                  <a:pt x="4189" y="2564"/>
                </a:lnTo>
                <a:lnTo>
                  <a:pt x="4689" y="2157"/>
                </a:lnTo>
                <a:lnTo>
                  <a:pt x="5221" y="1813"/>
                </a:lnTo>
                <a:lnTo>
                  <a:pt x="5783" y="1501"/>
                </a:lnTo>
                <a:lnTo>
                  <a:pt x="6377" y="1251"/>
                </a:lnTo>
                <a:lnTo>
                  <a:pt x="7002" y="1063"/>
                </a:lnTo>
                <a:lnTo>
                  <a:pt x="7627" y="938"/>
                </a:lnTo>
                <a:lnTo>
                  <a:pt x="8315" y="876"/>
                </a:lnTo>
                <a:lnTo>
                  <a:pt x="8971" y="876"/>
                </a:lnTo>
                <a:lnTo>
                  <a:pt x="9440" y="907"/>
                </a:lnTo>
                <a:lnTo>
                  <a:pt x="9909" y="970"/>
                </a:lnTo>
                <a:lnTo>
                  <a:pt x="10347" y="1063"/>
                </a:lnTo>
                <a:lnTo>
                  <a:pt x="10784" y="1220"/>
                </a:lnTo>
                <a:lnTo>
                  <a:pt x="11222" y="1376"/>
                </a:lnTo>
                <a:lnTo>
                  <a:pt x="11628" y="1563"/>
                </a:lnTo>
                <a:lnTo>
                  <a:pt x="12003" y="1751"/>
                </a:lnTo>
                <a:lnTo>
                  <a:pt x="12379" y="2001"/>
                </a:lnTo>
                <a:lnTo>
                  <a:pt x="12722" y="2251"/>
                </a:lnTo>
                <a:lnTo>
                  <a:pt x="13066" y="2532"/>
                </a:lnTo>
                <a:lnTo>
                  <a:pt x="13379" y="2845"/>
                </a:lnTo>
                <a:lnTo>
                  <a:pt x="13691" y="3158"/>
                </a:lnTo>
                <a:lnTo>
                  <a:pt x="13973" y="3501"/>
                </a:lnTo>
                <a:lnTo>
                  <a:pt x="14223" y="3876"/>
                </a:lnTo>
                <a:lnTo>
                  <a:pt x="14442" y="4252"/>
                </a:lnTo>
                <a:lnTo>
                  <a:pt x="14660" y="4627"/>
                </a:lnTo>
                <a:lnTo>
                  <a:pt x="14817" y="5002"/>
                </a:lnTo>
                <a:lnTo>
                  <a:pt x="14817" y="5033"/>
                </a:lnTo>
                <a:lnTo>
                  <a:pt x="14942" y="5346"/>
                </a:lnTo>
                <a:lnTo>
                  <a:pt x="15035" y="5689"/>
                </a:lnTo>
                <a:lnTo>
                  <a:pt x="15129" y="6033"/>
                </a:lnTo>
                <a:lnTo>
                  <a:pt x="15192" y="6377"/>
                </a:lnTo>
                <a:lnTo>
                  <a:pt x="15254" y="6721"/>
                </a:lnTo>
                <a:lnTo>
                  <a:pt x="15285" y="7096"/>
                </a:lnTo>
                <a:lnTo>
                  <a:pt x="15285" y="7471"/>
                </a:lnTo>
                <a:lnTo>
                  <a:pt x="15285" y="7846"/>
                </a:lnTo>
                <a:lnTo>
                  <a:pt x="15254" y="8378"/>
                </a:lnTo>
                <a:lnTo>
                  <a:pt x="42698" y="8378"/>
                </a:lnTo>
                <a:lnTo>
                  <a:pt x="42636" y="7971"/>
                </a:lnTo>
                <a:lnTo>
                  <a:pt x="42604" y="7565"/>
                </a:lnTo>
                <a:lnTo>
                  <a:pt x="42573" y="7127"/>
                </a:lnTo>
                <a:lnTo>
                  <a:pt x="42573" y="6721"/>
                </a:lnTo>
                <a:lnTo>
                  <a:pt x="42636" y="6064"/>
                </a:lnTo>
                <a:lnTo>
                  <a:pt x="42761" y="5439"/>
                </a:lnTo>
                <a:lnTo>
                  <a:pt x="42948" y="4845"/>
                </a:lnTo>
                <a:lnTo>
                  <a:pt x="43167" y="4252"/>
                </a:lnTo>
                <a:lnTo>
                  <a:pt x="43448" y="3720"/>
                </a:lnTo>
                <a:lnTo>
                  <a:pt x="43792" y="3189"/>
                </a:lnTo>
                <a:lnTo>
                  <a:pt x="44167" y="2720"/>
                </a:lnTo>
                <a:lnTo>
                  <a:pt x="44574" y="2282"/>
                </a:lnTo>
                <a:lnTo>
                  <a:pt x="27757" y="2282"/>
                </a:lnTo>
                <a:lnTo>
                  <a:pt x="25850" y="2251"/>
                </a:lnTo>
                <a:lnTo>
                  <a:pt x="24038" y="2189"/>
                </a:lnTo>
                <a:lnTo>
                  <a:pt x="22318" y="2064"/>
                </a:lnTo>
                <a:lnTo>
                  <a:pt x="20693" y="1938"/>
                </a:lnTo>
                <a:lnTo>
                  <a:pt x="19193" y="1751"/>
                </a:lnTo>
                <a:lnTo>
                  <a:pt x="17755" y="1563"/>
                </a:lnTo>
                <a:lnTo>
                  <a:pt x="16411" y="1345"/>
                </a:lnTo>
                <a:lnTo>
                  <a:pt x="15160" y="1126"/>
                </a:lnTo>
                <a:lnTo>
                  <a:pt x="12910" y="719"/>
                </a:lnTo>
                <a:lnTo>
                  <a:pt x="10972" y="344"/>
                </a:lnTo>
                <a:lnTo>
                  <a:pt x="10128" y="188"/>
                </a:lnTo>
                <a:lnTo>
                  <a:pt x="9378" y="94"/>
                </a:lnTo>
                <a:lnTo>
                  <a:pt x="8690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3" name="Google Shape;607;p33">
            <a:extLst>
              <a:ext uri="{FF2B5EF4-FFF2-40B4-BE49-F238E27FC236}">
                <a16:creationId xmlns:a16="http://schemas.microsoft.com/office/drawing/2014/main" id="{CDEEC491-CF21-A2D3-6D3B-6B41CD9D0AF5}"/>
              </a:ext>
            </a:extLst>
          </p:cNvPr>
          <p:cNvSpPr/>
          <p:nvPr/>
        </p:nvSpPr>
        <p:spPr>
          <a:xfrm>
            <a:off x="1292745" y="1372921"/>
            <a:ext cx="1590241" cy="892481"/>
          </a:xfrm>
          <a:custGeom>
            <a:avLst/>
            <a:gdLst/>
            <a:ahLst/>
            <a:cxnLst/>
            <a:rect l="l" t="t" r="r" b="b"/>
            <a:pathLst>
              <a:path w="33696" h="18911" extrusionOk="0">
                <a:moveTo>
                  <a:pt x="15472" y="0"/>
                </a:moveTo>
                <a:lnTo>
                  <a:pt x="13316" y="31"/>
                </a:lnTo>
                <a:lnTo>
                  <a:pt x="12253" y="63"/>
                </a:lnTo>
                <a:lnTo>
                  <a:pt x="11253" y="125"/>
                </a:lnTo>
                <a:lnTo>
                  <a:pt x="10284" y="188"/>
                </a:lnTo>
                <a:lnTo>
                  <a:pt x="9377" y="281"/>
                </a:lnTo>
                <a:lnTo>
                  <a:pt x="8440" y="406"/>
                </a:lnTo>
                <a:lnTo>
                  <a:pt x="7564" y="625"/>
                </a:lnTo>
                <a:lnTo>
                  <a:pt x="6720" y="875"/>
                </a:lnTo>
                <a:lnTo>
                  <a:pt x="5939" y="1188"/>
                </a:lnTo>
                <a:lnTo>
                  <a:pt x="5220" y="1500"/>
                </a:lnTo>
                <a:lnTo>
                  <a:pt x="4501" y="1875"/>
                </a:lnTo>
                <a:lnTo>
                  <a:pt x="3876" y="2282"/>
                </a:lnTo>
                <a:lnTo>
                  <a:pt x="3251" y="2688"/>
                </a:lnTo>
                <a:lnTo>
                  <a:pt x="2719" y="3095"/>
                </a:lnTo>
                <a:lnTo>
                  <a:pt x="2188" y="3501"/>
                </a:lnTo>
                <a:lnTo>
                  <a:pt x="1719" y="3907"/>
                </a:lnTo>
                <a:lnTo>
                  <a:pt x="1313" y="4314"/>
                </a:lnTo>
                <a:lnTo>
                  <a:pt x="625" y="5032"/>
                </a:lnTo>
                <a:lnTo>
                  <a:pt x="94" y="5595"/>
                </a:lnTo>
                <a:lnTo>
                  <a:pt x="63" y="5626"/>
                </a:lnTo>
                <a:lnTo>
                  <a:pt x="63" y="5689"/>
                </a:lnTo>
                <a:lnTo>
                  <a:pt x="31" y="6533"/>
                </a:lnTo>
                <a:lnTo>
                  <a:pt x="0" y="7814"/>
                </a:lnTo>
                <a:lnTo>
                  <a:pt x="31" y="8471"/>
                </a:lnTo>
                <a:lnTo>
                  <a:pt x="94" y="9065"/>
                </a:lnTo>
                <a:lnTo>
                  <a:pt x="125" y="9315"/>
                </a:lnTo>
                <a:lnTo>
                  <a:pt x="188" y="9534"/>
                </a:lnTo>
                <a:lnTo>
                  <a:pt x="250" y="9690"/>
                </a:lnTo>
                <a:lnTo>
                  <a:pt x="344" y="9784"/>
                </a:lnTo>
                <a:lnTo>
                  <a:pt x="469" y="9877"/>
                </a:lnTo>
                <a:lnTo>
                  <a:pt x="656" y="9940"/>
                </a:lnTo>
                <a:lnTo>
                  <a:pt x="1188" y="10065"/>
                </a:lnTo>
                <a:lnTo>
                  <a:pt x="1688" y="10190"/>
                </a:lnTo>
                <a:lnTo>
                  <a:pt x="2282" y="10346"/>
                </a:lnTo>
                <a:lnTo>
                  <a:pt x="2938" y="10596"/>
                </a:lnTo>
                <a:lnTo>
                  <a:pt x="3626" y="10878"/>
                </a:lnTo>
                <a:lnTo>
                  <a:pt x="3970" y="11065"/>
                </a:lnTo>
                <a:lnTo>
                  <a:pt x="4314" y="11284"/>
                </a:lnTo>
                <a:lnTo>
                  <a:pt x="4689" y="11534"/>
                </a:lnTo>
                <a:lnTo>
                  <a:pt x="5032" y="11784"/>
                </a:lnTo>
                <a:lnTo>
                  <a:pt x="5376" y="12097"/>
                </a:lnTo>
                <a:lnTo>
                  <a:pt x="5720" y="12440"/>
                </a:lnTo>
                <a:lnTo>
                  <a:pt x="6064" y="12816"/>
                </a:lnTo>
                <a:lnTo>
                  <a:pt x="6377" y="13222"/>
                </a:lnTo>
                <a:lnTo>
                  <a:pt x="6752" y="13785"/>
                </a:lnTo>
                <a:lnTo>
                  <a:pt x="7064" y="14347"/>
                </a:lnTo>
                <a:lnTo>
                  <a:pt x="7346" y="14879"/>
                </a:lnTo>
                <a:lnTo>
                  <a:pt x="7564" y="15379"/>
                </a:lnTo>
                <a:lnTo>
                  <a:pt x="7721" y="15879"/>
                </a:lnTo>
                <a:lnTo>
                  <a:pt x="7877" y="16348"/>
                </a:lnTo>
                <a:lnTo>
                  <a:pt x="7971" y="16754"/>
                </a:lnTo>
                <a:lnTo>
                  <a:pt x="8033" y="17160"/>
                </a:lnTo>
                <a:lnTo>
                  <a:pt x="8064" y="17535"/>
                </a:lnTo>
                <a:lnTo>
                  <a:pt x="8096" y="17848"/>
                </a:lnTo>
                <a:lnTo>
                  <a:pt x="8096" y="18379"/>
                </a:lnTo>
                <a:lnTo>
                  <a:pt x="8064" y="18723"/>
                </a:lnTo>
                <a:lnTo>
                  <a:pt x="8033" y="18848"/>
                </a:lnTo>
                <a:lnTo>
                  <a:pt x="8283" y="18911"/>
                </a:lnTo>
                <a:lnTo>
                  <a:pt x="8283" y="18754"/>
                </a:lnTo>
                <a:lnTo>
                  <a:pt x="8346" y="18379"/>
                </a:lnTo>
                <a:lnTo>
                  <a:pt x="8346" y="17848"/>
                </a:lnTo>
                <a:lnTo>
                  <a:pt x="8314" y="17504"/>
                </a:lnTo>
                <a:lnTo>
                  <a:pt x="8283" y="17129"/>
                </a:lnTo>
                <a:lnTo>
                  <a:pt x="8221" y="16723"/>
                </a:lnTo>
                <a:lnTo>
                  <a:pt x="8096" y="16285"/>
                </a:lnTo>
                <a:lnTo>
                  <a:pt x="7971" y="15785"/>
                </a:lnTo>
                <a:lnTo>
                  <a:pt x="7783" y="15285"/>
                </a:lnTo>
                <a:lnTo>
                  <a:pt x="7564" y="14785"/>
                </a:lnTo>
                <a:lnTo>
                  <a:pt x="7283" y="14222"/>
                </a:lnTo>
                <a:lnTo>
                  <a:pt x="6970" y="13660"/>
                </a:lnTo>
                <a:lnTo>
                  <a:pt x="6564" y="13066"/>
                </a:lnTo>
                <a:lnTo>
                  <a:pt x="6252" y="12659"/>
                </a:lnTo>
                <a:lnTo>
                  <a:pt x="5908" y="12253"/>
                </a:lnTo>
                <a:lnTo>
                  <a:pt x="5564" y="11909"/>
                </a:lnTo>
                <a:lnTo>
                  <a:pt x="5189" y="11597"/>
                </a:lnTo>
                <a:lnTo>
                  <a:pt x="4845" y="11315"/>
                </a:lnTo>
                <a:lnTo>
                  <a:pt x="4470" y="11065"/>
                </a:lnTo>
                <a:lnTo>
                  <a:pt x="4095" y="10846"/>
                </a:lnTo>
                <a:lnTo>
                  <a:pt x="3751" y="10659"/>
                </a:lnTo>
                <a:lnTo>
                  <a:pt x="3032" y="10346"/>
                </a:lnTo>
                <a:lnTo>
                  <a:pt x="2376" y="10127"/>
                </a:lnTo>
                <a:lnTo>
                  <a:pt x="1750" y="9971"/>
                </a:lnTo>
                <a:lnTo>
                  <a:pt x="1250" y="9846"/>
                </a:lnTo>
                <a:lnTo>
                  <a:pt x="781" y="9721"/>
                </a:lnTo>
                <a:lnTo>
                  <a:pt x="594" y="9659"/>
                </a:lnTo>
                <a:lnTo>
                  <a:pt x="500" y="9596"/>
                </a:lnTo>
                <a:lnTo>
                  <a:pt x="438" y="9534"/>
                </a:lnTo>
                <a:lnTo>
                  <a:pt x="406" y="9440"/>
                </a:lnTo>
                <a:lnTo>
                  <a:pt x="344" y="9127"/>
                </a:lnTo>
                <a:lnTo>
                  <a:pt x="281" y="8658"/>
                </a:lnTo>
                <a:lnTo>
                  <a:pt x="281" y="8127"/>
                </a:lnTo>
                <a:lnTo>
                  <a:pt x="250" y="6939"/>
                </a:lnTo>
                <a:lnTo>
                  <a:pt x="313" y="5720"/>
                </a:lnTo>
                <a:lnTo>
                  <a:pt x="813" y="5158"/>
                </a:lnTo>
                <a:lnTo>
                  <a:pt x="1532" y="4439"/>
                </a:lnTo>
                <a:lnTo>
                  <a:pt x="1938" y="4063"/>
                </a:lnTo>
                <a:lnTo>
                  <a:pt x="2376" y="3657"/>
                </a:lnTo>
                <a:lnTo>
                  <a:pt x="2876" y="3251"/>
                </a:lnTo>
                <a:lnTo>
                  <a:pt x="3438" y="2844"/>
                </a:lnTo>
                <a:lnTo>
                  <a:pt x="4032" y="2469"/>
                </a:lnTo>
                <a:lnTo>
                  <a:pt x="4657" y="2094"/>
                </a:lnTo>
                <a:lnTo>
                  <a:pt x="5345" y="1719"/>
                </a:lnTo>
                <a:lnTo>
                  <a:pt x="6064" y="1407"/>
                </a:lnTo>
                <a:lnTo>
                  <a:pt x="6814" y="1094"/>
                </a:lnTo>
                <a:lnTo>
                  <a:pt x="7658" y="844"/>
                </a:lnTo>
                <a:lnTo>
                  <a:pt x="8502" y="656"/>
                </a:lnTo>
                <a:lnTo>
                  <a:pt x="9409" y="531"/>
                </a:lnTo>
                <a:lnTo>
                  <a:pt x="10377" y="406"/>
                </a:lnTo>
                <a:lnTo>
                  <a:pt x="11378" y="344"/>
                </a:lnTo>
                <a:lnTo>
                  <a:pt x="12409" y="281"/>
                </a:lnTo>
                <a:lnTo>
                  <a:pt x="13503" y="250"/>
                </a:lnTo>
                <a:lnTo>
                  <a:pt x="15691" y="219"/>
                </a:lnTo>
                <a:lnTo>
                  <a:pt x="17817" y="281"/>
                </a:lnTo>
                <a:lnTo>
                  <a:pt x="19817" y="375"/>
                </a:lnTo>
                <a:lnTo>
                  <a:pt x="21568" y="531"/>
                </a:lnTo>
                <a:lnTo>
                  <a:pt x="22318" y="625"/>
                </a:lnTo>
                <a:lnTo>
                  <a:pt x="22974" y="750"/>
                </a:lnTo>
                <a:lnTo>
                  <a:pt x="23506" y="875"/>
                </a:lnTo>
                <a:lnTo>
                  <a:pt x="23943" y="1000"/>
                </a:lnTo>
                <a:lnTo>
                  <a:pt x="24350" y="1157"/>
                </a:lnTo>
                <a:lnTo>
                  <a:pt x="24787" y="1375"/>
                </a:lnTo>
                <a:lnTo>
                  <a:pt x="25287" y="1625"/>
                </a:lnTo>
                <a:lnTo>
                  <a:pt x="25819" y="1938"/>
                </a:lnTo>
                <a:lnTo>
                  <a:pt x="26975" y="2626"/>
                </a:lnTo>
                <a:lnTo>
                  <a:pt x="28163" y="3438"/>
                </a:lnTo>
                <a:lnTo>
                  <a:pt x="29319" y="4282"/>
                </a:lnTo>
                <a:lnTo>
                  <a:pt x="30413" y="5126"/>
                </a:lnTo>
                <a:lnTo>
                  <a:pt x="31351" y="5908"/>
                </a:lnTo>
                <a:lnTo>
                  <a:pt x="31726" y="6283"/>
                </a:lnTo>
                <a:lnTo>
                  <a:pt x="32070" y="6595"/>
                </a:lnTo>
                <a:lnTo>
                  <a:pt x="32320" y="6908"/>
                </a:lnTo>
                <a:lnTo>
                  <a:pt x="32539" y="7189"/>
                </a:lnTo>
                <a:lnTo>
                  <a:pt x="32758" y="7502"/>
                </a:lnTo>
                <a:lnTo>
                  <a:pt x="32914" y="7814"/>
                </a:lnTo>
                <a:lnTo>
                  <a:pt x="33039" y="8127"/>
                </a:lnTo>
                <a:lnTo>
                  <a:pt x="33164" y="8440"/>
                </a:lnTo>
                <a:lnTo>
                  <a:pt x="33258" y="8752"/>
                </a:lnTo>
                <a:lnTo>
                  <a:pt x="33320" y="9096"/>
                </a:lnTo>
                <a:lnTo>
                  <a:pt x="33414" y="9721"/>
                </a:lnTo>
                <a:lnTo>
                  <a:pt x="33445" y="10346"/>
                </a:lnTo>
                <a:lnTo>
                  <a:pt x="33445" y="10971"/>
                </a:lnTo>
                <a:lnTo>
                  <a:pt x="33414" y="11597"/>
                </a:lnTo>
                <a:lnTo>
                  <a:pt x="33352" y="12097"/>
                </a:lnTo>
                <a:lnTo>
                  <a:pt x="33258" y="13534"/>
                </a:lnTo>
                <a:lnTo>
                  <a:pt x="33164" y="15254"/>
                </a:lnTo>
                <a:lnTo>
                  <a:pt x="33133" y="16160"/>
                </a:lnTo>
                <a:lnTo>
                  <a:pt x="33164" y="17098"/>
                </a:lnTo>
                <a:lnTo>
                  <a:pt x="33195" y="18004"/>
                </a:lnTo>
                <a:lnTo>
                  <a:pt x="33258" y="18880"/>
                </a:lnTo>
                <a:lnTo>
                  <a:pt x="33508" y="18880"/>
                </a:lnTo>
                <a:lnTo>
                  <a:pt x="33414" y="17973"/>
                </a:lnTo>
                <a:lnTo>
                  <a:pt x="33383" y="17067"/>
                </a:lnTo>
                <a:lnTo>
                  <a:pt x="33383" y="16160"/>
                </a:lnTo>
                <a:lnTo>
                  <a:pt x="33414" y="15254"/>
                </a:lnTo>
                <a:lnTo>
                  <a:pt x="33508" y="13534"/>
                </a:lnTo>
                <a:lnTo>
                  <a:pt x="33602" y="12128"/>
                </a:lnTo>
                <a:lnTo>
                  <a:pt x="33664" y="11597"/>
                </a:lnTo>
                <a:lnTo>
                  <a:pt x="33695" y="10971"/>
                </a:lnTo>
                <a:lnTo>
                  <a:pt x="33695" y="10346"/>
                </a:lnTo>
                <a:lnTo>
                  <a:pt x="33664" y="9690"/>
                </a:lnTo>
                <a:lnTo>
                  <a:pt x="33570" y="9002"/>
                </a:lnTo>
                <a:lnTo>
                  <a:pt x="33508" y="8690"/>
                </a:lnTo>
                <a:lnTo>
                  <a:pt x="33383" y="8346"/>
                </a:lnTo>
                <a:lnTo>
                  <a:pt x="33289" y="8033"/>
                </a:lnTo>
                <a:lnTo>
                  <a:pt x="33133" y="7689"/>
                </a:lnTo>
                <a:lnTo>
                  <a:pt x="32945" y="7377"/>
                </a:lnTo>
                <a:lnTo>
                  <a:pt x="32758" y="7064"/>
                </a:lnTo>
                <a:lnTo>
                  <a:pt x="32508" y="6752"/>
                </a:lnTo>
                <a:lnTo>
                  <a:pt x="32226" y="6439"/>
                </a:lnTo>
                <a:lnTo>
                  <a:pt x="31914" y="6095"/>
                </a:lnTo>
                <a:lnTo>
                  <a:pt x="31507" y="5751"/>
                </a:lnTo>
                <a:lnTo>
                  <a:pt x="30570" y="4939"/>
                </a:lnTo>
                <a:lnTo>
                  <a:pt x="29476" y="4095"/>
                </a:lnTo>
                <a:lnTo>
                  <a:pt x="28288" y="3251"/>
                </a:lnTo>
                <a:lnTo>
                  <a:pt x="27100" y="2438"/>
                </a:lnTo>
                <a:lnTo>
                  <a:pt x="25944" y="1719"/>
                </a:lnTo>
                <a:lnTo>
                  <a:pt x="25381" y="1407"/>
                </a:lnTo>
                <a:lnTo>
                  <a:pt x="24881" y="1125"/>
                </a:lnTo>
                <a:lnTo>
                  <a:pt x="24443" y="906"/>
                </a:lnTo>
                <a:lnTo>
                  <a:pt x="24037" y="750"/>
                </a:lnTo>
                <a:lnTo>
                  <a:pt x="23568" y="625"/>
                </a:lnTo>
                <a:lnTo>
                  <a:pt x="22974" y="500"/>
                </a:lnTo>
                <a:lnTo>
                  <a:pt x="22287" y="375"/>
                </a:lnTo>
                <a:lnTo>
                  <a:pt x="21505" y="281"/>
                </a:lnTo>
                <a:lnTo>
                  <a:pt x="20630" y="188"/>
                </a:lnTo>
                <a:lnTo>
                  <a:pt x="19661" y="125"/>
                </a:lnTo>
                <a:lnTo>
                  <a:pt x="17629" y="31"/>
                </a:lnTo>
                <a:lnTo>
                  <a:pt x="15472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4" name="Google Shape;608;p33">
            <a:extLst>
              <a:ext uri="{FF2B5EF4-FFF2-40B4-BE49-F238E27FC236}">
                <a16:creationId xmlns:a16="http://schemas.microsoft.com/office/drawing/2014/main" id="{92913A68-8765-CAE5-C141-805D5155D802}"/>
              </a:ext>
            </a:extLst>
          </p:cNvPr>
          <p:cNvSpPr/>
          <p:nvPr/>
        </p:nvSpPr>
        <p:spPr>
          <a:xfrm>
            <a:off x="1872470" y="1378819"/>
            <a:ext cx="41342" cy="885119"/>
          </a:xfrm>
          <a:custGeom>
            <a:avLst/>
            <a:gdLst/>
            <a:ahLst/>
            <a:cxnLst/>
            <a:rect l="l" t="t" r="r" b="b"/>
            <a:pathLst>
              <a:path w="876" h="18755" extrusionOk="0">
                <a:moveTo>
                  <a:pt x="625" y="0"/>
                </a:moveTo>
                <a:lnTo>
                  <a:pt x="625" y="344"/>
                </a:lnTo>
                <a:lnTo>
                  <a:pt x="375" y="3345"/>
                </a:lnTo>
                <a:lnTo>
                  <a:pt x="156" y="6439"/>
                </a:lnTo>
                <a:lnTo>
                  <a:pt x="63" y="7908"/>
                </a:lnTo>
                <a:lnTo>
                  <a:pt x="0" y="9284"/>
                </a:lnTo>
                <a:lnTo>
                  <a:pt x="0" y="10471"/>
                </a:lnTo>
                <a:lnTo>
                  <a:pt x="0" y="11472"/>
                </a:lnTo>
                <a:lnTo>
                  <a:pt x="156" y="13566"/>
                </a:lnTo>
                <a:lnTo>
                  <a:pt x="375" y="15973"/>
                </a:lnTo>
                <a:lnTo>
                  <a:pt x="625" y="18755"/>
                </a:lnTo>
                <a:lnTo>
                  <a:pt x="875" y="18755"/>
                </a:lnTo>
                <a:lnTo>
                  <a:pt x="594" y="15941"/>
                </a:lnTo>
                <a:lnTo>
                  <a:pt x="407" y="13566"/>
                </a:lnTo>
                <a:lnTo>
                  <a:pt x="250" y="11440"/>
                </a:lnTo>
                <a:lnTo>
                  <a:pt x="219" y="10471"/>
                </a:lnTo>
                <a:lnTo>
                  <a:pt x="250" y="9284"/>
                </a:lnTo>
                <a:lnTo>
                  <a:pt x="313" y="7908"/>
                </a:lnTo>
                <a:lnTo>
                  <a:pt x="407" y="6439"/>
                </a:lnTo>
                <a:lnTo>
                  <a:pt x="625" y="3345"/>
                </a:lnTo>
                <a:lnTo>
                  <a:pt x="844" y="375"/>
                </a:lnTo>
                <a:lnTo>
                  <a:pt x="875" y="31"/>
                </a:lnTo>
                <a:lnTo>
                  <a:pt x="62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5" name="Google Shape;609;p33">
            <a:extLst>
              <a:ext uri="{FF2B5EF4-FFF2-40B4-BE49-F238E27FC236}">
                <a16:creationId xmlns:a16="http://schemas.microsoft.com/office/drawing/2014/main" id="{AF7260F7-A49F-535D-DD70-CD9202C27A1F}"/>
              </a:ext>
            </a:extLst>
          </p:cNvPr>
          <p:cNvSpPr/>
          <p:nvPr/>
        </p:nvSpPr>
        <p:spPr>
          <a:xfrm>
            <a:off x="1372360" y="1415677"/>
            <a:ext cx="1423600" cy="324599"/>
          </a:xfrm>
          <a:custGeom>
            <a:avLst/>
            <a:gdLst/>
            <a:ahLst/>
            <a:cxnLst/>
            <a:rect l="l" t="t" r="r" b="b"/>
            <a:pathLst>
              <a:path w="30165" h="6878" extrusionOk="0">
                <a:moveTo>
                  <a:pt x="13754" y="0"/>
                </a:moveTo>
                <a:lnTo>
                  <a:pt x="12316" y="32"/>
                </a:lnTo>
                <a:lnTo>
                  <a:pt x="10253" y="94"/>
                </a:lnTo>
                <a:lnTo>
                  <a:pt x="10003" y="126"/>
                </a:lnTo>
                <a:lnTo>
                  <a:pt x="8909" y="219"/>
                </a:lnTo>
                <a:lnTo>
                  <a:pt x="7847" y="376"/>
                </a:lnTo>
                <a:lnTo>
                  <a:pt x="6878" y="563"/>
                </a:lnTo>
                <a:lnTo>
                  <a:pt x="6002" y="813"/>
                </a:lnTo>
                <a:lnTo>
                  <a:pt x="5158" y="1094"/>
                </a:lnTo>
                <a:lnTo>
                  <a:pt x="4408" y="1438"/>
                </a:lnTo>
                <a:lnTo>
                  <a:pt x="3721" y="1782"/>
                </a:lnTo>
                <a:lnTo>
                  <a:pt x="3064" y="2126"/>
                </a:lnTo>
                <a:lnTo>
                  <a:pt x="2502" y="2501"/>
                </a:lnTo>
                <a:lnTo>
                  <a:pt x="2001" y="2876"/>
                </a:lnTo>
                <a:lnTo>
                  <a:pt x="1533" y="3251"/>
                </a:lnTo>
                <a:lnTo>
                  <a:pt x="1126" y="3595"/>
                </a:lnTo>
                <a:lnTo>
                  <a:pt x="782" y="3939"/>
                </a:lnTo>
                <a:lnTo>
                  <a:pt x="470" y="4252"/>
                </a:lnTo>
                <a:lnTo>
                  <a:pt x="1" y="4783"/>
                </a:lnTo>
                <a:lnTo>
                  <a:pt x="188" y="5189"/>
                </a:lnTo>
                <a:lnTo>
                  <a:pt x="345" y="5408"/>
                </a:lnTo>
                <a:lnTo>
                  <a:pt x="470" y="5658"/>
                </a:lnTo>
                <a:lnTo>
                  <a:pt x="657" y="5877"/>
                </a:lnTo>
                <a:lnTo>
                  <a:pt x="845" y="6064"/>
                </a:lnTo>
                <a:lnTo>
                  <a:pt x="1032" y="6221"/>
                </a:lnTo>
                <a:lnTo>
                  <a:pt x="1251" y="6314"/>
                </a:lnTo>
                <a:lnTo>
                  <a:pt x="1595" y="6408"/>
                </a:lnTo>
                <a:lnTo>
                  <a:pt x="2033" y="6471"/>
                </a:lnTo>
                <a:lnTo>
                  <a:pt x="2658" y="6502"/>
                </a:lnTo>
                <a:lnTo>
                  <a:pt x="3439" y="6533"/>
                </a:lnTo>
                <a:lnTo>
                  <a:pt x="5877" y="6596"/>
                </a:lnTo>
                <a:lnTo>
                  <a:pt x="11816" y="6596"/>
                </a:lnTo>
                <a:lnTo>
                  <a:pt x="15317" y="6658"/>
                </a:lnTo>
                <a:lnTo>
                  <a:pt x="19037" y="6752"/>
                </a:lnTo>
                <a:lnTo>
                  <a:pt x="23256" y="6846"/>
                </a:lnTo>
                <a:lnTo>
                  <a:pt x="25163" y="6877"/>
                </a:lnTo>
                <a:lnTo>
                  <a:pt x="28289" y="6877"/>
                </a:lnTo>
                <a:lnTo>
                  <a:pt x="29258" y="6846"/>
                </a:lnTo>
                <a:lnTo>
                  <a:pt x="29852" y="6783"/>
                </a:lnTo>
                <a:lnTo>
                  <a:pt x="30164" y="6752"/>
                </a:lnTo>
                <a:lnTo>
                  <a:pt x="29820" y="6346"/>
                </a:lnTo>
                <a:lnTo>
                  <a:pt x="29195" y="5721"/>
                </a:lnTo>
                <a:lnTo>
                  <a:pt x="28320" y="4908"/>
                </a:lnTo>
                <a:lnTo>
                  <a:pt x="27132" y="3908"/>
                </a:lnTo>
                <a:lnTo>
                  <a:pt x="25788" y="2845"/>
                </a:lnTo>
                <a:lnTo>
                  <a:pt x="25132" y="2376"/>
                </a:lnTo>
                <a:lnTo>
                  <a:pt x="24507" y="1938"/>
                </a:lnTo>
                <a:lnTo>
                  <a:pt x="23975" y="1595"/>
                </a:lnTo>
                <a:lnTo>
                  <a:pt x="23444" y="1282"/>
                </a:lnTo>
                <a:lnTo>
                  <a:pt x="23006" y="1032"/>
                </a:lnTo>
                <a:lnTo>
                  <a:pt x="22631" y="876"/>
                </a:lnTo>
                <a:lnTo>
                  <a:pt x="22006" y="657"/>
                </a:lnTo>
                <a:lnTo>
                  <a:pt x="21287" y="469"/>
                </a:lnTo>
                <a:lnTo>
                  <a:pt x="20506" y="313"/>
                </a:lnTo>
                <a:lnTo>
                  <a:pt x="19599" y="188"/>
                </a:lnTo>
                <a:lnTo>
                  <a:pt x="18630" y="94"/>
                </a:lnTo>
                <a:lnTo>
                  <a:pt x="17536" y="32"/>
                </a:lnTo>
                <a:lnTo>
                  <a:pt x="16349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6" name="Google Shape;610;p33">
            <a:extLst>
              <a:ext uri="{FF2B5EF4-FFF2-40B4-BE49-F238E27FC236}">
                <a16:creationId xmlns:a16="http://schemas.microsoft.com/office/drawing/2014/main" id="{C0FB622F-7601-21A8-E123-BC0B065A90D7}"/>
              </a:ext>
            </a:extLst>
          </p:cNvPr>
          <p:cNvSpPr/>
          <p:nvPr/>
        </p:nvSpPr>
        <p:spPr>
          <a:xfrm>
            <a:off x="1359099" y="1403879"/>
            <a:ext cx="1451585" cy="348196"/>
          </a:xfrm>
          <a:custGeom>
            <a:avLst/>
            <a:gdLst/>
            <a:ahLst/>
            <a:cxnLst/>
            <a:rect l="l" t="t" r="r" b="b"/>
            <a:pathLst>
              <a:path w="30758" h="7378" extrusionOk="0">
                <a:moveTo>
                  <a:pt x="15348" y="469"/>
                </a:moveTo>
                <a:lnTo>
                  <a:pt x="16630" y="501"/>
                </a:lnTo>
                <a:lnTo>
                  <a:pt x="17817" y="532"/>
                </a:lnTo>
                <a:lnTo>
                  <a:pt x="18880" y="594"/>
                </a:lnTo>
                <a:lnTo>
                  <a:pt x="19849" y="688"/>
                </a:lnTo>
                <a:lnTo>
                  <a:pt x="20724" y="813"/>
                </a:lnTo>
                <a:lnTo>
                  <a:pt x="21506" y="969"/>
                </a:lnTo>
                <a:lnTo>
                  <a:pt x="22193" y="1126"/>
                </a:lnTo>
                <a:lnTo>
                  <a:pt x="22818" y="1344"/>
                </a:lnTo>
                <a:lnTo>
                  <a:pt x="23194" y="1501"/>
                </a:lnTo>
                <a:lnTo>
                  <a:pt x="23600" y="1720"/>
                </a:lnTo>
                <a:lnTo>
                  <a:pt x="24069" y="2001"/>
                </a:lnTo>
                <a:lnTo>
                  <a:pt x="24538" y="2313"/>
                </a:lnTo>
                <a:lnTo>
                  <a:pt x="25569" y="3032"/>
                </a:lnTo>
                <a:lnTo>
                  <a:pt x="26632" y="3845"/>
                </a:lnTo>
                <a:lnTo>
                  <a:pt x="27695" y="4689"/>
                </a:lnTo>
                <a:lnTo>
                  <a:pt x="28632" y="5502"/>
                </a:lnTo>
                <a:lnTo>
                  <a:pt x="29414" y="6221"/>
                </a:lnTo>
                <a:lnTo>
                  <a:pt x="29976" y="6815"/>
                </a:lnTo>
                <a:lnTo>
                  <a:pt x="28976" y="6877"/>
                </a:lnTo>
                <a:lnTo>
                  <a:pt x="27163" y="6908"/>
                </a:lnTo>
                <a:lnTo>
                  <a:pt x="25444" y="6877"/>
                </a:lnTo>
                <a:lnTo>
                  <a:pt x="23537" y="6846"/>
                </a:lnTo>
                <a:lnTo>
                  <a:pt x="19318" y="6752"/>
                </a:lnTo>
                <a:lnTo>
                  <a:pt x="15598" y="6658"/>
                </a:lnTo>
                <a:lnTo>
                  <a:pt x="12097" y="6596"/>
                </a:lnTo>
                <a:lnTo>
                  <a:pt x="6190" y="6596"/>
                </a:lnTo>
                <a:lnTo>
                  <a:pt x="3752" y="6564"/>
                </a:lnTo>
                <a:lnTo>
                  <a:pt x="2970" y="6533"/>
                </a:lnTo>
                <a:lnTo>
                  <a:pt x="2376" y="6471"/>
                </a:lnTo>
                <a:lnTo>
                  <a:pt x="1939" y="6408"/>
                </a:lnTo>
                <a:lnTo>
                  <a:pt x="1595" y="6346"/>
                </a:lnTo>
                <a:lnTo>
                  <a:pt x="1438" y="6252"/>
                </a:lnTo>
                <a:lnTo>
                  <a:pt x="1313" y="6158"/>
                </a:lnTo>
                <a:lnTo>
                  <a:pt x="1157" y="6002"/>
                </a:lnTo>
                <a:lnTo>
                  <a:pt x="1032" y="5846"/>
                </a:lnTo>
                <a:lnTo>
                  <a:pt x="782" y="5470"/>
                </a:lnTo>
                <a:lnTo>
                  <a:pt x="563" y="5064"/>
                </a:lnTo>
                <a:lnTo>
                  <a:pt x="1063" y="4533"/>
                </a:lnTo>
                <a:lnTo>
                  <a:pt x="1376" y="4220"/>
                </a:lnTo>
                <a:lnTo>
                  <a:pt x="1720" y="3908"/>
                </a:lnTo>
                <a:lnTo>
                  <a:pt x="2126" y="3564"/>
                </a:lnTo>
                <a:lnTo>
                  <a:pt x="2564" y="3189"/>
                </a:lnTo>
                <a:lnTo>
                  <a:pt x="3064" y="2845"/>
                </a:lnTo>
                <a:lnTo>
                  <a:pt x="3626" y="2501"/>
                </a:lnTo>
                <a:lnTo>
                  <a:pt x="4252" y="2157"/>
                </a:lnTo>
                <a:lnTo>
                  <a:pt x="4939" y="1845"/>
                </a:lnTo>
                <a:lnTo>
                  <a:pt x="5658" y="1532"/>
                </a:lnTo>
                <a:lnTo>
                  <a:pt x="6471" y="1282"/>
                </a:lnTo>
                <a:lnTo>
                  <a:pt x="7315" y="1032"/>
                </a:lnTo>
                <a:lnTo>
                  <a:pt x="8253" y="844"/>
                </a:lnTo>
                <a:lnTo>
                  <a:pt x="9253" y="688"/>
                </a:lnTo>
                <a:lnTo>
                  <a:pt x="10316" y="626"/>
                </a:lnTo>
                <a:lnTo>
                  <a:pt x="10409" y="626"/>
                </a:lnTo>
                <a:lnTo>
                  <a:pt x="10534" y="594"/>
                </a:lnTo>
                <a:lnTo>
                  <a:pt x="12597" y="532"/>
                </a:lnTo>
                <a:lnTo>
                  <a:pt x="14035" y="501"/>
                </a:lnTo>
                <a:lnTo>
                  <a:pt x="15348" y="469"/>
                </a:lnTo>
                <a:close/>
                <a:moveTo>
                  <a:pt x="14035" y="0"/>
                </a:moveTo>
                <a:lnTo>
                  <a:pt x="12597" y="32"/>
                </a:lnTo>
                <a:lnTo>
                  <a:pt x="10503" y="125"/>
                </a:lnTo>
                <a:lnTo>
                  <a:pt x="10284" y="125"/>
                </a:lnTo>
                <a:lnTo>
                  <a:pt x="9190" y="219"/>
                </a:lnTo>
                <a:lnTo>
                  <a:pt x="8159" y="376"/>
                </a:lnTo>
                <a:lnTo>
                  <a:pt x="7190" y="563"/>
                </a:lnTo>
                <a:lnTo>
                  <a:pt x="6315" y="813"/>
                </a:lnTo>
                <a:lnTo>
                  <a:pt x="5471" y="1063"/>
                </a:lnTo>
                <a:lnTo>
                  <a:pt x="4720" y="1376"/>
                </a:lnTo>
                <a:lnTo>
                  <a:pt x="4033" y="1720"/>
                </a:lnTo>
                <a:lnTo>
                  <a:pt x="3376" y="2095"/>
                </a:lnTo>
                <a:lnTo>
                  <a:pt x="2783" y="2470"/>
                </a:lnTo>
                <a:lnTo>
                  <a:pt x="2251" y="2845"/>
                </a:lnTo>
                <a:lnTo>
                  <a:pt x="1751" y="3220"/>
                </a:lnTo>
                <a:lnTo>
                  <a:pt x="1313" y="3595"/>
                </a:lnTo>
                <a:lnTo>
                  <a:pt x="938" y="3970"/>
                </a:lnTo>
                <a:lnTo>
                  <a:pt x="595" y="4345"/>
                </a:lnTo>
                <a:lnTo>
                  <a:pt x="1" y="4970"/>
                </a:lnTo>
                <a:lnTo>
                  <a:pt x="94" y="5220"/>
                </a:lnTo>
                <a:lnTo>
                  <a:pt x="219" y="5470"/>
                </a:lnTo>
                <a:lnTo>
                  <a:pt x="407" y="5783"/>
                </a:lnTo>
                <a:lnTo>
                  <a:pt x="595" y="6096"/>
                </a:lnTo>
                <a:lnTo>
                  <a:pt x="845" y="6408"/>
                </a:lnTo>
                <a:lnTo>
                  <a:pt x="1001" y="6533"/>
                </a:lnTo>
                <a:lnTo>
                  <a:pt x="1126" y="6627"/>
                </a:lnTo>
                <a:lnTo>
                  <a:pt x="1313" y="6721"/>
                </a:lnTo>
                <a:lnTo>
                  <a:pt x="1470" y="6783"/>
                </a:lnTo>
                <a:lnTo>
                  <a:pt x="1814" y="6877"/>
                </a:lnTo>
                <a:lnTo>
                  <a:pt x="2282" y="6940"/>
                </a:lnTo>
                <a:lnTo>
                  <a:pt x="2908" y="7002"/>
                </a:lnTo>
                <a:lnTo>
                  <a:pt x="3720" y="7033"/>
                </a:lnTo>
                <a:lnTo>
                  <a:pt x="6158" y="7065"/>
                </a:lnTo>
                <a:lnTo>
                  <a:pt x="10034" y="7096"/>
                </a:lnTo>
                <a:lnTo>
                  <a:pt x="12097" y="7096"/>
                </a:lnTo>
                <a:lnTo>
                  <a:pt x="15879" y="7158"/>
                </a:lnTo>
                <a:lnTo>
                  <a:pt x="19912" y="7252"/>
                </a:lnTo>
                <a:lnTo>
                  <a:pt x="23787" y="7346"/>
                </a:lnTo>
                <a:lnTo>
                  <a:pt x="27163" y="7377"/>
                </a:lnTo>
                <a:lnTo>
                  <a:pt x="28632" y="7377"/>
                </a:lnTo>
                <a:lnTo>
                  <a:pt x="29758" y="7315"/>
                </a:lnTo>
                <a:lnTo>
                  <a:pt x="30164" y="7283"/>
                </a:lnTo>
                <a:lnTo>
                  <a:pt x="30477" y="7221"/>
                </a:lnTo>
                <a:lnTo>
                  <a:pt x="30664" y="7158"/>
                </a:lnTo>
                <a:lnTo>
                  <a:pt x="30727" y="7127"/>
                </a:lnTo>
                <a:lnTo>
                  <a:pt x="30758" y="7096"/>
                </a:lnTo>
                <a:lnTo>
                  <a:pt x="30727" y="7033"/>
                </a:lnTo>
                <a:lnTo>
                  <a:pt x="30664" y="6940"/>
                </a:lnTo>
                <a:lnTo>
                  <a:pt x="30508" y="6690"/>
                </a:lnTo>
                <a:lnTo>
                  <a:pt x="30226" y="6346"/>
                </a:lnTo>
                <a:lnTo>
                  <a:pt x="29820" y="5971"/>
                </a:lnTo>
                <a:lnTo>
                  <a:pt x="28851" y="5064"/>
                </a:lnTo>
                <a:lnTo>
                  <a:pt x="27695" y="4064"/>
                </a:lnTo>
                <a:lnTo>
                  <a:pt x="26382" y="3064"/>
                </a:lnTo>
                <a:lnTo>
                  <a:pt x="25757" y="2564"/>
                </a:lnTo>
                <a:lnTo>
                  <a:pt x="25132" y="2126"/>
                </a:lnTo>
                <a:lnTo>
                  <a:pt x="24506" y="1720"/>
                </a:lnTo>
                <a:lnTo>
                  <a:pt x="23944" y="1376"/>
                </a:lnTo>
                <a:lnTo>
                  <a:pt x="23444" y="1094"/>
                </a:lnTo>
                <a:lnTo>
                  <a:pt x="23006" y="907"/>
                </a:lnTo>
                <a:lnTo>
                  <a:pt x="22381" y="688"/>
                </a:lnTo>
                <a:lnTo>
                  <a:pt x="21693" y="501"/>
                </a:lnTo>
                <a:lnTo>
                  <a:pt x="20912" y="344"/>
                </a:lnTo>
                <a:lnTo>
                  <a:pt x="20037" y="219"/>
                </a:lnTo>
                <a:lnTo>
                  <a:pt x="19036" y="125"/>
                </a:lnTo>
                <a:lnTo>
                  <a:pt x="17942" y="63"/>
                </a:lnTo>
                <a:lnTo>
                  <a:pt x="16692" y="0"/>
                </a:lnTo>
                <a:close/>
              </a:path>
            </a:pathLst>
          </a:custGeom>
          <a:solidFill>
            <a:srgbClr val="4241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7" name="Google Shape;611;p33">
            <a:extLst>
              <a:ext uri="{FF2B5EF4-FFF2-40B4-BE49-F238E27FC236}">
                <a16:creationId xmlns:a16="http://schemas.microsoft.com/office/drawing/2014/main" id="{2089E2C1-602A-1E0F-3A16-42A81D5FAC7D}"/>
              </a:ext>
            </a:extLst>
          </p:cNvPr>
          <p:cNvSpPr/>
          <p:nvPr/>
        </p:nvSpPr>
        <p:spPr>
          <a:xfrm>
            <a:off x="1385669" y="1403879"/>
            <a:ext cx="1388157" cy="326062"/>
          </a:xfrm>
          <a:custGeom>
            <a:avLst/>
            <a:gdLst/>
            <a:ahLst/>
            <a:cxnLst/>
            <a:rect l="l" t="t" r="r" b="b"/>
            <a:pathLst>
              <a:path w="29414" h="6909" fill="none" extrusionOk="0">
                <a:moveTo>
                  <a:pt x="14785" y="0"/>
                </a:moveTo>
                <a:lnTo>
                  <a:pt x="14785" y="469"/>
                </a:lnTo>
                <a:lnTo>
                  <a:pt x="14785" y="469"/>
                </a:lnTo>
                <a:lnTo>
                  <a:pt x="16067" y="501"/>
                </a:lnTo>
                <a:lnTo>
                  <a:pt x="17254" y="532"/>
                </a:lnTo>
                <a:lnTo>
                  <a:pt x="18317" y="594"/>
                </a:lnTo>
                <a:lnTo>
                  <a:pt x="19286" y="688"/>
                </a:lnTo>
                <a:lnTo>
                  <a:pt x="20161" y="813"/>
                </a:lnTo>
                <a:lnTo>
                  <a:pt x="20943" y="969"/>
                </a:lnTo>
                <a:lnTo>
                  <a:pt x="21630" y="1126"/>
                </a:lnTo>
                <a:lnTo>
                  <a:pt x="22255" y="1344"/>
                </a:lnTo>
                <a:lnTo>
                  <a:pt x="22255" y="1344"/>
                </a:lnTo>
                <a:lnTo>
                  <a:pt x="22631" y="1501"/>
                </a:lnTo>
                <a:lnTo>
                  <a:pt x="23037" y="1720"/>
                </a:lnTo>
                <a:lnTo>
                  <a:pt x="23506" y="2001"/>
                </a:lnTo>
                <a:lnTo>
                  <a:pt x="23975" y="2313"/>
                </a:lnTo>
                <a:lnTo>
                  <a:pt x="25006" y="3032"/>
                </a:lnTo>
                <a:lnTo>
                  <a:pt x="26069" y="3845"/>
                </a:lnTo>
                <a:lnTo>
                  <a:pt x="27132" y="4689"/>
                </a:lnTo>
                <a:lnTo>
                  <a:pt x="28069" y="5502"/>
                </a:lnTo>
                <a:lnTo>
                  <a:pt x="28851" y="6221"/>
                </a:lnTo>
                <a:lnTo>
                  <a:pt x="29413" y="6815"/>
                </a:lnTo>
                <a:lnTo>
                  <a:pt x="29413" y="6815"/>
                </a:lnTo>
                <a:lnTo>
                  <a:pt x="28413" y="6877"/>
                </a:lnTo>
                <a:lnTo>
                  <a:pt x="26600" y="6908"/>
                </a:lnTo>
                <a:lnTo>
                  <a:pt x="26600" y="6908"/>
                </a:lnTo>
                <a:lnTo>
                  <a:pt x="24881" y="6877"/>
                </a:lnTo>
                <a:lnTo>
                  <a:pt x="22974" y="6846"/>
                </a:lnTo>
                <a:lnTo>
                  <a:pt x="18755" y="6752"/>
                </a:lnTo>
                <a:lnTo>
                  <a:pt x="18755" y="6752"/>
                </a:lnTo>
                <a:lnTo>
                  <a:pt x="15035" y="6658"/>
                </a:lnTo>
                <a:lnTo>
                  <a:pt x="11534" y="6596"/>
                </a:lnTo>
                <a:lnTo>
                  <a:pt x="11503" y="6596"/>
                </a:lnTo>
                <a:lnTo>
                  <a:pt x="11503" y="6596"/>
                </a:lnTo>
                <a:lnTo>
                  <a:pt x="10534" y="6596"/>
                </a:lnTo>
                <a:lnTo>
                  <a:pt x="10534" y="6596"/>
                </a:lnTo>
                <a:lnTo>
                  <a:pt x="9971" y="6596"/>
                </a:lnTo>
                <a:lnTo>
                  <a:pt x="9971" y="6596"/>
                </a:lnTo>
                <a:lnTo>
                  <a:pt x="9471" y="6596"/>
                </a:lnTo>
                <a:lnTo>
                  <a:pt x="9471" y="6596"/>
                </a:lnTo>
                <a:lnTo>
                  <a:pt x="5627" y="6596"/>
                </a:lnTo>
                <a:lnTo>
                  <a:pt x="3189" y="6564"/>
                </a:lnTo>
                <a:lnTo>
                  <a:pt x="2407" y="6533"/>
                </a:lnTo>
                <a:lnTo>
                  <a:pt x="1813" y="6471"/>
                </a:lnTo>
                <a:lnTo>
                  <a:pt x="1376" y="6408"/>
                </a:lnTo>
                <a:lnTo>
                  <a:pt x="1032" y="6346"/>
                </a:lnTo>
                <a:lnTo>
                  <a:pt x="1032" y="6346"/>
                </a:lnTo>
                <a:lnTo>
                  <a:pt x="875" y="6252"/>
                </a:lnTo>
                <a:lnTo>
                  <a:pt x="750" y="6158"/>
                </a:lnTo>
                <a:lnTo>
                  <a:pt x="594" y="6002"/>
                </a:lnTo>
                <a:lnTo>
                  <a:pt x="469" y="5846"/>
                </a:lnTo>
                <a:lnTo>
                  <a:pt x="219" y="5470"/>
                </a:lnTo>
                <a:lnTo>
                  <a:pt x="0" y="5064"/>
                </a:lnTo>
                <a:lnTo>
                  <a:pt x="0" y="5064"/>
                </a:lnTo>
                <a:lnTo>
                  <a:pt x="500" y="4533"/>
                </a:lnTo>
                <a:lnTo>
                  <a:pt x="813" y="4220"/>
                </a:lnTo>
                <a:lnTo>
                  <a:pt x="1157" y="3908"/>
                </a:lnTo>
                <a:lnTo>
                  <a:pt x="1563" y="3564"/>
                </a:lnTo>
                <a:lnTo>
                  <a:pt x="2001" y="3189"/>
                </a:lnTo>
                <a:lnTo>
                  <a:pt x="2501" y="2845"/>
                </a:lnTo>
                <a:lnTo>
                  <a:pt x="3063" y="2501"/>
                </a:lnTo>
                <a:lnTo>
                  <a:pt x="3689" y="2157"/>
                </a:lnTo>
                <a:lnTo>
                  <a:pt x="4376" y="1845"/>
                </a:lnTo>
                <a:lnTo>
                  <a:pt x="5095" y="1532"/>
                </a:lnTo>
                <a:lnTo>
                  <a:pt x="5908" y="1282"/>
                </a:lnTo>
                <a:lnTo>
                  <a:pt x="6752" y="1032"/>
                </a:lnTo>
                <a:lnTo>
                  <a:pt x="7690" y="844"/>
                </a:lnTo>
                <a:lnTo>
                  <a:pt x="8690" y="688"/>
                </a:lnTo>
                <a:lnTo>
                  <a:pt x="9753" y="626"/>
                </a:lnTo>
                <a:lnTo>
                  <a:pt x="9846" y="626"/>
                </a:lnTo>
                <a:lnTo>
                  <a:pt x="9846" y="626"/>
                </a:lnTo>
                <a:lnTo>
                  <a:pt x="9971" y="594"/>
                </a:lnTo>
                <a:lnTo>
                  <a:pt x="9971" y="594"/>
                </a:lnTo>
                <a:lnTo>
                  <a:pt x="12034" y="532"/>
                </a:lnTo>
                <a:lnTo>
                  <a:pt x="12034" y="532"/>
                </a:lnTo>
                <a:lnTo>
                  <a:pt x="13472" y="501"/>
                </a:lnTo>
                <a:lnTo>
                  <a:pt x="14785" y="469"/>
                </a:lnTo>
                <a:lnTo>
                  <a:pt x="14785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8" name="Google Shape;612;p33">
            <a:extLst>
              <a:ext uri="{FF2B5EF4-FFF2-40B4-BE49-F238E27FC236}">
                <a16:creationId xmlns:a16="http://schemas.microsoft.com/office/drawing/2014/main" id="{227A5D29-9213-6019-E62B-23E3C4B6282E}"/>
              </a:ext>
            </a:extLst>
          </p:cNvPr>
          <p:cNvSpPr/>
          <p:nvPr/>
        </p:nvSpPr>
        <p:spPr>
          <a:xfrm>
            <a:off x="1359099" y="1403879"/>
            <a:ext cx="1451585" cy="348196"/>
          </a:xfrm>
          <a:custGeom>
            <a:avLst/>
            <a:gdLst/>
            <a:ahLst/>
            <a:cxnLst/>
            <a:rect l="l" t="t" r="r" b="b"/>
            <a:pathLst>
              <a:path w="30758" h="7378" fill="none" extrusionOk="0">
                <a:moveTo>
                  <a:pt x="15348" y="0"/>
                </a:moveTo>
                <a:lnTo>
                  <a:pt x="15348" y="0"/>
                </a:lnTo>
                <a:lnTo>
                  <a:pt x="14035" y="0"/>
                </a:lnTo>
                <a:lnTo>
                  <a:pt x="12597" y="32"/>
                </a:lnTo>
                <a:lnTo>
                  <a:pt x="12597" y="32"/>
                </a:lnTo>
                <a:lnTo>
                  <a:pt x="10503" y="125"/>
                </a:lnTo>
                <a:lnTo>
                  <a:pt x="10503" y="125"/>
                </a:lnTo>
                <a:lnTo>
                  <a:pt x="10284" y="125"/>
                </a:lnTo>
                <a:lnTo>
                  <a:pt x="10284" y="125"/>
                </a:lnTo>
                <a:lnTo>
                  <a:pt x="9190" y="219"/>
                </a:lnTo>
                <a:lnTo>
                  <a:pt x="8159" y="376"/>
                </a:lnTo>
                <a:lnTo>
                  <a:pt x="7190" y="563"/>
                </a:lnTo>
                <a:lnTo>
                  <a:pt x="6315" y="813"/>
                </a:lnTo>
                <a:lnTo>
                  <a:pt x="5471" y="1063"/>
                </a:lnTo>
                <a:lnTo>
                  <a:pt x="4720" y="1376"/>
                </a:lnTo>
                <a:lnTo>
                  <a:pt x="4033" y="1720"/>
                </a:lnTo>
                <a:lnTo>
                  <a:pt x="3376" y="2095"/>
                </a:lnTo>
                <a:lnTo>
                  <a:pt x="2783" y="2470"/>
                </a:lnTo>
                <a:lnTo>
                  <a:pt x="2251" y="2845"/>
                </a:lnTo>
                <a:lnTo>
                  <a:pt x="1751" y="3220"/>
                </a:lnTo>
                <a:lnTo>
                  <a:pt x="1313" y="3595"/>
                </a:lnTo>
                <a:lnTo>
                  <a:pt x="938" y="3970"/>
                </a:lnTo>
                <a:lnTo>
                  <a:pt x="595" y="4345"/>
                </a:lnTo>
                <a:lnTo>
                  <a:pt x="1" y="4970"/>
                </a:lnTo>
                <a:lnTo>
                  <a:pt x="1" y="4970"/>
                </a:lnTo>
                <a:lnTo>
                  <a:pt x="94" y="5220"/>
                </a:lnTo>
                <a:lnTo>
                  <a:pt x="219" y="5470"/>
                </a:lnTo>
                <a:lnTo>
                  <a:pt x="407" y="5783"/>
                </a:lnTo>
                <a:lnTo>
                  <a:pt x="595" y="6096"/>
                </a:lnTo>
                <a:lnTo>
                  <a:pt x="845" y="6408"/>
                </a:lnTo>
                <a:lnTo>
                  <a:pt x="1001" y="6533"/>
                </a:lnTo>
                <a:lnTo>
                  <a:pt x="1126" y="6627"/>
                </a:lnTo>
                <a:lnTo>
                  <a:pt x="1313" y="6721"/>
                </a:lnTo>
                <a:lnTo>
                  <a:pt x="1470" y="6783"/>
                </a:lnTo>
                <a:lnTo>
                  <a:pt x="1470" y="6783"/>
                </a:lnTo>
                <a:lnTo>
                  <a:pt x="1814" y="6877"/>
                </a:lnTo>
                <a:lnTo>
                  <a:pt x="2282" y="6940"/>
                </a:lnTo>
                <a:lnTo>
                  <a:pt x="2908" y="7002"/>
                </a:lnTo>
                <a:lnTo>
                  <a:pt x="3720" y="7033"/>
                </a:lnTo>
                <a:lnTo>
                  <a:pt x="6158" y="7065"/>
                </a:lnTo>
                <a:lnTo>
                  <a:pt x="10034" y="7096"/>
                </a:lnTo>
                <a:lnTo>
                  <a:pt x="10034" y="7096"/>
                </a:lnTo>
                <a:lnTo>
                  <a:pt x="11097" y="7096"/>
                </a:lnTo>
                <a:lnTo>
                  <a:pt x="11097" y="7096"/>
                </a:lnTo>
                <a:lnTo>
                  <a:pt x="12097" y="7096"/>
                </a:lnTo>
                <a:lnTo>
                  <a:pt x="12097" y="7096"/>
                </a:lnTo>
                <a:lnTo>
                  <a:pt x="15879" y="7158"/>
                </a:lnTo>
                <a:lnTo>
                  <a:pt x="19912" y="7252"/>
                </a:lnTo>
                <a:lnTo>
                  <a:pt x="23787" y="7346"/>
                </a:lnTo>
                <a:lnTo>
                  <a:pt x="27163" y="7377"/>
                </a:lnTo>
                <a:lnTo>
                  <a:pt x="27163" y="7377"/>
                </a:lnTo>
                <a:lnTo>
                  <a:pt x="28632" y="7377"/>
                </a:lnTo>
                <a:lnTo>
                  <a:pt x="29758" y="7315"/>
                </a:lnTo>
                <a:lnTo>
                  <a:pt x="30164" y="7283"/>
                </a:lnTo>
                <a:lnTo>
                  <a:pt x="30477" y="7221"/>
                </a:lnTo>
                <a:lnTo>
                  <a:pt x="30664" y="7158"/>
                </a:lnTo>
                <a:lnTo>
                  <a:pt x="30727" y="7127"/>
                </a:lnTo>
                <a:lnTo>
                  <a:pt x="30758" y="7096"/>
                </a:lnTo>
                <a:lnTo>
                  <a:pt x="30758" y="7096"/>
                </a:lnTo>
                <a:lnTo>
                  <a:pt x="30727" y="7033"/>
                </a:lnTo>
                <a:lnTo>
                  <a:pt x="30664" y="6940"/>
                </a:lnTo>
                <a:lnTo>
                  <a:pt x="30508" y="6690"/>
                </a:lnTo>
                <a:lnTo>
                  <a:pt x="30226" y="6346"/>
                </a:lnTo>
                <a:lnTo>
                  <a:pt x="29820" y="5971"/>
                </a:lnTo>
                <a:lnTo>
                  <a:pt x="28851" y="5064"/>
                </a:lnTo>
                <a:lnTo>
                  <a:pt x="27695" y="4064"/>
                </a:lnTo>
                <a:lnTo>
                  <a:pt x="26382" y="3064"/>
                </a:lnTo>
                <a:lnTo>
                  <a:pt x="25757" y="2564"/>
                </a:lnTo>
                <a:lnTo>
                  <a:pt x="25132" y="2126"/>
                </a:lnTo>
                <a:lnTo>
                  <a:pt x="24506" y="1720"/>
                </a:lnTo>
                <a:lnTo>
                  <a:pt x="23944" y="1376"/>
                </a:lnTo>
                <a:lnTo>
                  <a:pt x="23444" y="1094"/>
                </a:lnTo>
                <a:lnTo>
                  <a:pt x="23006" y="907"/>
                </a:lnTo>
                <a:lnTo>
                  <a:pt x="23006" y="907"/>
                </a:lnTo>
                <a:lnTo>
                  <a:pt x="22381" y="688"/>
                </a:lnTo>
                <a:lnTo>
                  <a:pt x="21693" y="501"/>
                </a:lnTo>
                <a:lnTo>
                  <a:pt x="20912" y="344"/>
                </a:lnTo>
                <a:lnTo>
                  <a:pt x="20037" y="219"/>
                </a:lnTo>
                <a:lnTo>
                  <a:pt x="19036" y="125"/>
                </a:lnTo>
                <a:lnTo>
                  <a:pt x="17942" y="63"/>
                </a:lnTo>
                <a:lnTo>
                  <a:pt x="16692" y="0"/>
                </a:lnTo>
                <a:lnTo>
                  <a:pt x="15348" y="0"/>
                </a:lnTo>
                <a:lnTo>
                  <a:pt x="15348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39" name="Google Shape;613;p33">
            <a:extLst>
              <a:ext uri="{FF2B5EF4-FFF2-40B4-BE49-F238E27FC236}">
                <a16:creationId xmlns:a16="http://schemas.microsoft.com/office/drawing/2014/main" id="{B4A266D4-5497-E2AE-F931-D634E04B4A3B}"/>
              </a:ext>
            </a:extLst>
          </p:cNvPr>
          <p:cNvSpPr/>
          <p:nvPr/>
        </p:nvSpPr>
        <p:spPr>
          <a:xfrm>
            <a:off x="949034" y="1887700"/>
            <a:ext cx="2686268" cy="418986"/>
          </a:xfrm>
          <a:custGeom>
            <a:avLst/>
            <a:gdLst/>
            <a:ahLst/>
            <a:cxnLst/>
            <a:rect l="l" t="t" r="r" b="b"/>
            <a:pathLst>
              <a:path w="56920" h="8878" extrusionOk="0">
                <a:moveTo>
                  <a:pt x="47949" y="1"/>
                </a:moveTo>
                <a:lnTo>
                  <a:pt x="47292" y="63"/>
                </a:lnTo>
                <a:lnTo>
                  <a:pt x="46667" y="188"/>
                </a:lnTo>
                <a:lnTo>
                  <a:pt x="46042" y="407"/>
                </a:lnTo>
                <a:lnTo>
                  <a:pt x="45448" y="657"/>
                </a:lnTo>
                <a:lnTo>
                  <a:pt x="44886" y="939"/>
                </a:lnTo>
                <a:lnTo>
                  <a:pt x="44354" y="1314"/>
                </a:lnTo>
                <a:lnTo>
                  <a:pt x="43854" y="1720"/>
                </a:lnTo>
                <a:lnTo>
                  <a:pt x="43385" y="2158"/>
                </a:lnTo>
                <a:lnTo>
                  <a:pt x="42979" y="2658"/>
                </a:lnTo>
                <a:lnTo>
                  <a:pt x="42635" y="3189"/>
                </a:lnTo>
                <a:lnTo>
                  <a:pt x="42323" y="3752"/>
                </a:lnTo>
                <a:lnTo>
                  <a:pt x="42072" y="4346"/>
                </a:lnTo>
                <a:lnTo>
                  <a:pt x="41885" y="4971"/>
                </a:lnTo>
                <a:lnTo>
                  <a:pt x="41729" y="5627"/>
                </a:lnTo>
                <a:lnTo>
                  <a:pt x="41666" y="6315"/>
                </a:lnTo>
                <a:lnTo>
                  <a:pt x="41666" y="6721"/>
                </a:lnTo>
                <a:lnTo>
                  <a:pt x="41697" y="7159"/>
                </a:lnTo>
                <a:lnTo>
                  <a:pt x="41729" y="7565"/>
                </a:lnTo>
                <a:lnTo>
                  <a:pt x="41791" y="7972"/>
                </a:lnTo>
                <a:lnTo>
                  <a:pt x="14347" y="7972"/>
                </a:lnTo>
                <a:lnTo>
                  <a:pt x="14378" y="7440"/>
                </a:lnTo>
                <a:lnTo>
                  <a:pt x="14378" y="7065"/>
                </a:lnTo>
                <a:lnTo>
                  <a:pt x="14378" y="6690"/>
                </a:lnTo>
                <a:lnTo>
                  <a:pt x="14347" y="6315"/>
                </a:lnTo>
                <a:lnTo>
                  <a:pt x="14285" y="5971"/>
                </a:lnTo>
                <a:lnTo>
                  <a:pt x="14222" y="5627"/>
                </a:lnTo>
                <a:lnTo>
                  <a:pt x="14128" y="5283"/>
                </a:lnTo>
                <a:lnTo>
                  <a:pt x="14035" y="4940"/>
                </a:lnTo>
                <a:lnTo>
                  <a:pt x="13910" y="4627"/>
                </a:lnTo>
                <a:lnTo>
                  <a:pt x="13910" y="4596"/>
                </a:lnTo>
                <a:lnTo>
                  <a:pt x="13753" y="4221"/>
                </a:lnTo>
                <a:lnTo>
                  <a:pt x="13535" y="3846"/>
                </a:lnTo>
                <a:lnTo>
                  <a:pt x="13316" y="3470"/>
                </a:lnTo>
                <a:lnTo>
                  <a:pt x="13066" y="3095"/>
                </a:lnTo>
                <a:lnTo>
                  <a:pt x="12784" y="2752"/>
                </a:lnTo>
                <a:lnTo>
                  <a:pt x="12472" y="2439"/>
                </a:lnTo>
                <a:lnTo>
                  <a:pt x="12159" y="2126"/>
                </a:lnTo>
                <a:lnTo>
                  <a:pt x="11815" y="1845"/>
                </a:lnTo>
                <a:lnTo>
                  <a:pt x="11472" y="1595"/>
                </a:lnTo>
                <a:lnTo>
                  <a:pt x="11096" y="1345"/>
                </a:lnTo>
                <a:lnTo>
                  <a:pt x="10721" y="1157"/>
                </a:lnTo>
                <a:lnTo>
                  <a:pt x="10315" y="970"/>
                </a:lnTo>
                <a:lnTo>
                  <a:pt x="9877" y="814"/>
                </a:lnTo>
                <a:lnTo>
                  <a:pt x="9440" y="657"/>
                </a:lnTo>
                <a:lnTo>
                  <a:pt x="9002" y="564"/>
                </a:lnTo>
                <a:lnTo>
                  <a:pt x="8533" y="501"/>
                </a:lnTo>
                <a:lnTo>
                  <a:pt x="8064" y="470"/>
                </a:lnTo>
                <a:lnTo>
                  <a:pt x="7408" y="470"/>
                </a:lnTo>
                <a:lnTo>
                  <a:pt x="6720" y="532"/>
                </a:lnTo>
                <a:lnTo>
                  <a:pt x="6095" y="657"/>
                </a:lnTo>
                <a:lnTo>
                  <a:pt x="5470" y="845"/>
                </a:lnTo>
                <a:lnTo>
                  <a:pt x="4876" y="1095"/>
                </a:lnTo>
                <a:lnTo>
                  <a:pt x="4314" y="1407"/>
                </a:lnTo>
                <a:lnTo>
                  <a:pt x="3782" y="1751"/>
                </a:lnTo>
                <a:lnTo>
                  <a:pt x="3282" y="2158"/>
                </a:lnTo>
                <a:lnTo>
                  <a:pt x="2844" y="2626"/>
                </a:lnTo>
                <a:lnTo>
                  <a:pt x="2438" y="3127"/>
                </a:lnTo>
                <a:lnTo>
                  <a:pt x="2063" y="3658"/>
                </a:lnTo>
                <a:lnTo>
                  <a:pt x="1750" y="4221"/>
                </a:lnTo>
                <a:lnTo>
                  <a:pt x="1500" y="4815"/>
                </a:lnTo>
                <a:lnTo>
                  <a:pt x="1313" y="5440"/>
                </a:lnTo>
                <a:lnTo>
                  <a:pt x="1188" y="6096"/>
                </a:lnTo>
                <a:lnTo>
                  <a:pt x="1094" y="6784"/>
                </a:lnTo>
                <a:lnTo>
                  <a:pt x="1094" y="7378"/>
                </a:lnTo>
                <a:lnTo>
                  <a:pt x="1157" y="7972"/>
                </a:lnTo>
                <a:lnTo>
                  <a:pt x="0" y="7972"/>
                </a:lnTo>
                <a:lnTo>
                  <a:pt x="281" y="8597"/>
                </a:lnTo>
                <a:lnTo>
                  <a:pt x="344" y="8722"/>
                </a:lnTo>
                <a:lnTo>
                  <a:pt x="438" y="8784"/>
                </a:lnTo>
                <a:lnTo>
                  <a:pt x="563" y="8847"/>
                </a:lnTo>
                <a:lnTo>
                  <a:pt x="688" y="8878"/>
                </a:lnTo>
                <a:lnTo>
                  <a:pt x="2251" y="8878"/>
                </a:lnTo>
                <a:lnTo>
                  <a:pt x="2126" y="8409"/>
                </a:lnTo>
                <a:lnTo>
                  <a:pt x="2032" y="7940"/>
                </a:lnTo>
                <a:lnTo>
                  <a:pt x="1969" y="7471"/>
                </a:lnTo>
                <a:lnTo>
                  <a:pt x="1938" y="6971"/>
                </a:lnTo>
                <a:lnTo>
                  <a:pt x="1969" y="6377"/>
                </a:lnTo>
                <a:lnTo>
                  <a:pt x="2063" y="5815"/>
                </a:lnTo>
                <a:lnTo>
                  <a:pt x="2188" y="5283"/>
                </a:lnTo>
                <a:lnTo>
                  <a:pt x="2407" y="4752"/>
                </a:lnTo>
                <a:lnTo>
                  <a:pt x="2626" y="4252"/>
                </a:lnTo>
                <a:lnTo>
                  <a:pt x="2938" y="3752"/>
                </a:lnTo>
                <a:lnTo>
                  <a:pt x="3251" y="3314"/>
                </a:lnTo>
                <a:lnTo>
                  <a:pt x="3626" y="2908"/>
                </a:lnTo>
                <a:lnTo>
                  <a:pt x="4032" y="2533"/>
                </a:lnTo>
                <a:lnTo>
                  <a:pt x="4470" y="2220"/>
                </a:lnTo>
                <a:lnTo>
                  <a:pt x="4970" y="1908"/>
                </a:lnTo>
                <a:lnTo>
                  <a:pt x="5470" y="1689"/>
                </a:lnTo>
                <a:lnTo>
                  <a:pt x="6001" y="1470"/>
                </a:lnTo>
                <a:lnTo>
                  <a:pt x="6533" y="1345"/>
                </a:lnTo>
                <a:lnTo>
                  <a:pt x="7095" y="1251"/>
                </a:lnTo>
                <a:lnTo>
                  <a:pt x="7689" y="1220"/>
                </a:lnTo>
                <a:lnTo>
                  <a:pt x="8283" y="1251"/>
                </a:lnTo>
                <a:lnTo>
                  <a:pt x="8846" y="1345"/>
                </a:lnTo>
                <a:lnTo>
                  <a:pt x="9409" y="1470"/>
                </a:lnTo>
                <a:lnTo>
                  <a:pt x="9940" y="1689"/>
                </a:lnTo>
                <a:lnTo>
                  <a:pt x="10440" y="1908"/>
                </a:lnTo>
                <a:lnTo>
                  <a:pt x="10909" y="2220"/>
                </a:lnTo>
                <a:lnTo>
                  <a:pt x="11346" y="2533"/>
                </a:lnTo>
                <a:lnTo>
                  <a:pt x="11753" y="2908"/>
                </a:lnTo>
                <a:lnTo>
                  <a:pt x="12128" y="3314"/>
                </a:lnTo>
                <a:lnTo>
                  <a:pt x="12472" y="3752"/>
                </a:lnTo>
                <a:lnTo>
                  <a:pt x="12753" y="4252"/>
                </a:lnTo>
                <a:lnTo>
                  <a:pt x="13003" y="4752"/>
                </a:lnTo>
                <a:lnTo>
                  <a:pt x="13191" y="5283"/>
                </a:lnTo>
                <a:lnTo>
                  <a:pt x="13347" y="5815"/>
                </a:lnTo>
                <a:lnTo>
                  <a:pt x="13409" y="6377"/>
                </a:lnTo>
                <a:lnTo>
                  <a:pt x="13441" y="6971"/>
                </a:lnTo>
                <a:lnTo>
                  <a:pt x="13441" y="7471"/>
                </a:lnTo>
                <a:lnTo>
                  <a:pt x="13378" y="7940"/>
                </a:lnTo>
                <a:lnTo>
                  <a:pt x="13284" y="8409"/>
                </a:lnTo>
                <a:lnTo>
                  <a:pt x="13128" y="8878"/>
                </a:lnTo>
                <a:lnTo>
                  <a:pt x="43010" y="8878"/>
                </a:lnTo>
                <a:lnTo>
                  <a:pt x="42885" y="8409"/>
                </a:lnTo>
                <a:lnTo>
                  <a:pt x="42791" y="7940"/>
                </a:lnTo>
                <a:lnTo>
                  <a:pt x="42729" y="7471"/>
                </a:lnTo>
                <a:lnTo>
                  <a:pt x="42698" y="6971"/>
                </a:lnTo>
                <a:lnTo>
                  <a:pt x="42729" y="6377"/>
                </a:lnTo>
                <a:lnTo>
                  <a:pt x="42823" y="5815"/>
                </a:lnTo>
                <a:lnTo>
                  <a:pt x="42948" y="5283"/>
                </a:lnTo>
                <a:lnTo>
                  <a:pt x="43166" y="4752"/>
                </a:lnTo>
                <a:lnTo>
                  <a:pt x="43385" y="4252"/>
                </a:lnTo>
                <a:lnTo>
                  <a:pt x="43698" y="3752"/>
                </a:lnTo>
                <a:lnTo>
                  <a:pt x="44010" y="3314"/>
                </a:lnTo>
                <a:lnTo>
                  <a:pt x="44386" y="2908"/>
                </a:lnTo>
                <a:lnTo>
                  <a:pt x="44792" y="2533"/>
                </a:lnTo>
                <a:lnTo>
                  <a:pt x="45229" y="2220"/>
                </a:lnTo>
                <a:lnTo>
                  <a:pt x="45730" y="1908"/>
                </a:lnTo>
                <a:lnTo>
                  <a:pt x="46230" y="1689"/>
                </a:lnTo>
                <a:lnTo>
                  <a:pt x="46761" y="1470"/>
                </a:lnTo>
                <a:lnTo>
                  <a:pt x="47292" y="1345"/>
                </a:lnTo>
                <a:lnTo>
                  <a:pt x="47886" y="1251"/>
                </a:lnTo>
                <a:lnTo>
                  <a:pt x="48449" y="1220"/>
                </a:lnTo>
                <a:lnTo>
                  <a:pt x="49043" y="1251"/>
                </a:lnTo>
                <a:lnTo>
                  <a:pt x="49606" y="1345"/>
                </a:lnTo>
                <a:lnTo>
                  <a:pt x="50168" y="1470"/>
                </a:lnTo>
                <a:lnTo>
                  <a:pt x="50700" y="1689"/>
                </a:lnTo>
                <a:lnTo>
                  <a:pt x="51200" y="1908"/>
                </a:lnTo>
                <a:lnTo>
                  <a:pt x="51669" y="2220"/>
                </a:lnTo>
                <a:lnTo>
                  <a:pt x="52106" y="2533"/>
                </a:lnTo>
                <a:lnTo>
                  <a:pt x="52544" y="2908"/>
                </a:lnTo>
                <a:lnTo>
                  <a:pt x="52888" y="3314"/>
                </a:lnTo>
                <a:lnTo>
                  <a:pt x="53231" y="3752"/>
                </a:lnTo>
                <a:lnTo>
                  <a:pt x="53513" y="4252"/>
                </a:lnTo>
                <a:lnTo>
                  <a:pt x="53763" y="4752"/>
                </a:lnTo>
                <a:lnTo>
                  <a:pt x="53950" y="5283"/>
                </a:lnTo>
                <a:lnTo>
                  <a:pt x="54107" y="5815"/>
                </a:lnTo>
                <a:lnTo>
                  <a:pt x="54200" y="6377"/>
                </a:lnTo>
                <a:lnTo>
                  <a:pt x="54200" y="6971"/>
                </a:lnTo>
                <a:lnTo>
                  <a:pt x="54200" y="7471"/>
                </a:lnTo>
                <a:lnTo>
                  <a:pt x="54138" y="7940"/>
                </a:lnTo>
                <a:lnTo>
                  <a:pt x="54044" y="8409"/>
                </a:lnTo>
                <a:lnTo>
                  <a:pt x="53888" y="8878"/>
                </a:lnTo>
                <a:lnTo>
                  <a:pt x="56607" y="8878"/>
                </a:lnTo>
                <a:lnTo>
                  <a:pt x="56732" y="8597"/>
                </a:lnTo>
                <a:lnTo>
                  <a:pt x="56826" y="8284"/>
                </a:lnTo>
                <a:lnTo>
                  <a:pt x="56920" y="7972"/>
                </a:lnTo>
                <a:lnTo>
                  <a:pt x="54825" y="7972"/>
                </a:lnTo>
                <a:lnTo>
                  <a:pt x="54919" y="7471"/>
                </a:lnTo>
                <a:lnTo>
                  <a:pt x="54951" y="6971"/>
                </a:lnTo>
                <a:lnTo>
                  <a:pt x="54951" y="6284"/>
                </a:lnTo>
                <a:lnTo>
                  <a:pt x="54888" y="5627"/>
                </a:lnTo>
                <a:lnTo>
                  <a:pt x="54763" y="4971"/>
                </a:lnTo>
                <a:lnTo>
                  <a:pt x="54544" y="4346"/>
                </a:lnTo>
                <a:lnTo>
                  <a:pt x="54294" y="3752"/>
                </a:lnTo>
                <a:lnTo>
                  <a:pt x="54013" y="3189"/>
                </a:lnTo>
                <a:lnTo>
                  <a:pt x="53638" y="2658"/>
                </a:lnTo>
                <a:lnTo>
                  <a:pt x="53231" y="2189"/>
                </a:lnTo>
                <a:lnTo>
                  <a:pt x="52794" y="1720"/>
                </a:lnTo>
                <a:lnTo>
                  <a:pt x="52294" y="1314"/>
                </a:lnTo>
                <a:lnTo>
                  <a:pt x="51762" y="970"/>
                </a:lnTo>
                <a:lnTo>
                  <a:pt x="51200" y="657"/>
                </a:lnTo>
                <a:lnTo>
                  <a:pt x="50606" y="407"/>
                </a:lnTo>
                <a:lnTo>
                  <a:pt x="49981" y="188"/>
                </a:lnTo>
                <a:lnTo>
                  <a:pt x="49324" y="63"/>
                </a:lnTo>
                <a:lnTo>
                  <a:pt x="48637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40" name="Google Shape;614;p33">
            <a:extLst>
              <a:ext uri="{FF2B5EF4-FFF2-40B4-BE49-F238E27FC236}">
                <a16:creationId xmlns:a16="http://schemas.microsoft.com/office/drawing/2014/main" id="{B34782D8-8620-9CE3-1E72-9524A115ADF1}"/>
              </a:ext>
            </a:extLst>
          </p:cNvPr>
          <p:cNvSpPr/>
          <p:nvPr/>
        </p:nvSpPr>
        <p:spPr>
          <a:xfrm>
            <a:off x="3468557" y="1874440"/>
            <a:ext cx="166736" cy="177071"/>
          </a:xfrm>
          <a:custGeom>
            <a:avLst/>
            <a:gdLst/>
            <a:ahLst/>
            <a:cxnLst/>
            <a:rect l="l" t="t" r="r" b="b"/>
            <a:pathLst>
              <a:path w="3533" h="3752" extrusionOk="0">
                <a:moveTo>
                  <a:pt x="1" y="1"/>
                </a:moveTo>
                <a:lnTo>
                  <a:pt x="32" y="126"/>
                </a:lnTo>
                <a:lnTo>
                  <a:pt x="94" y="407"/>
                </a:lnTo>
                <a:lnTo>
                  <a:pt x="251" y="845"/>
                </a:lnTo>
                <a:lnTo>
                  <a:pt x="344" y="1095"/>
                </a:lnTo>
                <a:lnTo>
                  <a:pt x="501" y="1376"/>
                </a:lnTo>
                <a:lnTo>
                  <a:pt x="688" y="1657"/>
                </a:lnTo>
                <a:lnTo>
                  <a:pt x="907" y="1939"/>
                </a:lnTo>
                <a:lnTo>
                  <a:pt x="1188" y="2251"/>
                </a:lnTo>
                <a:lnTo>
                  <a:pt x="1532" y="2564"/>
                </a:lnTo>
                <a:lnTo>
                  <a:pt x="1939" y="2876"/>
                </a:lnTo>
                <a:lnTo>
                  <a:pt x="2376" y="3189"/>
                </a:lnTo>
                <a:lnTo>
                  <a:pt x="2908" y="3470"/>
                </a:lnTo>
                <a:lnTo>
                  <a:pt x="3501" y="3751"/>
                </a:lnTo>
                <a:lnTo>
                  <a:pt x="3533" y="3564"/>
                </a:lnTo>
                <a:lnTo>
                  <a:pt x="3501" y="3376"/>
                </a:lnTo>
                <a:lnTo>
                  <a:pt x="3439" y="3095"/>
                </a:lnTo>
                <a:lnTo>
                  <a:pt x="3345" y="2845"/>
                </a:lnTo>
                <a:lnTo>
                  <a:pt x="3220" y="2626"/>
                </a:lnTo>
                <a:lnTo>
                  <a:pt x="3064" y="2376"/>
                </a:lnTo>
                <a:lnTo>
                  <a:pt x="2814" y="2064"/>
                </a:lnTo>
                <a:lnTo>
                  <a:pt x="2501" y="1720"/>
                </a:lnTo>
                <a:lnTo>
                  <a:pt x="2126" y="1345"/>
                </a:lnTo>
                <a:lnTo>
                  <a:pt x="1689" y="970"/>
                </a:lnTo>
                <a:lnTo>
                  <a:pt x="1157" y="594"/>
                </a:lnTo>
                <a:lnTo>
                  <a:pt x="595" y="251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41" name="Google Shape;615;p33">
            <a:extLst>
              <a:ext uri="{FF2B5EF4-FFF2-40B4-BE49-F238E27FC236}">
                <a16:creationId xmlns:a16="http://schemas.microsoft.com/office/drawing/2014/main" id="{5214B8A0-46F6-E0B7-F060-F57022FCF45D}"/>
              </a:ext>
            </a:extLst>
          </p:cNvPr>
          <p:cNvSpPr/>
          <p:nvPr/>
        </p:nvSpPr>
        <p:spPr>
          <a:xfrm>
            <a:off x="1966858" y="1788878"/>
            <a:ext cx="150501" cy="41342"/>
          </a:xfrm>
          <a:custGeom>
            <a:avLst/>
            <a:gdLst/>
            <a:ahLst/>
            <a:cxnLst/>
            <a:rect l="l" t="t" r="r" b="b"/>
            <a:pathLst>
              <a:path w="3189" h="876" extrusionOk="0">
                <a:moveTo>
                  <a:pt x="1595" y="1"/>
                </a:moveTo>
                <a:lnTo>
                  <a:pt x="970" y="32"/>
                </a:lnTo>
                <a:lnTo>
                  <a:pt x="720" y="94"/>
                </a:lnTo>
                <a:lnTo>
                  <a:pt x="470" y="126"/>
                </a:lnTo>
                <a:lnTo>
                  <a:pt x="282" y="219"/>
                </a:lnTo>
                <a:lnTo>
                  <a:pt x="126" y="282"/>
                </a:lnTo>
                <a:lnTo>
                  <a:pt x="32" y="376"/>
                </a:lnTo>
                <a:lnTo>
                  <a:pt x="1" y="438"/>
                </a:lnTo>
                <a:lnTo>
                  <a:pt x="32" y="532"/>
                </a:lnTo>
                <a:lnTo>
                  <a:pt x="126" y="626"/>
                </a:lnTo>
                <a:lnTo>
                  <a:pt x="282" y="688"/>
                </a:lnTo>
                <a:lnTo>
                  <a:pt x="470" y="751"/>
                </a:lnTo>
                <a:lnTo>
                  <a:pt x="720" y="813"/>
                </a:lnTo>
                <a:lnTo>
                  <a:pt x="970" y="845"/>
                </a:lnTo>
                <a:lnTo>
                  <a:pt x="1595" y="876"/>
                </a:lnTo>
                <a:lnTo>
                  <a:pt x="2220" y="845"/>
                </a:lnTo>
                <a:lnTo>
                  <a:pt x="2501" y="813"/>
                </a:lnTo>
                <a:lnTo>
                  <a:pt x="2720" y="751"/>
                </a:lnTo>
                <a:lnTo>
                  <a:pt x="2939" y="688"/>
                </a:lnTo>
                <a:lnTo>
                  <a:pt x="3064" y="626"/>
                </a:lnTo>
                <a:lnTo>
                  <a:pt x="3158" y="532"/>
                </a:lnTo>
                <a:lnTo>
                  <a:pt x="3189" y="438"/>
                </a:lnTo>
                <a:lnTo>
                  <a:pt x="3158" y="376"/>
                </a:lnTo>
                <a:lnTo>
                  <a:pt x="3064" y="282"/>
                </a:lnTo>
                <a:lnTo>
                  <a:pt x="2939" y="219"/>
                </a:lnTo>
                <a:lnTo>
                  <a:pt x="2720" y="126"/>
                </a:lnTo>
                <a:lnTo>
                  <a:pt x="2501" y="94"/>
                </a:lnTo>
                <a:lnTo>
                  <a:pt x="2220" y="32"/>
                </a:lnTo>
                <a:lnTo>
                  <a:pt x="1595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42" name="Google Shape;616;p33">
            <a:extLst>
              <a:ext uri="{FF2B5EF4-FFF2-40B4-BE49-F238E27FC236}">
                <a16:creationId xmlns:a16="http://schemas.microsoft.com/office/drawing/2014/main" id="{724D9F46-3081-13BA-576D-D5D8AB1ADBDD}"/>
              </a:ext>
            </a:extLst>
          </p:cNvPr>
          <p:cNvSpPr/>
          <p:nvPr/>
        </p:nvSpPr>
        <p:spPr>
          <a:xfrm>
            <a:off x="2574617" y="1641354"/>
            <a:ext cx="178534" cy="103307"/>
          </a:xfrm>
          <a:custGeom>
            <a:avLst/>
            <a:gdLst/>
            <a:ahLst/>
            <a:cxnLst/>
            <a:rect l="l" t="t" r="r" b="b"/>
            <a:pathLst>
              <a:path w="3783" h="2189" extrusionOk="0">
                <a:moveTo>
                  <a:pt x="782" y="1"/>
                </a:moveTo>
                <a:lnTo>
                  <a:pt x="595" y="32"/>
                </a:lnTo>
                <a:lnTo>
                  <a:pt x="407" y="126"/>
                </a:lnTo>
                <a:lnTo>
                  <a:pt x="251" y="251"/>
                </a:lnTo>
                <a:lnTo>
                  <a:pt x="126" y="438"/>
                </a:lnTo>
                <a:lnTo>
                  <a:pt x="32" y="689"/>
                </a:lnTo>
                <a:lnTo>
                  <a:pt x="1" y="907"/>
                </a:lnTo>
                <a:lnTo>
                  <a:pt x="1" y="1126"/>
                </a:lnTo>
                <a:lnTo>
                  <a:pt x="63" y="1345"/>
                </a:lnTo>
                <a:lnTo>
                  <a:pt x="157" y="1532"/>
                </a:lnTo>
                <a:lnTo>
                  <a:pt x="313" y="1720"/>
                </a:lnTo>
                <a:lnTo>
                  <a:pt x="501" y="1876"/>
                </a:lnTo>
                <a:lnTo>
                  <a:pt x="751" y="2001"/>
                </a:lnTo>
                <a:lnTo>
                  <a:pt x="1001" y="2095"/>
                </a:lnTo>
                <a:lnTo>
                  <a:pt x="1314" y="2158"/>
                </a:lnTo>
                <a:lnTo>
                  <a:pt x="1626" y="2189"/>
                </a:lnTo>
                <a:lnTo>
                  <a:pt x="2001" y="2189"/>
                </a:lnTo>
                <a:lnTo>
                  <a:pt x="2376" y="2158"/>
                </a:lnTo>
                <a:lnTo>
                  <a:pt x="2751" y="2064"/>
                </a:lnTo>
                <a:lnTo>
                  <a:pt x="3158" y="1939"/>
                </a:lnTo>
                <a:lnTo>
                  <a:pt x="3595" y="1751"/>
                </a:lnTo>
                <a:lnTo>
                  <a:pt x="3658" y="1689"/>
                </a:lnTo>
                <a:lnTo>
                  <a:pt x="3720" y="1626"/>
                </a:lnTo>
                <a:lnTo>
                  <a:pt x="3783" y="1564"/>
                </a:lnTo>
                <a:lnTo>
                  <a:pt x="3783" y="1470"/>
                </a:lnTo>
                <a:lnTo>
                  <a:pt x="3783" y="1376"/>
                </a:lnTo>
                <a:lnTo>
                  <a:pt x="3752" y="1282"/>
                </a:lnTo>
                <a:lnTo>
                  <a:pt x="3689" y="1220"/>
                </a:lnTo>
                <a:lnTo>
                  <a:pt x="3627" y="1157"/>
                </a:lnTo>
                <a:lnTo>
                  <a:pt x="3251" y="876"/>
                </a:lnTo>
                <a:lnTo>
                  <a:pt x="2783" y="626"/>
                </a:lnTo>
                <a:lnTo>
                  <a:pt x="2282" y="376"/>
                </a:lnTo>
                <a:lnTo>
                  <a:pt x="1751" y="157"/>
                </a:lnTo>
                <a:lnTo>
                  <a:pt x="1501" y="63"/>
                </a:lnTo>
                <a:lnTo>
                  <a:pt x="1251" y="32"/>
                </a:lnTo>
                <a:lnTo>
                  <a:pt x="1001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43" name="Google Shape;617;p33">
            <a:extLst>
              <a:ext uri="{FF2B5EF4-FFF2-40B4-BE49-F238E27FC236}">
                <a16:creationId xmlns:a16="http://schemas.microsoft.com/office/drawing/2014/main" id="{D85B91B7-21F5-9E95-2E53-D202EA930811}"/>
              </a:ext>
            </a:extLst>
          </p:cNvPr>
          <p:cNvSpPr/>
          <p:nvPr/>
        </p:nvSpPr>
        <p:spPr>
          <a:xfrm>
            <a:off x="1832639" y="1405342"/>
            <a:ext cx="121005" cy="333424"/>
          </a:xfrm>
          <a:custGeom>
            <a:avLst/>
            <a:gdLst/>
            <a:ahLst/>
            <a:cxnLst/>
            <a:rect l="l" t="t" r="r" b="b"/>
            <a:pathLst>
              <a:path w="2564" h="7065" extrusionOk="0">
                <a:moveTo>
                  <a:pt x="2563" y="1"/>
                </a:moveTo>
                <a:lnTo>
                  <a:pt x="469" y="94"/>
                </a:lnTo>
                <a:lnTo>
                  <a:pt x="0" y="7065"/>
                </a:lnTo>
                <a:lnTo>
                  <a:pt x="2063" y="7065"/>
                </a:lnTo>
                <a:lnTo>
                  <a:pt x="2563" y="1"/>
                </a:lnTo>
                <a:close/>
              </a:path>
            </a:pathLst>
          </a:custGeom>
          <a:solidFill>
            <a:srgbClr val="32333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44" name="Google Shape;618;p33">
            <a:extLst>
              <a:ext uri="{FF2B5EF4-FFF2-40B4-BE49-F238E27FC236}">
                <a16:creationId xmlns:a16="http://schemas.microsoft.com/office/drawing/2014/main" id="{AAB7DAFF-4D37-1BD7-6473-058C7268E32E}"/>
              </a:ext>
            </a:extLst>
          </p:cNvPr>
          <p:cNvSpPr/>
          <p:nvPr/>
        </p:nvSpPr>
        <p:spPr>
          <a:xfrm>
            <a:off x="940161" y="1679721"/>
            <a:ext cx="330498" cy="174098"/>
          </a:xfrm>
          <a:custGeom>
            <a:avLst/>
            <a:gdLst/>
            <a:ahLst/>
            <a:cxnLst/>
            <a:rect l="l" t="t" r="r" b="b"/>
            <a:pathLst>
              <a:path w="7003" h="3689" extrusionOk="0">
                <a:moveTo>
                  <a:pt x="4689" y="1"/>
                </a:moveTo>
                <a:lnTo>
                  <a:pt x="4126" y="63"/>
                </a:lnTo>
                <a:lnTo>
                  <a:pt x="3251" y="157"/>
                </a:lnTo>
                <a:lnTo>
                  <a:pt x="2720" y="219"/>
                </a:lnTo>
                <a:lnTo>
                  <a:pt x="2157" y="313"/>
                </a:lnTo>
                <a:lnTo>
                  <a:pt x="1595" y="438"/>
                </a:lnTo>
                <a:lnTo>
                  <a:pt x="1095" y="594"/>
                </a:lnTo>
                <a:lnTo>
                  <a:pt x="876" y="688"/>
                </a:lnTo>
                <a:lnTo>
                  <a:pt x="657" y="813"/>
                </a:lnTo>
                <a:lnTo>
                  <a:pt x="501" y="938"/>
                </a:lnTo>
                <a:lnTo>
                  <a:pt x="344" y="1063"/>
                </a:lnTo>
                <a:lnTo>
                  <a:pt x="251" y="1220"/>
                </a:lnTo>
                <a:lnTo>
                  <a:pt x="157" y="1376"/>
                </a:lnTo>
                <a:lnTo>
                  <a:pt x="94" y="1532"/>
                </a:lnTo>
                <a:lnTo>
                  <a:pt x="63" y="1688"/>
                </a:lnTo>
                <a:lnTo>
                  <a:pt x="1" y="2032"/>
                </a:lnTo>
                <a:lnTo>
                  <a:pt x="32" y="2376"/>
                </a:lnTo>
                <a:lnTo>
                  <a:pt x="126" y="2657"/>
                </a:lnTo>
                <a:lnTo>
                  <a:pt x="344" y="3126"/>
                </a:lnTo>
                <a:lnTo>
                  <a:pt x="563" y="3533"/>
                </a:lnTo>
                <a:lnTo>
                  <a:pt x="626" y="3658"/>
                </a:lnTo>
                <a:lnTo>
                  <a:pt x="657" y="3689"/>
                </a:lnTo>
                <a:lnTo>
                  <a:pt x="688" y="3689"/>
                </a:lnTo>
                <a:lnTo>
                  <a:pt x="782" y="3564"/>
                </a:lnTo>
                <a:lnTo>
                  <a:pt x="1063" y="3314"/>
                </a:lnTo>
                <a:lnTo>
                  <a:pt x="1501" y="2908"/>
                </a:lnTo>
                <a:lnTo>
                  <a:pt x="1782" y="2689"/>
                </a:lnTo>
                <a:lnTo>
                  <a:pt x="2126" y="2470"/>
                </a:lnTo>
                <a:lnTo>
                  <a:pt x="2501" y="2251"/>
                </a:lnTo>
                <a:lnTo>
                  <a:pt x="2907" y="2032"/>
                </a:lnTo>
                <a:lnTo>
                  <a:pt x="3345" y="1845"/>
                </a:lnTo>
                <a:lnTo>
                  <a:pt x="3845" y="1657"/>
                </a:lnTo>
                <a:lnTo>
                  <a:pt x="4377" y="1501"/>
                </a:lnTo>
                <a:lnTo>
                  <a:pt x="4939" y="1376"/>
                </a:lnTo>
                <a:lnTo>
                  <a:pt x="5533" y="1313"/>
                </a:lnTo>
                <a:lnTo>
                  <a:pt x="6158" y="1282"/>
                </a:lnTo>
                <a:lnTo>
                  <a:pt x="6440" y="1126"/>
                </a:lnTo>
                <a:lnTo>
                  <a:pt x="6658" y="970"/>
                </a:lnTo>
                <a:lnTo>
                  <a:pt x="6877" y="782"/>
                </a:lnTo>
                <a:lnTo>
                  <a:pt x="6940" y="657"/>
                </a:lnTo>
                <a:lnTo>
                  <a:pt x="7002" y="563"/>
                </a:lnTo>
                <a:lnTo>
                  <a:pt x="7002" y="469"/>
                </a:lnTo>
                <a:lnTo>
                  <a:pt x="6971" y="376"/>
                </a:lnTo>
                <a:lnTo>
                  <a:pt x="6846" y="282"/>
                </a:lnTo>
                <a:lnTo>
                  <a:pt x="6690" y="188"/>
                </a:lnTo>
                <a:lnTo>
                  <a:pt x="6471" y="126"/>
                </a:lnTo>
                <a:lnTo>
                  <a:pt x="6158" y="94"/>
                </a:lnTo>
                <a:lnTo>
                  <a:pt x="5533" y="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45" name="Google Shape;619;p33">
            <a:extLst>
              <a:ext uri="{FF2B5EF4-FFF2-40B4-BE49-F238E27FC236}">
                <a16:creationId xmlns:a16="http://schemas.microsoft.com/office/drawing/2014/main" id="{3DE5DA1A-EB3F-DAD5-E2EA-14D059F38A8B}"/>
              </a:ext>
            </a:extLst>
          </p:cNvPr>
          <p:cNvSpPr/>
          <p:nvPr/>
        </p:nvSpPr>
        <p:spPr>
          <a:xfrm>
            <a:off x="940161" y="1788879"/>
            <a:ext cx="199205" cy="132803"/>
          </a:xfrm>
          <a:custGeom>
            <a:avLst/>
            <a:gdLst/>
            <a:ahLst/>
            <a:cxnLst/>
            <a:rect l="l" t="t" r="r" b="b"/>
            <a:pathLst>
              <a:path w="4221" h="2814" extrusionOk="0">
                <a:moveTo>
                  <a:pt x="4220" y="1"/>
                </a:moveTo>
                <a:lnTo>
                  <a:pt x="3689" y="32"/>
                </a:lnTo>
                <a:lnTo>
                  <a:pt x="3220" y="94"/>
                </a:lnTo>
                <a:lnTo>
                  <a:pt x="2782" y="157"/>
                </a:lnTo>
                <a:lnTo>
                  <a:pt x="2407" y="251"/>
                </a:lnTo>
                <a:lnTo>
                  <a:pt x="2095" y="344"/>
                </a:lnTo>
                <a:lnTo>
                  <a:pt x="1813" y="469"/>
                </a:lnTo>
                <a:lnTo>
                  <a:pt x="1563" y="595"/>
                </a:lnTo>
                <a:lnTo>
                  <a:pt x="1345" y="720"/>
                </a:lnTo>
                <a:lnTo>
                  <a:pt x="1032" y="970"/>
                </a:lnTo>
                <a:lnTo>
                  <a:pt x="813" y="1157"/>
                </a:lnTo>
                <a:lnTo>
                  <a:pt x="719" y="1313"/>
                </a:lnTo>
                <a:lnTo>
                  <a:pt x="688" y="1376"/>
                </a:lnTo>
                <a:lnTo>
                  <a:pt x="1" y="2814"/>
                </a:lnTo>
                <a:lnTo>
                  <a:pt x="344" y="2720"/>
                </a:lnTo>
                <a:lnTo>
                  <a:pt x="688" y="2595"/>
                </a:lnTo>
                <a:lnTo>
                  <a:pt x="1032" y="2407"/>
                </a:lnTo>
                <a:lnTo>
                  <a:pt x="1376" y="2220"/>
                </a:lnTo>
                <a:lnTo>
                  <a:pt x="2095" y="1751"/>
                </a:lnTo>
                <a:lnTo>
                  <a:pt x="2751" y="1282"/>
                </a:lnTo>
                <a:lnTo>
                  <a:pt x="3345" y="813"/>
                </a:lnTo>
                <a:lnTo>
                  <a:pt x="3814" y="407"/>
                </a:lnTo>
                <a:lnTo>
                  <a:pt x="4220" y="1"/>
                </a:lnTo>
                <a:close/>
              </a:path>
            </a:pathLst>
          </a:custGeom>
          <a:solidFill>
            <a:srgbClr val="FD8C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grpSp>
        <p:nvGrpSpPr>
          <p:cNvPr id="346" name="Google Shape;620;p33">
            <a:extLst>
              <a:ext uri="{FF2B5EF4-FFF2-40B4-BE49-F238E27FC236}">
                <a16:creationId xmlns:a16="http://schemas.microsoft.com/office/drawing/2014/main" id="{13A7AB70-94D7-F33B-8C8F-B1505670B5C6}"/>
              </a:ext>
            </a:extLst>
          </p:cNvPr>
          <p:cNvGrpSpPr/>
          <p:nvPr/>
        </p:nvGrpSpPr>
        <p:grpSpPr>
          <a:xfrm>
            <a:off x="1103923" y="2637181"/>
            <a:ext cx="2311590" cy="672688"/>
            <a:chOff x="720783" y="2730720"/>
            <a:chExt cx="3082120" cy="896917"/>
          </a:xfrm>
        </p:grpSpPr>
        <p:sp>
          <p:nvSpPr>
            <p:cNvPr id="347" name="Google Shape;621;p33">
              <a:extLst>
                <a:ext uri="{FF2B5EF4-FFF2-40B4-BE49-F238E27FC236}">
                  <a16:creationId xmlns:a16="http://schemas.microsoft.com/office/drawing/2014/main" id="{9B7ACD93-D292-99BC-6F39-7F6875514A24}"/>
                </a:ext>
              </a:extLst>
            </p:cNvPr>
            <p:cNvSpPr/>
            <p:nvPr/>
          </p:nvSpPr>
          <p:spPr>
            <a:xfrm>
              <a:off x="905656" y="3458434"/>
              <a:ext cx="2769392" cy="65002"/>
            </a:xfrm>
            <a:custGeom>
              <a:avLst/>
              <a:gdLst/>
              <a:ahLst/>
              <a:cxnLst/>
              <a:rect l="l" t="t" r="r" b="b"/>
              <a:pathLst>
                <a:path w="44011" h="1033" extrusionOk="0">
                  <a:moveTo>
                    <a:pt x="438" y="1"/>
                  </a:moveTo>
                  <a:lnTo>
                    <a:pt x="313" y="32"/>
                  </a:lnTo>
                  <a:lnTo>
                    <a:pt x="250" y="63"/>
                  </a:lnTo>
                  <a:lnTo>
                    <a:pt x="157" y="126"/>
                  </a:lnTo>
                  <a:lnTo>
                    <a:pt x="94" y="220"/>
                  </a:lnTo>
                  <a:lnTo>
                    <a:pt x="63" y="313"/>
                  </a:lnTo>
                  <a:lnTo>
                    <a:pt x="32" y="407"/>
                  </a:lnTo>
                  <a:lnTo>
                    <a:pt x="0" y="501"/>
                  </a:lnTo>
                  <a:lnTo>
                    <a:pt x="32" y="626"/>
                  </a:lnTo>
                  <a:lnTo>
                    <a:pt x="63" y="720"/>
                  </a:lnTo>
                  <a:lnTo>
                    <a:pt x="94" y="814"/>
                  </a:lnTo>
                  <a:lnTo>
                    <a:pt x="157" y="876"/>
                  </a:lnTo>
                  <a:lnTo>
                    <a:pt x="250" y="939"/>
                  </a:lnTo>
                  <a:lnTo>
                    <a:pt x="313" y="1001"/>
                  </a:lnTo>
                  <a:lnTo>
                    <a:pt x="438" y="1032"/>
                  </a:lnTo>
                  <a:lnTo>
                    <a:pt x="43573" y="1032"/>
                  </a:lnTo>
                  <a:lnTo>
                    <a:pt x="43698" y="1001"/>
                  </a:lnTo>
                  <a:lnTo>
                    <a:pt x="43761" y="939"/>
                  </a:lnTo>
                  <a:lnTo>
                    <a:pt x="43854" y="876"/>
                  </a:lnTo>
                  <a:lnTo>
                    <a:pt x="43917" y="814"/>
                  </a:lnTo>
                  <a:lnTo>
                    <a:pt x="43948" y="720"/>
                  </a:lnTo>
                  <a:lnTo>
                    <a:pt x="43979" y="626"/>
                  </a:lnTo>
                  <a:lnTo>
                    <a:pt x="44011" y="501"/>
                  </a:lnTo>
                  <a:lnTo>
                    <a:pt x="43979" y="407"/>
                  </a:lnTo>
                  <a:lnTo>
                    <a:pt x="43948" y="313"/>
                  </a:lnTo>
                  <a:lnTo>
                    <a:pt x="43917" y="220"/>
                  </a:lnTo>
                  <a:lnTo>
                    <a:pt x="43854" y="126"/>
                  </a:lnTo>
                  <a:lnTo>
                    <a:pt x="43761" y="63"/>
                  </a:lnTo>
                  <a:lnTo>
                    <a:pt x="43698" y="32"/>
                  </a:lnTo>
                  <a:lnTo>
                    <a:pt x="43573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48" name="Google Shape;622;p33">
              <a:extLst>
                <a:ext uri="{FF2B5EF4-FFF2-40B4-BE49-F238E27FC236}">
                  <a16:creationId xmlns:a16="http://schemas.microsoft.com/office/drawing/2014/main" id="{13FF97D0-E98D-CC0A-ECEB-E78656D66A19}"/>
                </a:ext>
              </a:extLst>
            </p:cNvPr>
            <p:cNvSpPr/>
            <p:nvPr/>
          </p:nvSpPr>
          <p:spPr>
            <a:xfrm>
              <a:off x="1818254" y="2966747"/>
              <a:ext cx="879251" cy="446516"/>
            </a:xfrm>
            <a:custGeom>
              <a:avLst/>
              <a:gdLst/>
              <a:ahLst/>
              <a:cxnLst/>
              <a:rect l="l" t="t" r="r" b="b"/>
              <a:pathLst>
                <a:path w="13973" h="7096" extrusionOk="0">
                  <a:moveTo>
                    <a:pt x="12566" y="657"/>
                  </a:moveTo>
                  <a:lnTo>
                    <a:pt x="12754" y="719"/>
                  </a:lnTo>
                  <a:lnTo>
                    <a:pt x="12910" y="813"/>
                  </a:lnTo>
                  <a:lnTo>
                    <a:pt x="13066" y="938"/>
                  </a:lnTo>
                  <a:lnTo>
                    <a:pt x="13160" y="1063"/>
                  </a:lnTo>
                  <a:lnTo>
                    <a:pt x="13254" y="1219"/>
                  </a:lnTo>
                  <a:lnTo>
                    <a:pt x="13316" y="1407"/>
                  </a:lnTo>
                  <a:lnTo>
                    <a:pt x="13316" y="1595"/>
                  </a:lnTo>
                  <a:lnTo>
                    <a:pt x="13316" y="5502"/>
                  </a:lnTo>
                  <a:lnTo>
                    <a:pt x="13316" y="5689"/>
                  </a:lnTo>
                  <a:lnTo>
                    <a:pt x="13254" y="5846"/>
                  </a:lnTo>
                  <a:lnTo>
                    <a:pt x="13160" y="6033"/>
                  </a:lnTo>
                  <a:lnTo>
                    <a:pt x="13066" y="6158"/>
                  </a:lnTo>
                  <a:lnTo>
                    <a:pt x="12910" y="6283"/>
                  </a:lnTo>
                  <a:lnTo>
                    <a:pt x="12754" y="6377"/>
                  </a:lnTo>
                  <a:lnTo>
                    <a:pt x="12566" y="6408"/>
                  </a:lnTo>
                  <a:lnTo>
                    <a:pt x="12379" y="6439"/>
                  </a:lnTo>
                  <a:lnTo>
                    <a:pt x="1595" y="6439"/>
                  </a:lnTo>
                  <a:lnTo>
                    <a:pt x="1407" y="6408"/>
                  </a:lnTo>
                  <a:lnTo>
                    <a:pt x="1251" y="6377"/>
                  </a:lnTo>
                  <a:lnTo>
                    <a:pt x="1095" y="6283"/>
                  </a:lnTo>
                  <a:lnTo>
                    <a:pt x="938" y="6158"/>
                  </a:lnTo>
                  <a:lnTo>
                    <a:pt x="813" y="6033"/>
                  </a:lnTo>
                  <a:lnTo>
                    <a:pt x="751" y="5846"/>
                  </a:lnTo>
                  <a:lnTo>
                    <a:pt x="688" y="5689"/>
                  </a:lnTo>
                  <a:lnTo>
                    <a:pt x="657" y="5502"/>
                  </a:lnTo>
                  <a:lnTo>
                    <a:pt x="657" y="1595"/>
                  </a:lnTo>
                  <a:lnTo>
                    <a:pt x="688" y="1407"/>
                  </a:lnTo>
                  <a:lnTo>
                    <a:pt x="751" y="1219"/>
                  </a:lnTo>
                  <a:lnTo>
                    <a:pt x="813" y="1063"/>
                  </a:lnTo>
                  <a:lnTo>
                    <a:pt x="938" y="938"/>
                  </a:lnTo>
                  <a:lnTo>
                    <a:pt x="1095" y="813"/>
                  </a:lnTo>
                  <a:lnTo>
                    <a:pt x="1251" y="719"/>
                  </a:lnTo>
                  <a:lnTo>
                    <a:pt x="1407" y="657"/>
                  </a:lnTo>
                  <a:close/>
                  <a:moveTo>
                    <a:pt x="1595" y="0"/>
                  </a:moveTo>
                  <a:lnTo>
                    <a:pt x="1282" y="32"/>
                  </a:lnTo>
                  <a:lnTo>
                    <a:pt x="1001" y="125"/>
                  </a:lnTo>
                  <a:lnTo>
                    <a:pt x="720" y="282"/>
                  </a:lnTo>
                  <a:lnTo>
                    <a:pt x="470" y="469"/>
                  </a:lnTo>
                  <a:lnTo>
                    <a:pt x="282" y="688"/>
                  </a:lnTo>
                  <a:lnTo>
                    <a:pt x="126" y="969"/>
                  </a:lnTo>
                  <a:lnTo>
                    <a:pt x="32" y="1282"/>
                  </a:lnTo>
                  <a:lnTo>
                    <a:pt x="1" y="1595"/>
                  </a:lnTo>
                  <a:lnTo>
                    <a:pt x="1" y="5502"/>
                  </a:lnTo>
                  <a:lnTo>
                    <a:pt x="32" y="5814"/>
                  </a:lnTo>
                  <a:lnTo>
                    <a:pt x="126" y="6127"/>
                  </a:lnTo>
                  <a:lnTo>
                    <a:pt x="282" y="6377"/>
                  </a:lnTo>
                  <a:lnTo>
                    <a:pt x="470" y="6627"/>
                  </a:lnTo>
                  <a:lnTo>
                    <a:pt x="720" y="6815"/>
                  </a:lnTo>
                  <a:lnTo>
                    <a:pt x="1001" y="6971"/>
                  </a:lnTo>
                  <a:lnTo>
                    <a:pt x="1282" y="7065"/>
                  </a:lnTo>
                  <a:lnTo>
                    <a:pt x="1595" y="7096"/>
                  </a:lnTo>
                  <a:lnTo>
                    <a:pt x="12379" y="7096"/>
                  </a:lnTo>
                  <a:lnTo>
                    <a:pt x="12691" y="7065"/>
                  </a:lnTo>
                  <a:lnTo>
                    <a:pt x="13004" y="6971"/>
                  </a:lnTo>
                  <a:lnTo>
                    <a:pt x="13285" y="6815"/>
                  </a:lnTo>
                  <a:lnTo>
                    <a:pt x="13504" y="6627"/>
                  </a:lnTo>
                  <a:lnTo>
                    <a:pt x="13723" y="6377"/>
                  </a:lnTo>
                  <a:lnTo>
                    <a:pt x="13848" y="6127"/>
                  </a:lnTo>
                  <a:lnTo>
                    <a:pt x="13941" y="5814"/>
                  </a:lnTo>
                  <a:lnTo>
                    <a:pt x="13973" y="5502"/>
                  </a:lnTo>
                  <a:lnTo>
                    <a:pt x="13973" y="1595"/>
                  </a:lnTo>
                  <a:lnTo>
                    <a:pt x="13941" y="1282"/>
                  </a:lnTo>
                  <a:lnTo>
                    <a:pt x="13848" y="969"/>
                  </a:lnTo>
                  <a:lnTo>
                    <a:pt x="13723" y="688"/>
                  </a:lnTo>
                  <a:lnTo>
                    <a:pt x="13504" y="469"/>
                  </a:lnTo>
                  <a:lnTo>
                    <a:pt x="13285" y="282"/>
                  </a:lnTo>
                  <a:lnTo>
                    <a:pt x="13004" y="125"/>
                  </a:lnTo>
                  <a:lnTo>
                    <a:pt x="12691" y="32"/>
                  </a:lnTo>
                  <a:lnTo>
                    <a:pt x="12379" y="0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49" name="Google Shape;623;p33">
              <a:extLst>
                <a:ext uri="{FF2B5EF4-FFF2-40B4-BE49-F238E27FC236}">
                  <a16:creationId xmlns:a16="http://schemas.microsoft.com/office/drawing/2014/main" id="{58337DEA-9AF2-A78A-D162-2DD332E69EC3}"/>
                </a:ext>
              </a:extLst>
            </p:cNvPr>
            <p:cNvSpPr/>
            <p:nvPr/>
          </p:nvSpPr>
          <p:spPr>
            <a:xfrm>
              <a:off x="1952032" y="3051317"/>
              <a:ext cx="88535" cy="275423"/>
            </a:xfrm>
            <a:custGeom>
              <a:avLst/>
              <a:gdLst/>
              <a:ahLst/>
              <a:cxnLst/>
              <a:rect l="l" t="t" r="r" b="b"/>
              <a:pathLst>
                <a:path w="1407" h="4377" extrusionOk="0">
                  <a:moveTo>
                    <a:pt x="688" y="1"/>
                  </a:moveTo>
                  <a:lnTo>
                    <a:pt x="563" y="32"/>
                  </a:lnTo>
                  <a:lnTo>
                    <a:pt x="438" y="63"/>
                  </a:lnTo>
                  <a:lnTo>
                    <a:pt x="313" y="126"/>
                  </a:lnTo>
                  <a:lnTo>
                    <a:pt x="188" y="219"/>
                  </a:lnTo>
                  <a:lnTo>
                    <a:pt x="125" y="313"/>
                  </a:lnTo>
                  <a:lnTo>
                    <a:pt x="63" y="438"/>
                  </a:lnTo>
                  <a:lnTo>
                    <a:pt x="0" y="563"/>
                  </a:lnTo>
                  <a:lnTo>
                    <a:pt x="0" y="719"/>
                  </a:lnTo>
                  <a:lnTo>
                    <a:pt x="0" y="3658"/>
                  </a:lnTo>
                  <a:lnTo>
                    <a:pt x="0" y="3814"/>
                  </a:lnTo>
                  <a:lnTo>
                    <a:pt x="63" y="3939"/>
                  </a:lnTo>
                  <a:lnTo>
                    <a:pt x="125" y="4064"/>
                  </a:lnTo>
                  <a:lnTo>
                    <a:pt x="188" y="4158"/>
                  </a:lnTo>
                  <a:lnTo>
                    <a:pt x="313" y="4252"/>
                  </a:lnTo>
                  <a:lnTo>
                    <a:pt x="438" y="4314"/>
                  </a:lnTo>
                  <a:lnTo>
                    <a:pt x="563" y="4345"/>
                  </a:lnTo>
                  <a:lnTo>
                    <a:pt x="688" y="4377"/>
                  </a:lnTo>
                  <a:lnTo>
                    <a:pt x="844" y="4345"/>
                  </a:lnTo>
                  <a:lnTo>
                    <a:pt x="969" y="4314"/>
                  </a:lnTo>
                  <a:lnTo>
                    <a:pt x="1094" y="4252"/>
                  </a:lnTo>
                  <a:lnTo>
                    <a:pt x="1188" y="4158"/>
                  </a:lnTo>
                  <a:lnTo>
                    <a:pt x="1282" y="4064"/>
                  </a:lnTo>
                  <a:lnTo>
                    <a:pt x="1344" y="3939"/>
                  </a:lnTo>
                  <a:lnTo>
                    <a:pt x="1376" y="3814"/>
                  </a:lnTo>
                  <a:lnTo>
                    <a:pt x="1407" y="3658"/>
                  </a:lnTo>
                  <a:lnTo>
                    <a:pt x="1407" y="719"/>
                  </a:lnTo>
                  <a:lnTo>
                    <a:pt x="1376" y="563"/>
                  </a:lnTo>
                  <a:lnTo>
                    <a:pt x="1344" y="438"/>
                  </a:lnTo>
                  <a:lnTo>
                    <a:pt x="1282" y="313"/>
                  </a:lnTo>
                  <a:lnTo>
                    <a:pt x="1188" y="219"/>
                  </a:lnTo>
                  <a:lnTo>
                    <a:pt x="1094" y="126"/>
                  </a:lnTo>
                  <a:lnTo>
                    <a:pt x="969" y="63"/>
                  </a:lnTo>
                  <a:lnTo>
                    <a:pt x="844" y="32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0" name="Google Shape;624;p33">
              <a:extLst>
                <a:ext uri="{FF2B5EF4-FFF2-40B4-BE49-F238E27FC236}">
                  <a16:creationId xmlns:a16="http://schemas.microsoft.com/office/drawing/2014/main" id="{877D3864-3D1C-C0E2-7AD4-2D43C2E096EE}"/>
                </a:ext>
              </a:extLst>
            </p:cNvPr>
            <p:cNvSpPr/>
            <p:nvPr/>
          </p:nvSpPr>
          <p:spPr>
            <a:xfrm>
              <a:off x="2087698" y="3051317"/>
              <a:ext cx="88598" cy="275423"/>
            </a:xfrm>
            <a:custGeom>
              <a:avLst/>
              <a:gdLst/>
              <a:ahLst/>
              <a:cxnLst/>
              <a:rect l="l" t="t" r="r" b="b"/>
              <a:pathLst>
                <a:path w="1408" h="4377" extrusionOk="0">
                  <a:moveTo>
                    <a:pt x="689" y="1"/>
                  </a:moveTo>
                  <a:lnTo>
                    <a:pt x="564" y="32"/>
                  </a:lnTo>
                  <a:lnTo>
                    <a:pt x="407" y="63"/>
                  </a:lnTo>
                  <a:lnTo>
                    <a:pt x="314" y="126"/>
                  </a:lnTo>
                  <a:lnTo>
                    <a:pt x="189" y="219"/>
                  </a:lnTo>
                  <a:lnTo>
                    <a:pt x="95" y="313"/>
                  </a:lnTo>
                  <a:lnTo>
                    <a:pt x="32" y="438"/>
                  </a:lnTo>
                  <a:lnTo>
                    <a:pt x="1" y="563"/>
                  </a:lnTo>
                  <a:lnTo>
                    <a:pt x="1" y="719"/>
                  </a:lnTo>
                  <a:lnTo>
                    <a:pt x="1" y="3658"/>
                  </a:lnTo>
                  <a:lnTo>
                    <a:pt x="1" y="3814"/>
                  </a:lnTo>
                  <a:lnTo>
                    <a:pt x="32" y="3939"/>
                  </a:lnTo>
                  <a:lnTo>
                    <a:pt x="95" y="4064"/>
                  </a:lnTo>
                  <a:lnTo>
                    <a:pt x="189" y="4158"/>
                  </a:lnTo>
                  <a:lnTo>
                    <a:pt x="314" y="4252"/>
                  </a:lnTo>
                  <a:lnTo>
                    <a:pt x="407" y="4314"/>
                  </a:lnTo>
                  <a:lnTo>
                    <a:pt x="564" y="4345"/>
                  </a:lnTo>
                  <a:lnTo>
                    <a:pt x="689" y="4377"/>
                  </a:lnTo>
                  <a:lnTo>
                    <a:pt x="845" y="4345"/>
                  </a:lnTo>
                  <a:lnTo>
                    <a:pt x="970" y="4314"/>
                  </a:lnTo>
                  <a:lnTo>
                    <a:pt x="1095" y="4252"/>
                  </a:lnTo>
                  <a:lnTo>
                    <a:pt x="1189" y="4158"/>
                  </a:lnTo>
                  <a:lnTo>
                    <a:pt x="1283" y="4064"/>
                  </a:lnTo>
                  <a:lnTo>
                    <a:pt x="1345" y="3939"/>
                  </a:lnTo>
                  <a:lnTo>
                    <a:pt x="1376" y="3814"/>
                  </a:lnTo>
                  <a:lnTo>
                    <a:pt x="1408" y="3658"/>
                  </a:lnTo>
                  <a:lnTo>
                    <a:pt x="1408" y="719"/>
                  </a:lnTo>
                  <a:lnTo>
                    <a:pt x="1376" y="563"/>
                  </a:lnTo>
                  <a:lnTo>
                    <a:pt x="1345" y="438"/>
                  </a:lnTo>
                  <a:lnTo>
                    <a:pt x="1283" y="313"/>
                  </a:lnTo>
                  <a:lnTo>
                    <a:pt x="1189" y="219"/>
                  </a:lnTo>
                  <a:lnTo>
                    <a:pt x="1095" y="126"/>
                  </a:lnTo>
                  <a:lnTo>
                    <a:pt x="970" y="63"/>
                  </a:lnTo>
                  <a:lnTo>
                    <a:pt x="845" y="32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1" name="Google Shape;625;p33">
              <a:extLst>
                <a:ext uri="{FF2B5EF4-FFF2-40B4-BE49-F238E27FC236}">
                  <a16:creationId xmlns:a16="http://schemas.microsoft.com/office/drawing/2014/main" id="{6652D7A9-1EAD-9033-96DC-EAC9DEB0E60A}"/>
                </a:ext>
              </a:extLst>
            </p:cNvPr>
            <p:cNvSpPr/>
            <p:nvPr/>
          </p:nvSpPr>
          <p:spPr>
            <a:xfrm>
              <a:off x="2217512" y="3051317"/>
              <a:ext cx="88598" cy="275423"/>
            </a:xfrm>
            <a:custGeom>
              <a:avLst/>
              <a:gdLst/>
              <a:ahLst/>
              <a:cxnLst/>
              <a:rect l="l" t="t" r="r" b="b"/>
              <a:pathLst>
                <a:path w="1408" h="4377" extrusionOk="0">
                  <a:moveTo>
                    <a:pt x="689" y="1"/>
                  </a:moveTo>
                  <a:lnTo>
                    <a:pt x="564" y="32"/>
                  </a:lnTo>
                  <a:lnTo>
                    <a:pt x="407" y="63"/>
                  </a:lnTo>
                  <a:lnTo>
                    <a:pt x="314" y="126"/>
                  </a:lnTo>
                  <a:lnTo>
                    <a:pt x="188" y="219"/>
                  </a:lnTo>
                  <a:lnTo>
                    <a:pt x="95" y="313"/>
                  </a:lnTo>
                  <a:lnTo>
                    <a:pt x="32" y="438"/>
                  </a:lnTo>
                  <a:lnTo>
                    <a:pt x="1" y="563"/>
                  </a:lnTo>
                  <a:lnTo>
                    <a:pt x="1" y="719"/>
                  </a:lnTo>
                  <a:lnTo>
                    <a:pt x="1" y="3658"/>
                  </a:lnTo>
                  <a:lnTo>
                    <a:pt x="1" y="3814"/>
                  </a:lnTo>
                  <a:lnTo>
                    <a:pt x="32" y="3939"/>
                  </a:lnTo>
                  <a:lnTo>
                    <a:pt x="95" y="4064"/>
                  </a:lnTo>
                  <a:lnTo>
                    <a:pt x="188" y="4158"/>
                  </a:lnTo>
                  <a:lnTo>
                    <a:pt x="314" y="4252"/>
                  </a:lnTo>
                  <a:lnTo>
                    <a:pt x="407" y="4314"/>
                  </a:lnTo>
                  <a:lnTo>
                    <a:pt x="564" y="4345"/>
                  </a:lnTo>
                  <a:lnTo>
                    <a:pt x="689" y="4377"/>
                  </a:lnTo>
                  <a:lnTo>
                    <a:pt x="845" y="4345"/>
                  </a:lnTo>
                  <a:lnTo>
                    <a:pt x="970" y="4314"/>
                  </a:lnTo>
                  <a:lnTo>
                    <a:pt x="1095" y="4252"/>
                  </a:lnTo>
                  <a:lnTo>
                    <a:pt x="1189" y="4158"/>
                  </a:lnTo>
                  <a:lnTo>
                    <a:pt x="1283" y="4064"/>
                  </a:lnTo>
                  <a:lnTo>
                    <a:pt x="1345" y="3939"/>
                  </a:lnTo>
                  <a:lnTo>
                    <a:pt x="1376" y="3814"/>
                  </a:lnTo>
                  <a:lnTo>
                    <a:pt x="1408" y="3658"/>
                  </a:lnTo>
                  <a:lnTo>
                    <a:pt x="1408" y="719"/>
                  </a:lnTo>
                  <a:lnTo>
                    <a:pt x="1376" y="563"/>
                  </a:lnTo>
                  <a:lnTo>
                    <a:pt x="1345" y="438"/>
                  </a:lnTo>
                  <a:lnTo>
                    <a:pt x="1283" y="313"/>
                  </a:lnTo>
                  <a:lnTo>
                    <a:pt x="1189" y="219"/>
                  </a:lnTo>
                  <a:lnTo>
                    <a:pt x="1095" y="126"/>
                  </a:lnTo>
                  <a:lnTo>
                    <a:pt x="970" y="63"/>
                  </a:lnTo>
                  <a:lnTo>
                    <a:pt x="845" y="32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2" name="Google Shape;626;p33">
              <a:extLst>
                <a:ext uri="{FF2B5EF4-FFF2-40B4-BE49-F238E27FC236}">
                  <a16:creationId xmlns:a16="http://schemas.microsoft.com/office/drawing/2014/main" id="{4282A49A-F22F-2D69-AAB0-178DE2C06ECB}"/>
                </a:ext>
              </a:extLst>
            </p:cNvPr>
            <p:cNvSpPr/>
            <p:nvPr/>
          </p:nvSpPr>
          <p:spPr>
            <a:xfrm>
              <a:off x="2353241" y="3051317"/>
              <a:ext cx="88598" cy="275423"/>
            </a:xfrm>
            <a:custGeom>
              <a:avLst/>
              <a:gdLst/>
              <a:ahLst/>
              <a:cxnLst/>
              <a:rect l="l" t="t" r="r" b="b"/>
              <a:pathLst>
                <a:path w="1408" h="4377" extrusionOk="0">
                  <a:moveTo>
                    <a:pt x="720" y="1"/>
                  </a:moveTo>
                  <a:lnTo>
                    <a:pt x="563" y="32"/>
                  </a:lnTo>
                  <a:lnTo>
                    <a:pt x="438" y="63"/>
                  </a:lnTo>
                  <a:lnTo>
                    <a:pt x="313" y="126"/>
                  </a:lnTo>
                  <a:lnTo>
                    <a:pt x="220" y="219"/>
                  </a:lnTo>
                  <a:lnTo>
                    <a:pt x="126" y="313"/>
                  </a:lnTo>
                  <a:lnTo>
                    <a:pt x="63" y="438"/>
                  </a:lnTo>
                  <a:lnTo>
                    <a:pt x="1" y="563"/>
                  </a:lnTo>
                  <a:lnTo>
                    <a:pt x="1" y="719"/>
                  </a:lnTo>
                  <a:lnTo>
                    <a:pt x="1" y="3658"/>
                  </a:lnTo>
                  <a:lnTo>
                    <a:pt x="1" y="3814"/>
                  </a:lnTo>
                  <a:lnTo>
                    <a:pt x="63" y="3939"/>
                  </a:lnTo>
                  <a:lnTo>
                    <a:pt x="126" y="4064"/>
                  </a:lnTo>
                  <a:lnTo>
                    <a:pt x="220" y="4158"/>
                  </a:lnTo>
                  <a:lnTo>
                    <a:pt x="313" y="4252"/>
                  </a:lnTo>
                  <a:lnTo>
                    <a:pt x="438" y="4314"/>
                  </a:lnTo>
                  <a:lnTo>
                    <a:pt x="563" y="4345"/>
                  </a:lnTo>
                  <a:lnTo>
                    <a:pt x="720" y="4377"/>
                  </a:lnTo>
                  <a:lnTo>
                    <a:pt x="845" y="4345"/>
                  </a:lnTo>
                  <a:lnTo>
                    <a:pt x="970" y="4314"/>
                  </a:lnTo>
                  <a:lnTo>
                    <a:pt x="1095" y="4252"/>
                  </a:lnTo>
                  <a:lnTo>
                    <a:pt x="1188" y="4158"/>
                  </a:lnTo>
                  <a:lnTo>
                    <a:pt x="1282" y="4064"/>
                  </a:lnTo>
                  <a:lnTo>
                    <a:pt x="1345" y="3939"/>
                  </a:lnTo>
                  <a:lnTo>
                    <a:pt x="1407" y="3814"/>
                  </a:lnTo>
                  <a:lnTo>
                    <a:pt x="1407" y="3658"/>
                  </a:lnTo>
                  <a:lnTo>
                    <a:pt x="1407" y="719"/>
                  </a:lnTo>
                  <a:lnTo>
                    <a:pt x="1407" y="563"/>
                  </a:lnTo>
                  <a:lnTo>
                    <a:pt x="1345" y="438"/>
                  </a:lnTo>
                  <a:lnTo>
                    <a:pt x="1282" y="313"/>
                  </a:lnTo>
                  <a:lnTo>
                    <a:pt x="1188" y="219"/>
                  </a:lnTo>
                  <a:lnTo>
                    <a:pt x="1095" y="126"/>
                  </a:lnTo>
                  <a:lnTo>
                    <a:pt x="970" y="63"/>
                  </a:lnTo>
                  <a:lnTo>
                    <a:pt x="845" y="32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3" name="Google Shape;627;p33">
              <a:extLst>
                <a:ext uri="{FF2B5EF4-FFF2-40B4-BE49-F238E27FC236}">
                  <a16:creationId xmlns:a16="http://schemas.microsoft.com/office/drawing/2014/main" id="{0F5310CE-3E9C-61C5-021C-7192E57589DE}"/>
                </a:ext>
              </a:extLst>
            </p:cNvPr>
            <p:cNvSpPr/>
            <p:nvPr/>
          </p:nvSpPr>
          <p:spPr>
            <a:xfrm>
              <a:off x="2481104" y="3051317"/>
              <a:ext cx="88598" cy="275423"/>
            </a:xfrm>
            <a:custGeom>
              <a:avLst/>
              <a:gdLst/>
              <a:ahLst/>
              <a:cxnLst/>
              <a:rect l="l" t="t" r="r" b="b"/>
              <a:pathLst>
                <a:path w="1408" h="4377" extrusionOk="0">
                  <a:moveTo>
                    <a:pt x="688" y="1"/>
                  </a:moveTo>
                  <a:lnTo>
                    <a:pt x="563" y="32"/>
                  </a:lnTo>
                  <a:lnTo>
                    <a:pt x="438" y="63"/>
                  </a:lnTo>
                  <a:lnTo>
                    <a:pt x="313" y="126"/>
                  </a:lnTo>
                  <a:lnTo>
                    <a:pt x="219" y="219"/>
                  </a:lnTo>
                  <a:lnTo>
                    <a:pt x="125" y="313"/>
                  </a:lnTo>
                  <a:lnTo>
                    <a:pt x="63" y="438"/>
                  </a:lnTo>
                  <a:lnTo>
                    <a:pt x="0" y="563"/>
                  </a:lnTo>
                  <a:lnTo>
                    <a:pt x="0" y="719"/>
                  </a:lnTo>
                  <a:lnTo>
                    <a:pt x="0" y="3658"/>
                  </a:lnTo>
                  <a:lnTo>
                    <a:pt x="0" y="3814"/>
                  </a:lnTo>
                  <a:lnTo>
                    <a:pt x="63" y="3939"/>
                  </a:lnTo>
                  <a:lnTo>
                    <a:pt x="125" y="4064"/>
                  </a:lnTo>
                  <a:lnTo>
                    <a:pt x="219" y="4158"/>
                  </a:lnTo>
                  <a:lnTo>
                    <a:pt x="313" y="4252"/>
                  </a:lnTo>
                  <a:lnTo>
                    <a:pt x="438" y="4314"/>
                  </a:lnTo>
                  <a:lnTo>
                    <a:pt x="563" y="4345"/>
                  </a:lnTo>
                  <a:lnTo>
                    <a:pt x="688" y="4377"/>
                  </a:lnTo>
                  <a:lnTo>
                    <a:pt x="844" y="4345"/>
                  </a:lnTo>
                  <a:lnTo>
                    <a:pt x="969" y="4314"/>
                  </a:lnTo>
                  <a:lnTo>
                    <a:pt x="1094" y="4252"/>
                  </a:lnTo>
                  <a:lnTo>
                    <a:pt x="1188" y="4158"/>
                  </a:lnTo>
                  <a:lnTo>
                    <a:pt x="1282" y="4064"/>
                  </a:lnTo>
                  <a:lnTo>
                    <a:pt x="1345" y="3939"/>
                  </a:lnTo>
                  <a:lnTo>
                    <a:pt x="1407" y="3814"/>
                  </a:lnTo>
                  <a:lnTo>
                    <a:pt x="1407" y="3658"/>
                  </a:lnTo>
                  <a:lnTo>
                    <a:pt x="1407" y="719"/>
                  </a:lnTo>
                  <a:lnTo>
                    <a:pt x="1407" y="563"/>
                  </a:lnTo>
                  <a:lnTo>
                    <a:pt x="1345" y="438"/>
                  </a:lnTo>
                  <a:lnTo>
                    <a:pt x="1282" y="313"/>
                  </a:lnTo>
                  <a:lnTo>
                    <a:pt x="1188" y="219"/>
                  </a:lnTo>
                  <a:lnTo>
                    <a:pt x="1094" y="126"/>
                  </a:lnTo>
                  <a:lnTo>
                    <a:pt x="969" y="63"/>
                  </a:lnTo>
                  <a:lnTo>
                    <a:pt x="844" y="32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4" name="Google Shape;628;p33">
              <a:extLst>
                <a:ext uri="{FF2B5EF4-FFF2-40B4-BE49-F238E27FC236}">
                  <a16:creationId xmlns:a16="http://schemas.microsoft.com/office/drawing/2014/main" id="{027E6CCB-301C-2ECB-2545-E36E05703DB7}"/>
                </a:ext>
              </a:extLst>
            </p:cNvPr>
            <p:cNvSpPr/>
            <p:nvPr/>
          </p:nvSpPr>
          <p:spPr>
            <a:xfrm>
              <a:off x="1208513" y="3326671"/>
              <a:ext cx="474077" cy="163290"/>
            </a:xfrm>
            <a:custGeom>
              <a:avLst/>
              <a:gdLst/>
              <a:ahLst/>
              <a:cxnLst/>
              <a:rect l="l" t="t" r="r" b="b"/>
              <a:pathLst>
                <a:path w="7534" h="2595" extrusionOk="0">
                  <a:moveTo>
                    <a:pt x="1" y="1"/>
                  </a:moveTo>
                  <a:lnTo>
                    <a:pt x="1" y="2595"/>
                  </a:lnTo>
                  <a:lnTo>
                    <a:pt x="7534" y="2595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5" name="Google Shape;629;p33">
              <a:extLst>
                <a:ext uri="{FF2B5EF4-FFF2-40B4-BE49-F238E27FC236}">
                  <a16:creationId xmlns:a16="http://schemas.microsoft.com/office/drawing/2014/main" id="{BBB1E7C9-9159-1FB8-9906-2484027B069D}"/>
                </a:ext>
              </a:extLst>
            </p:cNvPr>
            <p:cNvSpPr/>
            <p:nvPr/>
          </p:nvSpPr>
          <p:spPr>
            <a:xfrm>
              <a:off x="885961" y="3063146"/>
              <a:ext cx="422982" cy="365846"/>
            </a:xfrm>
            <a:custGeom>
              <a:avLst/>
              <a:gdLst/>
              <a:ahLst/>
              <a:cxnLst/>
              <a:rect l="l" t="t" r="r" b="b"/>
              <a:pathLst>
                <a:path w="6722" h="5814" extrusionOk="0">
                  <a:moveTo>
                    <a:pt x="313" y="0"/>
                  </a:moveTo>
                  <a:lnTo>
                    <a:pt x="188" y="31"/>
                  </a:lnTo>
                  <a:lnTo>
                    <a:pt x="94" y="94"/>
                  </a:lnTo>
                  <a:lnTo>
                    <a:pt x="32" y="219"/>
                  </a:lnTo>
                  <a:lnTo>
                    <a:pt x="1" y="344"/>
                  </a:lnTo>
                  <a:lnTo>
                    <a:pt x="1" y="5470"/>
                  </a:lnTo>
                  <a:lnTo>
                    <a:pt x="32" y="5595"/>
                  </a:lnTo>
                  <a:lnTo>
                    <a:pt x="94" y="5720"/>
                  </a:lnTo>
                  <a:lnTo>
                    <a:pt x="188" y="5783"/>
                  </a:lnTo>
                  <a:lnTo>
                    <a:pt x="313" y="5814"/>
                  </a:lnTo>
                  <a:lnTo>
                    <a:pt x="6408" y="5814"/>
                  </a:lnTo>
                  <a:lnTo>
                    <a:pt x="6534" y="5783"/>
                  </a:lnTo>
                  <a:lnTo>
                    <a:pt x="6627" y="5720"/>
                  </a:lnTo>
                  <a:lnTo>
                    <a:pt x="6721" y="5595"/>
                  </a:lnTo>
                  <a:lnTo>
                    <a:pt x="6721" y="5470"/>
                  </a:lnTo>
                  <a:lnTo>
                    <a:pt x="6721" y="5345"/>
                  </a:lnTo>
                  <a:lnTo>
                    <a:pt x="6627" y="5251"/>
                  </a:lnTo>
                  <a:lnTo>
                    <a:pt x="6534" y="5189"/>
                  </a:lnTo>
                  <a:lnTo>
                    <a:pt x="6408" y="5158"/>
                  </a:lnTo>
                  <a:lnTo>
                    <a:pt x="657" y="5158"/>
                  </a:lnTo>
                  <a:lnTo>
                    <a:pt x="657" y="344"/>
                  </a:lnTo>
                  <a:lnTo>
                    <a:pt x="626" y="219"/>
                  </a:lnTo>
                  <a:lnTo>
                    <a:pt x="563" y="94"/>
                  </a:lnTo>
                  <a:lnTo>
                    <a:pt x="438" y="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6" name="Google Shape;630;p33">
              <a:extLst>
                <a:ext uri="{FF2B5EF4-FFF2-40B4-BE49-F238E27FC236}">
                  <a16:creationId xmlns:a16="http://schemas.microsoft.com/office/drawing/2014/main" id="{694CC051-1FE9-534D-4150-06FC63FEAFC1}"/>
                </a:ext>
              </a:extLst>
            </p:cNvPr>
            <p:cNvSpPr/>
            <p:nvPr/>
          </p:nvSpPr>
          <p:spPr>
            <a:xfrm>
              <a:off x="850597" y="2966747"/>
              <a:ext cx="137743" cy="137743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4" y="657"/>
                  </a:moveTo>
                  <a:lnTo>
                    <a:pt x="1282" y="688"/>
                  </a:lnTo>
                  <a:lnTo>
                    <a:pt x="1407" y="782"/>
                  </a:lnTo>
                  <a:lnTo>
                    <a:pt x="1500" y="907"/>
                  </a:lnTo>
                  <a:lnTo>
                    <a:pt x="1532" y="1094"/>
                  </a:lnTo>
                  <a:lnTo>
                    <a:pt x="1500" y="1282"/>
                  </a:lnTo>
                  <a:lnTo>
                    <a:pt x="1407" y="1407"/>
                  </a:lnTo>
                  <a:lnTo>
                    <a:pt x="1282" y="1501"/>
                  </a:lnTo>
                  <a:lnTo>
                    <a:pt x="1094" y="1532"/>
                  </a:lnTo>
                  <a:lnTo>
                    <a:pt x="938" y="1501"/>
                  </a:lnTo>
                  <a:lnTo>
                    <a:pt x="782" y="1407"/>
                  </a:lnTo>
                  <a:lnTo>
                    <a:pt x="688" y="1282"/>
                  </a:lnTo>
                  <a:lnTo>
                    <a:pt x="656" y="1094"/>
                  </a:lnTo>
                  <a:lnTo>
                    <a:pt x="688" y="907"/>
                  </a:lnTo>
                  <a:lnTo>
                    <a:pt x="782" y="782"/>
                  </a:lnTo>
                  <a:lnTo>
                    <a:pt x="938" y="688"/>
                  </a:lnTo>
                  <a:lnTo>
                    <a:pt x="1094" y="657"/>
                  </a:lnTo>
                  <a:close/>
                  <a:moveTo>
                    <a:pt x="875" y="0"/>
                  </a:moveTo>
                  <a:lnTo>
                    <a:pt x="656" y="94"/>
                  </a:lnTo>
                  <a:lnTo>
                    <a:pt x="469" y="188"/>
                  </a:lnTo>
                  <a:lnTo>
                    <a:pt x="313" y="313"/>
                  </a:lnTo>
                  <a:lnTo>
                    <a:pt x="188" y="469"/>
                  </a:lnTo>
                  <a:lnTo>
                    <a:pt x="94" y="657"/>
                  </a:lnTo>
                  <a:lnTo>
                    <a:pt x="31" y="876"/>
                  </a:lnTo>
                  <a:lnTo>
                    <a:pt x="0" y="1094"/>
                  </a:lnTo>
                  <a:lnTo>
                    <a:pt x="31" y="1313"/>
                  </a:lnTo>
                  <a:lnTo>
                    <a:pt x="94" y="1532"/>
                  </a:lnTo>
                  <a:lnTo>
                    <a:pt x="188" y="1720"/>
                  </a:lnTo>
                  <a:lnTo>
                    <a:pt x="313" y="1876"/>
                  </a:lnTo>
                  <a:lnTo>
                    <a:pt x="469" y="2001"/>
                  </a:lnTo>
                  <a:lnTo>
                    <a:pt x="656" y="2095"/>
                  </a:lnTo>
                  <a:lnTo>
                    <a:pt x="875" y="2188"/>
                  </a:lnTo>
                  <a:lnTo>
                    <a:pt x="1313" y="2188"/>
                  </a:lnTo>
                  <a:lnTo>
                    <a:pt x="1532" y="2095"/>
                  </a:lnTo>
                  <a:lnTo>
                    <a:pt x="1719" y="2001"/>
                  </a:lnTo>
                  <a:lnTo>
                    <a:pt x="1876" y="1876"/>
                  </a:lnTo>
                  <a:lnTo>
                    <a:pt x="2001" y="1720"/>
                  </a:lnTo>
                  <a:lnTo>
                    <a:pt x="2126" y="1532"/>
                  </a:lnTo>
                  <a:lnTo>
                    <a:pt x="2188" y="1313"/>
                  </a:lnTo>
                  <a:lnTo>
                    <a:pt x="2188" y="1094"/>
                  </a:lnTo>
                  <a:lnTo>
                    <a:pt x="2188" y="876"/>
                  </a:lnTo>
                  <a:lnTo>
                    <a:pt x="2126" y="657"/>
                  </a:lnTo>
                  <a:lnTo>
                    <a:pt x="2001" y="469"/>
                  </a:lnTo>
                  <a:lnTo>
                    <a:pt x="1876" y="313"/>
                  </a:lnTo>
                  <a:lnTo>
                    <a:pt x="1719" y="188"/>
                  </a:lnTo>
                  <a:lnTo>
                    <a:pt x="1532" y="94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7" name="Google Shape;631;p33">
              <a:extLst>
                <a:ext uri="{FF2B5EF4-FFF2-40B4-BE49-F238E27FC236}">
                  <a16:creationId xmlns:a16="http://schemas.microsoft.com/office/drawing/2014/main" id="{FD05E822-15E6-EAE9-E448-842231F67AFB}"/>
                </a:ext>
              </a:extLst>
            </p:cNvPr>
            <p:cNvSpPr/>
            <p:nvPr/>
          </p:nvSpPr>
          <p:spPr>
            <a:xfrm>
              <a:off x="1027604" y="2862482"/>
              <a:ext cx="139693" cy="139756"/>
            </a:xfrm>
            <a:custGeom>
              <a:avLst/>
              <a:gdLst/>
              <a:ahLst/>
              <a:cxnLst/>
              <a:rect l="l" t="t" r="r" b="b"/>
              <a:pathLst>
                <a:path w="2220" h="2221" extrusionOk="0">
                  <a:moveTo>
                    <a:pt x="1126" y="657"/>
                  </a:moveTo>
                  <a:lnTo>
                    <a:pt x="1282" y="688"/>
                  </a:lnTo>
                  <a:lnTo>
                    <a:pt x="1438" y="782"/>
                  </a:lnTo>
                  <a:lnTo>
                    <a:pt x="1532" y="939"/>
                  </a:lnTo>
                  <a:lnTo>
                    <a:pt x="1563" y="1126"/>
                  </a:lnTo>
                  <a:lnTo>
                    <a:pt x="1532" y="1282"/>
                  </a:lnTo>
                  <a:lnTo>
                    <a:pt x="1438" y="1439"/>
                  </a:lnTo>
                  <a:lnTo>
                    <a:pt x="1282" y="1532"/>
                  </a:lnTo>
                  <a:lnTo>
                    <a:pt x="1126" y="1564"/>
                  </a:lnTo>
                  <a:lnTo>
                    <a:pt x="938" y="1532"/>
                  </a:lnTo>
                  <a:lnTo>
                    <a:pt x="782" y="1439"/>
                  </a:lnTo>
                  <a:lnTo>
                    <a:pt x="688" y="1282"/>
                  </a:lnTo>
                  <a:lnTo>
                    <a:pt x="657" y="1126"/>
                  </a:lnTo>
                  <a:lnTo>
                    <a:pt x="688" y="939"/>
                  </a:lnTo>
                  <a:lnTo>
                    <a:pt x="782" y="782"/>
                  </a:lnTo>
                  <a:lnTo>
                    <a:pt x="938" y="688"/>
                  </a:lnTo>
                  <a:lnTo>
                    <a:pt x="1126" y="657"/>
                  </a:lnTo>
                  <a:close/>
                  <a:moveTo>
                    <a:pt x="1126" y="1"/>
                  </a:moveTo>
                  <a:lnTo>
                    <a:pt x="875" y="32"/>
                  </a:lnTo>
                  <a:lnTo>
                    <a:pt x="688" y="95"/>
                  </a:lnTo>
                  <a:lnTo>
                    <a:pt x="500" y="188"/>
                  </a:lnTo>
                  <a:lnTo>
                    <a:pt x="344" y="345"/>
                  </a:lnTo>
                  <a:lnTo>
                    <a:pt x="188" y="501"/>
                  </a:lnTo>
                  <a:lnTo>
                    <a:pt x="94" y="688"/>
                  </a:lnTo>
                  <a:lnTo>
                    <a:pt x="31" y="876"/>
                  </a:lnTo>
                  <a:lnTo>
                    <a:pt x="0" y="1126"/>
                  </a:lnTo>
                  <a:lnTo>
                    <a:pt x="31" y="1345"/>
                  </a:lnTo>
                  <a:lnTo>
                    <a:pt x="94" y="1532"/>
                  </a:lnTo>
                  <a:lnTo>
                    <a:pt x="188" y="1720"/>
                  </a:lnTo>
                  <a:lnTo>
                    <a:pt x="344" y="1908"/>
                  </a:lnTo>
                  <a:lnTo>
                    <a:pt x="500" y="2033"/>
                  </a:lnTo>
                  <a:lnTo>
                    <a:pt x="688" y="2126"/>
                  </a:lnTo>
                  <a:lnTo>
                    <a:pt x="875" y="2189"/>
                  </a:lnTo>
                  <a:lnTo>
                    <a:pt x="1126" y="2220"/>
                  </a:lnTo>
                  <a:lnTo>
                    <a:pt x="1344" y="2189"/>
                  </a:lnTo>
                  <a:lnTo>
                    <a:pt x="1532" y="2126"/>
                  </a:lnTo>
                  <a:lnTo>
                    <a:pt x="1719" y="2033"/>
                  </a:lnTo>
                  <a:lnTo>
                    <a:pt x="1876" y="1908"/>
                  </a:lnTo>
                  <a:lnTo>
                    <a:pt x="2032" y="1720"/>
                  </a:lnTo>
                  <a:lnTo>
                    <a:pt x="2126" y="1532"/>
                  </a:lnTo>
                  <a:lnTo>
                    <a:pt x="2188" y="1345"/>
                  </a:lnTo>
                  <a:lnTo>
                    <a:pt x="2220" y="1126"/>
                  </a:lnTo>
                  <a:lnTo>
                    <a:pt x="2188" y="876"/>
                  </a:lnTo>
                  <a:lnTo>
                    <a:pt x="2126" y="688"/>
                  </a:lnTo>
                  <a:lnTo>
                    <a:pt x="2032" y="501"/>
                  </a:lnTo>
                  <a:lnTo>
                    <a:pt x="1876" y="345"/>
                  </a:lnTo>
                  <a:lnTo>
                    <a:pt x="1719" y="188"/>
                  </a:lnTo>
                  <a:lnTo>
                    <a:pt x="1532" y="95"/>
                  </a:lnTo>
                  <a:lnTo>
                    <a:pt x="1344" y="32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8" name="Google Shape;632;p33">
              <a:extLst>
                <a:ext uri="{FF2B5EF4-FFF2-40B4-BE49-F238E27FC236}">
                  <a16:creationId xmlns:a16="http://schemas.microsoft.com/office/drawing/2014/main" id="{9BC77889-AE1A-3603-81A2-569AC370B406}"/>
                </a:ext>
              </a:extLst>
            </p:cNvPr>
            <p:cNvSpPr/>
            <p:nvPr/>
          </p:nvSpPr>
          <p:spPr>
            <a:xfrm>
              <a:off x="1004007" y="3167348"/>
              <a:ext cx="619622" cy="245911"/>
            </a:xfrm>
            <a:custGeom>
              <a:avLst/>
              <a:gdLst/>
              <a:ahLst/>
              <a:cxnLst/>
              <a:rect l="l" t="t" r="r" b="b"/>
              <a:pathLst>
                <a:path w="9847" h="3908" extrusionOk="0">
                  <a:moveTo>
                    <a:pt x="313" y="1"/>
                  </a:moveTo>
                  <a:lnTo>
                    <a:pt x="188" y="32"/>
                  </a:lnTo>
                  <a:lnTo>
                    <a:pt x="94" y="94"/>
                  </a:lnTo>
                  <a:lnTo>
                    <a:pt x="31" y="220"/>
                  </a:lnTo>
                  <a:lnTo>
                    <a:pt x="0" y="345"/>
                  </a:lnTo>
                  <a:lnTo>
                    <a:pt x="0" y="2533"/>
                  </a:lnTo>
                  <a:lnTo>
                    <a:pt x="31" y="2658"/>
                  </a:lnTo>
                  <a:lnTo>
                    <a:pt x="94" y="2751"/>
                  </a:lnTo>
                  <a:lnTo>
                    <a:pt x="188" y="2814"/>
                  </a:lnTo>
                  <a:lnTo>
                    <a:pt x="313" y="2845"/>
                  </a:lnTo>
                  <a:lnTo>
                    <a:pt x="4564" y="2845"/>
                  </a:lnTo>
                  <a:lnTo>
                    <a:pt x="4689" y="2814"/>
                  </a:lnTo>
                  <a:lnTo>
                    <a:pt x="4783" y="2751"/>
                  </a:lnTo>
                  <a:lnTo>
                    <a:pt x="4845" y="2658"/>
                  </a:lnTo>
                  <a:lnTo>
                    <a:pt x="4876" y="2533"/>
                  </a:lnTo>
                  <a:lnTo>
                    <a:pt x="4845" y="2376"/>
                  </a:lnTo>
                  <a:lnTo>
                    <a:pt x="4783" y="2283"/>
                  </a:lnTo>
                  <a:lnTo>
                    <a:pt x="4689" y="2220"/>
                  </a:lnTo>
                  <a:lnTo>
                    <a:pt x="4564" y="2189"/>
                  </a:lnTo>
                  <a:lnTo>
                    <a:pt x="657" y="2189"/>
                  </a:lnTo>
                  <a:lnTo>
                    <a:pt x="657" y="657"/>
                  </a:lnTo>
                  <a:lnTo>
                    <a:pt x="9190" y="657"/>
                  </a:lnTo>
                  <a:lnTo>
                    <a:pt x="9190" y="3564"/>
                  </a:lnTo>
                  <a:lnTo>
                    <a:pt x="9221" y="3720"/>
                  </a:lnTo>
                  <a:lnTo>
                    <a:pt x="9284" y="3814"/>
                  </a:lnTo>
                  <a:lnTo>
                    <a:pt x="9409" y="3877"/>
                  </a:lnTo>
                  <a:lnTo>
                    <a:pt x="9534" y="3908"/>
                  </a:lnTo>
                  <a:lnTo>
                    <a:pt x="9659" y="3877"/>
                  </a:lnTo>
                  <a:lnTo>
                    <a:pt x="9752" y="3814"/>
                  </a:lnTo>
                  <a:lnTo>
                    <a:pt x="9815" y="3720"/>
                  </a:lnTo>
                  <a:lnTo>
                    <a:pt x="9846" y="3564"/>
                  </a:lnTo>
                  <a:lnTo>
                    <a:pt x="9846" y="345"/>
                  </a:lnTo>
                  <a:lnTo>
                    <a:pt x="9815" y="220"/>
                  </a:lnTo>
                  <a:lnTo>
                    <a:pt x="9752" y="94"/>
                  </a:lnTo>
                  <a:lnTo>
                    <a:pt x="9659" y="32"/>
                  </a:lnTo>
                  <a:lnTo>
                    <a:pt x="9534" y="1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9" name="Google Shape;633;p33">
              <a:extLst>
                <a:ext uri="{FF2B5EF4-FFF2-40B4-BE49-F238E27FC236}">
                  <a16:creationId xmlns:a16="http://schemas.microsoft.com/office/drawing/2014/main" id="{AED297E9-C634-1FC6-0E8C-40CB3E4722A8}"/>
                </a:ext>
              </a:extLst>
            </p:cNvPr>
            <p:cNvSpPr/>
            <p:nvPr/>
          </p:nvSpPr>
          <p:spPr>
            <a:xfrm>
              <a:off x="1076748" y="2966747"/>
              <a:ext cx="460296" cy="401273"/>
            </a:xfrm>
            <a:custGeom>
              <a:avLst/>
              <a:gdLst/>
              <a:ahLst/>
              <a:cxnLst/>
              <a:rect l="l" t="t" r="r" b="b"/>
              <a:pathLst>
                <a:path w="7315" h="6377" extrusionOk="0">
                  <a:moveTo>
                    <a:pt x="345" y="0"/>
                  </a:moveTo>
                  <a:lnTo>
                    <a:pt x="188" y="32"/>
                  </a:lnTo>
                  <a:lnTo>
                    <a:pt x="94" y="94"/>
                  </a:lnTo>
                  <a:lnTo>
                    <a:pt x="32" y="188"/>
                  </a:lnTo>
                  <a:lnTo>
                    <a:pt x="1" y="313"/>
                  </a:lnTo>
                  <a:lnTo>
                    <a:pt x="1" y="2314"/>
                  </a:lnTo>
                  <a:lnTo>
                    <a:pt x="32" y="2439"/>
                  </a:lnTo>
                  <a:lnTo>
                    <a:pt x="94" y="2532"/>
                  </a:lnTo>
                  <a:lnTo>
                    <a:pt x="188" y="2595"/>
                  </a:lnTo>
                  <a:lnTo>
                    <a:pt x="345" y="2626"/>
                  </a:lnTo>
                  <a:lnTo>
                    <a:pt x="6658" y="2626"/>
                  </a:lnTo>
                  <a:lnTo>
                    <a:pt x="6658" y="6064"/>
                  </a:lnTo>
                  <a:lnTo>
                    <a:pt x="6658" y="6189"/>
                  </a:lnTo>
                  <a:lnTo>
                    <a:pt x="6752" y="6283"/>
                  </a:lnTo>
                  <a:lnTo>
                    <a:pt x="6846" y="6346"/>
                  </a:lnTo>
                  <a:lnTo>
                    <a:pt x="6971" y="6377"/>
                  </a:lnTo>
                  <a:lnTo>
                    <a:pt x="7096" y="6346"/>
                  </a:lnTo>
                  <a:lnTo>
                    <a:pt x="7221" y="6283"/>
                  </a:lnTo>
                  <a:lnTo>
                    <a:pt x="7284" y="6189"/>
                  </a:lnTo>
                  <a:lnTo>
                    <a:pt x="7315" y="6064"/>
                  </a:lnTo>
                  <a:lnTo>
                    <a:pt x="7315" y="2314"/>
                  </a:lnTo>
                  <a:lnTo>
                    <a:pt x="7284" y="2188"/>
                  </a:lnTo>
                  <a:lnTo>
                    <a:pt x="7221" y="2063"/>
                  </a:lnTo>
                  <a:lnTo>
                    <a:pt x="7096" y="2001"/>
                  </a:lnTo>
                  <a:lnTo>
                    <a:pt x="6971" y="1970"/>
                  </a:lnTo>
                  <a:lnTo>
                    <a:pt x="657" y="1970"/>
                  </a:lnTo>
                  <a:lnTo>
                    <a:pt x="657" y="313"/>
                  </a:lnTo>
                  <a:lnTo>
                    <a:pt x="626" y="188"/>
                  </a:lnTo>
                  <a:lnTo>
                    <a:pt x="563" y="94"/>
                  </a:lnTo>
                  <a:lnTo>
                    <a:pt x="470" y="32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0" name="Google Shape;634;p33">
              <a:extLst>
                <a:ext uri="{FF2B5EF4-FFF2-40B4-BE49-F238E27FC236}">
                  <a16:creationId xmlns:a16="http://schemas.microsoft.com/office/drawing/2014/main" id="{3AB795F5-F25F-8CE3-D060-D84C6DBB51E9}"/>
                </a:ext>
              </a:extLst>
            </p:cNvPr>
            <p:cNvSpPr/>
            <p:nvPr/>
          </p:nvSpPr>
          <p:spPr>
            <a:xfrm>
              <a:off x="1023640" y="3523371"/>
              <a:ext cx="2551105" cy="39391"/>
            </a:xfrm>
            <a:custGeom>
              <a:avLst/>
              <a:gdLst/>
              <a:ahLst/>
              <a:cxnLst/>
              <a:rect l="l" t="t" r="r" b="b"/>
              <a:pathLst>
                <a:path w="40542" h="626" extrusionOk="0">
                  <a:moveTo>
                    <a:pt x="313" y="0"/>
                  </a:moveTo>
                  <a:lnTo>
                    <a:pt x="188" y="32"/>
                  </a:lnTo>
                  <a:lnTo>
                    <a:pt x="94" y="94"/>
                  </a:lnTo>
                  <a:lnTo>
                    <a:pt x="32" y="188"/>
                  </a:lnTo>
                  <a:lnTo>
                    <a:pt x="1" y="313"/>
                  </a:lnTo>
                  <a:lnTo>
                    <a:pt x="32" y="438"/>
                  </a:lnTo>
                  <a:lnTo>
                    <a:pt x="94" y="532"/>
                  </a:lnTo>
                  <a:lnTo>
                    <a:pt x="188" y="594"/>
                  </a:lnTo>
                  <a:lnTo>
                    <a:pt x="313" y="625"/>
                  </a:lnTo>
                  <a:lnTo>
                    <a:pt x="40229" y="625"/>
                  </a:lnTo>
                  <a:lnTo>
                    <a:pt x="40354" y="594"/>
                  </a:lnTo>
                  <a:lnTo>
                    <a:pt x="40448" y="532"/>
                  </a:lnTo>
                  <a:lnTo>
                    <a:pt x="40510" y="438"/>
                  </a:lnTo>
                  <a:lnTo>
                    <a:pt x="40542" y="313"/>
                  </a:lnTo>
                  <a:lnTo>
                    <a:pt x="40510" y="188"/>
                  </a:lnTo>
                  <a:lnTo>
                    <a:pt x="40448" y="94"/>
                  </a:lnTo>
                  <a:lnTo>
                    <a:pt x="40354" y="32"/>
                  </a:lnTo>
                  <a:lnTo>
                    <a:pt x="40229" y="0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1" name="Google Shape;635;p33">
              <a:extLst>
                <a:ext uri="{FF2B5EF4-FFF2-40B4-BE49-F238E27FC236}">
                  <a16:creationId xmlns:a16="http://schemas.microsoft.com/office/drawing/2014/main" id="{359373A1-E2A3-AA2C-C94D-4AE5F37E38EB}"/>
                </a:ext>
              </a:extLst>
            </p:cNvPr>
            <p:cNvSpPr/>
            <p:nvPr/>
          </p:nvSpPr>
          <p:spPr>
            <a:xfrm>
              <a:off x="2789876" y="3369963"/>
              <a:ext cx="570478" cy="119998"/>
            </a:xfrm>
            <a:custGeom>
              <a:avLst/>
              <a:gdLst/>
              <a:ahLst/>
              <a:cxnLst/>
              <a:rect l="l" t="t" r="r" b="b"/>
              <a:pathLst>
                <a:path w="9066" h="1907" extrusionOk="0">
                  <a:moveTo>
                    <a:pt x="970" y="0"/>
                  </a:moveTo>
                  <a:lnTo>
                    <a:pt x="782" y="31"/>
                  </a:lnTo>
                  <a:lnTo>
                    <a:pt x="595" y="63"/>
                  </a:lnTo>
                  <a:lnTo>
                    <a:pt x="438" y="157"/>
                  </a:lnTo>
                  <a:lnTo>
                    <a:pt x="282" y="282"/>
                  </a:lnTo>
                  <a:lnTo>
                    <a:pt x="188" y="407"/>
                  </a:lnTo>
                  <a:lnTo>
                    <a:pt x="95" y="594"/>
                  </a:lnTo>
                  <a:lnTo>
                    <a:pt x="32" y="750"/>
                  </a:lnTo>
                  <a:lnTo>
                    <a:pt x="1" y="969"/>
                  </a:lnTo>
                  <a:lnTo>
                    <a:pt x="32" y="1157"/>
                  </a:lnTo>
                  <a:lnTo>
                    <a:pt x="95" y="1313"/>
                  </a:lnTo>
                  <a:lnTo>
                    <a:pt x="188" y="1501"/>
                  </a:lnTo>
                  <a:lnTo>
                    <a:pt x="282" y="1626"/>
                  </a:lnTo>
                  <a:lnTo>
                    <a:pt x="438" y="1751"/>
                  </a:lnTo>
                  <a:lnTo>
                    <a:pt x="595" y="1844"/>
                  </a:lnTo>
                  <a:lnTo>
                    <a:pt x="782" y="1907"/>
                  </a:lnTo>
                  <a:lnTo>
                    <a:pt x="8284" y="1907"/>
                  </a:lnTo>
                  <a:lnTo>
                    <a:pt x="8472" y="1844"/>
                  </a:lnTo>
                  <a:lnTo>
                    <a:pt x="8628" y="1751"/>
                  </a:lnTo>
                  <a:lnTo>
                    <a:pt x="8784" y="1626"/>
                  </a:lnTo>
                  <a:lnTo>
                    <a:pt x="8878" y="1501"/>
                  </a:lnTo>
                  <a:lnTo>
                    <a:pt x="8972" y="1313"/>
                  </a:lnTo>
                  <a:lnTo>
                    <a:pt x="9034" y="1157"/>
                  </a:lnTo>
                  <a:lnTo>
                    <a:pt x="9065" y="969"/>
                  </a:lnTo>
                  <a:lnTo>
                    <a:pt x="9034" y="750"/>
                  </a:lnTo>
                  <a:lnTo>
                    <a:pt x="8972" y="594"/>
                  </a:lnTo>
                  <a:lnTo>
                    <a:pt x="8878" y="407"/>
                  </a:lnTo>
                  <a:lnTo>
                    <a:pt x="8784" y="282"/>
                  </a:lnTo>
                  <a:lnTo>
                    <a:pt x="8628" y="157"/>
                  </a:lnTo>
                  <a:lnTo>
                    <a:pt x="8472" y="63"/>
                  </a:lnTo>
                  <a:lnTo>
                    <a:pt x="8284" y="31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2" name="Google Shape;636;p33">
              <a:extLst>
                <a:ext uri="{FF2B5EF4-FFF2-40B4-BE49-F238E27FC236}">
                  <a16:creationId xmlns:a16="http://schemas.microsoft.com/office/drawing/2014/main" id="{10C89B4C-C32D-6056-7D77-CFA406FCF089}"/>
                </a:ext>
              </a:extLst>
            </p:cNvPr>
            <p:cNvSpPr/>
            <p:nvPr/>
          </p:nvSpPr>
          <p:spPr>
            <a:xfrm>
              <a:off x="3004261" y="3269662"/>
              <a:ext cx="529199" cy="143595"/>
            </a:xfrm>
            <a:custGeom>
              <a:avLst/>
              <a:gdLst/>
              <a:ahLst/>
              <a:cxnLst/>
              <a:rect l="l" t="t" r="r" b="b"/>
              <a:pathLst>
                <a:path w="8410" h="2282" extrusionOk="0">
                  <a:moveTo>
                    <a:pt x="313" y="0"/>
                  </a:moveTo>
                  <a:lnTo>
                    <a:pt x="188" y="31"/>
                  </a:lnTo>
                  <a:lnTo>
                    <a:pt x="95" y="94"/>
                  </a:lnTo>
                  <a:lnTo>
                    <a:pt x="32" y="219"/>
                  </a:lnTo>
                  <a:lnTo>
                    <a:pt x="1" y="344"/>
                  </a:lnTo>
                  <a:lnTo>
                    <a:pt x="1" y="1938"/>
                  </a:lnTo>
                  <a:lnTo>
                    <a:pt x="32" y="2094"/>
                  </a:lnTo>
                  <a:lnTo>
                    <a:pt x="95" y="2188"/>
                  </a:lnTo>
                  <a:lnTo>
                    <a:pt x="188" y="2251"/>
                  </a:lnTo>
                  <a:lnTo>
                    <a:pt x="313" y="2282"/>
                  </a:lnTo>
                  <a:lnTo>
                    <a:pt x="439" y="2251"/>
                  </a:lnTo>
                  <a:lnTo>
                    <a:pt x="564" y="2188"/>
                  </a:lnTo>
                  <a:lnTo>
                    <a:pt x="626" y="2094"/>
                  </a:lnTo>
                  <a:lnTo>
                    <a:pt x="657" y="1938"/>
                  </a:lnTo>
                  <a:lnTo>
                    <a:pt x="657" y="657"/>
                  </a:lnTo>
                  <a:lnTo>
                    <a:pt x="8097" y="657"/>
                  </a:lnTo>
                  <a:lnTo>
                    <a:pt x="8222" y="625"/>
                  </a:lnTo>
                  <a:lnTo>
                    <a:pt x="8315" y="563"/>
                  </a:lnTo>
                  <a:lnTo>
                    <a:pt x="8378" y="469"/>
                  </a:lnTo>
                  <a:lnTo>
                    <a:pt x="8409" y="344"/>
                  </a:lnTo>
                  <a:lnTo>
                    <a:pt x="8378" y="219"/>
                  </a:lnTo>
                  <a:lnTo>
                    <a:pt x="8315" y="94"/>
                  </a:lnTo>
                  <a:lnTo>
                    <a:pt x="8222" y="31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3" name="Google Shape;637;p33">
              <a:extLst>
                <a:ext uri="{FF2B5EF4-FFF2-40B4-BE49-F238E27FC236}">
                  <a16:creationId xmlns:a16="http://schemas.microsoft.com/office/drawing/2014/main" id="{CF4FB787-21EF-0051-7F7C-0067FA3E92E1}"/>
                </a:ext>
              </a:extLst>
            </p:cNvPr>
            <p:cNvSpPr/>
            <p:nvPr/>
          </p:nvSpPr>
          <p:spPr>
            <a:xfrm>
              <a:off x="3228524" y="3226371"/>
              <a:ext cx="129877" cy="127927"/>
            </a:xfrm>
            <a:custGeom>
              <a:avLst/>
              <a:gdLst/>
              <a:ahLst/>
              <a:cxnLst/>
              <a:rect l="l" t="t" r="r" b="b"/>
              <a:pathLst>
                <a:path w="2064" h="2033" extrusionOk="0">
                  <a:moveTo>
                    <a:pt x="1188" y="657"/>
                  </a:moveTo>
                  <a:lnTo>
                    <a:pt x="1282" y="751"/>
                  </a:lnTo>
                  <a:lnTo>
                    <a:pt x="1376" y="876"/>
                  </a:lnTo>
                  <a:lnTo>
                    <a:pt x="1407" y="1001"/>
                  </a:lnTo>
                  <a:lnTo>
                    <a:pt x="1376" y="1157"/>
                  </a:lnTo>
                  <a:lnTo>
                    <a:pt x="1282" y="1282"/>
                  </a:lnTo>
                  <a:lnTo>
                    <a:pt x="1188" y="1345"/>
                  </a:lnTo>
                  <a:lnTo>
                    <a:pt x="1032" y="1376"/>
                  </a:lnTo>
                  <a:lnTo>
                    <a:pt x="875" y="1345"/>
                  </a:lnTo>
                  <a:lnTo>
                    <a:pt x="782" y="1282"/>
                  </a:lnTo>
                  <a:lnTo>
                    <a:pt x="688" y="1157"/>
                  </a:lnTo>
                  <a:lnTo>
                    <a:pt x="657" y="1001"/>
                  </a:lnTo>
                  <a:lnTo>
                    <a:pt x="688" y="876"/>
                  </a:lnTo>
                  <a:lnTo>
                    <a:pt x="782" y="751"/>
                  </a:lnTo>
                  <a:lnTo>
                    <a:pt x="875" y="657"/>
                  </a:lnTo>
                  <a:close/>
                  <a:moveTo>
                    <a:pt x="813" y="0"/>
                  </a:moveTo>
                  <a:lnTo>
                    <a:pt x="625" y="63"/>
                  </a:lnTo>
                  <a:lnTo>
                    <a:pt x="469" y="157"/>
                  </a:lnTo>
                  <a:lnTo>
                    <a:pt x="313" y="282"/>
                  </a:lnTo>
                  <a:lnTo>
                    <a:pt x="188" y="438"/>
                  </a:lnTo>
                  <a:lnTo>
                    <a:pt x="94" y="626"/>
                  </a:lnTo>
                  <a:lnTo>
                    <a:pt x="31" y="813"/>
                  </a:lnTo>
                  <a:lnTo>
                    <a:pt x="0" y="1001"/>
                  </a:lnTo>
                  <a:lnTo>
                    <a:pt x="31" y="1219"/>
                  </a:lnTo>
                  <a:lnTo>
                    <a:pt x="94" y="1407"/>
                  </a:lnTo>
                  <a:lnTo>
                    <a:pt x="188" y="1595"/>
                  </a:lnTo>
                  <a:lnTo>
                    <a:pt x="313" y="1751"/>
                  </a:lnTo>
                  <a:lnTo>
                    <a:pt x="469" y="1876"/>
                  </a:lnTo>
                  <a:lnTo>
                    <a:pt x="625" y="1970"/>
                  </a:lnTo>
                  <a:lnTo>
                    <a:pt x="813" y="2032"/>
                  </a:lnTo>
                  <a:lnTo>
                    <a:pt x="1251" y="2032"/>
                  </a:lnTo>
                  <a:lnTo>
                    <a:pt x="1438" y="1970"/>
                  </a:lnTo>
                  <a:lnTo>
                    <a:pt x="1594" y="1876"/>
                  </a:lnTo>
                  <a:lnTo>
                    <a:pt x="1751" y="1751"/>
                  </a:lnTo>
                  <a:lnTo>
                    <a:pt x="1876" y="1595"/>
                  </a:lnTo>
                  <a:lnTo>
                    <a:pt x="1969" y="1407"/>
                  </a:lnTo>
                  <a:lnTo>
                    <a:pt x="2032" y="1219"/>
                  </a:lnTo>
                  <a:lnTo>
                    <a:pt x="2063" y="1001"/>
                  </a:lnTo>
                  <a:lnTo>
                    <a:pt x="2032" y="813"/>
                  </a:lnTo>
                  <a:lnTo>
                    <a:pt x="1969" y="626"/>
                  </a:lnTo>
                  <a:lnTo>
                    <a:pt x="1876" y="438"/>
                  </a:lnTo>
                  <a:lnTo>
                    <a:pt x="1751" y="282"/>
                  </a:lnTo>
                  <a:lnTo>
                    <a:pt x="1594" y="157"/>
                  </a:lnTo>
                  <a:lnTo>
                    <a:pt x="1438" y="63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4" name="Google Shape;638;p33">
              <a:extLst>
                <a:ext uri="{FF2B5EF4-FFF2-40B4-BE49-F238E27FC236}">
                  <a16:creationId xmlns:a16="http://schemas.microsoft.com/office/drawing/2014/main" id="{C68D39DC-5EEC-6356-1716-9184548FC175}"/>
                </a:ext>
              </a:extLst>
            </p:cNvPr>
            <p:cNvSpPr/>
            <p:nvPr/>
          </p:nvSpPr>
          <p:spPr>
            <a:xfrm>
              <a:off x="3492053" y="3102474"/>
              <a:ext cx="310850" cy="310787"/>
            </a:xfrm>
            <a:custGeom>
              <a:avLst/>
              <a:gdLst/>
              <a:ahLst/>
              <a:cxnLst/>
              <a:rect l="l" t="t" r="r" b="b"/>
              <a:pathLst>
                <a:path w="4940" h="4939" extrusionOk="0">
                  <a:moveTo>
                    <a:pt x="2658" y="657"/>
                  </a:moveTo>
                  <a:lnTo>
                    <a:pt x="2845" y="688"/>
                  </a:lnTo>
                  <a:lnTo>
                    <a:pt x="3189" y="782"/>
                  </a:lnTo>
                  <a:lnTo>
                    <a:pt x="3502" y="969"/>
                  </a:lnTo>
                  <a:lnTo>
                    <a:pt x="3752" y="1188"/>
                  </a:lnTo>
                  <a:lnTo>
                    <a:pt x="3970" y="1438"/>
                  </a:lnTo>
                  <a:lnTo>
                    <a:pt x="4158" y="1751"/>
                  </a:lnTo>
                  <a:lnTo>
                    <a:pt x="4252" y="2094"/>
                  </a:lnTo>
                  <a:lnTo>
                    <a:pt x="4283" y="2282"/>
                  </a:lnTo>
                  <a:lnTo>
                    <a:pt x="4283" y="2470"/>
                  </a:lnTo>
                  <a:lnTo>
                    <a:pt x="4283" y="2657"/>
                  </a:lnTo>
                  <a:lnTo>
                    <a:pt x="4252" y="2845"/>
                  </a:lnTo>
                  <a:lnTo>
                    <a:pt x="4158" y="3157"/>
                  </a:lnTo>
                  <a:lnTo>
                    <a:pt x="3970" y="3470"/>
                  </a:lnTo>
                  <a:lnTo>
                    <a:pt x="3752" y="3751"/>
                  </a:lnTo>
                  <a:lnTo>
                    <a:pt x="3502" y="3970"/>
                  </a:lnTo>
                  <a:lnTo>
                    <a:pt x="3189" y="4126"/>
                  </a:lnTo>
                  <a:lnTo>
                    <a:pt x="2845" y="4251"/>
                  </a:lnTo>
                  <a:lnTo>
                    <a:pt x="2658" y="4282"/>
                  </a:lnTo>
                  <a:lnTo>
                    <a:pt x="2283" y="4282"/>
                  </a:lnTo>
                  <a:lnTo>
                    <a:pt x="2126" y="4251"/>
                  </a:lnTo>
                  <a:lnTo>
                    <a:pt x="1782" y="4126"/>
                  </a:lnTo>
                  <a:lnTo>
                    <a:pt x="1470" y="3970"/>
                  </a:lnTo>
                  <a:lnTo>
                    <a:pt x="1189" y="3751"/>
                  </a:lnTo>
                  <a:lnTo>
                    <a:pt x="970" y="3470"/>
                  </a:lnTo>
                  <a:lnTo>
                    <a:pt x="813" y="3157"/>
                  </a:lnTo>
                  <a:lnTo>
                    <a:pt x="688" y="2845"/>
                  </a:lnTo>
                  <a:lnTo>
                    <a:pt x="657" y="2657"/>
                  </a:lnTo>
                  <a:lnTo>
                    <a:pt x="657" y="2470"/>
                  </a:lnTo>
                  <a:lnTo>
                    <a:pt x="657" y="2282"/>
                  </a:lnTo>
                  <a:lnTo>
                    <a:pt x="688" y="2094"/>
                  </a:lnTo>
                  <a:lnTo>
                    <a:pt x="813" y="1751"/>
                  </a:lnTo>
                  <a:lnTo>
                    <a:pt x="970" y="1438"/>
                  </a:lnTo>
                  <a:lnTo>
                    <a:pt x="1189" y="1188"/>
                  </a:lnTo>
                  <a:lnTo>
                    <a:pt x="1470" y="969"/>
                  </a:lnTo>
                  <a:lnTo>
                    <a:pt x="1782" y="782"/>
                  </a:lnTo>
                  <a:lnTo>
                    <a:pt x="2126" y="688"/>
                  </a:lnTo>
                  <a:lnTo>
                    <a:pt x="2283" y="657"/>
                  </a:lnTo>
                  <a:close/>
                  <a:moveTo>
                    <a:pt x="2220" y="0"/>
                  </a:moveTo>
                  <a:lnTo>
                    <a:pt x="1970" y="31"/>
                  </a:lnTo>
                  <a:lnTo>
                    <a:pt x="1751" y="94"/>
                  </a:lnTo>
                  <a:lnTo>
                    <a:pt x="1532" y="188"/>
                  </a:lnTo>
                  <a:lnTo>
                    <a:pt x="1314" y="282"/>
                  </a:lnTo>
                  <a:lnTo>
                    <a:pt x="1095" y="407"/>
                  </a:lnTo>
                  <a:lnTo>
                    <a:pt x="907" y="563"/>
                  </a:lnTo>
                  <a:lnTo>
                    <a:pt x="720" y="719"/>
                  </a:lnTo>
                  <a:lnTo>
                    <a:pt x="563" y="907"/>
                  </a:lnTo>
                  <a:lnTo>
                    <a:pt x="438" y="1094"/>
                  </a:lnTo>
                  <a:lnTo>
                    <a:pt x="313" y="1282"/>
                  </a:lnTo>
                  <a:lnTo>
                    <a:pt x="188" y="1501"/>
                  </a:lnTo>
                  <a:lnTo>
                    <a:pt x="126" y="1719"/>
                  </a:lnTo>
                  <a:lnTo>
                    <a:pt x="63" y="1969"/>
                  </a:lnTo>
                  <a:lnTo>
                    <a:pt x="32" y="2219"/>
                  </a:lnTo>
                  <a:lnTo>
                    <a:pt x="1" y="2470"/>
                  </a:lnTo>
                  <a:lnTo>
                    <a:pt x="32" y="2720"/>
                  </a:lnTo>
                  <a:lnTo>
                    <a:pt x="63" y="2970"/>
                  </a:lnTo>
                  <a:lnTo>
                    <a:pt x="126" y="3188"/>
                  </a:lnTo>
                  <a:lnTo>
                    <a:pt x="188" y="3439"/>
                  </a:lnTo>
                  <a:lnTo>
                    <a:pt x="313" y="3657"/>
                  </a:lnTo>
                  <a:lnTo>
                    <a:pt x="438" y="3845"/>
                  </a:lnTo>
                  <a:lnTo>
                    <a:pt x="563" y="4032"/>
                  </a:lnTo>
                  <a:lnTo>
                    <a:pt x="720" y="4220"/>
                  </a:lnTo>
                  <a:lnTo>
                    <a:pt x="907" y="4376"/>
                  </a:lnTo>
                  <a:lnTo>
                    <a:pt x="1095" y="4501"/>
                  </a:lnTo>
                  <a:lnTo>
                    <a:pt x="1314" y="4626"/>
                  </a:lnTo>
                  <a:lnTo>
                    <a:pt x="1532" y="4751"/>
                  </a:lnTo>
                  <a:lnTo>
                    <a:pt x="1751" y="4814"/>
                  </a:lnTo>
                  <a:lnTo>
                    <a:pt x="1970" y="4876"/>
                  </a:lnTo>
                  <a:lnTo>
                    <a:pt x="2220" y="4939"/>
                  </a:lnTo>
                  <a:lnTo>
                    <a:pt x="2720" y="4939"/>
                  </a:lnTo>
                  <a:lnTo>
                    <a:pt x="2970" y="4876"/>
                  </a:lnTo>
                  <a:lnTo>
                    <a:pt x="3220" y="4814"/>
                  </a:lnTo>
                  <a:lnTo>
                    <a:pt x="3439" y="4751"/>
                  </a:lnTo>
                  <a:lnTo>
                    <a:pt x="3658" y="4626"/>
                  </a:lnTo>
                  <a:lnTo>
                    <a:pt x="3845" y="4501"/>
                  </a:lnTo>
                  <a:lnTo>
                    <a:pt x="4064" y="4376"/>
                  </a:lnTo>
                  <a:lnTo>
                    <a:pt x="4220" y="4220"/>
                  </a:lnTo>
                  <a:lnTo>
                    <a:pt x="4377" y="4032"/>
                  </a:lnTo>
                  <a:lnTo>
                    <a:pt x="4533" y="3845"/>
                  </a:lnTo>
                  <a:lnTo>
                    <a:pt x="4658" y="3657"/>
                  </a:lnTo>
                  <a:lnTo>
                    <a:pt x="4752" y="3439"/>
                  </a:lnTo>
                  <a:lnTo>
                    <a:pt x="4846" y="3188"/>
                  </a:lnTo>
                  <a:lnTo>
                    <a:pt x="4908" y="2970"/>
                  </a:lnTo>
                  <a:lnTo>
                    <a:pt x="4939" y="2720"/>
                  </a:lnTo>
                  <a:lnTo>
                    <a:pt x="4939" y="2470"/>
                  </a:lnTo>
                  <a:lnTo>
                    <a:pt x="4939" y="2219"/>
                  </a:lnTo>
                  <a:lnTo>
                    <a:pt x="4908" y="1969"/>
                  </a:lnTo>
                  <a:lnTo>
                    <a:pt x="4846" y="1719"/>
                  </a:lnTo>
                  <a:lnTo>
                    <a:pt x="4752" y="1501"/>
                  </a:lnTo>
                  <a:lnTo>
                    <a:pt x="4658" y="1282"/>
                  </a:lnTo>
                  <a:lnTo>
                    <a:pt x="4533" y="1094"/>
                  </a:lnTo>
                  <a:lnTo>
                    <a:pt x="4377" y="907"/>
                  </a:lnTo>
                  <a:lnTo>
                    <a:pt x="4220" y="719"/>
                  </a:lnTo>
                  <a:lnTo>
                    <a:pt x="4064" y="563"/>
                  </a:lnTo>
                  <a:lnTo>
                    <a:pt x="3845" y="407"/>
                  </a:lnTo>
                  <a:lnTo>
                    <a:pt x="3658" y="282"/>
                  </a:lnTo>
                  <a:lnTo>
                    <a:pt x="3439" y="188"/>
                  </a:lnTo>
                  <a:lnTo>
                    <a:pt x="3220" y="94"/>
                  </a:lnTo>
                  <a:lnTo>
                    <a:pt x="2970" y="3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4CBB1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5" name="Google Shape;639;p33">
              <a:extLst>
                <a:ext uri="{FF2B5EF4-FFF2-40B4-BE49-F238E27FC236}">
                  <a16:creationId xmlns:a16="http://schemas.microsoft.com/office/drawing/2014/main" id="{896614BC-BA09-2C31-50BC-C47E8602FC29}"/>
                </a:ext>
              </a:extLst>
            </p:cNvPr>
            <p:cNvSpPr/>
            <p:nvPr/>
          </p:nvSpPr>
          <p:spPr>
            <a:xfrm>
              <a:off x="3586504" y="3196860"/>
              <a:ext cx="123962" cy="122012"/>
            </a:xfrm>
            <a:custGeom>
              <a:avLst/>
              <a:gdLst/>
              <a:ahLst/>
              <a:cxnLst/>
              <a:rect l="l" t="t" r="r" b="b"/>
              <a:pathLst>
                <a:path w="1970" h="1939" extrusionOk="0">
                  <a:moveTo>
                    <a:pt x="782" y="1"/>
                  </a:moveTo>
                  <a:lnTo>
                    <a:pt x="594" y="63"/>
                  </a:lnTo>
                  <a:lnTo>
                    <a:pt x="438" y="157"/>
                  </a:lnTo>
                  <a:lnTo>
                    <a:pt x="281" y="282"/>
                  </a:lnTo>
                  <a:lnTo>
                    <a:pt x="156" y="407"/>
                  </a:lnTo>
                  <a:lnTo>
                    <a:pt x="63" y="594"/>
                  </a:lnTo>
                  <a:lnTo>
                    <a:pt x="31" y="782"/>
                  </a:lnTo>
                  <a:lnTo>
                    <a:pt x="0" y="970"/>
                  </a:lnTo>
                  <a:lnTo>
                    <a:pt x="31" y="1157"/>
                  </a:lnTo>
                  <a:lnTo>
                    <a:pt x="63" y="1345"/>
                  </a:lnTo>
                  <a:lnTo>
                    <a:pt x="156" y="1501"/>
                  </a:lnTo>
                  <a:lnTo>
                    <a:pt x="281" y="1657"/>
                  </a:lnTo>
                  <a:lnTo>
                    <a:pt x="438" y="1782"/>
                  </a:lnTo>
                  <a:lnTo>
                    <a:pt x="594" y="1876"/>
                  </a:lnTo>
                  <a:lnTo>
                    <a:pt x="782" y="1939"/>
                  </a:lnTo>
                  <a:lnTo>
                    <a:pt x="1188" y="1939"/>
                  </a:lnTo>
                  <a:lnTo>
                    <a:pt x="1344" y="1876"/>
                  </a:lnTo>
                  <a:lnTo>
                    <a:pt x="1532" y="1782"/>
                  </a:lnTo>
                  <a:lnTo>
                    <a:pt x="1657" y="1657"/>
                  </a:lnTo>
                  <a:lnTo>
                    <a:pt x="1782" y="1501"/>
                  </a:lnTo>
                  <a:lnTo>
                    <a:pt x="1876" y="1345"/>
                  </a:lnTo>
                  <a:lnTo>
                    <a:pt x="1938" y="1157"/>
                  </a:lnTo>
                  <a:lnTo>
                    <a:pt x="1969" y="970"/>
                  </a:lnTo>
                  <a:lnTo>
                    <a:pt x="1938" y="782"/>
                  </a:lnTo>
                  <a:lnTo>
                    <a:pt x="1876" y="594"/>
                  </a:lnTo>
                  <a:lnTo>
                    <a:pt x="1782" y="407"/>
                  </a:lnTo>
                  <a:lnTo>
                    <a:pt x="1657" y="282"/>
                  </a:lnTo>
                  <a:lnTo>
                    <a:pt x="1532" y="157"/>
                  </a:lnTo>
                  <a:lnTo>
                    <a:pt x="1344" y="63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6" name="Google Shape;640;p33">
              <a:extLst>
                <a:ext uri="{FF2B5EF4-FFF2-40B4-BE49-F238E27FC236}">
                  <a16:creationId xmlns:a16="http://schemas.microsoft.com/office/drawing/2014/main" id="{B3E79C67-5BCA-2A65-6CE3-8D3FA81A8541}"/>
                </a:ext>
              </a:extLst>
            </p:cNvPr>
            <p:cNvSpPr/>
            <p:nvPr/>
          </p:nvSpPr>
          <p:spPr>
            <a:xfrm>
              <a:off x="1206562" y="2935285"/>
              <a:ext cx="90549" cy="90549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20" y="0"/>
                  </a:moveTo>
                  <a:lnTo>
                    <a:pt x="470" y="469"/>
                  </a:lnTo>
                  <a:lnTo>
                    <a:pt x="1" y="719"/>
                  </a:lnTo>
                  <a:lnTo>
                    <a:pt x="470" y="1001"/>
                  </a:lnTo>
                  <a:lnTo>
                    <a:pt x="720" y="1438"/>
                  </a:lnTo>
                  <a:lnTo>
                    <a:pt x="970" y="1001"/>
                  </a:lnTo>
                  <a:lnTo>
                    <a:pt x="1439" y="719"/>
                  </a:lnTo>
                  <a:lnTo>
                    <a:pt x="970" y="46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7" name="Google Shape;641;p33">
              <a:extLst>
                <a:ext uri="{FF2B5EF4-FFF2-40B4-BE49-F238E27FC236}">
                  <a16:creationId xmlns:a16="http://schemas.microsoft.com/office/drawing/2014/main" id="{1E7335C1-D576-76BB-189D-7C1D27BFC9A2}"/>
                </a:ext>
              </a:extLst>
            </p:cNvPr>
            <p:cNvSpPr/>
            <p:nvPr/>
          </p:nvSpPr>
          <p:spPr>
            <a:xfrm>
              <a:off x="1159369" y="2730720"/>
              <a:ext cx="98415" cy="98415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lnTo>
                    <a:pt x="501" y="501"/>
                  </a:lnTo>
                  <a:lnTo>
                    <a:pt x="0" y="782"/>
                  </a:lnTo>
                  <a:lnTo>
                    <a:pt x="501" y="1063"/>
                  </a:lnTo>
                  <a:lnTo>
                    <a:pt x="782" y="1563"/>
                  </a:lnTo>
                  <a:lnTo>
                    <a:pt x="1063" y="1063"/>
                  </a:lnTo>
                  <a:lnTo>
                    <a:pt x="1563" y="782"/>
                  </a:lnTo>
                  <a:lnTo>
                    <a:pt x="1063" y="50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8" name="Google Shape;642;p33">
              <a:extLst>
                <a:ext uri="{FF2B5EF4-FFF2-40B4-BE49-F238E27FC236}">
                  <a16:creationId xmlns:a16="http://schemas.microsoft.com/office/drawing/2014/main" id="{86D75AA9-C130-C9F5-969C-F272A0893B1C}"/>
                </a:ext>
              </a:extLst>
            </p:cNvPr>
            <p:cNvSpPr/>
            <p:nvPr/>
          </p:nvSpPr>
          <p:spPr>
            <a:xfrm>
              <a:off x="769927" y="3253932"/>
              <a:ext cx="74818" cy="72804"/>
            </a:xfrm>
            <a:custGeom>
              <a:avLst/>
              <a:gdLst/>
              <a:ahLst/>
              <a:cxnLst/>
              <a:rect l="l" t="t" r="r" b="b"/>
              <a:pathLst>
                <a:path w="1189" h="1157" extrusionOk="0">
                  <a:moveTo>
                    <a:pt x="594" y="0"/>
                  </a:moveTo>
                  <a:lnTo>
                    <a:pt x="407" y="375"/>
                  </a:lnTo>
                  <a:lnTo>
                    <a:pt x="1" y="594"/>
                  </a:lnTo>
                  <a:lnTo>
                    <a:pt x="407" y="781"/>
                  </a:lnTo>
                  <a:lnTo>
                    <a:pt x="594" y="1157"/>
                  </a:lnTo>
                  <a:lnTo>
                    <a:pt x="813" y="781"/>
                  </a:lnTo>
                  <a:lnTo>
                    <a:pt x="1188" y="594"/>
                  </a:lnTo>
                  <a:lnTo>
                    <a:pt x="813" y="375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9" name="Google Shape;643;p33">
              <a:extLst>
                <a:ext uri="{FF2B5EF4-FFF2-40B4-BE49-F238E27FC236}">
                  <a16:creationId xmlns:a16="http://schemas.microsoft.com/office/drawing/2014/main" id="{DAEA23B0-F5E0-F930-C8DF-3DC321616093}"/>
                </a:ext>
              </a:extLst>
            </p:cNvPr>
            <p:cNvSpPr/>
            <p:nvPr/>
          </p:nvSpPr>
          <p:spPr>
            <a:xfrm>
              <a:off x="726635" y="3078877"/>
              <a:ext cx="88598" cy="88535"/>
            </a:xfrm>
            <a:custGeom>
              <a:avLst/>
              <a:gdLst/>
              <a:ahLst/>
              <a:cxnLst/>
              <a:rect l="l" t="t" r="r" b="b"/>
              <a:pathLst>
                <a:path w="1408" h="1407" extrusionOk="0">
                  <a:moveTo>
                    <a:pt x="689" y="0"/>
                  </a:moveTo>
                  <a:lnTo>
                    <a:pt x="438" y="438"/>
                  </a:lnTo>
                  <a:lnTo>
                    <a:pt x="1" y="688"/>
                  </a:lnTo>
                  <a:lnTo>
                    <a:pt x="438" y="938"/>
                  </a:lnTo>
                  <a:lnTo>
                    <a:pt x="689" y="1407"/>
                  </a:lnTo>
                  <a:lnTo>
                    <a:pt x="939" y="938"/>
                  </a:lnTo>
                  <a:lnTo>
                    <a:pt x="1407" y="688"/>
                  </a:lnTo>
                  <a:lnTo>
                    <a:pt x="939" y="438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0" name="Google Shape;644;p33">
              <a:extLst>
                <a:ext uri="{FF2B5EF4-FFF2-40B4-BE49-F238E27FC236}">
                  <a16:creationId xmlns:a16="http://schemas.microsoft.com/office/drawing/2014/main" id="{C5BE9764-F606-6B85-3E7D-7CDD7E48DFDB}"/>
                </a:ext>
              </a:extLst>
            </p:cNvPr>
            <p:cNvSpPr/>
            <p:nvPr/>
          </p:nvSpPr>
          <p:spPr>
            <a:xfrm>
              <a:off x="1599968" y="2939186"/>
              <a:ext cx="94450" cy="94513"/>
            </a:xfrm>
            <a:custGeom>
              <a:avLst/>
              <a:gdLst/>
              <a:ahLst/>
              <a:cxnLst/>
              <a:rect l="l" t="t" r="r" b="b"/>
              <a:pathLst>
                <a:path w="1501" h="1502" extrusionOk="0">
                  <a:moveTo>
                    <a:pt x="750" y="1"/>
                  </a:moveTo>
                  <a:lnTo>
                    <a:pt x="500" y="501"/>
                  </a:lnTo>
                  <a:lnTo>
                    <a:pt x="0" y="751"/>
                  </a:lnTo>
                  <a:lnTo>
                    <a:pt x="500" y="1032"/>
                  </a:lnTo>
                  <a:lnTo>
                    <a:pt x="750" y="1501"/>
                  </a:lnTo>
                  <a:lnTo>
                    <a:pt x="1032" y="1032"/>
                  </a:lnTo>
                  <a:lnTo>
                    <a:pt x="1500" y="751"/>
                  </a:lnTo>
                  <a:lnTo>
                    <a:pt x="1032" y="50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1" name="Google Shape;645;p33">
              <a:extLst>
                <a:ext uri="{FF2B5EF4-FFF2-40B4-BE49-F238E27FC236}">
                  <a16:creationId xmlns:a16="http://schemas.microsoft.com/office/drawing/2014/main" id="{4AEA0987-EF23-1B82-6592-65C2CB841856}"/>
                </a:ext>
              </a:extLst>
            </p:cNvPr>
            <p:cNvSpPr/>
            <p:nvPr/>
          </p:nvSpPr>
          <p:spPr>
            <a:xfrm>
              <a:off x="2907923" y="3076864"/>
              <a:ext cx="90549" cy="92500"/>
            </a:xfrm>
            <a:custGeom>
              <a:avLst/>
              <a:gdLst/>
              <a:ahLst/>
              <a:cxnLst/>
              <a:rect l="l" t="t" r="r" b="b"/>
              <a:pathLst>
                <a:path w="1439" h="1470" extrusionOk="0">
                  <a:moveTo>
                    <a:pt x="719" y="1"/>
                  </a:moveTo>
                  <a:lnTo>
                    <a:pt x="469" y="470"/>
                  </a:lnTo>
                  <a:lnTo>
                    <a:pt x="0" y="720"/>
                  </a:lnTo>
                  <a:lnTo>
                    <a:pt x="469" y="1001"/>
                  </a:lnTo>
                  <a:lnTo>
                    <a:pt x="719" y="1470"/>
                  </a:lnTo>
                  <a:lnTo>
                    <a:pt x="969" y="1001"/>
                  </a:lnTo>
                  <a:lnTo>
                    <a:pt x="1438" y="720"/>
                  </a:lnTo>
                  <a:lnTo>
                    <a:pt x="969" y="470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2" name="Google Shape;646;p33">
              <a:extLst>
                <a:ext uri="{FF2B5EF4-FFF2-40B4-BE49-F238E27FC236}">
                  <a16:creationId xmlns:a16="http://schemas.microsoft.com/office/drawing/2014/main" id="{22AE7A87-A243-2FB0-0A9A-5BEDE32B73F4}"/>
                </a:ext>
              </a:extLst>
            </p:cNvPr>
            <p:cNvSpPr/>
            <p:nvPr/>
          </p:nvSpPr>
          <p:spPr>
            <a:xfrm>
              <a:off x="2795791" y="2884128"/>
              <a:ext cx="98415" cy="96464"/>
            </a:xfrm>
            <a:custGeom>
              <a:avLst/>
              <a:gdLst/>
              <a:ahLst/>
              <a:cxnLst/>
              <a:rect l="l" t="t" r="r" b="b"/>
              <a:pathLst>
                <a:path w="1564" h="1533" extrusionOk="0">
                  <a:moveTo>
                    <a:pt x="782" y="1"/>
                  </a:moveTo>
                  <a:lnTo>
                    <a:pt x="501" y="501"/>
                  </a:lnTo>
                  <a:lnTo>
                    <a:pt x="1" y="782"/>
                  </a:lnTo>
                  <a:lnTo>
                    <a:pt x="501" y="1032"/>
                  </a:lnTo>
                  <a:lnTo>
                    <a:pt x="782" y="1532"/>
                  </a:lnTo>
                  <a:lnTo>
                    <a:pt x="1063" y="1032"/>
                  </a:lnTo>
                  <a:lnTo>
                    <a:pt x="1563" y="782"/>
                  </a:lnTo>
                  <a:lnTo>
                    <a:pt x="1063" y="50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3" name="Google Shape;647;p33">
              <a:extLst>
                <a:ext uri="{FF2B5EF4-FFF2-40B4-BE49-F238E27FC236}">
                  <a16:creationId xmlns:a16="http://schemas.microsoft.com/office/drawing/2014/main" id="{AF9D4535-7DDE-48FF-CEEA-5857CC1E54BD}"/>
                </a:ext>
              </a:extLst>
            </p:cNvPr>
            <p:cNvSpPr/>
            <p:nvPr/>
          </p:nvSpPr>
          <p:spPr>
            <a:xfrm>
              <a:off x="3403581" y="2937236"/>
              <a:ext cx="98415" cy="98415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lnTo>
                    <a:pt x="500" y="501"/>
                  </a:lnTo>
                  <a:lnTo>
                    <a:pt x="0" y="782"/>
                  </a:lnTo>
                  <a:lnTo>
                    <a:pt x="500" y="1063"/>
                  </a:lnTo>
                  <a:lnTo>
                    <a:pt x="782" y="1563"/>
                  </a:lnTo>
                  <a:lnTo>
                    <a:pt x="1063" y="1063"/>
                  </a:lnTo>
                  <a:lnTo>
                    <a:pt x="1563" y="782"/>
                  </a:lnTo>
                  <a:lnTo>
                    <a:pt x="1063" y="50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4" name="Google Shape;648;p33">
              <a:extLst>
                <a:ext uri="{FF2B5EF4-FFF2-40B4-BE49-F238E27FC236}">
                  <a16:creationId xmlns:a16="http://schemas.microsoft.com/office/drawing/2014/main" id="{98B9C592-C9F2-C337-C319-73C6F4965294}"/>
                </a:ext>
              </a:extLst>
            </p:cNvPr>
            <p:cNvSpPr/>
            <p:nvPr/>
          </p:nvSpPr>
          <p:spPr>
            <a:xfrm>
              <a:off x="3293400" y="3078877"/>
              <a:ext cx="88598" cy="88535"/>
            </a:xfrm>
            <a:custGeom>
              <a:avLst/>
              <a:gdLst/>
              <a:ahLst/>
              <a:cxnLst/>
              <a:rect l="l" t="t" r="r" b="b"/>
              <a:pathLst>
                <a:path w="1408" h="1407" extrusionOk="0">
                  <a:moveTo>
                    <a:pt x="688" y="0"/>
                  </a:moveTo>
                  <a:lnTo>
                    <a:pt x="438" y="438"/>
                  </a:lnTo>
                  <a:lnTo>
                    <a:pt x="1" y="688"/>
                  </a:lnTo>
                  <a:lnTo>
                    <a:pt x="438" y="938"/>
                  </a:lnTo>
                  <a:lnTo>
                    <a:pt x="688" y="1407"/>
                  </a:lnTo>
                  <a:lnTo>
                    <a:pt x="938" y="938"/>
                  </a:lnTo>
                  <a:lnTo>
                    <a:pt x="1407" y="688"/>
                  </a:lnTo>
                  <a:lnTo>
                    <a:pt x="938" y="43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5" name="Google Shape;649;p33">
              <a:extLst>
                <a:ext uri="{FF2B5EF4-FFF2-40B4-BE49-F238E27FC236}">
                  <a16:creationId xmlns:a16="http://schemas.microsoft.com/office/drawing/2014/main" id="{3065D25A-AF8C-1D74-183F-A2005F0FFF80}"/>
                </a:ext>
              </a:extLst>
            </p:cNvPr>
            <p:cNvSpPr/>
            <p:nvPr/>
          </p:nvSpPr>
          <p:spPr>
            <a:xfrm>
              <a:off x="3635648" y="3521421"/>
              <a:ext cx="78719" cy="80670"/>
            </a:xfrm>
            <a:custGeom>
              <a:avLst/>
              <a:gdLst/>
              <a:ahLst/>
              <a:cxnLst/>
              <a:rect l="l" t="t" r="r" b="b"/>
              <a:pathLst>
                <a:path w="1251" h="1282" extrusionOk="0">
                  <a:moveTo>
                    <a:pt x="626" y="0"/>
                  </a:moveTo>
                  <a:lnTo>
                    <a:pt x="407" y="406"/>
                  </a:lnTo>
                  <a:lnTo>
                    <a:pt x="1" y="656"/>
                  </a:lnTo>
                  <a:lnTo>
                    <a:pt x="407" y="875"/>
                  </a:lnTo>
                  <a:lnTo>
                    <a:pt x="626" y="1282"/>
                  </a:lnTo>
                  <a:lnTo>
                    <a:pt x="844" y="875"/>
                  </a:lnTo>
                  <a:lnTo>
                    <a:pt x="1251" y="656"/>
                  </a:lnTo>
                  <a:lnTo>
                    <a:pt x="844" y="406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6" name="Google Shape;650;p33">
              <a:extLst>
                <a:ext uri="{FF2B5EF4-FFF2-40B4-BE49-F238E27FC236}">
                  <a16:creationId xmlns:a16="http://schemas.microsoft.com/office/drawing/2014/main" id="{BC9C84DF-10F4-2AEC-DC0E-513AFC41A4FB}"/>
                </a:ext>
              </a:extLst>
            </p:cNvPr>
            <p:cNvSpPr/>
            <p:nvPr/>
          </p:nvSpPr>
          <p:spPr>
            <a:xfrm>
              <a:off x="880046" y="3574529"/>
              <a:ext cx="53172" cy="53109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07" y="0"/>
                  </a:moveTo>
                  <a:lnTo>
                    <a:pt x="282" y="281"/>
                  </a:lnTo>
                  <a:lnTo>
                    <a:pt x="1" y="438"/>
                  </a:lnTo>
                  <a:lnTo>
                    <a:pt x="282" y="563"/>
                  </a:lnTo>
                  <a:lnTo>
                    <a:pt x="407" y="844"/>
                  </a:lnTo>
                  <a:lnTo>
                    <a:pt x="564" y="563"/>
                  </a:lnTo>
                  <a:lnTo>
                    <a:pt x="845" y="438"/>
                  </a:lnTo>
                  <a:lnTo>
                    <a:pt x="564" y="28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7" name="Google Shape;651;p33">
              <a:extLst>
                <a:ext uri="{FF2B5EF4-FFF2-40B4-BE49-F238E27FC236}">
                  <a16:creationId xmlns:a16="http://schemas.microsoft.com/office/drawing/2014/main" id="{E82E8F90-4CF1-09D7-23DC-01EC8254CD91}"/>
                </a:ext>
              </a:extLst>
            </p:cNvPr>
            <p:cNvSpPr/>
            <p:nvPr/>
          </p:nvSpPr>
          <p:spPr>
            <a:xfrm>
              <a:off x="720783" y="3440752"/>
              <a:ext cx="100365" cy="98415"/>
            </a:xfrm>
            <a:custGeom>
              <a:avLst/>
              <a:gdLst/>
              <a:ahLst/>
              <a:cxnLst/>
              <a:rect l="l" t="t" r="r" b="b"/>
              <a:pathLst>
                <a:path w="1595" h="1564" extrusionOk="0">
                  <a:moveTo>
                    <a:pt x="782" y="1"/>
                  </a:moveTo>
                  <a:lnTo>
                    <a:pt x="531" y="501"/>
                  </a:lnTo>
                  <a:lnTo>
                    <a:pt x="0" y="782"/>
                  </a:lnTo>
                  <a:lnTo>
                    <a:pt x="531" y="1063"/>
                  </a:lnTo>
                  <a:lnTo>
                    <a:pt x="782" y="1563"/>
                  </a:lnTo>
                  <a:lnTo>
                    <a:pt x="1063" y="1063"/>
                  </a:lnTo>
                  <a:lnTo>
                    <a:pt x="1594" y="782"/>
                  </a:lnTo>
                  <a:lnTo>
                    <a:pt x="1063" y="50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378" name="Google Shape;652;p33">
            <a:extLst>
              <a:ext uri="{FF2B5EF4-FFF2-40B4-BE49-F238E27FC236}">
                <a16:creationId xmlns:a16="http://schemas.microsoft.com/office/drawing/2014/main" id="{3CE491F6-3701-5BF3-FF1E-43E5BB2C3875}"/>
              </a:ext>
            </a:extLst>
          </p:cNvPr>
          <p:cNvSpPr/>
          <p:nvPr/>
        </p:nvSpPr>
        <p:spPr>
          <a:xfrm>
            <a:off x="2835739" y="3907334"/>
            <a:ext cx="191795" cy="53141"/>
          </a:xfrm>
          <a:custGeom>
            <a:avLst/>
            <a:gdLst/>
            <a:ahLst/>
            <a:cxnLst/>
            <a:rect l="l" t="t" r="r" b="b"/>
            <a:pathLst>
              <a:path w="4064" h="1126" extrusionOk="0">
                <a:moveTo>
                  <a:pt x="469" y="1"/>
                </a:moveTo>
                <a:lnTo>
                  <a:pt x="375" y="32"/>
                </a:lnTo>
                <a:lnTo>
                  <a:pt x="282" y="94"/>
                </a:lnTo>
                <a:lnTo>
                  <a:pt x="188" y="157"/>
                </a:lnTo>
                <a:lnTo>
                  <a:pt x="125" y="251"/>
                </a:lnTo>
                <a:lnTo>
                  <a:pt x="63" y="345"/>
                </a:lnTo>
                <a:lnTo>
                  <a:pt x="32" y="438"/>
                </a:lnTo>
                <a:lnTo>
                  <a:pt x="0" y="563"/>
                </a:lnTo>
                <a:lnTo>
                  <a:pt x="32" y="688"/>
                </a:lnTo>
                <a:lnTo>
                  <a:pt x="63" y="782"/>
                </a:lnTo>
                <a:lnTo>
                  <a:pt x="125" y="876"/>
                </a:lnTo>
                <a:lnTo>
                  <a:pt x="188" y="970"/>
                </a:lnTo>
                <a:lnTo>
                  <a:pt x="282" y="1032"/>
                </a:lnTo>
                <a:lnTo>
                  <a:pt x="375" y="1095"/>
                </a:lnTo>
                <a:lnTo>
                  <a:pt x="469" y="1126"/>
                </a:lnTo>
                <a:lnTo>
                  <a:pt x="3595" y="1126"/>
                </a:lnTo>
                <a:lnTo>
                  <a:pt x="3689" y="1095"/>
                </a:lnTo>
                <a:lnTo>
                  <a:pt x="3782" y="1032"/>
                </a:lnTo>
                <a:lnTo>
                  <a:pt x="3876" y="970"/>
                </a:lnTo>
                <a:lnTo>
                  <a:pt x="3939" y="876"/>
                </a:lnTo>
                <a:lnTo>
                  <a:pt x="4001" y="782"/>
                </a:lnTo>
                <a:lnTo>
                  <a:pt x="4032" y="688"/>
                </a:lnTo>
                <a:lnTo>
                  <a:pt x="4064" y="563"/>
                </a:lnTo>
                <a:lnTo>
                  <a:pt x="4032" y="438"/>
                </a:lnTo>
                <a:lnTo>
                  <a:pt x="4001" y="345"/>
                </a:lnTo>
                <a:lnTo>
                  <a:pt x="3939" y="251"/>
                </a:lnTo>
                <a:lnTo>
                  <a:pt x="3876" y="157"/>
                </a:lnTo>
                <a:lnTo>
                  <a:pt x="3782" y="94"/>
                </a:lnTo>
                <a:lnTo>
                  <a:pt x="3689" y="32"/>
                </a:lnTo>
                <a:lnTo>
                  <a:pt x="3595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79" name="Google Shape;653;p33">
            <a:extLst>
              <a:ext uri="{FF2B5EF4-FFF2-40B4-BE49-F238E27FC236}">
                <a16:creationId xmlns:a16="http://schemas.microsoft.com/office/drawing/2014/main" id="{7A617F48-83F0-5C79-B531-247660ED08AA}"/>
              </a:ext>
            </a:extLst>
          </p:cNvPr>
          <p:cNvSpPr/>
          <p:nvPr/>
        </p:nvSpPr>
        <p:spPr>
          <a:xfrm>
            <a:off x="999153" y="3880813"/>
            <a:ext cx="2432602" cy="26570"/>
          </a:xfrm>
          <a:custGeom>
            <a:avLst/>
            <a:gdLst/>
            <a:ahLst/>
            <a:cxnLst/>
            <a:rect l="l" t="t" r="r" b="b"/>
            <a:pathLst>
              <a:path w="51545" h="563" extrusionOk="0">
                <a:moveTo>
                  <a:pt x="282" y="0"/>
                </a:moveTo>
                <a:lnTo>
                  <a:pt x="188" y="31"/>
                </a:lnTo>
                <a:lnTo>
                  <a:pt x="95" y="94"/>
                </a:lnTo>
                <a:lnTo>
                  <a:pt x="32" y="156"/>
                </a:lnTo>
                <a:lnTo>
                  <a:pt x="1" y="281"/>
                </a:lnTo>
                <a:lnTo>
                  <a:pt x="32" y="375"/>
                </a:lnTo>
                <a:lnTo>
                  <a:pt x="95" y="469"/>
                </a:lnTo>
                <a:lnTo>
                  <a:pt x="188" y="531"/>
                </a:lnTo>
                <a:lnTo>
                  <a:pt x="282" y="563"/>
                </a:lnTo>
                <a:lnTo>
                  <a:pt x="51263" y="563"/>
                </a:lnTo>
                <a:lnTo>
                  <a:pt x="51357" y="531"/>
                </a:lnTo>
                <a:lnTo>
                  <a:pt x="51450" y="469"/>
                </a:lnTo>
                <a:lnTo>
                  <a:pt x="51513" y="375"/>
                </a:lnTo>
                <a:lnTo>
                  <a:pt x="51544" y="281"/>
                </a:lnTo>
                <a:lnTo>
                  <a:pt x="51513" y="156"/>
                </a:lnTo>
                <a:lnTo>
                  <a:pt x="51450" y="94"/>
                </a:lnTo>
                <a:lnTo>
                  <a:pt x="51357" y="31"/>
                </a:lnTo>
                <a:lnTo>
                  <a:pt x="51263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0" name="Google Shape;654;p33">
            <a:extLst>
              <a:ext uri="{FF2B5EF4-FFF2-40B4-BE49-F238E27FC236}">
                <a16:creationId xmlns:a16="http://schemas.microsoft.com/office/drawing/2014/main" id="{981BFACD-34A4-9F32-B5BC-84EF3560EBDD}"/>
              </a:ext>
            </a:extLst>
          </p:cNvPr>
          <p:cNvSpPr/>
          <p:nvPr/>
        </p:nvSpPr>
        <p:spPr>
          <a:xfrm>
            <a:off x="1888705" y="3880812"/>
            <a:ext cx="795120" cy="73764"/>
          </a:xfrm>
          <a:custGeom>
            <a:avLst/>
            <a:gdLst/>
            <a:ahLst/>
            <a:cxnLst/>
            <a:rect l="l" t="t" r="r" b="b"/>
            <a:pathLst>
              <a:path w="16848" h="1563" extrusionOk="0">
                <a:moveTo>
                  <a:pt x="625" y="0"/>
                </a:moveTo>
                <a:lnTo>
                  <a:pt x="469" y="63"/>
                </a:lnTo>
                <a:lnTo>
                  <a:pt x="344" y="125"/>
                </a:lnTo>
                <a:lnTo>
                  <a:pt x="219" y="219"/>
                </a:lnTo>
                <a:lnTo>
                  <a:pt x="125" y="344"/>
                </a:lnTo>
                <a:lnTo>
                  <a:pt x="63" y="469"/>
                </a:lnTo>
                <a:lnTo>
                  <a:pt x="31" y="625"/>
                </a:lnTo>
                <a:lnTo>
                  <a:pt x="0" y="781"/>
                </a:lnTo>
                <a:lnTo>
                  <a:pt x="31" y="938"/>
                </a:lnTo>
                <a:lnTo>
                  <a:pt x="63" y="1094"/>
                </a:lnTo>
                <a:lnTo>
                  <a:pt x="125" y="1219"/>
                </a:lnTo>
                <a:lnTo>
                  <a:pt x="219" y="1344"/>
                </a:lnTo>
                <a:lnTo>
                  <a:pt x="344" y="1438"/>
                </a:lnTo>
                <a:lnTo>
                  <a:pt x="469" y="1500"/>
                </a:lnTo>
                <a:lnTo>
                  <a:pt x="625" y="1563"/>
                </a:lnTo>
                <a:lnTo>
                  <a:pt x="16223" y="1563"/>
                </a:lnTo>
                <a:lnTo>
                  <a:pt x="16379" y="1500"/>
                </a:lnTo>
                <a:lnTo>
                  <a:pt x="16504" y="1438"/>
                </a:lnTo>
                <a:lnTo>
                  <a:pt x="16629" y="1344"/>
                </a:lnTo>
                <a:lnTo>
                  <a:pt x="16723" y="1219"/>
                </a:lnTo>
                <a:lnTo>
                  <a:pt x="16785" y="1094"/>
                </a:lnTo>
                <a:lnTo>
                  <a:pt x="16816" y="938"/>
                </a:lnTo>
                <a:lnTo>
                  <a:pt x="16848" y="781"/>
                </a:lnTo>
                <a:lnTo>
                  <a:pt x="16816" y="625"/>
                </a:lnTo>
                <a:lnTo>
                  <a:pt x="16785" y="469"/>
                </a:lnTo>
                <a:lnTo>
                  <a:pt x="16723" y="344"/>
                </a:lnTo>
                <a:lnTo>
                  <a:pt x="16629" y="219"/>
                </a:lnTo>
                <a:lnTo>
                  <a:pt x="16504" y="125"/>
                </a:lnTo>
                <a:lnTo>
                  <a:pt x="16379" y="63"/>
                </a:lnTo>
                <a:lnTo>
                  <a:pt x="16223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1" name="Google Shape;655;p33">
            <a:extLst>
              <a:ext uri="{FF2B5EF4-FFF2-40B4-BE49-F238E27FC236}">
                <a16:creationId xmlns:a16="http://schemas.microsoft.com/office/drawing/2014/main" id="{5D71F256-4B7E-BD9F-1004-96058CECAF9D}"/>
              </a:ext>
            </a:extLst>
          </p:cNvPr>
          <p:cNvSpPr/>
          <p:nvPr/>
        </p:nvSpPr>
        <p:spPr>
          <a:xfrm>
            <a:off x="1069991" y="3894073"/>
            <a:ext cx="219829" cy="60503"/>
          </a:xfrm>
          <a:custGeom>
            <a:avLst/>
            <a:gdLst/>
            <a:ahLst/>
            <a:cxnLst/>
            <a:rect l="l" t="t" r="r" b="b"/>
            <a:pathLst>
              <a:path w="4658" h="1282" extrusionOk="0">
                <a:moveTo>
                  <a:pt x="532" y="0"/>
                </a:moveTo>
                <a:lnTo>
                  <a:pt x="407" y="32"/>
                </a:lnTo>
                <a:lnTo>
                  <a:pt x="281" y="94"/>
                </a:lnTo>
                <a:lnTo>
                  <a:pt x="188" y="188"/>
                </a:lnTo>
                <a:lnTo>
                  <a:pt x="125" y="282"/>
                </a:lnTo>
                <a:lnTo>
                  <a:pt x="63" y="375"/>
                </a:lnTo>
                <a:lnTo>
                  <a:pt x="31" y="500"/>
                </a:lnTo>
                <a:lnTo>
                  <a:pt x="0" y="626"/>
                </a:lnTo>
                <a:lnTo>
                  <a:pt x="31" y="782"/>
                </a:lnTo>
                <a:lnTo>
                  <a:pt x="63" y="876"/>
                </a:lnTo>
                <a:lnTo>
                  <a:pt x="125" y="1001"/>
                </a:lnTo>
                <a:lnTo>
                  <a:pt x="188" y="1094"/>
                </a:lnTo>
                <a:lnTo>
                  <a:pt x="281" y="1188"/>
                </a:lnTo>
                <a:lnTo>
                  <a:pt x="407" y="1219"/>
                </a:lnTo>
                <a:lnTo>
                  <a:pt x="532" y="1282"/>
                </a:lnTo>
                <a:lnTo>
                  <a:pt x="4157" y="1282"/>
                </a:lnTo>
                <a:lnTo>
                  <a:pt x="4251" y="1219"/>
                </a:lnTo>
                <a:lnTo>
                  <a:pt x="4376" y="1188"/>
                </a:lnTo>
                <a:lnTo>
                  <a:pt x="4470" y="1094"/>
                </a:lnTo>
                <a:lnTo>
                  <a:pt x="4564" y="1001"/>
                </a:lnTo>
                <a:lnTo>
                  <a:pt x="4595" y="876"/>
                </a:lnTo>
                <a:lnTo>
                  <a:pt x="4658" y="782"/>
                </a:lnTo>
                <a:lnTo>
                  <a:pt x="4658" y="626"/>
                </a:lnTo>
                <a:lnTo>
                  <a:pt x="4658" y="500"/>
                </a:lnTo>
                <a:lnTo>
                  <a:pt x="4595" y="375"/>
                </a:lnTo>
                <a:lnTo>
                  <a:pt x="4564" y="282"/>
                </a:lnTo>
                <a:lnTo>
                  <a:pt x="4470" y="188"/>
                </a:lnTo>
                <a:lnTo>
                  <a:pt x="4376" y="94"/>
                </a:lnTo>
                <a:lnTo>
                  <a:pt x="4251" y="32"/>
                </a:lnTo>
                <a:lnTo>
                  <a:pt x="4157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2" name="Google Shape;656;p33">
            <a:extLst>
              <a:ext uri="{FF2B5EF4-FFF2-40B4-BE49-F238E27FC236}">
                <a16:creationId xmlns:a16="http://schemas.microsoft.com/office/drawing/2014/main" id="{C6DDFFC1-E163-905E-4A9A-B31AD3CBDF33}"/>
              </a:ext>
            </a:extLst>
          </p:cNvPr>
          <p:cNvSpPr/>
          <p:nvPr/>
        </p:nvSpPr>
        <p:spPr>
          <a:xfrm>
            <a:off x="3163216" y="3758347"/>
            <a:ext cx="110669" cy="95945"/>
          </a:xfrm>
          <a:custGeom>
            <a:avLst/>
            <a:gdLst/>
            <a:ahLst/>
            <a:cxnLst/>
            <a:rect l="l" t="t" r="r" b="b"/>
            <a:pathLst>
              <a:path w="2345" h="2033" extrusionOk="0">
                <a:moveTo>
                  <a:pt x="1188" y="1"/>
                </a:moveTo>
                <a:lnTo>
                  <a:pt x="0" y="2032"/>
                </a:lnTo>
                <a:lnTo>
                  <a:pt x="2345" y="2032"/>
                </a:lnTo>
                <a:lnTo>
                  <a:pt x="2282" y="1751"/>
                </a:lnTo>
                <a:lnTo>
                  <a:pt x="2188" y="1439"/>
                </a:lnTo>
                <a:lnTo>
                  <a:pt x="2095" y="1157"/>
                </a:lnTo>
                <a:lnTo>
                  <a:pt x="1938" y="907"/>
                </a:lnTo>
                <a:lnTo>
                  <a:pt x="1782" y="657"/>
                </a:lnTo>
                <a:lnTo>
                  <a:pt x="1595" y="438"/>
                </a:lnTo>
                <a:lnTo>
                  <a:pt x="1407" y="219"/>
                </a:lnTo>
                <a:lnTo>
                  <a:pt x="1188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3" name="Google Shape;657;p33">
            <a:extLst>
              <a:ext uri="{FF2B5EF4-FFF2-40B4-BE49-F238E27FC236}">
                <a16:creationId xmlns:a16="http://schemas.microsoft.com/office/drawing/2014/main" id="{FE3F4F62-653C-9104-A358-CCC9C1DF0FC7}"/>
              </a:ext>
            </a:extLst>
          </p:cNvPr>
          <p:cNvSpPr/>
          <p:nvPr/>
        </p:nvSpPr>
        <p:spPr>
          <a:xfrm>
            <a:off x="3062881" y="3722952"/>
            <a:ext cx="110717" cy="104770"/>
          </a:xfrm>
          <a:custGeom>
            <a:avLst/>
            <a:gdLst/>
            <a:ahLst/>
            <a:cxnLst/>
            <a:rect l="l" t="t" r="r" b="b"/>
            <a:pathLst>
              <a:path w="2346" h="2220" extrusionOk="0">
                <a:moveTo>
                  <a:pt x="876" y="0"/>
                </a:moveTo>
                <a:lnTo>
                  <a:pt x="564" y="63"/>
                </a:lnTo>
                <a:lnTo>
                  <a:pt x="282" y="126"/>
                </a:lnTo>
                <a:lnTo>
                  <a:pt x="1" y="219"/>
                </a:lnTo>
                <a:lnTo>
                  <a:pt x="1189" y="2220"/>
                </a:lnTo>
                <a:lnTo>
                  <a:pt x="2345" y="219"/>
                </a:lnTo>
                <a:lnTo>
                  <a:pt x="2064" y="126"/>
                </a:lnTo>
                <a:lnTo>
                  <a:pt x="1783" y="63"/>
                </a:lnTo>
                <a:lnTo>
                  <a:pt x="1470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4" name="Google Shape;658;p33">
            <a:extLst>
              <a:ext uri="{FF2B5EF4-FFF2-40B4-BE49-F238E27FC236}">
                <a16:creationId xmlns:a16="http://schemas.microsoft.com/office/drawing/2014/main" id="{84AECAC4-F434-49DD-61E2-A7F2374FE09A}"/>
              </a:ext>
            </a:extLst>
          </p:cNvPr>
          <p:cNvSpPr/>
          <p:nvPr/>
        </p:nvSpPr>
        <p:spPr>
          <a:xfrm>
            <a:off x="2962596" y="3758347"/>
            <a:ext cx="110669" cy="95945"/>
          </a:xfrm>
          <a:custGeom>
            <a:avLst/>
            <a:gdLst/>
            <a:ahLst/>
            <a:cxnLst/>
            <a:rect l="l" t="t" r="r" b="b"/>
            <a:pathLst>
              <a:path w="2345" h="2033" extrusionOk="0">
                <a:moveTo>
                  <a:pt x="1157" y="1"/>
                </a:moveTo>
                <a:lnTo>
                  <a:pt x="938" y="219"/>
                </a:lnTo>
                <a:lnTo>
                  <a:pt x="751" y="438"/>
                </a:lnTo>
                <a:lnTo>
                  <a:pt x="563" y="657"/>
                </a:lnTo>
                <a:lnTo>
                  <a:pt x="407" y="907"/>
                </a:lnTo>
                <a:lnTo>
                  <a:pt x="282" y="1188"/>
                </a:lnTo>
                <a:lnTo>
                  <a:pt x="157" y="1439"/>
                </a:lnTo>
                <a:lnTo>
                  <a:pt x="63" y="1751"/>
                </a:lnTo>
                <a:lnTo>
                  <a:pt x="0" y="2032"/>
                </a:lnTo>
                <a:lnTo>
                  <a:pt x="2345" y="2032"/>
                </a:lnTo>
                <a:lnTo>
                  <a:pt x="1157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5" name="Google Shape;659;p33">
            <a:extLst>
              <a:ext uri="{FF2B5EF4-FFF2-40B4-BE49-F238E27FC236}">
                <a16:creationId xmlns:a16="http://schemas.microsoft.com/office/drawing/2014/main" id="{4BACAAF0-845B-36EB-1A87-E336C311569D}"/>
              </a:ext>
            </a:extLst>
          </p:cNvPr>
          <p:cNvSpPr/>
          <p:nvPr/>
        </p:nvSpPr>
        <p:spPr>
          <a:xfrm>
            <a:off x="2962596" y="3907335"/>
            <a:ext cx="110669" cy="95945"/>
          </a:xfrm>
          <a:custGeom>
            <a:avLst/>
            <a:gdLst/>
            <a:ahLst/>
            <a:cxnLst/>
            <a:rect l="l" t="t" r="r" b="b"/>
            <a:pathLst>
              <a:path w="2345" h="2033" extrusionOk="0">
                <a:moveTo>
                  <a:pt x="0" y="1"/>
                </a:moveTo>
                <a:lnTo>
                  <a:pt x="63" y="313"/>
                </a:lnTo>
                <a:lnTo>
                  <a:pt x="157" y="595"/>
                </a:lnTo>
                <a:lnTo>
                  <a:pt x="344" y="1001"/>
                </a:lnTo>
                <a:lnTo>
                  <a:pt x="563" y="1376"/>
                </a:lnTo>
                <a:lnTo>
                  <a:pt x="844" y="1720"/>
                </a:lnTo>
                <a:lnTo>
                  <a:pt x="1188" y="2032"/>
                </a:lnTo>
                <a:lnTo>
                  <a:pt x="2001" y="595"/>
                </a:lnTo>
                <a:lnTo>
                  <a:pt x="2345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6" name="Google Shape;660;p33">
            <a:extLst>
              <a:ext uri="{FF2B5EF4-FFF2-40B4-BE49-F238E27FC236}">
                <a16:creationId xmlns:a16="http://schemas.microsoft.com/office/drawing/2014/main" id="{0E66868A-35EF-A7CF-DAC9-6E0AB24A2319}"/>
              </a:ext>
            </a:extLst>
          </p:cNvPr>
          <p:cNvSpPr/>
          <p:nvPr/>
        </p:nvSpPr>
        <p:spPr>
          <a:xfrm>
            <a:off x="3062881" y="3935368"/>
            <a:ext cx="110717" cy="103307"/>
          </a:xfrm>
          <a:custGeom>
            <a:avLst/>
            <a:gdLst/>
            <a:ahLst/>
            <a:cxnLst/>
            <a:rect l="l" t="t" r="r" b="b"/>
            <a:pathLst>
              <a:path w="2346" h="2189" extrusionOk="0">
                <a:moveTo>
                  <a:pt x="1157" y="1"/>
                </a:moveTo>
                <a:lnTo>
                  <a:pt x="1" y="1970"/>
                </a:lnTo>
                <a:lnTo>
                  <a:pt x="282" y="2064"/>
                </a:lnTo>
                <a:lnTo>
                  <a:pt x="564" y="2126"/>
                </a:lnTo>
                <a:lnTo>
                  <a:pt x="876" y="2189"/>
                </a:lnTo>
                <a:lnTo>
                  <a:pt x="1470" y="2189"/>
                </a:lnTo>
                <a:lnTo>
                  <a:pt x="1783" y="2126"/>
                </a:lnTo>
                <a:lnTo>
                  <a:pt x="2064" y="2064"/>
                </a:lnTo>
                <a:lnTo>
                  <a:pt x="2345" y="1970"/>
                </a:lnTo>
                <a:lnTo>
                  <a:pt x="1220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7" name="Google Shape;661;p33">
            <a:extLst>
              <a:ext uri="{FF2B5EF4-FFF2-40B4-BE49-F238E27FC236}">
                <a16:creationId xmlns:a16="http://schemas.microsoft.com/office/drawing/2014/main" id="{84FDBB96-D98E-C470-B5FA-882416F923EF}"/>
              </a:ext>
            </a:extLst>
          </p:cNvPr>
          <p:cNvSpPr/>
          <p:nvPr/>
        </p:nvSpPr>
        <p:spPr>
          <a:xfrm>
            <a:off x="2940462" y="3703792"/>
            <a:ext cx="355558" cy="354047"/>
          </a:xfrm>
          <a:custGeom>
            <a:avLst/>
            <a:gdLst/>
            <a:ahLst/>
            <a:cxnLst/>
            <a:rect l="l" t="t" r="r" b="b"/>
            <a:pathLst>
              <a:path w="7534" h="7502" extrusionOk="0">
                <a:moveTo>
                  <a:pt x="4064" y="406"/>
                </a:moveTo>
                <a:lnTo>
                  <a:pt x="4377" y="469"/>
                </a:lnTo>
                <a:lnTo>
                  <a:pt x="4658" y="532"/>
                </a:lnTo>
                <a:lnTo>
                  <a:pt x="4939" y="625"/>
                </a:lnTo>
                <a:lnTo>
                  <a:pt x="3783" y="2626"/>
                </a:lnTo>
                <a:lnTo>
                  <a:pt x="2595" y="625"/>
                </a:lnTo>
                <a:lnTo>
                  <a:pt x="2876" y="532"/>
                </a:lnTo>
                <a:lnTo>
                  <a:pt x="3158" y="469"/>
                </a:lnTo>
                <a:lnTo>
                  <a:pt x="3470" y="406"/>
                </a:lnTo>
                <a:close/>
                <a:moveTo>
                  <a:pt x="1626" y="1157"/>
                </a:moveTo>
                <a:lnTo>
                  <a:pt x="2814" y="3188"/>
                </a:lnTo>
                <a:lnTo>
                  <a:pt x="469" y="3188"/>
                </a:lnTo>
                <a:lnTo>
                  <a:pt x="532" y="2907"/>
                </a:lnTo>
                <a:lnTo>
                  <a:pt x="626" y="2595"/>
                </a:lnTo>
                <a:lnTo>
                  <a:pt x="751" y="2344"/>
                </a:lnTo>
                <a:lnTo>
                  <a:pt x="876" y="2063"/>
                </a:lnTo>
                <a:lnTo>
                  <a:pt x="1032" y="1813"/>
                </a:lnTo>
                <a:lnTo>
                  <a:pt x="1220" y="1594"/>
                </a:lnTo>
                <a:lnTo>
                  <a:pt x="1407" y="1375"/>
                </a:lnTo>
                <a:lnTo>
                  <a:pt x="1626" y="1157"/>
                </a:lnTo>
                <a:close/>
                <a:moveTo>
                  <a:pt x="5908" y="1157"/>
                </a:moveTo>
                <a:lnTo>
                  <a:pt x="6127" y="1375"/>
                </a:lnTo>
                <a:lnTo>
                  <a:pt x="6315" y="1594"/>
                </a:lnTo>
                <a:lnTo>
                  <a:pt x="6502" y="1813"/>
                </a:lnTo>
                <a:lnTo>
                  <a:pt x="6658" y="2063"/>
                </a:lnTo>
                <a:lnTo>
                  <a:pt x="6815" y="2313"/>
                </a:lnTo>
                <a:lnTo>
                  <a:pt x="6908" y="2595"/>
                </a:lnTo>
                <a:lnTo>
                  <a:pt x="7002" y="2907"/>
                </a:lnTo>
                <a:lnTo>
                  <a:pt x="7065" y="3188"/>
                </a:lnTo>
                <a:lnTo>
                  <a:pt x="4720" y="3188"/>
                </a:lnTo>
                <a:lnTo>
                  <a:pt x="5908" y="1157"/>
                </a:lnTo>
                <a:close/>
                <a:moveTo>
                  <a:pt x="2814" y="4314"/>
                </a:moveTo>
                <a:lnTo>
                  <a:pt x="2470" y="4908"/>
                </a:lnTo>
                <a:lnTo>
                  <a:pt x="1657" y="6345"/>
                </a:lnTo>
                <a:lnTo>
                  <a:pt x="1313" y="6033"/>
                </a:lnTo>
                <a:lnTo>
                  <a:pt x="1032" y="5689"/>
                </a:lnTo>
                <a:lnTo>
                  <a:pt x="813" y="5314"/>
                </a:lnTo>
                <a:lnTo>
                  <a:pt x="626" y="4908"/>
                </a:lnTo>
                <a:lnTo>
                  <a:pt x="532" y="4626"/>
                </a:lnTo>
                <a:lnTo>
                  <a:pt x="469" y="4314"/>
                </a:lnTo>
                <a:close/>
                <a:moveTo>
                  <a:pt x="7065" y="4314"/>
                </a:moveTo>
                <a:lnTo>
                  <a:pt x="7002" y="4595"/>
                </a:lnTo>
                <a:lnTo>
                  <a:pt x="6908" y="4908"/>
                </a:lnTo>
                <a:lnTo>
                  <a:pt x="6815" y="5158"/>
                </a:lnTo>
                <a:lnTo>
                  <a:pt x="6658" y="5439"/>
                </a:lnTo>
                <a:lnTo>
                  <a:pt x="6502" y="5689"/>
                </a:lnTo>
                <a:lnTo>
                  <a:pt x="6315" y="5908"/>
                </a:lnTo>
                <a:lnTo>
                  <a:pt x="6127" y="6127"/>
                </a:lnTo>
                <a:lnTo>
                  <a:pt x="5908" y="6345"/>
                </a:lnTo>
                <a:lnTo>
                  <a:pt x="5095" y="4908"/>
                </a:lnTo>
                <a:lnTo>
                  <a:pt x="4720" y="4314"/>
                </a:lnTo>
                <a:close/>
                <a:moveTo>
                  <a:pt x="3783" y="4845"/>
                </a:moveTo>
                <a:lnTo>
                  <a:pt x="3814" y="4908"/>
                </a:lnTo>
                <a:lnTo>
                  <a:pt x="4939" y="6877"/>
                </a:lnTo>
                <a:lnTo>
                  <a:pt x="4658" y="6971"/>
                </a:lnTo>
                <a:lnTo>
                  <a:pt x="4377" y="7033"/>
                </a:lnTo>
                <a:lnTo>
                  <a:pt x="4064" y="7096"/>
                </a:lnTo>
                <a:lnTo>
                  <a:pt x="3470" y="7096"/>
                </a:lnTo>
                <a:lnTo>
                  <a:pt x="3158" y="7033"/>
                </a:lnTo>
                <a:lnTo>
                  <a:pt x="2876" y="6971"/>
                </a:lnTo>
                <a:lnTo>
                  <a:pt x="2595" y="6877"/>
                </a:lnTo>
                <a:lnTo>
                  <a:pt x="3751" y="4908"/>
                </a:lnTo>
                <a:lnTo>
                  <a:pt x="3783" y="4845"/>
                </a:lnTo>
                <a:close/>
                <a:moveTo>
                  <a:pt x="3376" y="0"/>
                </a:moveTo>
                <a:lnTo>
                  <a:pt x="3001" y="63"/>
                </a:lnTo>
                <a:lnTo>
                  <a:pt x="2657" y="156"/>
                </a:lnTo>
                <a:lnTo>
                  <a:pt x="2314" y="281"/>
                </a:lnTo>
                <a:lnTo>
                  <a:pt x="1970" y="438"/>
                </a:lnTo>
                <a:lnTo>
                  <a:pt x="1657" y="625"/>
                </a:lnTo>
                <a:lnTo>
                  <a:pt x="1376" y="844"/>
                </a:lnTo>
                <a:lnTo>
                  <a:pt x="1126" y="1094"/>
                </a:lnTo>
                <a:lnTo>
                  <a:pt x="876" y="1344"/>
                </a:lnTo>
                <a:lnTo>
                  <a:pt x="657" y="1657"/>
                </a:lnTo>
                <a:lnTo>
                  <a:pt x="469" y="1969"/>
                </a:lnTo>
                <a:lnTo>
                  <a:pt x="313" y="2282"/>
                </a:lnTo>
                <a:lnTo>
                  <a:pt x="188" y="2626"/>
                </a:lnTo>
                <a:lnTo>
                  <a:pt x="94" y="3001"/>
                </a:lnTo>
                <a:lnTo>
                  <a:pt x="32" y="3376"/>
                </a:lnTo>
                <a:lnTo>
                  <a:pt x="1" y="3751"/>
                </a:lnTo>
                <a:lnTo>
                  <a:pt x="32" y="4064"/>
                </a:lnTo>
                <a:lnTo>
                  <a:pt x="63" y="4345"/>
                </a:lnTo>
                <a:lnTo>
                  <a:pt x="126" y="4626"/>
                </a:lnTo>
                <a:lnTo>
                  <a:pt x="188" y="4908"/>
                </a:lnTo>
                <a:lnTo>
                  <a:pt x="313" y="5189"/>
                </a:lnTo>
                <a:lnTo>
                  <a:pt x="407" y="5439"/>
                </a:lnTo>
                <a:lnTo>
                  <a:pt x="563" y="5720"/>
                </a:lnTo>
                <a:lnTo>
                  <a:pt x="719" y="5939"/>
                </a:lnTo>
                <a:lnTo>
                  <a:pt x="907" y="6189"/>
                </a:lnTo>
                <a:lnTo>
                  <a:pt x="1095" y="6408"/>
                </a:lnTo>
                <a:lnTo>
                  <a:pt x="1313" y="6595"/>
                </a:lnTo>
                <a:lnTo>
                  <a:pt x="1532" y="6783"/>
                </a:lnTo>
                <a:lnTo>
                  <a:pt x="1782" y="6939"/>
                </a:lnTo>
                <a:lnTo>
                  <a:pt x="2032" y="7096"/>
                </a:lnTo>
                <a:lnTo>
                  <a:pt x="2314" y="7221"/>
                </a:lnTo>
                <a:lnTo>
                  <a:pt x="2564" y="7314"/>
                </a:lnTo>
                <a:lnTo>
                  <a:pt x="2876" y="7408"/>
                </a:lnTo>
                <a:lnTo>
                  <a:pt x="3158" y="7471"/>
                </a:lnTo>
                <a:lnTo>
                  <a:pt x="3470" y="7502"/>
                </a:lnTo>
                <a:lnTo>
                  <a:pt x="4158" y="7502"/>
                </a:lnTo>
                <a:lnTo>
                  <a:pt x="4533" y="7439"/>
                </a:lnTo>
                <a:lnTo>
                  <a:pt x="4877" y="7346"/>
                </a:lnTo>
                <a:lnTo>
                  <a:pt x="5252" y="7221"/>
                </a:lnTo>
                <a:lnTo>
                  <a:pt x="5564" y="7064"/>
                </a:lnTo>
                <a:lnTo>
                  <a:pt x="5877" y="6877"/>
                </a:lnTo>
                <a:lnTo>
                  <a:pt x="6158" y="6658"/>
                </a:lnTo>
                <a:lnTo>
                  <a:pt x="6440" y="6408"/>
                </a:lnTo>
                <a:lnTo>
                  <a:pt x="6690" y="6127"/>
                </a:lnTo>
                <a:lnTo>
                  <a:pt x="6877" y="5845"/>
                </a:lnTo>
                <a:lnTo>
                  <a:pt x="7096" y="5533"/>
                </a:lnTo>
                <a:lnTo>
                  <a:pt x="7252" y="5220"/>
                </a:lnTo>
                <a:lnTo>
                  <a:pt x="7377" y="4876"/>
                </a:lnTo>
                <a:lnTo>
                  <a:pt x="7471" y="4501"/>
                </a:lnTo>
                <a:lnTo>
                  <a:pt x="7502" y="4126"/>
                </a:lnTo>
                <a:lnTo>
                  <a:pt x="7534" y="3751"/>
                </a:lnTo>
                <a:lnTo>
                  <a:pt x="7502" y="3376"/>
                </a:lnTo>
                <a:lnTo>
                  <a:pt x="7471" y="3001"/>
                </a:lnTo>
                <a:lnTo>
                  <a:pt x="7377" y="2626"/>
                </a:lnTo>
                <a:lnTo>
                  <a:pt x="7252" y="2282"/>
                </a:lnTo>
                <a:lnTo>
                  <a:pt x="7096" y="1969"/>
                </a:lnTo>
                <a:lnTo>
                  <a:pt x="6877" y="1657"/>
                </a:lnTo>
                <a:lnTo>
                  <a:pt x="6690" y="1344"/>
                </a:lnTo>
                <a:lnTo>
                  <a:pt x="6440" y="1094"/>
                </a:lnTo>
                <a:lnTo>
                  <a:pt x="6158" y="844"/>
                </a:lnTo>
                <a:lnTo>
                  <a:pt x="5877" y="625"/>
                </a:lnTo>
                <a:lnTo>
                  <a:pt x="5564" y="438"/>
                </a:lnTo>
                <a:lnTo>
                  <a:pt x="5252" y="281"/>
                </a:lnTo>
                <a:lnTo>
                  <a:pt x="4877" y="156"/>
                </a:lnTo>
                <a:lnTo>
                  <a:pt x="4533" y="63"/>
                </a:lnTo>
                <a:lnTo>
                  <a:pt x="4158" y="0"/>
                </a:lnTo>
                <a:close/>
              </a:path>
            </a:pathLst>
          </a:custGeom>
          <a:solidFill>
            <a:srgbClr val="E9E5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8" name="Google Shape;662;p33">
            <a:extLst>
              <a:ext uri="{FF2B5EF4-FFF2-40B4-BE49-F238E27FC236}">
                <a16:creationId xmlns:a16="http://schemas.microsoft.com/office/drawing/2014/main" id="{4E38006E-BE73-4C16-000D-538C469AB427}"/>
              </a:ext>
            </a:extLst>
          </p:cNvPr>
          <p:cNvSpPr/>
          <p:nvPr/>
        </p:nvSpPr>
        <p:spPr>
          <a:xfrm>
            <a:off x="3092425" y="3854242"/>
            <a:ext cx="53141" cy="53141"/>
          </a:xfrm>
          <a:custGeom>
            <a:avLst/>
            <a:gdLst/>
            <a:ahLst/>
            <a:cxnLst/>
            <a:rect l="l" t="t" r="r" b="b"/>
            <a:pathLst>
              <a:path w="1126" h="1126" extrusionOk="0">
                <a:moveTo>
                  <a:pt x="438" y="0"/>
                </a:moveTo>
                <a:lnTo>
                  <a:pt x="344" y="63"/>
                </a:lnTo>
                <a:lnTo>
                  <a:pt x="250" y="94"/>
                </a:lnTo>
                <a:lnTo>
                  <a:pt x="156" y="157"/>
                </a:lnTo>
                <a:lnTo>
                  <a:pt x="94" y="250"/>
                </a:lnTo>
                <a:lnTo>
                  <a:pt x="31" y="344"/>
                </a:lnTo>
                <a:lnTo>
                  <a:pt x="0" y="438"/>
                </a:lnTo>
                <a:lnTo>
                  <a:pt x="0" y="563"/>
                </a:lnTo>
                <a:lnTo>
                  <a:pt x="0" y="657"/>
                </a:lnTo>
                <a:lnTo>
                  <a:pt x="31" y="782"/>
                </a:lnTo>
                <a:lnTo>
                  <a:pt x="94" y="876"/>
                </a:lnTo>
                <a:lnTo>
                  <a:pt x="156" y="938"/>
                </a:lnTo>
                <a:lnTo>
                  <a:pt x="250" y="1032"/>
                </a:lnTo>
                <a:lnTo>
                  <a:pt x="344" y="1063"/>
                </a:lnTo>
                <a:lnTo>
                  <a:pt x="438" y="1094"/>
                </a:lnTo>
                <a:lnTo>
                  <a:pt x="563" y="1126"/>
                </a:lnTo>
                <a:lnTo>
                  <a:pt x="656" y="1094"/>
                </a:lnTo>
                <a:lnTo>
                  <a:pt x="781" y="1063"/>
                </a:lnTo>
                <a:lnTo>
                  <a:pt x="875" y="1032"/>
                </a:lnTo>
                <a:lnTo>
                  <a:pt x="938" y="938"/>
                </a:lnTo>
                <a:lnTo>
                  <a:pt x="1000" y="876"/>
                </a:lnTo>
                <a:lnTo>
                  <a:pt x="1063" y="782"/>
                </a:lnTo>
                <a:lnTo>
                  <a:pt x="1094" y="657"/>
                </a:lnTo>
                <a:lnTo>
                  <a:pt x="1125" y="563"/>
                </a:lnTo>
                <a:lnTo>
                  <a:pt x="1094" y="438"/>
                </a:lnTo>
                <a:lnTo>
                  <a:pt x="1063" y="344"/>
                </a:lnTo>
                <a:lnTo>
                  <a:pt x="1000" y="250"/>
                </a:lnTo>
                <a:lnTo>
                  <a:pt x="938" y="157"/>
                </a:lnTo>
                <a:lnTo>
                  <a:pt x="875" y="94"/>
                </a:lnTo>
                <a:lnTo>
                  <a:pt x="781" y="63"/>
                </a:lnTo>
                <a:lnTo>
                  <a:pt x="65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89" name="Google Shape;663;p33">
            <a:extLst>
              <a:ext uri="{FF2B5EF4-FFF2-40B4-BE49-F238E27FC236}">
                <a16:creationId xmlns:a16="http://schemas.microsoft.com/office/drawing/2014/main" id="{0F963BD6-DA6D-3256-C107-A5F810205A39}"/>
              </a:ext>
            </a:extLst>
          </p:cNvPr>
          <p:cNvSpPr/>
          <p:nvPr/>
        </p:nvSpPr>
        <p:spPr>
          <a:xfrm>
            <a:off x="2878496" y="3640364"/>
            <a:ext cx="479489" cy="480905"/>
          </a:xfrm>
          <a:custGeom>
            <a:avLst/>
            <a:gdLst/>
            <a:ahLst/>
            <a:cxnLst/>
            <a:rect l="l" t="t" r="r" b="b"/>
            <a:pathLst>
              <a:path w="10160" h="10190" extrusionOk="0">
                <a:moveTo>
                  <a:pt x="5471" y="1344"/>
                </a:moveTo>
                <a:lnTo>
                  <a:pt x="5846" y="1407"/>
                </a:lnTo>
                <a:lnTo>
                  <a:pt x="6190" y="1500"/>
                </a:lnTo>
                <a:lnTo>
                  <a:pt x="6565" y="1625"/>
                </a:lnTo>
                <a:lnTo>
                  <a:pt x="6877" y="1782"/>
                </a:lnTo>
                <a:lnTo>
                  <a:pt x="7190" y="1969"/>
                </a:lnTo>
                <a:lnTo>
                  <a:pt x="7471" y="2188"/>
                </a:lnTo>
                <a:lnTo>
                  <a:pt x="7753" y="2438"/>
                </a:lnTo>
                <a:lnTo>
                  <a:pt x="8003" y="2688"/>
                </a:lnTo>
                <a:lnTo>
                  <a:pt x="8190" y="3001"/>
                </a:lnTo>
                <a:lnTo>
                  <a:pt x="8409" y="3313"/>
                </a:lnTo>
                <a:lnTo>
                  <a:pt x="8565" y="3626"/>
                </a:lnTo>
                <a:lnTo>
                  <a:pt x="8690" y="3970"/>
                </a:lnTo>
                <a:lnTo>
                  <a:pt x="8784" y="4345"/>
                </a:lnTo>
                <a:lnTo>
                  <a:pt x="8815" y="4720"/>
                </a:lnTo>
                <a:lnTo>
                  <a:pt x="8847" y="5095"/>
                </a:lnTo>
                <a:lnTo>
                  <a:pt x="8815" y="5470"/>
                </a:lnTo>
                <a:lnTo>
                  <a:pt x="8784" y="5845"/>
                </a:lnTo>
                <a:lnTo>
                  <a:pt x="8690" y="6220"/>
                </a:lnTo>
                <a:lnTo>
                  <a:pt x="8565" y="6564"/>
                </a:lnTo>
                <a:lnTo>
                  <a:pt x="8409" y="6877"/>
                </a:lnTo>
                <a:lnTo>
                  <a:pt x="8190" y="7189"/>
                </a:lnTo>
                <a:lnTo>
                  <a:pt x="8003" y="7471"/>
                </a:lnTo>
                <a:lnTo>
                  <a:pt x="7753" y="7752"/>
                </a:lnTo>
                <a:lnTo>
                  <a:pt x="7471" y="8002"/>
                </a:lnTo>
                <a:lnTo>
                  <a:pt x="7190" y="8221"/>
                </a:lnTo>
                <a:lnTo>
                  <a:pt x="6877" y="8408"/>
                </a:lnTo>
                <a:lnTo>
                  <a:pt x="6565" y="8565"/>
                </a:lnTo>
                <a:lnTo>
                  <a:pt x="6190" y="8690"/>
                </a:lnTo>
                <a:lnTo>
                  <a:pt x="5846" y="8783"/>
                </a:lnTo>
                <a:lnTo>
                  <a:pt x="5471" y="8846"/>
                </a:lnTo>
                <a:lnTo>
                  <a:pt x="4783" y="8846"/>
                </a:lnTo>
                <a:lnTo>
                  <a:pt x="4471" y="8815"/>
                </a:lnTo>
                <a:lnTo>
                  <a:pt x="4189" y="8752"/>
                </a:lnTo>
                <a:lnTo>
                  <a:pt x="3877" y="8658"/>
                </a:lnTo>
                <a:lnTo>
                  <a:pt x="3627" y="8565"/>
                </a:lnTo>
                <a:lnTo>
                  <a:pt x="3345" y="8440"/>
                </a:lnTo>
                <a:lnTo>
                  <a:pt x="3095" y="8283"/>
                </a:lnTo>
                <a:lnTo>
                  <a:pt x="2845" y="8127"/>
                </a:lnTo>
                <a:lnTo>
                  <a:pt x="2626" y="7939"/>
                </a:lnTo>
                <a:lnTo>
                  <a:pt x="2408" y="7752"/>
                </a:lnTo>
                <a:lnTo>
                  <a:pt x="2220" y="7533"/>
                </a:lnTo>
                <a:lnTo>
                  <a:pt x="2032" y="7283"/>
                </a:lnTo>
                <a:lnTo>
                  <a:pt x="1876" y="7064"/>
                </a:lnTo>
                <a:lnTo>
                  <a:pt x="1720" y="6783"/>
                </a:lnTo>
                <a:lnTo>
                  <a:pt x="1626" y="6533"/>
                </a:lnTo>
                <a:lnTo>
                  <a:pt x="1501" y="6252"/>
                </a:lnTo>
                <a:lnTo>
                  <a:pt x="1439" y="5970"/>
                </a:lnTo>
                <a:lnTo>
                  <a:pt x="1376" y="5689"/>
                </a:lnTo>
                <a:lnTo>
                  <a:pt x="1345" y="5408"/>
                </a:lnTo>
                <a:lnTo>
                  <a:pt x="1314" y="5095"/>
                </a:lnTo>
                <a:lnTo>
                  <a:pt x="1345" y="4720"/>
                </a:lnTo>
                <a:lnTo>
                  <a:pt x="1407" y="4345"/>
                </a:lnTo>
                <a:lnTo>
                  <a:pt x="1501" y="3970"/>
                </a:lnTo>
                <a:lnTo>
                  <a:pt x="1626" y="3626"/>
                </a:lnTo>
                <a:lnTo>
                  <a:pt x="1782" y="3313"/>
                </a:lnTo>
                <a:lnTo>
                  <a:pt x="1970" y="3001"/>
                </a:lnTo>
                <a:lnTo>
                  <a:pt x="2189" y="2688"/>
                </a:lnTo>
                <a:lnTo>
                  <a:pt x="2439" y="2438"/>
                </a:lnTo>
                <a:lnTo>
                  <a:pt x="2689" y="2188"/>
                </a:lnTo>
                <a:lnTo>
                  <a:pt x="2970" y="1969"/>
                </a:lnTo>
                <a:lnTo>
                  <a:pt x="3283" y="1782"/>
                </a:lnTo>
                <a:lnTo>
                  <a:pt x="3627" y="1625"/>
                </a:lnTo>
                <a:lnTo>
                  <a:pt x="3970" y="1500"/>
                </a:lnTo>
                <a:lnTo>
                  <a:pt x="4314" y="1407"/>
                </a:lnTo>
                <a:lnTo>
                  <a:pt x="4689" y="1344"/>
                </a:lnTo>
                <a:close/>
                <a:moveTo>
                  <a:pt x="5096" y="0"/>
                </a:moveTo>
                <a:lnTo>
                  <a:pt x="4564" y="31"/>
                </a:lnTo>
                <a:lnTo>
                  <a:pt x="4064" y="125"/>
                </a:lnTo>
                <a:lnTo>
                  <a:pt x="3564" y="250"/>
                </a:lnTo>
                <a:lnTo>
                  <a:pt x="3095" y="406"/>
                </a:lnTo>
                <a:lnTo>
                  <a:pt x="2658" y="625"/>
                </a:lnTo>
                <a:lnTo>
                  <a:pt x="2251" y="875"/>
                </a:lnTo>
                <a:lnTo>
                  <a:pt x="1845" y="1157"/>
                </a:lnTo>
                <a:lnTo>
                  <a:pt x="1501" y="1500"/>
                </a:lnTo>
                <a:lnTo>
                  <a:pt x="1157" y="1844"/>
                </a:lnTo>
                <a:lnTo>
                  <a:pt x="876" y="2251"/>
                </a:lnTo>
                <a:lnTo>
                  <a:pt x="626" y="2657"/>
                </a:lnTo>
                <a:lnTo>
                  <a:pt x="407" y="3126"/>
                </a:lnTo>
                <a:lnTo>
                  <a:pt x="220" y="3595"/>
                </a:lnTo>
                <a:lnTo>
                  <a:pt x="94" y="4064"/>
                </a:lnTo>
                <a:lnTo>
                  <a:pt x="32" y="4564"/>
                </a:lnTo>
                <a:lnTo>
                  <a:pt x="1" y="5095"/>
                </a:lnTo>
                <a:lnTo>
                  <a:pt x="32" y="5689"/>
                </a:lnTo>
                <a:lnTo>
                  <a:pt x="126" y="6252"/>
                </a:lnTo>
                <a:lnTo>
                  <a:pt x="251" y="6658"/>
                </a:lnTo>
                <a:lnTo>
                  <a:pt x="407" y="7064"/>
                </a:lnTo>
                <a:lnTo>
                  <a:pt x="595" y="7439"/>
                </a:lnTo>
                <a:lnTo>
                  <a:pt x="782" y="7814"/>
                </a:lnTo>
                <a:lnTo>
                  <a:pt x="1032" y="8158"/>
                </a:lnTo>
                <a:lnTo>
                  <a:pt x="1282" y="8471"/>
                </a:lnTo>
                <a:lnTo>
                  <a:pt x="1595" y="8783"/>
                </a:lnTo>
                <a:lnTo>
                  <a:pt x="1907" y="9065"/>
                </a:lnTo>
                <a:lnTo>
                  <a:pt x="2251" y="9315"/>
                </a:lnTo>
                <a:lnTo>
                  <a:pt x="2595" y="9534"/>
                </a:lnTo>
                <a:lnTo>
                  <a:pt x="2970" y="9721"/>
                </a:lnTo>
                <a:lnTo>
                  <a:pt x="3377" y="9877"/>
                </a:lnTo>
                <a:lnTo>
                  <a:pt x="3783" y="10002"/>
                </a:lnTo>
                <a:lnTo>
                  <a:pt x="4189" y="10096"/>
                </a:lnTo>
                <a:lnTo>
                  <a:pt x="4627" y="10159"/>
                </a:lnTo>
                <a:lnTo>
                  <a:pt x="5096" y="10190"/>
                </a:lnTo>
                <a:lnTo>
                  <a:pt x="5533" y="10159"/>
                </a:lnTo>
                <a:lnTo>
                  <a:pt x="5971" y="10096"/>
                </a:lnTo>
                <a:lnTo>
                  <a:pt x="6377" y="10002"/>
                </a:lnTo>
                <a:lnTo>
                  <a:pt x="6815" y="9877"/>
                </a:lnTo>
                <a:lnTo>
                  <a:pt x="7190" y="9721"/>
                </a:lnTo>
                <a:lnTo>
                  <a:pt x="7565" y="9534"/>
                </a:lnTo>
                <a:lnTo>
                  <a:pt x="7940" y="9315"/>
                </a:lnTo>
                <a:lnTo>
                  <a:pt x="8253" y="9065"/>
                </a:lnTo>
                <a:lnTo>
                  <a:pt x="8596" y="8783"/>
                </a:lnTo>
                <a:lnTo>
                  <a:pt x="8878" y="8471"/>
                </a:lnTo>
                <a:lnTo>
                  <a:pt x="9128" y="8158"/>
                </a:lnTo>
                <a:lnTo>
                  <a:pt x="9378" y="7814"/>
                </a:lnTo>
                <a:lnTo>
                  <a:pt x="9597" y="7439"/>
                </a:lnTo>
                <a:lnTo>
                  <a:pt x="9784" y="7064"/>
                </a:lnTo>
                <a:lnTo>
                  <a:pt x="9909" y="6658"/>
                </a:lnTo>
                <a:lnTo>
                  <a:pt x="10034" y="6252"/>
                </a:lnTo>
                <a:lnTo>
                  <a:pt x="10128" y="5689"/>
                </a:lnTo>
                <a:lnTo>
                  <a:pt x="10159" y="5095"/>
                </a:lnTo>
                <a:lnTo>
                  <a:pt x="10159" y="4595"/>
                </a:lnTo>
                <a:lnTo>
                  <a:pt x="10066" y="4095"/>
                </a:lnTo>
                <a:lnTo>
                  <a:pt x="9941" y="3626"/>
                </a:lnTo>
                <a:lnTo>
                  <a:pt x="9784" y="3157"/>
                </a:lnTo>
                <a:lnTo>
                  <a:pt x="9597" y="2751"/>
                </a:lnTo>
                <a:lnTo>
                  <a:pt x="9347" y="2313"/>
                </a:lnTo>
                <a:lnTo>
                  <a:pt x="9065" y="1938"/>
                </a:lnTo>
                <a:lnTo>
                  <a:pt x="8753" y="1594"/>
                </a:lnTo>
                <a:lnTo>
                  <a:pt x="8409" y="1250"/>
                </a:lnTo>
                <a:lnTo>
                  <a:pt x="8065" y="969"/>
                </a:lnTo>
                <a:lnTo>
                  <a:pt x="7659" y="719"/>
                </a:lnTo>
                <a:lnTo>
                  <a:pt x="7221" y="469"/>
                </a:lnTo>
                <a:lnTo>
                  <a:pt x="6784" y="313"/>
                </a:lnTo>
                <a:lnTo>
                  <a:pt x="6315" y="156"/>
                </a:lnTo>
                <a:lnTo>
                  <a:pt x="5846" y="63"/>
                </a:lnTo>
                <a:lnTo>
                  <a:pt x="5346" y="31"/>
                </a:lnTo>
                <a:lnTo>
                  <a:pt x="509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0" name="Google Shape;664;p33">
            <a:extLst>
              <a:ext uri="{FF2B5EF4-FFF2-40B4-BE49-F238E27FC236}">
                <a16:creationId xmlns:a16="http://schemas.microsoft.com/office/drawing/2014/main" id="{671715D0-D372-548C-B87F-EFCAC357EFE8}"/>
              </a:ext>
            </a:extLst>
          </p:cNvPr>
          <p:cNvSpPr/>
          <p:nvPr/>
        </p:nvSpPr>
        <p:spPr>
          <a:xfrm>
            <a:off x="3163216" y="3907335"/>
            <a:ext cx="110669" cy="95945"/>
          </a:xfrm>
          <a:custGeom>
            <a:avLst/>
            <a:gdLst/>
            <a:ahLst/>
            <a:cxnLst/>
            <a:rect l="l" t="t" r="r" b="b"/>
            <a:pathLst>
              <a:path w="2345" h="2033" extrusionOk="0">
                <a:moveTo>
                  <a:pt x="0" y="1"/>
                </a:moveTo>
                <a:lnTo>
                  <a:pt x="375" y="595"/>
                </a:lnTo>
                <a:lnTo>
                  <a:pt x="1188" y="2032"/>
                </a:lnTo>
                <a:lnTo>
                  <a:pt x="1407" y="1814"/>
                </a:lnTo>
                <a:lnTo>
                  <a:pt x="1595" y="1595"/>
                </a:lnTo>
                <a:lnTo>
                  <a:pt x="1782" y="1376"/>
                </a:lnTo>
                <a:lnTo>
                  <a:pt x="1938" y="1126"/>
                </a:lnTo>
                <a:lnTo>
                  <a:pt x="2095" y="845"/>
                </a:lnTo>
                <a:lnTo>
                  <a:pt x="2188" y="595"/>
                </a:lnTo>
                <a:lnTo>
                  <a:pt x="2282" y="282"/>
                </a:lnTo>
                <a:lnTo>
                  <a:pt x="2345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1" name="Google Shape;665;p33">
            <a:extLst>
              <a:ext uri="{FF2B5EF4-FFF2-40B4-BE49-F238E27FC236}">
                <a16:creationId xmlns:a16="http://schemas.microsoft.com/office/drawing/2014/main" id="{3C7F791E-ADA0-B890-09E4-2B5EB0A1087A}"/>
              </a:ext>
            </a:extLst>
          </p:cNvPr>
          <p:cNvSpPr/>
          <p:nvPr/>
        </p:nvSpPr>
        <p:spPr>
          <a:xfrm>
            <a:off x="2924227" y="3655089"/>
            <a:ext cx="386564" cy="126904"/>
          </a:xfrm>
          <a:custGeom>
            <a:avLst/>
            <a:gdLst/>
            <a:ahLst/>
            <a:cxnLst/>
            <a:rect l="l" t="t" r="r" b="b"/>
            <a:pathLst>
              <a:path w="8191" h="2689" extrusionOk="0">
                <a:moveTo>
                  <a:pt x="3939" y="1"/>
                </a:moveTo>
                <a:lnTo>
                  <a:pt x="3595" y="32"/>
                </a:lnTo>
                <a:lnTo>
                  <a:pt x="3283" y="63"/>
                </a:lnTo>
                <a:lnTo>
                  <a:pt x="2970" y="126"/>
                </a:lnTo>
                <a:lnTo>
                  <a:pt x="2658" y="219"/>
                </a:lnTo>
                <a:lnTo>
                  <a:pt x="2345" y="313"/>
                </a:lnTo>
                <a:lnTo>
                  <a:pt x="2064" y="438"/>
                </a:lnTo>
                <a:lnTo>
                  <a:pt x="1782" y="595"/>
                </a:lnTo>
                <a:lnTo>
                  <a:pt x="1501" y="751"/>
                </a:lnTo>
                <a:lnTo>
                  <a:pt x="1251" y="907"/>
                </a:lnTo>
                <a:lnTo>
                  <a:pt x="1001" y="1126"/>
                </a:lnTo>
                <a:lnTo>
                  <a:pt x="782" y="1345"/>
                </a:lnTo>
                <a:lnTo>
                  <a:pt x="563" y="1564"/>
                </a:lnTo>
                <a:lnTo>
                  <a:pt x="345" y="1814"/>
                </a:lnTo>
                <a:lnTo>
                  <a:pt x="157" y="2064"/>
                </a:lnTo>
                <a:lnTo>
                  <a:pt x="1" y="2345"/>
                </a:lnTo>
                <a:lnTo>
                  <a:pt x="219" y="2470"/>
                </a:lnTo>
                <a:lnTo>
                  <a:pt x="376" y="2220"/>
                </a:lnTo>
                <a:lnTo>
                  <a:pt x="532" y="1970"/>
                </a:lnTo>
                <a:lnTo>
                  <a:pt x="720" y="1751"/>
                </a:lnTo>
                <a:lnTo>
                  <a:pt x="907" y="1532"/>
                </a:lnTo>
                <a:lnTo>
                  <a:pt x="1126" y="1345"/>
                </a:lnTo>
                <a:lnTo>
                  <a:pt x="1345" y="1157"/>
                </a:lnTo>
                <a:lnTo>
                  <a:pt x="1564" y="1001"/>
                </a:lnTo>
                <a:lnTo>
                  <a:pt x="1814" y="845"/>
                </a:lnTo>
                <a:lnTo>
                  <a:pt x="2314" y="595"/>
                </a:lnTo>
                <a:lnTo>
                  <a:pt x="2595" y="501"/>
                </a:lnTo>
                <a:lnTo>
                  <a:pt x="2876" y="407"/>
                </a:lnTo>
                <a:lnTo>
                  <a:pt x="3158" y="344"/>
                </a:lnTo>
                <a:lnTo>
                  <a:pt x="3439" y="313"/>
                </a:lnTo>
                <a:lnTo>
                  <a:pt x="3720" y="282"/>
                </a:lnTo>
                <a:lnTo>
                  <a:pt x="4033" y="251"/>
                </a:lnTo>
                <a:lnTo>
                  <a:pt x="4252" y="251"/>
                </a:lnTo>
                <a:lnTo>
                  <a:pt x="4564" y="282"/>
                </a:lnTo>
                <a:lnTo>
                  <a:pt x="4846" y="344"/>
                </a:lnTo>
                <a:lnTo>
                  <a:pt x="5127" y="407"/>
                </a:lnTo>
                <a:lnTo>
                  <a:pt x="5408" y="470"/>
                </a:lnTo>
                <a:lnTo>
                  <a:pt x="5690" y="563"/>
                </a:lnTo>
                <a:lnTo>
                  <a:pt x="5971" y="688"/>
                </a:lnTo>
                <a:lnTo>
                  <a:pt x="6221" y="813"/>
                </a:lnTo>
                <a:lnTo>
                  <a:pt x="6471" y="970"/>
                </a:lnTo>
                <a:lnTo>
                  <a:pt x="6690" y="1126"/>
                </a:lnTo>
                <a:lnTo>
                  <a:pt x="6909" y="1313"/>
                </a:lnTo>
                <a:lnTo>
                  <a:pt x="7127" y="1501"/>
                </a:lnTo>
                <a:lnTo>
                  <a:pt x="7315" y="1720"/>
                </a:lnTo>
                <a:lnTo>
                  <a:pt x="7502" y="1939"/>
                </a:lnTo>
                <a:lnTo>
                  <a:pt x="7659" y="2189"/>
                </a:lnTo>
                <a:lnTo>
                  <a:pt x="7815" y="2439"/>
                </a:lnTo>
                <a:lnTo>
                  <a:pt x="7940" y="2689"/>
                </a:lnTo>
                <a:lnTo>
                  <a:pt x="8190" y="2564"/>
                </a:lnTo>
                <a:lnTo>
                  <a:pt x="8034" y="2314"/>
                </a:lnTo>
                <a:lnTo>
                  <a:pt x="7878" y="2032"/>
                </a:lnTo>
                <a:lnTo>
                  <a:pt x="7690" y="1782"/>
                </a:lnTo>
                <a:lnTo>
                  <a:pt x="7502" y="1564"/>
                </a:lnTo>
                <a:lnTo>
                  <a:pt x="7315" y="1345"/>
                </a:lnTo>
                <a:lnTo>
                  <a:pt x="7065" y="1126"/>
                </a:lnTo>
                <a:lnTo>
                  <a:pt x="6846" y="938"/>
                </a:lnTo>
                <a:lnTo>
                  <a:pt x="6596" y="782"/>
                </a:lnTo>
                <a:lnTo>
                  <a:pt x="6346" y="626"/>
                </a:lnTo>
                <a:lnTo>
                  <a:pt x="6065" y="470"/>
                </a:lnTo>
                <a:lnTo>
                  <a:pt x="5783" y="344"/>
                </a:lnTo>
                <a:lnTo>
                  <a:pt x="5502" y="251"/>
                </a:lnTo>
                <a:lnTo>
                  <a:pt x="5189" y="157"/>
                </a:lnTo>
                <a:lnTo>
                  <a:pt x="4908" y="94"/>
                </a:lnTo>
                <a:lnTo>
                  <a:pt x="4596" y="32"/>
                </a:lnTo>
                <a:lnTo>
                  <a:pt x="4252" y="32"/>
                </a:lnTo>
                <a:lnTo>
                  <a:pt x="3939" y="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2" name="Google Shape;666;p33">
            <a:extLst>
              <a:ext uri="{FF2B5EF4-FFF2-40B4-BE49-F238E27FC236}">
                <a16:creationId xmlns:a16="http://schemas.microsoft.com/office/drawing/2014/main" id="{5E6C2474-8818-A531-EC85-1B7D07F1E61A}"/>
              </a:ext>
            </a:extLst>
          </p:cNvPr>
          <p:cNvSpPr/>
          <p:nvPr/>
        </p:nvSpPr>
        <p:spPr>
          <a:xfrm>
            <a:off x="1444661" y="3758347"/>
            <a:ext cx="109206" cy="95945"/>
          </a:xfrm>
          <a:custGeom>
            <a:avLst/>
            <a:gdLst/>
            <a:ahLst/>
            <a:cxnLst/>
            <a:rect l="l" t="t" r="r" b="b"/>
            <a:pathLst>
              <a:path w="2314" h="2033" extrusionOk="0">
                <a:moveTo>
                  <a:pt x="1157" y="1"/>
                </a:moveTo>
                <a:lnTo>
                  <a:pt x="1" y="2032"/>
                </a:lnTo>
                <a:lnTo>
                  <a:pt x="2314" y="2032"/>
                </a:lnTo>
                <a:lnTo>
                  <a:pt x="2251" y="1751"/>
                </a:lnTo>
                <a:lnTo>
                  <a:pt x="2157" y="1439"/>
                </a:lnTo>
                <a:lnTo>
                  <a:pt x="2064" y="1157"/>
                </a:lnTo>
                <a:lnTo>
                  <a:pt x="1907" y="907"/>
                </a:lnTo>
                <a:lnTo>
                  <a:pt x="1751" y="657"/>
                </a:lnTo>
                <a:lnTo>
                  <a:pt x="1563" y="438"/>
                </a:lnTo>
                <a:lnTo>
                  <a:pt x="1376" y="219"/>
                </a:lnTo>
                <a:lnTo>
                  <a:pt x="1157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3" name="Google Shape;667;p33">
            <a:extLst>
              <a:ext uri="{FF2B5EF4-FFF2-40B4-BE49-F238E27FC236}">
                <a16:creationId xmlns:a16="http://schemas.microsoft.com/office/drawing/2014/main" id="{A37D35FB-99DB-7D30-1C99-C314C0A8E77C}"/>
              </a:ext>
            </a:extLst>
          </p:cNvPr>
          <p:cNvSpPr/>
          <p:nvPr/>
        </p:nvSpPr>
        <p:spPr>
          <a:xfrm>
            <a:off x="1342864" y="3722952"/>
            <a:ext cx="110717" cy="104770"/>
          </a:xfrm>
          <a:custGeom>
            <a:avLst/>
            <a:gdLst/>
            <a:ahLst/>
            <a:cxnLst/>
            <a:rect l="l" t="t" r="r" b="b"/>
            <a:pathLst>
              <a:path w="2346" h="2220" extrusionOk="0">
                <a:moveTo>
                  <a:pt x="876" y="0"/>
                </a:moveTo>
                <a:lnTo>
                  <a:pt x="563" y="63"/>
                </a:lnTo>
                <a:lnTo>
                  <a:pt x="282" y="126"/>
                </a:lnTo>
                <a:lnTo>
                  <a:pt x="1" y="219"/>
                </a:lnTo>
                <a:lnTo>
                  <a:pt x="1189" y="2220"/>
                </a:lnTo>
                <a:lnTo>
                  <a:pt x="2345" y="219"/>
                </a:lnTo>
                <a:lnTo>
                  <a:pt x="2064" y="126"/>
                </a:lnTo>
                <a:lnTo>
                  <a:pt x="1782" y="63"/>
                </a:lnTo>
                <a:lnTo>
                  <a:pt x="1501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4" name="Google Shape;668;p33">
            <a:extLst>
              <a:ext uri="{FF2B5EF4-FFF2-40B4-BE49-F238E27FC236}">
                <a16:creationId xmlns:a16="http://schemas.microsoft.com/office/drawing/2014/main" id="{2D61D6AB-97BD-A30D-CB13-EF2F388F9F4B}"/>
              </a:ext>
            </a:extLst>
          </p:cNvPr>
          <p:cNvSpPr/>
          <p:nvPr/>
        </p:nvSpPr>
        <p:spPr>
          <a:xfrm>
            <a:off x="1242578" y="3758347"/>
            <a:ext cx="110669" cy="95945"/>
          </a:xfrm>
          <a:custGeom>
            <a:avLst/>
            <a:gdLst/>
            <a:ahLst/>
            <a:cxnLst/>
            <a:rect l="l" t="t" r="r" b="b"/>
            <a:pathLst>
              <a:path w="2345" h="2033" extrusionOk="0">
                <a:moveTo>
                  <a:pt x="1188" y="1"/>
                </a:moveTo>
                <a:lnTo>
                  <a:pt x="969" y="219"/>
                </a:lnTo>
                <a:lnTo>
                  <a:pt x="750" y="438"/>
                </a:lnTo>
                <a:lnTo>
                  <a:pt x="563" y="657"/>
                </a:lnTo>
                <a:lnTo>
                  <a:pt x="407" y="907"/>
                </a:lnTo>
                <a:lnTo>
                  <a:pt x="282" y="1188"/>
                </a:lnTo>
                <a:lnTo>
                  <a:pt x="157" y="1439"/>
                </a:lnTo>
                <a:lnTo>
                  <a:pt x="63" y="1751"/>
                </a:lnTo>
                <a:lnTo>
                  <a:pt x="0" y="2032"/>
                </a:lnTo>
                <a:lnTo>
                  <a:pt x="2345" y="2032"/>
                </a:lnTo>
                <a:lnTo>
                  <a:pt x="1188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5" name="Google Shape;669;p33">
            <a:extLst>
              <a:ext uri="{FF2B5EF4-FFF2-40B4-BE49-F238E27FC236}">
                <a16:creationId xmlns:a16="http://schemas.microsoft.com/office/drawing/2014/main" id="{554E4EE0-D5A0-0F9E-A3D2-2728AB4502F4}"/>
              </a:ext>
            </a:extLst>
          </p:cNvPr>
          <p:cNvSpPr/>
          <p:nvPr/>
        </p:nvSpPr>
        <p:spPr>
          <a:xfrm>
            <a:off x="1242578" y="3907335"/>
            <a:ext cx="110669" cy="95945"/>
          </a:xfrm>
          <a:custGeom>
            <a:avLst/>
            <a:gdLst/>
            <a:ahLst/>
            <a:cxnLst/>
            <a:rect l="l" t="t" r="r" b="b"/>
            <a:pathLst>
              <a:path w="2345" h="2033" extrusionOk="0">
                <a:moveTo>
                  <a:pt x="0" y="1"/>
                </a:moveTo>
                <a:lnTo>
                  <a:pt x="63" y="313"/>
                </a:lnTo>
                <a:lnTo>
                  <a:pt x="157" y="595"/>
                </a:lnTo>
                <a:lnTo>
                  <a:pt x="344" y="1001"/>
                </a:lnTo>
                <a:lnTo>
                  <a:pt x="594" y="1376"/>
                </a:lnTo>
                <a:lnTo>
                  <a:pt x="844" y="1720"/>
                </a:lnTo>
                <a:lnTo>
                  <a:pt x="1188" y="2032"/>
                </a:lnTo>
                <a:lnTo>
                  <a:pt x="2001" y="595"/>
                </a:lnTo>
                <a:lnTo>
                  <a:pt x="2345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6" name="Google Shape;670;p33">
            <a:extLst>
              <a:ext uri="{FF2B5EF4-FFF2-40B4-BE49-F238E27FC236}">
                <a16:creationId xmlns:a16="http://schemas.microsoft.com/office/drawing/2014/main" id="{D5BCDE10-6D1B-1CEC-F09D-6E7D36A2026C}"/>
              </a:ext>
            </a:extLst>
          </p:cNvPr>
          <p:cNvSpPr/>
          <p:nvPr/>
        </p:nvSpPr>
        <p:spPr>
          <a:xfrm>
            <a:off x="1342864" y="3935368"/>
            <a:ext cx="110717" cy="103307"/>
          </a:xfrm>
          <a:custGeom>
            <a:avLst/>
            <a:gdLst/>
            <a:ahLst/>
            <a:cxnLst/>
            <a:rect l="l" t="t" r="r" b="b"/>
            <a:pathLst>
              <a:path w="2346" h="2189" extrusionOk="0">
                <a:moveTo>
                  <a:pt x="1157" y="1"/>
                </a:moveTo>
                <a:lnTo>
                  <a:pt x="1" y="1970"/>
                </a:lnTo>
                <a:lnTo>
                  <a:pt x="282" y="2064"/>
                </a:lnTo>
                <a:lnTo>
                  <a:pt x="563" y="2126"/>
                </a:lnTo>
                <a:lnTo>
                  <a:pt x="876" y="2189"/>
                </a:lnTo>
                <a:lnTo>
                  <a:pt x="1501" y="2189"/>
                </a:lnTo>
                <a:lnTo>
                  <a:pt x="1782" y="2126"/>
                </a:lnTo>
                <a:lnTo>
                  <a:pt x="2064" y="2064"/>
                </a:lnTo>
                <a:lnTo>
                  <a:pt x="2345" y="1970"/>
                </a:lnTo>
                <a:lnTo>
                  <a:pt x="1220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7" name="Google Shape;671;p33">
            <a:extLst>
              <a:ext uri="{FF2B5EF4-FFF2-40B4-BE49-F238E27FC236}">
                <a16:creationId xmlns:a16="http://schemas.microsoft.com/office/drawing/2014/main" id="{C4C721B7-245F-4833-BEEA-24F3A1CE0BE2}"/>
              </a:ext>
            </a:extLst>
          </p:cNvPr>
          <p:cNvSpPr/>
          <p:nvPr/>
        </p:nvSpPr>
        <p:spPr>
          <a:xfrm>
            <a:off x="1220444" y="3703792"/>
            <a:ext cx="355558" cy="354047"/>
          </a:xfrm>
          <a:custGeom>
            <a:avLst/>
            <a:gdLst/>
            <a:ahLst/>
            <a:cxnLst/>
            <a:rect l="l" t="t" r="r" b="b"/>
            <a:pathLst>
              <a:path w="7534" h="7502" extrusionOk="0">
                <a:moveTo>
                  <a:pt x="4095" y="406"/>
                </a:moveTo>
                <a:lnTo>
                  <a:pt x="4376" y="469"/>
                </a:lnTo>
                <a:lnTo>
                  <a:pt x="4658" y="532"/>
                </a:lnTo>
                <a:lnTo>
                  <a:pt x="4939" y="625"/>
                </a:lnTo>
                <a:lnTo>
                  <a:pt x="3783" y="2626"/>
                </a:lnTo>
                <a:lnTo>
                  <a:pt x="2595" y="625"/>
                </a:lnTo>
                <a:lnTo>
                  <a:pt x="2876" y="532"/>
                </a:lnTo>
                <a:lnTo>
                  <a:pt x="3157" y="469"/>
                </a:lnTo>
                <a:lnTo>
                  <a:pt x="3470" y="406"/>
                </a:lnTo>
                <a:close/>
                <a:moveTo>
                  <a:pt x="1657" y="1157"/>
                </a:moveTo>
                <a:lnTo>
                  <a:pt x="2814" y="3188"/>
                </a:lnTo>
                <a:lnTo>
                  <a:pt x="469" y="3188"/>
                </a:lnTo>
                <a:lnTo>
                  <a:pt x="532" y="2907"/>
                </a:lnTo>
                <a:lnTo>
                  <a:pt x="626" y="2595"/>
                </a:lnTo>
                <a:lnTo>
                  <a:pt x="751" y="2344"/>
                </a:lnTo>
                <a:lnTo>
                  <a:pt x="876" y="2063"/>
                </a:lnTo>
                <a:lnTo>
                  <a:pt x="1032" y="1813"/>
                </a:lnTo>
                <a:lnTo>
                  <a:pt x="1219" y="1594"/>
                </a:lnTo>
                <a:lnTo>
                  <a:pt x="1438" y="1375"/>
                </a:lnTo>
                <a:lnTo>
                  <a:pt x="1657" y="1157"/>
                </a:lnTo>
                <a:close/>
                <a:moveTo>
                  <a:pt x="5908" y="1157"/>
                </a:moveTo>
                <a:lnTo>
                  <a:pt x="6127" y="1375"/>
                </a:lnTo>
                <a:lnTo>
                  <a:pt x="6314" y="1594"/>
                </a:lnTo>
                <a:lnTo>
                  <a:pt x="6502" y="1813"/>
                </a:lnTo>
                <a:lnTo>
                  <a:pt x="6658" y="2063"/>
                </a:lnTo>
                <a:lnTo>
                  <a:pt x="6815" y="2313"/>
                </a:lnTo>
                <a:lnTo>
                  <a:pt x="6908" y="2595"/>
                </a:lnTo>
                <a:lnTo>
                  <a:pt x="7002" y="2907"/>
                </a:lnTo>
                <a:lnTo>
                  <a:pt x="7065" y="3188"/>
                </a:lnTo>
                <a:lnTo>
                  <a:pt x="4752" y="3188"/>
                </a:lnTo>
                <a:lnTo>
                  <a:pt x="5908" y="1157"/>
                </a:lnTo>
                <a:close/>
                <a:moveTo>
                  <a:pt x="2814" y="4314"/>
                </a:moveTo>
                <a:lnTo>
                  <a:pt x="2470" y="4908"/>
                </a:lnTo>
                <a:lnTo>
                  <a:pt x="1657" y="6345"/>
                </a:lnTo>
                <a:lnTo>
                  <a:pt x="1313" y="6033"/>
                </a:lnTo>
                <a:lnTo>
                  <a:pt x="1063" y="5689"/>
                </a:lnTo>
                <a:lnTo>
                  <a:pt x="813" y="5314"/>
                </a:lnTo>
                <a:lnTo>
                  <a:pt x="626" y="4908"/>
                </a:lnTo>
                <a:lnTo>
                  <a:pt x="532" y="4626"/>
                </a:lnTo>
                <a:lnTo>
                  <a:pt x="469" y="4314"/>
                </a:lnTo>
                <a:close/>
                <a:moveTo>
                  <a:pt x="7065" y="4314"/>
                </a:moveTo>
                <a:lnTo>
                  <a:pt x="7002" y="4595"/>
                </a:lnTo>
                <a:lnTo>
                  <a:pt x="6908" y="4908"/>
                </a:lnTo>
                <a:lnTo>
                  <a:pt x="6815" y="5158"/>
                </a:lnTo>
                <a:lnTo>
                  <a:pt x="6658" y="5439"/>
                </a:lnTo>
                <a:lnTo>
                  <a:pt x="6502" y="5689"/>
                </a:lnTo>
                <a:lnTo>
                  <a:pt x="6314" y="5908"/>
                </a:lnTo>
                <a:lnTo>
                  <a:pt x="6127" y="6127"/>
                </a:lnTo>
                <a:lnTo>
                  <a:pt x="5908" y="6345"/>
                </a:lnTo>
                <a:lnTo>
                  <a:pt x="5095" y="4908"/>
                </a:lnTo>
                <a:lnTo>
                  <a:pt x="4752" y="4314"/>
                </a:lnTo>
                <a:close/>
                <a:moveTo>
                  <a:pt x="3783" y="4845"/>
                </a:moveTo>
                <a:lnTo>
                  <a:pt x="3814" y="4908"/>
                </a:lnTo>
                <a:lnTo>
                  <a:pt x="4939" y="6877"/>
                </a:lnTo>
                <a:lnTo>
                  <a:pt x="4658" y="6971"/>
                </a:lnTo>
                <a:lnTo>
                  <a:pt x="4376" y="7033"/>
                </a:lnTo>
                <a:lnTo>
                  <a:pt x="4095" y="7096"/>
                </a:lnTo>
                <a:lnTo>
                  <a:pt x="3470" y="7096"/>
                </a:lnTo>
                <a:lnTo>
                  <a:pt x="3157" y="7033"/>
                </a:lnTo>
                <a:lnTo>
                  <a:pt x="2876" y="6971"/>
                </a:lnTo>
                <a:lnTo>
                  <a:pt x="2595" y="6877"/>
                </a:lnTo>
                <a:lnTo>
                  <a:pt x="3751" y="4908"/>
                </a:lnTo>
                <a:lnTo>
                  <a:pt x="3783" y="4845"/>
                </a:lnTo>
                <a:close/>
                <a:moveTo>
                  <a:pt x="3376" y="0"/>
                </a:moveTo>
                <a:lnTo>
                  <a:pt x="3032" y="63"/>
                </a:lnTo>
                <a:lnTo>
                  <a:pt x="2657" y="156"/>
                </a:lnTo>
                <a:lnTo>
                  <a:pt x="2313" y="281"/>
                </a:lnTo>
                <a:lnTo>
                  <a:pt x="1970" y="438"/>
                </a:lnTo>
                <a:lnTo>
                  <a:pt x="1688" y="625"/>
                </a:lnTo>
                <a:lnTo>
                  <a:pt x="1376" y="844"/>
                </a:lnTo>
                <a:lnTo>
                  <a:pt x="1126" y="1094"/>
                </a:lnTo>
                <a:lnTo>
                  <a:pt x="876" y="1344"/>
                </a:lnTo>
                <a:lnTo>
                  <a:pt x="657" y="1657"/>
                </a:lnTo>
                <a:lnTo>
                  <a:pt x="469" y="1969"/>
                </a:lnTo>
                <a:lnTo>
                  <a:pt x="313" y="2282"/>
                </a:lnTo>
                <a:lnTo>
                  <a:pt x="188" y="2626"/>
                </a:lnTo>
                <a:lnTo>
                  <a:pt x="94" y="3001"/>
                </a:lnTo>
                <a:lnTo>
                  <a:pt x="32" y="3376"/>
                </a:lnTo>
                <a:lnTo>
                  <a:pt x="0" y="3751"/>
                </a:lnTo>
                <a:lnTo>
                  <a:pt x="32" y="4064"/>
                </a:lnTo>
                <a:lnTo>
                  <a:pt x="63" y="4345"/>
                </a:lnTo>
                <a:lnTo>
                  <a:pt x="125" y="4626"/>
                </a:lnTo>
                <a:lnTo>
                  <a:pt x="188" y="4908"/>
                </a:lnTo>
                <a:lnTo>
                  <a:pt x="313" y="5189"/>
                </a:lnTo>
                <a:lnTo>
                  <a:pt x="438" y="5439"/>
                </a:lnTo>
                <a:lnTo>
                  <a:pt x="563" y="5720"/>
                </a:lnTo>
                <a:lnTo>
                  <a:pt x="719" y="5939"/>
                </a:lnTo>
                <a:lnTo>
                  <a:pt x="907" y="6189"/>
                </a:lnTo>
                <a:lnTo>
                  <a:pt x="1094" y="6408"/>
                </a:lnTo>
                <a:lnTo>
                  <a:pt x="1313" y="6595"/>
                </a:lnTo>
                <a:lnTo>
                  <a:pt x="1532" y="6783"/>
                </a:lnTo>
                <a:lnTo>
                  <a:pt x="1782" y="6939"/>
                </a:lnTo>
                <a:lnTo>
                  <a:pt x="2032" y="7096"/>
                </a:lnTo>
                <a:lnTo>
                  <a:pt x="2313" y="7221"/>
                </a:lnTo>
                <a:lnTo>
                  <a:pt x="2595" y="7314"/>
                </a:lnTo>
                <a:lnTo>
                  <a:pt x="2876" y="7408"/>
                </a:lnTo>
                <a:lnTo>
                  <a:pt x="3157" y="7471"/>
                </a:lnTo>
                <a:lnTo>
                  <a:pt x="3470" y="7502"/>
                </a:lnTo>
                <a:lnTo>
                  <a:pt x="4158" y="7502"/>
                </a:lnTo>
                <a:lnTo>
                  <a:pt x="4533" y="7439"/>
                </a:lnTo>
                <a:lnTo>
                  <a:pt x="4908" y="7346"/>
                </a:lnTo>
                <a:lnTo>
                  <a:pt x="5252" y="7221"/>
                </a:lnTo>
                <a:lnTo>
                  <a:pt x="5564" y="7064"/>
                </a:lnTo>
                <a:lnTo>
                  <a:pt x="5877" y="6877"/>
                </a:lnTo>
                <a:lnTo>
                  <a:pt x="6158" y="6658"/>
                </a:lnTo>
                <a:lnTo>
                  <a:pt x="6439" y="6408"/>
                </a:lnTo>
                <a:lnTo>
                  <a:pt x="6690" y="6127"/>
                </a:lnTo>
                <a:lnTo>
                  <a:pt x="6908" y="5845"/>
                </a:lnTo>
                <a:lnTo>
                  <a:pt x="7096" y="5533"/>
                </a:lnTo>
                <a:lnTo>
                  <a:pt x="7252" y="5220"/>
                </a:lnTo>
                <a:lnTo>
                  <a:pt x="7377" y="4876"/>
                </a:lnTo>
                <a:lnTo>
                  <a:pt x="7471" y="4501"/>
                </a:lnTo>
                <a:lnTo>
                  <a:pt x="7533" y="4126"/>
                </a:lnTo>
                <a:lnTo>
                  <a:pt x="7533" y="3751"/>
                </a:lnTo>
                <a:lnTo>
                  <a:pt x="7533" y="3376"/>
                </a:lnTo>
                <a:lnTo>
                  <a:pt x="7471" y="3001"/>
                </a:lnTo>
                <a:lnTo>
                  <a:pt x="7377" y="2626"/>
                </a:lnTo>
                <a:lnTo>
                  <a:pt x="7252" y="2282"/>
                </a:lnTo>
                <a:lnTo>
                  <a:pt x="7096" y="1969"/>
                </a:lnTo>
                <a:lnTo>
                  <a:pt x="6908" y="1657"/>
                </a:lnTo>
                <a:lnTo>
                  <a:pt x="6690" y="1344"/>
                </a:lnTo>
                <a:lnTo>
                  <a:pt x="6439" y="1094"/>
                </a:lnTo>
                <a:lnTo>
                  <a:pt x="6158" y="844"/>
                </a:lnTo>
                <a:lnTo>
                  <a:pt x="5877" y="625"/>
                </a:lnTo>
                <a:lnTo>
                  <a:pt x="5564" y="438"/>
                </a:lnTo>
                <a:lnTo>
                  <a:pt x="5252" y="281"/>
                </a:lnTo>
                <a:lnTo>
                  <a:pt x="4908" y="156"/>
                </a:lnTo>
                <a:lnTo>
                  <a:pt x="4533" y="63"/>
                </a:lnTo>
                <a:lnTo>
                  <a:pt x="4158" y="0"/>
                </a:lnTo>
                <a:close/>
              </a:path>
            </a:pathLst>
          </a:custGeom>
          <a:solidFill>
            <a:srgbClr val="E9E5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8" name="Google Shape;672;p33">
            <a:extLst>
              <a:ext uri="{FF2B5EF4-FFF2-40B4-BE49-F238E27FC236}">
                <a16:creationId xmlns:a16="http://schemas.microsoft.com/office/drawing/2014/main" id="{B9183114-9878-0A13-3E6F-EEB4952A341D}"/>
              </a:ext>
            </a:extLst>
          </p:cNvPr>
          <p:cNvSpPr/>
          <p:nvPr/>
        </p:nvSpPr>
        <p:spPr>
          <a:xfrm>
            <a:off x="1372360" y="3854242"/>
            <a:ext cx="53187" cy="53141"/>
          </a:xfrm>
          <a:custGeom>
            <a:avLst/>
            <a:gdLst/>
            <a:ahLst/>
            <a:cxnLst/>
            <a:rect l="l" t="t" r="r" b="b"/>
            <a:pathLst>
              <a:path w="1127" h="1126" extrusionOk="0">
                <a:moveTo>
                  <a:pt x="439" y="0"/>
                </a:moveTo>
                <a:lnTo>
                  <a:pt x="345" y="63"/>
                </a:lnTo>
                <a:lnTo>
                  <a:pt x="251" y="94"/>
                </a:lnTo>
                <a:lnTo>
                  <a:pt x="157" y="157"/>
                </a:lnTo>
                <a:lnTo>
                  <a:pt x="95" y="250"/>
                </a:lnTo>
                <a:lnTo>
                  <a:pt x="32" y="344"/>
                </a:lnTo>
                <a:lnTo>
                  <a:pt x="1" y="438"/>
                </a:lnTo>
                <a:lnTo>
                  <a:pt x="1" y="563"/>
                </a:lnTo>
                <a:lnTo>
                  <a:pt x="1" y="657"/>
                </a:lnTo>
                <a:lnTo>
                  <a:pt x="32" y="782"/>
                </a:lnTo>
                <a:lnTo>
                  <a:pt x="95" y="876"/>
                </a:lnTo>
                <a:lnTo>
                  <a:pt x="157" y="938"/>
                </a:lnTo>
                <a:lnTo>
                  <a:pt x="251" y="1032"/>
                </a:lnTo>
                <a:lnTo>
                  <a:pt x="345" y="1063"/>
                </a:lnTo>
                <a:lnTo>
                  <a:pt x="439" y="1094"/>
                </a:lnTo>
                <a:lnTo>
                  <a:pt x="564" y="1126"/>
                </a:lnTo>
                <a:lnTo>
                  <a:pt x="657" y="1094"/>
                </a:lnTo>
                <a:lnTo>
                  <a:pt x="782" y="1063"/>
                </a:lnTo>
                <a:lnTo>
                  <a:pt x="876" y="1032"/>
                </a:lnTo>
                <a:lnTo>
                  <a:pt x="939" y="938"/>
                </a:lnTo>
                <a:lnTo>
                  <a:pt x="1032" y="876"/>
                </a:lnTo>
                <a:lnTo>
                  <a:pt x="1064" y="782"/>
                </a:lnTo>
                <a:lnTo>
                  <a:pt x="1095" y="657"/>
                </a:lnTo>
                <a:lnTo>
                  <a:pt x="1126" y="563"/>
                </a:lnTo>
                <a:lnTo>
                  <a:pt x="1095" y="438"/>
                </a:lnTo>
                <a:lnTo>
                  <a:pt x="1064" y="344"/>
                </a:lnTo>
                <a:lnTo>
                  <a:pt x="1032" y="250"/>
                </a:lnTo>
                <a:lnTo>
                  <a:pt x="939" y="157"/>
                </a:lnTo>
                <a:lnTo>
                  <a:pt x="876" y="94"/>
                </a:lnTo>
                <a:lnTo>
                  <a:pt x="782" y="63"/>
                </a:lnTo>
                <a:lnTo>
                  <a:pt x="657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399" name="Google Shape;673;p33">
            <a:extLst>
              <a:ext uri="{FF2B5EF4-FFF2-40B4-BE49-F238E27FC236}">
                <a16:creationId xmlns:a16="http://schemas.microsoft.com/office/drawing/2014/main" id="{7F8554BD-88DA-3746-F572-A9ED7F9ECE5E}"/>
              </a:ext>
            </a:extLst>
          </p:cNvPr>
          <p:cNvSpPr/>
          <p:nvPr/>
        </p:nvSpPr>
        <p:spPr>
          <a:xfrm>
            <a:off x="1158478" y="3640364"/>
            <a:ext cx="479489" cy="480905"/>
          </a:xfrm>
          <a:custGeom>
            <a:avLst/>
            <a:gdLst/>
            <a:ahLst/>
            <a:cxnLst/>
            <a:rect l="l" t="t" r="r" b="b"/>
            <a:pathLst>
              <a:path w="10160" h="10190" extrusionOk="0">
                <a:moveTo>
                  <a:pt x="5471" y="1344"/>
                </a:moveTo>
                <a:lnTo>
                  <a:pt x="5846" y="1407"/>
                </a:lnTo>
                <a:lnTo>
                  <a:pt x="6221" y="1500"/>
                </a:lnTo>
                <a:lnTo>
                  <a:pt x="6565" y="1625"/>
                </a:lnTo>
                <a:lnTo>
                  <a:pt x="6877" y="1782"/>
                </a:lnTo>
                <a:lnTo>
                  <a:pt x="7190" y="1969"/>
                </a:lnTo>
                <a:lnTo>
                  <a:pt x="7471" y="2188"/>
                </a:lnTo>
                <a:lnTo>
                  <a:pt x="7752" y="2438"/>
                </a:lnTo>
                <a:lnTo>
                  <a:pt x="8003" y="2688"/>
                </a:lnTo>
                <a:lnTo>
                  <a:pt x="8221" y="3001"/>
                </a:lnTo>
                <a:lnTo>
                  <a:pt x="8409" y="3313"/>
                </a:lnTo>
                <a:lnTo>
                  <a:pt x="8565" y="3626"/>
                </a:lnTo>
                <a:lnTo>
                  <a:pt x="8690" y="3970"/>
                </a:lnTo>
                <a:lnTo>
                  <a:pt x="8784" y="4345"/>
                </a:lnTo>
                <a:lnTo>
                  <a:pt x="8846" y="4720"/>
                </a:lnTo>
                <a:lnTo>
                  <a:pt x="8846" y="5095"/>
                </a:lnTo>
                <a:lnTo>
                  <a:pt x="8846" y="5470"/>
                </a:lnTo>
                <a:lnTo>
                  <a:pt x="8784" y="5845"/>
                </a:lnTo>
                <a:lnTo>
                  <a:pt x="8690" y="6220"/>
                </a:lnTo>
                <a:lnTo>
                  <a:pt x="8565" y="6564"/>
                </a:lnTo>
                <a:lnTo>
                  <a:pt x="8409" y="6877"/>
                </a:lnTo>
                <a:lnTo>
                  <a:pt x="8221" y="7189"/>
                </a:lnTo>
                <a:lnTo>
                  <a:pt x="8003" y="7471"/>
                </a:lnTo>
                <a:lnTo>
                  <a:pt x="7752" y="7752"/>
                </a:lnTo>
                <a:lnTo>
                  <a:pt x="7471" y="8002"/>
                </a:lnTo>
                <a:lnTo>
                  <a:pt x="7190" y="8221"/>
                </a:lnTo>
                <a:lnTo>
                  <a:pt x="6877" y="8408"/>
                </a:lnTo>
                <a:lnTo>
                  <a:pt x="6565" y="8565"/>
                </a:lnTo>
                <a:lnTo>
                  <a:pt x="6221" y="8690"/>
                </a:lnTo>
                <a:lnTo>
                  <a:pt x="5846" y="8783"/>
                </a:lnTo>
                <a:lnTo>
                  <a:pt x="5471" y="8846"/>
                </a:lnTo>
                <a:lnTo>
                  <a:pt x="4783" y="8846"/>
                </a:lnTo>
                <a:lnTo>
                  <a:pt x="4470" y="8815"/>
                </a:lnTo>
                <a:lnTo>
                  <a:pt x="4189" y="8752"/>
                </a:lnTo>
                <a:lnTo>
                  <a:pt x="3908" y="8658"/>
                </a:lnTo>
                <a:lnTo>
                  <a:pt x="3626" y="8565"/>
                </a:lnTo>
                <a:lnTo>
                  <a:pt x="3345" y="8440"/>
                </a:lnTo>
                <a:lnTo>
                  <a:pt x="3095" y="8283"/>
                </a:lnTo>
                <a:lnTo>
                  <a:pt x="2845" y="8127"/>
                </a:lnTo>
                <a:lnTo>
                  <a:pt x="2626" y="7939"/>
                </a:lnTo>
                <a:lnTo>
                  <a:pt x="2407" y="7752"/>
                </a:lnTo>
                <a:lnTo>
                  <a:pt x="2220" y="7533"/>
                </a:lnTo>
                <a:lnTo>
                  <a:pt x="2032" y="7283"/>
                </a:lnTo>
                <a:lnTo>
                  <a:pt x="1876" y="7064"/>
                </a:lnTo>
                <a:lnTo>
                  <a:pt x="1751" y="6783"/>
                </a:lnTo>
                <a:lnTo>
                  <a:pt x="1626" y="6533"/>
                </a:lnTo>
                <a:lnTo>
                  <a:pt x="1501" y="6252"/>
                </a:lnTo>
                <a:lnTo>
                  <a:pt x="1438" y="5970"/>
                </a:lnTo>
                <a:lnTo>
                  <a:pt x="1376" y="5689"/>
                </a:lnTo>
                <a:lnTo>
                  <a:pt x="1345" y="5408"/>
                </a:lnTo>
                <a:lnTo>
                  <a:pt x="1313" y="5095"/>
                </a:lnTo>
                <a:lnTo>
                  <a:pt x="1345" y="4720"/>
                </a:lnTo>
                <a:lnTo>
                  <a:pt x="1407" y="4345"/>
                </a:lnTo>
                <a:lnTo>
                  <a:pt x="1501" y="3970"/>
                </a:lnTo>
                <a:lnTo>
                  <a:pt x="1626" y="3626"/>
                </a:lnTo>
                <a:lnTo>
                  <a:pt x="1782" y="3313"/>
                </a:lnTo>
                <a:lnTo>
                  <a:pt x="1970" y="3001"/>
                </a:lnTo>
                <a:lnTo>
                  <a:pt x="2189" y="2688"/>
                </a:lnTo>
                <a:lnTo>
                  <a:pt x="2439" y="2438"/>
                </a:lnTo>
                <a:lnTo>
                  <a:pt x="2689" y="2188"/>
                </a:lnTo>
                <a:lnTo>
                  <a:pt x="3001" y="1969"/>
                </a:lnTo>
                <a:lnTo>
                  <a:pt x="3283" y="1782"/>
                </a:lnTo>
                <a:lnTo>
                  <a:pt x="3626" y="1625"/>
                </a:lnTo>
                <a:lnTo>
                  <a:pt x="3970" y="1500"/>
                </a:lnTo>
                <a:lnTo>
                  <a:pt x="4345" y="1407"/>
                </a:lnTo>
                <a:lnTo>
                  <a:pt x="4689" y="1344"/>
                </a:lnTo>
                <a:close/>
                <a:moveTo>
                  <a:pt x="5096" y="0"/>
                </a:moveTo>
                <a:lnTo>
                  <a:pt x="4564" y="31"/>
                </a:lnTo>
                <a:lnTo>
                  <a:pt x="4064" y="125"/>
                </a:lnTo>
                <a:lnTo>
                  <a:pt x="3564" y="250"/>
                </a:lnTo>
                <a:lnTo>
                  <a:pt x="3095" y="406"/>
                </a:lnTo>
                <a:lnTo>
                  <a:pt x="2657" y="625"/>
                </a:lnTo>
                <a:lnTo>
                  <a:pt x="2251" y="875"/>
                </a:lnTo>
                <a:lnTo>
                  <a:pt x="1845" y="1157"/>
                </a:lnTo>
                <a:lnTo>
                  <a:pt x="1501" y="1500"/>
                </a:lnTo>
                <a:lnTo>
                  <a:pt x="1157" y="1844"/>
                </a:lnTo>
                <a:lnTo>
                  <a:pt x="876" y="2251"/>
                </a:lnTo>
                <a:lnTo>
                  <a:pt x="626" y="2657"/>
                </a:lnTo>
                <a:lnTo>
                  <a:pt x="407" y="3126"/>
                </a:lnTo>
                <a:lnTo>
                  <a:pt x="219" y="3595"/>
                </a:lnTo>
                <a:lnTo>
                  <a:pt x="94" y="4064"/>
                </a:lnTo>
                <a:lnTo>
                  <a:pt x="32" y="4564"/>
                </a:lnTo>
                <a:lnTo>
                  <a:pt x="1" y="5095"/>
                </a:lnTo>
                <a:lnTo>
                  <a:pt x="32" y="5689"/>
                </a:lnTo>
                <a:lnTo>
                  <a:pt x="126" y="6252"/>
                </a:lnTo>
                <a:lnTo>
                  <a:pt x="251" y="6658"/>
                </a:lnTo>
                <a:lnTo>
                  <a:pt x="407" y="7064"/>
                </a:lnTo>
                <a:lnTo>
                  <a:pt x="595" y="7439"/>
                </a:lnTo>
                <a:lnTo>
                  <a:pt x="782" y="7814"/>
                </a:lnTo>
                <a:lnTo>
                  <a:pt x="1032" y="8158"/>
                </a:lnTo>
                <a:lnTo>
                  <a:pt x="1313" y="8471"/>
                </a:lnTo>
                <a:lnTo>
                  <a:pt x="1595" y="8783"/>
                </a:lnTo>
                <a:lnTo>
                  <a:pt x="1907" y="9065"/>
                </a:lnTo>
                <a:lnTo>
                  <a:pt x="2251" y="9315"/>
                </a:lnTo>
                <a:lnTo>
                  <a:pt x="2595" y="9534"/>
                </a:lnTo>
                <a:lnTo>
                  <a:pt x="2970" y="9721"/>
                </a:lnTo>
                <a:lnTo>
                  <a:pt x="3376" y="9877"/>
                </a:lnTo>
                <a:lnTo>
                  <a:pt x="3783" y="10002"/>
                </a:lnTo>
                <a:lnTo>
                  <a:pt x="4220" y="10096"/>
                </a:lnTo>
                <a:lnTo>
                  <a:pt x="4627" y="10159"/>
                </a:lnTo>
                <a:lnTo>
                  <a:pt x="5096" y="10190"/>
                </a:lnTo>
                <a:lnTo>
                  <a:pt x="5533" y="10159"/>
                </a:lnTo>
                <a:lnTo>
                  <a:pt x="5971" y="10096"/>
                </a:lnTo>
                <a:lnTo>
                  <a:pt x="6408" y="10002"/>
                </a:lnTo>
                <a:lnTo>
                  <a:pt x="6815" y="9877"/>
                </a:lnTo>
                <a:lnTo>
                  <a:pt x="7190" y="9721"/>
                </a:lnTo>
                <a:lnTo>
                  <a:pt x="7565" y="9534"/>
                </a:lnTo>
                <a:lnTo>
                  <a:pt x="7940" y="9315"/>
                </a:lnTo>
                <a:lnTo>
                  <a:pt x="8284" y="9065"/>
                </a:lnTo>
                <a:lnTo>
                  <a:pt x="8596" y="8783"/>
                </a:lnTo>
                <a:lnTo>
                  <a:pt x="8878" y="8471"/>
                </a:lnTo>
                <a:lnTo>
                  <a:pt x="9128" y="8158"/>
                </a:lnTo>
                <a:lnTo>
                  <a:pt x="9378" y="7814"/>
                </a:lnTo>
                <a:lnTo>
                  <a:pt x="9597" y="7439"/>
                </a:lnTo>
                <a:lnTo>
                  <a:pt x="9784" y="7064"/>
                </a:lnTo>
                <a:lnTo>
                  <a:pt x="9909" y="6658"/>
                </a:lnTo>
                <a:lnTo>
                  <a:pt x="10034" y="6252"/>
                </a:lnTo>
                <a:lnTo>
                  <a:pt x="10128" y="5689"/>
                </a:lnTo>
                <a:lnTo>
                  <a:pt x="10159" y="5095"/>
                </a:lnTo>
                <a:lnTo>
                  <a:pt x="10159" y="4595"/>
                </a:lnTo>
                <a:lnTo>
                  <a:pt x="10065" y="4095"/>
                </a:lnTo>
                <a:lnTo>
                  <a:pt x="9972" y="3626"/>
                </a:lnTo>
                <a:lnTo>
                  <a:pt x="9784" y="3157"/>
                </a:lnTo>
                <a:lnTo>
                  <a:pt x="9597" y="2751"/>
                </a:lnTo>
                <a:lnTo>
                  <a:pt x="9347" y="2313"/>
                </a:lnTo>
                <a:lnTo>
                  <a:pt x="9065" y="1938"/>
                </a:lnTo>
                <a:lnTo>
                  <a:pt x="8753" y="1594"/>
                </a:lnTo>
                <a:lnTo>
                  <a:pt x="8440" y="1250"/>
                </a:lnTo>
                <a:lnTo>
                  <a:pt x="8065" y="969"/>
                </a:lnTo>
                <a:lnTo>
                  <a:pt x="7659" y="719"/>
                </a:lnTo>
                <a:lnTo>
                  <a:pt x="7221" y="469"/>
                </a:lnTo>
                <a:lnTo>
                  <a:pt x="6783" y="313"/>
                </a:lnTo>
                <a:lnTo>
                  <a:pt x="6315" y="156"/>
                </a:lnTo>
                <a:lnTo>
                  <a:pt x="5846" y="63"/>
                </a:lnTo>
                <a:lnTo>
                  <a:pt x="5346" y="31"/>
                </a:lnTo>
                <a:lnTo>
                  <a:pt x="5096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400" name="Google Shape;674;p33">
            <a:extLst>
              <a:ext uri="{FF2B5EF4-FFF2-40B4-BE49-F238E27FC236}">
                <a16:creationId xmlns:a16="http://schemas.microsoft.com/office/drawing/2014/main" id="{5C2C285B-06B4-1AB5-10BD-51F5EF6EA2B2}"/>
              </a:ext>
            </a:extLst>
          </p:cNvPr>
          <p:cNvSpPr/>
          <p:nvPr/>
        </p:nvSpPr>
        <p:spPr>
          <a:xfrm>
            <a:off x="1444661" y="3907335"/>
            <a:ext cx="109206" cy="95945"/>
          </a:xfrm>
          <a:custGeom>
            <a:avLst/>
            <a:gdLst/>
            <a:ahLst/>
            <a:cxnLst/>
            <a:rect l="l" t="t" r="r" b="b"/>
            <a:pathLst>
              <a:path w="2314" h="2033" extrusionOk="0">
                <a:moveTo>
                  <a:pt x="1" y="1"/>
                </a:moveTo>
                <a:lnTo>
                  <a:pt x="344" y="595"/>
                </a:lnTo>
                <a:lnTo>
                  <a:pt x="1157" y="2032"/>
                </a:lnTo>
                <a:lnTo>
                  <a:pt x="1376" y="1814"/>
                </a:lnTo>
                <a:lnTo>
                  <a:pt x="1563" y="1595"/>
                </a:lnTo>
                <a:lnTo>
                  <a:pt x="1751" y="1376"/>
                </a:lnTo>
                <a:lnTo>
                  <a:pt x="1907" y="1126"/>
                </a:lnTo>
                <a:lnTo>
                  <a:pt x="2064" y="845"/>
                </a:lnTo>
                <a:lnTo>
                  <a:pt x="2157" y="595"/>
                </a:lnTo>
                <a:lnTo>
                  <a:pt x="2251" y="282"/>
                </a:lnTo>
                <a:lnTo>
                  <a:pt x="2314" y="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401" name="Google Shape;675;p33">
            <a:extLst>
              <a:ext uri="{FF2B5EF4-FFF2-40B4-BE49-F238E27FC236}">
                <a16:creationId xmlns:a16="http://schemas.microsoft.com/office/drawing/2014/main" id="{AEFA0C2A-0179-DFCD-FA7C-FB40AE597870}"/>
              </a:ext>
            </a:extLst>
          </p:cNvPr>
          <p:cNvSpPr/>
          <p:nvPr/>
        </p:nvSpPr>
        <p:spPr>
          <a:xfrm>
            <a:off x="1204210" y="3655089"/>
            <a:ext cx="386564" cy="126904"/>
          </a:xfrm>
          <a:custGeom>
            <a:avLst/>
            <a:gdLst/>
            <a:ahLst/>
            <a:cxnLst/>
            <a:rect l="l" t="t" r="r" b="b"/>
            <a:pathLst>
              <a:path w="8191" h="2689" extrusionOk="0">
                <a:moveTo>
                  <a:pt x="3939" y="1"/>
                </a:moveTo>
                <a:lnTo>
                  <a:pt x="3595" y="32"/>
                </a:lnTo>
                <a:lnTo>
                  <a:pt x="3283" y="63"/>
                </a:lnTo>
                <a:lnTo>
                  <a:pt x="2970" y="126"/>
                </a:lnTo>
                <a:lnTo>
                  <a:pt x="2657" y="219"/>
                </a:lnTo>
                <a:lnTo>
                  <a:pt x="2345" y="313"/>
                </a:lnTo>
                <a:lnTo>
                  <a:pt x="2064" y="438"/>
                </a:lnTo>
                <a:lnTo>
                  <a:pt x="1782" y="595"/>
                </a:lnTo>
                <a:lnTo>
                  <a:pt x="1501" y="751"/>
                </a:lnTo>
                <a:lnTo>
                  <a:pt x="1251" y="907"/>
                </a:lnTo>
                <a:lnTo>
                  <a:pt x="1001" y="1126"/>
                </a:lnTo>
                <a:lnTo>
                  <a:pt x="782" y="1345"/>
                </a:lnTo>
                <a:lnTo>
                  <a:pt x="563" y="1564"/>
                </a:lnTo>
                <a:lnTo>
                  <a:pt x="344" y="1814"/>
                </a:lnTo>
                <a:lnTo>
                  <a:pt x="157" y="2064"/>
                </a:lnTo>
                <a:lnTo>
                  <a:pt x="1" y="2345"/>
                </a:lnTo>
                <a:lnTo>
                  <a:pt x="219" y="2470"/>
                </a:lnTo>
                <a:lnTo>
                  <a:pt x="376" y="2220"/>
                </a:lnTo>
                <a:lnTo>
                  <a:pt x="532" y="1970"/>
                </a:lnTo>
                <a:lnTo>
                  <a:pt x="720" y="1751"/>
                </a:lnTo>
                <a:lnTo>
                  <a:pt x="907" y="1532"/>
                </a:lnTo>
                <a:lnTo>
                  <a:pt x="1126" y="1345"/>
                </a:lnTo>
                <a:lnTo>
                  <a:pt x="1345" y="1157"/>
                </a:lnTo>
                <a:lnTo>
                  <a:pt x="1563" y="1001"/>
                </a:lnTo>
                <a:lnTo>
                  <a:pt x="1814" y="845"/>
                </a:lnTo>
                <a:lnTo>
                  <a:pt x="2314" y="595"/>
                </a:lnTo>
                <a:lnTo>
                  <a:pt x="2595" y="501"/>
                </a:lnTo>
                <a:lnTo>
                  <a:pt x="2876" y="407"/>
                </a:lnTo>
                <a:lnTo>
                  <a:pt x="3158" y="344"/>
                </a:lnTo>
                <a:lnTo>
                  <a:pt x="3439" y="313"/>
                </a:lnTo>
                <a:lnTo>
                  <a:pt x="3720" y="282"/>
                </a:lnTo>
                <a:lnTo>
                  <a:pt x="4033" y="251"/>
                </a:lnTo>
                <a:lnTo>
                  <a:pt x="4252" y="251"/>
                </a:lnTo>
                <a:lnTo>
                  <a:pt x="4564" y="282"/>
                </a:lnTo>
                <a:lnTo>
                  <a:pt x="4845" y="344"/>
                </a:lnTo>
                <a:lnTo>
                  <a:pt x="5127" y="407"/>
                </a:lnTo>
                <a:lnTo>
                  <a:pt x="5408" y="470"/>
                </a:lnTo>
                <a:lnTo>
                  <a:pt x="5689" y="563"/>
                </a:lnTo>
                <a:lnTo>
                  <a:pt x="5971" y="688"/>
                </a:lnTo>
                <a:lnTo>
                  <a:pt x="6221" y="813"/>
                </a:lnTo>
                <a:lnTo>
                  <a:pt x="6471" y="970"/>
                </a:lnTo>
                <a:lnTo>
                  <a:pt x="6690" y="1126"/>
                </a:lnTo>
                <a:lnTo>
                  <a:pt x="6908" y="1313"/>
                </a:lnTo>
                <a:lnTo>
                  <a:pt x="7127" y="1501"/>
                </a:lnTo>
                <a:lnTo>
                  <a:pt x="7315" y="1720"/>
                </a:lnTo>
                <a:lnTo>
                  <a:pt x="7502" y="1939"/>
                </a:lnTo>
                <a:lnTo>
                  <a:pt x="7659" y="2189"/>
                </a:lnTo>
                <a:lnTo>
                  <a:pt x="7815" y="2439"/>
                </a:lnTo>
                <a:lnTo>
                  <a:pt x="7971" y="2689"/>
                </a:lnTo>
                <a:lnTo>
                  <a:pt x="8190" y="2564"/>
                </a:lnTo>
                <a:lnTo>
                  <a:pt x="8034" y="2314"/>
                </a:lnTo>
                <a:lnTo>
                  <a:pt x="7877" y="2032"/>
                </a:lnTo>
                <a:lnTo>
                  <a:pt x="7690" y="1782"/>
                </a:lnTo>
                <a:lnTo>
                  <a:pt x="7502" y="1564"/>
                </a:lnTo>
                <a:lnTo>
                  <a:pt x="7315" y="1345"/>
                </a:lnTo>
                <a:lnTo>
                  <a:pt x="7096" y="1126"/>
                </a:lnTo>
                <a:lnTo>
                  <a:pt x="6846" y="938"/>
                </a:lnTo>
                <a:lnTo>
                  <a:pt x="6596" y="782"/>
                </a:lnTo>
                <a:lnTo>
                  <a:pt x="6346" y="626"/>
                </a:lnTo>
                <a:lnTo>
                  <a:pt x="6065" y="470"/>
                </a:lnTo>
                <a:lnTo>
                  <a:pt x="5783" y="344"/>
                </a:lnTo>
                <a:lnTo>
                  <a:pt x="5502" y="251"/>
                </a:lnTo>
                <a:lnTo>
                  <a:pt x="5189" y="157"/>
                </a:lnTo>
                <a:lnTo>
                  <a:pt x="4908" y="94"/>
                </a:lnTo>
                <a:lnTo>
                  <a:pt x="4595" y="32"/>
                </a:lnTo>
                <a:lnTo>
                  <a:pt x="4283" y="32"/>
                </a:lnTo>
                <a:lnTo>
                  <a:pt x="3939" y="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402" name="Google Shape;676;p33">
            <a:extLst>
              <a:ext uri="{FF2B5EF4-FFF2-40B4-BE49-F238E27FC236}">
                <a16:creationId xmlns:a16="http://schemas.microsoft.com/office/drawing/2014/main" id="{8004C3D9-0E4F-C036-A258-E2D44F2F86AA}"/>
              </a:ext>
            </a:extLst>
          </p:cNvPr>
          <p:cNvSpPr/>
          <p:nvPr/>
        </p:nvSpPr>
        <p:spPr>
          <a:xfrm>
            <a:off x="1791344" y="3790815"/>
            <a:ext cx="1037036" cy="104770"/>
          </a:xfrm>
          <a:custGeom>
            <a:avLst/>
            <a:gdLst/>
            <a:ahLst/>
            <a:cxnLst/>
            <a:rect l="l" t="t" r="r" b="b"/>
            <a:pathLst>
              <a:path w="21974" h="2220" extrusionOk="0">
                <a:moveTo>
                  <a:pt x="313" y="0"/>
                </a:moveTo>
                <a:lnTo>
                  <a:pt x="188" y="32"/>
                </a:lnTo>
                <a:lnTo>
                  <a:pt x="94" y="94"/>
                </a:lnTo>
                <a:lnTo>
                  <a:pt x="0" y="219"/>
                </a:lnTo>
                <a:lnTo>
                  <a:pt x="0" y="344"/>
                </a:lnTo>
                <a:lnTo>
                  <a:pt x="0" y="1907"/>
                </a:lnTo>
                <a:lnTo>
                  <a:pt x="0" y="2032"/>
                </a:lnTo>
                <a:lnTo>
                  <a:pt x="94" y="2126"/>
                </a:lnTo>
                <a:lnTo>
                  <a:pt x="188" y="2220"/>
                </a:lnTo>
                <a:lnTo>
                  <a:pt x="438" y="2220"/>
                </a:lnTo>
                <a:lnTo>
                  <a:pt x="531" y="2126"/>
                </a:lnTo>
                <a:lnTo>
                  <a:pt x="625" y="2032"/>
                </a:lnTo>
                <a:lnTo>
                  <a:pt x="656" y="1907"/>
                </a:lnTo>
                <a:lnTo>
                  <a:pt x="656" y="657"/>
                </a:lnTo>
                <a:lnTo>
                  <a:pt x="21349" y="657"/>
                </a:lnTo>
                <a:lnTo>
                  <a:pt x="21349" y="1907"/>
                </a:lnTo>
                <a:lnTo>
                  <a:pt x="21349" y="2032"/>
                </a:lnTo>
                <a:lnTo>
                  <a:pt x="21443" y="2126"/>
                </a:lnTo>
                <a:lnTo>
                  <a:pt x="21536" y="2220"/>
                </a:lnTo>
                <a:lnTo>
                  <a:pt x="21786" y="2220"/>
                </a:lnTo>
                <a:lnTo>
                  <a:pt x="21880" y="2126"/>
                </a:lnTo>
                <a:lnTo>
                  <a:pt x="21974" y="2032"/>
                </a:lnTo>
                <a:lnTo>
                  <a:pt x="21974" y="1907"/>
                </a:lnTo>
                <a:lnTo>
                  <a:pt x="21974" y="344"/>
                </a:lnTo>
                <a:lnTo>
                  <a:pt x="21974" y="219"/>
                </a:lnTo>
                <a:lnTo>
                  <a:pt x="21880" y="94"/>
                </a:lnTo>
                <a:lnTo>
                  <a:pt x="21786" y="32"/>
                </a:lnTo>
                <a:lnTo>
                  <a:pt x="21661" y="0"/>
                </a:lnTo>
                <a:close/>
              </a:path>
            </a:pathLst>
          </a:custGeom>
          <a:solidFill>
            <a:srgbClr val="4CBB1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403" name="Google Shape;677;p33">
            <a:extLst>
              <a:ext uri="{FF2B5EF4-FFF2-40B4-BE49-F238E27FC236}">
                <a16:creationId xmlns:a16="http://schemas.microsoft.com/office/drawing/2014/main" id="{E1FFFB31-C471-B87B-E059-B768EF816A40}"/>
              </a:ext>
            </a:extLst>
          </p:cNvPr>
          <p:cNvSpPr/>
          <p:nvPr/>
        </p:nvSpPr>
        <p:spPr>
          <a:xfrm>
            <a:off x="1680676" y="3743622"/>
            <a:ext cx="886629" cy="151964"/>
          </a:xfrm>
          <a:custGeom>
            <a:avLst/>
            <a:gdLst/>
            <a:ahLst/>
            <a:cxnLst/>
            <a:rect l="l" t="t" r="r" b="b"/>
            <a:pathLst>
              <a:path w="18787" h="3220" extrusionOk="0">
                <a:moveTo>
                  <a:pt x="313" y="0"/>
                </a:moveTo>
                <a:lnTo>
                  <a:pt x="188" y="31"/>
                </a:lnTo>
                <a:lnTo>
                  <a:pt x="94" y="94"/>
                </a:lnTo>
                <a:lnTo>
                  <a:pt x="32" y="188"/>
                </a:lnTo>
                <a:lnTo>
                  <a:pt x="1" y="313"/>
                </a:lnTo>
                <a:lnTo>
                  <a:pt x="1" y="2907"/>
                </a:lnTo>
                <a:lnTo>
                  <a:pt x="32" y="3032"/>
                </a:lnTo>
                <a:lnTo>
                  <a:pt x="94" y="3126"/>
                </a:lnTo>
                <a:lnTo>
                  <a:pt x="188" y="3220"/>
                </a:lnTo>
                <a:lnTo>
                  <a:pt x="438" y="3220"/>
                </a:lnTo>
                <a:lnTo>
                  <a:pt x="563" y="3126"/>
                </a:lnTo>
                <a:lnTo>
                  <a:pt x="626" y="3032"/>
                </a:lnTo>
                <a:lnTo>
                  <a:pt x="657" y="2907"/>
                </a:lnTo>
                <a:lnTo>
                  <a:pt x="657" y="657"/>
                </a:lnTo>
                <a:lnTo>
                  <a:pt x="18130" y="657"/>
                </a:lnTo>
                <a:lnTo>
                  <a:pt x="18130" y="2907"/>
                </a:lnTo>
                <a:lnTo>
                  <a:pt x="18161" y="3032"/>
                </a:lnTo>
                <a:lnTo>
                  <a:pt x="18224" y="3126"/>
                </a:lnTo>
                <a:lnTo>
                  <a:pt x="18349" y="3220"/>
                </a:lnTo>
                <a:lnTo>
                  <a:pt x="18599" y="3220"/>
                </a:lnTo>
                <a:lnTo>
                  <a:pt x="18693" y="3126"/>
                </a:lnTo>
                <a:lnTo>
                  <a:pt x="18755" y="3032"/>
                </a:lnTo>
                <a:lnTo>
                  <a:pt x="18786" y="2907"/>
                </a:lnTo>
                <a:lnTo>
                  <a:pt x="18786" y="313"/>
                </a:lnTo>
                <a:lnTo>
                  <a:pt x="18755" y="188"/>
                </a:lnTo>
                <a:lnTo>
                  <a:pt x="18693" y="94"/>
                </a:lnTo>
                <a:lnTo>
                  <a:pt x="18599" y="31"/>
                </a:lnTo>
                <a:lnTo>
                  <a:pt x="1847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404" name="Google Shape;678;p33">
            <a:extLst>
              <a:ext uri="{FF2B5EF4-FFF2-40B4-BE49-F238E27FC236}">
                <a16:creationId xmlns:a16="http://schemas.microsoft.com/office/drawing/2014/main" id="{7E9EB296-B978-F46D-46AE-3141DC709528}"/>
              </a:ext>
            </a:extLst>
          </p:cNvPr>
          <p:cNvSpPr/>
          <p:nvPr/>
        </p:nvSpPr>
        <p:spPr>
          <a:xfrm>
            <a:off x="1890168" y="3833572"/>
            <a:ext cx="874784" cy="64986"/>
          </a:xfrm>
          <a:custGeom>
            <a:avLst/>
            <a:gdLst/>
            <a:ahLst/>
            <a:cxnLst/>
            <a:rect l="l" t="t" r="r" b="b"/>
            <a:pathLst>
              <a:path w="18536" h="1377" extrusionOk="0">
                <a:moveTo>
                  <a:pt x="219" y="1"/>
                </a:moveTo>
                <a:lnTo>
                  <a:pt x="125" y="32"/>
                </a:lnTo>
                <a:lnTo>
                  <a:pt x="63" y="63"/>
                </a:lnTo>
                <a:lnTo>
                  <a:pt x="32" y="126"/>
                </a:lnTo>
                <a:lnTo>
                  <a:pt x="0" y="220"/>
                </a:lnTo>
                <a:lnTo>
                  <a:pt x="0" y="1189"/>
                </a:lnTo>
                <a:lnTo>
                  <a:pt x="32" y="1251"/>
                </a:lnTo>
                <a:lnTo>
                  <a:pt x="63" y="1314"/>
                </a:lnTo>
                <a:lnTo>
                  <a:pt x="125" y="1376"/>
                </a:lnTo>
                <a:lnTo>
                  <a:pt x="282" y="1376"/>
                </a:lnTo>
                <a:lnTo>
                  <a:pt x="344" y="1314"/>
                </a:lnTo>
                <a:lnTo>
                  <a:pt x="407" y="1251"/>
                </a:lnTo>
                <a:lnTo>
                  <a:pt x="407" y="1189"/>
                </a:lnTo>
                <a:lnTo>
                  <a:pt x="407" y="407"/>
                </a:lnTo>
                <a:lnTo>
                  <a:pt x="18161" y="407"/>
                </a:lnTo>
                <a:lnTo>
                  <a:pt x="18161" y="1189"/>
                </a:lnTo>
                <a:lnTo>
                  <a:pt x="18161" y="1251"/>
                </a:lnTo>
                <a:lnTo>
                  <a:pt x="18223" y="1314"/>
                </a:lnTo>
                <a:lnTo>
                  <a:pt x="18286" y="1376"/>
                </a:lnTo>
                <a:lnTo>
                  <a:pt x="18442" y="1376"/>
                </a:lnTo>
                <a:lnTo>
                  <a:pt x="18505" y="1314"/>
                </a:lnTo>
                <a:lnTo>
                  <a:pt x="18536" y="1251"/>
                </a:lnTo>
                <a:lnTo>
                  <a:pt x="18536" y="1189"/>
                </a:lnTo>
                <a:lnTo>
                  <a:pt x="18536" y="220"/>
                </a:lnTo>
                <a:lnTo>
                  <a:pt x="18536" y="126"/>
                </a:lnTo>
                <a:lnTo>
                  <a:pt x="18505" y="63"/>
                </a:lnTo>
                <a:lnTo>
                  <a:pt x="18442" y="32"/>
                </a:lnTo>
                <a:lnTo>
                  <a:pt x="18348" y="1"/>
                </a:lnTo>
                <a:close/>
              </a:path>
            </a:pathLst>
          </a:custGeom>
          <a:solidFill>
            <a:srgbClr val="03C8D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grpSp>
        <p:nvGrpSpPr>
          <p:cNvPr id="405" name="Google Shape;679;p33">
            <a:extLst>
              <a:ext uri="{FF2B5EF4-FFF2-40B4-BE49-F238E27FC236}">
                <a16:creationId xmlns:a16="http://schemas.microsoft.com/office/drawing/2014/main" id="{F1295416-9B76-4FE6-8893-C01157BD425C}"/>
              </a:ext>
            </a:extLst>
          </p:cNvPr>
          <p:cNvGrpSpPr/>
          <p:nvPr/>
        </p:nvGrpSpPr>
        <p:grpSpPr>
          <a:xfrm>
            <a:off x="4477623" y="3408516"/>
            <a:ext cx="446400" cy="446400"/>
            <a:chOff x="5024749" y="2869674"/>
            <a:chExt cx="595200" cy="595200"/>
          </a:xfrm>
        </p:grpSpPr>
        <p:sp>
          <p:nvSpPr>
            <p:cNvPr id="406" name="Google Shape;680;p33">
              <a:extLst>
                <a:ext uri="{FF2B5EF4-FFF2-40B4-BE49-F238E27FC236}">
                  <a16:creationId xmlns:a16="http://schemas.microsoft.com/office/drawing/2014/main" id="{BDCB00C7-8994-0167-300C-0728D818661D}"/>
                </a:ext>
              </a:extLst>
            </p:cNvPr>
            <p:cNvSpPr/>
            <p:nvPr/>
          </p:nvSpPr>
          <p:spPr>
            <a:xfrm>
              <a:off x="5024749" y="2869674"/>
              <a:ext cx="595200" cy="595200"/>
            </a:xfrm>
            <a:prstGeom prst="ellipse">
              <a:avLst/>
            </a:prstGeom>
            <a:noFill/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07" name="Google Shape;681;p33">
              <a:extLst>
                <a:ext uri="{FF2B5EF4-FFF2-40B4-BE49-F238E27FC236}">
                  <a16:creationId xmlns:a16="http://schemas.microsoft.com/office/drawing/2014/main" id="{51FECD61-ABD8-0FB8-7916-B96027B6BEFF}"/>
                </a:ext>
              </a:extLst>
            </p:cNvPr>
            <p:cNvSpPr/>
            <p:nvPr/>
          </p:nvSpPr>
          <p:spPr>
            <a:xfrm>
              <a:off x="5206075" y="2982749"/>
              <a:ext cx="278643" cy="383600"/>
            </a:xfrm>
            <a:custGeom>
              <a:avLst/>
              <a:gdLst/>
              <a:ahLst/>
              <a:cxnLst/>
              <a:rect l="l" t="t" r="r" b="b"/>
              <a:pathLst>
                <a:path w="2033" h="2815" extrusionOk="0">
                  <a:moveTo>
                    <a:pt x="376" y="1"/>
                  </a:moveTo>
                  <a:lnTo>
                    <a:pt x="1" y="1501"/>
                  </a:lnTo>
                  <a:lnTo>
                    <a:pt x="845" y="1501"/>
                  </a:lnTo>
                  <a:lnTo>
                    <a:pt x="251" y="2814"/>
                  </a:lnTo>
                  <a:lnTo>
                    <a:pt x="2032" y="814"/>
                  </a:lnTo>
                  <a:lnTo>
                    <a:pt x="1095" y="876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cxnSp>
        <p:nvCxnSpPr>
          <p:cNvPr id="408" name="Google Shape;682;p33">
            <a:extLst>
              <a:ext uri="{FF2B5EF4-FFF2-40B4-BE49-F238E27FC236}">
                <a16:creationId xmlns:a16="http://schemas.microsoft.com/office/drawing/2014/main" id="{5B787F88-FB25-1282-FD14-32D8AB20CF72}"/>
              </a:ext>
            </a:extLst>
          </p:cNvPr>
          <p:cNvCxnSpPr>
            <a:cxnSpLocks/>
          </p:cNvCxnSpPr>
          <p:nvPr/>
        </p:nvCxnSpPr>
        <p:spPr>
          <a:xfrm flipH="1" flipV="1">
            <a:off x="4162211" y="1433504"/>
            <a:ext cx="3797967" cy="7866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683;p33">
            <a:extLst>
              <a:ext uri="{FF2B5EF4-FFF2-40B4-BE49-F238E27FC236}">
                <a16:creationId xmlns:a16="http://schemas.microsoft.com/office/drawing/2014/main" id="{4F44244E-F54E-B517-C2DD-5AA63F094FFC}"/>
              </a:ext>
            </a:extLst>
          </p:cNvPr>
          <p:cNvCxnSpPr>
            <a:cxnSpLocks/>
          </p:cNvCxnSpPr>
          <p:nvPr/>
        </p:nvCxnSpPr>
        <p:spPr>
          <a:xfrm rot="10800000">
            <a:off x="4162211" y="3281617"/>
            <a:ext cx="3075975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684;p33">
            <a:extLst>
              <a:ext uri="{FF2B5EF4-FFF2-40B4-BE49-F238E27FC236}">
                <a16:creationId xmlns:a16="http://schemas.microsoft.com/office/drawing/2014/main" id="{D3F9270B-C175-A632-5A0E-F5B5E161BCAF}"/>
              </a:ext>
            </a:extLst>
          </p:cNvPr>
          <p:cNvCxnSpPr>
            <a:cxnSpLocks/>
          </p:cNvCxnSpPr>
          <p:nvPr/>
        </p:nvCxnSpPr>
        <p:spPr>
          <a:xfrm rot="10800000">
            <a:off x="4162211" y="2362079"/>
            <a:ext cx="307597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1" name="Google Shape;685;p33">
            <a:extLst>
              <a:ext uri="{FF2B5EF4-FFF2-40B4-BE49-F238E27FC236}">
                <a16:creationId xmlns:a16="http://schemas.microsoft.com/office/drawing/2014/main" id="{5236165F-46D6-4828-C79C-D12AC4865933}"/>
              </a:ext>
            </a:extLst>
          </p:cNvPr>
          <p:cNvGrpSpPr/>
          <p:nvPr/>
        </p:nvGrpSpPr>
        <p:grpSpPr>
          <a:xfrm>
            <a:off x="4477623" y="1572891"/>
            <a:ext cx="446400" cy="446400"/>
            <a:chOff x="5024749" y="1645549"/>
            <a:chExt cx="595200" cy="595200"/>
          </a:xfrm>
        </p:grpSpPr>
        <p:sp>
          <p:nvSpPr>
            <p:cNvPr id="412" name="Google Shape;686;p33">
              <a:extLst>
                <a:ext uri="{FF2B5EF4-FFF2-40B4-BE49-F238E27FC236}">
                  <a16:creationId xmlns:a16="http://schemas.microsoft.com/office/drawing/2014/main" id="{3D91A937-15A0-7B95-9B3A-2BEA933E8BCD}"/>
                </a:ext>
              </a:extLst>
            </p:cNvPr>
            <p:cNvSpPr/>
            <p:nvPr/>
          </p:nvSpPr>
          <p:spPr>
            <a:xfrm>
              <a:off x="5206028" y="1780364"/>
              <a:ext cx="232540" cy="318326"/>
            </a:xfrm>
            <a:custGeom>
              <a:avLst/>
              <a:gdLst/>
              <a:ahLst/>
              <a:cxnLst/>
              <a:rect l="l" t="t" r="r" b="b"/>
              <a:pathLst>
                <a:path w="2033" h="2783" extrusionOk="0">
                  <a:moveTo>
                    <a:pt x="501" y="0"/>
                  </a:moveTo>
                  <a:lnTo>
                    <a:pt x="438" y="63"/>
                  </a:lnTo>
                  <a:lnTo>
                    <a:pt x="407" y="126"/>
                  </a:lnTo>
                  <a:lnTo>
                    <a:pt x="376" y="188"/>
                  </a:lnTo>
                  <a:lnTo>
                    <a:pt x="376" y="1157"/>
                  </a:lnTo>
                  <a:lnTo>
                    <a:pt x="0" y="1157"/>
                  </a:lnTo>
                  <a:lnTo>
                    <a:pt x="0" y="1313"/>
                  </a:lnTo>
                  <a:lnTo>
                    <a:pt x="0" y="1782"/>
                  </a:lnTo>
                  <a:lnTo>
                    <a:pt x="0" y="1970"/>
                  </a:lnTo>
                  <a:lnTo>
                    <a:pt x="63" y="2157"/>
                  </a:lnTo>
                  <a:lnTo>
                    <a:pt x="157" y="2345"/>
                  </a:lnTo>
                  <a:lnTo>
                    <a:pt x="282" y="2501"/>
                  </a:lnTo>
                  <a:lnTo>
                    <a:pt x="438" y="2626"/>
                  </a:lnTo>
                  <a:lnTo>
                    <a:pt x="626" y="2720"/>
                  </a:lnTo>
                  <a:lnTo>
                    <a:pt x="813" y="2782"/>
                  </a:lnTo>
                  <a:lnTo>
                    <a:pt x="1219" y="2782"/>
                  </a:lnTo>
                  <a:lnTo>
                    <a:pt x="1407" y="2720"/>
                  </a:lnTo>
                  <a:lnTo>
                    <a:pt x="1595" y="2626"/>
                  </a:lnTo>
                  <a:lnTo>
                    <a:pt x="1751" y="2501"/>
                  </a:lnTo>
                  <a:lnTo>
                    <a:pt x="1876" y="2345"/>
                  </a:lnTo>
                  <a:lnTo>
                    <a:pt x="1970" y="2157"/>
                  </a:lnTo>
                  <a:lnTo>
                    <a:pt x="2001" y="1970"/>
                  </a:lnTo>
                  <a:lnTo>
                    <a:pt x="2032" y="1782"/>
                  </a:lnTo>
                  <a:lnTo>
                    <a:pt x="2032" y="1313"/>
                  </a:lnTo>
                  <a:lnTo>
                    <a:pt x="2032" y="1157"/>
                  </a:lnTo>
                  <a:lnTo>
                    <a:pt x="1563" y="1157"/>
                  </a:lnTo>
                  <a:lnTo>
                    <a:pt x="1563" y="188"/>
                  </a:lnTo>
                  <a:lnTo>
                    <a:pt x="1563" y="126"/>
                  </a:lnTo>
                  <a:lnTo>
                    <a:pt x="1532" y="63"/>
                  </a:lnTo>
                  <a:lnTo>
                    <a:pt x="1470" y="0"/>
                  </a:lnTo>
                  <a:lnTo>
                    <a:pt x="1313" y="0"/>
                  </a:lnTo>
                  <a:lnTo>
                    <a:pt x="1251" y="63"/>
                  </a:lnTo>
                  <a:lnTo>
                    <a:pt x="1219" y="126"/>
                  </a:lnTo>
                  <a:lnTo>
                    <a:pt x="1188" y="188"/>
                  </a:lnTo>
                  <a:lnTo>
                    <a:pt x="1188" y="1157"/>
                  </a:lnTo>
                  <a:lnTo>
                    <a:pt x="782" y="1157"/>
                  </a:lnTo>
                  <a:lnTo>
                    <a:pt x="782" y="188"/>
                  </a:lnTo>
                  <a:lnTo>
                    <a:pt x="751" y="126"/>
                  </a:lnTo>
                  <a:lnTo>
                    <a:pt x="719" y="6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13" name="Google Shape;687;p33">
              <a:extLst>
                <a:ext uri="{FF2B5EF4-FFF2-40B4-BE49-F238E27FC236}">
                  <a16:creationId xmlns:a16="http://schemas.microsoft.com/office/drawing/2014/main" id="{A5BD158A-D646-E7CC-EB99-CA722EB05CA0}"/>
                </a:ext>
              </a:extLst>
            </p:cNvPr>
            <p:cNvSpPr/>
            <p:nvPr/>
          </p:nvSpPr>
          <p:spPr>
            <a:xfrm>
              <a:off x="5024749" y="1645549"/>
              <a:ext cx="595200" cy="595200"/>
            </a:xfrm>
            <a:prstGeom prst="ellipse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414" name="Google Shape;688;p33">
            <a:extLst>
              <a:ext uri="{FF2B5EF4-FFF2-40B4-BE49-F238E27FC236}">
                <a16:creationId xmlns:a16="http://schemas.microsoft.com/office/drawing/2014/main" id="{F7B561F6-4420-46FD-6449-1715F4EDEA42}"/>
              </a:ext>
            </a:extLst>
          </p:cNvPr>
          <p:cNvGrpSpPr/>
          <p:nvPr/>
        </p:nvGrpSpPr>
        <p:grpSpPr>
          <a:xfrm>
            <a:off x="4477623" y="2493000"/>
            <a:ext cx="446400" cy="446400"/>
            <a:chOff x="5024749" y="4032249"/>
            <a:chExt cx="595200" cy="595200"/>
          </a:xfrm>
        </p:grpSpPr>
        <p:sp>
          <p:nvSpPr>
            <p:cNvPr id="415" name="Google Shape;689;p33">
              <a:extLst>
                <a:ext uri="{FF2B5EF4-FFF2-40B4-BE49-F238E27FC236}">
                  <a16:creationId xmlns:a16="http://schemas.microsoft.com/office/drawing/2014/main" id="{1641F07E-504B-BED6-30DF-F0E3B0C36637}"/>
                </a:ext>
              </a:extLst>
            </p:cNvPr>
            <p:cNvSpPr/>
            <p:nvPr/>
          </p:nvSpPr>
          <p:spPr>
            <a:xfrm>
              <a:off x="5154265" y="4164446"/>
              <a:ext cx="336170" cy="330792"/>
            </a:xfrm>
            <a:custGeom>
              <a:avLst/>
              <a:gdLst/>
              <a:ahLst/>
              <a:cxnLst/>
              <a:rect l="l" t="t" r="r" b="b"/>
              <a:pathLst>
                <a:path w="2939" h="2908" extrusionOk="0">
                  <a:moveTo>
                    <a:pt x="2938" y="1"/>
                  </a:moveTo>
                  <a:lnTo>
                    <a:pt x="2532" y="188"/>
                  </a:lnTo>
                  <a:lnTo>
                    <a:pt x="2188" y="407"/>
                  </a:lnTo>
                  <a:lnTo>
                    <a:pt x="1876" y="689"/>
                  </a:lnTo>
                  <a:lnTo>
                    <a:pt x="1626" y="1001"/>
                  </a:lnTo>
                  <a:lnTo>
                    <a:pt x="1438" y="1345"/>
                  </a:lnTo>
                  <a:lnTo>
                    <a:pt x="1282" y="1720"/>
                  </a:lnTo>
                  <a:lnTo>
                    <a:pt x="1188" y="2126"/>
                  </a:lnTo>
                  <a:lnTo>
                    <a:pt x="1157" y="2595"/>
                  </a:lnTo>
                  <a:lnTo>
                    <a:pt x="1157" y="2314"/>
                  </a:lnTo>
                  <a:lnTo>
                    <a:pt x="1063" y="2126"/>
                  </a:lnTo>
                  <a:lnTo>
                    <a:pt x="938" y="1970"/>
                  </a:lnTo>
                  <a:lnTo>
                    <a:pt x="782" y="1845"/>
                  </a:lnTo>
                  <a:lnTo>
                    <a:pt x="594" y="1783"/>
                  </a:lnTo>
                  <a:lnTo>
                    <a:pt x="375" y="1720"/>
                  </a:lnTo>
                  <a:lnTo>
                    <a:pt x="0" y="1720"/>
                  </a:lnTo>
                  <a:lnTo>
                    <a:pt x="0" y="1814"/>
                  </a:lnTo>
                  <a:lnTo>
                    <a:pt x="63" y="1970"/>
                  </a:lnTo>
                  <a:lnTo>
                    <a:pt x="250" y="2251"/>
                  </a:lnTo>
                  <a:lnTo>
                    <a:pt x="469" y="2501"/>
                  </a:lnTo>
                  <a:lnTo>
                    <a:pt x="657" y="2689"/>
                  </a:lnTo>
                  <a:lnTo>
                    <a:pt x="875" y="2814"/>
                  </a:lnTo>
                  <a:lnTo>
                    <a:pt x="1063" y="2877"/>
                  </a:lnTo>
                  <a:lnTo>
                    <a:pt x="1251" y="2908"/>
                  </a:lnTo>
                  <a:lnTo>
                    <a:pt x="1438" y="2908"/>
                  </a:lnTo>
                  <a:lnTo>
                    <a:pt x="1469" y="2877"/>
                  </a:lnTo>
                  <a:lnTo>
                    <a:pt x="2313" y="1095"/>
                  </a:lnTo>
                  <a:lnTo>
                    <a:pt x="2345" y="1032"/>
                  </a:lnTo>
                  <a:lnTo>
                    <a:pt x="2407" y="1064"/>
                  </a:lnTo>
                  <a:lnTo>
                    <a:pt x="2470" y="1095"/>
                  </a:lnTo>
                  <a:lnTo>
                    <a:pt x="2470" y="1157"/>
                  </a:lnTo>
                  <a:lnTo>
                    <a:pt x="1657" y="2877"/>
                  </a:lnTo>
                  <a:lnTo>
                    <a:pt x="1657" y="2877"/>
                  </a:lnTo>
                  <a:lnTo>
                    <a:pt x="1844" y="2783"/>
                  </a:lnTo>
                  <a:lnTo>
                    <a:pt x="2032" y="2689"/>
                  </a:lnTo>
                  <a:lnTo>
                    <a:pt x="2220" y="2564"/>
                  </a:lnTo>
                  <a:lnTo>
                    <a:pt x="2376" y="2408"/>
                  </a:lnTo>
                  <a:lnTo>
                    <a:pt x="2595" y="2126"/>
                  </a:lnTo>
                  <a:lnTo>
                    <a:pt x="2751" y="1845"/>
                  </a:lnTo>
                  <a:lnTo>
                    <a:pt x="2845" y="1564"/>
                  </a:lnTo>
                  <a:lnTo>
                    <a:pt x="2907" y="1282"/>
                  </a:lnTo>
                  <a:lnTo>
                    <a:pt x="2938" y="970"/>
                  </a:lnTo>
                  <a:lnTo>
                    <a:pt x="2938" y="657"/>
                  </a:lnTo>
                  <a:lnTo>
                    <a:pt x="2938" y="1"/>
                  </a:ln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16" name="Google Shape;690;p33">
              <a:extLst>
                <a:ext uri="{FF2B5EF4-FFF2-40B4-BE49-F238E27FC236}">
                  <a16:creationId xmlns:a16="http://schemas.microsoft.com/office/drawing/2014/main" id="{7D952111-0B4E-4069-BF7F-D36BF3DA6799}"/>
                </a:ext>
              </a:extLst>
            </p:cNvPr>
            <p:cNvSpPr/>
            <p:nvPr/>
          </p:nvSpPr>
          <p:spPr>
            <a:xfrm>
              <a:off x="5024749" y="4032249"/>
              <a:ext cx="595200" cy="595200"/>
            </a:xfrm>
            <a:prstGeom prst="ellipse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421" name="Google Shape;599;p33">
            <a:extLst>
              <a:ext uri="{FF2B5EF4-FFF2-40B4-BE49-F238E27FC236}">
                <a16:creationId xmlns:a16="http://schemas.microsoft.com/office/drawing/2014/main" id="{1823C4AA-1B6A-83CE-4B62-0DFF7DBD7E28}"/>
              </a:ext>
            </a:extLst>
          </p:cNvPr>
          <p:cNvSpPr txBox="1"/>
          <p:nvPr/>
        </p:nvSpPr>
        <p:spPr>
          <a:xfrm>
            <a:off x="4935213" y="2415121"/>
            <a:ext cx="2649341" cy="6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1">
              <a:lnSpc>
                <a:spcPct val="105000"/>
              </a:lnSpc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Renforcer les compétences pédagogiques des enseignants et formateurs</a:t>
            </a:r>
          </a:p>
        </p:txBody>
      </p:sp>
      <p:sp>
        <p:nvSpPr>
          <p:cNvPr id="422" name="Google Shape;599;p33">
            <a:extLst>
              <a:ext uri="{FF2B5EF4-FFF2-40B4-BE49-F238E27FC236}">
                <a16:creationId xmlns:a16="http://schemas.microsoft.com/office/drawing/2014/main" id="{416F1BB2-B92F-EC79-B5B9-A62AA1B4D781}"/>
              </a:ext>
            </a:extLst>
          </p:cNvPr>
          <p:cNvSpPr txBox="1"/>
          <p:nvPr/>
        </p:nvSpPr>
        <p:spPr>
          <a:xfrm>
            <a:off x="4946740" y="3320821"/>
            <a:ext cx="2649341" cy="6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1">
              <a:lnSpc>
                <a:spcPct val="105000"/>
              </a:lnSpc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Réinvestir les compétences acquises à destination des apprenants (FI et FC)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710C5C4-93D8-60BA-AADE-3075F93FADE1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059EEB-ECEB-16E0-1055-A5C73566B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0" y="4723211"/>
            <a:ext cx="3488059" cy="3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10C5C4-93D8-60BA-AADE-3075F93FADE1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059EEB-ECEB-16E0-1055-A5C73566B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0" y="4723211"/>
            <a:ext cx="3488059" cy="375355"/>
          </a:xfrm>
          <a:prstGeom prst="rect">
            <a:avLst/>
          </a:prstGeom>
        </p:spPr>
      </p:pic>
      <p:sp>
        <p:nvSpPr>
          <p:cNvPr id="3" name="Google Shape;3065;p54">
            <a:extLst>
              <a:ext uri="{FF2B5EF4-FFF2-40B4-BE49-F238E27FC236}">
                <a16:creationId xmlns:a16="http://schemas.microsoft.com/office/drawing/2014/main" id="{DD3F8078-FBB4-B7BB-6FA9-0E4FBA63A43D}"/>
              </a:ext>
            </a:extLst>
          </p:cNvPr>
          <p:cNvSpPr/>
          <p:nvPr/>
        </p:nvSpPr>
        <p:spPr>
          <a:xfrm>
            <a:off x="2146661" y="1442975"/>
            <a:ext cx="890094" cy="827203"/>
          </a:xfrm>
          <a:custGeom>
            <a:avLst/>
            <a:gdLst/>
            <a:ahLst/>
            <a:cxnLst/>
            <a:rect l="l" t="t" r="r" b="b"/>
            <a:pathLst>
              <a:path w="5732" h="5327" extrusionOk="0">
                <a:moveTo>
                  <a:pt x="2785" y="0"/>
                </a:moveTo>
                <a:cubicBezTo>
                  <a:pt x="1416" y="0"/>
                  <a:pt x="269" y="1040"/>
                  <a:pt x="136" y="2404"/>
                </a:cubicBezTo>
                <a:cubicBezTo>
                  <a:pt x="1" y="3768"/>
                  <a:pt x="927" y="5012"/>
                  <a:pt x="2273" y="5276"/>
                </a:cubicBezTo>
                <a:cubicBezTo>
                  <a:pt x="2445" y="5310"/>
                  <a:pt x="2618" y="5327"/>
                  <a:pt x="2788" y="5327"/>
                </a:cubicBezTo>
                <a:cubicBezTo>
                  <a:pt x="3944" y="5327"/>
                  <a:pt x="4995" y="4572"/>
                  <a:pt x="5338" y="3427"/>
                </a:cubicBezTo>
                <a:cubicBezTo>
                  <a:pt x="5731" y="2114"/>
                  <a:pt x="5061" y="715"/>
                  <a:pt x="3792" y="197"/>
                </a:cubicBezTo>
                <a:cubicBezTo>
                  <a:pt x="3474" y="68"/>
                  <a:pt x="3134" y="0"/>
                  <a:pt x="2789" y="0"/>
                </a:cubicBezTo>
                <a:cubicBezTo>
                  <a:pt x="2787" y="0"/>
                  <a:pt x="2786" y="0"/>
                  <a:pt x="2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66;p54">
            <a:extLst>
              <a:ext uri="{FF2B5EF4-FFF2-40B4-BE49-F238E27FC236}">
                <a16:creationId xmlns:a16="http://schemas.microsoft.com/office/drawing/2014/main" id="{8ED6EB50-ED59-E967-33A0-B57CB7A13242}"/>
              </a:ext>
            </a:extLst>
          </p:cNvPr>
          <p:cNvSpPr/>
          <p:nvPr/>
        </p:nvSpPr>
        <p:spPr>
          <a:xfrm>
            <a:off x="5543180" y="1403244"/>
            <a:ext cx="890094" cy="827203"/>
          </a:xfrm>
          <a:custGeom>
            <a:avLst/>
            <a:gdLst/>
            <a:ahLst/>
            <a:cxnLst/>
            <a:rect l="l" t="t" r="r" b="b"/>
            <a:pathLst>
              <a:path w="5732" h="5327" extrusionOk="0">
                <a:moveTo>
                  <a:pt x="2947" y="0"/>
                </a:moveTo>
                <a:cubicBezTo>
                  <a:pt x="2946" y="0"/>
                  <a:pt x="2944" y="0"/>
                  <a:pt x="2943" y="0"/>
                </a:cubicBezTo>
                <a:cubicBezTo>
                  <a:pt x="2598" y="0"/>
                  <a:pt x="2258" y="68"/>
                  <a:pt x="1940" y="197"/>
                </a:cubicBezTo>
                <a:cubicBezTo>
                  <a:pt x="671" y="715"/>
                  <a:pt x="0" y="2114"/>
                  <a:pt x="394" y="3427"/>
                </a:cubicBezTo>
                <a:cubicBezTo>
                  <a:pt x="737" y="4572"/>
                  <a:pt x="1788" y="5327"/>
                  <a:pt x="2943" y="5327"/>
                </a:cubicBezTo>
                <a:cubicBezTo>
                  <a:pt x="3114" y="5327"/>
                  <a:pt x="3286" y="5310"/>
                  <a:pt x="3459" y="5276"/>
                </a:cubicBezTo>
                <a:cubicBezTo>
                  <a:pt x="4805" y="5012"/>
                  <a:pt x="5731" y="3768"/>
                  <a:pt x="5596" y="2404"/>
                </a:cubicBezTo>
                <a:cubicBezTo>
                  <a:pt x="5463" y="1040"/>
                  <a:pt x="4316" y="0"/>
                  <a:pt x="29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067;p54">
            <a:extLst>
              <a:ext uri="{FF2B5EF4-FFF2-40B4-BE49-F238E27FC236}">
                <a16:creationId xmlns:a16="http://schemas.microsoft.com/office/drawing/2014/main" id="{EE8CC272-73AA-F47A-FB56-C8CA318AF77C}"/>
              </a:ext>
            </a:extLst>
          </p:cNvPr>
          <p:cNvSpPr/>
          <p:nvPr/>
        </p:nvSpPr>
        <p:spPr>
          <a:xfrm>
            <a:off x="5548149" y="3507981"/>
            <a:ext cx="889628" cy="826893"/>
          </a:xfrm>
          <a:custGeom>
            <a:avLst/>
            <a:gdLst/>
            <a:ahLst/>
            <a:cxnLst/>
            <a:rect l="l" t="t" r="r" b="b"/>
            <a:pathLst>
              <a:path w="5729" h="5325" extrusionOk="0">
                <a:moveTo>
                  <a:pt x="2947" y="0"/>
                </a:moveTo>
                <a:cubicBezTo>
                  <a:pt x="2945" y="0"/>
                  <a:pt x="2944" y="0"/>
                  <a:pt x="2943" y="0"/>
                </a:cubicBezTo>
                <a:cubicBezTo>
                  <a:pt x="2598" y="0"/>
                  <a:pt x="2257" y="66"/>
                  <a:pt x="1940" y="197"/>
                </a:cubicBezTo>
                <a:cubicBezTo>
                  <a:pt x="671" y="713"/>
                  <a:pt x="0" y="2112"/>
                  <a:pt x="394" y="3425"/>
                </a:cubicBezTo>
                <a:cubicBezTo>
                  <a:pt x="736" y="4570"/>
                  <a:pt x="1788" y="5325"/>
                  <a:pt x="2943" y="5325"/>
                </a:cubicBezTo>
                <a:cubicBezTo>
                  <a:pt x="3113" y="5325"/>
                  <a:pt x="3286" y="5308"/>
                  <a:pt x="3459" y="5274"/>
                </a:cubicBezTo>
                <a:cubicBezTo>
                  <a:pt x="4804" y="5010"/>
                  <a:pt x="5729" y="3768"/>
                  <a:pt x="5596" y="2404"/>
                </a:cubicBezTo>
                <a:cubicBezTo>
                  <a:pt x="5462" y="1040"/>
                  <a:pt x="4316" y="0"/>
                  <a:pt x="29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68;p54">
            <a:extLst>
              <a:ext uri="{FF2B5EF4-FFF2-40B4-BE49-F238E27FC236}">
                <a16:creationId xmlns:a16="http://schemas.microsoft.com/office/drawing/2014/main" id="{94F1FA4B-5972-212E-41A8-7FC58C2BAF89}"/>
              </a:ext>
            </a:extLst>
          </p:cNvPr>
          <p:cNvSpPr/>
          <p:nvPr/>
        </p:nvSpPr>
        <p:spPr>
          <a:xfrm>
            <a:off x="2137189" y="2484939"/>
            <a:ext cx="889317" cy="827048"/>
          </a:xfrm>
          <a:custGeom>
            <a:avLst/>
            <a:gdLst/>
            <a:ahLst/>
            <a:cxnLst/>
            <a:rect l="l" t="t" r="r" b="b"/>
            <a:pathLst>
              <a:path w="5727" h="5326" extrusionOk="0">
                <a:moveTo>
                  <a:pt x="2786" y="1"/>
                </a:moveTo>
                <a:cubicBezTo>
                  <a:pt x="1413" y="1"/>
                  <a:pt x="267" y="1039"/>
                  <a:pt x="133" y="2404"/>
                </a:cubicBezTo>
                <a:cubicBezTo>
                  <a:pt x="0" y="3768"/>
                  <a:pt x="925" y="5010"/>
                  <a:pt x="2270" y="5275"/>
                </a:cubicBezTo>
                <a:cubicBezTo>
                  <a:pt x="2443" y="5309"/>
                  <a:pt x="2616" y="5325"/>
                  <a:pt x="2786" y="5325"/>
                </a:cubicBezTo>
                <a:cubicBezTo>
                  <a:pt x="3941" y="5325"/>
                  <a:pt x="4990" y="4571"/>
                  <a:pt x="5333" y="3426"/>
                </a:cubicBezTo>
                <a:cubicBezTo>
                  <a:pt x="5727" y="2114"/>
                  <a:pt x="5058" y="716"/>
                  <a:pt x="3787" y="197"/>
                </a:cubicBezTo>
                <a:cubicBezTo>
                  <a:pt x="3470" y="68"/>
                  <a:pt x="3129" y="1"/>
                  <a:pt x="2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069;p54">
            <a:extLst>
              <a:ext uri="{FF2B5EF4-FFF2-40B4-BE49-F238E27FC236}">
                <a16:creationId xmlns:a16="http://schemas.microsoft.com/office/drawing/2014/main" id="{19D6B471-C867-0E05-FF3B-117F4A002D02}"/>
              </a:ext>
            </a:extLst>
          </p:cNvPr>
          <p:cNvSpPr/>
          <p:nvPr/>
        </p:nvSpPr>
        <p:spPr>
          <a:xfrm>
            <a:off x="2142003" y="3547712"/>
            <a:ext cx="889783" cy="826893"/>
          </a:xfrm>
          <a:custGeom>
            <a:avLst/>
            <a:gdLst/>
            <a:ahLst/>
            <a:cxnLst/>
            <a:rect l="l" t="t" r="r" b="b"/>
            <a:pathLst>
              <a:path w="5730" h="5325" extrusionOk="0">
                <a:moveTo>
                  <a:pt x="2783" y="0"/>
                </a:moveTo>
                <a:cubicBezTo>
                  <a:pt x="1414" y="0"/>
                  <a:pt x="267" y="1040"/>
                  <a:pt x="134" y="2404"/>
                </a:cubicBezTo>
                <a:cubicBezTo>
                  <a:pt x="1" y="3768"/>
                  <a:pt x="925" y="5010"/>
                  <a:pt x="2271" y="5274"/>
                </a:cubicBezTo>
                <a:cubicBezTo>
                  <a:pt x="2444" y="5308"/>
                  <a:pt x="2616" y="5325"/>
                  <a:pt x="2787" y="5325"/>
                </a:cubicBezTo>
                <a:cubicBezTo>
                  <a:pt x="3942" y="5325"/>
                  <a:pt x="4993" y="4570"/>
                  <a:pt x="5336" y="3425"/>
                </a:cubicBezTo>
                <a:cubicBezTo>
                  <a:pt x="5730" y="2112"/>
                  <a:pt x="5059" y="713"/>
                  <a:pt x="3790" y="197"/>
                </a:cubicBezTo>
                <a:cubicBezTo>
                  <a:pt x="3472" y="66"/>
                  <a:pt x="3132" y="0"/>
                  <a:pt x="2787" y="0"/>
                </a:cubicBezTo>
                <a:cubicBezTo>
                  <a:pt x="2786" y="0"/>
                  <a:pt x="2784" y="0"/>
                  <a:pt x="27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070;p54">
            <a:extLst>
              <a:ext uri="{FF2B5EF4-FFF2-40B4-BE49-F238E27FC236}">
                <a16:creationId xmlns:a16="http://schemas.microsoft.com/office/drawing/2014/main" id="{96DD849E-F017-45C9-62B9-FEAECD806128}"/>
              </a:ext>
            </a:extLst>
          </p:cNvPr>
          <p:cNvSpPr/>
          <p:nvPr/>
        </p:nvSpPr>
        <p:spPr>
          <a:xfrm>
            <a:off x="2230048" y="4227085"/>
            <a:ext cx="1242" cy="1087"/>
          </a:xfrm>
          <a:custGeom>
            <a:avLst/>
            <a:gdLst/>
            <a:ahLst/>
            <a:cxnLst/>
            <a:rect l="l" t="t" r="r" b="b"/>
            <a:pathLst>
              <a:path w="8" h="7" extrusionOk="0">
                <a:moveTo>
                  <a:pt x="1" y="0"/>
                </a:moveTo>
                <a:lnTo>
                  <a:pt x="3" y="4"/>
                </a:lnTo>
                <a:lnTo>
                  <a:pt x="7" y="7"/>
                </a:lnTo>
                <a:cubicBezTo>
                  <a:pt x="7" y="4"/>
                  <a:pt x="3" y="2"/>
                  <a:pt x="1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071;p54">
            <a:extLst>
              <a:ext uri="{FF2B5EF4-FFF2-40B4-BE49-F238E27FC236}">
                <a16:creationId xmlns:a16="http://schemas.microsoft.com/office/drawing/2014/main" id="{9B87CE50-33A5-82AA-5EE7-727B9EF3EC5A}"/>
              </a:ext>
            </a:extLst>
          </p:cNvPr>
          <p:cNvSpPr/>
          <p:nvPr/>
        </p:nvSpPr>
        <p:spPr>
          <a:xfrm>
            <a:off x="5553273" y="2445208"/>
            <a:ext cx="889472" cy="827048"/>
          </a:xfrm>
          <a:custGeom>
            <a:avLst/>
            <a:gdLst/>
            <a:ahLst/>
            <a:cxnLst/>
            <a:rect l="l" t="t" r="r" b="b"/>
            <a:pathLst>
              <a:path w="5728" h="5326" extrusionOk="0">
                <a:moveTo>
                  <a:pt x="2941" y="1"/>
                </a:moveTo>
                <a:cubicBezTo>
                  <a:pt x="2599" y="1"/>
                  <a:pt x="2258" y="68"/>
                  <a:pt x="1941" y="197"/>
                </a:cubicBezTo>
                <a:cubicBezTo>
                  <a:pt x="669" y="716"/>
                  <a:pt x="1" y="2114"/>
                  <a:pt x="394" y="3426"/>
                </a:cubicBezTo>
                <a:cubicBezTo>
                  <a:pt x="737" y="4571"/>
                  <a:pt x="1787" y="5325"/>
                  <a:pt x="2942" y="5325"/>
                </a:cubicBezTo>
                <a:cubicBezTo>
                  <a:pt x="3112" y="5325"/>
                  <a:pt x="3285" y="5309"/>
                  <a:pt x="3458" y="5275"/>
                </a:cubicBezTo>
                <a:cubicBezTo>
                  <a:pt x="4803" y="5010"/>
                  <a:pt x="5728" y="3768"/>
                  <a:pt x="5594" y="2404"/>
                </a:cubicBezTo>
                <a:cubicBezTo>
                  <a:pt x="5461" y="1039"/>
                  <a:pt x="4314" y="1"/>
                  <a:pt x="2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072;p54">
            <a:extLst>
              <a:ext uri="{FF2B5EF4-FFF2-40B4-BE49-F238E27FC236}">
                <a16:creationId xmlns:a16="http://schemas.microsoft.com/office/drawing/2014/main" id="{9B6D909D-6494-DAA0-F036-D94AEDFC68CD}"/>
              </a:ext>
            </a:extLst>
          </p:cNvPr>
          <p:cNvSpPr txBox="1"/>
          <p:nvPr/>
        </p:nvSpPr>
        <p:spPr>
          <a:xfrm>
            <a:off x="2210324" y="1551271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3073;p54">
            <a:extLst>
              <a:ext uri="{FF2B5EF4-FFF2-40B4-BE49-F238E27FC236}">
                <a16:creationId xmlns:a16="http://schemas.microsoft.com/office/drawing/2014/main" id="{328739EC-DCC9-040F-C559-9D16FE37EB52}"/>
              </a:ext>
            </a:extLst>
          </p:cNvPr>
          <p:cNvSpPr txBox="1"/>
          <p:nvPr/>
        </p:nvSpPr>
        <p:spPr>
          <a:xfrm>
            <a:off x="2210324" y="2592158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3074;p54">
            <a:extLst>
              <a:ext uri="{FF2B5EF4-FFF2-40B4-BE49-F238E27FC236}">
                <a16:creationId xmlns:a16="http://schemas.microsoft.com/office/drawing/2014/main" id="{A0736DE4-893E-EFB0-19CF-F0D6A6833393}"/>
              </a:ext>
            </a:extLst>
          </p:cNvPr>
          <p:cNvSpPr txBox="1"/>
          <p:nvPr/>
        </p:nvSpPr>
        <p:spPr>
          <a:xfrm>
            <a:off x="2210324" y="3657725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3075;p54">
            <a:extLst>
              <a:ext uri="{FF2B5EF4-FFF2-40B4-BE49-F238E27FC236}">
                <a16:creationId xmlns:a16="http://schemas.microsoft.com/office/drawing/2014/main" id="{25C49B35-D813-124B-E123-39C47B0032C3}"/>
              </a:ext>
            </a:extLst>
          </p:cNvPr>
          <p:cNvSpPr txBox="1"/>
          <p:nvPr/>
        </p:nvSpPr>
        <p:spPr>
          <a:xfrm>
            <a:off x="5658975" y="1511540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3076;p54">
            <a:extLst>
              <a:ext uri="{FF2B5EF4-FFF2-40B4-BE49-F238E27FC236}">
                <a16:creationId xmlns:a16="http://schemas.microsoft.com/office/drawing/2014/main" id="{E4A2229C-D43F-6364-E54D-030EB395D4C1}"/>
              </a:ext>
            </a:extLst>
          </p:cNvPr>
          <p:cNvSpPr txBox="1"/>
          <p:nvPr/>
        </p:nvSpPr>
        <p:spPr>
          <a:xfrm>
            <a:off x="5658975" y="2552427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077;p54">
            <a:extLst>
              <a:ext uri="{FF2B5EF4-FFF2-40B4-BE49-F238E27FC236}">
                <a16:creationId xmlns:a16="http://schemas.microsoft.com/office/drawing/2014/main" id="{C7D73FE1-59C3-8409-BC38-93CFA6573AE9}"/>
              </a:ext>
            </a:extLst>
          </p:cNvPr>
          <p:cNvSpPr txBox="1"/>
          <p:nvPr/>
        </p:nvSpPr>
        <p:spPr>
          <a:xfrm>
            <a:off x="5658975" y="3617994"/>
            <a:ext cx="7074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06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3078;p54">
            <a:extLst>
              <a:ext uri="{FF2B5EF4-FFF2-40B4-BE49-F238E27FC236}">
                <a16:creationId xmlns:a16="http://schemas.microsoft.com/office/drawing/2014/main" id="{1AA81E3E-2DE7-7B76-462D-E2778F500265}"/>
              </a:ext>
            </a:extLst>
          </p:cNvPr>
          <p:cNvSpPr txBox="1"/>
          <p:nvPr/>
        </p:nvSpPr>
        <p:spPr>
          <a:xfrm>
            <a:off x="6567491" y="1355685"/>
            <a:ext cx="2040063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1200" dirty="0">
                <a:effectLst/>
                <a:latin typeface="Helvetica" pitchFamily="2" charset="0"/>
              </a:rPr>
              <a:t>Former les formateurs aux innovations pédagogiques et technologiques</a:t>
            </a:r>
          </a:p>
        </p:txBody>
      </p:sp>
      <p:sp>
        <p:nvSpPr>
          <p:cNvPr id="20" name="Google Shape;3080;p54">
            <a:extLst>
              <a:ext uri="{FF2B5EF4-FFF2-40B4-BE49-F238E27FC236}">
                <a16:creationId xmlns:a16="http://schemas.microsoft.com/office/drawing/2014/main" id="{EAC1DB49-5008-81B0-DFC4-741F53AFEA55}"/>
              </a:ext>
            </a:extLst>
          </p:cNvPr>
          <p:cNvSpPr txBox="1"/>
          <p:nvPr/>
        </p:nvSpPr>
        <p:spPr>
          <a:xfrm>
            <a:off x="6548446" y="2404275"/>
            <a:ext cx="1924993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1200" dirty="0">
                <a:effectLst/>
                <a:latin typeface="Helvetica" pitchFamily="2" charset="0"/>
              </a:rPr>
              <a:t>Contribuer à l’attractivité des formations et former à travers des tiers lieux</a:t>
            </a:r>
          </a:p>
        </p:txBody>
      </p:sp>
      <p:sp>
        <p:nvSpPr>
          <p:cNvPr id="22" name="Google Shape;3082;p54">
            <a:extLst>
              <a:ext uri="{FF2B5EF4-FFF2-40B4-BE49-F238E27FC236}">
                <a16:creationId xmlns:a16="http://schemas.microsoft.com/office/drawing/2014/main" id="{8638498F-8E3B-D9DB-BEC1-C0E1A6F5E67E}"/>
              </a:ext>
            </a:extLst>
          </p:cNvPr>
          <p:cNvSpPr txBox="1"/>
          <p:nvPr/>
        </p:nvSpPr>
        <p:spPr>
          <a:xfrm>
            <a:off x="6567492" y="3387114"/>
            <a:ext cx="2149788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1200" dirty="0">
                <a:effectLst/>
                <a:latin typeface="Helvetica" pitchFamily="2" charset="0"/>
              </a:rPr>
              <a:t>Assurer la cohérence des actions avec les besoins en compétences des métiers des</a:t>
            </a:r>
          </a:p>
          <a:p>
            <a:pPr algn="ctr"/>
            <a:r>
              <a:rPr lang="fr-FR" sz="1200" dirty="0">
                <a:effectLst/>
                <a:latin typeface="Helvetica" pitchFamily="2" charset="0"/>
              </a:rPr>
              <a:t>services de l’automobile</a:t>
            </a:r>
          </a:p>
        </p:txBody>
      </p:sp>
      <p:sp>
        <p:nvSpPr>
          <p:cNvPr id="24" name="Google Shape;3084;p54">
            <a:extLst>
              <a:ext uri="{FF2B5EF4-FFF2-40B4-BE49-F238E27FC236}">
                <a16:creationId xmlns:a16="http://schemas.microsoft.com/office/drawing/2014/main" id="{C0005390-4D4E-2D70-EA80-FB361B01E0DF}"/>
              </a:ext>
            </a:extLst>
          </p:cNvPr>
          <p:cNvSpPr txBox="1"/>
          <p:nvPr/>
        </p:nvSpPr>
        <p:spPr>
          <a:xfrm>
            <a:off x="214697" y="1469090"/>
            <a:ext cx="13989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1200" dirty="0">
                <a:effectLst/>
                <a:latin typeface="Helvetica" pitchFamily="2" charset="0"/>
              </a:rPr>
              <a:t>Structurer et créer les parcours de formation</a:t>
            </a:r>
          </a:p>
        </p:txBody>
      </p:sp>
      <p:sp>
        <p:nvSpPr>
          <p:cNvPr id="26" name="Google Shape;3086;p54">
            <a:extLst>
              <a:ext uri="{FF2B5EF4-FFF2-40B4-BE49-F238E27FC236}">
                <a16:creationId xmlns:a16="http://schemas.microsoft.com/office/drawing/2014/main" id="{B29FCA04-7FE2-BD03-2194-FE400445AB0E}"/>
              </a:ext>
            </a:extLst>
          </p:cNvPr>
          <p:cNvSpPr txBox="1"/>
          <p:nvPr/>
        </p:nvSpPr>
        <p:spPr>
          <a:xfrm>
            <a:off x="214697" y="2516243"/>
            <a:ext cx="1810513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1200" dirty="0">
                <a:effectLst/>
                <a:latin typeface="Helvetica" pitchFamily="2" charset="0"/>
              </a:rPr>
              <a:t>Mettre en commun et diffuser les parcours de formation (LMS)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3087;p54">
            <a:extLst>
              <a:ext uri="{FF2B5EF4-FFF2-40B4-BE49-F238E27FC236}">
                <a16:creationId xmlns:a16="http://schemas.microsoft.com/office/drawing/2014/main" id="{E88728A4-D723-45DC-DF3F-282A4B906B54}"/>
              </a:ext>
            </a:extLst>
          </p:cNvPr>
          <p:cNvSpPr txBox="1"/>
          <p:nvPr/>
        </p:nvSpPr>
        <p:spPr>
          <a:xfrm>
            <a:off x="175852" y="876127"/>
            <a:ext cx="3309470" cy="15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Structuration des actions :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" name="Google Shape;3088;p54">
            <a:extLst>
              <a:ext uri="{FF2B5EF4-FFF2-40B4-BE49-F238E27FC236}">
                <a16:creationId xmlns:a16="http://schemas.microsoft.com/office/drawing/2014/main" id="{1D81A4E5-9CD2-775E-BDFE-84C91BC9AED0}"/>
              </a:ext>
            </a:extLst>
          </p:cNvPr>
          <p:cNvSpPr txBox="1"/>
          <p:nvPr/>
        </p:nvSpPr>
        <p:spPr>
          <a:xfrm>
            <a:off x="220361" y="3547712"/>
            <a:ext cx="1866229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1200" dirty="0">
                <a:effectLst/>
                <a:latin typeface="Helvetica" pitchFamily="2" charset="0"/>
              </a:rPr>
              <a:t>Diffuser, mettre en lien avec une solution d’animation communautaire</a:t>
            </a:r>
          </a:p>
        </p:txBody>
      </p:sp>
      <p:sp>
        <p:nvSpPr>
          <p:cNvPr id="30" name="Google Shape;3090;p54">
            <a:extLst>
              <a:ext uri="{FF2B5EF4-FFF2-40B4-BE49-F238E27FC236}">
                <a16:creationId xmlns:a16="http://schemas.microsoft.com/office/drawing/2014/main" id="{320C06FB-83A0-02B6-E19B-466B456E584D}"/>
              </a:ext>
            </a:extLst>
          </p:cNvPr>
          <p:cNvSpPr/>
          <p:nvPr/>
        </p:nvSpPr>
        <p:spPr>
          <a:xfrm>
            <a:off x="4066025" y="1079349"/>
            <a:ext cx="799096" cy="1037194"/>
          </a:xfrm>
          <a:custGeom>
            <a:avLst/>
            <a:gdLst/>
            <a:ahLst/>
            <a:cxnLst/>
            <a:rect l="l" t="t" r="r" b="b"/>
            <a:pathLst>
              <a:path w="3504" h="4548" extrusionOk="0">
                <a:moveTo>
                  <a:pt x="0" y="0"/>
                </a:moveTo>
                <a:lnTo>
                  <a:pt x="891" y="4548"/>
                </a:lnTo>
                <a:lnTo>
                  <a:pt x="3503" y="4548"/>
                </a:lnTo>
                <a:lnTo>
                  <a:pt x="2551" y="0"/>
                </a:lnTo>
                <a:close/>
              </a:path>
            </a:pathLst>
          </a:custGeom>
          <a:solidFill>
            <a:srgbClr val="B3E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091;p54">
            <a:extLst>
              <a:ext uri="{FF2B5EF4-FFF2-40B4-BE49-F238E27FC236}">
                <a16:creationId xmlns:a16="http://schemas.microsoft.com/office/drawing/2014/main" id="{55438551-9F53-F3AC-24CB-BFEEE3FFA0AE}"/>
              </a:ext>
            </a:extLst>
          </p:cNvPr>
          <p:cNvSpPr/>
          <p:nvPr/>
        </p:nvSpPr>
        <p:spPr>
          <a:xfrm>
            <a:off x="4269224" y="2116327"/>
            <a:ext cx="595901" cy="2621036"/>
          </a:xfrm>
          <a:custGeom>
            <a:avLst/>
            <a:gdLst/>
            <a:ahLst/>
            <a:cxnLst/>
            <a:rect l="l" t="t" r="r" b="b"/>
            <a:pathLst>
              <a:path w="2613" h="11493" extrusionOk="0">
                <a:moveTo>
                  <a:pt x="0" y="1"/>
                </a:moveTo>
                <a:lnTo>
                  <a:pt x="0" y="11492"/>
                </a:lnTo>
                <a:lnTo>
                  <a:pt x="2090" y="11492"/>
                </a:lnTo>
                <a:lnTo>
                  <a:pt x="2213" y="11431"/>
                </a:lnTo>
                <a:lnTo>
                  <a:pt x="2336" y="11400"/>
                </a:lnTo>
                <a:lnTo>
                  <a:pt x="2428" y="11308"/>
                </a:lnTo>
                <a:lnTo>
                  <a:pt x="2489" y="11216"/>
                </a:lnTo>
                <a:lnTo>
                  <a:pt x="2551" y="11093"/>
                </a:lnTo>
                <a:lnTo>
                  <a:pt x="2612" y="10970"/>
                </a:lnTo>
                <a:lnTo>
                  <a:pt x="2612" y="10847"/>
                </a:lnTo>
                <a:lnTo>
                  <a:pt x="2612" y="1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092;p54">
            <a:extLst>
              <a:ext uri="{FF2B5EF4-FFF2-40B4-BE49-F238E27FC236}">
                <a16:creationId xmlns:a16="http://schemas.microsoft.com/office/drawing/2014/main" id="{65A631BB-13B8-F762-B6EC-087199118760}"/>
              </a:ext>
            </a:extLst>
          </p:cNvPr>
          <p:cNvSpPr/>
          <p:nvPr/>
        </p:nvSpPr>
        <p:spPr>
          <a:xfrm>
            <a:off x="3876739" y="1079349"/>
            <a:ext cx="392706" cy="3658002"/>
          </a:xfrm>
          <a:custGeom>
            <a:avLst/>
            <a:gdLst/>
            <a:ahLst/>
            <a:cxnLst/>
            <a:rect l="l" t="t" r="r" b="b"/>
            <a:pathLst>
              <a:path w="1722" h="16040" extrusionOk="0">
                <a:moveTo>
                  <a:pt x="830" y="0"/>
                </a:moveTo>
                <a:lnTo>
                  <a:pt x="677" y="31"/>
                </a:lnTo>
                <a:lnTo>
                  <a:pt x="585" y="62"/>
                </a:lnTo>
                <a:lnTo>
                  <a:pt x="492" y="123"/>
                </a:lnTo>
                <a:lnTo>
                  <a:pt x="431" y="185"/>
                </a:lnTo>
                <a:lnTo>
                  <a:pt x="369" y="308"/>
                </a:lnTo>
                <a:lnTo>
                  <a:pt x="247" y="615"/>
                </a:lnTo>
                <a:lnTo>
                  <a:pt x="124" y="1076"/>
                </a:lnTo>
                <a:lnTo>
                  <a:pt x="62" y="1721"/>
                </a:lnTo>
                <a:lnTo>
                  <a:pt x="1" y="2581"/>
                </a:lnTo>
                <a:lnTo>
                  <a:pt x="1" y="3687"/>
                </a:lnTo>
                <a:lnTo>
                  <a:pt x="1" y="16039"/>
                </a:lnTo>
                <a:lnTo>
                  <a:pt x="1721" y="16039"/>
                </a:lnTo>
                <a:lnTo>
                  <a:pt x="1721" y="4548"/>
                </a:lnTo>
                <a:lnTo>
                  <a:pt x="830" y="0"/>
                </a:lnTo>
                <a:close/>
              </a:path>
            </a:pathLst>
          </a:custGeom>
          <a:solidFill>
            <a:srgbClr val="4CB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093;p54">
            <a:extLst>
              <a:ext uri="{FF2B5EF4-FFF2-40B4-BE49-F238E27FC236}">
                <a16:creationId xmlns:a16="http://schemas.microsoft.com/office/drawing/2014/main" id="{F3EB7027-1FB9-6BBA-2611-6FAEA289D9CA}"/>
              </a:ext>
            </a:extLst>
          </p:cNvPr>
          <p:cNvSpPr/>
          <p:nvPr/>
        </p:nvSpPr>
        <p:spPr>
          <a:xfrm>
            <a:off x="3939910" y="1149363"/>
            <a:ext cx="259524" cy="3517748"/>
          </a:xfrm>
          <a:custGeom>
            <a:avLst/>
            <a:gdLst/>
            <a:ahLst/>
            <a:cxnLst/>
            <a:rect l="l" t="t" r="r" b="b"/>
            <a:pathLst>
              <a:path w="1138" h="15425" extrusionOk="0">
                <a:moveTo>
                  <a:pt x="369" y="1"/>
                </a:moveTo>
                <a:lnTo>
                  <a:pt x="308" y="31"/>
                </a:lnTo>
                <a:lnTo>
                  <a:pt x="215" y="93"/>
                </a:lnTo>
                <a:lnTo>
                  <a:pt x="154" y="216"/>
                </a:lnTo>
                <a:lnTo>
                  <a:pt x="123" y="461"/>
                </a:lnTo>
                <a:lnTo>
                  <a:pt x="62" y="861"/>
                </a:lnTo>
                <a:lnTo>
                  <a:pt x="31" y="1414"/>
                </a:lnTo>
                <a:lnTo>
                  <a:pt x="0" y="3196"/>
                </a:lnTo>
                <a:lnTo>
                  <a:pt x="0" y="15425"/>
                </a:lnTo>
                <a:lnTo>
                  <a:pt x="1137" y="15425"/>
                </a:lnTo>
                <a:lnTo>
                  <a:pt x="1137" y="4333"/>
                </a:lnTo>
                <a:lnTo>
                  <a:pt x="369" y="1"/>
                </a:lnTo>
                <a:close/>
              </a:path>
            </a:pathLst>
          </a:custGeom>
          <a:solidFill>
            <a:srgbClr val="403C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094;p54">
            <a:extLst>
              <a:ext uri="{FF2B5EF4-FFF2-40B4-BE49-F238E27FC236}">
                <a16:creationId xmlns:a16="http://schemas.microsoft.com/office/drawing/2014/main" id="{3DD9E829-5935-0C09-A395-412A356A21A6}"/>
              </a:ext>
            </a:extLst>
          </p:cNvPr>
          <p:cNvSpPr/>
          <p:nvPr/>
        </p:nvSpPr>
        <p:spPr>
          <a:xfrm>
            <a:off x="4395339" y="2284633"/>
            <a:ext cx="343675" cy="595680"/>
          </a:xfrm>
          <a:custGeom>
            <a:avLst/>
            <a:gdLst/>
            <a:ahLst/>
            <a:cxnLst/>
            <a:rect l="l" t="t" r="r" b="b"/>
            <a:pathLst>
              <a:path w="1507" h="2612" extrusionOk="0">
                <a:moveTo>
                  <a:pt x="369" y="0"/>
                </a:moveTo>
                <a:lnTo>
                  <a:pt x="216" y="31"/>
                </a:lnTo>
                <a:lnTo>
                  <a:pt x="93" y="123"/>
                </a:lnTo>
                <a:lnTo>
                  <a:pt x="31" y="215"/>
                </a:lnTo>
                <a:lnTo>
                  <a:pt x="0" y="369"/>
                </a:lnTo>
                <a:lnTo>
                  <a:pt x="0" y="2243"/>
                </a:lnTo>
                <a:lnTo>
                  <a:pt x="31" y="2366"/>
                </a:lnTo>
                <a:lnTo>
                  <a:pt x="93" y="2489"/>
                </a:lnTo>
                <a:lnTo>
                  <a:pt x="216" y="2581"/>
                </a:lnTo>
                <a:lnTo>
                  <a:pt x="369" y="2612"/>
                </a:lnTo>
                <a:lnTo>
                  <a:pt x="1137" y="2612"/>
                </a:lnTo>
                <a:lnTo>
                  <a:pt x="1291" y="2581"/>
                </a:lnTo>
                <a:lnTo>
                  <a:pt x="1383" y="2489"/>
                </a:lnTo>
                <a:lnTo>
                  <a:pt x="1475" y="2366"/>
                </a:lnTo>
                <a:lnTo>
                  <a:pt x="1506" y="2243"/>
                </a:lnTo>
                <a:lnTo>
                  <a:pt x="1506" y="369"/>
                </a:lnTo>
                <a:lnTo>
                  <a:pt x="1475" y="215"/>
                </a:lnTo>
                <a:lnTo>
                  <a:pt x="1383" y="123"/>
                </a:lnTo>
                <a:lnTo>
                  <a:pt x="1291" y="31"/>
                </a:lnTo>
                <a:lnTo>
                  <a:pt x="1137" y="0"/>
                </a:lnTo>
                <a:close/>
              </a:path>
            </a:pathLst>
          </a:custGeom>
          <a:solidFill>
            <a:srgbClr val="CFDB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095;p54">
            <a:extLst>
              <a:ext uri="{FF2B5EF4-FFF2-40B4-BE49-F238E27FC236}">
                <a16:creationId xmlns:a16="http://schemas.microsoft.com/office/drawing/2014/main" id="{4EE97EDE-44EB-EE78-391B-046A98BE0A33}"/>
              </a:ext>
            </a:extLst>
          </p:cNvPr>
          <p:cNvSpPr/>
          <p:nvPr/>
        </p:nvSpPr>
        <p:spPr>
          <a:xfrm>
            <a:off x="4486333" y="2578827"/>
            <a:ext cx="161461" cy="168533"/>
          </a:xfrm>
          <a:custGeom>
            <a:avLst/>
            <a:gdLst/>
            <a:ahLst/>
            <a:cxnLst/>
            <a:rect l="l" t="t" r="r" b="b"/>
            <a:pathLst>
              <a:path w="708" h="739" extrusionOk="0">
                <a:moveTo>
                  <a:pt x="339" y="1"/>
                </a:moveTo>
                <a:lnTo>
                  <a:pt x="216" y="31"/>
                </a:lnTo>
                <a:lnTo>
                  <a:pt x="93" y="93"/>
                </a:lnTo>
                <a:lnTo>
                  <a:pt x="1" y="216"/>
                </a:lnTo>
                <a:lnTo>
                  <a:pt x="1" y="369"/>
                </a:lnTo>
                <a:lnTo>
                  <a:pt x="1" y="492"/>
                </a:lnTo>
                <a:lnTo>
                  <a:pt x="93" y="615"/>
                </a:lnTo>
                <a:lnTo>
                  <a:pt x="216" y="707"/>
                </a:lnTo>
                <a:lnTo>
                  <a:pt x="339" y="738"/>
                </a:lnTo>
                <a:lnTo>
                  <a:pt x="493" y="707"/>
                </a:lnTo>
                <a:lnTo>
                  <a:pt x="615" y="615"/>
                </a:lnTo>
                <a:lnTo>
                  <a:pt x="677" y="492"/>
                </a:lnTo>
                <a:lnTo>
                  <a:pt x="708" y="369"/>
                </a:lnTo>
                <a:lnTo>
                  <a:pt x="677" y="216"/>
                </a:lnTo>
                <a:lnTo>
                  <a:pt x="615" y="93"/>
                </a:lnTo>
                <a:lnTo>
                  <a:pt x="493" y="31"/>
                </a:lnTo>
                <a:lnTo>
                  <a:pt x="339" y="1"/>
                </a:lnTo>
                <a:close/>
              </a:path>
            </a:pathLst>
          </a:custGeom>
          <a:solidFill>
            <a:srgbClr val="403C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096;p54">
            <a:extLst>
              <a:ext uri="{FF2B5EF4-FFF2-40B4-BE49-F238E27FC236}">
                <a16:creationId xmlns:a16="http://schemas.microsoft.com/office/drawing/2014/main" id="{5134C3C7-67E2-7307-1AD1-26E7FC843A80}"/>
              </a:ext>
            </a:extLst>
          </p:cNvPr>
          <p:cNvSpPr/>
          <p:nvPr/>
        </p:nvSpPr>
        <p:spPr>
          <a:xfrm>
            <a:off x="4493403" y="3013277"/>
            <a:ext cx="161461" cy="357590"/>
          </a:xfrm>
          <a:custGeom>
            <a:avLst/>
            <a:gdLst/>
            <a:ahLst/>
            <a:cxnLst/>
            <a:rect l="l" t="t" r="r" b="b"/>
            <a:pathLst>
              <a:path w="708" h="1568" extrusionOk="0">
                <a:moveTo>
                  <a:pt x="246" y="1"/>
                </a:moveTo>
                <a:lnTo>
                  <a:pt x="462" y="677"/>
                </a:lnTo>
                <a:lnTo>
                  <a:pt x="1" y="677"/>
                </a:lnTo>
                <a:lnTo>
                  <a:pt x="554" y="1568"/>
                </a:lnTo>
                <a:lnTo>
                  <a:pt x="308" y="892"/>
                </a:lnTo>
                <a:lnTo>
                  <a:pt x="707" y="892"/>
                </a:lnTo>
                <a:lnTo>
                  <a:pt x="2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097;p54">
            <a:extLst>
              <a:ext uri="{FF2B5EF4-FFF2-40B4-BE49-F238E27FC236}">
                <a16:creationId xmlns:a16="http://schemas.microsoft.com/office/drawing/2014/main" id="{D191E21F-3070-0D9F-B2F5-27237E0B00C1}"/>
              </a:ext>
            </a:extLst>
          </p:cNvPr>
          <p:cNvSpPr/>
          <p:nvPr/>
        </p:nvSpPr>
        <p:spPr>
          <a:xfrm>
            <a:off x="4185071" y="1198395"/>
            <a:ext cx="560781" cy="820086"/>
          </a:xfrm>
          <a:custGeom>
            <a:avLst/>
            <a:gdLst/>
            <a:ahLst/>
            <a:cxnLst/>
            <a:rect l="l" t="t" r="r" b="b"/>
            <a:pathLst>
              <a:path w="2459" h="3596" extrusionOk="0">
                <a:moveTo>
                  <a:pt x="1" y="1"/>
                </a:moveTo>
                <a:lnTo>
                  <a:pt x="707" y="3596"/>
                </a:lnTo>
                <a:lnTo>
                  <a:pt x="2459" y="3596"/>
                </a:lnTo>
                <a:lnTo>
                  <a:pt x="1691" y="1"/>
                </a:lnTo>
                <a:close/>
              </a:path>
            </a:pathLst>
          </a:custGeom>
          <a:solidFill>
            <a:srgbClr val="A1D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098;p54">
            <a:extLst>
              <a:ext uri="{FF2B5EF4-FFF2-40B4-BE49-F238E27FC236}">
                <a16:creationId xmlns:a16="http://schemas.microsoft.com/office/drawing/2014/main" id="{38606E0A-1170-3C22-7851-4B155DE2F33C}"/>
              </a:ext>
            </a:extLst>
          </p:cNvPr>
          <p:cNvSpPr/>
          <p:nvPr/>
        </p:nvSpPr>
        <p:spPr>
          <a:xfrm>
            <a:off x="4479491" y="2368558"/>
            <a:ext cx="231473" cy="98520"/>
          </a:xfrm>
          <a:custGeom>
            <a:avLst/>
            <a:gdLst/>
            <a:ahLst/>
            <a:cxnLst/>
            <a:rect l="l" t="t" r="r" b="b"/>
            <a:pathLst>
              <a:path w="1015" h="432" extrusionOk="0">
                <a:moveTo>
                  <a:pt x="0" y="1"/>
                </a:moveTo>
                <a:lnTo>
                  <a:pt x="0" y="431"/>
                </a:lnTo>
                <a:lnTo>
                  <a:pt x="1014" y="431"/>
                </a:lnTo>
                <a:lnTo>
                  <a:pt x="1014" y="1"/>
                </a:lnTo>
                <a:close/>
              </a:path>
            </a:pathLst>
          </a:custGeom>
          <a:solidFill>
            <a:srgbClr val="403C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099;p54">
            <a:extLst>
              <a:ext uri="{FF2B5EF4-FFF2-40B4-BE49-F238E27FC236}">
                <a16:creationId xmlns:a16="http://schemas.microsoft.com/office/drawing/2014/main" id="{FE8ED613-9FD0-0ECF-2EEE-144CDF437600}"/>
              </a:ext>
            </a:extLst>
          </p:cNvPr>
          <p:cNvSpPr/>
          <p:nvPr/>
        </p:nvSpPr>
        <p:spPr>
          <a:xfrm>
            <a:off x="4654639" y="2382698"/>
            <a:ext cx="42190" cy="77311"/>
          </a:xfrm>
          <a:custGeom>
            <a:avLst/>
            <a:gdLst/>
            <a:ahLst/>
            <a:cxnLst/>
            <a:rect l="l" t="t" r="r" b="b"/>
            <a:pathLst>
              <a:path w="185" h="339" extrusionOk="0">
                <a:moveTo>
                  <a:pt x="0" y="0"/>
                </a:moveTo>
                <a:lnTo>
                  <a:pt x="0" y="338"/>
                </a:lnTo>
                <a:lnTo>
                  <a:pt x="185" y="338"/>
                </a:lnTo>
                <a:lnTo>
                  <a:pt x="185" y="0"/>
                </a:lnTo>
                <a:close/>
              </a:path>
            </a:pathLst>
          </a:custGeom>
          <a:solidFill>
            <a:srgbClr val="DEAB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100;p54">
            <a:extLst>
              <a:ext uri="{FF2B5EF4-FFF2-40B4-BE49-F238E27FC236}">
                <a16:creationId xmlns:a16="http://schemas.microsoft.com/office/drawing/2014/main" id="{71E4183E-C084-1676-AFA7-BA654F4E3841}"/>
              </a:ext>
            </a:extLst>
          </p:cNvPr>
          <p:cNvSpPr/>
          <p:nvPr/>
        </p:nvSpPr>
        <p:spPr>
          <a:xfrm>
            <a:off x="4598537" y="2382698"/>
            <a:ext cx="42190" cy="77311"/>
          </a:xfrm>
          <a:custGeom>
            <a:avLst/>
            <a:gdLst/>
            <a:ahLst/>
            <a:cxnLst/>
            <a:rect l="l" t="t" r="r" b="b"/>
            <a:pathLst>
              <a:path w="185" h="339" extrusionOk="0">
                <a:moveTo>
                  <a:pt x="1" y="0"/>
                </a:moveTo>
                <a:lnTo>
                  <a:pt x="1" y="338"/>
                </a:lnTo>
                <a:lnTo>
                  <a:pt x="185" y="338"/>
                </a:lnTo>
                <a:lnTo>
                  <a:pt x="185" y="0"/>
                </a:lnTo>
                <a:close/>
              </a:path>
            </a:pathLst>
          </a:custGeom>
          <a:solidFill>
            <a:srgbClr val="DEAB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101;p54">
            <a:extLst>
              <a:ext uri="{FF2B5EF4-FFF2-40B4-BE49-F238E27FC236}">
                <a16:creationId xmlns:a16="http://schemas.microsoft.com/office/drawing/2014/main" id="{18911034-AEF4-8F32-29DF-302ED3BF6FCA}"/>
              </a:ext>
            </a:extLst>
          </p:cNvPr>
          <p:cNvSpPr/>
          <p:nvPr/>
        </p:nvSpPr>
        <p:spPr>
          <a:xfrm>
            <a:off x="4444371" y="2389768"/>
            <a:ext cx="35348" cy="63171"/>
          </a:xfrm>
          <a:custGeom>
            <a:avLst/>
            <a:gdLst/>
            <a:ahLst/>
            <a:cxnLst/>
            <a:rect l="l" t="t" r="r" b="b"/>
            <a:pathLst>
              <a:path w="155" h="277" extrusionOk="0">
                <a:moveTo>
                  <a:pt x="1" y="0"/>
                </a:moveTo>
                <a:lnTo>
                  <a:pt x="1" y="277"/>
                </a:lnTo>
                <a:lnTo>
                  <a:pt x="154" y="277"/>
                </a:lnTo>
                <a:lnTo>
                  <a:pt x="154" y="0"/>
                </a:lnTo>
                <a:close/>
              </a:path>
            </a:pathLst>
          </a:custGeom>
          <a:solidFill>
            <a:srgbClr val="403C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102;p54">
            <a:extLst>
              <a:ext uri="{FF2B5EF4-FFF2-40B4-BE49-F238E27FC236}">
                <a16:creationId xmlns:a16="http://schemas.microsoft.com/office/drawing/2014/main" id="{F234F93B-A8CE-F386-C784-A713B774E7FB}"/>
              </a:ext>
            </a:extLst>
          </p:cNvPr>
          <p:cNvSpPr/>
          <p:nvPr/>
        </p:nvSpPr>
        <p:spPr>
          <a:xfrm>
            <a:off x="4542435" y="2382698"/>
            <a:ext cx="49259" cy="77311"/>
          </a:xfrm>
          <a:custGeom>
            <a:avLst/>
            <a:gdLst/>
            <a:ahLst/>
            <a:cxnLst/>
            <a:rect l="l" t="t" r="r" b="b"/>
            <a:pathLst>
              <a:path w="216" h="339" extrusionOk="0">
                <a:moveTo>
                  <a:pt x="62" y="0"/>
                </a:moveTo>
                <a:lnTo>
                  <a:pt x="124" y="154"/>
                </a:lnTo>
                <a:lnTo>
                  <a:pt x="1" y="154"/>
                </a:lnTo>
                <a:lnTo>
                  <a:pt x="154" y="338"/>
                </a:lnTo>
                <a:lnTo>
                  <a:pt x="93" y="185"/>
                </a:lnTo>
                <a:lnTo>
                  <a:pt x="216" y="185"/>
                </a:lnTo>
                <a:lnTo>
                  <a:pt x="62" y="0"/>
                </a:lnTo>
                <a:close/>
              </a:path>
            </a:pathLst>
          </a:custGeom>
          <a:solidFill>
            <a:srgbClr val="DEAB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103;p54">
            <a:extLst>
              <a:ext uri="{FF2B5EF4-FFF2-40B4-BE49-F238E27FC236}">
                <a16:creationId xmlns:a16="http://schemas.microsoft.com/office/drawing/2014/main" id="{87C176E6-048F-5C7D-E9C5-AACA1EDC2273}"/>
              </a:ext>
            </a:extLst>
          </p:cNvPr>
          <p:cNvSpPr/>
          <p:nvPr/>
        </p:nvSpPr>
        <p:spPr>
          <a:xfrm>
            <a:off x="4542435" y="1871165"/>
            <a:ext cx="168531" cy="98292"/>
          </a:xfrm>
          <a:custGeom>
            <a:avLst/>
            <a:gdLst/>
            <a:ahLst/>
            <a:cxnLst/>
            <a:rect l="l" t="t" r="r" b="b"/>
            <a:pathLst>
              <a:path w="739" h="431" extrusionOk="0">
                <a:moveTo>
                  <a:pt x="1" y="0"/>
                </a:moveTo>
                <a:lnTo>
                  <a:pt x="93" y="431"/>
                </a:lnTo>
                <a:lnTo>
                  <a:pt x="738" y="431"/>
                </a:lnTo>
                <a:lnTo>
                  <a:pt x="615" y="0"/>
                </a:lnTo>
                <a:close/>
              </a:path>
            </a:pathLst>
          </a:custGeom>
          <a:solidFill>
            <a:srgbClr val="DEAB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104;p54">
            <a:extLst>
              <a:ext uri="{FF2B5EF4-FFF2-40B4-BE49-F238E27FC236}">
                <a16:creationId xmlns:a16="http://schemas.microsoft.com/office/drawing/2014/main" id="{8DE39D80-79F7-3986-F27F-0F3BB6AC718E}"/>
              </a:ext>
            </a:extLst>
          </p:cNvPr>
          <p:cNvSpPr/>
          <p:nvPr/>
        </p:nvSpPr>
        <p:spPr>
          <a:xfrm>
            <a:off x="4367288" y="1871165"/>
            <a:ext cx="168303" cy="98292"/>
          </a:xfrm>
          <a:custGeom>
            <a:avLst/>
            <a:gdLst/>
            <a:ahLst/>
            <a:cxnLst/>
            <a:rect l="l" t="t" r="r" b="b"/>
            <a:pathLst>
              <a:path w="738" h="431" extrusionOk="0">
                <a:moveTo>
                  <a:pt x="1" y="0"/>
                </a:moveTo>
                <a:lnTo>
                  <a:pt x="93" y="431"/>
                </a:lnTo>
                <a:lnTo>
                  <a:pt x="738" y="431"/>
                </a:lnTo>
                <a:lnTo>
                  <a:pt x="615" y="0"/>
                </a:lnTo>
                <a:close/>
              </a:path>
            </a:pathLst>
          </a:custGeom>
          <a:solidFill>
            <a:srgbClr val="B42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105;p54">
            <a:extLst>
              <a:ext uri="{FF2B5EF4-FFF2-40B4-BE49-F238E27FC236}">
                <a16:creationId xmlns:a16="http://schemas.microsoft.com/office/drawing/2014/main" id="{BAFD0AE9-0A62-3135-FCF3-3DA02D766577}"/>
              </a:ext>
            </a:extLst>
          </p:cNvPr>
          <p:cNvSpPr/>
          <p:nvPr/>
        </p:nvSpPr>
        <p:spPr>
          <a:xfrm>
            <a:off x="4507542" y="1737979"/>
            <a:ext cx="168303" cy="98292"/>
          </a:xfrm>
          <a:custGeom>
            <a:avLst/>
            <a:gdLst/>
            <a:ahLst/>
            <a:cxnLst/>
            <a:rect l="l" t="t" r="r" b="b"/>
            <a:pathLst>
              <a:path w="738" h="431" extrusionOk="0">
                <a:moveTo>
                  <a:pt x="0" y="1"/>
                </a:moveTo>
                <a:lnTo>
                  <a:pt x="123" y="431"/>
                </a:lnTo>
                <a:lnTo>
                  <a:pt x="738" y="431"/>
                </a:lnTo>
                <a:lnTo>
                  <a:pt x="645" y="1"/>
                </a:lnTo>
                <a:close/>
              </a:path>
            </a:pathLst>
          </a:custGeom>
          <a:solidFill>
            <a:srgbClr val="403C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106;p54">
            <a:extLst>
              <a:ext uri="{FF2B5EF4-FFF2-40B4-BE49-F238E27FC236}">
                <a16:creationId xmlns:a16="http://schemas.microsoft.com/office/drawing/2014/main" id="{591D4CF0-3289-99C9-4CA1-9D2B0DCF5F85}"/>
              </a:ext>
            </a:extLst>
          </p:cNvPr>
          <p:cNvSpPr/>
          <p:nvPr/>
        </p:nvSpPr>
        <p:spPr>
          <a:xfrm>
            <a:off x="4339237" y="1737979"/>
            <a:ext cx="161461" cy="98292"/>
          </a:xfrm>
          <a:custGeom>
            <a:avLst/>
            <a:gdLst/>
            <a:ahLst/>
            <a:cxnLst/>
            <a:rect l="l" t="t" r="r" b="b"/>
            <a:pathLst>
              <a:path w="708" h="431" extrusionOk="0">
                <a:moveTo>
                  <a:pt x="1" y="1"/>
                </a:moveTo>
                <a:lnTo>
                  <a:pt x="93" y="431"/>
                </a:lnTo>
                <a:lnTo>
                  <a:pt x="707" y="431"/>
                </a:lnTo>
                <a:lnTo>
                  <a:pt x="615" y="1"/>
                </a:lnTo>
                <a:close/>
              </a:path>
            </a:pathLst>
          </a:custGeom>
          <a:solidFill>
            <a:srgbClr val="403C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107;p54">
            <a:extLst>
              <a:ext uri="{FF2B5EF4-FFF2-40B4-BE49-F238E27FC236}">
                <a16:creationId xmlns:a16="http://schemas.microsoft.com/office/drawing/2014/main" id="{F99542DB-4BC8-7914-B4AC-B99EFC76BC86}"/>
              </a:ext>
            </a:extLst>
          </p:cNvPr>
          <p:cNvSpPr/>
          <p:nvPr/>
        </p:nvSpPr>
        <p:spPr>
          <a:xfrm>
            <a:off x="4479491" y="1597952"/>
            <a:ext cx="168303" cy="105133"/>
          </a:xfrm>
          <a:custGeom>
            <a:avLst/>
            <a:gdLst/>
            <a:ahLst/>
            <a:cxnLst/>
            <a:rect l="l" t="t" r="r" b="b"/>
            <a:pathLst>
              <a:path w="738" h="461" extrusionOk="0">
                <a:moveTo>
                  <a:pt x="0" y="0"/>
                </a:moveTo>
                <a:lnTo>
                  <a:pt x="123" y="461"/>
                </a:lnTo>
                <a:lnTo>
                  <a:pt x="738" y="461"/>
                </a:lnTo>
                <a:lnTo>
                  <a:pt x="645" y="0"/>
                </a:lnTo>
                <a:close/>
              </a:path>
            </a:pathLst>
          </a:custGeom>
          <a:solidFill>
            <a:srgbClr val="403C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108;p54">
            <a:extLst>
              <a:ext uri="{FF2B5EF4-FFF2-40B4-BE49-F238E27FC236}">
                <a16:creationId xmlns:a16="http://schemas.microsoft.com/office/drawing/2014/main" id="{3FC4ECCE-8AAB-8571-4E01-2814B4FA9341}"/>
              </a:ext>
            </a:extLst>
          </p:cNvPr>
          <p:cNvSpPr/>
          <p:nvPr/>
        </p:nvSpPr>
        <p:spPr>
          <a:xfrm>
            <a:off x="4304344" y="1597952"/>
            <a:ext cx="168303" cy="105133"/>
          </a:xfrm>
          <a:custGeom>
            <a:avLst/>
            <a:gdLst/>
            <a:ahLst/>
            <a:cxnLst/>
            <a:rect l="l" t="t" r="r" b="b"/>
            <a:pathLst>
              <a:path w="738" h="461" extrusionOk="0">
                <a:moveTo>
                  <a:pt x="0" y="0"/>
                </a:moveTo>
                <a:lnTo>
                  <a:pt x="123" y="461"/>
                </a:lnTo>
                <a:lnTo>
                  <a:pt x="737" y="461"/>
                </a:lnTo>
                <a:lnTo>
                  <a:pt x="645" y="0"/>
                </a:lnTo>
                <a:close/>
              </a:path>
            </a:pathLst>
          </a:custGeom>
          <a:solidFill>
            <a:srgbClr val="403C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109;p54">
            <a:extLst>
              <a:ext uri="{FF2B5EF4-FFF2-40B4-BE49-F238E27FC236}">
                <a16:creationId xmlns:a16="http://schemas.microsoft.com/office/drawing/2014/main" id="{FAD0C8E6-9C0C-BC8F-E435-9B6330793BC5}"/>
              </a:ext>
            </a:extLst>
          </p:cNvPr>
          <p:cNvSpPr/>
          <p:nvPr/>
        </p:nvSpPr>
        <p:spPr>
          <a:xfrm>
            <a:off x="4241173" y="1240586"/>
            <a:ext cx="371498" cy="322470"/>
          </a:xfrm>
          <a:custGeom>
            <a:avLst/>
            <a:gdLst/>
            <a:ahLst/>
            <a:cxnLst/>
            <a:rect l="l" t="t" r="r" b="b"/>
            <a:pathLst>
              <a:path w="1629" h="1414" extrusionOk="0">
                <a:moveTo>
                  <a:pt x="1" y="0"/>
                </a:moveTo>
                <a:lnTo>
                  <a:pt x="277" y="1413"/>
                </a:lnTo>
                <a:lnTo>
                  <a:pt x="1629" y="1413"/>
                </a:lnTo>
                <a:lnTo>
                  <a:pt x="1352" y="0"/>
                </a:lnTo>
                <a:close/>
              </a:path>
            </a:pathLst>
          </a:custGeom>
          <a:solidFill>
            <a:srgbClr val="C5CF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0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10C5C4-93D8-60BA-AADE-3075F93FADE1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059EEB-ECEB-16E0-1055-A5C73566B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0" y="4723211"/>
            <a:ext cx="3488059" cy="375355"/>
          </a:xfrm>
          <a:prstGeom prst="rect">
            <a:avLst/>
          </a:prstGeom>
        </p:spPr>
      </p:pic>
      <p:sp>
        <p:nvSpPr>
          <p:cNvPr id="419" name="Google Shape;1174;p38">
            <a:extLst>
              <a:ext uri="{FF2B5EF4-FFF2-40B4-BE49-F238E27FC236}">
                <a16:creationId xmlns:a16="http://schemas.microsoft.com/office/drawing/2014/main" id="{E267036D-9C62-6E2E-502F-E7449EB27347}"/>
              </a:ext>
            </a:extLst>
          </p:cNvPr>
          <p:cNvSpPr/>
          <p:nvPr/>
        </p:nvSpPr>
        <p:spPr>
          <a:xfrm>
            <a:off x="1881800" y="1517883"/>
            <a:ext cx="1133034" cy="381725"/>
          </a:xfrm>
          <a:custGeom>
            <a:avLst/>
            <a:gdLst/>
            <a:ahLst/>
            <a:cxnLst/>
            <a:rect l="l" t="t" r="r" b="b"/>
            <a:pathLst>
              <a:path w="13532" h="4559" fill="none" extrusionOk="0">
                <a:moveTo>
                  <a:pt x="0" y="4558"/>
                </a:moveTo>
                <a:lnTo>
                  <a:pt x="4538" y="0"/>
                </a:lnTo>
                <a:lnTo>
                  <a:pt x="13532" y="0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1175;p38">
            <a:extLst>
              <a:ext uri="{FF2B5EF4-FFF2-40B4-BE49-F238E27FC236}">
                <a16:creationId xmlns:a16="http://schemas.microsoft.com/office/drawing/2014/main" id="{EEC5D8A5-7834-28A6-3E66-2595DBB8C071}"/>
              </a:ext>
            </a:extLst>
          </p:cNvPr>
          <p:cNvSpPr/>
          <p:nvPr/>
        </p:nvSpPr>
        <p:spPr>
          <a:xfrm>
            <a:off x="1881800" y="3846958"/>
            <a:ext cx="1162005" cy="381725"/>
          </a:xfrm>
          <a:custGeom>
            <a:avLst/>
            <a:gdLst/>
            <a:ahLst/>
            <a:cxnLst/>
            <a:rect l="l" t="t" r="r" b="b"/>
            <a:pathLst>
              <a:path w="13878" h="4559" fill="none" extrusionOk="0">
                <a:moveTo>
                  <a:pt x="0" y="1"/>
                </a:moveTo>
                <a:lnTo>
                  <a:pt x="4538" y="4559"/>
                </a:lnTo>
                <a:lnTo>
                  <a:pt x="13878" y="4559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1176;p38">
            <a:extLst>
              <a:ext uri="{FF2B5EF4-FFF2-40B4-BE49-F238E27FC236}">
                <a16:creationId xmlns:a16="http://schemas.microsoft.com/office/drawing/2014/main" id="{5C585E21-D9A1-52AF-3C92-3ACF2678C324}"/>
              </a:ext>
            </a:extLst>
          </p:cNvPr>
          <p:cNvSpPr/>
          <p:nvPr/>
        </p:nvSpPr>
        <p:spPr>
          <a:xfrm>
            <a:off x="2459381" y="3245515"/>
            <a:ext cx="579328" cy="86995"/>
          </a:xfrm>
          <a:custGeom>
            <a:avLst/>
            <a:gdLst/>
            <a:ahLst/>
            <a:cxnLst/>
            <a:rect l="l" t="t" r="r" b="b"/>
            <a:pathLst>
              <a:path w="6919" h="1039" fill="none" extrusionOk="0">
                <a:moveTo>
                  <a:pt x="0" y="1"/>
                </a:moveTo>
                <a:lnTo>
                  <a:pt x="2951" y="1039"/>
                </a:lnTo>
                <a:lnTo>
                  <a:pt x="6919" y="1039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1177;p38">
            <a:extLst>
              <a:ext uri="{FF2B5EF4-FFF2-40B4-BE49-F238E27FC236}">
                <a16:creationId xmlns:a16="http://schemas.microsoft.com/office/drawing/2014/main" id="{65E548CD-CF44-B6C4-F124-8306B37C687A}"/>
              </a:ext>
            </a:extLst>
          </p:cNvPr>
          <p:cNvSpPr/>
          <p:nvPr/>
        </p:nvSpPr>
        <p:spPr>
          <a:xfrm>
            <a:off x="2459381" y="2424277"/>
            <a:ext cx="579328" cy="88670"/>
          </a:xfrm>
          <a:custGeom>
            <a:avLst/>
            <a:gdLst/>
            <a:ahLst/>
            <a:cxnLst/>
            <a:rect l="l" t="t" r="r" b="b"/>
            <a:pathLst>
              <a:path w="6919" h="1059" fill="none" extrusionOk="0">
                <a:moveTo>
                  <a:pt x="0" y="1059"/>
                </a:moveTo>
                <a:lnTo>
                  <a:pt x="2951" y="1"/>
                </a:lnTo>
                <a:lnTo>
                  <a:pt x="6919" y="1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1178;p38">
            <a:extLst>
              <a:ext uri="{FF2B5EF4-FFF2-40B4-BE49-F238E27FC236}">
                <a16:creationId xmlns:a16="http://schemas.microsoft.com/office/drawing/2014/main" id="{29ABB60A-E142-0E6C-3F86-BB88E71A9134}"/>
              </a:ext>
            </a:extLst>
          </p:cNvPr>
          <p:cNvSpPr/>
          <p:nvPr/>
        </p:nvSpPr>
        <p:spPr>
          <a:xfrm>
            <a:off x="1469422" y="3564113"/>
            <a:ext cx="780447" cy="405588"/>
          </a:xfrm>
          <a:custGeom>
            <a:avLst/>
            <a:gdLst/>
            <a:ahLst/>
            <a:cxnLst/>
            <a:rect l="l" t="t" r="r" b="b"/>
            <a:pathLst>
              <a:path w="9321" h="4844" extrusionOk="0">
                <a:moveTo>
                  <a:pt x="8344" y="1"/>
                </a:moveTo>
                <a:cubicBezTo>
                  <a:pt x="6146" y="2219"/>
                  <a:pt x="3134" y="3460"/>
                  <a:pt x="1" y="3460"/>
                </a:cubicBezTo>
                <a:lnTo>
                  <a:pt x="1" y="4844"/>
                </a:lnTo>
                <a:cubicBezTo>
                  <a:pt x="1140" y="4844"/>
                  <a:pt x="2300" y="4681"/>
                  <a:pt x="3419" y="4396"/>
                </a:cubicBezTo>
                <a:cubicBezTo>
                  <a:pt x="5658" y="3786"/>
                  <a:pt x="7693" y="2606"/>
                  <a:pt x="9320" y="97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1179;p38">
            <a:extLst>
              <a:ext uri="{FF2B5EF4-FFF2-40B4-BE49-F238E27FC236}">
                <a16:creationId xmlns:a16="http://schemas.microsoft.com/office/drawing/2014/main" id="{46372B08-68AF-7E15-D539-6880DC23A0CE}"/>
              </a:ext>
            </a:extLst>
          </p:cNvPr>
          <p:cNvSpPr/>
          <p:nvPr/>
        </p:nvSpPr>
        <p:spPr>
          <a:xfrm>
            <a:off x="1757375" y="3714913"/>
            <a:ext cx="257386" cy="233523"/>
          </a:xfrm>
          <a:custGeom>
            <a:avLst/>
            <a:gdLst/>
            <a:ahLst/>
            <a:cxnLst/>
            <a:rect l="l" t="t" r="r" b="b"/>
            <a:pathLst>
              <a:path w="3074" h="2789" extrusionOk="0">
                <a:moveTo>
                  <a:pt x="1527" y="1"/>
                </a:moveTo>
                <a:cubicBezTo>
                  <a:pt x="1166" y="1"/>
                  <a:pt x="804" y="133"/>
                  <a:pt x="530" y="398"/>
                </a:cubicBezTo>
                <a:cubicBezTo>
                  <a:pt x="1" y="947"/>
                  <a:pt x="1" y="1842"/>
                  <a:pt x="530" y="2392"/>
                </a:cubicBezTo>
                <a:cubicBezTo>
                  <a:pt x="804" y="2656"/>
                  <a:pt x="1166" y="2789"/>
                  <a:pt x="1527" y="2789"/>
                </a:cubicBezTo>
                <a:cubicBezTo>
                  <a:pt x="1888" y="2789"/>
                  <a:pt x="2249" y="2656"/>
                  <a:pt x="2524" y="2392"/>
                </a:cubicBezTo>
                <a:cubicBezTo>
                  <a:pt x="3073" y="1842"/>
                  <a:pt x="3073" y="947"/>
                  <a:pt x="2524" y="398"/>
                </a:cubicBezTo>
                <a:cubicBezTo>
                  <a:pt x="2249" y="133"/>
                  <a:pt x="1888" y="1"/>
                  <a:pt x="15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1180;p38">
            <a:extLst>
              <a:ext uri="{FF2B5EF4-FFF2-40B4-BE49-F238E27FC236}">
                <a16:creationId xmlns:a16="http://schemas.microsoft.com/office/drawing/2014/main" id="{3BCDBB09-8443-1A57-FF6B-E844E64908B5}"/>
              </a:ext>
            </a:extLst>
          </p:cNvPr>
          <p:cNvSpPr/>
          <p:nvPr/>
        </p:nvSpPr>
        <p:spPr>
          <a:xfrm>
            <a:off x="1823858" y="3770344"/>
            <a:ext cx="124423" cy="124423"/>
          </a:xfrm>
          <a:custGeom>
            <a:avLst/>
            <a:gdLst/>
            <a:ahLst/>
            <a:cxnLst/>
            <a:rect l="l" t="t" r="r" b="b"/>
            <a:pathLst>
              <a:path w="1486" h="1486" extrusionOk="0">
                <a:moveTo>
                  <a:pt x="1486" y="733"/>
                </a:moveTo>
                <a:cubicBezTo>
                  <a:pt x="1486" y="1140"/>
                  <a:pt x="1140" y="1486"/>
                  <a:pt x="733" y="1486"/>
                </a:cubicBezTo>
                <a:cubicBezTo>
                  <a:pt x="326" y="1486"/>
                  <a:pt x="0" y="1140"/>
                  <a:pt x="0" y="733"/>
                </a:cubicBezTo>
                <a:cubicBezTo>
                  <a:pt x="0" y="326"/>
                  <a:pt x="326" y="0"/>
                  <a:pt x="733" y="0"/>
                </a:cubicBezTo>
                <a:cubicBezTo>
                  <a:pt x="1140" y="0"/>
                  <a:pt x="1486" y="326"/>
                  <a:pt x="1486" y="7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1181;p38">
            <a:extLst>
              <a:ext uri="{FF2B5EF4-FFF2-40B4-BE49-F238E27FC236}">
                <a16:creationId xmlns:a16="http://schemas.microsoft.com/office/drawing/2014/main" id="{190FE9E9-2416-C710-7B20-9A71DC155849}"/>
              </a:ext>
            </a:extLst>
          </p:cNvPr>
          <p:cNvSpPr/>
          <p:nvPr/>
        </p:nvSpPr>
        <p:spPr>
          <a:xfrm>
            <a:off x="1469422" y="1759784"/>
            <a:ext cx="780447" cy="405588"/>
          </a:xfrm>
          <a:custGeom>
            <a:avLst/>
            <a:gdLst/>
            <a:ahLst/>
            <a:cxnLst/>
            <a:rect l="l" t="t" r="r" b="b"/>
            <a:pathLst>
              <a:path w="9321" h="4844" extrusionOk="0">
                <a:moveTo>
                  <a:pt x="6594" y="1771"/>
                </a:moveTo>
                <a:cubicBezTo>
                  <a:pt x="5597" y="1181"/>
                  <a:pt x="4518" y="733"/>
                  <a:pt x="3419" y="448"/>
                </a:cubicBezTo>
                <a:cubicBezTo>
                  <a:pt x="2300" y="143"/>
                  <a:pt x="1140" y="1"/>
                  <a:pt x="1" y="1"/>
                </a:cubicBezTo>
                <a:lnTo>
                  <a:pt x="1" y="1384"/>
                </a:lnTo>
                <a:cubicBezTo>
                  <a:pt x="3134" y="1384"/>
                  <a:pt x="6146" y="2626"/>
                  <a:pt x="8344" y="4844"/>
                </a:cubicBezTo>
                <a:lnTo>
                  <a:pt x="9320" y="3867"/>
                </a:lnTo>
                <a:cubicBezTo>
                  <a:pt x="8506" y="3053"/>
                  <a:pt x="7591" y="2341"/>
                  <a:pt x="6594" y="17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1182;p38">
            <a:extLst>
              <a:ext uri="{FF2B5EF4-FFF2-40B4-BE49-F238E27FC236}">
                <a16:creationId xmlns:a16="http://schemas.microsoft.com/office/drawing/2014/main" id="{3DD9C406-8EA7-C3B8-7162-CFCC25371D99}"/>
              </a:ext>
            </a:extLst>
          </p:cNvPr>
          <p:cNvSpPr/>
          <p:nvPr/>
        </p:nvSpPr>
        <p:spPr>
          <a:xfrm>
            <a:off x="1757375" y="1781554"/>
            <a:ext cx="257386" cy="234360"/>
          </a:xfrm>
          <a:custGeom>
            <a:avLst/>
            <a:gdLst/>
            <a:ahLst/>
            <a:cxnLst/>
            <a:rect l="l" t="t" r="r" b="b"/>
            <a:pathLst>
              <a:path w="3074" h="2799" extrusionOk="0">
                <a:moveTo>
                  <a:pt x="1527" y="0"/>
                </a:moveTo>
                <a:cubicBezTo>
                  <a:pt x="1166" y="0"/>
                  <a:pt x="804" y="138"/>
                  <a:pt x="530" y="412"/>
                </a:cubicBezTo>
                <a:cubicBezTo>
                  <a:pt x="1" y="941"/>
                  <a:pt x="1" y="1837"/>
                  <a:pt x="530" y="2386"/>
                </a:cubicBezTo>
                <a:cubicBezTo>
                  <a:pt x="804" y="2661"/>
                  <a:pt x="1166" y="2798"/>
                  <a:pt x="1527" y="2798"/>
                </a:cubicBezTo>
                <a:cubicBezTo>
                  <a:pt x="1888" y="2798"/>
                  <a:pt x="2249" y="2661"/>
                  <a:pt x="2524" y="2386"/>
                </a:cubicBezTo>
                <a:cubicBezTo>
                  <a:pt x="3073" y="1837"/>
                  <a:pt x="3073" y="941"/>
                  <a:pt x="2524" y="412"/>
                </a:cubicBezTo>
                <a:cubicBezTo>
                  <a:pt x="2249" y="138"/>
                  <a:pt x="1888" y="0"/>
                  <a:pt x="15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1183;p38">
            <a:extLst>
              <a:ext uri="{FF2B5EF4-FFF2-40B4-BE49-F238E27FC236}">
                <a16:creationId xmlns:a16="http://schemas.microsoft.com/office/drawing/2014/main" id="{DD34040A-343A-CC10-91C4-26F14F660123}"/>
              </a:ext>
            </a:extLst>
          </p:cNvPr>
          <p:cNvSpPr/>
          <p:nvPr/>
        </p:nvSpPr>
        <p:spPr>
          <a:xfrm>
            <a:off x="1823858" y="1836482"/>
            <a:ext cx="124423" cy="124423"/>
          </a:xfrm>
          <a:custGeom>
            <a:avLst/>
            <a:gdLst/>
            <a:ahLst/>
            <a:cxnLst/>
            <a:rect l="l" t="t" r="r" b="b"/>
            <a:pathLst>
              <a:path w="1486" h="1486" extrusionOk="0">
                <a:moveTo>
                  <a:pt x="1486" y="733"/>
                </a:moveTo>
                <a:cubicBezTo>
                  <a:pt x="1486" y="1140"/>
                  <a:pt x="1140" y="1486"/>
                  <a:pt x="733" y="1486"/>
                </a:cubicBezTo>
                <a:cubicBezTo>
                  <a:pt x="326" y="1486"/>
                  <a:pt x="0" y="1140"/>
                  <a:pt x="0" y="733"/>
                </a:cubicBezTo>
                <a:cubicBezTo>
                  <a:pt x="0" y="326"/>
                  <a:pt x="326" y="0"/>
                  <a:pt x="733" y="0"/>
                </a:cubicBezTo>
                <a:cubicBezTo>
                  <a:pt x="1140" y="0"/>
                  <a:pt x="1486" y="326"/>
                  <a:pt x="1486" y="7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1184;p38">
            <a:extLst>
              <a:ext uri="{FF2B5EF4-FFF2-40B4-BE49-F238E27FC236}">
                <a16:creationId xmlns:a16="http://schemas.microsoft.com/office/drawing/2014/main" id="{6A65E58E-000B-143A-DAB0-345DC70A30D2}"/>
              </a:ext>
            </a:extLst>
          </p:cNvPr>
          <p:cNvSpPr/>
          <p:nvPr/>
        </p:nvSpPr>
        <p:spPr>
          <a:xfrm>
            <a:off x="2167995" y="2863867"/>
            <a:ext cx="405588" cy="782122"/>
          </a:xfrm>
          <a:custGeom>
            <a:avLst/>
            <a:gdLst/>
            <a:ahLst/>
            <a:cxnLst/>
            <a:rect l="l" t="t" r="r" b="b"/>
            <a:pathLst>
              <a:path w="4844" h="9341" extrusionOk="0">
                <a:moveTo>
                  <a:pt x="3460" y="1"/>
                </a:moveTo>
                <a:cubicBezTo>
                  <a:pt x="3460" y="1038"/>
                  <a:pt x="3338" y="2056"/>
                  <a:pt x="3073" y="3053"/>
                </a:cubicBezTo>
                <a:cubicBezTo>
                  <a:pt x="2809" y="4070"/>
                  <a:pt x="2402" y="5027"/>
                  <a:pt x="1873" y="5922"/>
                </a:cubicBezTo>
                <a:cubicBezTo>
                  <a:pt x="1364" y="6817"/>
                  <a:pt x="733" y="7631"/>
                  <a:pt x="1" y="8364"/>
                </a:cubicBezTo>
                <a:lnTo>
                  <a:pt x="977" y="9341"/>
                </a:lnTo>
                <a:cubicBezTo>
                  <a:pt x="2626" y="7692"/>
                  <a:pt x="3786" y="5658"/>
                  <a:pt x="4396" y="3419"/>
                </a:cubicBezTo>
                <a:cubicBezTo>
                  <a:pt x="4701" y="2300"/>
                  <a:pt x="4844" y="1161"/>
                  <a:pt x="48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1185;p38">
            <a:extLst>
              <a:ext uri="{FF2B5EF4-FFF2-40B4-BE49-F238E27FC236}">
                <a16:creationId xmlns:a16="http://schemas.microsoft.com/office/drawing/2014/main" id="{1478E273-DB7E-1294-7F15-9F45B1C999B9}"/>
              </a:ext>
            </a:extLst>
          </p:cNvPr>
          <p:cNvSpPr/>
          <p:nvPr/>
        </p:nvSpPr>
        <p:spPr>
          <a:xfrm>
            <a:off x="2323066" y="3133315"/>
            <a:ext cx="252195" cy="234779"/>
          </a:xfrm>
          <a:custGeom>
            <a:avLst/>
            <a:gdLst/>
            <a:ahLst/>
            <a:cxnLst/>
            <a:rect l="l" t="t" r="r" b="b"/>
            <a:pathLst>
              <a:path w="3012" h="2804" extrusionOk="0">
                <a:moveTo>
                  <a:pt x="1500" y="1"/>
                </a:moveTo>
                <a:cubicBezTo>
                  <a:pt x="1428" y="1"/>
                  <a:pt x="1355" y="6"/>
                  <a:pt x="1282" y="18"/>
                </a:cubicBezTo>
                <a:cubicBezTo>
                  <a:pt x="509" y="161"/>
                  <a:pt x="0" y="873"/>
                  <a:pt x="123" y="1626"/>
                </a:cubicBezTo>
                <a:cubicBezTo>
                  <a:pt x="232" y="2322"/>
                  <a:pt x="821" y="2804"/>
                  <a:pt x="1501" y="2804"/>
                </a:cubicBezTo>
                <a:cubicBezTo>
                  <a:pt x="1577" y="2804"/>
                  <a:pt x="1653" y="2798"/>
                  <a:pt x="1730" y="2785"/>
                </a:cubicBezTo>
                <a:cubicBezTo>
                  <a:pt x="2483" y="2663"/>
                  <a:pt x="3012" y="1951"/>
                  <a:pt x="2890" y="1178"/>
                </a:cubicBezTo>
                <a:cubicBezTo>
                  <a:pt x="2780" y="498"/>
                  <a:pt x="2171" y="1"/>
                  <a:pt x="15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1186;p38">
            <a:extLst>
              <a:ext uri="{FF2B5EF4-FFF2-40B4-BE49-F238E27FC236}">
                <a16:creationId xmlns:a16="http://schemas.microsoft.com/office/drawing/2014/main" id="{34113D7D-F39E-AE70-76B7-4F175A76207C}"/>
              </a:ext>
            </a:extLst>
          </p:cNvPr>
          <p:cNvSpPr/>
          <p:nvPr/>
        </p:nvSpPr>
        <p:spPr>
          <a:xfrm>
            <a:off x="2386116" y="3189331"/>
            <a:ext cx="124423" cy="124423"/>
          </a:xfrm>
          <a:custGeom>
            <a:avLst/>
            <a:gdLst/>
            <a:ahLst/>
            <a:cxnLst/>
            <a:rect l="l" t="t" r="r" b="b"/>
            <a:pathLst>
              <a:path w="1486" h="1486" extrusionOk="0">
                <a:moveTo>
                  <a:pt x="1486" y="753"/>
                </a:moveTo>
                <a:cubicBezTo>
                  <a:pt x="1486" y="1160"/>
                  <a:pt x="1160" y="1486"/>
                  <a:pt x="753" y="1486"/>
                </a:cubicBezTo>
                <a:cubicBezTo>
                  <a:pt x="346" y="1486"/>
                  <a:pt x="0" y="1160"/>
                  <a:pt x="0" y="753"/>
                </a:cubicBezTo>
                <a:cubicBezTo>
                  <a:pt x="0" y="346"/>
                  <a:pt x="346" y="0"/>
                  <a:pt x="753" y="0"/>
                </a:cubicBezTo>
                <a:cubicBezTo>
                  <a:pt x="1160" y="0"/>
                  <a:pt x="1486" y="346"/>
                  <a:pt x="1486" y="7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1187;p38">
            <a:extLst>
              <a:ext uri="{FF2B5EF4-FFF2-40B4-BE49-F238E27FC236}">
                <a16:creationId xmlns:a16="http://schemas.microsoft.com/office/drawing/2014/main" id="{957BFE23-E6DF-1422-D937-B97330FDA8ED}"/>
              </a:ext>
            </a:extLst>
          </p:cNvPr>
          <p:cNvSpPr/>
          <p:nvPr/>
        </p:nvSpPr>
        <p:spPr>
          <a:xfrm>
            <a:off x="2167995" y="2083489"/>
            <a:ext cx="405588" cy="780447"/>
          </a:xfrm>
          <a:custGeom>
            <a:avLst/>
            <a:gdLst/>
            <a:ahLst/>
            <a:cxnLst/>
            <a:rect l="l" t="t" r="r" b="b"/>
            <a:pathLst>
              <a:path w="4844" h="9321" extrusionOk="0">
                <a:moveTo>
                  <a:pt x="4396" y="5902"/>
                </a:moveTo>
                <a:cubicBezTo>
                  <a:pt x="3806" y="3664"/>
                  <a:pt x="2626" y="1629"/>
                  <a:pt x="977" y="1"/>
                </a:cubicBezTo>
                <a:lnTo>
                  <a:pt x="1" y="978"/>
                </a:lnTo>
                <a:cubicBezTo>
                  <a:pt x="733" y="1710"/>
                  <a:pt x="1364" y="2524"/>
                  <a:pt x="1873" y="3420"/>
                </a:cubicBezTo>
                <a:cubicBezTo>
                  <a:pt x="2402" y="4315"/>
                  <a:pt x="2788" y="5271"/>
                  <a:pt x="3073" y="6268"/>
                </a:cubicBezTo>
                <a:cubicBezTo>
                  <a:pt x="3338" y="7265"/>
                  <a:pt x="3460" y="8283"/>
                  <a:pt x="3460" y="9321"/>
                </a:cubicBezTo>
                <a:lnTo>
                  <a:pt x="4844" y="9321"/>
                </a:lnTo>
                <a:cubicBezTo>
                  <a:pt x="4844" y="8161"/>
                  <a:pt x="4701" y="7021"/>
                  <a:pt x="4396" y="59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1188;p38">
            <a:extLst>
              <a:ext uri="{FF2B5EF4-FFF2-40B4-BE49-F238E27FC236}">
                <a16:creationId xmlns:a16="http://schemas.microsoft.com/office/drawing/2014/main" id="{24290C78-19B1-9BF7-9F49-3825B1A44A69}"/>
              </a:ext>
            </a:extLst>
          </p:cNvPr>
          <p:cNvSpPr/>
          <p:nvPr/>
        </p:nvSpPr>
        <p:spPr>
          <a:xfrm>
            <a:off x="2341822" y="2379983"/>
            <a:ext cx="233439" cy="233523"/>
          </a:xfrm>
          <a:custGeom>
            <a:avLst/>
            <a:gdLst/>
            <a:ahLst/>
            <a:cxnLst/>
            <a:rect l="l" t="t" r="r" b="b"/>
            <a:pathLst>
              <a:path w="2788" h="2789" extrusionOk="0">
                <a:moveTo>
                  <a:pt x="1404" y="1"/>
                </a:moveTo>
                <a:cubicBezTo>
                  <a:pt x="631" y="1"/>
                  <a:pt x="0" y="631"/>
                  <a:pt x="0" y="1405"/>
                </a:cubicBezTo>
                <a:cubicBezTo>
                  <a:pt x="0" y="2158"/>
                  <a:pt x="631" y="2788"/>
                  <a:pt x="1404" y="2788"/>
                </a:cubicBezTo>
                <a:cubicBezTo>
                  <a:pt x="2178" y="2788"/>
                  <a:pt x="2788" y="2158"/>
                  <a:pt x="2788" y="1405"/>
                </a:cubicBezTo>
                <a:cubicBezTo>
                  <a:pt x="2788" y="631"/>
                  <a:pt x="2178" y="1"/>
                  <a:pt x="1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1189;p38">
            <a:extLst>
              <a:ext uri="{FF2B5EF4-FFF2-40B4-BE49-F238E27FC236}">
                <a16:creationId xmlns:a16="http://schemas.microsoft.com/office/drawing/2014/main" id="{71F53050-0D17-8C10-6FF2-7CFCACB10C7E}"/>
              </a:ext>
            </a:extLst>
          </p:cNvPr>
          <p:cNvSpPr/>
          <p:nvPr/>
        </p:nvSpPr>
        <p:spPr>
          <a:xfrm>
            <a:off x="2396331" y="2434492"/>
            <a:ext cx="124423" cy="124507"/>
          </a:xfrm>
          <a:custGeom>
            <a:avLst/>
            <a:gdLst/>
            <a:ahLst/>
            <a:cxnLst/>
            <a:rect l="l" t="t" r="r" b="b"/>
            <a:pathLst>
              <a:path w="1486" h="1487" extrusionOk="0">
                <a:moveTo>
                  <a:pt x="1486" y="754"/>
                </a:moveTo>
                <a:cubicBezTo>
                  <a:pt x="1486" y="1161"/>
                  <a:pt x="1160" y="1486"/>
                  <a:pt x="753" y="1486"/>
                </a:cubicBezTo>
                <a:cubicBezTo>
                  <a:pt x="326" y="1486"/>
                  <a:pt x="0" y="1161"/>
                  <a:pt x="0" y="754"/>
                </a:cubicBezTo>
                <a:cubicBezTo>
                  <a:pt x="0" y="326"/>
                  <a:pt x="326" y="1"/>
                  <a:pt x="753" y="1"/>
                </a:cubicBezTo>
                <a:cubicBezTo>
                  <a:pt x="1160" y="1"/>
                  <a:pt x="1486" y="326"/>
                  <a:pt x="1486" y="7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1191;p38">
            <a:extLst>
              <a:ext uri="{FF2B5EF4-FFF2-40B4-BE49-F238E27FC236}">
                <a16:creationId xmlns:a16="http://schemas.microsoft.com/office/drawing/2014/main" id="{537AF870-714C-7574-A4F5-04F54E11BE4D}"/>
              </a:ext>
            </a:extLst>
          </p:cNvPr>
          <p:cNvSpPr/>
          <p:nvPr/>
        </p:nvSpPr>
        <p:spPr>
          <a:xfrm>
            <a:off x="3183492" y="1195852"/>
            <a:ext cx="1093932" cy="727614"/>
          </a:xfrm>
          <a:custGeom>
            <a:avLst/>
            <a:gdLst/>
            <a:ahLst/>
            <a:cxnLst/>
            <a:rect l="l" t="t" r="r" b="b"/>
            <a:pathLst>
              <a:path w="13065" h="8690" extrusionOk="0">
                <a:moveTo>
                  <a:pt x="8343" y="82"/>
                </a:moveTo>
                <a:cubicBezTo>
                  <a:pt x="6532" y="0"/>
                  <a:pt x="4925" y="1201"/>
                  <a:pt x="4477" y="2951"/>
                </a:cubicBezTo>
                <a:cubicBezTo>
                  <a:pt x="4416" y="3175"/>
                  <a:pt x="4233" y="3338"/>
                  <a:pt x="4009" y="3338"/>
                </a:cubicBezTo>
                <a:lnTo>
                  <a:pt x="2035" y="3338"/>
                </a:lnTo>
                <a:cubicBezTo>
                  <a:pt x="1893" y="3338"/>
                  <a:pt x="1771" y="3215"/>
                  <a:pt x="1771" y="3073"/>
                </a:cubicBezTo>
                <a:lnTo>
                  <a:pt x="1771" y="2239"/>
                </a:lnTo>
                <a:cubicBezTo>
                  <a:pt x="1771" y="2137"/>
                  <a:pt x="1649" y="2096"/>
                  <a:pt x="1588" y="2157"/>
                </a:cubicBezTo>
                <a:lnTo>
                  <a:pt x="123" y="3602"/>
                </a:lnTo>
                <a:cubicBezTo>
                  <a:pt x="0" y="3745"/>
                  <a:pt x="0" y="3968"/>
                  <a:pt x="123" y="4111"/>
                </a:cubicBezTo>
                <a:lnTo>
                  <a:pt x="1567" y="5576"/>
                </a:lnTo>
                <a:cubicBezTo>
                  <a:pt x="1649" y="5637"/>
                  <a:pt x="1771" y="5596"/>
                  <a:pt x="1771" y="5494"/>
                </a:cubicBezTo>
                <a:lnTo>
                  <a:pt x="1771" y="4660"/>
                </a:lnTo>
                <a:cubicBezTo>
                  <a:pt x="1771" y="4518"/>
                  <a:pt x="1873" y="4416"/>
                  <a:pt x="2015" y="4416"/>
                </a:cubicBezTo>
                <a:lnTo>
                  <a:pt x="3989" y="4416"/>
                </a:lnTo>
                <a:cubicBezTo>
                  <a:pt x="4233" y="4416"/>
                  <a:pt x="4436" y="4558"/>
                  <a:pt x="4477" y="4803"/>
                </a:cubicBezTo>
                <a:cubicBezTo>
                  <a:pt x="5230" y="7814"/>
                  <a:pt x="9117" y="8689"/>
                  <a:pt x="11090" y="6268"/>
                </a:cubicBezTo>
                <a:cubicBezTo>
                  <a:pt x="13064" y="3867"/>
                  <a:pt x="11457" y="224"/>
                  <a:pt x="8343" y="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72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1192;p38">
            <a:extLst>
              <a:ext uri="{FF2B5EF4-FFF2-40B4-BE49-F238E27FC236}">
                <a16:creationId xmlns:a16="http://schemas.microsoft.com/office/drawing/2014/main" id="{B358B86B-AFDC-C88A-AF94-E25DB6EC5B85}"/>
              </a:ext>
            </a:extLst>
          </p:cNvPr>
          <p:cNvSpPr/>
          <p:nvPr/>
        </p:nvSpPr>
        <p:spPr>
          <a:xfrm>
            <a:off x="3379424" y="2834896"/>
            <a:ext cx="851953" cy="852036"/>
          </a:xfrm>
          <a:custGeom>
            <a:avLst/>
            <a:gdLst/>
            <a:ahLst/>
            <a:cxnLst/>
            <a:rect l="l" t="t" r="r" b="b"/>
            <a:pathLst>
              <a:path w="10175" h="10176" extrusionOk="0">
                <a:moveTo>
                  <a:pt x="5820" y="10175"/>
                </a:moveTo>
                <a:cubicBezTo>
                  <a:pt x="1954" y="10175"/>
                  <a:pt x="1" y="5495"/>
                  <a:pt x="2748" y="2748"/>
                </a:cubicBezTo>
                <a:cubicBezTo>
                  <a:pt x="5495" y="1"/>
                  <a:pt x="10175" y="1954"/>
                  <a:pt x="10175" y="5820"/>
                </a:cubicBezTo>
                <a:cubicBezTo>
                  <a:pt x="10175" y="8222"/>
                  <a:pt x="8221" y="10175"/>
                  <a:pt x="5820" y="1017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1193;p38">
            <a:extLst>
              <a:ext uri="{FF2B5EF4-FFF2-40B4-BE49-F238E27FC236}">
                <a16:creationId xmlns:a16="http://schemas.microsoft.com/office/drawing/2014/main" id="{E0E95E15-75A3-D7F6-1CF6-62272A55AD78}"/>
              </a:ext>
            </a:extLst>
          </p:cNvPr>
          <p:cNvSpPr/>
          <p:nvPr/>
        </p:nvSpPr>
        <p:spPr>
          <a:xfrm>
            <a:off x="3183492" y="2996749"/>
            <a:ext cx="1093932" cy="727614"/>
          </a:xfrm>
          <a:custGeom>
            <a:avLst/>
            <a:gdLst/>
            <a:ahLst/>
            <a:cxnLst/>
            <a:rect l="l" t="t" r="r" b="b"/>
            <a:pathLst>
              <a:path w="13065" h="8690" extrusionOk="0">
                <a:moveTo>
                  <a:pt x="8343" y="82"/>
                </a:moveTo>
                <a:cubicBezTo>
                  <a:pt x="6532" y="1"/>
                  <a:pt x="4925" y="1222"/>
                  <a:pt x="4477" y="2972"/>
                </a:cubicBezTo>
                <a:cubicBezTo>
                  <a:pt x="4416" y="3196"/>
                  <a:pt x="4233" y="3338"/>
                  <a:pt x="4009" y="3338"/>
                </a:cubicBezTo>
                <a:lnTo>
                  <a:pt x="2035" y="3338"/>
                </a:lnTo>
                <a:cubicBezTo>
                  <a:pt x="1893" y="3338"/>
                  <a:pt x="1771" y="3236"/>
                  <a:pt x="1771" y="3094"/>
                </a:cubicBezTo>
                <a:lnTo>
                  <a:pt x="1771" y="2260"/>
                </a:lnTo>
                <a:cubicBezTo>
                  <a:pt x="1771" y="2158"/>
                  <a:pt x="1649" y="2117"/>
                  <a:pt x="1588" y="2178"/>
                </a:cubicBezTo>
                <a:lnTo>
                  <a:pt x="123" y="3623"/>
                </a:lnTo>
                <a:cubicBezTo>
                  <a:pt x="0" y="3765"/>
                  <a:pt x="0" y="3989"/>
                  <a:pt x="123" y="4132"/>
                </a:cubicBezTo>
                <a:lnTo>
                  <a:pt x="1588" y="5576"/>
                </a:lnTo>
                <a:cubicBezTo>
                  <a:pt x="1649" y="5658"/>
                  <a:pt x="1771" y="5597"/>
                  <a:pt x="1771" y="5495"/>
                </a:cubicBezTo>
                <a:lnTo>
                  <a:pt x="1771" y="4681"/>
                </a:lnTo>
                <a:cubicBezTo>
                  <a:pt x="1771" y="4539"/>
                  <a:pt x="1893" y="4416"/>
                  <a:pt x="2035" y="4416"/>
                </a:cubicBezTo>
                <a:lnTo>
                  <a:pt x="3989" y="4416"/>
                </a:lnTo>
                <a:cubicBezTo>
                  <a:pt x="4233" y="4416"/>
                  <a:pt x="4416" y="4579"/>
                  <a:pt x="4477" y="4803"/>
                </a:cubicBezTo>
                <a:cubicBezTo>
                  <a:pt x="5250" y="7835"/>
                  <a:pt x="9117" y="8690"/>
                  <a:pt x="11090" y="6289"/>
                </a:cubicBezTo>
                <a:cubicBezTo>
                  <a:pt x="13064" y="3867"/>
                  <a:pt x="11457" y="245"/>
                  <a:pt x="8343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1008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1194;p38">
            <a:extLst>
              <a:ext uri="{FF2B5EF4-FFF2-40B4-BE49-F238E27FC236}">
                <a16:creationId xmlns:a16="http://schemas.microsoft.com/office/drawing/2014/main" id="{B92F603F-A898-FBDB-2A09-2881E04027F9}"/>
              </a:ext>
            </a:extLst>
          </p:cNvPr>
          <p:cNvSpPr/>
          <p:nvPr/>
        </p:nvSpPr>
        <p:spPr>
          <a:xfrm>
            <a:off x="3379424" y="1952366"/>
            <a:ext cx="851953" cy="851953"/>
          </a:xfrm>
          <a:custGeom>
            <a:avLst/>
            <a:gdLst/>
            <a:ahLst/>
            <a:cxnLst/>
            <a:rect l="l" t="t" r="r" b="b"/>
            <a:pathLst>
              <a:path w="10175" h="10175" extrusionOk="0">
                <a:moveTo>
                  <a:pt x="5820" y="10174"/>
                </a:moveTo>
                <a:cubicBezTo>
                  <a:pt x="1954" y="10174"/>
                  <a:pt x="1" y="5474"/>
                  <a:pt x="2748" y="2747"/>
                </a:cubicBezTo>
                <a:cubicBezTo>
                  <a:pt x="5495" y="0"/>
                  <a:pt x="10175" y="1933"/>
                  <a:pt x="10175" y="5820"/>
                </a:cubicBezTo>
                <a:cubicBezTo>
                  <a:pt x="10175" y="8221"/>
                  <a:pt x="8221" y="10174"/>
                  <a:pt x="5820" y="10174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1195;p38">
            <a:extLst>
              <a:ext uri="{FF2B5EF4-FFF2-40B4-BE49-F238E27FC236}">
                <a16:creationId xmlns:a16="http://schemas.microsoft.com/office/drawing/2014/main" id="{B887043D-306E-007D-D04C-92B03AAEA9EC}"/>
              </a:ext>
            </a:extLst>
          </p:cNvPr>
          <p:cNvSpPr/>
          <p:nvPr/>
        </p:nvSpPr>
        <p:spPr>
          <a:xfrm>
            <a:off x="3183492" y="2115894"/>
            <a:ext cx="1093932" cy="727614"/>
          </a:xfrm>
          <a:custGeom>
            <a:avLst/>
            <a:gdLst/>
            <a:ahLst/>
            <a:cxnLst/>
            <a:rect l="l" t="t" r="r" b="b"/>
            <a:pathLst>
              <a:path w="13065" h="8690" extrusionOk="0">
                <a:moveTo>
                  <a:pt x="8343" y="82"/>
                </a:moveTo>
                <a:cubicBezTo>
                  <a:pt x="6532" y="1"/>
                  <a:pt x="4925" y="1201"/>
                  <a:pt x="4477" y="2951"/>
                </a:cubicBezTo>
                <a:cubicBezTo>
                  <a:pt x="4416" y="3175"/>
                  <a:pt x="4233" y="3338"/>
                  <a:pt x="4009" y="3338"/>
                </a:cubicBezTo>
                <a:lnTo>
                  <a:pt x="2035" y="3338"/>
                </a:lnTo>
                <a:cubicBezTo>
                  <a:pt x="1893" y="3338"/>
                  <a:pt x="1771" y="3216"/>
                  <a:pt x="1771" y="3073"/>
                </a:cubicBezTo>
                <a:lnTo>
                  <a:pt x="1771" y="2239"/>
                </a:lnTo>
                <a:cubicBezTo>
                  <a:pt x="1771" y="2137"/>
                  <a:pt x="1649" y="2097"/>
                  <a:pt x="1588" y="2158"/>
                </a:cubicBezTo>
                <a:lnTo>
                  <a:pt x="123" y="3602"/>
                </a:lnTo>
                <a:cubicBezTo>
                  <a:pt x="0" y="3745"/>
                  <a:pt x="0" y="3969"/>
                  <a:pt x="123" y="4111"/>
                </a:cubicBezTo>
                <a:lnTo>
                  <a:pt x="1588" y="5556"/>
                </a:lnTo>
                <a:cubicBezTo>
                  <a:pt x="1649" y="5637"/>
                  <a:pt x="1771" y="5576"/>
                  <a:pt x="1771" y="5474"/>
                </a:cubicBezTo>
                <a:lnTo>
                  <a:pt x="1771" y="4660"/>
                </a:lnTo>
                <a:cubicBezTo>
                  <a:pt x="1771" y="4518"/>
                  <a:pt x="1893" y="4416"/>
                  <a:pt x="2035" y="4416"/>
                </a:cubicBezTo>
                <a:lnTo>
                  <a:pt x="3989" y="4416"/>
                </a:lnTo>
                <a:cubicBezTo>
                  <a:pt x="4233" y="4416"/>
                  <a:pt x="4436" y="4559"/>
                  <a:pt x="4477" y="4783"/>
                </a:cubicBezTo>
                <a:cubicBezTo>
                  <a:pt x="5230" y="7814"/>
                  <a:pt x="9117" y="8689"/>
                  <a:pt x="11090" y="6268"/>
                </a:cubicBezTo>
                <a:cubicBezTo>
                  <a:pt x="13064" y="3867"/>
                  <a:pt x="11457" y="224"/>
                  <a:pt x="8343" y="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822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1196;p38">
            <a:extLst>
              <a:ext uri="{FF2B5EF4-FFF2-40B4-BE49-F238E27FC236}">
                <a16:creationId xmlns:a16="http://schemas.microsoft.com/office/drawing/2014/main" id="{F7529820-3BD9-93C1-8A99-454F22E2E071}"/>
              </a:ext>
            </a:extLst>
          </p:cNvPr>
          <p:cNvSpPr/>
          <p:nvPr/>
        </p:nvSpPr>
        <p:spPr>
          <a:xfrm>
            <a:off x="3379424" y="3708968"/>
            <a:ext cx="851953" cy="851953"/>
          </a:xfrm>
          <a:custGeom>
            <a:avLst/>
            <a:gdLst/>
            <a:ahLst/>
            <a:cxnLst/>
            <a:rect l="l" t="t" r="r" b="b"/>
            <a:pathLst>
              <a:path w="10175" h="10175" extrusionOk="0">
                <a:moveTo>
                  <a:pt x="5820" y="10175"/>
                </a:moveTo>
                <a:cubicBezTo>
                  <a:pt x="1954" y="10175"/>
                  <a:pt x="1" y="5474"/>
                  <a:pt x="2748" y="2727"/>
                </a:cubicBezTo>
                <a:cubicBezTo>
                  <a:pt x="5495" y="1"/>
                  <a:pt x="10175" y="1934"/>
                  <a:pt x="10175" y="5820"/>
                </a:cubicBezTo>
                <a:cubicBezTo>
                  <a:pt x="10175" y="8221"/>
                  <a:pt x="8221" y="10155"/>
                  <a:pt x="5820" y="1017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1197;p38">
            <a:extLst>
              <a:ext uri="{FF2B5EF4-FFF2-40B4-BE49-F238E27FC236}">
                <a16:creationId xmlns:a16="http://schemas.microsoft.com/office/drawing/2014/main" id="{DE69DD5A-33F5-F0CA-E7B0-2A783F870DEF}"/>
              </a:ext>
            </a:extLst>
          </p:cNvPr>
          <p:cNvSpPr/>
          <p:nvPr/>
        </p:nvSpPr>
        <p:spPr>
          <a:xfrm>
            <a:off x="3183492" y="3870821"/>
            <a:ext cx="1093932" cy="725939"/>
          </a:xfrm>
          <a:custGeom>
            <a:avLst/>
            <a:gdLst/>
            <a:ahLst/>
            <a:cxnLst/>
            <a:rect l="l" t="t" r="r" b="b"/>
            <a:pathLst>
              <a:path w="13065" h="8670" extrusionOk="0">
                <a:moveTo>
                  <a:pt x="8343" y="82"/>
                </a:moveTo>
                <a:cubicBezTo>
                  <a:pt x="6532" y="1"/>
                  <a:pt x="4925" y="1201"/>
                  <a:pt x="4477" y="2972"/>
                </a:cubicBezTo>
                <a:cubicBezTo>
                  <a:pt x="4416" y="3175"/>
                  <a:pt x="4233" y="3338"/>
                  <a:pt x="4009" y="3338"/>
                </a:cubicBezTo>
                <a:lnTo>
                  <a:pt x="2035" y="3338"/>
                </a:lnTo>
                <a:cubicBezTo>
                  <a:pt x="1893" y="3338"/>
                  <a:pt x="1771" y="3216"/>
                  <a:pt x="1771" y="3094"/>
                </a:cubicBezTo>
                <a:lnTo>
                  <a:pt x="1771" y="2259"/>
                </a:lnTo>
                <a:cubicBezTo>
                  <a:pt x="1771" y="2158"/>
                  <a:pt x="1649" y="2097"/>
                  <a:pt x="1588" y="2178"/>
                </a:cubicBezTo>
                <a:lnTo>
                  <a:pt x="123" y="3623"/>
                </a:lnTo>
                <a:cubicBezTo>
                  <a:pt x="0" y="3765"/>
                  <a:pt x="0" y="3989"/>
                  <a:pt x="123" y="4131"/>
                </a:cubicBezTo>
                <a:lnTo>
                  <a:pt x="1588" y="5576"/>
                </a:lnTo>
                <a:cubicBezTo>
                  <a:pt x="1649" y="5658"/>
                  <a:pt x="1771" y="5597"/>
                  <a:pt x="1771" y="5495"/>
                </a:cubicBezTo>
                <a:lnTo>
                  <a:pt x="1771" y="4681"/>
                </a:lnTo>
                <a:cubicBezTo>
                  <a:pt x="1771" y="4538"/>
                  <a:pt x="1893" y="4416"/>
                  <a:pt x="2035" y="4416"/>
                </a:cubicBezTo>
                <a:lnTo>
                  <a:pt x="3989" y="4416"/>
                </a:lnTo>
                <a:cubicBezTo>
                  <a:pt x="4233" y="4416"/>
                  <a:pt x="4436" y="4579"/>
                  <a:pt x="4477" y="4803"/>
                </a:cubicBezTo>
                <a:cubicBezTo>
                  <a:pt x="5250" y="7815"/>
                  <a:pt x="9117" y="8669"/>
                  <a:pt x="11090" y="6268"/>
                </a:cubicBezTo>
                <a:cubicBezTo>
                  <a:pt x="13064" y="3847"/>
                  <a:pt x="11457" y="225"/>
                  <a:pt x="8343" y="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1518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1198;p38">
            <a:extLst>
              <a:ext uri="{FF2B5EF4-FFF2-40B4-BE49-F238E27FC236}">
                <a16:creationId xmlns:a16="http://schemas.microsoft.com/office/drawing/2014/main" id="{120E8C14-E6FA-0107-FEAF-6DA63CAFEDB5}"/>
              </a:ext>
            </a:extLst>
          </p:cNvPr>
          <p:cNvSpPr txBox="1"/>
          <p:nvPr/>
        </p:nvSpPr>
        <p:spPr>
          <a:xfrm>
            <a:off x="4990432" y="3939736"/>
            <a:ext cx="3487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Connaissances de l’écosystème de recharge des véhicules et périmètre d’intervention</a:t>
            </a:r>
          </a:p>
        </p:txBody>
      </p:sp>
      <p:sp>
        <p:nvSpPr>
          <p:cNvPr id="443" name="Google Shape;1199;p38">
            <a:extLst>
              <a:ext uri="{FF2B5EF4-FFF2-40B4-BE49-F238E27FC236}">
                <a16:creationId xmlns:a16="http://schemas.microsoft.com/office/drawing/2014/main" id="{430A21F5-4504-842A-04A1-C52167C7B989}"/>
              </a:ext>
            </a:extLst>
          </p:cNvPr>
          <p:cNvSpPr txBox="1"/>
          <p:nvPr/>
        </p:nvSpPr>
        <p:spPr>
          <a:xfrm>
            <a:off x="4901759" y="1253363"/>
            <a:ext cx="3487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Les connaissances transversales minimales en électricité, électronique, adaptées au véhicule électrique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1200;p38">
            <a:extLst>
              <a:ext uri="{FF2B5EF4-FFF2-40B4-BE49-F238E27FC236}">
                <a16:creationId xmlns:a16="http://schemas.microsoft.com/office/drawing/2014/main" id="{91FA9A01-60E6-8CC0-6E13-102F47EBC877}"/>
              </a:ext>
            </a:extLst>
          </p:cNvPr>
          <p:cNvSpPr txBox="1"/>
          <p:nvPr/>
        </p:nvSpPr>
        <p:spPr>
          <a:xfrm>
            <a:off x="4990432" y="2177462"/>
            <a:ext cx="3487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7000"/>
              </a:lnSpc>
            </a:pPr>
            <a:r>
              <a:rPr lang="fr-FR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habilitations obligatoires pour intervenir sur un véhicule électrique en toute sécurité</a:t>
            </a:r>
          </a:p>
        </p:txBody>
      </p:sp>
      <p:sp>
        <p:nvSpPr>
          <p:cNvPr id="445" name="Google Shape;1201;p38">
            <a:extLst>
              <a:ext uri="{FF2B5EF4-FFF2-40B4-BE49-F238E27FC236}">
                <a16:creationId xmlns:a16="http://schemas.microsoft.com/office/drawing/2014/main" id="{028EFF62-6BCB-6888-62BF-2D059BE06B68}"/>
              </a:ext>
            </a:extLst>
          </p:cNvPr>
          <p:cNvSpPr txBox="1"/>
          <p:nvPr/>
        </p:nvSpPr>
        <p:spPr>
          <a:xfrm>
            <a:off x="4901759" y="3033640"/>
            <a:ext cx="3487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Connaissances des systèmes et sous-systèmes des véhicules électriques à batterie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446" name="Google Shape;1202;p38">
            <a:extLst>
              <a:ext uri="{FF2B5EF4-FFF2-40B4-BE49-F238E27FC236}">
                <a16:creationId xmlns:a16="http://schemas.microsoft.com/office/drawing/2014/main" id="{7E284225-D6C3-C767-7316-DC33D57EC0ED}"/>
              </a:ext>
            </a:extLst>
          </p:cNvPr>
          <p:cNvSpPr/>
          <p:nvPr/>
        </p:nvSpPr>
        <p:spPr>
          <a:xfrm>
            <a:off x="1761045" y="2965910"/>
            <a:ext cx="262638" cy="262638"/>
          </a:xfrm>
          <a:custGeom>
            <a:avLst/>
            <a:gdLst/>
            <a:ahLst/>
            <a:cxnLst/>
            <a:rect l="l" t="t" r="r" b="b"/>
            <a:pathLst>
              <a:path w="1076" h="1076" extrusionOk="0">
                <a:moveTo>
                  <a:pt x="523" y="400"/>
                </a:moveTo>
                <a:lnTo>
                  <a:pt x="584" y="431"/>
                </a:lnTo>
                <a:lnTo>
                  <a:pt x="615" y="461"/>
                </a:lnTo>
                <a:lnTo>
                  <a:pt x="646" y="492"/>
                </a:lnTo>
                <a:lnTo>
                  <a:pt x="646" y="523"/>
                </a:lnTo>
                <a:lnTo>
                  <a:pt x="646" y="584"/>
                </a:lnTo>
                <a:lnTo>
                  <a:pt x="615" y="615"/>
                </a:lnTo>
                <a:lnTo>
                  <a:pt x="584" y="646"/>
                </a:lnTo>
                <a:lnTo>
                  <a:pt x="492" y="646"/>
                </a:lnTo>
                <a:lnTo>
                  <a:pt x="461" y="615"/>
                </a:lnTo>
                <a:lnTo>
                  <a:pt x="431" y="584"/>
                </a:lnTo>
                <a:lnTo>
                  <a:pt x="400" y="523"/>
                </a:lnTo>
                <a:lnTo>
                  <a:pt x="431" y="492"/>
                </a:lnTo>
                <a:lnTo>
                  <a:pt x="461" y="461"/>
                </a:lnTo>
                <a:lnTo>
                  <a:pt x="492" y="431"/>
                </a:lnTo>
                <a:lnTo>
                  <a:pt x="523" y="400"/>
                </a:lnTo>
                <a:close/>
                <a:moveTo>
                  <a:pt x="431" y="0"/>
                </a:moveTo>
                <a:lnTo>
                  <a:pt x="308" y="31"/>
                </a:lnTo>
                <a:lnTo>
                  <a:pt x="216" y="93"/>
                </a:lnTo>
                <a:lnTo>
                  <a:pt x="154" y="154"/>
                </a:lnTo>
                <a:lnTo>
                  <a:pt x="93" y="215"/>
                </a:lnTo>
                <a:lnTo>
                  <a:pt x="31" y="338"/>
                </a:lnTo>
                <a:lnTo>
                  <a:pt x="1" y="431"/>
                </a:lnTo>
                <a:lnTo>
                  <a:pt x="1" y="523"/>
                </a:lnTo>
                <a:lnTo>
                  <a:pt x="1" y="646"/>
                </a:lnTo>
                <a:lnTo>
                  <a:pt x="31" y="738"/>
                </a:lnTo>
                <a:lnTo>
                  <a:pt x="93" y="830"/>
                </a:lnTo>
                <a:lnTo>
                  <a:pt x="154" y="922"/>
                </a:lnTo>
                <a:lnTo>
                  <a:pt x="216" y="984"/>
                </a:lnTo>
                <a:lnTo>
                  <a:pt x="308" y="1045"/>
                </a:lnTo>
                <a:lnTo>
                  <a:pt x="431" y="1076"/>
                </a:lnTo>
                <a:lnTo>
                  <a:pt x="646" y="1076"/>
                </a:lnTo>
                <a:lnTo>
                  <a:pt x="738" y="1045"/>
                </a:lnTo>
                <a:lnTo>
                  <a:pt x="830" y="984"/>
                </a:lnTo>
                <a:lnTo>
                  <a:pt x="922" y="922"/>
                </a:lnTo>
                <a:lnTo>
                  <a:pt x="984" y="830"/>
                </a:lnTo>
                <a:lnTo>
                  <a:pt x="1045" y="738"/>
                </a:lnTo>
                <a:lnTo>
                  <a:pt x="1076" y="646"/>
                </a:lnTo>
                <a:lnTo>
                  <a:pt x="1076" y="523"/>
                </a:lnTo>
                <a:lnTo>
                  <a:pt x="1076" y="431"/>
                </a:lnTo>
                <a:lnTo>
                  <a:pt x="1045" y="338"/>
                </a:lnTo>
                <a:lnTo>
                  <a:pt x="984" y="215"/>
                </a:lnTo>
                <a:lnTo>
                  <a:pt x="922" y="154"/>
                </a:lnTo>
                <a:lnTo>
                  <a:pt x="830" y="93"/>
                </a:lnTo>
                <a:lnTo>
                  <a:pt x="738" y="31"/>
                </a:lnTo>
                <a:lnTo>
                  <a:pt x="646" y="0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1203;p38">
            <a:extLst>
              <a:ext uri="{FF2B5EF4-FFF2-40B4-BE49-F238E27FC236}">
                <a16:creationId xmlns:a16="http://schemas.microsoft.com/office/drawing/2014/main" id="{CD006B39-5A4B-4B26-5F69-920C53CEC9B2}"/>
              </a:ext>
            </a:extLst>
          </p:cNvPr>
          <p:cNvSpPr/>
          <p:nvPr/>
        </p:nvSpPr>
        <p:spPr>
          <a:xfrm>
            <a:off x="906006" y="2965910"/>
            <a:ext cx="270205" cy="262638"/>
          </a:xfrm>
          <a:custGeom>
            <a:avLst/>
            <a:gdLst/>
            <a:ahLst/>
            <a:cxnLst/>
            <a:rect l="l" t="t" r="r" b="b"/>
            <a:pathLst>
              <a:path w="1107" h="1076" extrusionOk="0">
                <a:moveTo>
                  <a:pt x="554" y="400"/>
                </a:moveTo>
                <a:lnTo>
                  <a:pt x="615" y="431"/>
                </a:lnTo>
                <a:lnTo>
                  <a:pt x="646" y="461"/>
                </a:lnTo>
                <a:lnTo>
                  <a:pt x="677" y="492"/>
                </a:lnTo>
                <a:lnTo>
                  <a:pt x="677" y="523"/>
                </a:lnTo>
                <a:lnTo>
                  <a:pt x="677" y="584"/>
                </a:lnTo>
                <a:lnTo>
                  <a:pt x="646" y="615"/>
                </a:lnTo>
                <a:lnTo>
                  <a:pt x="615" y="646"/>
                </a:lnTo>
                <a:lnTo>
                  <a:pt x="492" y="646"/>
                </a:lnTo>
                <a:lnTo>
                  <a:pt x="462" y="615"/>
                </a:lnTo>
                <a:lnTo>
                  <a:pt x="431" y="584"/>
                </a:lnTo>
                <a:lnTo>
                  <a:pt x="431" y="523"/>
                </a:lnTo>
                <a:lnTo>
                  <a:pt x="431" y="492"/>
                </a:lnTo>
                <a:lnTo>
                  <a:pt x="462" y="461"/>
                </a:lnTo>
                <a:lnTo>
                  <a:pt x="492" y="431"/>
                </a:lnTo>
                <a:lnTo>
                  <a:pt x="554" y="400"/>
                </a:lnTo>
                <a:close/>
                <a:moveTo>
                  <a:pt x="431" y="0"/>
                </a:moveTo>
                <a:lnTo>
                  <a:pt x="339" y="31"/>
                </a:lnTo>
                <a:lnTo>
                  <a:pt x="247" y="93"/>
                </a:lnTo>
                <a:lnTo>
                  <a:pt x="154" y="154"/>
                </a:lnTo>
                <a:lnTo>
                  <a:pt x="93" y="215"/>
                </a:lnTo>
                <a:lnTo>
                  <a:pt x="62" y="338"/>
                </a:lnTo>
                <a:lnTo>
                  <a:pt x="1" y="431"/>
                </a:lnTo>
                <a:lnTo>
                  <a:pt x="1" y="523"/>
                </a:lnTo>
                <a:lnTo>
                  <a:pt x="1" y="646"/>
                </a:lnTo>
                <a:lnTo>
                  <a:pt x="62" y="738"/>
                </a:lnTo>
                <a:lnTo>
                  <a:pt x="93" y="830"/>
                </a:lnTo>
                <a:lnTo>
                  <a:pt x="154" y="922"/>
                </a:lnTo>
                <a:lnTo>
                  <a:pt x="247" y="984"/>
                </a:lnTo>
                <a:lnTo>
                  <a:pt x="339" y="1045"/>
                </a:lnTo>
                <a:lnTo>
                  <a:pt x="431" y="1076"/>
                </a:lnTo>
                <a:lnTo>
                  <a:pt x="677" y="1076"/>
                </a:lnTo>
                <a:lnTo>
                  <a:pt x="769" y="1045"/>
                </a:lnTo>
                <a:lnTo>
                  <a:pt x="861" y="984"/>
                </a:lnTo>
                <a:lnTo>
                  <a:pt x="953" y="922"/>
                </a:lnTo>
                <a:lnTo>
                  <a:pt x="1015" y="830"/>
                </a:lnTo>
                <a:lnTo>
                  <a:pt x="1046" y="738"/>
                </a:lnTo>
                <a:lnTo>
                  <a:pt x="1107" y="646"/>
                </a:lnTo>
                <a:lnTo>
                  <a:pt x="1107" y="523"/>
                </a:lnTo>
                <a:lnTo>
                  <a:pt x="1107" y="431"/>
                </a:lnTo>
                <a:lnTo>
                  <a:pt x="1046" y="338"/>
                </a:lnTo>
                <a:lnTo>
                  <a:pt x="1015" y="215"/>
                </a:lnTo>
                <a:lnTo>
                  <a:pt x="953" y="154"/>
                </a:lnTo>
                <a:lnTo>
                  <a:pt x="861" y="93"/>
                </a:lnTo>
                <a:lnTo>
                  <a:pt x="769" y="31"/>
                </a:lnTo>
                <a:lnTo>
                  <a:pt x="677" y="0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1204;p38">
            <a:extLst>
              <a:ext uri="{FF2B5EF4-FFF2-40B4-BE49-F238E27FC236}">
                <a16:creationId xmlns:a16="http://schemas.microsoft.com/office/drawing/2014/main" id="{61C454B7-1721-A2B5-EBB7-EA21E6F3BE32}"/>
              </a:ext>
            </a:extLst>
          </p:cNvPr>
          <p:cNvSpPr/>
          <p:nvPr/>
        </p:nvSpPr>
        <p:spPr>
          <a:xfrm>
            <a:off x="666068" y="2500924"/>
            <a:ext cx="1605119" cy="592644"/>
          </a:xfrm>
          <a:custGeom>
            <a:avLst/>
            <a:gdLst/>
            <a:ahLst/>
            <a:cxnLst/>
            <a:rect l="l" t="t" r="r" b="b"/>
            <a:pathLst>
              <a:path w="6576" h="2428" extrusionOk="0">
                <a:moveTo>
                  <a:pt x="3104" y="215"/>
                </a:moveTo>
                <a:lnTo>
                  <a:pt x="3104" y="1229"/>
                </a:lnTo>
                <a:lnTo>
                  <a:pt x="1383" y="1229"/>
                </a:lnTo>
                <a:lnTo>
                  <a:pt x="1660" y="615"/>
                </a:lnTo>
                <a:lnTo>
                  <a:pt x="1783" y="431"/>
                </a:lnTo>
                <a:lnTo>
                  <a:pt x="1906" y="308"/>
                </a:lnTo>
                <a:lnTo>
                  <a:pt x="2090" y="246"/>
                </a:lnTo>
                <a:lnTo>
                  <a:pt x="2274" y="215"/>
                </a:lnTo>
                <a:close/>
                <a:moveTo>
                  <a:pt x="3811" y="215"/>
                </a:moveTo>
                <a:lnTo>
                  <a:pt x="3964" y="246"/>
                </a:lnTo>
                <a:lnTo>
                  <a:pt x="4087" y="277"/>
                </a:lnTo>
                <a:lnTo>
                  <a:pt x="4210" y="338"/>
                </a:lnTo>
                <a:lnTo>
                  <a:pt x="4333" y="431"/>
                </a:lnTo>
                <a:lnTo>
                  <a:pt x="5009" y="1229"/>
                </a:lnTo>
                <a:lnTo>
                  <a:pt x="3288" y="1229"/>
                </a:lnTo>
                <a:lnTo>
                  <a:pt x="3288" y="215"/>
                </a:lnTo>
                <a:close/>
                <a:moveTo>
                  <a:pt x="3288" y="1383"/>
                </a:moveTo>
                <a:lnTo>
                  <a:pt x="3319" y="1414"/>
                </a:lnTo>
                <a:lnTo>
                  <a:pt x="3319" y="1445"/>
                </a:lnTo>
                <a:lnTo>
                  <a:pt x="3165" y="1752"/>
                </a:lnTo>
                <a:lnTo>
                  <a:pt x="3473" y="1752"/>
                </a:lnTo>
                <a:lnTo>
                  <a:pt x="3473" y="1783"/>
                </a:lnTo>
                <a:lnTo>
                  <a:pt x="3319" y="2151"/>
                </a:lnTo>
                <a:lnTo>
                  <a:pt x="3258" y="2151"/>
                </a:lnTo>
                <a:lnTo>
                  <a:pt x="3258" y="2120"/>
                </a:lnTo>
                <a:lnTo>
                  <a:pt x="3380" y="1813"/>
                </a:lnTo>
                <a:lnTo>
                  <a:pt x="3104" y="1813"/>
                </a:lnTo>
                <a:lnTo>
                  <a:pt x="3104" y="1783"/>
                </a:lnTo>
                <a:lnTo>
                  <a:pt x="3258" y="1414"/>
                </a:lnTo>
                <a:lnTo>
                  <a:pt x="3258" y="1383"/>
                </a:lnTo>
                <a:close/>
                <a:moveTo>
                  <a:pt x="2182" y="0"/>
                </a:moveTo>
                <a:lnTo>
                  <a:pt x="1998" y="31"/>
                </a:lnTo>
                <a:lnTo>
                  <a:pt x="1844" y="93"/>
                </a:lnTo>
                <a:lnTo>
                  <a:pt x="1691" y="185"/>
                </a:lnTo>
                <a:lnTo>
                  <a:pt x="1598" y="338"/>
                </a:lnTo>
                <a:lnTo>
                  <a:pt x="1291" y="891"/>
                </a:lnTo>
                <a:lnTo>
                  <a:pt x="1168" y="1014"/>
                </a:lnTo>
                <a:lnTo>
                  <a:pt x="1015" y="1137"/>
                </a:lnTo>
                <a:lnTo>
                  <a:pt x="861" y="1199"/>
                </a:lnTo>
                <a:lnTo>
                  <a:pt x="677" y="1229"/>
                </a:lnTo>
                <a:lnTo>
                  <a:pt x="554" y="1229"/>
                </a:lnTo>
                <a:lnTo>
                  <a:pt x="400" y="1291"/>
                </a:lnTo>
                <a:lnTo>
                  <a:pt x="308" y="1352"/>
                </a:lnTo>
                <a:lnTo>
                  <a:pt x="185" y="1414"/>
                </a:lnTo>
                <a:lnTo>
                  <a:pt x="93" y="1537"/>
                </a:lnTo>
                <a:lnTo>
                  <a:pt x="31" y="1660"/>
                </a:lnTo>
                <a:lnTo>
                  <a:pt x="1" y="1783"/>
                </a:lnTo>
                <a:lnTo>
                  <a:pt x="1" y="1905"/>
                </a:lnTo>
                <a:lnTo>
                  <a:pt x="1" y="2428"/>
                </a:lnTo>
                <a:lnTo>
                  <a:pt x="799" y="2428"/>
                </a:lnTo>
                <a:lnTo>
                  <a:pt x="830" y="2305"/>
                </a:lnTo>
                <a:lnTo>
                  <a:pt x="861" y="2151"/>
                </a:lnTo>
                <a:lnTo>
                  <a:pt x="922" y="2028"/>
                </a:lnTo>
                <a:lnTo>
                  <a:pt x="1015" y="1936"/>
                </a:lnTo>
                <a:lnTo>
                  <a:pt x="1137" y="1844"/>
                </a:lnTo>
                <a:lnTo>
                  <a:pt x="1260" y="1783"/>
                </a:lnTo>
                <a:lnTo>
                  <a:pt x="1383" y="1721"/>
                </a:lnTo>
                <a:lnTo>
                  <a:pt x="1691" y="1721"/>
                </a:lnTo>
                <a:lnTo>
                  <a:pt x="1813" y="1783"/>
                </a:lnTo>
                <a:lnTo>
                  <a:pt x="1936" y="1844"/>
                </a:lnTo>
                <a:lnTo>
                  <a:pt x="2059" y="1936"/>
                </a:lnTo>
                <a:lnTo>
                  <a:pt x="2151" y="2028"/>
                </a:lnTo>
                <a:lnTo>
                  <a:pt x="2213" y="2151"/>
                </a:lnTo>
                <a:lnTo>
                  <a:pt x="2244" y="2305"/>
                </a:lnTo>
                <a:lnTo>
                  <a:pt x="2274" y="2428"/>
                </a:lnTo>
                <a:lnTo>
                  <a:pt x="4271" y="2428"/>
                </a:lnTo>
                <a:lnTo>
                  <a:pt x="4302" y="2305"/>
                </a:lnTo>
                <a:lnTo>
                  <a:pt x="4333" y="2151"/>
                </a:lnTo>
                <a:lnTo>
                  <a:pt x="4394" y="2028"/>
                </a:lnTo>
                <a:lnTo>
                  <a:pt x="4487" y="1936"/>
                </a:lnTo>
                <a:lnTo>
                  <a:pt x="4609" y="1844"/>
                </a:lnTo>
                <a:lnTo>
                  <a:pt x="4732" y="1783"/>
                </a:lnTo>
                <a:lnTo>
                  <a:pt x="4855" y="1721"/>
                </a:lnTo>
                <a:lnTo>
                  <a:pt x="5163" y="1721"/>
                </a:lnTo>
                <a:lnTo>
                  <a:pt x="5285" y="1783"/>
                </a:lnTo>
                <a:lnTo>
                  <a:pt x="5408" y="1844"/>
                </a:lnTo>
                <a:lnTo>
                  <a:pt x="5531" y="1936"/>
                </a:lnTo>
                <a:lnTo>
                  <a:pt x="5623" y="2028"/>
                </a:lnTo>
                <a:lnTo>
                  <a:pt x="5685" y="2151"/>
                </a:lnTo>
                <a:lnTo>
                  <a:pt x="5716" y="2305"/>
                </a:lnTo>
                <a:lnTo>
                  <a:pt x="5746" y="2428"/>
                </a:lnTo>
                <a:lnTo>
                  <a:pt x="6576" y="2428"/>
                </a:lnTo>
                <a:lnTo>
                  <a:pt x="6576" y="1905"/>
                </a:lnTo>
                <a:lnTo>
                  <a:pt x="6545" y="1783"/>
                </a:lnTo>
                <a:lnTo>
                  <a:pt x="6514" y="1660"/>
                </a:lnTo>
                <a:lnTo>
                  <a:pt x="6453" y="1537"/>
                </a:lnTo>
                <a:lnTo>
                  <a:pt x="6361" y="1414"/>
                </a:lnTo>
                <a:lnTo>
                  <a:pt x="6269" y="1352"/>
                </a:lnTo>
                <a:lnTo>
                  <a:pt x="6146" y="1291"/>
                </a:lnTo>
                <a:lnTo>
                  <a:pt x="6023" y="1229"/>
                </a:lnTo>
                <a:lnTo>
                  <a:pt x="5654" y="1229"/>
                </a:lnTo>
                <a:lnTo>
                  <a:pt x="5531" y="1199"/>
                </a:lnTo>
                <a:lnTo>
                  <a:pt x="5378" y="1168"/>
                </a:lnTo>
                <a:lnTo>
                  <a:pt x="5255" y="1107"/>
                </a:lnTo>
                <a:lnTo>
                  <a:pt x="5163" y="1014"/>
                </a:lnTo>
                <a:lnTo>
                  <a:pt x="4425" y="215"/>
                </a:lnTo>
                <a:lnTo>
                  <a:pt x="4302" y="123"/>
                </a:lnTo>
                <a:lnTo>
                  <a:pt x="4210" y="62"/>
                </a:lnTo>
                <a:lnTo>
                  <a:pt x="4056" y="31"/>
                </a:lnTo>
                <a:lnTo>
                  <a:pt x="3934" y="0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1205;p38">
            <a:extLst>
              <a:ext uri="{FF2B5EF4-FFF2-40B4-BE49-F238E27FC236}">
                <a16:creationId xmlns:a16="http://schemas.microsoft.com/office/drawing/2014/main" id="{1A0B037A-94C3-3B34-3A87-3D7552A3FD4C}"/>
              </a:ext>
            </a:extLst>
          </p:cNvPr>
          <p:cNvGrpSpPr/>
          <p:nvPr/>
        </p:nvGrpSpPr>
        <p:grpSpPr>
          <a:xfrm>
            <a:off x="3689850" y="2262475"/>
            <a:ext cx="350431" cy="339887"/>
            <a:chOff x="3270675" y="841800"/>
            <a:chExt cx="497700" cy="482725"/>
          </a:xfrm>
        </p:grpSpPr>
        <p:sp>
          <p:nvSpPr>
            <p:cNvPr id="450" name="Google Shape;1206;p38">
              <a:extLst>
                <a:ext uri="{FF2B5EF4-FFF2-40B4-BE49-F238E27FC236}">
                  <a16:creationId xmlns:a16="http://schemas.microsoft.com/office/drawing/2014/main" id="{B1A9516E-27C2-2729-E17F-0607A524DB25}"/>
                </a:ext>
              </a:extLst>
            </p:cNvPr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" name="Google Shape;1207;p38">
              <a:extLst>
                <a:ext uri="{FF2B5EF4-FFF2-40B4-BE49-F238E27FC236}">
                  <a16:creationId xmlns:a16="http://schemas.microsoft.com/office/drawing/2014/main" id="{EE81976A-B750-7223-49F7-FC52BD49F540}"/>
                </a:ext>
              </a:extLst>
            </p:cNvPr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" name="Google Shape;1208;p38">
              <a:extLst>
                <a:ext uri="{FF2B5EF4-FFF2-40B4-BE49-F238E27FC236}">
                  <a16:creationId xmlns:a16="http://schemas.microsoft.com/office/drawing/2014/main" id="{83145597-F94A-4779-7190-C0118FD6987D}"/>
                </a:ext>
              </a:extLst>
            </p:cNvPr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3" name="Google Shape;1209;p38">
            <a:extLst>
              <a:ext uri="{FF2B5EF4-FFF2-40B4-BE49-F238E27FC236}">
                <a16:creationId xmlns:a16="http://schemas.microsoft.com/office/drawing/2014/main" id="{F8AD2713-FE35-9231-DCC1-80A8FFDC4CBC}"/>
              </a:ext>
            </a:extLst>
          </p:cNvPr>
          <p:cNvGrpSpPr/>
          <p:nvPr/>
        </p:nvGrpSpPr>
        <p:grpSpPr>
          <a:xfrm>
            <a:off x="3755393" y="4061028"/>
            <a:ext cx="219345" cy="227301"/>
            <a:chOff x="3357325" y="2093500"/>
            <a:chExt cx="311525" cy="322825"/>
          </a:xfrm>
        </p:grpSpPr>
        <p:sp>
          <p:nvSpPr>
            <p:cNvPr id="454" name="Google Shape;1210;p38">
              <a:extLst>
                <a:ext uri="{FF2B5EF4-FFF2-40B4-BE49-F238E27FC236}">
                  <a16:creationId xmlns:a16="http://schemas.microsoft.com/office/drawing/2014/main" id="{4FD7B357-E06B-F07D-243A-F319A332C59C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" name="Google Shape;1211;p38">
              <a:extLst>
                <a:ext uri="{FF2B5EF4-FFF2-40B4-BE49-F238E27FC236}">
                  <a16:creationId xmlns:a16="http://schemas.microsoft.com/office/drawing/2014/main" id="{D80759AA-A3CB-1860-CB42-D99774949707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" name="Google Shape;1212;p38">
              <a:extLst>
                <a:ext uri="{FF2B5EF4-FFF2-40B4-BE49-F238E27FC236}">
                  <a16:creationId xmlns:a16="http://schemas.microsoft.com/office/drawing/2014/main" id="{9AFFB111-5C9A-750E-90E3-28A24F60DF5D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57" name="Google Shape;1213;p38">
            <a:extLst>
              <a:ext uri="{FF2B5EF4-FFF2-40B4-BE49-F238E27FC236}">
                <a16:creationId xmlns:a16="http://schemas.microsoft.com/office/drawing/2014/main" id="{0C4D5AE9-9660-7FFE-D61E-4283149AFD22}"/>
              </a:ext>
            </a:extLst>
          </p:cNvPr>
          <p:cNvSpPr/>
          <p:nvPr/>
        </p:nvSpPr>
        <p:spPr>
          <a:xfrm>
            <a:off x="3695412" y="3140152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58" name="Google Shape;1214;p38">
            <a:extLst>
              <a:ext uri="{FF2B5EF4-FFF2-40B4-BE49-F238E27FC236}">
                <a16:creationId xmlns:a16="http://schemas.microsoft.com/office/drawing/2014/main" id="{F52C4C34-1E1C-CF3D-ACEE-744897BFEDE0}"/>
              </a:ext>
            </a:extLst>
          </p:cNvPr>
          <p:cNvGrpSpPr/>
          <p:nvPr/>
        </p:nvGrpSpPr>
        <p:grpSpPr>
          <a:xfrm>
            <a:off x="3695439" y="1353671"/>
            <a:ext cx="339253" cy="308765"/>
            <a:chOff x="1492675" y="4420975"/>
            <a:chExt cx="481825" cy="438525"/>
          </a:xfrm>
        </p:grpSpPr>
        <p:sp>
          <p:nvSpPr>
            <p:cNvPr id="459" name="Google Shape;1215;p38">
              <a:extLst>
                <a:ext uri="{FF2B5EF4-FFF2-40B4-BE49-F238E27FC236}">
                  <a16:creationId xmlns:a16="http://schemas.microsoft.com/office/drawing/2014/main" id="{CC76B5AF-D41B-E770-59D8-DC85F001160F}"/>
                </a:ext>
              </a:extLst>
            </p:cNvPr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" name="Google Shape;1216;p38">
              <a:extLst>
                <a:ext uri="{FF2B5EF4-FFF2-40B4-BE49-F238E27FC236}">
                  <a16:creationId xmlns:a16="http://schemas.microsoft.com/office/drawing/2014/main" id="{CE47B40A-F3FF-61FB-B62C-62F785012D92}"/>
                </a:ext>
              </a:extLst>
            </p:cNvPr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" name="Google Shape;1217;p38">
              <a:extLst>
                <a:ext uri="{FF2B5EF4-FFF2-40B4-BE49-F238E27FC236}">
                  <a16:creationId xmlns:a16="http://schemas.microsoft.com/office/drawing/2014/main" id="{0ADAADDB-7BE9-EB4F-9C51-3622E0D29AD8}"/>
                </a:ext>
              </a:extLst>
            </p:cNvPr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2" name="Google Shape;1218;p38">
              <a:extLst>
                <a:ext uri="{FF2B5EF4-FFF2-40B4-BE49-F238E27FC236}">
                  <a16:creationId xmlns:a16="http://schemas.microsoft.com/office/drawing/2014/main" id="{25D20770-628D-30D0-2A49-2B28A347EFB6}"/>
                </a:ext>
              </a:extLst>
            </p:cNvPr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" name="Google Shape;1219;p38">
              <a:extLst>
                <a:ext uri="{FF2B5EF4-FFF2-40B4-BE49-F238E27FC236}">
                  <a16:creationId xmlns:a16="http://schemas.microsoft.com/office/drawing/2014/main" id="{320B5D54-1ACA-31E7-55DE-202F6EEF35D3}"/>
                </a:ext>
              </a:extLst>
            </p:cNvPr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8" name="Google Shape;3087;p54">
            <a:extLst>
              <a:ext uri="{FF2B5EF4-FFF2-40B4-BE49-F238E27FC236}">
                <a16:creationId xmlns:a16="http://schemas.microsoft.com/office/drawing/2014/main" id="{0A9A3DC7-520E-0FB2-5C77-D946A5319F4C}"/>
              </a:ext>
            </a:extLst>
          </p:cNvPr>
          <p:cNvSpPr txBox="1"/>
          <p:nvPr/>
        </p:nvSpPr>
        <p:spPr>
          <a:xfrm>
            <a:off x="4341800" y="828880"/>
            <a:ext cx="4572582" cy="18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Les </a:t>
            </a:r>
            <a:r>
              <a:rPr lang="en" b="1" dirty="0" err="1">
                <a:latin typeface="Fira Sans"/>
                <a:ea typeface="Fira Sans"/>
                <a:cs typeface="Fira Sans"/>
                <a:sym typeface="Fira Sans"/>
              </a:rPr>
              <a:t>parcours</a:t>
            </a: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 de formation </a:t>
            </a:r>
            <a:r>
              <a:rPr lang="en" b="1" dirty="0" err="1">
                <a:latin typeface="Fira Sans"/>
                <a:ea typeface="Fira Sans"/>
                <a:cs typeface="Fira Sans"/>
                <a:sym typeface="Fira Sans"/>
              </a:rPr>
              <a:t>généralistes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77391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10C5C4-93D8-60BA-AADE-3075F93FADE1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059EEB-ECEB-16E0-1055-A5C73566B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0" y="4723211"/>
            <a:ext cx="3488059" cy="375355"/>
          </a:xfrm>
          <a:prstGeom prst="rect">
            <a:avLst/>
          </a:prstGeom>
        </p:spPr>
      </p:pic>
      <p:sp>
        <p:nvSpPr>
          <p:cNvPr id="419" name="Google Shape;1174;p38">
            <a:extLst>
              <a:ext uri="{FF2B5EF4-FFF2-40B4-BE49-F238E27FC236}">
                <a16:creationId xmlns:a16="http://schemas.microsoft.com/office/drawing/2014/main" id="{E267036D-9C62-6E2E-502F-E7449EB27347}"/>
              </a:ext>
            </a:extLst>
          </p:cNvPr>
          <p:cNvSpPr/>
          <p:nvPr/>
        </p:nvSpPr>
        <p:spPr>
          <a:xfrm>
            <a:off x="1881800" y="1533190"/>
            <a:ext cx="1133034" cy="381725"/>
          </a:xfrm>
          <a:custGeom>
            <a:avLst/>
            <a:gdLst/>
            <a:ahLst/>
            <a:cxnLst/>
            <a:rect l="l" t="t" r="r" b="b"/>
            <a:pathLst>
              <a:path w="13532" h="4559" fill="none" extrusionOk="0">
                <a:moveTo>
                  <a:pt x="0" y="4558"/>
                </a:moveTo>
                <a:lnTo>
                  <a:pt x="4538" y="0"/>
                </a:lnTo>
                <a:lnTo>
                  <a:pt x="13532" y="0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1175;p38">
            <a:extLst>
              <a:ext uri="{FF2B5EF4-FFF2-40B4-BE49-F238E27FC236}">
                <a16:creationId xmlns:a16="http://schemas.microsoft.com/office/drawing/2014/main" id="{EEC5D8A5-7834-28A6-3E66-2595DBB8C071}"/>
              </a:ext>
            </a:extLst>
          </p:cNvPr>
          <p:cNvSpPr/>
          <p:nvPr/>
        </p:nvSpPr>
        <p:spPr>
          <a:xfrm>
            <a:off x="1881800" y="3862265"/>
            <a:ext cx="1162005" cy="381725"/>
          </a:xfrm>
          <a:custGeom>
            <a:avLst/>
            <a:gdLst/>
            <a:ahLst/>
            <a:cxnLst/>
            <a:rect l="l" t="t" r="r" b="b"/>
            <a:pathLst>
              <a:path w="13878" h="4559" fill="none" extrusionOk="0">
                <a:moveTo>
                  <a:pt x="0" y="1"/>
                </a:moveTo>
                <a:lnTo>
                  <a:pt x="4538" y="4559"/>
                </a:lnTo>
                <a:lnTo>
                  <a:pt x="13878" y="4559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1176;p38">
            <a:extLst>
              <a:ext uri="{FF2B5EF4-FFF2-40B4-BE49-F238E27FC236}">
                <a16:creationId xmlns:a16="http://schemas.microsoft.com/office/drawing/2014/main" id="{5C585E21-D9A1-52AF-3C92-3ACF2678C324}"/>
              </a:ext>
            </a:extLst>
          </p:cNvPr>
          <p:cNvSpPr/>
          <p:nvPr/>
        </p:nvSpPr>
        <p:spPr>
          <a:xfrm>
            <a:off x="2459381" y="3260822"/>
            <a:ext cx="579328" cy="86995"/>
          </a:xfrm>
          <a:custGeom>
            <a:avLst/>
            <a:gdLst/>
            <a:ahLst/>
            <a:cxnLst/>
            <a:rect l="l" t="t" r="r" b="b"/>
            <a:pathLst>
              <a:path w="6919" h="1039" fill="none" extrusionOk="0">
                <a:moveTo>
                  <a:pt x="0" y="1"/>
                </a:moveTo>
                <a:lnTo>
                  <a:pt x="2951" y="1039"/>
                </a:lnTo>
                <a:lnTo>
                  <a:pt x="6919" y="1039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1177;p38">
            <a:extLst>
              <a:ext uri="{FF2B5EF4-FFF2-40B4-BE49-F238E27FC236}">
                <a16:creationId xmlns:a16="http://schemas.microsoft.com/office/drawing/2014/main" id="{65E548CD-CF44-B6C4-F124-8306B37C687A}"/>
              </a:ext>
            </a:extLst>
          </p:cNvPr>
          <p:cNvSpPr/>
          <p:nvPr/>
        </p:nvSpPr>
        <p:spPr>
          <a:xfrm>
            <a:off x="2459381" y="2439584"/>
            <a:ext cx="579328" cy="88670"/>
          </a:xfrm>
          <a:custGeom>
            <a:avLst/>
            <a:gdLst/>
            <a:ahLst/>
            <a:cxnLst/>
            <a:rect l="l" t="t" r="r" b="b"/>
            <a:pathLst>
              <a:path w="6919" h="1059" fill="none" extrusionOk="0">
                <a:moveTo>
                  <a:pt x="0" y="1059"/>
                </a:moveTo>
                <a:lnTo>
                  <a:pt x="2951" y="1"/>
                </a:lnTo>
                <a:lnTo>
                  <a:pt x="6919" y="1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1178;p38">
            <a:extLst>
              <a:ext uri="{FF2B5EF4-FFF2-40B4-BE49-F238E27FC236}">
                <a16:creationId xmlns:a16="http://schemas.microsoft.com/office/drawing/2014/main" id="{29ABB60A-E142-0E6C-3F86-BB88E71A9134}"/>
              </a:ext>
            </a:extLst>
          </p:cNvPr>
          <p:cNvSpPr/>
          <p:nvPr/>
        </p:nvSpPr>
        <p:spPr>
          <a:xfrm>
            <a:off x="1469422" y="3579420"/>
            <a:ext cx="780447" cy="405588"/>
          </a:xfrm>
          <a:custGeom>
            <a:avLst/>
            <a:gdLst/>
            <a:ahLst/>
            <a:cxnLst/>
            <a:rect l="l" t="t" r="r" b="b"/>
            <a:pathLst>
              <a:path w="9321" h="4844" extrusionOk="0">
                <a:moveTo>
                  <a:pt x="8344" y="1"/>
                </a:moveTo>
                <a:cubicBezTo>
                  <a:pt x="6146" y="2219"/>
                  <a:pt x="3134" y="3460"/>
                  <a:pt x="1" y="3460"/>
                </a:cubicBezTo>
                <a:lnTo>
                  <a:pt x="1" y="4844"/>
                </a:lnTo>
                <a:cubicBezTo>
                  <a:pt x="1140" y="4844"/>
                  <a:pt x="2300" y="4681"/>
                  <a:pt x="3419" y="4396"/>
                </a:cubicBezTo>
                <a:cubicBezTo>
                  <a:pt x="5658" y="3786"/>
                  <a:pt x="7693" y="2606"/>
                  <a:pt x="9320" y="97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1179;p38">
            <a:extLst>
              <a:ext uri="{FF2B5EF4-FFF2-40B4-BE49-F238E27FC236}">
                <a16:creationId xmlns:a16="http://schemas.microsoft.com/office/drawing/2014/main" id="{46372B08-68AF-7E15-D539-6880DC23A0CE}"/>
              </a:ext>
            </a:extLst>
          </p:cNvPr>
          <p:cNvSpPr/>
          <p:nvPr/>
        </p:nvSpPr>
        <p:spPr>
          <a:xfrm>
            <a:off x="1757375" y="3730220"/>
            <a:ext cx="257386" cy="233523"/>
          </a:xfrm>
          <a:custGeom>
            <a:avLst/>
            <a:gdLst/>
            <a:ahLst/>
            <a:cxnLst/>
            <a:rect l="l" t="t" r="r" b="b"/>
            <a:pathLst>
              <a:path w="3074" h="2789" extrusionOk="0">
                <a:moveTo>
                  <a:pt x="1527" y="1"/>
                </a:moveTo>
                <a:cubicBezTo>
                  <a:pt x="1166" y="1"/>
                  <a:pt x="804" y="133"/>
                  <a:pt x="530" y="398"/>
                </a:cubicBezTo>
                <a:cubicBezTo>
                  <a:pt x="1" y="947"/>
                  <a:pt x="1" y="1842"/>
                  <a:pt x="530" y="2392"/>
                </a:cubicBezTo>
                <a:cubicBezTo>
                  <a:pt x="804" y="2656"/>
                  <a:pt x="1166" y="2789"/>
                  <a:pt x="1527" y="2789"/>
                </a:cubicBezTo>
                <a:cubicBezTo>
                  <a:pt x="1888" y="2789"/>
                  <a:pt x="2249" y="2656"/>
                  <a:pt x="2524" y="2392"/>
                </a:cubicBezTo>
                <a:cubicBezTo>
                  <a:pt x="3073" y="1842"/>
                  <a:pt x="3073" y="947"/>
                  <a:pt x="2524" y="398"/>
                </a:cubicBezTo>
                <a:cubicBezTo>
                  <a:pt x="2249" y="133"/>
                  <a:pt x="1888" y="1"/>
                  <a:pt x="15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1180;p38">
            <a:extLst>
              <a:ext uri="{FF2B5EF4-FFF2-40B4-BE49-F238E27FC236}">
                <a16:creationId xmlns:a16="http://schemas.microsoft.com/office/drawing/2014/main" id="{3BCDBB09-8443-1A57-FF6B-E844E64908B5}"/>
              </a:ext>
            </a:extLst>
          </p:cNvPr>
          <p:cNvSpPr/>
          <p:nvPr/>
        </p:nvSpPr>
        <p:spPr>
          <a:xfrm>
            <a:off x="1823858" y="3785651"/>
            <a:ext cx="124423" cy="124423"/>
          </a:xfrm>
          <a:custGeom>
            <a:avLst/>
            <a:gdLst/>
            <a:ahLst/>
            <a:cxnLst/>
            <a:rect l="l" t="t" r="r" b="b"/>
            <a:pathLst>
              <a:path w="1486" h="1486" extrusionOk="0">
                <a:moveTo>
                  <a:pt x="1486" y="733"/>
                </a:moveTo>
                <a:cubicBezTo>
                  <a:pt x="1486" y="1140"/>
                  <a:pt x="1140" y="1486"/>
                  <a:pt x="733" y="1486"/>
                </a:cubicBezTo>
                <a:cubicBezTo>
                  <a:pt x="326" y="1486"/>
                  <a:pt x="0" y="1140"/>
                  <a:pt x="0" y="733"/>
                </a:cubicBezTo>
                <a:cubicBezTo>
                  <a:pt x="0" y="326"/>
                  <a:pt x="326" y="0"/>
                  <a:pt x="733" y="0"/>
                </a:cubicBezTo>
                <a:cubicBezTo>
                  <a:pt x="1140" y="0"/>
                  <a:pt x="1486" y="326"/>
                  <a:pt x="1486" y="7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1181;p38">
            <a:extLst>
              <a:ext uri="{FF2B5EF4-FFF2-40B4-BE49-F238E27FC236}">
                <a16:creationId xmlns:a16="http://schemas.microsoft.com/office/drawing/2014/main" id="{190FE9E9-2416-C710-7B20-9A71DC155849}"/>
              </a:ext>
            </a:extLst>
          </p:cNvPr>
          <p:cNvSpPr/>
          <p:nvPr/>
        </p:nvSpPr>
        <p:spPr>
          <a:xfrm>
            <a:off x="1469422" y="1775091"/>
            <a:ext cx="780447" cy="405588"/>
          </a:xfrm>
          <a:custGeom>
            <a:avLst/>
            <a:gdLst/>
            <a:ahLst/>
            <a:cxnLst/>
            <a:rect l="l" t="t" r="r" b="b"/>
            <a:pathLst>
              <a:path w="9321" h="4844" extrusionOk="0">
                <a:moveTo>
                  <a:pt x="6594" y="1771"/>
                </a:moveTo>
                <a:cubicBezTo>
                  <a:pt x="5597" y="1181"/>
                  <a:pt x="4518" y="733"/>
                  <a:pt x="3419" y="448"/>
                </a:cubicBezTo>
                <a:cubicBezTo>
                  <a:pt x="2300" y="143"/>
                  <a:pt x="1140" y="1"/>
                  <a:pt x="1" y="1"/>
                </a:cubicBezTo>
                <a:lnTo>
                  <a:pt x="1" y="1384"/>
                </a:lnTo>
                <a:cubicBezTo>
                  <a:pt x="3134" y="1384"/>
                  <a:pt x="6146" y="2626"/>
                  <a:pt x="8344" y="4844"/>
                </a:cubicBezTo>
                <a:lnTo>
                  <a:pt x="9320" y="3867"/>
                </a:lnTo>
                <a:cubicBezTo>
                  <a:pt x="8506" y="3053"/>
                  <a:pt x="7591" y="2341"/>
                  <a:pt x="6594" y="17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1182;p38">
            <a:extLst>
              <a:ext uri="{FF2B5EF4-FFF2-40B4-BE49-F238E27FC236}">
                <a16:creationId xmlns:a16="http://schemas.microsoft.com/office/drawing/2014/main" id="{3DD9C406-8EA7-C3B8-7162-CFCC25371D99}"/>
              </a:ext>
            </a:extLst>
          </p:cNvPr>
          <p:cNvSpPr/>
          <p:nvPr/>
        </p:nvSpPr>
        <p:spPr>
          <a:xfrm>
            <a:off x="1757375" y="1796861"/>
            <a:ext cx="257386" cy="234360"/>
          </a:xfrm>
          <a:custGeom>
            <a:avLst/>
            <a:gdLst/>
            <a:ahLst/>
            <a:cxnLst/>
            <a:rect l="l" t="t" r="r" b="b"/>
            <a:pathLst>
              <a:path w="3074" h="2799" extrusionOk="0">
                <a:moveTo>
                  <a:pt x="1527" y="0"/>
                </a:moveTo>
                <a:cubicBezTo>
                  <a:pt x="1166" y="0"/>
                  <a:pt x="804" y="138"/>
                  <a:pt x="530" y="412"/>
                </a:cubicBezTo>
                <a:cubicBezTo>
                  <a:pt x="1" y="941"/>
                  <a:pt x="1" y="1837"/>
                  <a:pt x="530" y="2386"/>
                </a:cubicBezTo>
                <a:cubicBezTo>
                  <a:pt x="804" y="2661"/>
                  <a:pt x="1166" y="2798"/>
                  <a:pt x="1527" y="2798"/>
                </a:cubicBezTo>
                <a:cubicBezTo>
                  <a:pt x="1888" y="2798"/>
                  <a:pt x="2249" y="2661"/>
                  <a:pt x="2524" y="2386"/>
                </a:cubicBezTo>
                <a:cubicBezTo>
                  <a:pt x="3073" y="1837"/>
                  <a:pt x="3073" y="941"/>
                  <a:pt x="2524" y="412"/>
                </a:cubicBezTo>
                <a:cubicBezTo>
                  <a:pt x="2249" y="138"/>
                  <a:pt x="1888" y="0"/>
                  <a:pt x="15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1183;p38">
            <a:extLst>
              <a:ext uri="{FF2B5EF4-FFF2-40B4-BE49-F238E27FC236}">
                <a16:creationId xmlns:a16="http://schemas.microsoft.com/office/drawing/2014/main" id="{DD34040A-343A-CC10-91C4-26F14F660123}"/>
              </a:ext>
            </a:extLst>
          </p:cNvPr>
          <p:cNvSpPr/>
          <p:nvPr/>
        </p:nvSpPr>
        <p:spPr>
          <a:xfrm>
            <a:off x="1823858" y="1851789"/>
            <a:ext cx="124423" cy="124423"/>
          </a:xfrm>
          <a:custGeom>
            <a:avLst/>
            <a:gdLst/>
            <a:ahLst/>
            <a:cxnLst/>
            <a:rect l="l" t="t" r="r" b="b"/>
            <a:pathLst>
              <a:path w="1486" h="1486" extrusionOk="0">
                <a:moveTo>
                  <a:pt x="1486" y="733"/>
                </a:moveTo>
                <a:cubicBezTo>
                  <a:pt x="1486" y="1140"/>
                  <a:pt x="1140" y="1486"/>
                  <a:pt x="733" y="1486"/>
                </a:cubicBezTo>
                <a:cubicBezTo>
                  <a:pt x="326" y="1486"/>
                  <a:pt x="0" y="1140"/>
                  <a:pt x="0" y="733"/>
                </a:cubicBezTo>
                <a:cubicBezTo>
                  <a:pt x="0" y="326"/>
                  <a:pt x="326" y="0"/>
                  <a:pt x="733" y="0"/>
                </a:cubicBezTo>
                <a:cubicBezTo>
                  <a:pt x="1140" y="0"/>
                  <a:pt x="1486" y="326"/>
                  <a:pt x="1486" y="7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1184;p38">
            <a:extLst>
              <a:ext uri="{FF2B5EF4-FFF2-40B4-BE49-F238E27FC236}">
                <a16:creationId xmlns:a16="http://schemas.microsoft.com/office/drawing/2014/main" id="{6A65E58E-000B-143A-DAB0-345DC70A30D2}"/>
              </a:ext>
            </a:extLst>
          </p:cNvPr>
          <p:cNvSpPr/>
          <p:nvPr/>
        </p:nvSpPr>
        <p:spPr>
          <a:xfrm>
            <a:off x="2167995" y="2879174"/>
            <a:ext cx="405588" cy="782122"/>
          </a:xfrm>
          <a:custGeom>
            <a:avLst/>
            <a:gdLst/>
            <a:ahLst/>
            <a:cxnLst/>
            <a:rect l="l" t="t" r="r" b="b"/>
            <a:pathLst>
              <a:path w="4844" h="9341" extrusionOk="0">
                <a:moveTo>
                  <a:pt x="3460" y="1"/>
                </a:moveTo>
                <a:cubicBezTo>
                  <a:pt x="3460" y="1038"/>
                  <a:pt x="3338" y="2056"/>
                  <a:pt x="3073" y="3053"/>
                </a:cubicBezTo>
                <a:cubicBezTo>
                  <a:pt x="2809" y="4070"/>
                  <a:pt x="2402" y="5027"/>
                  <a:pt x="1873" y="5922"/>
                </a:cubicBezTo>
                <a:cubicBezTo>
                  <a:pt x="1364" y="6817"/>
                  <a:pt x="733" y="7631"/>
                  <a:pt x="1" y="8364"/>
                </a:cubicBezTo>
                <a:lnTo>
                  <a:pt x="977" y="9341"/>
                </a:lnTo>
                <a:cubicBezTo>
                  <a:pt x="2626" y="7692"/>
                  <a:pt x="3786" y="5658"/>
                  <a:pt x="4396" y="3419"/>
                </a:cubicBezTo>
                <a:cubicBezTo>
                  <a:pt x="4701" y="2300"/>
                  <a:pt x="4844" y="1161"/>
                  <a:pt x="48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1185;p38">
            <a:extLst>
              <a:ext uri="{FF2B5EF4-FFF2-40B4-BE49-F238E27FC236}">
                <a16:creationId xmlns:a16="http://schemas.microsoft.com/office/drawing/2014/main" id="{1478E273-DB7E-1294-7F15-9F45B1C999B9}"/>
              </a:ext>
            </a:extLst>
          </p:cNvPr>
          <p:cNvSpPr/>
          <p:nvPr/>
        </p:nvSpPr>
        <p:spPr>
          <a:xfrm>
            <a:off x="2323066" y="3148622"/>
            <a:ext cx="252195" cy="234779"/>
          </a:xfrm>
          <a:custGeom>
            <a:avLst/>
            <a:gdLst/>
            <a:ahLst/>
            <a:cxnLst/>
            <a:rect l="l" t="t" r="r" b="b"/>
            <a:pathLst>
              <a:path w="3012" h="2804" extrusionOk="0">
                <a:moveTo>
                  <a:pt x="1500" y="1"/>
                </a:moveTo>
                <a:cubicBezTo>
                  <a:pt x="1428" y="1"/>
                  <a:pt x="1355" y="6"/>
                  <a:pt x="1282" y="18"/>
                </a:cubicBezTo>
                <a:cubicBezTo>
                  <a:pt x="509" y="161"/>
                  <a:pt x="0" y="873"/>
                  <a:pt x="123" y="1626"/>
                </a:cubicBezTo>
                <a:cubicBezTo>
                  <a:pt x="232" y="2322"/>
                  <a:pt x="821" y="2804"/>
                  <a:pt x="1501" y="2804"/>
                </a:cubicBezTo>
                <a:cubicBezTo>
                  <a:pt x="1577" y="2804"/>
                  <a:pt x="1653" y="2798"/>
                  <a:pt x="1730" y="2785"/>
                </a:cubicBezTo>
                <a:cubicBezTo>
                  <a:pt x="2483" y="2663"/>
                  <a:pt x="3012" y="1951"/>
                  <a:pt x="2890" y="1178"/>
                </a:cubicBezTo>
                <a:cubicBezTo>
                  <a:pt x="2780" y="498"/>
                  <a:pt x="2171" y="1"/>
                  <a:pt x="15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1186;p38">
            <a:extLst>
              <a:ext uri="{FF2B5EF4-FFF2-40B4-BE49-F238E27FC236}">
                <a16:creationId xmlns:a16="http://schemas.microsoft.com/office/drawing/2014/main" id="{34113D7D-F39E-AE70-76B7-4F175A76207C}"/>
              </a:ext>
            </a:extLst>
          </p:cNvPr>
          <p:cNvSpPr/>
          <p:nvPr/>
        </p:nvSpPr>
        <p:spPr>
          <a:xfrm>
            <a:off x="2386116" y="3204638"/>
            <a:ext cx="124423" cy="124423"/>
          </a:xfrm>
          <a:custGeom>
            <a:avLst/>
            <a:gdLst/>
            <a:ahLst/>
            <a:cxnLst/>
            <a:rect l="l" t="t" r="r" b="b"/>
            <a:pathLst>
              <a:path w="1486" h="1486" extrusionOk="0">
                <a:moveTo>
                  <a:pt x="1486" y="753"/>
                </a:moveTo>
                <a:cubicBezTo>
                  <a:pt x="1486" y="1160"/>
                  <a:pt x="1160" y="1486"/>
                  <a:pt x="753" y="1486"/>
                </a:cubicBezTo>
                <a:cubicBezTo>
                  <a:pt x="346" y="1486"/>
                  <a:pt x="0" y="1160"/>
                  <a:pt x="0" y="753"/>
                </a:cubicBezTo>
                <a:cubicBezTo>
                  <a:pt x="0" y="346"/>
                  <a:pt x="346" y="0"/>
                  <a:pt x="753" y="0"/>
                </a:cubicBezTo>
                <a:cubicBezTo>
                  <a:pt x="1160" y="0"/>
                  <a:pt x="1486" y="346"/>
                  <a:pt x="1486" y="7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1187;p38">
            <a:extLst>
              <a:ext uri="{FF2B5EF4-FFF2-40B4-BE49-F238E27FC236}">
                <a16:creationId xmlns:a16="http://schemas.microsoft.com/office/drawing/2014/main" id="{957BFE23-E6DF-1422-D937-B97330FDA8ED}"/>
              </a:ext>
            </a:extLst>
          </p:cNvPr>
          <p:cNvSpPr/>
          <p:nvPr/>
        </p:nvSpPr>
        <p:spPr>
          <a:xfrm>
            <a:off x="2167995" y="2098796"/>
            <a:ext cx="405588" cy="780447"/>
          </a:xfrm>
          <a:custGeom>
            <a:avLst/>
            <a:gdLst/>
            <a:ahLst/>
            <a:cxnLst/>
            <a:rect l="l" t="t" r="r" b="b"/>
            <a:pathLst>
              <a:path w="4844" h="9321" extrusionOk="0">
                <a:moveTo>
                  <a:pt x="4396" y="5902"/>
                </a:moveTo>
                <a:cubicBezTo>
                  <a:pt x="3806" y="3664"/>
                  <a:pt x="2626" y="1629"/>
                  <a:pt x="977" y="1"/>
                </a:cubicBezTo>
                <a:lnTo>
                  <a:pt x="1" y="978"/>
                </a:lnTo>
                <a:cubicBezTo>
                  <a:pt x="733" y="1710"/>
                  <a:pt x="1364" y="2524"/>
                  <a:pt x="1873" y="3420"/>
                </a:cubicBezTo>
                <a:cubicBezTo>
                  <a:pt x="2402" y="4315"/>
                  <a:pt x="2788" y="5271"/>
                  <a:pt x="3073" y="6268"/>
                </a:cubicBezTo>
                <a:cubicBezTo>
                  <a:pt x="3338" y="7265"/>
                  <a:pt x="3460" y="8283"/>
                  <a:pt x="3460" y="9321"/>
                </a:cubicBezTo>
                <a:lnTo>
                  <a:pt x="4844" y="9321"/>
                </a:lnTo>
                <a:cubicBezTo>
                  <a:pt x="4844" y="8161"/>
                  <a:pt x="4701" y="7021"/>
                  <a:pt x="4396" y="59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1188;p38">
            <a:extLst>
              <a:ext uri="{FF2B5EF4-FFF2-40B4-BE49-F238E27FC236}">
                <a16:creationId xmlns:a16="http://schemas.microsoft.com/office/drawing/2014/main" id="{24290C78-19B1-9BF7-9F49-3825B1A44A69}"/>
              </a:ext>
            </a:extLst>
          </p:cNvPr>
          <p:cNvSpPr/>
          <p:nvPr/>
        </p:nvSpPr>
        <p:spPr>
          <a:xfrm>
            <a:off x="2341822" y="2395290"/>
            <a:ext cx="233439" cy="233523"/>
          </a:xfrm>
          <a:custGeom>
            <a:avLst/>
            <a:gdLst/>
            <a:ahLst/>
            <a:cxnLst/>
            <a:rect l="l" t="t" r="r" b="b"/>
            <a:pathLst>
              <a:path w="2788" h="2789" extrusionOk="0">
                <a:moveTo>
                  <a:pt x="1404" y="1"/>
                </a:moveTo>
                <a:cubicBezTo>
                  <a:pt x="631" y="1"/>
                  <a:pt x="0" y="631"/>
                  <a:pt x="0" y="1405"/>
                </a:cubicBezTo>
                <a:cubicBezTo>
                  <a:pt x="0" y="2158"/>
                  <a:pt x="631" y="2788"/>
                  <a:pt x="1404" y="2788"/>
                </a:cubicBezTo>
                <a:cubicBezTo>
                  <a:pt x="2178" y="2788"/>
                  <a:pt x="2788" y="2158"/>
                  <a:pt x="2788" y="1405"/>
                </a:cubicBezTo>
                <a:cubicBezTo>
                  <a:pt x="2788" y="631"/>
                  <a:pt x="2178" y="1"/>
                  <a:pt x="1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1189;p38">
            <a:extLst>
              <a:ext uri="{FF2B5EF4-FFF2-40B4-BE49-F238E27FC236}">
                <a16:creationId xmlns:a16="http://schemas.microsoft.com/office/drawing/2014/main" id="{71F53050-0D17-8C10-6FF2-7CFCACB10C7E}"/>
              </a:ext>
            </a:extLst>
          </p:cNvPr>
          <p:cNvSpPr/>
          <p:nvPr/>
        </p:nvSpPr>
        <p:spPr>
          <a:xfrm>
            <a:off x="2396331" y="2449799"/>
            <a:ext cx="124423" cy="124507"/>
          </a:xfrm>
          <a:custGeom>
            <a:avLst/>
            <a:gdLst/>
            <a:ahLst/>
            <a:cxnLst/>
            <a:rect l="l" t="t" r="r" b="b"/>
            <a:pathLst>
              <a:path w="1486" h="1487" extrusionOk="0">
                <a:moveTo>
                  <a:pt x="1486" y="754"/>
                </a:moveTo>
                <a:cubicBezTo>
                  <a:pt x="1486" y="1161"/>
                  <a:pt x="1160" y="1486"/>
                  <a:pt x="753" y="1486"/>
                </a:cubicBezTo>
                <a:cubicBezTo>
                  <a:pt x="326" y="1486"/>
                  <a:pt x="0" y="1161"/>
                  <a:pt x="0" y="754"/>
                </a:cubicBezTo>
                <a:cubicBezTo>
                  <a:pt x="0" y="326"/>
                  <a:pt x="326" y="1"/>
                  <a:pt x="753" y="1"/>
                </a:cubicBezTo>
                <a:cubicBezTo>
                  <a:pt x="1160" y="1"/>
                  <a:pt x="1486" y="326"/>
                  <a:pt x="1486" y="7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1191;p38">
            <a:extLst>
              <a:ext uri="{FF2B5EF4-FFF2-40B4-BE49-F238E27FC236}">
                <a16:creationId xmlns:a16="http://schemas.microsoft.com/office/drawing/2014/main" id="{537AF870-714C-7574-A4F5-04F54E11BE4D}"/>
              </a:ext>
            </a:extLst>
          </p:cNvPr>
          <p:cNvSpPr/>
          <p:nvPr/>
        </p:nvSpPr>
        <p:spPr>
          <a:xfrm>
            <a:off x="3183492" y="1211159"/>
            <a:ext cx="1093932" cy="727614"/>
          </a:xfrm>
          <a:custGeom>
            <a:avLst/>
            <a:gdLst/>
            <a:ahLst/>
            <a:cxnLst/>
            <a:rect l="l" t="t" r="r" b="b"/>
            <a:pathLst>
              <a:path w="13065" h="8690" extrusionOk="0">
                <a:moveTo>
                  <a:pt x="8343" y="82"/>
                </a:moveTo>
                <a:cubicBezTo>
                  <a:pt x="6532" y="0"/>
                  <a:pt x="4925" y="1201"/>
                  <a:pt x="4477" y="2951"/>
                </a:cubicBezTo>
                <a:cubicBezTo>
                  <a:pt x="4416" y="3175"/>
                  <a:pt x="4233" y="3338"/>
                  <a:pt x="4009" y="3338"/>
                </a:cubicBezTo>
                <a:lnTo>
                  <a:pt x="2035" y="3338"/>
                </a:lnTo>
                <a:cubicBezTo>
                  <a:pt x="1893" y="3338"/>
                  <a:pt x="1771" y="3215"/>
                  <a:pt x="1771" y="3073"/>
                </a:cubicBezTo>
                <a:lnTo>
                  <a:pt x="1771" y="2239"/>
                </a:lnTo>
                <a:cubicBezTo>
                  <a:pt x="1771" y="2137"/>
                  <a:pt x="1649" y="2096"/>
                  <a:pt x="1588" y="2157"/>
                </a:cubicBezTo>
                <a:lnTo>
                  <a:pt x="123" y="3602"/>
                </a:lnTo>
                <a:cubicBezTo>
                  <a:pt x="0" y="3745"/>
                  <a:pt x="0" y="3968"/>
                  <a:pt x="123" y="4111"/>
                </a:cubicBezTo>
                <a:lnTo>
                  <a:pt x="1567" y="5576"/>
                </a:lnTo>
                <a:cubicBezTo>
                  <a:pt x="1649" y="5637"/>
                  <a:pt x="1771" y="5596"/>
                  <a:pt x="1771" y="5494"/>
                </a:cubicBezTo>
                <a:lnTo>
                  <a:pt x="1771" y="4660"/>
                </a:lnTo>
                <a:cubicBezTo>
                  <a:pt x="1771" y="4518"/>
                  <a:pt x="1873" y="4416"/>
                  <a:pt x="2015" y="4416"/>
                </a:cubicBezTo>
                <a:lnTo>
                  <a:pt x="3989" y="4416"/>
                </a:lnTo>
                <a:cubicBezTo>
                  <a:pt x="4233" y="4416"/>
                  <a:pt x="4436" y="4558"/>
                  <a:pt x="4477" y="4803"/>
                </a:cubicBezTo>
                <a:cubicBezTo>
                  <a:pt x="5230" y="7814"/>
                  <a:pt x="9117" y="8689"/>
                  <a:pt x="11090" y="6268"/>
                </a:cubicBezTo>
                <a:cubicBezTo>
                  <a:pt x="13064" y="3867"/>
                  <a:pt x="11457" y="224"/>
                  <a:pt x="8343" y="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72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1192;p38">
            <a:extLst>
              <a:ext uri="{FF2B5EF4-FFF2-40B4-BE49-F238E27FC236}">
                <a16:creationId xmlns:a16="http://schemas.microsoft.com/office/drawing/2014/main" id="{B358B86B-AFDC-C88A-AF94-E25DB6EC5B85}"/>
              </a:ext>
            </a:extLst>
          </p:cNvPr>
          <p:cNvSpPr/>
          <p:nvPr/>
        </p:nvSpPr>
        <p:spPr>
          <a:xfrm>
            <a:off x="3379424" y="2850203"/>
            <a:ext cx="851953" cy="852036"/>
          </a:xfrm>
          <a:custGeom>
            <a:avLst/>
            <a:gdLst/>
            <a:ahLst/>
            <a:cxnLst/>
            <a:rect l="l" t="t" r="r" b="b"/>
            <a:pathLst>
              <a:path w="10175" h="10176" extrusionOk="0">
                <a:moveTo>
                  <a:pt x="5820" y="10175"/>
                </a:moveTo>
                <a:cubicBezTo>
                  <a:pt x="1954" y="10175"/>
                  <a:pt x="1" y="5495"/>
                  <a:pt x="2748" y="2748"/>
                </a:cubicBezTo>
                <a:cubicBezTo>
                  <a:pt x="5495" y="1"/>
                  <a:pt x="10175" y="1954"/>
                  <a:pt x="10175" y="5820"/>
                </a:cubicBezTo>
                <a:cubicBezTo>
                  <a:pt x="10175" y="8222"/>
                  <a:pt x="8221" y="10175"/>
                  <a:pt x="5820" y="1017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1193;p38">
            <a:extLst>
              <a:ext uri="{FF2B5EF4-FFF2-40B4-BE49-F238E27FC236}">
                <a16:creationId xmlns:a16="http://schemas.microsoft.com/office/drawing/2014/main" id="{E0E95E15-75A3-D7F6-1CF6-62272A55AD78}"/>
              </a:ext>
            </a:extLst>
          </p:cNvPr>
          <p:cNvSpPr/>
          <p:nvPr/>
        </p:nvSpPr>
        <p:spPr>
          <a:xfrm>
            <a:off x="3183492" y="3012056"/>
            <a:ext cx="1093932" cy="727614"/>
          </a:xfrm>
          <a:custGeom>
            <a:avLst/>
            <a:gdLst/>
            <a:ahLst/>
            <a:cxnLst/>
            <a:rect l="l" t="t" r="r" b="b"/>
            <a:pathLst>
              <a:path w="13065" h="8690" extrusionOk="0">
                <a:moveTo>
                  <a:pt x="8343" y="82"/>
                </a:moveTo>
                <a:cubicBezTo>
                  <a:pt x="6532" y="1"/>
                  <a:pt x="4925" y="1222"/>
                  <a:pt x="4477" y="2972"/>
                </a:cubicBezTo>
                <a:cubicBezTo>
                  <a:pt x="4416" y="3196"/>
                  <a:pt x="4233" y="3338"/>
                  <a:pt x="4009" y="3338"/>
                </a:cubicBezTo>
                <a:lnTo>
                  <a:pt x="2035" y="3338"/>
                </a:lnTo>
                <a:cubicBezTo>
                  <a:pt x="1893" y="3338"/>
                  <a:pt x="1771" y="3236"/>
                  <a:pt x="1771" y="3094"/>
                </a:cubicBezTo>
                <a:lnTo>
                  <a:pt x="1771" y="2260"/>
                </a:lnTo>
                <a:cubicBezTo>
                  <a:pt x="1771" y="2158"/>
                  <a:pt x="1649" y="2117"/>
                  <a:pt x="1588" y="2178"/>
                </a:cubicBezTo>
                <a:lnTo>
                  <a:pt x="123" y="3623"/>
                </a:lnTo>
                <a:cubicBezTo>
                  <a:pt x="0" y="3765"/>
                  <a:pt x="0" y="3989"/>
                  <a:pt x="123" y="4132"/>
                </a:cubicBezTo>
                <a:lnTo>
                  <a:pt x="1588" y="5576"/>
                </a:lnTo>
                <a:cubicBezTo>
                  <a:pt x="1649" y="5658"/>
                  <a:pt x="1771" y="5597"/>
                  <a:pt x="1771" y="5495"/>
                </a:cubicBezTo>
                <a:lnTo>
                  <a:pt x="1771" y="4681"/>
                </a:lnTo>
                <a:cubicBezTo>
                  <a:pt x="1771" y="4539"/>
                  <a:pt x="1893" y="4416"/>
                  <a:pt x="2035" y="4416"/>
                </a:cubicBezTo>
                <a:lnTo>
                  <a:pt x="3989" y="4416"/>
                </a:lnTo>
                <a:cubicBezTo>
                  <a:pt x="4233" y="4416"/>
                  <a:pt x="4416" y="4579"/>
                  <a:pt x="4477" y="4803"/>
                </a:cubicBezTo>
                <a:cubicBezTo>
                  <a:pt x="5250" y="7835"/>
                  <a:pt x="9117" y="8690"/>
                  <a:pt x="11090" y="6289"/>
                </a:cubicBezTo>
                <a:cubicBezTo>
                  <a:pt x="13064" y="3867"/>
                  <a:pt x="11457" y="245"/>
                  <a:pt x="8343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1008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1194;p38">
            <a:extLst>
              <a:ext uri="{FF2B5EF4-FFF2-40B4-BE49-F238E27FC236}">
                <a16:creationId xmlns:a16="http://schemas.microsoft.com/office/drawing/2014/main" id="{B92F603F-A898-FBDB-2A09-2881E04027F9}"/>
              </a:ext>
            </a:extLst>
          </p:cNvPr>
          <p:cNvSpPr/>
          <p:nvPr/>
        </p:nvSpPr>
        <p:spPr>
          <a:xfrm>
            <a:off x="3379424" y="1967673"/>
            <a:ext cx="851953" cy="851953"/>
          </a:xfrm>
          <a:custGeom>
            <a:avLst/>
            <a:gdLst/>
            <a:ahLst/>
            <a:cxnLst/>
            <a:rect l="l" t="t" r="r" b="b"/>
            <a:pathLst>
              <a:path w="10175" h="10175" extrusionOk="0">
                <a:moveTo>
                  <a:pt x="5820" y="10174"/>
                </a:moveTo>
                <a:cubicBezTo>
                  <a:pt x="1954" y="10174"/>
                  <a:pt x="1" y="5474"/>
                  <a:pt x="2748" y="2747"/>
                </a:cubicBezTo>
                <a:cubicBezTo>
                  <a:pt x="5495" y="0"/>
                  <a:pt x="10175" y="1933"/>
                  <a:pt x="10175" y="5820"/>
                </a:cubicBezTo>
                <a:cubicBezTo>
                  <a:pt x="10175" y="8221"/>
                  <a:pt x="8221" y="10174"/>
                  <a:pt x="5820" y="10174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1195;p38">
            <a:extLst>
              <a:ext uri="{FF2B5EF4-FFF2-40B4-BE49-F238E27FC236}">
                <a16:creationId xmlns:a16="http://schemas.microsoft.com/office/drawing/2014/main" id="{B887043D-306E-007D-D04C-92B03AAEA9EC}"/>
              </a:ext>
            </a:extLst>
          </p:cNvPr>
          <p:cNvSpPr/>
          <p:nvPr/>
        </p:nvSpPr>
        <p:spPr>
          <a:xfrm>
            <a:off x="3183492" y="2131201"/>
            <a:ext cx="1093932" cy="727614"/>
          </a:xfrm>
          <a:custGeom>
            <a:avLst/>
            <a:gdLst/>
            <a:ahLst/>
            <a:cxnLst/>
            <a:rect l="l" t="t" r="r" b="b"/>
            <a:pathLst>
              <a:path w="13065" h="8690" extrusionOk="0">
                <a:moveTo>
                  <a:pt x="8343" y="82"/>
                </a:moveTo>
                <a:cubicBezTo>
                  <a:pt x="6532" y="1"/>
                  <a:pt x="4925" y="1201"/>
                  <a:pt x="4477" y="2951"/>
                </a:cubicBezTo>
                <a:cubicBezTo>
                  <a:pt x="4416" y="3175"/>
                  <a:pt x="4233" y="3338"/>
                  <a:pt x="4009" y="3338"/>
                </a:cubicBezTo>
                <a:lnTo>
                  <a:pt x="2035" y="3338"/>
                </a:lnTo>
                <a:cubicBezTo>
                  <a:pt x="1893" y="3338"/>
                  <a:pt x="1771" y="3216"/>
                  <a:pt x="1771" y="3073"/>
                </a:cubicBezTo>
                <a:lnTo>
                  <a:pt x="1771" y="2239"/>
                </a:lnTo>
                <a:cubicBezTo>
                  <a:pt x="1771" y="2137"/>
                  <a:pt x="1649" y="2097"/>
                  <a:pt x="1588" y="2158"/>
                </a:cubicBezTo>
                <a:lnTo>
                  <a:pt x="123" y="3602"/>
                </a:lnTo>
                <a:cubicBezTo>
                  <a:pt x="0" y="3745"/>
                  <a:pt x="0" y="3969"/>
                  <a:pt x="123" y="4111"/>
                </a:cubicBezTo>
                <a:lnTo>
                  <a:pt x="1588" y="5556"/>
                </a:lnTo>
                <a:cubicBezTo>
                  <a:pt x="1649" y="5637"/>
                  <a:pt x="1771" y="5576"/>
                  <a:pt x="1771" y="5474"/>
                </a:cubicBezTo>
                <a:lnTo>
                  <a:pt x="1771" y="4660"/>
                </a:lnTo>
                <a:cubicBezTo>
                  <a:pt x="1771" y="4518"/>
                  <a:pt x="1893" y="4416"/>
                  <a:pt x="2035" y="4416"/>
                </a:cubicBezTo>
                <a:lnTo>
                  <a:pt x="3989" y="4416"/>
                </a:lnTo>
                <a:cubicBezTo>
                  <a:pt x="4233" y="4416"/>
                  <a:pt x="4436" y="4559"/>
                  <a:pt x="4477" y="4783"/>
                </a:cubicBezTo>
                <a:cubicBezTo>
                  <a:pt x="5230" y="7814"/>
                  <a:pt x="9117" y="8689"/>
                  <a:pt x="11090" y="6268"/>
                </a:cubicBezTo>
                <a:cubicBezTo>
                  <a:pt x="13064" y="3867"/>
                  <a:pt x="11457" y="224"/>
                  <a:pt x="8343" y="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822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1196;p38">
            <a:extLst>
              <a:ext uri="{FF2B5EF4-FFF2-40B4-BE49-F238E27FC236}">
                <a16:creationId xmlns:a16="http://schemas.microsoft.com/office/drawing/2014/main" id="{F7529820-3BD9-93C1-8A99-454F22E2E071}"/>
              </a:ext>
            </a:extLst>
          </p:cNvPr>
          <p:cNvSpPr/>
          <p:nvPr/>
        </p:nvSpPr>
        <p:spPr>
          <a:xfrm>
            <a:off x="3379424" y="3724275"/>
            <a:ext cx="851953" cy="851953"/>
          </a:xfrm>
          <a:custGeom>
            <a:avLst/>
            <a:gdLst/>
            <a:ahLst/>
            <a:cxnLst/>
            <a:rect l="l" t="t" r="r" b="b"/>
            <a:pathLst>
              <a:path w="10175" h="10175" extrusionOk="0">
                <a:moveTo>
                  <a:pt x="5820" y="10175"/>
                </a:moveTo>
                <a:cubicBezTo>
                  <a:pt x="1954" y="10175"/>
                  <a:pt x="1" y="5474"/>
                  <a:pt x="2748" y="2727"/>
                </a:cubicBezTo>
                <a:cubicBezTo>
                  <a:pt x="5495" y="1"/>
                  <a:pt x="10175" y="1934"/>
                  <a:pt x="10175" y="5820"/>
                </a:cubicBezTo>
                <a:cubicBezTo>
                  <a:pt x="10175" y="8221"/>
                  <a:pt x="8221" y="10155"/>
                  <a:pt x="5820" y="1017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1197;p38">
            <a:extLst>
              <a:ext uri="{FF2B5EF4-FFF2-40B4-BE49-F238E27FC236}">
                <a16:creationId xmlns:a16="http://schemas.microsoft.com/office/drawing/2014/main" id="{DE69DD5A-33F5-F0CA-E7B0-2A783F870DEF}"/>
              </a:ext>
            </a:extLst>
          </p:cNvPr>
          <p:cNvSpPr/>
          <p:nvPr/>
        </p:nvSpPr>
        <p:spPr>
          <a:xfrm>
            <a:off x="3183492" y="3886128"/>
            <a:ext cx="1093932" cy="725939"/>
          </a:xfrm>
          <a:custGeom>
            <a:avLst/>
            <a:gdLst/>
            <a:ahLst/>
            <a:cxnLst/>
            <a:rect l="l" t="t" r="r" b="b"/>
            <a:pathLst>
              <a:path w="13065" h="8670" extrusionOk="0">
                <a:moveTo>
                  <a:pt x="8343" y="82"/>
                </a:moveTo>
                <a:cubicBezTo>
                  <a:pt x="6532" y="1"/>
                  <a:pt x="4925" y="1201"/>
                  <a:pt x="4477" y="2972"/>
                </a:cubicBezTo>
                <a:cubicBezTo>
                  <a:pt x="4416" y="3175"/>
                  <a:pt x="4233" y="3338"/>
                  <a:pt x="4009" y="3338"/>
                </a:cubicBezTo>
                <a:lnTo>
                  <a:pt x="2035" y="3338"/>
                </a:lnTo>
                <a:cubicBezTo>
                  <a:pt x="1893" y="3338"/>
                  <a:pt x="1771" y="3216"/>
                  <a:pt x="1771" y="3094"/>
                </a:cubicBezTo>
                <a:lnTo>
                  <a:pt x="1771" y="2259"/>
                </a:lnTo>
                <a:cubicBezTo>
                  <a:pt x="1771" y="2158"/>
                  <a:pt x="1649" y="2097"/>
                  <a:pt x="1588" y="2178"/>
                </a:cubicBezTo>
                <a:lnTo>
                  <a:pt x="123" y="3623"/>
                </a:lnTo>
                <a:cubicBezTo>
                  <a:pt x="0" y="3765"/>
                  <a:pt x="0" y="3989"/>
                  <a:pt x="123" y="4131"/>
                </a:cubicBezTo>
                <a:lnTo>
                  <a:pt x="1588" y="5576"/>
                </a:lnTo>
                <a:cubicBezTo>
                  <a:pt x="1649" y="5658"/>
                  <a:pt x="1771" y="5597"/>
                  <a:pt x="1771" y="5495"/>
                </a:cubicBezTo>
                <a:lnTo>
                  <a:pt x="1771" y="4681"/>
                </a:lnTo>
                <a:cubicBezTo>
                  <a:pt x="1771" y="4538"/>
                  <a:pt x="1893" y="4416"/>
                  <a:pt x="2035" y="4416"/>
                </a:cubicBezTo>
                <a:lnTo>
                  <a:pt x="3989" y="4416"/>
                </a:lnTo>
                <a:cubicBezTo>
                  <a:pt x="4233" y="4416"/>
                  <a:pt x="4436" y="4579"/>
                  <a:pt x="4477" y="4803"/>
                </a:cubicBezTo>
                <a:cubicBezTo>
                  <a:pt x="5250" y="7815"/>
                  <a:pt x="9117" y="8669"/>
                  <a:pt x="11090" y="6268"/>
                </a:cubicBezTo>
                <a:cubicBezTo>
                  <a:pt x="13064" y="3847"/>
                  <a:pt x="11457" y="225"/>
                  <a:pt x="8343" y="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1518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1198;p38">
            <a:extLst>
              <a:ext uri="{FF2B5EF4-FFF2-40B4-BE49-F238E27FC236}">
                <a16:creationId xmlns:a16="http://schemas.microsoft.com/office/drawing/2014/main" id="{120E8C14-E6FA-0107-FEAF-6DA63CAFEDB5}"/>
              </a:ext>
            </a:extLst>
          </p:cNvPr>
          <p:cNvSpPr txBox="1"/>
          <p:nvPr/>
        </p:nvSpPr>
        <p:spPr>
          <a:xfrm>
            <a:off x="4990432" y="3955043"/>
            <a:ext cx="3487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diagnostic des véhicules à batteries</a:t>
            </a:r>
            <a:endParaRPr lang="fr-FR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3" name="Google Shape;1199;p38">
            <a:extLst>
              <a:ext uri="{FF2B5EF4-FFF2-40B4-BE49-F238E27FC236}">
                <a16:creationId xmlns:a16="http://schemas.microsoft.com/office/drawing/2014/main" id="{430A21F5-4504-842A-04A1-C52167C7B989}"/>
              </a:ext>
            </a:extLst>
          </p:cNvPr>
          <p:cNvSpPr txBox="1"/>
          <p:nvPr/>
        </p:nvSpPr>
        <p:spPr>
          <a:xfrm>
            <a:off x="4901759" y="1268670"/>
            <a:ext cx="3487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opérations d’entretien courant d’un véhicule électrique</a:t>
            </a:r>
            <a:endParaRPr sz="1200" dirty="0"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444" name="Google Shape;1200;p38">
            <a:extLst>
              <a:ext uri="{FF2B5EF4-FFF2-40B4-BE49-F238E27FC236}">
                <a16:creationId xmlns:a16="http://schemas.microsoft.com/office/drawing/2014/main" id="{91FA9A01-60E6-8CC0-6E13-102F47EBC877}"/>
              </a:ext>
            </a:extLst>
          </p:cNvPr>
          <p:cNvSpPr txBox="1"/>
          <p:nvPr/>
        </p:nvSpPr>
        <p:spPr>
          <a:xfrm>
            <a:off x="4990432" y="2019450"/>
            <a:ext cx="3487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7000"/>
              </a:lnSpc>
            </a:pPr>
            <a:r>
              <a:rPr lang="fr-FR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gestes professionnels nécessaires pour assurer le démontage et le remplacement des organes composant la chaîne de traction électrique</a:t>
            </a:r>
          </a:p>
        </p:txBody>
      </p:sp>
      <p:sp>
        <p:nvSpPr>
          <p:cNvPr id="445" name="Google Shape;1201;p38">
            <a:extLst>
              <a:ext uri="{FF2B5EF4-FFF2-40B4-BE49-F238E27FC236}">
                <a16:creationId xmlns:a16="http://schemas.microsoft.com/office/drawing/2014/main" id="{028EFF62-6BCB-6888-62BF-2D059BE06B68}"/>
              </a:ext>
            </a:extLst>
          </p:cNvPr>
          <p:cNvSpPr txBox="1"/>
          <p:nvPr/>
        </p:nvSpPr>
        <p:spPr>
          <a:xfrm>
            <a:off x="4866578" y="3071667"/>
            <a:ext cx="3487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paramétrage, l’initialisation du système et la mise à jour des logiciels suite à une intervention</a:t>
            </a: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446" name="Google Shape;1202;p38">
            <a:extLst>
              <a:ext uri="{FF2B5EF4-FFF2-40B4-BE49-F238E27FC236}">
                <a16:creationId xmlns:a16="http://schemas.microsoft.com/office/drawing/2014/main" id="{7E284225-D6C3-C767-7316-DC33D57EC0ED}"/>
              </a:ext>
            </a:extLst>
          </p:cNvPr>
          <p:cNvSpPr/>
          <p:nvPr/>
        </p:nvSpPr>
        <p:spPr>
          <a:xfrm>
            <a:off x="1761045" y="2981217"/>
            <a:ext cx="262638" cy="262638"/>
          </a:xfrm>
          <a:custGeom>
            <a:avLst/>
            <a:gdLst/>
            <a:ahLst/>
            <a:cxnLst/>
            <a:rect l="l" t="t" r="r" b="b"/>
            <a:pathLst>
              <a:path w="1076" h="1076" extrusionOk="0">
                <a:moveTo>
                  <a:pt x="523" y="400"/>
                </a:moveTo>
                <a:lnTo>
                  <a:pt x="584" y="431"/>
                </a:lnTo>
                <a:lnTo>
                  <a:pt x="615" y="461"/>
                </a:lnTo>
                <a:lnTo>
                  <a:pt x="646" y="492"/>
                </a:lnTo>
                <a:lnTo>
                  <a:pt x="646" y="523"/>
                </a:lnTo>
                <a:lnTo>
                  <a:pt x="646" y="584"/>
                </a:lnTo>
                <a:lnTo>
                  <a:pt x="615" y="615"/>
                </a:lnTo>
                <a:lnTo>
                  <a:pt x="584" y="646"/>
                </a:lnTo>
                <a:lnTo>
                  <a:pt x="492" y="646"/>
                </a:lnTo>
                <a:lnTo>
                  <a:pt x="461" y="615"/>
                </a:lnTo>
                <a:lnTo>
                  <a:pt x="431" y="584"/>
                </a:lnTo>
                <a:lnTo>
                  <a:pt x="400" y="523"/>
                </a:lnTo>
                <a:lnTo>
                  <a:pt x="431" y="492"/>
                </a:lnTo>
                <a:lnTo>
                  <a:pt x="461" y="461"/>
                </a:lnTo>
                <a:lnTo>
                  <a:pt x="492" y="431"/>
                </a:lnTo>
                <a:lnTo>
                  <a:pt x="523" y="400"/>
                </a:lnTo>
                <a:close/>
                <a:moveTo>
                  <a:pt x="431" y="0"/>
                </a:moveTo>
                <a:lnTo>
                  <a:pt x="308" y="31"/>
                </a:lnTo>
                <a:lnTo>
                  <a:pt x="216" y="93"/>
                </a:lnTo>
                <a:lnTo>
                  <a:pt x="154" y="154"/>
                </a:lnTo>
                <a:lnTo>
                  <a:pt x="93" y="215"/>
                </a:lnTo>
                <a:lnTo>
                  <a:pt x="31" y="338"/>
                </a:lnTo>
                <a:lnTo>
                  <a:pt x="1" y="431"/>
                </a:lnTo>
                <a:lnTo>
                  <a:pt x="1" y="523"/>
                </a:lnTo>
                <a:lnTo>
                  <a:pt x="1" y="646"/>
                </a:lnTo>
                <a:lnTo>
                  <a:pt x="31" y="738"/>
                </a:lnTo>
                <a:lnTo>
                  <a:pt x="93" y="830"/>
                </a:lnTo>
                <a:lnTo>
                  <a:pt x="154" y="922"/>
                </a:lnTo>
                <a:lnTo>
                  <a:pt x="216" y="984"/>
                </a:lnTo>
                <a:lnTo>
                  <a:pt x="308" y="1045"/>
                </a:lnTo>
                <a:lnTo>
                  <a:pt x="431" y="1076"/>
                </a:lnTo>
                <a:lnTo>
                  <a:pt x="646" y="1076"/>
                </a:lnTo>
                <a:lnTo>
                  <a:pt x="738" y="1045"/>
                </a:lnTo>
                <a:lnTo>
                  <a:pt x="830" y="984"/>
                </a:lnTo>
                <a:lnTo>
                  <a:pt x="922" y="922"/>
                </a:lnTo>
                <a:lnTo>
                  <a:pt x="984" y="830"/>
                </a:lnTo>
                <a:lnTo>
                  <a:pt x="1045" y="738"/>
                </a:lnTo>
                <a:lnTo>
                  <a:pt x="1076" y="646"/>
                </a:lnTo>
                <a:lnTo>
                  <a:pt x="1076" y="523"/>
                </a:lnTo>
                <a:lnTo>
                  <a:pt x="1076" y="431"/>
                </a:lnTo>
                <a:lnTo>
                  <a:pt x="1045" y="338"/>
                </a:lnTo>
                <a:lnTo>
                  <a:pt x="984" y="215"/>
                </a:lnTo>
                <a:lnTo>
                  <a:pt x="922" y="154"/>
                </a:lnTo>
                <a:lnTo>
                  <a:pt x="830" y="93"/>
                </a:lnTo>
                <a:lnTo>
                  <a:pt x="738" y="31"/>
                </a:lnTo>
                <a:lnTo>
                  <a:pt x="646" y="0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1203;p38">
            <a:extLst>
              <a:ext uri="{FF2B5EF4-FFF2-40B4-BE49-F238E27FC236}">
                <a16:creationId xmlns:a16="http://schemas.microsoft.com/office/drawing/2014/main" id="{CD006B39-5A4B-4B26-5F69-920C53CEC9B2}"/>
              </a:ext>
            </a:extLst>
          </p:cNvPr>
          <p:cNvSpPr/>
          <p:nvPr/>
        </p:nvSpPr>
        <p:spPr>
          <a:xfrm>
            <a:off x="906006" y="2981217"/>
            <a:ext cx="270205" cy="262638"/>
          </a:xfrm>
          <a:custGeom>
            <a:avLst/>
            <a:gdLst/>
            <a:ahLst/>
            <a:cxnLst/>
            <a:rect l="l" t="t" r="r" b="b"/>
            <a:pathLst>
              <a:path w="1107" h="1076" extrusionOk="0">
                <a:moveTo>
                  <a:pt x="554" y="400"/>
                </a:moveTo>
                <a:lnTo>
                  <a:pt x="615" y="431"/>
                </a:lnTo>
                <a:lnTo>
                  <a:pt x="646" y="461"/>
                </a:lnTo>
                <a:lnTo>
                  <a:pt x="677" y="492"/>
                </a:lnTo>
                <a:lnTo>
                  <a:pt x="677" y="523"/>
                </a:lnTo>
                <a:lnTo>
                  <a:pt x="677" y="584"/>
                </a:lnTo>
                <a:lnTo>
                  <a:pt x="646" y="615"/>
                </a:lnTo>
                <a:lnTo>
                  <a:pt x="615" y="646"/>
                </a:lnTo>
                <a:lnTo>
                  <a:pt x="492" y="646"/>
                </a:lnTo>
                <a:lnTo>
                  <a:pt x="462" y="615"/>
                </a:lnTo>
                <a:lnTo>
                  <a:pt x="431" y="584"/>
                </a:lnTo>
                <a:lnTo>
                  <a:pt x="431" y="523"/>
                </a:lnTo>
                <a:lnTo>
                  <a:pt x="431" y="492"/>
                </a:lnTo>
                <a:lnTo>
                  <a:pt x="462" y="461"/>
                </a:lnTo>
                <a:lnTo>
                  <a:pt x="492" y="431"/>
                </a:lnTo>
                <a:lnTo>
                  <a:pt x="554" y="400"/>
                </a:lnTo>
                <a:close/>
                <a:moveTo>
                  <a:pt x="431" y="0"/>
                </a:moveTo>
                <a:lnTo>
                  <a:pt x="339" y="31"/>
                </a:lnTo>
                <a:lnTo>
                  <a:pt x="247" y="93"/>
                </a:lnTo>
                <a:lnTo>
                  <a:pt x="154" y="154"/>
                </a:lnTo>
                <a:lnTo>
                  <a:pt x="93" y="215"/>
                </a:lnTo>
                <a:lnTo>
                  <a:pt x="62" y="338"/>
                </a:lnTo>
                <a:lnTo>
                  <a:pt x="1" y="431"/>
                </a:lnTo>
                <a:lnTo>
                  <a:pt x="1" y="523"/>
                </a:lnTo>
                <a:lnTo>
                  <a:pt x="1" y="646"/>
                </a:lnTo>
                <a:lnTo>
                  <a:pt x="62" y="738"/>
                </a:lnTo>
                <a:lnTo>
                  <a:pt x="93" y="830"/>
                </a:lnTo>
                <a:lnTo>
                  <a:pt x="154" y="922"/>
                </a:lnTo>
                <a:lnTo>
                  <a:pt x="247" y="984"/>
                </a:lnTo>
                <a:lnTo>
                  <a:pt x="339" y="1045"/>
                </a:lnTo>
                <a:lnTo>
                  <a:pt x="431" y="1076"/>
                </a:lnTo>
                <a:lnTo>
                  <a:pt x="677" y="1076"/>
                </a:lnTo>
                <a:lnTo>
                  <a:pt x="769" y="1045"/>
                </a:lnTo>
                <a:lnTo>
                  <a:pt x="861" y="984"/>
                </a:lnTo>
                <a:lnTo>
                  <a:pt x="953" y="922"/>
                </a:lnTo>
                <a:lnTo>
                  <a:pt x="1015" y="830"/>
                </a:lnTo>
                <a:lnTo>
                  <a:pt x="1046" y="738"/>
                </a:lnTo>
                <a:lnTo>
                  <a:pt x="1107" y="646"/>
                </a:lnTo>
                <a:lnTo>
                  <a:pt x="1107" y="523"/>
                </a:lnTo>
                <a:lnTo>
                  <a:pt x="1107" y="431"/>
                </a:lnTo>
                <a:lnTo>
                  <a:pt x="1046" y="338"/>
                </a:lnTo>
                <a:lnTo>
                  <a:pt x="1015" y="215"/>
                </a:lnTo>
                <a:lnTo>
                  <a:pt x="953" y="154"/>
                </a:lnTo>
                <a:lnTo>
                  <a:pt x="861" y="93"/>
                </a:lnTo>
                <a:lnTo>
                  <a:pt x="769" y="31"/>
                </a:lnTo>
                <a:lnTo>
                  <a:pt x="677" y="0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1204;p38">
            <a:extLst>
              <a:ext uri="{FF2B5EF4-FFF2-40B4-BE49-F238E27FC236}">
                <a16:creationId xmlns:a16="http://schemas.microsoft.com/office/drawing/2014/main" id="{61C454B7-1721-A2B5-EBB7-EA21E6F3BE32}"/>
              </a:ext>
            </a:extLst>
          </p:cNvPr>
          <p:cNvSpPr/>
          <p:nvPr/>
        </p:nvSpPr>
        <p:spPr>
          <a:xfrm>
            <a:off x="666068" y="2516231"/>
            <a:ext cx="1605119" cy="592644"/>
          </a:xfrm>
          <a:custGeom>
            <a:avLst/>
            <a:gdLst/>
            <a:ahLst/>
            <a:cxnLst/>
            <a:rect l="l" t="t" r="r" b="b"/>
            <a:pathLst>
              <a:path w="6576" h="2428" extrusionOk="0">
                <a:moveTo>
                  <a:pt x="3104" y="215"/>
                </a:moveTo>
                <a:lnTo>
                  <a:pt x="3104" y="1229"/>
                </a:lnTo>
                <a:lnTo>
                  <a:pt x="1383" y="1229"/>
                </a:lnTo>
                <a:lnTo>
                  <a:pt x="1660" y="615"/>
                </a:lnTo>
                <a:lnTo>
                  <a:pt x="1783" y="431"/>
                </a:lnTo>
                <a:lnTo>
                  <a:pt x="1906" y="308"/>
                </a:lnTo>
                <a:lnTo>
                  <a:pt x="2090" y="246"/>
                </a:lnTo>
                <a:lnTo>
                  <a:pt x="2274" y="215"/>
                </a:lnTo>
                <a:close/>
                <a:moveTo>
                  <a:pt x="3811" y="215"/>
                </a:moveTo>
                <a:lnTo>
                  <a:pt x="3964" y="246"/>
                </a:lnTo>
                <a:lnTo>
                  <a:pt x="4087" y="277"/>
                </a:lnTo>
                <a:lnTo>
                  <a:pt x="4210" y="338"/>
                </a:lnTo>
                <a:lnTo>
                  <a:pt x="4333" y="431"/>
                </a:lnTo>
                <a:lnTo>
                  <a:pt x="5009" y="1229"/>
                </a:lnTo>
                <a:lnTo>
                  <a:pt x="3288" y="1229"/>
                </a:lnTo>
                <a:lnTo>
                  <a:pt x="3288" y="215"/>
                </a:lnTo>
                <a:close/>
                <a:moveTo>
                  <a:pt x="3288" y="1383"/>
                </a:moveTo>
                <a:lnTo>
                  <a:pt x="3319" y="1414"/>
                </a:lnTo>
                <a:lnTo>
                  <a:pt x="3319" y="1445"/>
                </a:lnTo>
                <a:lnTo>
                  <a:pt x="3165" y="1752"/>
                </a:lnTo>
                <a:lnTo>
                  <a:pt x="3473" y="1752"/>
                </a:lnTo>
                <a:lnTo>
                  <a:pt x="3473" y="1783"/>
                </a:lnTo>
                <a:lnTo>
                  <a:pt x="3319" y="2151"/>
                </a:lnTo>
                <a:lnTo>
                  <a:pt x="3258" y="2151"/>
                </a:lnTo>
                <a:lnTo>
                  <a:pt x="3258" y="2120"/>
                </a:lnTo>
                <a:lnTo>
                  <a:pt x="3380" y="1813"/>
                </a:lnTo>
                <a:lnTo>
                  <a:pt x="3104" y="1813"/>
                </a:lnTo>
                <a:lnTo>
                  <a:pt x="3104" y="1783"/>
                </a:lnTo>
                <a:lnTo>
                  <a:pt x="3258" y="1414"/>
                </a:lnTo>
                <a:lnTo>
                  <a:pt x="3258" y="1383"/>
                </a:lnTo>
                <a:close/>
                <a:moveTo>
                  <a:pt x="2182" y="0"/>
                </a:moveTo>
                <a:lnTo>
                  <a:pt x="1998" y="31"/>
                </a:lnTo>
                <a:lnTo>
                  <a:pt x="1844" y="93"/>
                </a:lnTo>
                <a:lnTo>
                  <a:pt x="1691" y="185"/>
                </a:lnTo>
                <a:lnTo>
                  <a:pt x="1598" y="338"/>
                </a:lnTo>
                <a:lnTo>
                  <a:pt x="1291" y="891"/>
                </a:lnTo>
                <a:lnTo>
                  <a:pt x="1168" y="1014"/>
                </a:lnTo>
                <a:lnTo>
                  <a:pt x="1015" y="1137"/>
                </a:lnTo>
                <a:lnTo>
                  <a:pt x="861" y="1199"/>
                </a:lnTo>
                <a:lnTo>
                  <a:pt x="677" y="1229"/>
                </a:lnTo>
                <a:lnTo>
                  <a:pt x="554" y="1229"/>
                </a:lnTo>
                <a:lnTo>
                  <a:pt x="400" y="1291"/>
                </a:lnTo>
                <a:lnTo>
                  <a:pt x="308" y="1352"/>
                </a:lnTo>
                <a:lnTo>
                  <a:pt x="185" y="1414"/>
                </a:lnTo>
                <a:lnTo>
                  <a:pt x="93" y="1537"/>
                </a:lnTo>
                <a:lnTo>
                  <a:pt x="31" y="1660"/>
                </a:lnTo>
                <a:lnTo>
                  <a:pt x="1" y="1783"/>
                </a:lnTo>
                <a:lnTo>
                  <a:pt x="1" y="1905"/>
                </a:lnTo>
                <a:lnTo>
                  <a:pt x="1" y="2428"/>
                </a:lnTo>
                <a:lnTo>
                  <a:pt x="799" y="2428"/>
                </a:lnTo>
                <a:lnTo>
                  <a:pt x="830" y="2305"/>
                </a:lnTo>
                <a:lnTo>
                  <a:pt x="861" y="2151"/>
                </a:lnTo>
                <a:lnTo>
                  <a:pt x="922" y="2028"/>
                </a:lnTo>
                <a:lnTo>
                  <a:pt x="1015" y="1936"/>
                </a:lnTo>
                <a:lnTo>
                  <a:pt x="1137" y="1844"/>
                </a:lnTo>
                <a:lnTo>
                  <a:pt x="1260" y="1783"/>
                </a:lnTo>
                <a:lnTo>
                  <a:pt x="1383" y="1721"/>
                </a:lnTo>
                <a:lnTo>
                  <a:pt x="1691" y="1721"/>
                </a:lnTo>
                <a:lnTo>
                  <a:pt x="1813" y="1783"/>
                </a:lnTo>
                <a:lnTo>
                  <a:pt x="1936" y="1844"/>
                </a:lnTo>
                <a:lnTo>
                  <a:pt x="2059" y="1936"/>
                </a:lnTo>
                <a:lnTo>
                  <a:pt x="2151" y="2028"/>
                </a:lnTo>
                <a:lnTo>
                  <a:pt x="2213" y="2151"/>
                </a:lnTo>
                <a:lnTo>
                  <a:pt x="2244" y="2305"/>
                </a:lnTo>
                <a:lnTo>
                  <a:pt x="2274" y="2428"/>
                </a:lnTo>
                <a:lnTo>
                  <a:pt x="4271" y="2428"/>
                </a:lnTo>
                <a:lnTo>
                  <a:pt x="4302" y="2305"/>
                </a:lnTo>
                <a:lnTo>
                  <a:pt x="4333" y="2151"/>
                </a:lnTo>
                <a:lnTo>
                  <a:pt x="4394" y="2028"/>
                </a:lnTo>
                <a:lnTo>
                  <a:pt x="4487" y="1936"/>
                </a:lnTo>
                <a:lnTo>
                  <a:pt x="4609" y="1844"/>
                </a:lnTo>
                <a:lnTo>
                  <a:pt x="4732" y="1783"/>
                </a:lnTo>
                <a:lnTo>
                  <a:pt x="4855" y="1721"/>
                </a:lnTo>
                <a:lnTo>
                  <a:pt x="5163" y="1721"/>
                </a:lnTo>
                <a:lnTo>
                  <a:pt x="5285" y="1783"/>
                </a:lnTo>
                <a:lnTo>
                  <a:pt x="5408" y="1844"/>
                </a:lnTo>
                <a:lnTo>
                  <a:pt x="5531" y="1936"/>
                </a:lnTo>
                <a:lnTo>
                  <a:pt x="5623" y="2028"/>
                </a:lnTo>
                <a:lnTo>
                  <a:pt x="5685" y="2151"/>
                </a:lnTo>
                <a:lnTo>
                  <a:pt x="5716" y="2305"/>
                </a:lnTo>
                <a:lnTo>
                  <a:pt x="5746" y="2428"/>
                </a:lnTo>
                <a:lnTo>
                  <a:pt x="6576" y="2428"/>
                </a:lnTo>
                <a:lnTo>
                  <a:pt x="6576" y="1905"/>
                </a:lnTo>
                <a:lnTo>
                  <a:pt x="6545" y="1783"/>
                </a:lnTo>
                <a:lnTo>
                  <a:pt x="6514" y="1660"/>
                </a:lnTo>
                <a:lnTo>
                  <a:pt x="6453" y="1537"/>
                </a:lnTo>
                <a:lnTo>
                  <a:pt x="6361" y="1414"/>
                </a:lnTo>
                <a:lnTo>
                  <a:pt x="6269" y="1352"/>
                </a:lnTo>
                <a:lnTo>
                  <a:pt x="6146" y="1291"/>
                </a:lnTo>
                <a:lnTo>
                  <a:pt x="6023" y="1229"/>
                </a:lnTo>
                <a:lnTo>
                  <a:pt x="5654" y="1229"/>
                </a:lnTo>
                <a:lnTo>
                  <a:pt x="5531" y="1199"/>
                </a:lnTo>
                <a:lnTo>
                  <a:pt x="5378" y="1168"/>
                </a:lnTo>
                <a:lnTo>
                  <a:pt x="5255" y="1107"/>
                </a:lnTo>
                <a:lnTo>
                  <a:pt x="5163" y="1014"/>
                </a:lnTo>
                <a:lnTo>
                  <a:pt x="4425" y="215"/>
                </a:lnTo>
                <a:lnTo>
                  <a:pt x="4302" y="123"/>
                </a:lnTo>
                <a:lnTo>
                  <a:pt x="4210" y="62"/>
                </a:lnTo>
                <a:lnTo>
                  <a:pt x="4056" y="31"/>
                </a:lnTo>
                <a:lnTo>
                  <a:pt x="3934" y="0"/>
                </a:lnTo>
                <a:close/>
              </a:path>
            </a:pathLst>
          </a:custGeom>
          <a:solidFill>
            <a:srgbClr val="81E5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1205;p38">
            <a:extLst>
              <a:ext uri="{FF2B5EF4-FFF2-40B4-BE49-F238E27FC236}">
                <a16:creationId xmlns:a16="http://schemas.microsoft.com/office/drawing/2014/main" id="{1A0B037A-94C3-3B34-3A87-3D7552A3FD4C}"/>
              </a:ext>
            </a:extLst>
          </p:cNvPr>
          <p:cNvGrpSpPr/>
          <p:nvPr/>
        </p:nvGrpSpPr>
        <p:grpSpPr>
          <a:xfrm>
            <a:off x="3689850" y="2277782"/>
            <a:ext cx="350431" cy="339887"/>
            <a:chOff x="3270675" y="841800"/>
            <a:chExt cx="497700" cy="482725"/>
          </a:xfrm>
        </p:grpSpPr>
        <p:sp>
          <p:nvSpPr>
            <p:cNvPr id="450" name="Google Shape;1206;p38">
              <a:extLst>
                <a:ext uri="{FF2B5EF4-FFF2-40B4-BE49-F238E27FC236}">
                  <a16:creationId xmlns:a16="http://schemas.microsoft.com/office/drawing/2014/main" id="{B1A9516E-27C2-2729-E17F-0607A524DB25}"/>
                </a:ext>
              </a:extLst>
            </p:cNvPr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" name="Google Shape;1207;p38">
              <a:extLst>
                <a:ext uri="{FF2B5EF4-FFF2-40B4-BE49-F238E27FC236}">
                  <a16:creationId xmlns:a16="http://schemas.microsoft.com/office/drawing/2014/main" id="{EE81976A-B750-7223-49F7-FC52BD49F540}"/>
                </a:ext>
              </a:extLst>
            </p:cNvPr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" name="Google Shape;1208;p38">
              <a:extLst>
                <a:ext uri="{FF2B5EF4-FFF2-40B4-BE49-F238E27FC236}">
                  <a16:creationId xmlns:a16="http://schemas.microsoft.com/office/drawing/2014/main" id="{83145597-F94A-4779-7190-C0118FD6987D}"/>
                </a:ext>
              </a:extLst>
            </p:cNvPr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3" name="Google Shape;1209;p38">
            <a:extLst>
              <a:ext uri="{FF2B5EF4-FFF2-40B4-BE49-F238E27FC236}">
                <a16:creationId xmlns:a16="http://schemas.microsoft.com/office/drawing/2014/main" id="{F8AD2713-FE35-9231-DCC1-80A8FFDC4CBC}"/>
              </a:ext>
            </a:extLst>
          </p:cNvPr>
          <p:cNvGrpSpPr/>
          <p:nvPr/>
        </p:nvGrpSpPr>
        <p:grpSpPr>
          <a:xfrm>
            <a:off x="3755393" y="4076335"/>
            <a:ext cx="219345" cy="227301"/>
            <a:chOff x="3357325" y="2093500"/>
            <a:chExt cx="311525" cy="322825"/>
          </a:xfrm>
        </p:grpSpPr>
        <p:sp>
          <p:nvSpPr>
            <p:cNvPr id="454" name="Google Shape;1210;p38">
              <a:extLst>
                <a:ext uri="{FF2B5EF4-FFF2-40B4-BE49-F238E27FC236}">
                  <a16:creationId xmlns:a16="http://schemas.microsoft.com/office/drawing/2014/main" id="{4FD7B357-E06B-F07D-243A-F319A332C59C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" name="Google Shape;1211;p38">
              <a:extLst>
                <a:ext uri="{FF2B5EF4-FFF2-40B4-BE49-F238E27FC236}">
                  <a16:creationId xmlns:a16="http://schemas.microsoft.com/office/drawing/2014/main" id="{D80759AA-A3CB-1860-CB42-D99774949707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" name="Google Shape;1212;p38">
              <a:extLst>
                <a:ext uri="{FF2B5EF4-FFF2-40B4-BE49-F238E27FC236}">
                  <a16:creationId xmlns:a16="http://schemas.microsoft.com/office/drawing/2014/main" id="{9AFFB111-5C9A-750E-90E3-28A24F60DF5D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57" name="Google Shape;1213;p38">
            <a:extLst>
              <a:ext uri="{FF2B5EF4-FFF2-40B4-BE49-F238E27FC236}">
                <a16:creationId xmlns:a16="http://schemas.microsoft.com/office/drawing/2014/main" id="{0C4D5AE9-9660-7FFE-D61E-4283149AFD22}"/>
              </a:ext>
            </a:extLst>
          </p:cNvPr>
          <p:cNvSpPr/>
          <p:nvPr/>
        </p:nvSpPr>
        <p:spPr>
          <a:xfrm>
            <a:off x="3695412" y="3155459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58" name="Google Shape;1214;p38">
            <a:extLst>
              <a:ext uri="{FF2B5EF4-FFF2-40B4-BE49-F238E27FC236}">
                <a16:creationId xmlns:a16="http://schemas.microsoft.com/office/drawing/2014/main" id="{F52C4C34-1E1C-CF3D-ACEE-744897BFEDE0}"/>
              </a:ext>
            </a:extLst>
          </p:cNvPr>
          <p:cNvGrpSpPr/>
          <p:nvPr/>
        </p:nvGrpSpPr>
        <p:grpSpPr>
          <a:xfrm>
            <a:off x="3695439" y="1368978"/>
            <a:ext cx="339253" cy="308765"/>
            <a:chOff x="1492675" y="4420975"/>
            <a:chExt cx="481825" cy="438525"/>
          </a:xfrm>
        </p:grpSpPr>
        <p:sp>
          <p:nvSpPr>
            <p:cNvPr id="459" name="Google Shape;1215;p38">
              <a:extLst>
                <a:ext uri="{FF2B5EF4-FFF2-40B4-BE49-F238E27FC236}">
                  <a16:creationId xmlns:a16="http://schemas.microsoft.com/office/drawing/2014/main" id="{CC76B5AF-D41B-E770-59D8-DC85F001160F}"/>
                </a:ext>
              </a:extLst>
            </p:cNvPr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" name="Google Shape;1216;p38">
              <a:extLst>
                <a:ext uri="{FF2B5EF4-FFF2-40B4-BE49-F238E27FC236}">
                  <a16:creationId xmlns:a16="http://schemas.microsoft.com/office/drawing/2014/main" id="{CE47B40A-F3FF-61FB-B62C-62F785012D92}"/>
                </a:ext>
              </a:extLst>
            </p:cNvPr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" name="Google Shape;1217;p38">
              <a:extLst>
                <a:ext uri="{FF2B5EF4-FFF2-40B4-BE49-F238E27FC236}">
                  <a16:creationId xmlns:a16="http://schemas.microsoft.com/office/drawing/2014/main" id="{0ADAADDB-7BE9-EB4F-9C51-3622E0D29AD8}"/>
                </a:ext>
              </a:extLst>
            </p:cNvPr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2" name="Google Shape;1218;p38">
              <a:extLst>
                <a:ext uri="{FF2B5EF4-FFF2-40B4-BE49-F238E27FC236}">
                  <a16:creationId xmlns:a16="http://schemas.microsoft.com/office/drawing/2014/main" id="{25D20770-628D-30D0-2A49-2B28A347EFB6}"/>
                </a:ext>
              </a:extLst>
            </p:cNvPr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" name="Google Shape;1219;p38">
              <a:extLst>
                <a:ext uri="{FF2B5EF4-FFF2-40B4-BE49-F238E27FC236}">
                  <a16:creationId xmlns:a16="http://schemas.microsoft.com/office/drawing/2014/main" id="{320B5D54-1ACA-31E7-55DE-202F6EEF35D3}"/>
                </a:ext>
              </a:extLst>
            </p:cNvPr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8" name="Google Shape;3087;p54">
            <a:extLst>
              <a:ext uri="{FF2B5EF4-FFF2-40B4-BE49-F238E27FC236}">
                <a16:creationId xmlns:a16="http://schemas.microsoft.com/office/drawing/2014/main" id="{0A9A3DC7-520E-0FB2-5C77-D946A5319F4C}"/>
              </a:ext>
            </a:extLst>
          </p:cNvPr>
          <p:cNvSpPr txBox="1"/>
          <p:nvPr/>
        </p:nvSpPr>
        <p:spPr>
          <a:xfrm>
            <a:off x="3485322" y="773310"/>
            <a:ext cx="5658677" cy="21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Les </a:t>
            </a:r>
            <a:r>
              <a:rPr lang="en" b="1" dirty="0" err="1">
                <a:latin typeface="Fira Sans"/>
                <a:ea typeface="Fira Sans"/>
                <a:cs typeface="Fira Sans"/>
                <a:sym typeface="Fira Sans"/>
              </a:rPr>
              <a:t>parcours</a:t>
            </a: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 de formation </a:t>
            </a:r>
            <a:r>
              <a:rPr lang="en" b="1" dirty="0" err="1">
                <a:latin typeface="Fira Sans"/>
                <a:ea typeface="Fira Sans"/>
                <a:cs typeface="Fira Sans"/>
                <a:sym typeface="Fira Sans"/>
              </a:rPr>
              <a:t>spécifiques</a:t>
            </a: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 (VP et VTR)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15750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99;p33">
            <a:extLst>
              <a:ext uri="{FF2B5EF4-FFF2-40B4-BE49-F238E27FC236}">
                <a16:creationId xmlns:a16="http://schemas.microsoft.com/office/drawing/2014/main" id="{8C8830E9-E69F-AA46-E299-33770D5141BE}"/>
              </a:ext>
            </a:extLst>
          </p:cNvPr>
          <p:cNvSpPr txBox="1"/>
          <p:nvPr/>
        </p:nvSpPr>
        <p:spPr>
          <a:xfrm>
            <a:off x="-200925" y="3756539"/>
            <a:ext cx="2102843" cy="6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1" algn="ctr">
              <a:lnSpc>
                <a:spcPct val="105000"/>
              </a:lnSpc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Basés sur un LMS, la réalité virtuelle et la réalité augmentée</a:t>
            </a:r>
          </a:p>
        </p:txBody>
      </p:sp>
      <p:sp>
        <p:nvSpPr>
          <p:cNvPr id="52" name="Google Shape;1174;p38">
            <a:extLst>
              <a:ext uri="{FF2B5EF4-FFF2-40B4-BE49-F238E27FC236}">
                <a16:creationId xmlns:a16="http://schemas.microsoft.com/office/drawing/2014/main" id="{E44F958B-DB06-B0D8-8E96-2637239A47DF}"/>
              </a:ext>
            </a:extLst>
          </p:cNvPr>
          <p:cNvSpPr/>
          <p:nvPr/>
        </p:nvSpPr>
        <p:spPr>
          <a:xfrm>
            <a:off x="1544122" y="2687167"/>
            <a:ext cx="345017" cy="632060"/>
          </a:xfrm>
          <a:custGeom>
            <a:avLst/>
            <a:gdLst/>
            <a:ahLst/>
            <a:cxnLst/>
            <a:rect l="l" t="t" r="r" b="b"/>
            <a:pathLst>
              <a:path w="13532" h="4559" fill="none" extrusionOk="0">
                <a:moveTo>
                  <a:pt x="0" y="4558"/>
                </a:moveTo>
                <a:lnTo>
                  <a:pt x="4538" y="0"/>
                </a:lnTo>
                <a:lnTo>
                  <a:pt x="13532" y="0"/>
                </a:lnTo>
              </a:path>
            </a:pathLst>
          </a:custGeom>
          <a:noFill/>
          <a:ln w="6625" cap="flat" cmpd="sng">
            <a:solidFill>
              <a:srgbClr val="444040"/>
            </a:solidFill>
            <a:prstDash val="solid"/>
            <a:miter lim="20348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57" name="Google Shape;1179;p38">
            <a:extLst>
              <a:ext uri="{FF2B5EF4-FFF2-40B4-BE49-F238E27FC236}">
                <a16:creationId xmlns:a16="http://schemas.microsoft.com/office/drawing/2014/main" id="{E2123202-CA13-F161-F2F8-B374D4F9751B}"/>
              </a:ext>
            </a:extLst>
          </p:cNvPr>
          <p:cNvSpPr/>
          <p:nvPr/>
        </p:nvSpPr>
        <p:spPr>
          <a:xfrm>
            <a:off x="1450803" y="4680706"/>
            <a:ext cx="193040" cy="175142"/>
          </a:xfrm>
          <a:custGeom>
            <a:avLst/>
            <a:gdLst/>
            <a:ahLst/>
            <a:cxnLst/>
            <a:rect l="l" t="t" r="r" b="b"/>
            <a:pathLst>
              <a:path w="3074" h="2789" extrusionOk="0">
                <a:moveTo>
                  <a:pt x="1527" y="1"/>
                </a:moveTo>
                <a:cubicBezTo>
                  <a:pt x="1166" y="1"/>
                  <a:pt x="804" y="133"/>
                  <a:pt x="530" y="398"/>
                </a:cubicBezTo>
                <a:cubicBezTo>
                  <a:pt x="1" y="947"/>
                  <a:pt x="1" y="1842"/>
                  <a:pt x="530" y="2392"/>
                </a:cubicBezTo>
                <a:cubicBezTo>
                  <a:pt x="804" y="2656"/>
                  <a:pt x="1166" y="2789"/>
                  <a:pt x="1527" y="2789"/>
                </a:cubicBezTo>
                <a:cubicBezTo>
                  <a:pt x="1888" y="2789"/>
                  <a:pt x="2249" y="2656"/>
                  <a:pt x="2524" y="2392"/>
                </a:cubicBezTo>
                <a:cubicBezTo>
                  <a:pt x="3073" y="1842"/>
                  <a:pt x="3073" y="947"/>
                  <a:pt x="2524" y="398"/>
                </a:cubicBezTo>
                <a:cubicBezTo>
                  <a:pt x="2249" y="133"/>
                  <a:pt x="1888" y="1"/>
                  <a:pt x="15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59" name="Google Shape;1181;p38">
            <a:extLst>
              <a:ext uri="{FF2B5EF4-FFF2-40B4-BE49-F238E27FC236}">
                <a16:creationId xmlns:a16="http://schemas.microsoft.com/office/drawing/2014/main" id="{FECB6C81-DBD5-3A58-7D65-19F402650C63}"/>
              </a:ext>
            </a:extLst>
          </p:cNvPr>
          <p:cNvSpPr/>
          <p:nvPr/>
        </p:nvSpPr>
        <p:spPr>
          <a:xfrm>
            <a:off x="1234839" y="3214358"/>
            <a:ext cx="585335" cy="304191"/>
          </a:xfrm>
          <a:custGeom>
            <a:avLst/>
            <a:gdLst/>
            <a:ahLst/>
            <a:cxnLst/>
            <a:rect l="l" t="t" r="r" b="b"/>
            <a:pathLst>
              <a:path w="9321" h="4844" extrusionOk="0">
                <a:moveTo>
                  <a:pt x="6594" y="1771"/>
                </a:moveTo>
                <a:cubicBezTo>
                  <a:pt x="5597" y="1181"/>
                  <a:pt x="4518" y="733"/>
                  <a:pt x="3419" y="448"/>
                </a:cubicBezTo>
                <a:cubicBezTo>
                  <a:pt x="2300" y="143"/>
                  <a:pt x="1140" y="1"/>
                  <a:pt x="1" y="1"/>
                </a:cubicBezTo>
                <a:lnTo>
                  <a:pt x="1" y="1384"/>
                </a:lnTo>
                <a:cubicBezTo>
                  <a:pt x="3134" y="1384"/>
                  <a:pt x="6146" y="2626"/>
                  <a:pt x="8344" y="4844"/>
                </a:cubicBezTo>
                <a:lnTo>
                  <a:pt x="9320" y="3867"/>
                </a:lnTo>
                <a:cubicBezTo>
                  <a:pt x="8506" y="3053"/>
                  <a:pt x="7591" y="2341"/>
                  <a:pt x="6594" y="17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0" name="Google Shape;1182;p38">
            <a:extLst>
              <a:ext uri="{FF2B5EF4-FFF2-40B4-BE49-F238E27FC236}">
                <a16:creationId xmlns:a16="http://schemas.microsoft.com/office/drawing/2014/main" id="{FF7C6743-0614-AE13-FF19-3C1A9DFEEFD6}"/>
              </a:ext>
            </a:extLst>
          </p:cNvPr>
          <p:cNvSpPr/>
          <p:nvPr/>
        </p:nvSpPr>
        <p:spPr>
          <a:xfrm>
            <a:off x="1450803" y="3230686"/>
            <a:ext cx="193040" cy="175770"/>
          </a:xfrm>
          <a:custGeom>
            <a:avLst/>
            <a:gdLst/>
            <a:ahLst/>
            <a:cxnLst/>
            <a:rect l="l" t="t" r="r" b="b"/>
            <a:pathLst>
              <a:path w="3074" h="2799" extrusionOk="0">
                <a:moveTo>
                  <a:pt x="1527" y="0"/>
                </a:moveTo>
                <a:cubicBezTo>
                  <a:pt x="1166" y="0"/>
                  <a:pt x="804" y="138"/>
                  <a:pt x="530" y="412"/>
                </a:cubicBezTo>
                <a:cubicBezTo>
                  <a:pt x="1" y="941"/>
                  <a:pt x="1" y="1837"/>
                  <a:pt x="530" y="2386"/>
                </a:cubicBezTo>
                <a:cubicBezTo>
                  <a:pt x="804" y="2661"/>
                  <a:pt x="1166" y="2798"/>
                  <a:pt x="1527" y="2798"/>
                </a:cubicBezTo>
                <a:cubicBezTo>
                  <a:pt x="1888" y="2798"/>
                  <a:pt x="2249" y="2661"/>
                  <a:pt x="2524" y="2386"/>
                </a:cubicBezTo>
                <a:cubicBezTo>
                  <a:pt x="3073" y="1837"/>
                  <a:pt x="3073" y="941"/>
                  <a:pt x="2524" y="412"/>
                </a:cubicBezTo>
                <a:cubicBezTo>
                  <a:pt x="2249" y="138"/>
                  <a:pt x="1888" y="0"/>
                  <a:pt x="15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1" name="Google Shape;1183;p38">
            <a:extLst>
              <a:ext uri="{FF2B5EF4-FFF2-40B4-BE49-F238E27FC236}">
                <a16:creationId xmlns:a16="http://schemas.microsoft.com/office/drawing/2014/main" id="{F14DA44E-B54A-B185-313D-44119D4F33CF}"/>
              </a:ext>
            </a:extLst>
          </p:cNvPr>
          <p:cNvSpPr/>
          <p:nvPr/>
        </p:nvSpPr>
        <p:spPr>
          <a:xfrm>
            <a:off x="1500666" y="3271882"/>
            <a:ext cx="93317" cy="93317"/>
          </a:xfrm>
          <a:custGeom>
            <a:avLst/>
            <a:gdLst/>
            <a:ahLst/>
            <a:cxnLst/>
            <a:rect l="l" t="t" r="r" b="b"/>
            <a:pathLst>
              <a:path w="1486" h="1486" extrusionOk="0">
                <a:moveTo>
                  <a:pt x="1486" y="733"/>
                </a:moveTo>
                <a:cubicBezTo>
                  <a:pt x="1486" y="1140"/>
                  <a:pt x="1140" y="1486"/>
                  <a:pt x="733" y="1486"/>
                </a:cubicBezTo>
                <a:cubicBezTo>
                  <a:pt x="326" y="1486"/>
                  <a:pt x="0" y="1140"/>
                  <a:pt x="0" y="733"/>
                </a:cubicBezTo>
                <a:cubicBezTo>
                  <a:pt x="0" y="326"/>
                  <a:pt x="326" y="0"/>
                  <a:pt x="733" y="0"/>
                </a:cubicBezTo>
                <a:cubicBezTo>
                  <a:pt x="1140" y="0"/>
                  <a:pt x="1486" y="326"/>
                  <a:pt x="1486" y="7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2" name="Google Shape;1184;p38">
            <a:extLst>
              <a:ext uri="{FF2B5EF4-FFF2-40B4-BE49-F238E27FC236}">
                <a16:creationId xmlns:a16="http://schemas.microsoft.com/office/drawing/2014/main" id="{DBB1162F-CF01-D4EB-BA67-34BD5EA341DD}"/>
              </a:ext>
            </a:extLst>
          </p:cNvPr>
          <p:cNvSpPr/>
          <p:nvPr/>
        </p:nvSpPr>
        <p:spPr>
          <a:xfrm>
            <a:off x="1758768" y="4042420"/>
            <a:ext cx="304191" cy="586592"/>
          </a:xfrm>
          <a:custGeom>
            <a:avLst/>
            <a:gdLst/>
            <a:ahLst/>
            <a:cxnLst/>
            <a:rect l="l" t="t" r="r" b="b"/>
            <a:pathLst>
              <a:path w="4844" h="9341" extrusionOk="0">
                <a:moveTo>
                  <a:pt x="3460" y="1"/>
                </a:moveTo>
                <a:cubicBezTo>
                  <a:pt x="3460" y="1038"/>
                  <a:pt x="3338" y="2056"/>
                  <a:pt x="3073" y="3053"/>
                </a:cubicBezTo>
                <a:cubicBezTo>
                  <a:pt x="2809" y="4070"/>
                  <a:pt x="2402" y="5027"/>
                  <a:pt x="1873" y="5922"/>
                </a:cubicBezTo>
                <a:cubicBezTo>
                  <a:pt x="1364" y="6817"/>
                  <a:pt x="733" y="7631"/>
                  <a:pt x="1" y="8364"/>
                </a:cubicBezTo>
                <a:lnTo>
                  <a:pt x="977" y="9341"/>
                </a:lnTo>
                <a:cubicBezTo>
                  <a:pt x="2626" y="7692"/>
                  <a:pt x="3786" y="5658"/>
                  <a:pt x="4396" y="3419"/>
                </a:cubicBezTo>
                <a:cubicBezTo>
                  <a:pt x="4701" y="2300"/>
                  <a:pt x="4844" y="1161"/>
                  <a:pt x="48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3" name="Google Shape;1185;p38">
            <a:extLst>
              <a:ext uri="{FF2B5EF4-FFF2-40B4-BE49-F238E27FC236}">
                <a16:creationId xmlns:a16="http://schemas.microsoft.com/office/drawing/2014/main" id="{1D68110C-C77C-FE4D-EBD1-3C5ACFA7ECD0}"/>
              </a:ext>
            </a:extLst>
          </p:cNvPr>
          <p:cNvSpPr/>
          <p:nvPr/>
        </p:nvSpPr>
        <p:spPr>
          <a:xfrm>
            <a:off x="1875072" y="4244507"/>
            <a:ext cx="189146" cy="176084"/>
          </a:xfrm>
          <a:custGeom>
            <a:avLst/>
            <a:gdLst/>
            <a:ahLst/>
            <a:cxnLst/>
            <a:rect l="l" t="t" r="r" b="b"/>
            <a:pathLst>
              <a:path w="3012" h="2804" extrusionOk="0">
                <a:moveTo>
                  <a:pt x="1500" y="1"/>
                </a:moveTo>
                <a:cubicBezTo>
                  <a:pt x="1428" y="1"/>
                  <a:pt x="1355" y="6"/>
                  <a:pt x="1282" y="18"/>
                </a:cubicBezTo>
                <a:cubicBezTo>
                  <a:pt x="509" y="161"/>
                  <a:pt x="0" y="873"/>
                  <a:pt x="123" y="1626"/>
                </a:cubicBezTo>
                <a:cubicBezTo>
                  <a:pt x="232" y="2322"/>
                  <a:pt x="821" y="2804"/>
                  <a:pt x="1501" y="2804"/>
                </a:cubicBezTo>
                <a:cubicBezTo>
                  <a:pt x="1577" y="2804"/>
                  <a:pt x="1653" y="2798"/>
                  <a:pt x="1730" y="2785"/>
                </a:cubicBezTo>
                <a:cubicBezTo>
                  <a:pt x="2483" y="2663"/>
                  <a:pt x="3012" y="1951"/>
                  <a:pt x="2890" y="1178"/>
                </a:cubicBezTo>
                <a:cubicBezTo>
                  <a:pt x="2780" y="498"/>
                  <a:pt x="2171" y="1"/>
                  <a:pt x="15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56" name="Google Shape;1186;p38">
            <a:extLst>
              <a:ext uri="{FF2B5EF4-FFF2-40B4-BE49-F238E27FC236}">
                <a16:creationId xmlns:a16="http://schemas.microsoft.com/office/drawing/2014/main" id="{48501C98-07F3-F782-9539-5FBFE4B5036A}"/>
              </a:ext>
            </a:extLst>
          </p:cNvPr>
          <p:cNvSpPr/>
          <p:nvPr/>
        </p:nvSpPr>
        <p:spPr>
          <a:xfrm>
            <a:off x="1922359" y="4286519"/>
            <a:ext cx="93317" cy="93317"/>
          </a:xfrm>
          <a:custGeom>
            <a:avLst/>
            <a:gdLst/>
            <a:ahLst/>
            <a:cxnLst/>
            <a:rect l="l" t="t" r="r" b="b"/>
            <a:pathLst>
              <a:path w="1486" h="1486" extrusionOk="0">
                <a:moveTo>
                  <a:pt x="1486" y="753"/>
                </a:moveTo>
                <a:cubicBezTo>
                  <a:pt x="1486" y="1160"/>
                  <a:pt x="1160" y="1486"/>
                  <a:pt x="753" y="1486"/>
                </a:cubicBezTo>
                <a:cubicBezTo>
                  <a:pt x="346" y="1486"/>
                  <a:pt x="0" y="1160"/>
                  <a:pt x="0" y="753"/>
                </a:cubicBezTo>
                <a:cubicBezTo>
                  <a:pt x="0" y="346"/>
                  <a:pt x="346" y="0"/>
                  <a:pt x="753" y="0"/>
                </a:cubicBezTo>
                <a:cubicBezTo>
                  <a:pt x="1160" y="0"/>
                  <a:pt x="1486" y="346"/>
                  <a:pt x="1486" y="7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57" name="Google Shape;1187;p38">
            <a:extLst>
              <a:ext uri="{FF2B5EF4-FFF2-40B4-BE49-F238E27FC236}">
                <a16:creationId xmlns:a16="http://schemas.microsoft.com/office/drawing/2014/main" id="{15553F44-C208-6C18-678E-CA7D86095FE0}"/>
              </a:ext>
            </a:extLst>
          </p:cNvPr>
          <p:cNvSpPr/>
          <p:nvPr/>
        </p:nvSpPr>
        <p:spPr>
          <a:xfrm>
            <a:off x="1758768" y="3457138"/>
            <a:ext cx="304191" cy="585335"/>
          </a:xfrm>
          <a:custGeom>
            <a:avLst/>
            <a:gdLst/>
            <a:ahLst/>
            <a:cxnLst/>
            <a:rect l="l" t="t" r="r" b="b"/>
            <a:pathLst>
              <a:path w="4844" h="9321" extrusionOk="0">
                <a:moveTo>
                  <a:pt x="4396" y="5902"/>
                </a:moveTo>
                <a:cubicBezTo>
                  <a:pt x="3806" y="3664"/>
                  <a:pt x="2626" y="1629"/>
                  <a:pt x="977" y="1"/>
                </a:cubicBezTo>
                <a:lnTo>
                  <a:pt x="1" y="978"/>
                </a:lnTo>
                <a:cubicBezTo>
                  <a:pt x="733" y="1710"/>
                  <a:pt x="1364" y="2524"/>
                  <a:pt x="1873" y="3420"/>
                </a:cubicBezTo>
                <a:cubicBezTo>
                  <a:pt x="2402" y="4315"/>
                  <a:pt x="2788" y="5271"/>
                  <a:pt x="3073" y="6268"/>
                </a:cubicBezTo>
                <a:cubicBezTo>
                  <a:pt x="3338" y="7265"/>
                  <a:pt x="3460" y="8283"/>
                  <a:pt x="3460" y="9321"/>
                </a:cubicBezTo>
                <a:lnTo>
                  <a:pt x="4844" y="9321"/>
                </a:lnTo>
                <a:cubicBezTo>
                  <a:pt x="4844" y="8161"/>
                  <a:pt x="4701" y="7021"/>
                  <a:pt x="4396" y="59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58" name="Google Shape;1188;p38">
            <a:extLst>
              <a:ext uri="{FF2B5EF4-FFF2-40B4-BE49-F238E27FC236}">
                <a16:creationId xmlns:a16="http://schemas.microsoft.com/office/drawing/2014/main" id="{591A0807-0AE0-E8A8-30A0-78E015CAC2DF}"/>
              </a:ext>
            </a:extLst>
          </p:cNvPr>
          <p:cNvSpPr/>
          <p:nvPr/>
        </p:nvSpPr>
        <p:spPr>
          <a:xfrm>
            <a:off x="1889139" y="3679508"/>
            <a:ext cx="175079" cy="175142"/>
          </a:xfrm>
          <a:custGeom>
            <a:avLst/>
            <a:gdLst/>
            <a:ahLst/>
            <a:cxnLst/>
            <a:rect l="l" t="t" r="r" b="b"/>
            <a:pathLst>
              <a:path w="2788" h="2789" extrusionOk="0">
                <a:moveTo>
                  <a:pt x="1404" y="1"/>
                </a:moveTo>
                <a:cubicBezTo>
                  <a:pt x="631" y="1"/>
                  <a:pt x="0" y="631"/>
                  <a:pt x="0" y="1405"/>
                </a:cubicBezTo>
                <a:cubicBezTo>
                  <a:pt x="0" y="2158"/>
                  <a:pt x="631" y="2788"/>
                  <a:pt x="1404" y="2788"/>
                </a:cubicBezTo>
                <a:cubicBezTo>
                  <a:pt x="2178" y="2788"/>
                  <a:pt x="2788" y="2158"/>
                  <a:pt x="2788" y="1405"/>
                </a:cubicBezTo>
                <a:cubicBezTo>
                  <a:pt x="2788" y="631"/>
                  <a:pt x="2178" y="1"/>
                  <a:pt x="1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59" name="Google Shape;1189;p38">
            <a:extLst>
              <a:ext uri="{FF2B5EF4-FFF2-40B4-BE49-F238E27FC236}">
                <a16:creationId xmlns:a16="http://schemas.microsoft.com/office/drawing/2014/main" id="{E0831FCC-7FEB-D2F8-9807-50EEE0572C5C}"/>
              </a:ext>
            </a:extLst>
          </p:cNvPr>
          <p:cNvSpPr/>
          <p:nvPr/>
        </p:nvSpPr>
        <p:spPr>
          <a:xfrm>
            <a:off x="1930021" y="3720390"/>
            <a:ext cx="93317" cy="93380"/>
          </a:xfrm>
          <a:custGeom>
            <a:avLst/>
            <a:gdLst/>
            <a:ahLst/>
            <a:cxnLst/>
            <a:rect l="l" t="t" r="r" b="b"/>
            <a:pathLst>
              <a:path w="1486" h="1487" extrusionOk="0">
                <a:moveTo>
                  <a:pt x="1486" y="754"/>
                </a:moveTo>
                <a:cubicBezTo>
                  <a:pt x="1486" y="1161"/>
                  <a:pt x="1160" y="1486"/>
                  <a:pt x="753" y="1486"/>
                </a:cubicBezTo>
                <a:cubicBezTo>
                  <a:pt x="326" y="1486"/>
                  <a:pt x="0" y="1161"/>
                  <a:pt x="0" y="754"/>
                </a:cubicBezTo>
                <a:cubicBezTo>
                  <a:pt x="0" y="326"/>
                  <a:pt x="326" y="1"/>
                  <a:pt x="753" y="1"/>
                </a:cubicBezTo>
                <a:cubicBezTo>
                  <a:pt x="1160" y="1"/>
                  <a:pt x="1486" y="326"/>
                  <a:pt x="1486" y="7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pic>
        <p:nvPicPr>
          <p:cNvPr id="50" name="Image 49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F4FD5D75-8C96-DEEF-5D3F-1E9388A65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437" y="1086597"/>
            <a:ext cx="3814805" cy="1632815"/>
          </a:xfrm>
          <a:prstGeom prst="rect">
            <a:avLst/>
          </a:prstGeom>
        </p:spPr>
      </p:pic>
      <p:pic>
        <p:nvPicPr>
          <p:cNvPr id="263" name="Image 262">
            <a:hlinkClick r:id="rId3"/>
            <a:extLst>
              <a:ext uri="{FF2B5EF4-FFF2-40B4-BE49-F238E27FC236}">
                <a16:creationId xmlns:a16="http://schemas.microsoft.com/office/drawing/2014/main" id="{65AB082F-A40F-9324-545D-11E741D89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8927" y="1086598"/>
            <a:ext cx="3111128" cy="1642385"/>
          </a:xfrm>
          <a:prstGeom prst="rect">
            <a:avLst/>
          </a:prstGeom>
        </p:spPr>
      </p:pic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7B609BFE-4EB0-9EC8-78A2-5AB4E10849B8}"/>
              </a:ext>
            </a:extLst>
          </p:cNvPr>
          <p:cNvCxnSpPr>
            <a:cxnSpLocks/>
          </p:cNvCxnSpPr>
          <p:nvPr/>
        </p:nvCxnSpPr>
        <p:spPr>
          <a:xfrm flipV="1">
            <a:off x="2062959" y="2684264"/>
            <a:ext cx="3295968" cy="1065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" name="Image 271">
            <a:extLst>
              <a:ext uri="{FF2B5EF4-FFF2-40B4-BE49-F238E27FC236}">
                <a16:creationId xmlns:a16="http://schemas.microsoft.com/office/drawing/2014/main" id="{43C2DB14-C812-614E-D427-D49B99A4B6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028" y="3003197"/>
            <a:ext cx="2937307" cy="1646309"/>
          </a:xfrm>
          <a:prstGeom prst="rect">
            <a:avLst/>
          </a:prstGeom>
        </p:spPr>
      </p:pic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4CD4AB45-B9EA-DE7A-C078-3DD2B1F9FD63}"/>
              </a:ext>
            </a:extLst>
          </p:cNvPr>
          <p:cNvCxnSpPr>
            <a:cxnSpLocks/>
            <a:endCxn id="272" idx="1"/>
          </p:cNvCxnSpPr>
          <p:nvPr/>
        </p:nvCxnSpPr>
        <p:spPr>
          <a:xfrm flipV="1">
            <a:off x="2091061" y="3826352"/>
            <a:ext cx="2614967" cy="5002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A6D5E63-CB44-E72A-7851-1753AF5E32D4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 PROGRAMME MVEB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65F522-378C-436F-3424-D3C64A82A4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0" y="4723211"/>
            <a:ext cx="3488059" cy="375355"/>
          </a:xfrm>
          <a:prstGeom prst="rect">
            <a:avLst/>
          </a:prstGeom>
        </p:spPr>
      </p:pic>
      <p:sp>
        <p:nvSpPr>
          <p:cNvPr id="3" name="Google Shape;3087;p54">
            <a:extLst>
              <a:ext uri="{FF2B5EF4-FFF2-40B4-BE49-F238E27FC236}">
                <a16:creationId xmlns:a16="http://schemas.microsoft.com/office/drawing/2014/main" id="{FF2ED636-3881-6425-7409-5F972D9BC9D1}"/>
              </a:ext>
            </a:extLst>
          </p:cNvPr>
          <p:cNvSpPr txBox="1"/>
          <p:nvPr/>
        </p:nvSpPr>
        <p:spPr>
          <a:xfrm>
            <a:off x="-66085" y="652596"/>
            <a:ext cx="2331719" cy="22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"/>
                <a:ea typeface="Fira Sans"/>
                <a:cs typeface="Fira Sans"/>
                <a:sym typeface="Fira Sans"/>
              </a:rPr>
              <a:t>Les </a:t>
            </a:r>
            <a:r>
              <a:rPr lang="en" b="1" dirty="0" err="1">
                <a:latin typeface="Fira Sans"/>
                <a:ea typeface="Fira Sans"/>
                <a:cs typeface="Fira Sans"/>
                <a:sym typeface="Fira Sans"/>
              </a:rPr>
              <a:t>parcours</a:t>
            </a:r>
            <a:endParaRPr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2593862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d9b8819f-644e-4e2e-bf09-8a76532e681c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456</Words>
  <PresentationFormat>Affichage à l'écran (16:9)</PresentationFormat>
  <Paragraphs>82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Comfortaa</vt:lpstr>
      <vt:lpstr>Fira Sans</vt:lpstr>
      <vt:lpstr>Helvetica</vt:lpstr>
      <vt:lpstr>opensans-regular</vt:lpstr>
      <vt:lpstr>Roboto</vt:lpstr>
      <vt:lpstr>TimesNewRomanPS</vt:lpstr>
      <vt:lpstr>Verdana</vt:lpstr>
      <vt:lpstr>page de presentation et de partie</vt:lpstr>
      <vt:lpstr>2_page de presentation et de partie</vt:lpstr>
      <vt:lpstr>1_page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2023-05-09T17:58:02Z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