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9" r:id="rId5"/>
    <p:sldMasterId id="2147483663" r:id="rId6"/>
  </p:sldMasterIdLst>
  <p:notesMasterIdLst>
    <p:notesMasterId r:id="rId20"/>
  </p:notesMasterIdLst>
  <p:handoutMasterIdLst>
    <p:handoutMasterId r:id="rId21"/>
  </p:handoutMasterIdLst>
  <p:sldIdLst>
    <p:sldId id="333" r:id="rId7"/>
    <p:sldId id="364" r:id="rId8"/>
    <p:sldId id="2147377074" r:id="rId9"/>
    <p:sldId id="2147376966" r:id="rId10"/>
    <p:sldId id="2147377070" r:id="rId11"/>
    <p:sldId id="2147377071" r:id="rId12"/>
    <p:sldId id="2147377067" r:id="rId13"/>
    <p:sldId id="2147377081" r:id="rId14"/>
    <p:sldId id="2147377076" r:id="rId15"/>
    <p:sldId id="2147377075" r:id="rId16"/>
    <p:sldId id="2147377066" r:id="rId17"/>
    <p:sldId id="2147377077" r:id="rId18"/>
    <p:sldId id="257" r:id="rId1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A9"/>
    <a:srgbClr val="FBBA00"/>
    <a:srgbClr val="074459"/>
    <a:srgbClr val="123B48"/>
    <a:srgbClr val="7D909B"/>
    <a:srgbClr val="B9516B"/>
    <a:srgbClr val="A1A4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15E74E-125F-58F2-1181-B4B62810B6DA}" v="11" dt="2023-05-09T20:50:23.697"/>
    <p1510:client id="{868D54F4-BCF4-151F-96F4-CA323492F3E2}" v="5" dt="2023-05-10T12:42:06.196"/>
    <p1510:client id="{88563737-C62B-0A4B-91BD-C160217F19CC}" v="1" dt="2023-05-09T18:04:39.53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98" autoAdjust="0"/>
    <p:restoredTop sz="91973" autoAdjust="0"/>
  </p:normalViewPr>
  <p:slideViewPr>
    <p:cSldViewPr snapToGrid="0" snapToObjects="1">
      <p:cViewPr varScale="1">
        <p:scale>
          <a:sx n="117" d="100"/>
          <a:sy n="117" d="100"/>
        </p:scale>
        <p:origin x="1424" y="184"/>
      </p:cViewPr>
      <p:guideLst>
        <p:guide orient="horz" pos="2160"/>
        <p:guide pos="3840"/>
      </p:guideLst>
    </p:cSldViewPr>
  </p:slideViewPr>
  <p:outlineViewPr>
    <p:cViewPr>
      <p:scale>
        <a:sx n="33" d="100"/>
        <a:sy n="33" d="100"/>
      </p:scale>
      <p:origin x="0" y="-126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49" d="100"/>
          <a:sy n="49" d="100"/>
        </p:scale>
        <p:origin x="3000" y="5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ilisateur invité" userId="S::urn:spo:anon#21179f836d86e130ce5a26070d2177779dbb959a26e752e21a18d8bbbf5a07f7::" providerId="AD" clId="Web-{868D54F4-BCF4-151F-96F4-CA323492F3E2}"/>
    <pc:docChg chg="delSld sldOrd">
      <pc:chgData name="Utilisateur invité" userId="S::urn:spo:anon#21179f836d86e130ce5a26070d2177779dbb959a26e752e21a18d8bbbf5a07f7::" providerId="AD" clId="Web-{868D54F4-BCF4-151F-96F4-CA323492F3E2}" dt="2023-05-10T12:42:06.196" v="4"/>
      <pc:docMkLst>
        <pc:docMk/>
      </pc:docMkLst>
      <pc:sldChg chg="ord">
        <pc:chgData name="Utilisateur invité" userId="S::urn:spo:anon#21179f836d86e130ce5a26070d2177779dbb959a26e752e21a18d8bbbf5a07f7::" providerId="AD" clId="Web-{868D54F4-BCF4-151F-96F4-CA323492F3E2}" dt="2023-05-10T12:41:25.772" v="1"/>
        <pc:sldMkLst>
          <pc:docMk/>
          <pc:sldMk cId="2167049806" sldId="2147376966"/>
        </pc:sldMkLst>
      </pc:sldChg>
      <pc:sldChg chg="ord">
        <pc:chgData name="Utilisateur invité" userId="S::urn:spo:anon#21179f836d86e130ce5a26070d2177779dbb959a26e752e21a18d8bbbf5a07f7::" providerId="AD" clId="Web-{868D54F4-BCF4-151F-96F4-CA323492F3E2}" dt="2023-05-10T12:42:06.196" v="4"/>
        <pc:sldMkLst>
          <pc:docMk/>
          <pc:sldMk cId="1281860928" sldId="2147377077"/>
        </pc:sldMkLst>
      </pc:sldChg>
      <pc:sldChg chg="del">
        <pc:chgData name="Utilisateur invité" userId="S::urn:spo:anon#21179f836d86e130ce5a26070d2177779dbb959a26e752e21a18d8bbbf5a07f7::" providerId="AD" clId="Web-{868D54F4-BCF4-151F-96F4-CA323492F3E2}" dt="2023-05-10T12:41:41.835" v="2"/>
        <pc:sldMkLst>
          <pc:docMk/>
          <pc:sldMk cId="471706223" sldId="2147377082"/>
        </pc:sldMkLst>
      </pc:sldChg>
    </pc:docChg>
  </pc:docChgLst>
  <pc:docChgLst>
    <pc:chgData name="Utilisateur invité" userId="S::urn:spo:anon#21179f836d86e130ce5a26070d2177779dbb959a26e752e21a18d8bbbf5a07f7::" providerId="AD" clId="Web-{5915E74E-125F-58F2-1181-B4B62810B6DA}"/>
    <pc:docChg chg="modSld">
      <pc:chgData name="Utilisateur invité" userId="S::urn:spo:anon#21179f836d86e130ce5a26070d2177779dbb959a26e752e21a18d8bbbf5a07f7::" providerId="AD" clId="Web-{5915E74E-125F-58F2-1181-B4B62810B6DA}" dt="2023-05-09T20:50:23.697" v="4" actId="1076"/>
      <pc:docMkLst>
        <pc:docMk/>
      </pc:docMkLst>
      <pc:sldChg chg="modSp">
        <pc:chgData name="Utilisateur invité" userId="S::urn:spo:anon#21179f836d86e130ce5a26070d2177779dbb959a26e752e21a18d8bbbf5a07f7::" providerId="AD" clId="Web-{5915E74E-125F-58F2-1181-B4B62810B6DA}" dt="2023-05-09T20:48:54.070" v="1" actId="20577"/>
        <pc:sldMkLst>
          <pc:docMk/>
          <pc:sldMk cId="3726879929" sldId="333"/>
        </pc:sldMkLst>
        <pc:spChg chg="mod">
          <ac:chgData name="Utilisateur invité" userId="S::urn:spo:anon#21179f836d86e130ce5a26070d2177779dbb959a26e752e21a18d8bbbf5a07f7::" providerId="AD" clId="Web-{5915E74E-125F-58F2-1181-B4B62810B6DA}" dt="2023-05-09T20:48:48.429" v="0" actId="20577"/>
          <ac:spMkLst>
            <pc:docMk/>
            <pc:sldMk cId="3726879929" sldId="333"/>
            <ac:spMk id="3" creationId="{EB8D755C-780F-9424-4E9E-B990AA246DDD}"/>
          </ac:spMkLst>
        </pc:spChg>
        <pc:spChg chg="mod">
          <ac:chgData name="Utilisateur invité" userId="S::urn:spo:anon#21179f836d86e130ce5a26070d2177779dbb959a26e752e21a18d8bbbf5a07f7::" providerId="AD" clId="Web-{5915E74E-125F-58F2-1181-B4B62810B6DA}" dt="2023-05-09T20:48:54.070" v="1" actId="20577"/>
          <ac:spMkLst>
            <pc:docMk/>
            <pc:sldMk cId="3726879929" sldId="333"/>
            <ac:spMk id="5" creationId="{4B3B285A-8B3F-92DC-C73D-32A900FD062C}"/>
          </ac:spMkLst>
        </pc:spChg>
      </pc:sldChg>
      <pc:sldChg chg="modSp">
        <pc:chgData name="Utilisateur invité" userId="S::urn:spo:anon#21179f836d86e130ce5a26070d2177779dbb959a26e752e21a18d8bbbf5a07f7::" providerId="AD" clId="Web-{5915E74E-125F-58F2-1181-B4B62810B6DA}" dt="2023-05-09T20:50:23.697" v="4" actId="1076"/>
        <pc:sldMkLst>
          <pc:docMk/>
          <pc:sldMk cId="3212102269" sldId="2147377074"/>
        </pc:sldMkLst>
        <pc:picChg chg="mod">
          <ac:chgData name="Utilisateur invité" userId="S::urn:spo:anon#21179f836d86e130ce5a26070d2177779dbb959a26e752e21a18d8bbbf5a07f7::" providerId="AD" clId="Web-{5915E74E-125F-58F2-1181-B4B62810B6DA}" dt="2023-05-09T20:50:16.291" v="3" actId="1076"/>
          <ac:picMkLst>
            <pc:docMk/>
            <pc:sldMk cId="3212102269" sldId="2147377074"/>
            <ac:picMk id="6" creationId="{2D065D97-E9FC-0F44-F481-5B792A35F2F6}"/>
          </ac:picMkLst>
        </pc:picChg>
        <pc:picChg chg="mod">
          <ac:chgData name="Utilisateur invité" userId="S::urn:spo:anon#21179f836d86e130ce5a26070d2177779dbb959a26e752e21a18d8bbbf5a07f7::" providerId="AD" clId="Web-{5915E74E-125F-58F2-1181-B4B62810B6DA}" dt="2023-05-09T20:50:23.697" v="4" actId="1076"/>
          <ac:picMkLst>
            <pc:docMk/>
            <pc:sldMk cId="3212102269" sldId="2147377074"/>
            <ac:picMk id="12" creationId="{32BF9A05-EAAD-B5CC-70F8-4410BEFBF8D0}"/>
          </ac:picMkLst>
        </pc:picChg>
      </pc:sldChg>
    </pc:docChg>
  </pc:docChgLst>
  <pc:docChgLst>
    <pc:chgData name="Pascale COSTA" userId="a9990527-e5a0-4976-9254-72d533a89fe6" providerId="ADAL" clId="{88563737-C62B-0A4B-91BD-C160217F19CC}"/>
    <pc:docChg chg="custSel addSld modSld">
      <pc:chgData name="Pascale COSTA" userId="a9990527-e5a0-4976-9254-72d533a89fe6" providerId="ADAL" clId="{88563737-C62B-0A4B-91BD-C160217F19CC}" dt="2023-05-09T18:05:58.954" v="145" actId="20577"/>
      <pc:docMkLst>
        <pc:docMk/>
      </pc:docMkLst>
      <pc:sldChg chg="modSp add mod">
        <pc:chgData name="Pascale COSTA" userId="a9990527-e5a0-4976-9254-72d533a89fe6" providerId="ADAL" clId="{88563737-C62B-0A4B-91BD-C160217F19CC}" dt="2023-05-09T18:05:58.954" v="145" actId="20577"/>
        <pc:sldMkLst>
          <pc:docMk/>
          <pc:sldMk cId="3726879929" sldId="333"/>
        </pc:sldMkLst>
        <pc:spChg chg="mod">
          <ac:chgData name="Pascale COSTA" userId="a9990527-e5a0-4976-9254-72d533a89fe6" providerId="ADAL" clId="{88563737-C62B-0A4B-91BD-C160217F19CC}" dt="2023-05-09T18:05:29.228" v="84" actId="20577"/>
          <ac:spMkLst>
            <pc:docMk/>
            <pc:sldMk cId="3726879929" sldId="333"/>
            <ac:spMk id="3" creationId="{EB8D755C-780F-9424-4E9E-B990AA246DDD}"/>
          </ac:spMkLst>
        </pc:spChg>
        <pc:spChg chg="mod">
          <ac:chgData name="Pascale COSTA" userId="a9990527-e5a0-4976-9254-72d533a89fe6" providerId="ADAL" clId="{88563737-C62B-0A4B-91BD-C160217F19CC}" dt="2023-05-09T18:05:58.954" v="145" actId="20577"/>
          <ac:spMkLst>
            <pc:docMk/>
            <pc:sldMk cId="3726879929" sldId="333"/>
            <ac:spMk id="5" creationId="{4B3B285A-8B3F-92DC-C73D-32A900FD062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49847-3A0C-4520-A4DD-229448E1A63F}" type="doc">
      <dgm:prSet loTypeId="urn:microsoft.com/office/officeart/2005/8/layout/process1" loCatId="process" qsTypeId="urn:microsoft.com/office/officeart/2005/8/quickstyle/simple1" qsCatId="simple" csTypeId="urn:microsoft.com/office/officeart/2005/8/colors/colorful2" csCatId="colorful" phldr="1"/>
      <dgm:spPr/>
    </dgm:pt>
    <dgm:pt modelId="{F5D6F177-645F-408A-BEB4-F4B55098761F}">
      <dgm:prSet phldrT="[Texte]"/>
      <dgm:spPr/>
      <dgm:t>
        <a:bodyPr/>
        <a:lstStyle/>
        <a:p>
          <a:r>
            <a:rPr lang="fr-FR" dirty="0"/>
            <a:t>La Conception</a:t>
          </a:r>
        </a:p>
      </dgm:t>
    </dgm:pt>
    <dgm:pt modelId="{5E6E78AA-7281-4035-9527-5E3EBE817535}" type="parTrans" cxnId="{687E5085-4907-4D7C-AC50-323557E5EC70}">
      <dgm:prSet/>
      <dgm:spPr/>
      <dgm:t>
        <a:bodyPr/>
        <a:lstStyle/>
        <a:p>
          <a:endParaRPr lang="fr-FR"/>
        </a:p>
      </dgm:t>
    </dgm:pt>
    <dgm:pt modelId="{02957774-0C25-40CF-9461-B3F37498F890}" type="sibTrans" cxnId="{687E5085-4907-4D7C-AC50-323557E5EC70}">
      <dgm:prSet/>
      <dgm:spPr/>
      <dgm:t>
        <a:bodyPr/>
        <a:lstStyle/>
        <a:p>
          <a:endParaRPr lang="fr-FR"/>
        </a:p>
      </dgm:t>
    </dgm:pt>
    <dgm:pt modelId="{54C299BC-8B81-4D77-AAAD-9439A176B05E}">
      <dgm:prSet phldrT="[Texte]"/>
      <dgm:spPr/>
      <dgm:t>
        <a:bodyPr/>
        <a:lstStyle/>
        <a:p>
          <a:r>
            <a:rPr lang="fr-FR" dirty="0"/>
            <a:t>La Production / Manufacturing</a:t>
          </a:r>
        </a:p>
      </dgm:t>
    </dgm:pt>
    <dgm:pt modelId="{5181AF59-5A4C-4231-B5EC-C34C4FDA0B75}" type="parTrans" cxnId="{074D3762-7C96-4CB7-BEFD-A88E76F532A4}">
      <dgm:prSet/>
      <dgm:spPr/>
      <dgm:t>
        <a:bodyPr/>
        <a:lstStyle/>
        <a:p>
          <a:endParaRPr lang="fr-FR"/>
        </a:p>
      </dgm:t>
    </dgm:pt>
    <dgm:pt modelId="{9083E737-31F1-470A-AC99-E16077F285D0}" type="sibTrans" cxnId="{074D3762-7C96-4CB7-BEFD-A88E76F532A4}">
      <dgm:prSet/>
      <dgm:spPr/>
      <dgm:t>
        <a:bodyPr/>
        <a:lstStyle/>
        <a:p>
          <a:endParaRPr lang="fr-FR"/>
        </a:p>
      </dgm:t>
    </dgm:pt>
    <dgm:pt modelId="{B80A77F3-5478-4C40-9ABF-1FC6E3BD4E12}">
      <dgm:prSet phldrT="[Texte]"/>
      <dgm:spPr/>
      <dgm:t>
        <a:bodyPr/>
        <a:lstStyle/>
        <a:p>
          <a:r>
            <a:rPr lang="fr-FR" dirty="0"/>
            <a:t>La Maintenance Industrielle</a:t>
          </a:r>
        </a:p>
      </dgm:t>
    </dgm:pt>
    <dgm:pt modelId="{6921C0F3-A4E8-4785-BA24-1F0D8AF83B0B}" type="parTrans" cxnId="{E4387B2C-E549-43AE-A7FD-201C4B4BA4E0}">
      <dgm:prSet/>
      <dgm:spPr/>
      <dgm:t>
        <a:bodyPr/>
        <a:lstStyle/>
        <a:p>
          <a:endParaRPr lang="fr-FR"/>
        </a:p>
      </dgm:t>
    </dgm:pt>
    <dgm:pt modelId="{AC582FC2-25F0-4CC5-8123-9397E3926901}" type="sibTrans" cxnId="{E4387B2C-E549-43AE-A7FD-201C4B4BA4E0}">
      <dgm:prSet/>
      <dgm:spPr/>
      <dgm:t>
        <a:bodyPr/>
        <a:lstStyle/>
        <a:p>
          <a:pPr algn="ctr"/>
          <a:r>
            <a:rPr lang="fr-FR" dirty="0"/>
            <a:t>ET des</a:t>
          </a:r>
        </a:p>
      </dgm:t>
    </dgm:pt>
    <dgm:pt modelId="{E6F94162-3A16-4FBE-962C-ACA495F92E90}">
      <dgm:prSet phldrT="[Texte]"/>
      <dgm:spPr/>
      <dgm:t>
        <a:bodyPr/>
        <a:lstStyle/>
        <a:p>
          <a:r>
            <a:rPr lang="fr-FR" dirty="0"/>
            <a:t>Services aux véhicules</a:t>
          </a:r>
        </a:p>
      </dgm:t>
    </dgm:pt>
    <dgm:pt modelId="{12B5F248-4FDA-415E-8A18-D3C91C02E931}" type="parTrans" cxnId="{D7F05C32-7A97-4426-A6B1-412C976FAE64}">
      <dgm:prSet/>
      <dgm:spPr/>
      <dgm:t>
        <a:bodyPr/>
        <a:lstStyle/>
        <a:p>
          <a:endParaRPr lang="fr-FR"/>
        </a:p>
      </dgm:t>
    </dgm:pt>
    <dgm:pt modelId="{B49228F1-2398-4108-B267-7196E149137D}" type="sibTrans" cxnId="{D7F05C32-7A97-4426-A6B1-412C976FAE64}">
      <dgm:prSet/>
      <dgm:spPr/>
      <dgm:t>
        <a:bodyPr/>
        <a:lstStyle/>
        <a:p>
          <a:endParaRPr lang="fr-FR"/>
        </a:p>
      </dgm:t>
    </dgm:pt>
    <dgm:pt modelId="{2F444E70-ACD8-486F-BF6C-12772593083F}" type="pres">
      <dgm:prSet presAssocID="{90349847-3A0C-4520-A4DD-229448E1A63F}" presName="Name0" presStyleCnt="0">
        <dgm:presLayoutVars>
          <dgm:dir/>
          <dgm:resizeHandles val="exact"/>
        </dgm:presLayoutVars>
      </dgm:prSet>
      <dgm:spPr/>
    </dgm:pt>
    <dgm:pt modelId="{89556419-B353-47A7-8EE3-B611585F4533}" type="pres">
      <dgm:prSet presAssocID="{F5D6F177-645F-408A-BEB4-F4B55098761F}" presName="node" presStyleLbl="node1" presStyleIdx="0" presStyleCnt="4">
        <dgm:presLayoutVars>
          <dgm:bulletEnabled val="1"/>
        </dgm:presLayoutVars>
      </dgm:prSet>
      <dgm:spPr/>
    </dgm:pt>
    <dgm:pt modelId="{2C313162-96F7-4CB6-BD0E-75074F957622}" type="pres">
      <dgm:prSet presAssocID="{02957774-0C25-40CF-9461-B3F37498F890}" presName="sibTrans" presStyleLbl="sibTrans2D1" presStyleIdx="0" presStyleCnt="3"/>
      <dgm:spPr/>
    </dgm:pt>
    <dgm:pt modelId="{DCCFB8C5-54D4-4FFF-8F59-D26E045E08C9}" type="pres">
      <dgm:prSet presAssocID="{02957774-0C25-40CF-9461-B3F37498F890}" presName="connectorText" presStyleLbl="sibTrans2D1" presStyleIdx="0" presStyleCnt="3"/>
      <dgm:spPr/>
    </dgm:pt>
    <dgm:pt modelId="{8BDD639C-03EA-43BB-A075-4A768002D94B}" type="pres">
      <dgm:prSet presAssocID="{54C299BC-8B81-4D77-AAAD-9439A176B05E}" presName="node" presStyleLbl="node1" presStyleIdx="1" presStyleCnt="4">
        <dgm:presLayoutVars>
          <dgm:bulletEnabled val="1"/>
        </dgm:presLayoutVars>
      </dgm:prSet>
      <dgm:spPr/>
    </dgm:pt>
    <dgm:pt modelId="{0907BA6D-5CC3-4D28-9B58-8195DE282E06}" type="pres">
      <dgm:prSet presAssocID="{9083E737-31F1-470A-AC99-E16077F285D0}" presName="sibTrans" presStyleLbl="sibTrans2D1" presStyleIdx="1" presStyleCnt="3"/>
      <dgm:spPr/>
    </dgm:pt>
    <dgm:pt modelId="{50ECD226-933D-4F22-85A8-46EA802E2C1B}" type="pres">
      <dgm:prSet presAssocID="{9083E737-31F1-470A-AC99-E16077F285D0}" presName="connectorText" presStyleLbl="sibTrans2D1" presStyleIdx="1" presStyleCnt="3"/>
      <dgm:spPr/>
    </dgm:pt>
    <dgm:pt modelId="{F74C1842-4170-4D0A-90DC-B42446FC851F}" type="pres">
      <dgm:prSet presAssocID="{B80A77F3-5478-4C40-9ABF-1FC6E3BD4E12}" presName="node" presStyleLbl="node1" presStyleIdx="2" presStyleCnt="4">
        <dgm:presLayoutVars>
          <dgm:bulletEnabled val="1"/>
        </dgm:presLayoutVars>
      </dgm:prSet>
      <dgm:spPr/>
    </dgm:pt>
    <dgm:pt modelId="{96D88548-3B1D-4FD4-B8CC-5469F3E2ADD3}" type="pres">
      <dgm:prSet presAssocID="{AC582FC2-25F0-4CC5-8123-9397E3926901}" presName="sibTrans" presStyleLbl="sibTrans2D1" presStyleIdx="2" presStyleCnt="3" custScaleX="176402"/>
      <dgm:spPr/>
    </dgm:pt>
    <dgm:pt modelId="{0728C7C3-266A-4170-ABE8-85718E6B8D41}" type="pres">
      <dgm:prSet presAssocID="{AC582FC2-25F0-4CC5-8123-9397E3926901}" presName="connectorText" presStyleLbl="sibTrans2D1" presStyleIdx="2" presStyleCnt="3"/>
      <dgm:spPr/>
    </dgm:pt>
    <dgm:pt modelId="{6D3CCC07-B640-4AB2-86F1-A6D02BB484BF}" type="pres">
      <dgm:prSet presAssocID="{E6F94162-3A16-4FBE-962C-ACA495F92E90}" presName="node" presStyleLbl="node1" presStyleIdx="3" presStyleCnt="4" custLinFactNeighborX="69858" custLinFactNeighborY="-1437">
        <dgm:presLayoutVars>
          <dgm:bulletEnabled val="1"/>
        </dgm:presLayoutVars>
      </dgm:prSet>
      <dgm:spPr/>
    </dgm:pt>
  </dgm:ptLst>
  <dgm:cxnLst>
    <dgm:cxn modelId="{E9475102-19D4-49D9-8A19-D17CE91421FF}" type="presOf" srcId="{02957774-0C25-40CF-9461-B3F37498F890}" destId="{2C313162-96F7-4CB6-BD0E-75074F957622}" srcOrd="0" destOrd="0" presId="urn:microsoft.com/office/officeart/2005/8/layout/process1"/>
    <dgm:cxn modelId="{2DCF3C0B-C64B-4344-AB50-D883652B8DE8}" type="presOf" srcId="{B80A77F3-5478-4C40-9ABF-1FC6E3BD4E12}" destId="{F74C1842-4170-4D0A-90DC-B42446FC851F}" srcOrd="0" destOrd="0" presId="urn:microsoft.com/office/officeart/2005/8/layout/process1"/>
    <dgm:cxn modelId="{9F1DD315-626E-4A2F-858F-07E3E4568D2F}" type="presOf" srcId="{F5D6F177-645F-408A-BEB4-F4B55098761F}" destId="{89556419-B353-47A7-8EE3-B611585F4533}" srcOrd="0" destOrd="0" presId="urn:microsoft.com/office/officeart/2005/8/layout/process1"/>
    <dgm:cxn modelId="{8A1BDB21-E606-4341-9EFB-2BAF2F63E32B}" type="presOf" srcId="{E6F94162-3A16-4FBE-962C-ACA495F92E90}" destId="{6D3CCC07-B640-4AB2-86F1-A6D02BB484BF}" srcOrd="0" destOrd="0" presId="urn:microsoft.com/office/officeart/2005/8/layout/process1"/>
    <dgm:cxn modelId="{E4387B2C-E549-43AE-A7FD-201C4B4BA4E0}" srcId="{90349847-3A0C-4520-A4DD-229448E1A63F}" destId="{B80A77F3-5478-4C40-9ABF-1FC6E3BD4E12}" srcOrd="2" destOrd="0" parTransId="{6921C0F3-A4E8-4785-BA24-1F0D8AF83B0B}" sibTransId="{AC582FC2-25F0-4CC5-8123-9397E3926901}"/>
    <dgm:cxn modelId="{D7F05C32-7A97-4426-A6B1-412C976FAE64}" srcId="{90349847-3A0C-4520-A4DD-229448E1A63F}" destId="{E6F94162-3A16-4FBE-962C-ACA495F92E90}" srcOrd="3" destOrd="0" parTransId="{12B5F248-4FDA-415E-8A18-D3C91C02E931}" sibTransId="{B49228F1-2398-4108-B267-7196E149137D}"/>
    <dgm:cxn modelId="{FE30555E-8A5E-4CB7-952D-FD594177DFE8}" type="presOf" srcId="{54C299BC-8B81-4D77-AAAD-9439A176B05E}" destId="{8BDD639C-03EA-43BB-A075-4A768002D94B}" srcOrd="0" destOrd="0" presId="urn:microsoft.com/office/officeart/2005/8/layout/process1"/>
    <dgm:cxn modelId="{074D3762-7C96-4CB7-BEFD-A88E76F532A4}" srcId="{90349847-3A0C-4520-A4DD-229448E1A63F}" destId="{54C299BC-8B81-4D77-AAAD-9439A176B05E}" srcOrd="1" destOrd="0" parTransId="{5181AF59-5A4C-4231-B5EC-C34C4FDA0B75}" sibTransId="{9083E737-31F1-470A-AC99-E16077F285D0}"/>
    <dgm:cxn modelId="{687E5085-4907-4D7C-AC50-323557E5EC70}" srcId="{90349847-3A0C-4520-A4DD-229448E1A63F}" destId="{F5D6F177-645F-408A-BEB4-F4B55098761F}" srcOrd="0" destOrd="0" parTransId="{5E6E78AA-7281-4035-9527-5E3EBE817535}" sibTransId="{02957774-0C25-40CF-9461-B3F37498F890}"/>
    <dgm:cxn modelId="{0832DB88-535E-4DC5-9973-F4A5511B1350}" type="presOf" srcId="{AC582FC2-25F0-4CC5-8123-9397E3926901}" destId="{96D88548-3B1D-4FD4-B8CC-5469F3E2ADD3}" srcOrd="0" destOrd="0" presId="urn:microsoft.com/office/officeart/2005/8/layout/process1"/>
    <dgm:cxn modelId="{7EB4BFBD-1737-45FC-90A9-F6A36EA71A3F}" type="presOf" srcId="{AC582FC2-25F0-4CC5-8123-9397E3926901}" destId="{0728C7C3-266A-4170-ABE8-85718E6B8D41}" srcOrd="1" destOrd="0" presId="urn:microsoft.com/office/officeart/2005/8/layout/process1"/>
    <dgm:cxn modelId="{9BCFB9C2-987E-4A1B-AE49-7E5CCD285EAD}" type="presOf" srcId="{9083E737-31F1-470A-AC99-E16077F285D0}" destId="{50ECD226-933D-4F22-85A8-46EA802E2C1B}" srcOrd="1" destOrd="0" presId="urn:microsoft.com/office/officeart/2005/8/layout/process1"/>
    <dgm:cxn modelId="{4AB9F5C6-2D7C-4BA2-AF29-980C07F0AA4C}" type="presOf" srcId="{90349847-3A0C-4520-A4DD-229448E1A63F}" destId="{2F444E70-ACD8-486F-BF6C-12772593083F}" srcOrd="0" destOrd="0" presId="urn:microsoft.com/office/officeart/2005/8/layout/process1"/>
    <dgm:cxn modelId="{C3EE06DF-BA97-4930-8884-FC968CDD6F66}" type="presOf" srcId="{02957774-0C25-40CF-9461-B3F37498F890}" destId="{DCCFB8C5-54D4-4FFF-8F59-D26E045E08C9}" srcOrd="1" destOrd="0" presId="urn:microsoft.com/office/officeart/2005/8/layout/process1"/>
    <dgm:cxn modelId="{5CEB0BF9-BBE2-4541-9529-C024049E0D00}" type="presOf" srcId="{9083E737-31F1-470A-AC99-E16077F285D0}" destId="{0907BA6D-5CC3-4D28-9B58-8195DE282E06}" srcOrd="0" destOrd="0" presId="urn:microsoft.com/office/officeart/2005/8/layout/process1"/>
    <dgm:cxn modelId="{E0FE1B05-1FFF-4BD8-B5CC-E9451639BBBE}" type="presParOf" srcId="{2F444E70-ACD8-486F-BF6C-12772593083F}" destId="{89556419-B353-47A7-8EE3-B611585F4533}" srcOrd="0" destOrd="0" presId="urn:microsoft.com/office/officeart/2005/8/layout/process1"/>
    <dgm:cxn modelId="{1E173CAB-F082-4A00-8063-54EB5BEB39F8}" type="presParOf" srcId="{2F444E70-ACD8-486F-BF6C-12772593083F}" destId="{2C313162-96F7-4CB6-BD0E-75074F957622}" srcOrd="1" destOrd="0" presId="urn:microsoft.com/office/officeart/2005/8/layout/process1"/>
    <dgm:cxn modelId="{6D1BFC5A-5756-4D00-8C54-A035C6E1BE32}" type="presParOf" srcId="{2C313162-96F7-4CB6-BD0E-75074F957622}" destId="{DCCFB8C5-54D4-4FFF-8F59-D26E045E08C9}" srcOrd="0" destOrd="0" presId="urn:microsoft.com/office/officeart/2005/8/layout/process1"/>
    <dgm:cxn modelId="{1C62E6AB-A0E6-4AFD-ABD8-9975A7EF505A}" type="presParOf" srcId="{2F444E70-ACD8-486F-BF6C-12772593083F}" destId="{8BDD639C-03EA-43BB-A075-4A768002D94B}" srcOrd="2" destOrd="0" presId="urn:microsoft.com/office/officeart/2005/8/layout/process1"/>
    <dgm:cxn modelId="{9F9438AF-8C2F-42FA-8A9D-2DE030B8297D}" type="presParOf" srcId="{2F444E70-ACD8-486F-BF6C-12772593083F}" destId="{0907BA6D-5CC3-4D28-9B58-8195DE282E06}" srcOrd="3" destOrd="0" presId="urn:microsoft.com/office/officeart/2005/8/layout/process1"/>
    <dgm:cxn modelId="{F9E6499E-C888-471D-8CE6-6D97CA47780D}" type="presParOf" srcId="{0907BA6D-5CC3-4D28-9B58-8195DE282E06}" destId="{50ECD226-933D-4F22-85A8-46EA802E2C1B}" srcOrd="0" destOrd="0" presId="urn:microsoft.com/office/officeart/2005/8/layout/process1"/>
    <dgm:cxn modelId="{1176F472-9B9D-4EA7-9D5F-AAA6EFEAFDC4}" type="presParOf" srcId="{2F444E70-ACD8-486F-BF6C-12772593083F}" destId="{F74C1842-4170-4D0A-90DC-B42446FC851F}" srcOrd="4" destOrd="0" presId="urn:microsoft.com/office/officeart/2005/8/layout/process1"/>
    <dgm:cxn modelId="{82D98CDB-9D3B-4568-99B8-BDB3982E2D67}" type="presParOf" srcId="{2F444E70-ACD8-486F-BF6C-12772593083F}" destId="{96D88548-3B1D-4FD4-B8CC-5469F3E2ADD3}" srcOrd="5" destOrd="0" presId="urn:microsoft.com/office/officeart/2005/8/layout/process1"/>
    <dgm:cxn modelId="{D333E2E0-3C3C-430C-BDFA-DC5AF728C3FA}" type="presParOf" srcId="{96D88548-3B1D-4FD4-B8CC-5469F3E2ADD3}" destId="{0728C7C3-266A-4170-ABE8-85718E6B8D41}" srcOrd="0" destOrd="0" presId="urn:microsoft.com/office/officeart/2005/8/layout/process1"/>
    <dgm:cxn modelId="{3C821FC8-848A-47DD-8512-8D0B42F19CBA}" type="presParOf" srcId="{2F444E70-ACD8-486F-BF6C-12772593083F}" destId="{6D3CCC07-B640-4AB2-86F1-A6D02BB484BF}" srcOrd="6" destOrd="0" presId="urn:microsoft.com/office/officeart/2005/8/layout/process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56419-B353-47A7-8EE3-B611585F4533}">
      <dsp:nvSpPr>
        <dsp:cNvPr id="0" name=""/>
        <dsp:cNvSpPr/>
      </dsp:nvSpPr>
      <dsp:spPr>
        <a:xfrm>
          <a:off x="2335" y="7247"/>
          <a:ext cx="1021203" cy="6127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La Conception</a:t>
          </a:r>
        </a:p>
      </dsp:txBody>
      <dsp:txXfrm>
        <a:off x="20281" y="25193"/>
        <a:ext cx="985311" cy="576829"/>
      </dsp:txXfrm>
    </dsp:sp>
    <dsp:sp modelId="{2C313162-96F7-4CB6-BD0E-75074F957622}">
      <dsp:nvSpPr>
        <dsp:cNvPr id="0" name=""/>
        <dsp:cNvSpPr/>
      </dsp:nvSpPr>
      <dsp:spPr>
        <a:xfrm>
          <a:off x="1125659" y="186979"/>
          <a:ext cx="216495" cy="25325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1125659" y="237631"/>
        <a:ext cx="151547" cy="151954"/>
      </dsp:txXfrm>
    </dsp:sp>
    <dsp:sp modelId="{8BDD639C-03EA-43BB-A075-4A768002D94B}">
      <dsp:nvSpPr>
        <dsp:cNvPr id="0" name=""/>
        <dsp:cNvSpPr/>
      </dsp:nvSpPr>
      <dsp:spPr>
        <a:xfrm>
          <a:off x="1432020" y="7247"/>
          <a:ext cx="1021203" cy="612721"/>
        </a:xfrm>
        <a:prstGeom prst="roundRect">
          <a:avLst>
            <a:gd name="adj" fmla="val 10000"/>
          </a:avLst>
        </a:prstGeom>
        <a:solidFill>
          <a:schemeClr val="accent2">
            <a:hueOff val="-3295713"/>
            <a:satOff val="19048"/>
            <a:lumOff val="-63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La Production / Manufacturing</a:t>
          </a:r>
        </a:p>
      </dsp:txBody>
      <dsp:txXfrm>
        <a:off x="1449966" y="25193"/>
        <a:ext cx="985311" cy="576829"/>
      </dsp:txXfrm>
    </dsp:sp>
    <dsp:sp modelId="{0907BA6D-5CC3-4D28-9B58-8195DE282E06}">
      <dsp:nvSpPr>
        <dsp:cNvPr id="0" name=""/>
        <dsp:cNvSpPr/>
      </dsp:nvSpPr>
      <dsp:spPr>
        <a:xfrm>
          <a:off x="2555343" y="186979"/>
          <a:ext cx="216495" cy="253258"/>
        </a:xfrm>
        <a:prstGeom prst="rightArrow">
          <a:avLst>
            <a:gd name="adj1" fmla="val 60000"/>
            <a:gd name="adj2" fmla="val 50000"/>
          </a:avLst>
        </a:prstGeom>
        <a:solidFill>
          <a:schemeClr val="accent2">
            <a:hueOff val="-4943569"/>
            <a:satOff val="28571"/>
            <a:lumOff val="-95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2555343" y="237631"/>
        <a:ext cx="151547" cy="151954"/>
      </dsp:txXfrm>
    </dsp:sp>
    <dsp:sp modelId="{F74C1842-4170-4D0A-90DC-B42446FC851F}">
      <dsp:nvSpPr>
        <dsp:cNvPr id="0" name=""/>
        <dsp:cNvSpPr/>
      </dsp:nvSpPr>
      <dsp:spPr>
        <a:xfrm>
          <a:off x="2861704" y="7247"/>
          <a:ext cx="1021203" cy="612721"/>
        </a:xfrm>
        <a:prstGeom prst="roundRect">
          <a:avLst>
            <a:gd name="adj" fmla="val 10000"/>
          </a:avLst>
        </a:prstGeom>
        <a:solidFill>
          <a:schemeClr val="accent2">
            <a:hueOff val="-6591426"/>
            <a:satOff val="38095"/>
            <a:lumOff val="-126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La Maintenance Industrielle</a:t>
          </a:r>
        </a:p>
      </dsp:txBody>
      <dsp:txXfrm>
        <a:off x="2879650" y="25193"/>
        <a:ext cx="985311" cy="576829"/>
      </dsp:txXfrm>
    </dsp:sp>
    <dsp:sp modelId="{96D88548-3B1D-4FD4-B8CC-5469F3E2ADD3}">
      <dsp:nvSpPr>
        <dsp:cNvPr id="0" name=""/>
        <dsp:cNvSpPr/>
      </dsp:nvSpPr>
      <dsp:spPr>
        <a:xfrm rot="21582602">
          <a:off x="3902433" y="183324"/>
          <a:ext cx="384090" cy="253258"/>
        </a:xfrm>
        <a:prstGeom prst="rightArrow">
          <a:avLst>
            <a:gd name="adj1" fmla="val 60000"/>
            <a:gd name="adj2" fmla="val 50000"/>
          </a:avLst>
        </a:prstGeom>
        <a:solidFill>
          <a:schemeClr val="accent2">
            <a:hueOff val="-9887139"/>
            <a:satOff val="57143"/>
            <a:lumOff val="-1902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fr-FR" sz="900" kern="1200" dirty="0"/>
            <a:t>ET des</a:t>
          </a:r>
        </a:p>
      </dsp:txBody>
      <dsp:txXfrm>
        <a:off x="3902433" y="234168"/>
        <a:ext cx="308113" cy="151954"/>
      </dsp:txXfrm>
    </dsp:sp>
    <dsp:sp modelId="{6D3CCC07-B640-4AB2-86F1-A6D02BB484BF}">
      <dsp:nvSpPr>
        <dsp:cNvPr id="0" name=""/>
        <dsp:cNvSpPr/>
      </dsp:nvSpPr>
      <dsp:spPr>
        <a:xfrm>
          <a:off x="4293724" y="0"/>
          <a:ext cx="1021203" cy="612721"/>
        </a:xfrm>
        <a:prstGeom prst="roundRect">
          <a:avLst>
            <a:gd name="adj" fmla="val 10000"/>
          </a:avLst>
        </a:prstGeom>
        <a:solidFill>
          <a:schemeClr val="accent2">
            <a:hueOff val="-9887139"/>
            <a:satOff val="57143"/>
            <a:lumOff val="-19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Services aux véhicules</a:t>
          </a:r>
        </a:p>
      </dsp:txBody>
      <dsp:txXfrm>
        <a:off x="4311670" y="17946"/>
        <a:ext cx="985311" cy="5768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5659" cy="498055"/>
          </a:xfrm>
          <a:prstGeom prst="rect">
            <a:avLst/>
          </a:prstGeom>
        </p:spPr>
        <p:txBody>
          <a:bodyPr vert="horz" lIns="91427" tIns="45713" rIns="91427" bIns="45713" rtlCol="0"/>
          <a:lstStyle>
            <a:lvl1pPr algn="l">
              <a:defRPr sz="1200"/>
            </a:lvl1pPr>
          </a:lstStyle>
          <a:p>
            <a:endParaRPr lang="fr-FR"/>
          </a:p>
        </p:txBody>
      </p:sp>
      <p:sp>
        <p:nvSpPr>
          <p:cNvPr id="3" name="Espace réservé de la date 2"/>
          <p:cNvSpPr>
            <a:spLocks noGrp="1"/>
          </p:cNvSpPr>
          <p:nvPr>
            <p:ph type="dt" sz="quarter" idx="1"/>
          </p:nvPr>
        </p:nvSpPr>
        <p:spPr>
          <a:xfrm>
            <a:off x="3850445" y="2"/>
            <a:ext cx="2945659" cy="498055"/>
          </a:xfrm>
          <a:prstGeom prst="rect">
            <a:avLst/>
          </a:prstGeom>
        </p:spPr>
        <p:txBody>
          <a:bodyPr vert="horz" lIns="91427" tIns="45713" rIns="91427" bIns="45713" rtlCol="0"/>
          <a:lstStyle>
            <a:lvl1pPr algn="r">
              <a:defRPr sz="1200"/>
            </a:lvl1pPr>
          </a:lstStyle>
          <a:p>
            <a:fld id="{08FF9C03-AD07-B84B-8397-263F0489B8A5}" type="datetimeFigureOut">
              <a:rPr lang="fr-FR" smtClean="0"/>
              <a:pPr/>
              <a:t>10/05/2023</a:t>
            </a:fld>
            <a:endParaRPr lang="fr-FR"/>
          </a:p>
        </p:txBody>
      </p:sp>
      <p:sp>
        <p:nvSpPr>
          <p:cNvPr id="4" name="Espace réservé du pied de page 3"/>
          <p:cNvSpPr>
            <a:spLocks noGrp="1"/>
          </p:cNvSpPr>
          <p:nvPr>
            <p:ph type="ftr" sz="quarter" idx="2"/>
          </p:nvPr>
        </p:nvSpPr>
        <p:spPr>
          <a:xfrm>
            <a:off x="2" y="9428586"/>
            <a:ext cx="2945659" cy="498055"/>
          </a:xfrm>
          <a:prstGeom prst="rect">
            <a:avLst/>
          </a:prstGeom>
        </p:spPr>
        <p:txBody>
          <a:bodyPr vert="horz" lIns="91427" tIns="45713" rIns="91427" bIns="45713" rtlCol="0" anchor="b"/>
          <a:lstStyle>
            <a:lvl1pPr algn="l">
              <a:defRPr sz="1200"/>
            </a:lvl1pPr>
          </a:lstStyle>
          <a:p>
            <a:r>
              <a:rPr lang="fr-FR"/>
              <a:t>Campus Auto'Mobilités</a:t>
            </a:r>
          </a:p>
        </p:txBody>
      </p:sp>
      <p:sp>
        <p:nvSpPr>
          <p:cNvPr id="5" name="Espace réservé du numéro de diapositive 4"/>
          <p:cNvSpPr>
            <a:spLocks noGrp="1"/>
          </p:cNvSpPr>
          <p:nvPr>
            <p:ph type="sldNum" sz="quarter" idx="3"/>
          </p:nvPr>
        </p:nvSpPr>
        <p:spPr>
          <a:xfrm>
            <a:off x="3850445" y="9428586"/>
            <a:ext cx="2945659" cy="498055"/>
          </a:xfrm>
          <a:prstGeom prst="rect">
            <a:avLst/>
          </a:prstGeom>
        </p:spPr>
        <p:txBody>
          <a:bodyPr vert="horz" lIns="91427" tIns="45713" rIns="91427" bIns="45713" rtlCol="0" anchor="b"/>
          <a:lstStyle>
            <a:lvl1pPr algn="r">
              <a:defRPr sz="1200"/>
            </a:lvl1pPr>
          </a:lstStyle>
          <a:p>
            <a:fld id="{28B29E59-9F49-4844-B0A7-D894E62F518F}" type="slidenum">
              <a:rPr lang="fr-FR" smtClean="0"/>
              <a:pPr/>
              <a:t>‹N°›</a:t>
            </a:fld>
            <a:endParaRPr lang="fr-FR"/>
          </a:p>
        </p:txBody>
      </p:sp>
    </p:spTree>
    <p:extLst>
      <p:ext uri="{BB962C8B-B14F-4D97-AF65-F5344CB8AC3E}">
        <p14:creationId xmlns:p14="http://schemas.microsoft.com/office/powerpoint/2010/main" val="67432788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5659" cy="498055"/>
          </a:xfrm>
          <a:prstGeom prst="rect">
            <a:avLst/>
          </a:prstGeom>
        </p:spPr>
        <p:txBody>
          <a:bodyPr vert="horz" lIns="91427" tIns="45713" rIns="91427" bIns="45713" rtlCol="0"/>
          <a:lstStyle>
            <a:lvl1pPr algn="l">
              <a:defRPr sz="1200"/>
            </a:lvl1pPr>
          </a:lstStyle>
          <a:p>
            <a:endParaRPr lang="fr-FR"/>
          </a:p>
        </p:txBody>
      </p:sp>
      <p:sp>
        <p:nvSpPr>
          <p:cNvPr id="3" name="Espace réservé de la date 2"/>
          <p:cNvSpPr>
            <a:spLocks noGrp="1"/>
          </p:cNvSpPr>
          <p:nvPr>
            <p:ph type="dt" idx="1"/>
          </p:nvPr>
        </p:nvSpPr>
        <p:spPr>
          <a:xfrm>
            <a:off x="3850445" y="2"/>
            <a:ext cx="2945659" cy="498055"/>
          </a:xfrm>
          <a:prstGeom prst="rect">
            <a:avLst/>
          </a:prstGeom>
        </p:spPr>
        <p:txBody>
          <a:bodyPr vert="horz" lIns="91427" tIns="45713" rIns="91427" bIns="45713" rtlCol="0"/>
          <a:lstStyle>
            <a:lvl1pPr algn="r">
              <a:defRPr sz="1200"/>
            </a:lvl1pPr>
          </a:lstStyle>
          <a:p>
            <a:fld id="{061753C7-4BAE-2D44-8FE4-B6FBD66B9596}" type="datetimeFigureOut">
              <a:rPr lang="fr-FR" smtClean="0"/>
              <a:pPr/>
              <a:t>10/05/2023</a:t>
            </a:fld>
            <a:endParaRPr lang="fr-FR"/>
          </a:p>
        </p:txBody>
      </p:sp>
      <p:sp>
        <p:nvSpPr>
          <p:cNvPr id="4" name="Espace réservé de l’image des diapositives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27" tIns="45713" rIns="91427" bIns="45713" rtlCol="0" anchor="ctr"/>
          <a:lstStyle/>
          <a:p>
            <a:endParaRPr lang="fr-FR"/>
          </a:p>
        </p:txBody>
      </p:sp>
      <p:sp>
        <p:nvSpPr>
          <p:cNvPr id="5" name="Espace réservé des commentaires 4"/>
          <p:cNvSpPr>
            <a:spLocks noGrp="1"/>
          </p:cNvSpPr>
          <p:nvPr>
            <p:ph type="body" sz="quarter" idx="3"/>
          </p:nvPr>
        </p:nvSpPr>
        <p:spPr>
          <a:xfrm>
            <a:off x="679768" y="4777195"/>
            <a:ext cx="5438140" cy="3908614"/>
          </a:xfrm>
          <a:prstGeom prst="rect">
            <a:avLst/>
          </a:prstGeom>
        </p:spPr>
        <p:txBody>
          <a:bodyPr vert="horz" lIns="91427" tIns="45713" rIns="91427" bIns="45713"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428586"/>
            <a:ext cx="2945659" cy="498055"/>
          </a:xfrm>
          <a:prstGeom prst="rect">
            <a:avLst/>
          </a:prstGeom>
        </p:spPr>
        <p:txBody>
          <a:bodyPr vert="horz" lIns="91427" tIns="45713" rIns="91427" bIns="45713" rtlCol="0" anchor="b"/>
          <a:lstStyle>
            <a:lvl1pPr algn="l">
              <a:defRPr sz="1200"/>
            </a:lvl1pPr>
          </a:lstStyle>
          <a:p>
            <a:r>
              <a:rPr lang="fr-FR"/>
              <a:t>Campus Auto'Mobilités</a:t>
            </a:r>
          </a:p>
        </p:txBody>
      </p:sp>
      <p:sp>
        <p:nvSpPr>
          <p:cNvPr id="7" name="Espace réservé du numéro de diapositive 6"/>
          <p:cNvSpPr>
            <a:spLocks noGrp="1"/>
          </p:cNvSpPr>
          <p:nvPr>
            <p:ph type="sldNum" sz="quarter" idx="5"/>
          </p:nvPr>
        </p:nvSpPr>
        <p:spPr>
          <a:xfrm>
            <a:off x="3850445" y="9428586"/>
            <a:ext cx="2945659" cy="498055"/>
          </a:xfrm>
          <a:prstGeom prst="rect">
            <a:avLst/>
          </a:prstGeom>
        </p:spPr>
        <p:txBody>
          <a:bodyPr vert="horz" lIns="91427" tIns="45713" rIns="91427" bIns="45713" rtlCol="0" anchor="b"/>
          <a:lstStyle>
            <a:lvl1pPr algn="r">
              <a:defRPr sz="1200"/>
            </a:lvl1pPr>
          </a:lstStyle>
          <a:p>
            <a:fld id="{825E23BD-F1C1-B94B-AF1D-E02609BB68F1}" type="slidenum">
              <a:rPr lang="fr-FR" smtClean="0"/>
              <a:pPr/>
              <a:t>‹N°›</a:t>
            </a:fld>
            <a:endParaRPr lang="fr-FR"/>
          </a:p>
        </p:txBody>
      </p:sp>
    </p:spTree>
    <p:extLst>
      <p:ext uri="{BB962C8B-B14F-4D97-AF65-F5344CB8AC3E}">
        <p14:creationId xmlns:p14="http://schemas.microsoft.com/office/powerpoint/2010/main" val="147229885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4"/>
          </p:nvPr>
        </p:nvSpPr>
        <p:spPr/>
        <p:txBody>
          <a:bodyPr/>
          <a:lstStyle/>
          <a:p>
            <a:r>
              <a:rPr lang="fr-FR"/>
              <a:t>Campus Auto'Mobilités</a:t>
            </a:r>
          </a:p>
        </p:txBody>
      </p:sp>
      <p:sp>
        <p:nvSpPr>
          <p:cNvPr id="5" name="Espace réservé du numéro de diapositive 4"/>
          <p:cNvSpPr>
            <a:spLocks noGrp="1"/>
          </p:cNvSpPr>
          <p:nvPr>
            <p:ph type="sldNum" sz="quarter" idx="5"/>
          </p:nvPr>
        </p:nvSpPr>
        <p:spPr/>
        <p:txBody>
          <a:bodyPr/>
          <a:lstStyle/>
          <a:p>
            <a:fld id="{825E23BD-F1C1-B94B-AF1D-E02609BB68F1}" type="slidenum">
              <a:rPr lang="fr-FR" smtClean="0"/>
              <a:pPr/>
              <a:t>2</a:t>
            </a:fld>
            <a:endParaRPr lang="fr-FR"/>
          </a:p>
        </p:txBody>
      </p:sp>
    </p:spTree>
    <p:extLst>
      <p:ext uri="{BB962C8B-B14F-4D97-AF65-F5344CB8AC3E}">
        <p14:creationId xmlns:p14="http://schemas.microsoft.com/office/powerpoint/2010/main" val="10602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4"/>
          </p:nvPr>
        </p:nvSpPr>
        <p:spPr/>
        <p:txBody>
          <a:bodyPr/>
          <a:lstStyle/>
          <a:p>
            <a:r>
              <a:rPr lang="fr-FR"/>
              <a:t>Campus Auto'Mobilités</a:t>
            </a:r>
          </a:p>
        </p:txBody>
      </p:sp>
      <p:sp>
        <p:nvSpPr>
          <p:cNvPr id="5" name="Espace réservé du numéro de diapositive 4"/>
          <p:cNvSpPr>
            <a:spLocks noGrp="1"/>
          </p:cNvSpPr>
          <p:nvPr>
            <p:ph type="sldNum" sz="quarter" idx="5"/>
          </p:nvPr>
        </p:nvSpPr>
        <p:spPr/>
        <p:txBody>
          <a:bodyPr/>
          <a:lstStyle/>
          <a:p>
            <a:fld id="{825E23BD-F1C1-B94B-AF1D-E02609BB68F1}" type="slidenum">
              <a:rPr lang="fr-FR" smtClean="0"/>
              <a:pPr/>
              <a:t>7</a:t>
            </a:fld>
            <a:endParaRPr lang="fr-FR"/>
          </a:p>
        </p:txBody>
      </p:sp>
    </p:spTree>
    <p:extLst>
      <p:ext uri="{BB962C8B-B14F-4D97-AF65-F5344CB8AC3E}">
        <p14:creationId xmlns:p14="http://schemas.microsoft.com/office/powerpoint/2010/main" val="3257337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4" name="Image 13"/>
          <p:cNvPicPr>
            <a:picLocks noChangeAspect="1"/>
          </p:cNvPicPr>
          <p:nvPr userDrawn="1"/>
        </p:nvPicPr>
        <p:blipFill rotWithShape="1">
          <a:blip r:embed="rId2">
            <a:extLst>
              <a:ext uri="{28A0092B-C50C-407E-A947-70E740481C1C}">
                <a14:useLocalDpi xmlns:a14="http://schemas.microsoft.com/office/drawing/2010/main" val="0"/>
              </a:ext>
            </a:extLst>
          </a:blip>
          <a:srcRect l="23182" t="21977" r="14159" b="35426"/>
          <a:stretch/>
        </p:blipFill>
        <p:spPr>
          <a:xfrm>
            <a:off x="5404022" y="-1"/>
            <a:ext cx="4609553" cy="2350365"/>
          </a:xfrm>
          <a:prstGeom prst="rect">
            <a:avLst/>
          </a:prstGeom>
        </p:spPr>
      </p:pic>
    </p:spTree>
    <p:extLst>
      <p:ext uri="{BB962C8B-B14F-4D97-AF65-F5344CB8AC3E}">
        <p14:creationId xmlns:p14="http://schemas.microsoft.com/office/powerpoint/2010/main" val="114634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02E6A-86DB-4ABD-98EA-0F3DA8D94461}" type="datetime1">
              <a:rPr kumimoji="0" lang="fr-F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10/05/2023</a:t>
            </a:fld>
            <a:endParaRPr kumimoji="0" lang="fr-F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A3FAF-9594-42DD-96D5-0C2FE05B597B}" type="slidenum">
              <a:rPr kumimoji="0" lang="fr-F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14515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705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76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5467389" y="2350364"/>
            <a:ext cx="4546187" cy="1763666"/>
          </a:xfrm>
        </p:spPr>
        <p:txBody>
          <a:bodyPr anchor="b">
            <a:normAutofit/>
          </a:bodyPr>
          <a:lstStyle>
            <a:lvl1pPr algn="l">
              <a:lnSpc>
                <a:spcPct val="70000"/>
              </a:lnSpc>
              <a:defRPr sz="3600" b="1" i="0">
                <a:solidFill>
                  <a:schemeClr val="bg1"/>
                </a:solidFill>
                <a:latin typeface="Neuzeit Grotesk T Black" charset="0"/>
                <a:ea typeface="Neuzeit Grotesk T Black" charset="0"/>
                <a:cs typeface="Neuzeit Grotesk T Black" charset="0"/>
              </a:defRPr>
            </a:lvl1pPr>
          </a:lstStyle>
          <a:p>
            <a:r>
              <a:rPr lang="fr-FR" dirty="0"/>
              <a:t>CLIQUEZ ET MODIFIEZ LE TITRE</a:t>
            </a:r>
          </a:p>
        </p:txBody>
      </p:sp>
      <p:sp>
        <p:nvSpPr>
          <p:cNvPr id="8" name="Sous-titre 2"/>
          <p:cNvSpPr>
            <a:spLocks noGrp="1"/>
          </p:cNvSpPr>
          <p:nvPr>
            <p:ph type="subTitle" idx="1"/>
          </p:nvPr>
        </p:nvSpPr>
        <p:spPr>
          <a:xfrm>
            <a:off x="5467388" y="4206105"/>
            <a:ext cx="4546187" cy="1655762"/>
          </a:xfrm>
        </p:spPr>
        <p:txBody>
          <a:bodyPr/>
          <a:lstStyle>
            <a:lvl1pPr marL="0" indent="0" algn="l">
              <a:buNone/>
              <a:defRPr sz="2400" b="0" i="0">
                <a:solidFill>
                  <a:schemeClr val="bg1"/>
                </a:solidFill>
                <a:latin typeface="Neuzeit Grotesk T Light" charset="0"/>
                <a:ea typeface="Neuzeit Grotesk T Light" charset="0"/>
                <a:cs typeface="Neuzeit Grotesk T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style des sous-titres du masque</a:t>
            </a:r>
          </a:p>
        </p:txBody>
      </p:sp>
      <p:pic>
        <p:nvPicPr>
          <p:cNvPr id="10" name="Image 9"/>
          <p:cNvPicPr>
            <a:picLocks noChangeAspect="1"/>
          </p:cNvPicPr>
          <p:nvPr userDrawn="1"/>
        </p:nvPicPr>
        <p:blipFill rotWithShape="1">
          <a:blip r:embed="rId2">
            <a:extLst>
              <a:ext uri="{28A0092B-C50C-407E-A947-70E740481C1C}">
                <a14:useLocalDpi xmlns:a14="http://schemas.microsoft.com/office/drawing/2010/main" val="0"/>
              </a:ext>
            </a:extLst>
          </a:blip>
          <a:srcRect l="23180" t="21977" r="14159" b="35426"/>
          <a:stretch/>
        </p:blipFill>
        <p:spPr>
          <a:xfrm>
            <a:off x="5404022" y="-1"/>
            <a:ext cx="4609553" cy="2350365"/>
          </a:xfrm>
          <a:prstGeom prst="rect">
            <a:avLst/>
          </a:prstGeom>
        </p:spPr>
      </p:pic>
      <p:pic>
        <p:nvPicPr>
          <p:cNvPr id="5" name="Image 4" descr="visuel campus.jpg"/>
          <p:cNvPicPr>
            <a:picLocks noChangeAspect="1"/>
          </p:cNvPicPr>
          <p:nvPr userDrawn="1"/>
        </p:nvPicPr>
        <p:blipFill>
          <a:blip r:embed="rId3">
            <a:lum bright="3000" contrast="16000"/>
          </a:blip>
          <a:stretch>
            <a:fillRect/>
          </a:stretch>
        </p:blipFill>
        <p:spPr>
          <a:xfrm>
            <a:off x="1723697" y="-1"/>
            <a:ext cx="10468303" cy="6858001"/>
          </a:xfrm>
          <a:prstGeom prst="rect">
            <a:avLst/>
          </a:prstGeom>
        </p:spPr>
      </p:pic>
      <p:pic>
        <p:nvPicPr>
          <p:cNvPr id="6" name="Image 5" descr="visuel campus.jpg"/>
          <p:cNvPicPr>
            <a:picLocks noChangeAspect="1"/>
          </p:cNvPicPr>
          <p:nvPr userDrawn="1"/>
        </p:nvPicPr>
        <p:blipFill>
          <a:blip r:embed="rId3">
            <a:lum bright="3000" contrast="16000"/>
          </a:blip>
          <a:stretch>
            <a:fillRect/>
          </a:stretch>
        </p:blipFill>
        <p:spPr>
          <a:xfrm>
            <a:off x="1" y="0"/>
            <a:ext cx="10799378" cy="6858001"/>
          </a:xfrm>
          <a:prstGeom prst="rect">
            <a:avLst/>
          </a:prstGeom>
        </p:spPr>
      </p:pic>
    </p:spTree>
    <p:extLst>
      <p:ext uri="{BB962C8B-B14F-4D97-AF65-F5344CB8AC3E}">
        <p14:creationId xmlns:p14="http://schemas.microsoft.com/office/powerpoint/2010/main" val="20477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8200" y="319835"/>
            <a:ext cx="10515600" cy="612516"/>
          </a:xfrm>
        </p:spPr>
        <p:txBody>
          <a:bodyPr>
            <a:normAutofit/>
          </a:bodyPr>
          <a:lstStyle>
            <a:lvl1pPr>
              <a:defRPr sz="2800" b="1" i="0">
                <a:solidFill>
                  <a:srgbClr val="074459"/>
                </a:solidFill>
                <a:latin typeface="Neuzeit Grotesk T Black" charset="0"/>
                <a:ea typeface="Neuzeit Grotesk T Black" charset="0"/>
                <a:cs typeface="Neuzeit Grotesk T Black" charset="0"/>
              </a:defRPr>
            </a:lvl1pPr>
          </a:lstStyle>
          <a:p>
            <a:r>
              <a:rPr lang="fr-FR" dirty="0"/>
              <a:t>CLIQUEZ ET MODIFIEZ LE TITRE</a:t>
            </a:r>
          </a:p>
        </p:txBody>
      </p:sp>
      <p:sp>
        <p:nvSpPr>
          <p:cNvPr id="13" name="Espace réservé du contenu 2"/>
          <p:cNvSpPr>
            <a:spLocks noGrp="1"/>
          </p:cNvSpPr>
          <p:nvPr>
            <p:ph sz="half" idx="1"/>
          </p:nvPr>
        </p:nvSpPr>
        <p:spPr>
          <a:xfrm>
            <a:off x="838200" y="1213496"/>
            <a:ext cx="10515600" cy="4861708"/>
          </a:xfrm>
        </p:spPr>
        <p:txBody>
          <a:bodyPr/>
          <a:lstStyle>
            <a:lvl1pPr marL="228600" indent="-228600">
              <a:buFontTx/>
              <a:buBlip>
                <a:blip r:embed="rId2"/>
              </a:buBlip>
              <a:defRPr sz="2400">
                <a:solidFill>
                  <a:srgbClr val="A1A4AA"/>
                </a:solidFill>
                <a:latin typeface="Neuzeit Grotesk T" charset="0"/>
                <a:ea typeface="Neuzeit Grotesk T" charset="0"/>
                <a:cs typeface="Neuzeit Grotesk T" charset="0"/>
              </a:defRPr>
            </a:lvl1pPr>
            <a:lvl2pPr marL="685800" indent="-228600">
              <a:buFontTx/>
              <a:buBlip>
                <a:blip r:embed="rId2"/>
              </a:buBlip>
              <a:defRPr sz="2000">
                <a:solidFill>
                  <a:srgbClr val="A1A4AA"/>
                </a:solidFill>
                <a:latin typeface="Neuzeit Grotesk T" charset="0"/>
                <a:ea typeface="Neuzeit Grotesk T" charset="0"/>
                <a:cs typeface="Neuzeit Grotesk T" charset="0"/>
              </a:defRPr>
            </a:lvl2pPr>
            <a:lvl3pPr marL="1143000" indent="-228600">
              <a:buFontTx/>
              <a:buBlip>
                <a:blip r:embed="rId2"/>
              </a:buBlip>
              <a:defRPr sz="1800">
                <a:solidFill>
                  <a:srgbClr val="A1A4AA"/>
                </a:solidFill>
                <a:latin typeface="Neuzeit Grotesk T" charset="0"/>
                <a:ea typeface="Neuzeit Grotesk T" charset="0"/>
                <a:cs typeface="Neuzeit Grotesk T" charset="0"/>
              </a:defRPr>
            </a:lvl3pPr>
            <a:lvl4pPr marL="1600200" indent="-228600">
              <a:buFontTx/>
              <a:buBlip>
                <a:blip r:embed="rId2"/>
              </a:buBlip>
              <a:defRPr sz="1800">
                <a:solidFill>
                  <a:srgbClr val="A1A4AA"/>
                </a:solidFill>
                <a:latin typeface="Neuzeit Grotesk T" charset="0"/>
                <a:ea typeface="Neuzeit Grotesk T" charset="0"/>
                <a:cs typeface="Neuzeit Grotesk T" charset="0"/>
              </a:defRPr>
            </a:lvl4pPr>
            <a:lvl5pPr marL="2057400" indent="-228600">
              <a:buFontTx/>
              <a:buBlip>
                <a:blip r:embed="rId2"/>
              </a:buBlip>
              <a:defRPr sz="1800">
                <a:solidFill>
                  <a:srgbClr val="A1A4AA"/>
                </a:solidFill>
                <a:latin typeface="Neuzeit Grotesk T" charset="0"/>
                <a:ea typeface="Neuzeit Grotesk T" charset="0"/>
                <a:cs typeface="Neuzeit Grotesk T"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6"/>
          <p:cNvSpPr>
            <a:spLocks noGrp="1"/>
          </p:cNvSpPr>
          <p:nvPr>
            <p:ph type="sldNum" sz="quarter" idx="12"/>
          </p:nvPr>
        </p:nvSpPr>
        <p:spPr>
          <a:xfrm>
            <a:off x="9402417" y="6366817"/>
            <a:ext cx="2743200" cy="365125"/>
          </a:xfrm>
        </p:spPr>
        <p:txBody>
          <a:bodyPr/>
          <a:lstStyle/>
          <a:p>
            <a:r>
              <a:rPr lang="fr-FR" dirty="0"/>
              <a:t>page</a:t>
            </a:r>
            <a:fld id="{BBB7062C-61A7-F249-A152-93285C121844}" type="slidenum">
              <a:rPr lang="fr-FR" smtClean="0"/>
              <a:pPr/>
              <a:t>‹N°›</a:t>
            </a:fld>
            <a:endParaRPr lang="fr-FR" dirty="0"/>
          </a:p>
        </p:txBody>
      </p:sp>
    </p:spTree>
    <p:extLst>
      <p:ext uri="{BB962C8B-B14F-4D97-AF65-F5344CB8AC3E}">
        <p14:creationId xmlns:p14="http://schemas.microsoft.com/office/powerpoint/2010/main" val="160401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fr-FR"/>
              <a:t>Campus Auto'Mobilités</a:t>
            </a:r>
          </a:p>
        </p:txBody>
      </p:sp>
      <p:sp>
        <p:nvSpPr>
          <p:cNvPr id="5" name="Espace réservé du numéro de diapositive 4"/>
          <p:cNvSpPr>
            <a:spLocks noGrp="1"/>
          </p:cNvSpPr>
          <p:nvPr>
            <p:ph type="sldNum" sz="quarter" idx="12"/>
          </p:nvPr>
        </p:nvSpPr>
        <p:spPr/>
        <p:txBody>
          <a:bodyPr/>
          <a:lstStyle/>
          <a:p>
            <a:fld id="{BBB7062C-61A7-F249-A152-93285C121844}" type="slidenum">
              <a:rPr lang="fr-FR" smtClean="0"/>
              <a:pPr/>
              <a:t>‹N°›</a:t>
            </a:fld>
            <a:endParaRPr lang="fr-FR"/>
          </a:p>
        </p:txBody>
      </p:sp>
      <p:sp>
        <p:nvSpPr>
          <p:cNvPr id="8" name="Rectangle 7"/>
          <p:cNvSpPr/>
          <p:nvPr userDrawn="1"/>
        </p:nvSpPr>
        <p:spPr>
          <a:xfrm>
            <a:off x="0" y="0"/>
            <a:ext cx="12192000" cy="6858000"/>
          </a:xfrm>
          <a:prstGeom prst="rect">
            <a:avLst/>
          </a:prstGeom>
          <a:solidFill>
            <a:srgbClr val="074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userDrawn="1"/>
        </p:nvPicPr>
        <p:blipFill rotWithShape="1">
          <a:blip r:embed="rId2">
            <a:extLst>
              <a:ext uri="{28A0092B-C50C-407E-A947-70E740481C1C}">
                <a14:useLocalDpi xmlns:a14="http://schemas.microsoft.com/office/drawing/2010/main" val="0"/>
              </a:ext>
            </a:extLst>
          </a:blip>
          <a:srcRect l="59561" r="1"/>
          <a:stretch/>
        </p:blipFill>
        <p:spPr>
          <a:xfrm>
            <a:off x="0" y="288090"/>
            <a:ext cx="717176" cy="451201"/>
          </a:xfrm>
          <a:prstGeom prst="rect">
            <a:avLst/>
          </a:prstGeom>
        </p:spPr>
      </p:pic>
      <p:sp>
        <p:nvSpPr>
          <p:cNvPr id="11" name="Espace réservé du contenu 2"/>
          <p:cNvSpPr>
            <a:spLocks noGrp="1"/>
          </p:cNvSpPr>
          <p:nvPr>
            <p:ph sz="half" idx="1"/>
          </p:nvPr>
        </p:nvSpPr>
        <p:spPr>
          <a:xfrm>
            <a:off x="838200" y="1213496"/>
            <a:ext cx="10515600" cy="4861708"/>
          </a:xfrm>
        </p:spPr>
        <p:txBody>
          <a:bodyPr/>
          <a:lstStyle>
            <a:lvl1pPr marL="228600" indent="-228600">
              <a:buFontTx/>
              <a:buBlip>
                <a:blip r:embed="rId3"/>
              </a:buBlip>
              <a:defRPr sz="2400">
                <a:solidFill>
                  <a:srgbClr val="A1A4AA"/>
                </a:solidFill>
                <a:latin typeface="Neuzeit Grotesk T" charset="0"/>
                <a:ea typeface="Neuzeit Grotesk T" charset="0"/>
                <a:cs typeface="Neuzeit Grotesk T" charset="0"/>
              </a:defRPr>
            </a:lvl1pPr>
            <a:lvl2pPr marL="685800" indent="-228600">
              <a:buFontTx/>
              <a:buBlip>
                <a:blip r:embed="rId3"/>
              </a:buBlip>
              <a:defRPr sz="2000">
                <a:solidFill>
                  <a:srgbClr val="A1A4AA"/>
                </a:solidFill>
                <a:latin typeface="Neuzeit Grotesk T" charset="0"/>
                <a:ea typeface="Neuzeit Grotesk T" charset="0"/>
                <a:cs typeface="Neuzeit Grotesk T" charset="0"/>
              </a:defRPr>
            </a:lvl2pPr>
            <a:lvl3pPr marL="1143000" indent="-228600">
              <a:buFontTx/>
              <a:buBlip>
                <a:blip r:embed="rId3"/>
              </a:buBlip>
              <a:defRPr sz="1800">
                <a:solidFill>
                  <a:srgbClr val="A1A4AA"/>
                </a:solidFill>
                <a:latin typeface="Neuzeit Grotesk T" charset="0"/>
                <a:ea typeface="Neuzeit Grotesk T" charset="0"/>
                <a:cs typeface="Neuzeit Grotesk T" charset="0"/>
              </a:defRPr>
            </a:lvl3pPr>
            <a:lvl4pPr marL="1600200" indent="-228600">
              <a:buFontTx/>
              <a:buBlip>
                <a:blip r:embed="rId3"/>
              </a:buBlip>
              <a:defRPr sz="1800">
                <a:solidFill>
                  <a:srgbClr val="A1A4AA"/>
                </a:solidFill>
                <a:latin typeface="Neuzeit Grotesk T" charset="0"/>
                <a:ea typeface="Neuzeit Grotesk T" charset="0"/>
                <a:cs typeface="Neuzeit Grotesk T" charset="0"/>
              </a:defRPr>
            </a:lvl4pPr>
            <a:lvl5pPr marL="2057400" indent="-228600">
              <a:buFontTx/>
              <a:buBlip>
                <a:blip r:embed="rId3"/>
              </a:buBlip>
              <a:defRPr sz="1800">
                <a:solidFill>
                  <a:srgbClr val="A1A4AA"/>
                </a:solidFill>
                <a:latin typeface="Neuzeit Grotesk T" charset="0"/>
                <a:ea typeface="Neuzeit Grotesk T" charset="0"/>
                <a:cs typeface="Neuzeit Grotesk T"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numéro de diapositive 3"/>
          <p:cNvSpPr txBox="1">
            <a:spLocks/>
          </p:cNvSpPr>
          <p:nvPr userDrawn="1"/>
        </p:nvSpPr>
        <p:spPr>
          <a:xfrm>
            <a:off x="9375914" y="6335126"/>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B7062C-61A7-F249-A152-93285C121844}" type="slidenum">
              <a:rPr lang="fr-FR" smtClean="0"/>
              <a:pPr/>
              <a:t>‹N°›</a:t>
            </a:fld>
            <a:endParaRPr lang="fr-FR" dirty="0"/>
          </a:p>
        </p:txBody>
      </p:sp>
      <p:sp>
        <p:nvSpPr>
          <p:cNvPr id="14" name="Titre 1"/>
          <p:cNvSpPr txBox="1">
            <a:spLocks/>
          </p:cNvSpPr>
          <p:nvPr userDrawn="1"/>
        </p:nvSpPr>
        <p:spPr>
          <a:xfrm>
            <a:off x="838200" y="286163"/>
            <a:ext cx="10515600" cy="6125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074459"/>
                </a:solidFill>
                <a:latin typeface="Neuzeit Grotesk T Black" charset="0"/>
                <a:ea typeface="Neuzeit Grotesk T Black" charset="0"/>
                <a:cs typeface="Neuzeit Grotesk T Black" charset="0"/>
              </a:defRPr>
            </a:lvl1pPr>
          </a:lstStyle>
          <a:p>
            <a:r>
              <a:rPr lang="fr-FR" dirty="0"/>
              <a:t>CLIQUEZ ET MODIFIEZ LE TITRE</a:t>
            </a:r>
          </a:p>
        </p:txBody>
      </p:sp>
      <p:sp>
        <p:nvSpPr>
          <p:cNvPr id="22" name="Espace réservé de la date 3"/>
          <p:cNvSpPr txBox="1">
            <a:spLocks/>
          </p:cNvSpPr>
          <p:nvPr userDrawn="1"/>
        </p:nvSpPr>
        <p:spPr>
          <a:xfrm>
            <a:off x="7117826"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b="1" i="0" kern="1200" spc="300">
                <a:solidFill>
                  <a:srgbClr val="074459"/>
                </a:solidFill>
                <a:latin typeface="Neuzeit Grotesk T" charset="0"/>
                <a:ea typeface="Neuzeit Grotesk T" charset="0"/>
                <a:cs typeface="Neuzeit Grotesk 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dirty="0" err="1">
                <a:solidFill>
                  <a:schemeClr val="bg1"/>
                </a:solidFill>
              </a:rPr>
              <a:t>cara.eu</a:t>
            </a:r>
            <a:endParaRPr lang="fr-FR" dirty="0">
              <a:solidFill>
                <a:schemeClr val="bg1"/>
              </a:solidFill>
            </a:endParaRPr>
          </a:p>
        </p:txBody>
      </p:sp>
      <p:pic>
        <p:nvPicPr>
          <p:cNvPr id="23" name="Image 22"/>
          <p:cNvPicPr>
            <a:picLocks noChangeAspect="1"/>
          </p:cNvPicPr>
          <p:nvPr userDrawn="1"/>
        </p:nvPicPr>
        <p:blipFill rotWithShape="1">
          <a:blip r:embed="rId2">
            <a:extLst>
              <a:ext uri="{28A0092B-C50C-407E-A947-70E740481C1C}">
                <a14:useLocalDpi xmlns:a14="http://schemas.microsoft.com/office/drawing/2010/main" val="0"/>
              </a:ext>
            </a:extLst>
          </a:blip>
          <a:srcRect l="-18083"/>
          <a:stretch/>
        </p:blipFill>
        <p:spPr>
          <a:xfrm>
            <a:off x="9851648" y="6356877"/>
            <a:ext cx="1492773" cy="321624"/>
          </a:xfrm>
          <a:prstGeom prst="rect">
            <a:avLst/>
          </a:prstGeom>
        </p:spPr>
      </p:pic>
      <p:cxnSp>
        <p:nvCxnSpPr>
          <p:cNvPr id="24" name="Connecteur droit 23"/>
          <p:cNvCxnSpPr/>
          <p:nvPr userDrawn="1"/>
        </p:nvCxnSpPr>
        <p:spPr>
          <a:xfrm>
            <a:off x="9921612" y="6404902"/>
            <a:ext cx="0" cy="2548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72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Rectangle 9"/>
          <p:cNvSpPr/>
          <p:nvPr userDrawn="1"/>
        </p:nvSpPr>
        <p:spPr>
          <a:xfrm>
            <a:off x="0" y="-1"/>
            <a:ext cx="12192000" cy="6858000"/>
          </a:xfrm>
          <a:prstGeom prst="rect">
            <a:avLst/>
          </a:prstGeom>
          <a:solidFill>
            <a:srgbClr val="074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2"/>
          <p:cNvSpPr>
            <a:spLocks noGrp="1"/>
          </p:cNvSpPr>
          <p:nvPr>
            <p:ph sz="half" idx="1"/>
          </p:nvPr>
        </p:nvSpPr>
        <p:spPr>
          <a:xfrm>
            <a:off x="838200" y="1252185"/>
            <a:ext cx="5181600" cy="4924777"/>
          </a:xfrm>
        </p:spPr>
        <p:txBody>
          <a:bodyPr/>
          <a:lstStyle>
            <a:lvl1pPr marL="228600" indent="-228600">
              <a:buFontTx/>
              <a:buBlip>
                <a:blip r:embed="rId2"/>
              </a:buBlip>
              <a:defRPr sz="2400">
                <a:solidFill>
                  <a:schemeClr val="bg1"/>
                </a:solidFill>
                <a:latin typeface="Neuzeit Grotesk T" charset="0"/>
                <a:ea typeface="Neuzeit Grotesk T" charset="0"/>
                <a:cs typeface="Neuzeit Grotesk T" charset="0"/>
              </a:defRPr>
            </a:lvl1pPr>
            <a:lvl2pPr marL="685800" indent="-228600">
              <a:buFontTx/>
              <a:buBlip>
                <a:blip r:embed="rId2"/>
              </a:buBlip>
              <a:defRPr sz="2000">
                <a:solidFill>
                  <a:schemeClr val="bg1"/>
                </a:solidFill>
                <a:latin typeface="Neuzeit Grotesk T" charset="0"/>
                <a:ea typeface="Neuzeit Grotesk T" charset="0"/>
                <a:cs typeface="Neuzeit Grotesk T" charset="0"/>
              </a:defRPr>
            </a:lvl2pPr>
            <a:lvl3pPr marL="1143000" indent="-228600">
              <a:buFontTx/>
              <a:buBlip>
                <a:blip r:embed="rId2"/>
              </a:buBlip>
              <a:defRPr sz="1800">
                <a:solidFill>
                  <a:schemeClr val="bg1"/>
                </a:solidFill>
                <a:latin typeface="Neuzeit Grotesk T" charset="0"/>
                <a:ea typeface="Neuzeit Grotesk T" charset="0"/>
                <a:cs typeface="Neuzeit Grotesk T" charset="0"/>
              </a:defRPr>
            </a:lvl3pPr>
            <a:lvl4pPr marL="1600200" indent="-228600">
              <a:buFontTx/>
              <a:buBlip>
                <a:blip r:embed="rId2"/>
              </a:buBlip>
              <a:defRPr sz="1800">
                <a:solidFill>
                  <a:schemeClr val="bg1"/>
                </a:solidFill>
                <a:latin typeface="Neuzeit Grotesk T" charset="0"/>
                <a:ea typeface="Neuzeit Grotesk T" charset="0"/>
                <a:cs typeface="Neuzeit Grotesk T" charset="0"/>
              </a:defRPr>
            </a:lvl4pPr>
            <a:lvl5pPr marL="2057400" indent="-228600">
              <a:buFontTx/>
              <a:buBlip>
                <a:blip r:embed="rId2"/>
              </a:buBlip>
              <a:defRPr sz="1800">
                <a:solidFill>
                  <a:schemeClr val="bg1"/>
                </a:solidFill>
                <a:latin typeface="Neuzeit Grotesk T" charset="0"/>
                <a:ea typeface="Neuzeit Grotesk T" charset="0"/>
                <a:cs typeface="Neuzeit Grotesk T"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2" name="Espace réservé du contenu 2"/>
          <p:cNvSpPr>
            <a:spLocks noGrp="1"/>
          </p:cNvSpPr>
          <p:nvPr>
            <p:ph sz="half" idx="11"/>
          </p:nvPr>
        </p:nvSpPr>
        <p:spPr>
          <a:xfrm>
            <a:off x="6172200" y="1252185"/>
            <a:ext cx="5181600" cy="4924777"/>
          </a:xfrm>
        </p:spPr>
        <p:txBody>
          <a:bodyPr/>
          <a:lstStyle>
            <a:lvl1pPr marL="228600" indent="-228600">
              <a:buFontTx/>
              <a:buBlip>
                <a:blip r:embed="rId2"/>
              </a:buBlip>
              <a:defRPr sz="2400">
                <a:solidFill>
                  <a:schemeClr val="bg1"/>
                </a:solidFill>
                <a:latin typeface="Neuzeit Grotesk T" charset="0"/>
                <a:ea typeface="Neuzeit Grotesk T" charset="0"/>
                <a:cs typeface="Neuzeit Grotesk T" charset="0"/>
              </a:defRPr>
            </a:lvl1pPr>
            <a:lvl2pPr marL="685800" indent="-228600">
              <a:buFontTx/>
              <a:buBlip>
                <a:blip r:embed="rId2"/>
              </a:buBlip>
              <a:defRPr sz="2000">
                <a:solidFill>
                  <a:schemeClr val="bg1"/>
                </a:solidFill>
                <a:latin typeface="Neuzeit Grotesk T" charset="0"/>
                <a:ea typeface="Neuzeit Grotesk T" charset="0"/>
                <a:cs typeface="Neuzeit Grotesk T" charset="0"/>
              </a:defRPr>
            </a:lvl2pPr>
            <a:lvl3pPr marL="1143000" indent="-228600">
              <a:buFontTx/>
              <a:buBlip>
                <a:blip r:embed="rId2"/>
              </a:buBlip>
              <a:defRPr sz="1800">
                <a:solidFill>
                  <a:schemeClr val="bg1"/>
                </a:solidFill>
                <a:latin typeface="Neuzeit Grotesk T" charset="0"/>
                <a:ea typeface="Neuzeit Grotesk T" charset="0"/>
                <a:cs typeface="Neuzeit Grotesk T" charset="0"/>
              </a:defRPr>
            </a:lvl3pPr>
            <a:lvl4pPr marL="1600200" indent="-228600">
              <a:buFontTx/>
              <a:buBlip>
                <a:blip r:embed="rId2"/>
              </a:buBlip>
              <a:defRPr sz="1800">
                <a:solidFill>
                  <a:schemeClr val="bg1"/>
                </a:solidFill>
                <a:latin typeface="Neuzeit Grotesk T" charset="0"/>
                <a:ea typeface="Neuzeit Grotesk T" charset="0"/>
                <a:cs typeface="Neuzeit Grotesk T" charset="0"/>
              </a:defRPr>
            </a:lvl4pPr>
            <a:lvl5pPr marL="2057400" indent="-228600">
              <a:buFontTx/>
              <a:buBlip>
                <a:blip r:embed="rId2"/>
              </a:buBlip>
              <a:defRPr sz="1800">
                <a:solidFill>
                  <a:schemeClr val="bg1"/>
                </a:solidFill>
                <a:latin typeface="Neuzeit Grotesk T" charset="0"/>
                <a:ea typeface="Neuzeit Grotesk T" charset="0"/>
                <a:cs typeface="Neuzeit Grotesk T"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e la date 3"/>
          <p:cNvSpPr txBox="1">
            <a:spLocks/>
          </p:cNvSpPr>
          <p:nvPr userDrawn="1"/>
        </p:nvSpPr>
        <p:spPr>
          <a:xfrm>
            <a:off x="7117826"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b="1" i="0" kern="1200" spc="300">
                <a:solidFill>
                  <a:srgbClr val="074459"/>
                </a:solidFill>
                <a:latin typeface="Neuzeit Grotesk T" charset="0"/>
                <a:ea typeface="Neuzeit Grotesk T" charset="0"/>
                <a:cs typeface="Neuzeit Grotesk 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dirty="0" err="1">
                <a:solidFill>
                  <a:schemeClr val="bg1"/>
                </a:solidFill>
              </a:rPr>
              <a:t>cara.eu</a:t>
            </a:r>
            <a:endParaRPr lang="fr-FR" dirty="0">
              <a:solidFill>
                <a:schemeClr val="bg1"/>
              </a:solidFill>
            </a:endParaRPr>
          </a:p>
        </p:txBody>
      </p:sp>
      <p:cxnSp>
        <p:nvCxnSpPr>
          <p:cNvPr id="15" name="Connecteur droit 14"/>
          <p:cNvCxnSpPr/>
          <p:nvPr userDrawn="1"/>
        </p:nvCxnSpPr>
        <p:spPr>
          <a:xfrm>
            <a:off x="9921612" y="6404902"/>
            <a:ext cx="0" cy="2548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Image 16"/>
          <p:cNvPicPr>
            <a:picLocks noChangeAspect="1"/>
          </p:cNvPicPr>
          <p:nvPr userDrawn="1"/>
        </p:nvPicPr>
        <p:blipFill rotWithShape="1">
          <a:blip r:embed="rId3">
            <a:extLst>
              <a:ext uri="{28A0092B-C50C-407E-A947-70E740481C1C}">
                <a14:useLocalDpi xmlns:a14="http://schemas.microsoft.com/office/drawing/2010/main" val="0"/>
              </a:ext>
            </a:extLst>
          </a:blip>
          <a:srcRect l="-18083"/>
          <a:stretch/>
        </p:blipFill>
        <p:spPr>
          <a:xfrm>
            <a:off x="9851648" y="6356877"/>
            <a:ext cx="1492773" cy="321624"/>
          </a:xfrm>
          <a:prstGeom prst="rect">
            <a:avLst/>
          </a:prstGeom>
        </p:spPr>
      </p:pic>
      <p:sp>
        <p:nvSpPr>
          <p:cNvPr id="24" name="Titre 1"/>
          <p:cNvSpPr>
            <a:spLocks noGrp="1"/>
          </p:cNvSpPr>
          <p:nvPr>
            <p:ph type="title" hasCustomPrompt="1"/>
          </p:nvPr>
        </p:nvSpPr>
        <p:spPr>
          <a:xfrm>
            <a:off x="838200" y="319835"/>
            <a:ext cx="10515600" cy="612516"/>
          </a:xfrm>
        </p:spPr>
        <p:txBody>
          <a:bodyPr>
            <a:normAutofit/>
          </a:bodyPr>
          <a:lstStyle>
            <a:lvl1pPr>
              <a:defRPr sz="2800" b="1" i="0">
                <a:solidFill>
                  <a:schemeClr val="bg1"/>
                </a:solidFill>
                <a:latin typeface="Neuzeit Grotesk T Black" charset="0"/>
                <a:ea typeface="Neuzeit Grotesk T Black" charset="0"/>
                <a:cs typeface="Neuzeit Grotesk T Black" charset="0"/>
              </a:defRPr>
            </a:lvl1pPr>
          </a:lstStyle>
          <a:p>
            <a:r>
              <a:rPr lang="fr-FR" dirty="0"/>
              <a:t>CLIQUEZ ET MODIFIEZ LE TITRE</a:t>
            </a:r>
          </a:p>
        </p:txBody>
      </p:sp>
      <p:sp>
        <p:nvSpPr>
          <p:cNvPr id="4" name="Espace réservé du numéro de diapositive 3"/>
          <p:cNvSpPr>
            <a:spLocks noGrp="1"/>
          </p:cNvSpPr>
          <p:nvPr>
            <p:ph type="sldNum" sz="quarter" idx="14"/>
          </p:nvPr>
        </p:nvSpPr>
        <p:spPr>
          <a:xfrm>
            <a:off x="9375914" y="6335126"/>
            <a:ext cx="2743200" cy="365125"/>
          </a:xfrm>
        </p:spPr>
        <p:txBody>
          <a:bodyPr/>
          <a:lstStyle/>
          <a:p>
            <a:fld id="{BBB7062C-61A7-F249-A152-93285C121844}" type="slidenum">
              <a:rPr lang="fr-FR" smtClean="0"/>
              <a:pPr/>
              <a:t>‹N°›</a:t>
            </a:fld>
            <a:endParaRPr lang="fr-FR" dirty="0"/>
          </a:p>
        </p:txBody>
      </p:sp>
      <p:sp>
        <p:nvSpPr>
          <p:cNvPr id="18" name="Espace réservé du pied de page 2"/>
          <p:cNvSpPr>
            <a:spLocks noGrp="1"/>
          </p:cNvSpPr>
          <p:nvPr>
            <p:ph type="ftr" sz="quarter" idx="13"/>
          </p:nvPr>
        </p:nvSpPr>
        <p:spPr>
          <a:xfrm>
            <a:off x="838200" y="6356350"/>
            <a:ext cx="4114800" cy="365125"/>
          </a:xfrm>
        </p:spPr>
        <p:txBody>
          <a:bodyPr/>
          <a:lstStyle>
            <a:lvl1pPr algn="l">
              <a:defRPr sz="1100" spc="300">
                <a:solidFill>
                  <a:schemeClr val="bg1"/>
                </a:solidFill>
                <a:latin typeface="Neuzeit Grotesk T" charset="0"/>
                <a:ea typeface="Neuzeit Grotesk T" charset="0"/>
                <a:cs typeface="Neuzeit Grotesk T" charset="0"/>
              </a:defRPr>
            </a:lvl1pPr>
          </a:lstStyle>
          <a:p>
            <a:r>
              <a:rPr lang="fr-FR"/>
              <a:t>Campus Auto'Mobilités</a:t>
            </a:r>
            <a:endParaRPr lang="fr-FR" dirty="0"/>
          </a:p>
        </p:txBody>
      </p:sp>
      <p:pic>
        <p:nvPicPr>
          <p:cNvPr id="12" name="Image 11"/>
          <p:cNvPicPr>
            <a:picLocks noChangeAspect="1"/>
          </p:cNvPicPr>
          <p:nvPr userDrawn="1"/>
        </p:nvPicPr>
        <p:blipFill rotWithShape="1">
          <a:blip r:embed="rId3">
            <a:extLst>
              <a:ext uri="{28A0092B-C50C-407E-A947-70E740481C1C}">
                <a14:useLocalDpi xmlns:a14="http://schemas.microsoft.com/office/drawing/2010/main" val="0"/>
              </a:ext>
            </a:extLst>
          </a:blip>
          <a:srcRect l="59561" r="1"/>
          <a:stretch/>
        </p:blipFill>
        <p:spPr>
          <a:xfrm>
            <a:off x="0" y="288090"/>
            <a:ext cx="717176" cy="451201"/>
          </a:xfrm>
          <a:prstGeom prst="rect">
            <a:avLst/>
          </a:prstGeom>
        </p:spPr>
      </p:pic>
    </p:spTree>
    <p:extLst>
      <p:ext uri="{BB962C8B-B14F-4D97-AF65-F5344CB8AC3E}">
        <p14:creationId xmlns:p14="http://schemas.microsoft.com/office/powerpoint/2010/main" val="81792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2" name="Espace réservé du contenu 2"/>
          <p:cNvSpPr>
            <a:spLocks noGrp="1"/>
          </p:cNvSpPr>
          <p:nvPr>
            <p:ph sz="half" idx="1"/>
          </p:nvPr>
        </p:nvSpPr>
        <p:spPr>
          <a:xfrm>
            <a:off x="838200" y="1213497"/>
            <a:ext cx="5181600" cy="4963468"/>
          </a:xfrm>
        </p:spPr>
        <p:txBody>
          <a:bodyPr/>
          <a:lstStyle>
            <a:lvl1pPr marL="228600" indent="-228600">
              <a:buFontTx/>
              <a:buBlip>
                <a:blip r:embed="rId2"/>
              </a:buBlip>
              <a:defRPr sz="2400">
                <a:solidFill>
                  <a:srgbClr val="A1A4AA"/>
                </a:solidFill>
                <a:latin typeface="Neuzeit Grotesk T" charset="0"/>
                <a:ea typeface="Neuzeit Grotesk T" charset="0"/>
                <a:cs typeface="Neuzeit Grotesk T" charset="0"/>
              </a:defRPr>
            </a:lvl1pPr>
            <a:lvl2pPr marL="685800" indent="-228600">
              <a:buFontTx/>
              <a:buBlip>
                <a:blip r:embed="rId2"/>
              </a:buBlip>
              <a:defRPr sz="2000">
                <a:solidFill>
                  <a:srgbClr val="A1A4AA"/>
                </a:solidFill>
                <a:latin typeface="Neuzeit Grotesk T" charset="0"/>
                <a:ea typeface="Neuzeit Grotesk T" charset="0"/>
                <a:cs typeface="Neuzeit Grotesk T" charset="0"/>
              </a:defRPr>
            </a:lvl2pPr>
            <a:lvl3pPr marL="1143000" indent="-228600">
              <a:buFontTx/>
              <a:buBlip>
                <a:blip r:embed="rId2"/>
              </a:buBlip>
              <a:defRPr sz="1800">
                <a:solidFill>
                  <a:srgbClr val="A1A4AA"/>
                </a:solidFill>
                <a:latin typeface="Neuzeit Grotesk T" charset="0"/>
                <a:ea typeface="Neuzeit Grotesk T" charset="0"/>
                <a:cs typeface="Neuzeit Grotesk T" charset="0"/>
              </a:defRPr>
            </a:lvl3pPr>
            <a:lvl4pPr marL="1600200" indent="-228600">
              <a:buFontTx/>
              <a:buBlip>
                <a:blip r:embed="rId2"/>
              </a:buBlip>
              <a:defRPr sz="1800">
                <a:solidFill>
                  <a:srgbClr val="A1A4AA"/>
                </a:solidFill>
                <a:latin typeface="Neuzeit Grotesk T" charset="0"/>
                <a:ea typeface="Neuzeit Grotesk T" charset="0"/>
                <a:cs typeface="Neuzeit Grotesk T" charset="0"/>
              </a:defRPr>
            </a:lvl4pPr>
            <a:lvl5pPr marL="2057400" indent="-228600">
              <a:buFontTx/>
              <a:buBlip>
                <a:blip r:embed="rId2"/>
              </a:buBlip>
              <a:defRPr sz="1800">
                <a:solidFill>
                  <a:srgbClr val="A1A4AA"/>
                </a:solidFill>
                <a:latin typeface="Neuzeit Grotesk T" charset="0"/>
                <a:ea typeface="Neuzeit Grotesk T" charset="0"/>
                <a:cs typeface="Neuzeit Grotesk T"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contenu 2"/>
          <p:cNvSpPr>
            <a:spLocks noGrp="1"/>
          </p:cNvSpPr>
          <p:nvPr>
            <p:ph sz="half" idx="11"/>
          </p:nvPr>
        </p:nvSpPr>
        <p:spPr>
          <a:xfrm>
            <a:off x="6172200" y="1213497"/>
            <a:ext cx="5181600" cy="4963468"/>
          </a:xfrm>
        </p:spPr>
        <p:txBody>
          <a:bodyPr/>
          <a:lstStyle>
            <a:lvl1pPr marL="228600" indent="-228600">
              <a:buFontTx/>
              <a:buBlip>
                <a:blip r:embed="rId2"/>
              </a:buBlip>
              <a:defRPr sz="2400">
                <a:solidFill>
                  <a:srgbClr val="A1A4AA"/>
                </a:solidFill>
                <a:latin typeface="Neuzeit Grotesk T" charset="0"/>
                <a:ea typeface="Neuzeit Grotesk T" charset="0"/>
                <a:cs typeface="Neuzeit Grotesk T" charset="0"/>
              </a:defRPr>
            </a:lvl1pPr>
            <a:lvl2pPr marL="685800" indent="-228600">
              <a:buFontTx/>
              <a:buBlip>
                <a:blip r:embed="rId2"/>
              </a:buBlip>
              <a:defRPr sz="2000">
                <a:solidFill>
                  <a:srgbClr val="A1A4AA"/>
                </a:solidFill>
                <a:latin typeface="Neuzeit Grotesk T" charset="0"/>
                <a:ea typeface="Neuzeit Grotesk T" charset="0"/>
                <a:cs typeface="Neuzeit Grotesk T" charset="0"/>
              </a:defRPr>
            </a:lvl2pPr>
            <a:lvl3pPr marL="1143000" indent="-228600">
              <a:buFontTx/>
              <a:buBlip>
                <a:blip r:embed="rId2"/>
              </a:buBlip>
              <a:defRPr sz="1800">
                <a:solidFill>
                  <a:srgbClr val="A1A4AA"/>
                </a:solidFill>
                <a:latin typeface="Neuzeit Grotesk T" charset="0"/>
                <a:ea typeface="Neuzeit Grotesk T" charset="0"/>
                <a:cs typeface="Neuzeit Grotesk T" charset="0"/>
              </a:defRPr>
            </a:lvl3pPr>
            <a:lvl4pPr marL="1600200" indent="-228600">
              <a:buFontTx/>
              <a:buBlip>
                <a:blip r:embed="rId2"/>
              </a:buBlip>
              <a:defRPr sz="1800">
                <a:solidFill>
                  <a:srgbClr val="A1A4AA"/>
                </a:solidFill>
                <a:latin typeface="Neuzeit Grotesk T" charset="0"/>
                <a:ea typeface="Neuzeit Grotesk T" charset="0"/>
                <a:cs typeface="Neuzeit Grotesk T" charset="0"/>
              </a:defRPr>
            </a:lvl4pPr>
            <a:lvl5pPr marL="2057400" indent="-228600">
              <a:buFontTx/>
              <a:buBlip>
                <a:blip r:embed="rId2"/>
              </a:buBlip>
              <a:defRPr sz="1800">
                <a:solidFill>
                  <a:srgbClr val="A1A4AA"/>
                </a:solidFill>
                <a:latin typeface="Neuzeit Grotesk T" charset="0"/>
                <a:ea typeface="Neuzeit Grotesk T" charset="0"/>
                <a:cs typeface="Neuzeit Grotesk T"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9" name="Image 8"/>
          <p:cNvPicPr>
            <a:picLocks noChangeAspect="1"/>
          </p:cNvPicPr>
          <p:nvPr userDrawn="1"/>
        </p:nvPicPr>
        <p:blipFill rotWithShape="1">
          <a:blip r:embed="rId3">
            <a:extLst>
              <a:ext uri="{28A0092B-C50C-407E-A947-70E740481C1C}">
                <a14:useLocalDpi xmlns:a14="http://schemas.microsoft.com/office/drawing/2010/main" val="0"/>
              </a:ext>
            </a:extLst>
          </a:blip>
          <a:srcRect l="-11564" r="-1"/>
          <a:stretch/>
        </p:blipFill>
        <p:spPr>
          <a:xfrm>
            <a:off x="9921612" y="6356350"/>
            <a:ext cx="1432187" cy="326602"/>
          </a:xfrm>
          <a:prstGeom prst="rect">
            <a:avLst/>
          </a:prstGeom>
        </p:spPr>
      </p:pic>
      <p:sp>
        <p:nvSpPr>
          <p:cNvPr id="11" name="Espace réservé de la date 3"/>
          <p:cNvSpPr txBox="1">
            <a:spLocks/>
          </p:cNvSpPr>
          <p:nvPr userDrawn="1"/>
        </p:nvSpPr>
        <p:spPr>
          <a:xfrm>
            <a:off x="7117826"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b="1" i="0" kern="1200" spc="300">
                <a:solidFill>
                  <a:srgbClr val="074459"/>
                </a:solidFill>
                <a:latin typeface="Neuzeit Grotesk T" charset="0"/>
                <a:ea typeface="Neuzeit Grotesk T" charset="0"/>
                <a:cs typeface="Neuzeit Grotesk 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dirty="0" err="1"/>
              <a:t>cara.eu</a:t>
            </a:r>
            <a:endParaRPr lang="fr-FR" dirty="0"/>
          </a:p>
        </p:txBody>
      </p:sp>
      <p:cxnSp>
        <p:nvCxnSpPr>
          <p:cNvPr id="13" name="Connecteur droit 12"/>
          <p:cNvCxnSpPr/>
          <p:nvPr userDrawn="1"/>
        </p:nvCxnSpPr>
        <p:spPr>
          <a:xfrm>
            <a:off x="9921612" y="6404902"/>
            <a:ext cx="0" cy="254843"/>
          </a:xfrm>
          <a:prstGeom prst="line">
            <a:avLst/>
          </a:prstGeom>
          <a:ln>
            <a:solidFill>
              <a:srgbClr val="074459"/>
            </a:solidFill>
          </a:ln>
        </p:spPr>
        <p:style>
          <a:lnRef idx="1">
            <a:schemeClr val="accent1"/>
          </a:lnRef>
          <a:fillRef idx="0">
            <a:schemeClr val="accent1"/>
          </a:fillRef>
          <a:effectRef idx="0">
            <a:schemeClr val="accent1"/>
          </a:effectRef>
          <a:fontRef idx="minor">
            <a:schemeClr val="tx1"/>
          </a:fontRef>
        </p:style>
      </p:cxnSp>
      <p:sp>
        <p:nvSpPr>
          <p:cNvPr id="22" name="Titre 1"/>
          <p:cNvSpPr>
            <a:spLocks noGrp="1"/>
          </p:cNvSpPr>
          <p:nvPr>
            <p:ph type="title" hasCustomPrompt="1"/>
          </p:nvPr>
        </p:nvSpPr>
        <p:spPr>
          <a:xfrm>
            <a:off x="838200" y="319835"/>
            <a:ext cx="10515600" cy="612516"/>
          </a:xfrm>
        </p:spPr>
        <p:txBody>
          <a:bodyPr>
            <a:normAutofit/>
          </a:bodyPr>
          <a:lstStyle>
            <a:lvl1pPr>
              <a:defRPr sz="2800" b="1" i="0">
                <a:solidFill>
                  <a:srgbClr val="074459"/>
                </a:solidFill>
                <a:latin typeface="Neuzeit Grotesk T Black" charset="0"/>
                <a:ea typeface="Neuzeit Grotesk T Black" charset="0"/>
                <a:cs typeface="Neuzeit Grotesk T Black" charset="0"/>
              </a:defRPr>
            </a:lvl1pPr>
          </a:lstStyle>
          <a:p>
            <a:r>
              <a:rPr lang="fr-FR" dirty="0"/>
              <a:t>CLIQUEZ ET MODIFIEZ LE TITRE</a:t>
            </a:r>
          </a:p>
        </p:txBody>
      </p:sp>
      <p:sp>
        <p:nvSpPr>
          <p:cNvPr id="14" name="Espace réservé du pied de page 2"/>
          <p:cNvSpPr>
            <a:spLocks noGrp="1"/>
          </p:cNvSpPr>
          <p:nvPr>
            <p:ph type="ftr" sz="quarter" idx="13"/>
          </p:nvPr>
        </p:nvSpPr>
        <p:spPr>
          <a:xfrm>
            <a:off x="838200" y="6356350"/>
            <a:ext cx="4114800" cy="365125"/>
          </a:xfrm>
        </p:spPr>
        <p:txBody>
          <a:bodyPr/>
          <a:lstStyle>
            <a:lvl1pPr algn="l">
              <a:defRPr sz="1100" spc="300">
                <a:solidFill>
                  <a:srgbClr val="074459"/>
                </a:solidFill>
                <a:latin typeface="Neuzeit Grotesk T" charset="0"/>
                <a:ea typeface="Neuzeit Grotesk T" charset="0"/>
                <a:cs typeface="Neuzeit Grotesk T" charset="0"/>
              </a:defRPr>
            </a:lvl1pPr>
          </a:lstStyle>
          <a:p>
            <a:r>
              <a:rPr lang="fr-FR"/>
              <a:t>Campus Auto'Mobilités</a:t>
            </a:r>
            <a:endParaRPr lang="fr-FR" dirty="0"/>
          </a:p>
        </p:txBody>
      </p:sp>
      <p:pic>
        <p:nvPicPr>
          <p:cNvPr id="15" name="Image 14"/>
          <p:cNvPicPr>
            <a:picLocks noChangeAspect="1"/>
          </p:cNvPicPr>
          <p:nvPr userDrawn="1"/>
        </p:nvPicPr>
        <p:blipFill rotWithShape="1">
          <a:blip r:embed="rId3">
            <a:extLst>
              <a:ext uri="{28A0092B-C50C-407E-A947-70E740481C1C}">
                <a14:useLocalDpi xmlns:a14="http://schemas.microsoft.com/office/drawing/2010/main" val="0"/>
              </a:ext>
            </a:extLst>
          </a:blip>
          <a:srcRect l="59561"/>
          <a:stretch/>
        </p:blipFill>
        <p:spPr>
          <a:xfrm>
            <a:off x="0" y="288090"/>
            <a:ext cx="717176" cy="451202"/>
          </a:xfrm>
          <a:prstGeom prst="rect">
            <a:avLst/>
          </a:prstGeom>
        </p:spPr>
      </p:pic>
      <p:sp>
        <p:nvSpPr>
          <p:cNvPr id="17" name="Espace réservé du numéro de diapositive 3"/>
          <p:cNvSpPr>
            <a:spLocks noGrp="1"/>
          </p:cNvSpPr>
          <p:nvPr>
            <p:ph type="sldNum" sz="quarter" idx="14"/>
          </p:nvPr>
        </p:nvSpPr>
        <p:spPr>
          <a:xfrm>
            <a:off x="9375914" y="6335126"/>
            <a:ext cx="2743200" cy="365125"/>
          </a:xfrm>
        </p:spPr>
        <p:txBody>
          <a:bodyPr/>
          <a:lstStyle/>
          <a:p>
            <a:fld id="{BBB7062C-61A7-F249-A152-93285C121844}" type="slidenum">
              <a:rPr lang="fr-FR" smtClean="0"/>
              <a:pPr/>
              <a:t>‹N°›</a:t>
            </a:fld>
            <a:endParaRPr lang="fr-FR" dirty="0"/>
          </a:p>
        </p:txBody>
      </p:sp>
    </p:spTree>
    <p:extLst>
      <p:ext uri="{BB962C8B-B14F-4D97-AF65-F5344CB8AC3E}">
        <p14:creationId xmlns:p14="http://schemas.microsoft.com/office/powerpoint/2010/main" val="75022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l="-18083"/>
          <a:stretch/>
        </p:blipFill>
        <p:spPr>
          <a:xfrm>
            <a:off x="9851648" y="6356877"/>
            <a:ext cx="1492773" cy="321624"/>
          </a:xfrm>
          <a:prstGeom prst="rect">
            <a:avLst/>
          </a:prstGeom>
        </p:spPr>
      </p:pic>
      <p:sp>
        <p:nvSpPr>
          <p:cNvPr id="11" name="ZoneTexte 10"/>
          <p:cNvSpPr txBox="1"/>
          <p:nvPr userDrawn="1"/>
        </p:nvSpPr>
        <p:spPr>
          <a:xfrm>
            <a:off x="735495" y="5805185"/>
            <a:ext cx="2852530" cy="873316"/>
          </a:xfrm>
          <a:prstGeom prst="rect">
            <a:avLst/>
          </a:prstGeom>
          <a:noFill/>
        </p:spPr>
        <p:txBody>
          <a:bodyPr wrap="square" rtlCol="0">
            <a:spAutoFit/>
          </a:bodyPr>
          <a:lstStyle/>
          <a:p>
            <a:pPr>
              <a:lnSpc>
                <a:spcPct val="90000"/>
              </a:lnSpc>
            </a:pPr>
            <a:r>
              <a:rPr lang="fr-FR" sz="1400" b="1" i="0" dirty="0" err="1">
                <a:solidFill>
                  <a:schemeClr val="bg1"/>
                </a:solidFill>
                <a:latin typeface="Neuzeit Grotesk T" charset="0"/>
                <a:ea typeface="Neuzeit Grotesk T" charset="0"/>
                <a:cs typeface="Neuzeit Grotesk T" charset="0"/>
              </a:rPr>
              <a:t>Cara</a:t>
            </a:r>
            <a:endParaRPr lang="fr-FR" sz="1400" b="1" i="0" dirty="0">
              <a:solidFill>
                <a:schemeClr val="bg1"/>
              </a:solidFill>
              <a:latin typeface="Neuzeit Grotesk T" charset="0"/>
              <a:ea typeface="Neuzeit Grotesk T" charset="0"/>
              <a:cs typeface="Neuzeit Grotesk T" charset="0"/>
            </a:endParaRPr>
          </a:p>
          <a:p>
            <a:pPr>
              <a:lnSpc>
                <a:spcPct val="90000"/>
              </a:lnSpc>
            </a:pPr>
            <a:r>
              <a:rPr lang="fr-FR" sz="1400" dirty="0">
                <a:solidFill>
                  <a:schemeClr val="bg1"/>
                </a:solidFill>
                <a:latin typeface="Neuzeit Grotesk T" charset="0"/>
                <a:ea typeface="Neuzeit Grotesk T" charset="0"/>
                <a:cs typeface="Neuzeit Grotesk T" charset="0"/>
              </a:rPr>
              <a:t>c/o CCI</a:t>
            </a:r>
            <a:r>
              <a:rPr lang="fr-FR" sz="1400" baseline="0" dirty="0">
                <a:solidFill>
                  <a:schemeClr val="bg1"/>
                </a:solidFill>
                <a:latin typeface="Neuzeit Grotesk T" charset="0"/>
                <a:ea typeface="Neuzeit Grotesk T" charset="0"/>
                <a:cs typeface="Neuzeit Grotesk T" charset="0"/>
              </a:rPr>
              <a:t> de Lyon Métropole</a:t>
            </a:r>
          </a:p>
          <a:p>
            <a:pPr>
              <a:lnSpc>
                <a:spcPct val="90000"/>
              </a:lnSpc>
            </a:pPr>
            <a:r>
              <a:rPr lang="fr-FR" sz="1400" baseline="0" dirty="0">
                <a:solidFill>
                  <a:schemeClr val="bg1"/>
                </a:solidFill>
                <a:latin typeface="Neuzeit Grotesk T" charset="0"/>
                <a:ea typeface="Neuzeit Grotesk T" charset="0"/>
                <a:cs typeface="Neuzeit Grotesk T" charset="0"/>
              </a:rPr>
              <a:t>Place de la Bourse</a:t>
            </a:r>
          </a:p>
          <a:p>
            <a:pPr>
              <a:lnSpc>
                <a:spcPct val="90000"/>
              </a:lnSpc>
            </a:pPr>
            <a:r>
              <a:rPr lang="fr-FR" sz="1400" baseline="0" dirty="0">
                <a:solidFill>
                  <a:schemeClr val="bg1"/>
                </a:solidFill>
                <a:latin typeface="Neuzeit Grotesk T" charset="0"/>
                <a:ea typeface="Neuzeit Grotesk T" charset="0"/>
                <a:cs typeface="Neuzeit Grotesk T" charset="0"/>
              </a:rPr>
              <a:t>69289 Lyon Cedex 02</a:t>
            </a:r>
            <a:endParaRPr lang="fr-FR" sz="1400" dirty="0">
              <a:solidFill>
                <a:schemeClr val="bg1"/>
              </a:solidFill>
              <a:latin typeface="Neuzeit Grotesk T" charset="0"/>
              <a:ea typeface="Neuzeit Grotesk T" charset="0"/>
              <a:cs typeface="Neuzeit Grotesk T" charset="0"/>
            </a:endParaRPr>
          </a:p>
        </p:txBody>
      </p:sp>
      <p:cxnSp>
        <p:nvCxnSpPr>
          <p:cNvPr id="12" name="Connecteur droit 11"/>
          <p:cNvCxnSpPr/>
          <p:nvPr userDrawn="1"/>
        </p:nvCxnSpPr>
        <p:spPr>
          <a:xfrm>
            <a:off x="3101008" y="5805185"/>
            <a:ext cx="0" cy="7779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userDrawn="1"/>
        </p:nvSpPr>
        <p:spPr>
          <a:xfrm>
            <a:off x="3285677" y="6183777"/>
            <a:ext cx="2852530" cy="485518"/>
          </a:xfrm>
          <a:prstGeom prst="rect">
            <a:avLst/>
          </a:prstGeom>
          <a:noFill/>
        </p:spPr>
        <p:txBody>
          <a:bodyPr wrap="square" rtlCol="0">
            <a:spAutoFit/>
          </a:bodyPr>
          <a:lstStyle/>
          <a:p>
            <a:pPr>
              <a:lnSpc>
                <a:spcPct val="90000"/>
              </a:lnSpc>
            </a:pPr>
            <a:r>
              <a:rPr lang="fr-FR" sz="1400" b="1" i="0" dirty="0">
                <a:solidFill>
                  <a:schemeClr val="bg1"/>
                </a:solidFill>
                <a:latin typeface="Neuzeit Grotesk T" charset="0"/>
                <a:ea typeface="Neuzeit Grotesk T" charset="0"/>
                <a:cs typeface="Neuzeit Grotesk T" charset="0"/>
              </a:rPr>
              <a:t>+33 (0)4 72 40 57 00</a:t>
            </a:r>
          </a:p>
          <a:p>
            <a:pPr>
              <a:lnSpc>
                <a:spcPct val="90000"/>
              </a:lnSpc>
            </a:pPr>
            <a:r>
              <a:rPr lang="fr-FR" sz="1400" b="1" i="0" dirty="0" err="1">
                <a:solidFill>
                  <a:schemeClr val="bg1"/>
                </a:solidFill>
                <a:latin typeface="Neuzeit Grotesk T" charset="0"/>
                <a:ea typeface="Neuzeit Grotesk T" charset="0"/>
                <a:cs typeface="Neuzeit Grotesk T" charset="0"/>
              </a:rPr>
              <a:t>www.cara.eu</a:t>
            </a:r>
            <a:endParaRPr lang="fr-FR" sz="1400" b="1" i="0" dirty="0">
              <a:solidFill>
                <a:schemeClr val="bg1"/>
              </a:solidFill>
              <a:latin typeface="Neuzeit Grotesk T" charset="0"/>
              <a:ea typeface="Neuzeit Grotesk T" charset="0"/>
              <a:cs typeface="Neuzeit Grotesk T" charset="0"/>
            </a:endParaRPr>
          </a:p>
        </p:txBody>
      </p:sp>
      <p:sp>
        <p:nvSpPr>
          <p:cNvPr id="15" name="Titre 1"/>
          <p:cNvSpPr>
            <a:spLocks noGrp="1"/>
          </p:cNvSpPr>
          <p:nvPr>
            <p:ph type="ctrTitle" hasCustomPrompt="1"/>
          </p:nvPr>
        </p:nvSpPr>
        <p:spPr>
          <a:xfrm>
            <a:off x="5760520" y="1145628"/>
            <a:ext cx="4546187" cy="725213"/>
          </a:xfrm>
        </p:spPr>
        <p:txBody>
          <a:bodyPr anchor="b">
            <a:normAutofit/>
          </a:bodyPr>
          <a:lstStyle>
            <a:lvl1pPr algn="l">
              <a:lnSpc>
                <a:spcPct val="70000"/>
              </a:lnSpc>
              <a:defRPr sz="3600" b="1" i="0" baseline="0">
                <a:solidFill>
                  <a:schemeClr val="bg1"/>
                </a:solidFill>
                <a:latin typeface="Neuzeit Grotesk T Black" charset="0"/>
                <a:ea typeface="Neuzeit Grotesk T Black" charset="0"/>
                <a:cs typeface="Neuzeit Grotesk T Black" charset="0"/>
              </a:defRPr>
            </a:lvl1pPr>
          </a:lstStyle>
          <a:p>
            <a:r>
              <a:rPr lang="fr-FR" dirty="0"/>
              <a:t>THANK YOU !</a:t>
            </a:r>
          </a:p>
        </p:txBody>
      </p:sp>
      <p:pic>
        <p:nvPicPr>
          <p:cNvPr id="17" name="Image 16"/>
          <p:cNvPicPr>
            <a:picLocks noChangeAspect="1"/>
          </p:cNvPicPr>
          <p:nvPr userDrawn="1"/>
        </p:nvPicPr>
        <p:blipFill rotWithShape="1">
          <a:blip r:embed="rId2">
            <a:extLst>
              <a:ext uri="{28A0092B-C50C-407E-A947-70E740481C1C}">
                <a14:useLocalDpi xmlns:a14="http://schemas.microsoft.com/office/drawing/2010/main" val="0"/>
              </a:ext>
            </a:extLst>
          </a:blip>
          <a:srcRect l="-18083"/>
          <a:stretch/>
        </p:blipFill>
        <p:spPr>
          <a:xfrm>
            <a:off x="9852209" y="6356877"/>
            <a:ext cx="1492773" cy="321624"/>
          </a:xfrm>
          <a:prstGeom prst="rect">
            <a:avLst/>
          </a:prstGeom>
        </p:spPr>
      </p:pic>
    </p:spTree>
    <p:extLst>
      <p:ext uri="{BB962C8B-B14F-4D97-AF65-F5344CB8AC3E}">
        <p14:creationId xmlns:p14="http://schemas.microsoft.com/office/powerpoint/2010/main" val="1225504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12" name="Titre 1"/>
          <p:cNvSpPr>
            <a:spLocks noGrp="1"/>
          </p:cNvSpPr>
          <p:nvPr>
            <p:ph type="ctrTitle" hasCustomPrompt="1"/>
          </p:nvPr>
        </p:nvSpPr>
        <p:spPr>
          <a:xfrm>
            <a:off x="5467389" y="2350364"/>
            <a:ext cx="4546187" cy="1763666"/>
          </a:xfrm>
        </p:spPr>
        <p:txBody>
          <a:bodyPr anchor="b">
            <a:normAutofit/>
          </a:bodyPr>
          <a:lstStyle>
            <a:lvl1pPr algn="l">
              <a:lnSpc>
                <a:spcPct val="70000"/>
              </a:lnSpc>
              <a:defRPr sz="3600" b="1" i="0">
                <a:solidFill>
                  <a:schemeClr val="bg1"/>
                </a:solidFill>
                <a:latin typeface="Neuzeit Grotesk T Black" charset="0"/>
                <a:ea typeface="Neuzeit Grotesk T Black" charset="0"/>
                <a:cs typeface="Neuzeit Grotesk T Black" charset="0"/>
              </a:defRPr>
            </a:lvl1pPr>
          </a:lstStyle>
          <a:p>
            <a:r>
              <a:rPr lang="fr-FR" dirty="0"/>
              <a:t>CLIQUEZ ET MODIFIEZ LE TITRE</a:t>
            </a:r>
          </a:p>
        </p:txBody>
      </p:sp>
      <p:sp>
        <p:nvSpPr>
          <p:cNvPr id="13" name="Sous-titre 2"/>
          <p:cNvSpPr>
            <a:spLocks noGrp="1"/>
          </p:cNvSpPr>
          <p:nvPr>
            <p:ph type="subTitle" idx="1"/>
          </p:nvPr>
        </p:nvSpPr>
        <p:spPr>
          <a:xfrm>
            <a:off x="5467388" y="4206105"/>
            <a:ext cx="4546187" cy="1655762"/>
          </a:xfrm>
        </p:spPr>
        <p:txBody>
          <a:bodyPr/>
          <a:lstStyle>
            <a:lvl1pPr marL="0" indent="0" algn="l">
              <a:buNone/>
              <a:defRPr sz="2400" b="0" i="0">
                <a:solidFill>
                  <a:schemeClr val="bg1"/>
                </a:solidFill>
                <a:latin typeface="Neuzeit Grotesk T Light" charset="0"/>
                <a:ea typeface="Neuzeit Grotesk T Light" charset="0"/>
                <a:cs typeface="Neuzeit Grotesk T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style des sous-titres du masque</a:t>
            </a:r>
          </a:p>
        </p:txBody>
      </p:sp>
      <p:pic>
        <p:nvPicPr>
          <p:cNvPr id="14" name="Image 13"/>
          <p:cNvPicPr>
            <a:picLocks noChangeAspect="1"/>
          </p:cNvPicPr>
          <p:nvPr userDrawn="1"/>
        </p:nvPicPr>
        <p:blipFill rotWithShape="1">
          <a:blip r:embed="rId2">
            <a:extLst>
              <a:ext uri="{28A0092B-C50C-407E-A947-70E740481C1C}">
                <a14:useLocalDpi xmlns:a14="http://schemas.microsoft.com/office/drawing/2010/main" val="0"/>
              </a:ext>
            </a:extLst>
          </a:blip>
          <a:srcRect l="23182" t="21977" r="14159" b="35426"/>
          <a:stretch/>
        </p:blipFill>
        <p:spPr>
          <a:xfrm>
            <a:off x="5404022" y="-1"/>
            <a:ext cx="4609553" cy="2350365"/>
          </a:xfrm>
          <a:prstGeom prst="rect">
            <a:avLst/>
          </a:prstGeom>
        </p:spPr>
      </p:pic>
    </p:spTree>
    <p:extLst>
      <p:ext uri="{BB962C8B-B14F-4D97-AF65-F5344CB8AC3E}">
        <p14:creationId xmlns:p14="http://schemas.microsoft.com/office/powerpoint/2010/main" val="2573410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887795-5782-5340-96A4-4030EDC35EA9}"/>
              </a:ext>
            </a:extLst>
          </p:cNvPr>
          <p:cNvSpPr>
            <a:spLocks noGrp="1"/>
          </p:cNvSpPr>
          <p:nvPr>
            <p:ph type="title" hasCustomPrompt="1"/>
          </p:nvPr>
        </p:nvSpPr>
        <p:spPr>
          <a:xfrm>
            <a:off x="485775" y="1149350"/>
            <a:ext cx="11217275" cy="486000"/>
          </a:xfrm>
          <a:prstGeom prst="rect">
            <a:avLst/>
          </a:prstGeom>
        </p:spPr>
        <p:txBody>
          <a:bodyPr lIns="0" tIns="0" rIns="0" bIns="0"/>
          <a:lstStyle>
            <a:lvl1pPr>
              <a:defRPr sz="2600" b="0" i="0">
                <a:latin typeface="+mn-lt"/>
              </a:defRPr>
            </a:lvl1pPr>
          </a:lstStyle>
          <a:p>
            <a:r>
              <a:rPr lang="en-GB" noProof="1"/>
              <a:t>Title</a:t>
            </a:r>
          </a:p>
        </p:txBody>
      </p:sp>
      <p:sp>
        <p:nvSpPr>
          <p:cNvPr id="6" name="Espace réservé du texte 5">
            <a:extLst>
              <a:ext uri="{FF2B5EF4-FFF2-40B4-BE49-F238E27FC236}">
                <a16:creationId xmlns:a16="http://schemas.microsoft.com/office/drawing/2014/main" id="{C6173BC7-F836-E64C-9918-06E253220070}"/>
              </a:ext>
            </a:extLst>
          </p:cNvPr>
          <p:cNvSpPr>
            <a:spLocks noGrp="1"/>
          </p:cNvSpPr>
          <p:nvPr>
            <p:ph type="body" sz="quarter" idx="11" hasCustomPrompt="1"/>
          </p:nvPr>
        </p:nvSpPr>
        <p:spPr>
          <a:xfrm>
            <a:off x="485775" y="422275"/>
            <a:ext cx="9359900" cy="298450"/>
          </a:xfrm>
          <a:prstGeom prst="rect">
            <a:avLst/>
          </a:prstGeom>
        </p:spPr>
        <p:txBody>
          <a:bodyPr lIns="0" tIns="0" rIns="0" bIns="0"/>
          <a:lstStyle>
            <a:lvl1pPr>
              <a:defRPr sz="2400" b="1" i="0">
                <a:latin typeface="+mj-lt"/>
              </a:defRPr>
            </a:lvl1pPr>
          </a:lstStyle>
          <a:p>
            <a:pPr lvl="0"/>
            <a:r>
              <a:rPr lang="en-GB" noProof="1"/>
              <a:t>Chapter title</a:t>
            </a:r>
          </a:p>
        </p:txBody>
      </p:sp>
      <p:sp>
        <p:nvSpPr>
          <p:cNvPr id="10" name="Espace réservé du texte 9">
            <a:extLst>
              <a:ext uri="{FF2B5EF4-FFF2-40B4-BE49-F238E27FC236}">
                <a16:creationId xmlns:a16="http://schemas.microsoft.com/office/drawing/2014/main" id="{6BA7F692-6109-4850-BB77-52C7765E2D9E}"/>
              </a:ext>
            </a:extLst>
          </p:cNvPr>
          <p:cNvSpPr>
            <a:spLocks noGrp="1"/>
          </p:cNvSpPr>
          <p:nvPr>
            <p:ph type="body" sz="quarter" idx="13" hasCustomPrompt="1"/>
          </p:nvPr>
        </p:nvSpPr>
        <p:spPr>
          <a:xfrm>
            <a:off x="485776" y="1835150"/>
            <a:ext cx="11218298" cy="4533900"/>
          </a:xfrm>
          <a:prstGeom prst="rect">
            <a:avLst/>
          </a:prstGeom>
        </p:spPr>
        <p:txBody>
          <a:bodyPr lIns="0" tIns="0" rIns="0" bIns="0"/>
          <a:lstStyle>
            <a:lvl1pPr>
              <a:lnSpc>
                <a:spcPct val="100000"/>
              </a:lnSpc>
              <a:spcBef>
                <a:spcPts val="600"/>
              </a:spcBef>
              <a:spcAft>
                <a:spcPts val="600"/>
              </a:spcAft>
              <a:defRPr sz="2000" b="1">
                <a:solidFill>
                  <a:schemeClr val="tx2"/>
                </a:solidFill>
                <a:latin typeface="+mj-lt"/>
              </a:defRPr>
            </a:lvl1pPr>
            <a:lvl2pPr marL="0" indent="0">
              <a:lnSpc>
                <a:spcPct val="100000"/>
              </a:lnSpc>
              <a:spcBef>
                <a:spcPts val="0"/>
              </a:spcBef>
              <a:spcAft>
                <a:spcPts val="600"/>
              </a:spcAft>
              <a:buFontTx/>
              <a:buNone/>
              <a:defRPr>
                <a:latin typeface="+mn-lt"/>
              </a:defRPr>
            </a:lvl2pPr>
            <a:lvl3pPr marL="269875" indent="-182563">
              <a:lnSpc>
                <a:spcPct val="100000"/>
              </a:lnSpc>
              <a:spcBef>
                <a:spcPts val="0"/>
              </a:spcBef>
              <a:spcAft>
                <a:spcPts val="600"/>
              </a:spcAft>
              <a:buFont typeface="Arial" panose="020B0604020202020204" pitchFamily="34" charset="0"/>
              <a:buChar char="•"/>
              <a:defRPr>
                <a:latin typeface="+mn-lt"/>
              </a:defRPr>
            </a:lvl3pPr>
            <a:lvl4pPr marL="357188" indent="-176213">
              <a:lnSpc>
                <a:spcPct val="100000"/>
              </a:lnSpc>
              <a:spcBef>
                <a:spcPts val="0"/>
              </a:spcBef>
              <a:spcAft>
                <a:spcPts val="600"/>
              </a:spcAft>
              <a:buClr>
                <a:schemeClr val="tx2"/>
              </a:buClr>
              <a:buFont typeface="Renault Group" pitchFamily="2" charset="0"/>
              <a:buChar char="-"/>
              <a:defRPr sz="1400">
                <a:solidFill>
                  <a:schemeClr val="tx1"/>
                </a:solidFill>
                <a:latin typeface="+mn-lt"/>
              </a:defRPr>
            </a:lvl4pPr>
            <a:lvl5pPr marL="539750" indent="0">
              <a:lnSpc>
                <a:spcPct val="100000"/>
              </a:lnSpc>
              <a:spcBef>
                <a:spcPts val="0"/>
              </a:spcBef>
              <a:spcAft>
                <a:spcPts val="600"/>
              </a:spcAft>
              <a:defRPr lang="en-GB" sz="1400" b="0" kern="1200" dirty="0">
                <a:solidFill>
                  <a:schemeClr val="tx1"/>
                </a:solidFill>
                <a:latin typeface="+mn-lt"/>
                <a:ea typeface="+mn-ea"/>
                <a:cs typeface="+mn-cs"/>
              </a:defRPr>
            </a:lvl5pPr>
            <a:lvl6pPr marL="714375" indent="0">
              <a:lnSpc>
                <a:spcPct val="100000"/>
              </a:lnSpc>
              <a:spcBef>
                <a:spcPts val="0"/>
              </a:spcBef>
              <a:spcAft>
                <a:spcPts val="600"/>
              </a:spcAft>
              <a:buNone/>
              <a:defRPr lang="fr-FR" sz="1400" b="0" kern="1200" dirty="0" smtClean="0">
                <a:solidFill>
                  <a:schemeClr val="tx1"/>
                </a:solidFill>
                <a:latin typeface="+mn-lt"/>
                <a:ea typeface="+mn-ea"/>
                <a:cs typeface="+mn-cs"/>
              </a:defRPr>
            </a:lvl6pPr>
            <a:lvl7pPr marL="896938" indent="0">
              <a:lnSpc>
                <a:spcPct val="100000"/>
              </a:lnSpc>
              <a:spcBef>
                <a:spcPts val="0"/>
              </a:spcBef>
              <a:spcAft>
                <a:spcPts val="600"/>
              </a:spcAft>
              <a:buNone/>
              <a:defRPr lang="fr-FR" sz="1400" b="0" kern="1200" dirty="0" smtClean="0">
                <a:solidFill>
                  <a:schemeClr val="tx1"/>
                </a:solidFill>
                <a:latin typeface="+mn-lt"/>
                <a:ea typeface="+mn-ea"/>
                <a:cs typeface="+mn-cs"/>
              </a:defRPr>
            </a:lvl7pPr>
            <a:lvl8pPr marL="1079500" indent="0">
              <a:lnSpc>
                <a:spcPct val="100000"/>
              </a:lnSpc>
              <a:spcBef>
                <a:spcPts val="0"/>
              </a:spcBef>
              <a:spcAft>
                <a:spcPts val="600"/>
              </a:spcAft>
              <a:buNone/>
              <a:defRPr lang="fr-FR" sz="1400" b="0" kern="1200" dirty="0" smtClean="0">
                <a:solidFill>
                  <a:schemeClr val="tx1"/>
                </a:solidFill>
                <a:latin typeface="+mn-lt"/>
                <a:ea typeface="+mn-ea"/>
                <a:cs typeface="+mn-cs"/>
              </a:defRPr>
            </a:lvl8pPr>
            <a:lvl9pPr marL="1254125" indent="0">
              <a:lnSpc>
                <a:spcPct val="100000"/>
              </a:lnSpc>
              <a:spcBef>
                <a:spcPts val="0"/>
              </a:spcBef>
              <a:spcAft>
                <a:spcPts val="600"/>
              </a:spcAft>
              <a:buNone/>
              <a:defRPr lang="en-GB" sz="1400" b="0" kern="1200" dirty="0">
                <a:solidFill>
                  <a:schemeClr val="tx1"/>
                </a:solidFill>
                <a:latin typeface="+mn-lt"/>
                <a:ea typeface="+mn-ea"/>
                <a:cs typeface="+mn-cs"/>
              </a:defRPr>
            </a:lvl9pPr>
          </a:lstStyle>
          <a:p>
            <a:pPr lvl="0"/>
            <a:r>
              <a:rPr lang="en-GB" noProof="1"/>
              <a:t>Text level 1</a:t>
            </a:r>
          </a:p>
          <a:p>
            <a:pPr lvl="1"/>
            <a:r>
              <a:rPr lang="en-GB" noProof="1"/>
              <a:t>Text level 2</a:t>
            </a:r>
          </a:p>
          <a:p>
            <a:pPr lvl="2"/>
            <a:r>
              <a:rPr lang="en-GB" noProof="1"/>
              <a:t>Text level 3</a:t>
            </a:r>
          </a:p>
          <a:p>
            <a:pPr lvl="3"/>
            <a:r>
              <a:rPr lang="en-GB" noProof="1"/>
              <a:t>Text level 4</a:t>
            </a:r>
          </a:p>
          <a:p>
            <a:pPr lvl="4"/>
            <a:r>
              <a:rPr lang="en-GB" noProof="1"/>
              <a:t>Text level 5</a:t>
            </a:r>
          </a:p>
          <a:p>
            <a:pPr lvl="5"/>
            <a:r>
              <a:rPr lang="en-GB" noProof="1"/>
              <a:t>Text level 6</a:t>
            </a:r>
          </a:p>
          <a:p>
            <a:pPr lvl="6"/>
            <a:r>
              <a:rPr lang="en-GB" noProof="1"/>
              <a:t>Text level 7</a:t>
            </a:r>
          </a:p>
          <a:p>
            <a:pPr lvl="7"/>
            <a:r>
              <a:rPr lang="en-GB" noProof="1"/>
              <a:t>Text level 8</a:t>
            </a:r>
          </a:p>
          <a:p>
            <a:pPr lvl="8"/>
            <a:r>
              <a:rPr lang="en-GB" noProof="1"/>
              <a:t>Text level 9</a:t>
            </a:r>
          </a:p>
        </p:txBody>
      </p:sp>
    </p:spTree>
    <p:extLst>
      <p:ext uri="{BB962C8B-B14F-4D97-AF65-F5344CB8AC3E}">
        <p14:creationId xmlns:p14="http://schemas.microsoft.com/office/powerpoint/2010/main" val="1697802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Campus Auto'Mobilités</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7062C-61A7-F249-A152-93285C121844}" type="slidenum">
              <a:rPr lang="fr-FR" smtClean="0"/>
              <a:pPr/>
              <a:t>‹N°›</a:t>
            </a:fld>
            <a:endParaRPr lang="fr-FR"/>
          </a:p>
        </p:txBody>
      </p:sp>
    </p:spTree>
    <p:extLst>
      <p:ext uri="{BB962C8B-B14F-4D97-AF65-F5344CB8AC3E}">
        <p14:creationId xmlns:p14="http://schemas.microsoft.com/office/powerpoint/2010/main" val="887069544"/>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8" r:id="rId4"/>
    <p:sldLayoutId id="2147483652" r:id="rId5"/>
    <p:sldLayoutId id="2147483653" r:id="rId6"/>
    <p:sldLayoutId id="2147483654" r:id="rId7"/>
    <p:sldLayoutId id="2147483661" r:id="rId8"/>
    <p:sldLayoutId id="2147483662"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11E4ED-CB6A-4241-8800-51AB5E706666}" type="datetime1">
              <a:rPr kumimoji="0" lang="fr-F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10/05/2023</a:t>
            </a:fld>
            <a:endParaRPr kumimoji="0" lang="fr-F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5A3FAF-9594-42DD-96D5-0C2FE05B597B}" type="slidenum">
              <a:rPr kumimoji="0" lang="fr-F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18269620"/>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ZoneTexte 33">
            <a:extLst>
              <a:ext uri="{FF2B5EF4-FFF2-40B4-BE49-F238E27FC236}">
                <a16:creationId xmlns:a16="http://schemas.microsoft.com/office/drawing/2014/main" id="{10B26597-ED97-C945-B14D-9C763707C59F}"/>
              </a:ext>
            </a:extLst>
          </p:cNvPr>
          <p:cNvSpPr txBox="1"/>
          <p:nvPr userDrawn="1"/>
        </p:nvSpPr>
        <p:spPr>
          <a:xfrm>
            <a:off x="923682" y="4251713"/>
            <a:ext cx="10502011" cy="461665"/>
          </a:xfrm>
          <a:prstGeom prst="rect">
            <a:avLst/>
          </a:prstGeom>
          <a:solidFill>
            <a:schemeClr val="bg1"/>
          </a:solidFill>
        </p:spPr>
        <p:txBody>
          <a:bodyPr wrap="square" rtlCol="0">
            <a:spAutoFit/>
          </a:bodyPr>
          <a:lstStyle/>
          <a:p>
            <a:endParaRPr lang="fr-FR" sz="2400" dirty="0"/>
          </a:p>
        </p:txBody>
      </p:sp>
      <p:sp>
        <p:nvSpPr>
          <p:cNvPr id="2" name="ZoneTexte 1">
            <a:extLst>
              <a:ext uri="{FF2B5EF4-FFF2-40B4-BE49-F238E27FC236}">
                <a16:creationId xmlns:a16="http://schemas.microsoft.com/office/drawing/2014/main" id="{E943ACAF-075C-61CC-8D16-F17B2233E34C}"/>
              </a:ext>
            </a:extLst>
          </p:cNvPr>
          <p:cNvSpPr txBox="1"/>
          <p:nvPr userDrawn="1"/>
        </p:nvSpPr>
        <p:spPr>
          <a:xfrm>
            <a:off x="0" y="655067"/>
            <a:ext cx="4656792" cy="338554"/>
          </a:xfrm>
          <a:prstGeom prst="rect">
            <a:avLst/>
          </a:prstGeom>
          <a:noFill/>
        </p:spPr>
        <p:txBody>
          <a:bodyPr wrap="square" rtlCol="0">
            <a:spAutoFit/>
          </a:bodyPr>
          <a:lstStyle/>
          <a:p>
            <a:pPr algn="ctr"/>
            <a:r>
              <a:rPr lang="fr-FR" sz="1600" b="1" baseline="0" dirty="0">
                <a:solidFill>
                  <a:schemeClr val="bg1"/>
                </a:solidFill>
              </a:rPr>
              <a:t>PNF – PARIS - Jeudi 10 MAI  2023</a:t>
            </a:r>
          </a:p>
        </p:txBody>
      </p:sp>
      <p:sp>
        <p:nvSpPr>
          <p:cNvPr id="4" name="Google Shape;237;p36">
            <a:extLst>
              <a:ext uri="{FF2B5EF4-FFF2-40B4-BE49-F238E27FC236}">
                <a16:creationId xmlns:a16="http://schemas.microsoft.com/office/drawing/2014/main" id="{F83EF9C7-E6AF-0B97-1E3B-139710F36F15}"/>
              </a:ext>
            </a:extLst>
          </p:cNvPr>
          <p:cNvSpPr txBox="1">
            <a:spLocks/>
          </p:cNvSpPr>
          <p:nvPr userDrawn="1"/>
        </p:nvSpPr>
        <p:spPr>
          <a:xfrm>
            <a:off x="2409191" y="1308765"/>
            <a:ext cx="4656400" cy="1362400"/>
          </a:xfrm>
          <a:prstGeom prst="rect">
            <a:avLst/>
          </a:prstGeom>
        </p:spPr>
        <p:txBody>
          <a:bodyPr spcFirstLastPara="1" wrap="square" lIns="121900" tIns="121900" rIns="121900" bIns="121900" anchor="ctr" anchorCtr="0">
            <a:noAutofit/>
          </a:bodyPr>
          <a:lst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a:lstStyle>
          <a:p>
            <a:pPr algn="ctr">
              <a:spcBef>
                <a:spcPts val="0"/>
              </a:spcBef>
            </a:pPr>
            <a:endParaRPr lang="fr-FR" sz="5333" dirty="0"/>
          </a:p>
        </p:txBody>
      </p:sp>
      <p:pic>
        <p:nvPicPr>
          <p:cNvPr id="8" name="Google Shape;239;p36">
            <a:extLst>
              <a:ext uri="{FF2B5EF4-FFF2-40B4-BE49-F238E27FC236}">
                <a16:creationId xmlns:a16="http://schemas.microsoft.com/office/drawing/2014/main" id="{5CA1CC01-4067-E62A-AE36-D7A06973AB1C}"/>
              </a:ext>
            </a:extLst>
          </p:cNvPr>
          <p:cNvPicPr preferRelativeResize="0"/>
          <p:nvPr userDrawn="1"/>
        </p:nvPicPr>
        <p:blipFill rotWithShape="1">
          <a:blip r:embed="rId4">
            <a:alphaModFix/>
          </a:blip>
          <a:srcRect l="10386" r="28730"/>
          <a:stretch/>
        </p:blipFill>
        <p:spPr>
          <a:xfrm>
            <a:off x="4774576" y="-13671"/>
            <a:ext cx="7422800" cy="6921244"/>
          </a:xfrm>
          <a:prstGeom prst="parallelogram">
            <a:avLst>
              <a:gd name="adj" fmla="val 25000"/>
            </a:avLst>
          </a:prstGeom>
          <a:noFill/>
          <a:ln>
            <a:noFill/>
          </a:ln>
        </p:spPr>
      </p:pic>
      <p:sp>
        <p:nvSpPr>
          <p:cNvPr id="12" name="Google Shape;240;p36">
            <a:extLst>
              <a:ext uri="{FF2B5EF4-FFF2-40B4-BE49-F238E27FC236}">
                <a16:creationId xmlns:a16="http://schemas.microsoft.com/office/drawing/2014/main" id="{1DCFC89D-05F2-58A4-B5F0-AE218F93734E}"/>
              </a:ext>
            </a:extLst>
          </p:cNvPr>
          <p:cNvSpPr/>
          <p:nvPr userDrawn="1"/>
        </p:nvSpPr>
        <p:spPr>
          <a:xfrm>
            <a:off x="0" y="3515611"/>
            <a:ext cx="6240651" cy="2656605"/>
          </a:xfrm>
          <a:prstGeom prst="parallelogram">
            <a:avLst>
              <a:gd name="adj" fmla="val 20541"/>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241;p36">
            <a:extLst>
              <a:ext uri="{FF2B5EF4-FFF2-40B4-BE49-F238E27FC236}">
                <a16:creationId xmlns:a16="http://schemas.microsoft.com/office/drawing/2014/main" id="{79643EAD-52F7-2629-3521-6935BC067146}"/>
              </a:ext>
            </a:extLst>
          </p:cNvPr>
          <p:cNvSpPr txBox="1">
            <a:spLocks/>
          </p:cNvSpPr>
          <p:nvPr userDrawn="1"/>
        </p:nvSpPr>
        <p:spPr>
          <a:xfrm>
            <a:off x="1022705" y="3402619"/>
            <a:ext cx="6732000" cy="2038144"/>
          </a:xfrm>
          <a:prstGeom prst="rect">
            <a:avLst/>
          </a:prstGeom>
        </p:spPr>
        <p:txBody>
          <a:bodyPr spcFirstLastPara="1" wrap="square" lIns="121900" tIns="121900" rIns="121900" bIns="121900" anchor="ctr" anchorCtr="0">
            <a:noAutofit/>
          </a:bodyPr>
          <a:lst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br>
              <a:rPr lang="fr-FR" sz="4267" dirty="0"/>
            </a:br>
            <a:r>
              <a:rPr lang="fr-FR" sz="4267" dirty="0"/>
              <a:t> </a:t>
            </a:r>
          </a:p>
        </p:txBody>
      </p:sp>
      <p:cxnSp>
        <p:nvCxnSpPr>
          <p:cNvPr id="14" name="Google Shape;242;p36">
            <a:extLst>
              <a:ext uri="{FF2B5EF4-FFF2-40B4-BE49-F238E27FC236}">
                <a16:creationId xmlns:a16="http://schemas.microsoft.com/office/drawing/2014/main" id="{155B66F6-A17B-CF6D-8F4D-96D703F88223}"/>
              </a:ext>
            </a:extLst>
          </p:cNvPr>
          <p:cNvCxnSpPr/>
          <p:nvPr userDrawn="1"/>
        </p:nvCxnSpPr>
        <p:spPr>
          <a:xfrm flipH="1">
            <a:off x="7945308" y="-217049"/>
            <a:ext cx="918000" cy="3664000"/>
          </a:xfrm>
          <a:prstGeom prst="straightConnector1">
            <a:avLst/>
          </a:prstGeom>
          <a:noFill/>
          <a:ln w="19050" cap="flat" cmpd="sng">
            <a:solidFill>
              <a:schemeClr val="lt1"/>
            </a:solidFill>
            <a:prstDash val="solid"/>
            <a:round/>
            <a:headEnd type="none" w="med" len="med"/>
            <a:tailEnd type="none" w="med" len="med"/>
          </a:ln>
        </p:spPr>
      </p:cxnSp>
      <p:cxnSp>
        <p:nvCxnSpPr>
          <p:cNvPr id="15" name="Google Shape;243;p36">
            <a:extLst>
              <a:ext uri="{FF2B5EF4-FFF2-40B4-BE49-F238E27FC236}">
                <a16:creationId xmlns:a16="http://schemas.microsoft.com/office/drawing/2014/main" id="{AD9898AA-CE63-34C3-ACBD-045B041258DA}"/>
              </a:ext>
            </a:extLst>
          </p:cNvPr>
          <p:cNvCxnSpPr/>
          <p:nvPr userDrawn="1"/>
        </p:nvCxnSpPr>
        <p:spPr>
          <a:xfrm flipH="1">
            <a:off x="7945287" y="3704351"/>
            <a:ext cx="918000" cy="3664000"/>
          </a:xfrm>
          <a:prstGeom prst="straightConnector1">
            <a:avLst/>
          </a:prstGeom>
          <a:noFill/>
          <a:ln w="19050" cap="flat" cmpd="sng">
            <a:solidFill>
              <a:schemeClr val="lt1"/>
            </a:solidFill>
            <a:prstDash val="solid"/>
            <a:round/>
            <a:headEnd type="none" w="med" len="med"/>
            <a:tailEnd type="none" w="med" len="med"/>
          </a:ln>
        </p:spPr>
      </p:cxnSp>
      <p:sp>
        <p:nvSpPr>
          <p:cNvPr id="16" name="ZoneTexte 15">
            <a:extLst>
              <a:ext uri="{FF2B5EF4-FFF2-40B4-BE49-F238E27FC236}">
                <a16:creationId xmlns:a16="http://schemas.microsoft.com/office/drawing/2014/main" id="{066FDEF7-A80B-A08C-CA7B-E21770C069EF}"/>
              </a:ext>
            </a:extLst>
          </p:cNvPr>
          <p:cNvSpPr txBox="1"/>
          <p:nvPr userDrawn="1"/>
        </p:nvSpPr>
        <p:spPr>
          <a:xfrm>
            <a:off x="7642821" y="294606"/>
            <a:ext cx="184731" cy="461665"/>
          </a:xfrm>
          <a:prstGeom prst="rect">
            <a:avLst/>
          </a:prstGeom>
          <a:noFill/>
        </p:spPr>
        <p:txBody>
          <a:bodyPr wrap="none" rtlCol="0">
            <a:spAutoFit/>
          </a:bodyPr>
          <a:lstStyle/>
          <a:p>
            <a:endParaRPr lang="fr-FR" sz="2400" dirty="0"/>
          </a:p>
        </p:txBody>
      </p:sp>
      <p:sp>
        <p:nvSpPr>
          <p:cNvPr id="17" name="Google Shape;240;p36">
            <a:extLst>
              <a:ext uri="{FF2B5EF4-FFF2-40B4-BE49-F238E27FC236}">
                <a16:creationId xmlns:a16="http://schemas.microsoft.com/office/drawing/2014/main" id="{CFAB46B5-7038-97B9-E3FE-130F49DFD5D3}"/>
              </a:ext>
            </a:extLst>
          </p:cNvPr>
          <p:cNvSpPr/>
          <p:nvPr userDrawn="1"/>
        </p:nvSpPr>
        <p:spPr>
          <a:xfrm>
            <a:off x="667639" y="499790"/>
            <a:ext cx="4840539" cy="2656605"/>
          </a:xfrm>
          <a:prstGeom prst="parallelogram">
            <a:avLst>
              <a:gd name="adj" fmla="val 20541"/>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8" name="Image 17">
            <a:extLst>
              <a:ext uri="{FF2B5EF4-FFF2-40B4-BE49-F238E27FC236}">
                <a16:creationId xmlns:a16="http://schemas.microsoft.com/office/drawing/2014/main" id="{8E2A523F-34B0-6DCD-FCB7-2707F05C85D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951073" y="5626031"/>
            <a:ext cx="1203459" cy="1092371"/>
          </a:xfrm>
          <a:prstGeom prst="rect">
            <a:avLst/>
          </a:prstGeom>
        </p:spPr>
      </p:pic>
    </p:spTree>
    <p:extLst>
      <p:ext uri="{BB962C8B-B14F-4D97-AF65-F5344CB8AC3E}">
        <p14:creationId xmlns:p14="http://schemas.microsoft.com/office/powerpoint/2010/main" val="4044556440"/>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p:txStyles>
    <p:titleStyle>
      <a:lvl1pPr algn="l" defTabSz="609585" rtl="0" eaLnBrk="1" latinLnBrk="0" hangingPunct="1">
        <a:spcBef>
          <a:spcPct val="0"/>
        </a:spcBef>
        <a:buNone/>
        <a:defRPr sz="6667" kern="1200">
          <a:solidFill>
            <a:schemeClr val="tx1">
              <a:lumMod val="75000"/>
              <a:lumOff val="25000"/>
            </a:schemeClr>
          </a:solidFill>
          <a:latin typeface="+mj-lt"/>
          <a:ea typeface="+mj-ea"/>
          <a:cs typeface="+mj-cs"/>
        </a:defRPr>
      </a:lvl1pPr>
    </p:titleStyle>
    <p:bodyStyle>
      <a:lvl1pPr marL="0" indent="0" algn="l" defTabSz="609585" rtl="0" eaLnBrk="1" latinLnBrk="0" hangingPunct="1">
        <a:spcBef>
          <a:spcPct val="20000"/>
        </a:spcBef>
        <a:buFont typeface="Arial"/>
        <a:buNone/>
        <a:defRPr sz="4267" kern="1200" baseline="0">
          <a:solidFill>
            <a:srgbClr val="407CC9"/>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jpeg"/><Relationship Id="rId18" Type="http://schemas.openxmlformats.org/officeDocument/2006/relationships/image" Target="../media/image57.jpeg"/><Relationship Id="rId26" Type="http://schemas.openxmlformats.org/officeDocument/2006/relationships/image" Target="../media/image60.svg"/><Relationship Id="rId3" Type="http://schemas.openxmlformats.org/officeDocument/2006/relationships/image" Target="../media/image43.jpg"/><Relationship Id="rId21" Type="http://schemas.openxmlformats.org/officeDocument/2006/relationships/diagramQuickStyle" Target="../diagrams/quickStyle1.xml"/><Relationship Id="rId7" Type="http://schemas.openxmlformats.org/officeDocument/2006/relationships/image" Target="../media/image46.jpeg"/><Relationship Id="rId12" Type="http://schemas.openxmlformats.org/officeDocument/2006/relationships/image" Target="../media/image51.jpeg"/><Relationship Id="rId17" Type="http://schemas.openxmlformats.org/officeDocument/2006/relationships/image" Target="../media/image56.jpeg"/><Relationship Id="rId25" Type="http://schemas.openxmlformats.org/officeDocument/2006/relationships/image" Target="../media/image59.png"/><Relationship Id="rId2" Type="http://schemas.openxmlformats.org/officeDocument/2006/relationships/image" Target="../media/image26.png"/><Relationship Id="rId16" Type="http://schemas.openxmlformats.org/officeDocument/2006/relationships/image" Target="../media/image55.jpeg"/><Relationship Id="rId20" Type="http://schemas.openxmlformats.org/officeDocument/2006/relationships/diagramLayout" Target="../diagrams/layout1.xml"/><Relationship Id="rId1" Type="http://schemas.openxmlformats.org/officeDocument/2006/relationships/slideLayout" Target="../slideLayouts/slideLayout1.xml"/><Relationship Id="rId6" Type="http://schemas.openxmlformats.org/officeDocument/2006/relationships/hyperlink" Target="mailto:jerome.baillargeau@ac-normandie.fr" TargetMode="External"/><Relationship Id="rId11" Type="http://schemas.openxmlformats.org/officeDocument/2006/relationships/image" Target="../media/image50.jpg"/><Relationship Id="rId24" Type="http://schemas.openxmlformats.org/officeDocument/2006/relationships/image" Target="../media/image58.png"/><Relationship Id="rId5" Type="http://schemas.openxmlformats.org/officeDocument/2006/relationships/image" Target="../media/image45.jpg"/><Relationship Id="rId15" Type="http://schemas.openxmlformats.org/officeDocument/2006/relationships/image" Target="../media/image54.jpeg"/><Relationship Id="rId23" Type="http://schemas.microsoft.com/office/2007/relationships/diagramDrawing" Target="../diagrams/drawing1.xml"/><Relationship Id="rId10" Type="http://schemas.openxmlformats.org/officeDocument/2006/relationships/image" Target="../media/image49.jpeg"/><Relationship Id="rId19" Type="http://schemas.openxmlformats.org/officeDocument/2006/relationships/diagramData" Target="../diagrams/data1.xml"/><Relationship Id="rId4" Type="http://schemas.openxmlformats.org/officeDocument/2006/relationships/image" Target="../media/image44.png"/><Relationship Id="rId9" Type="http://schemas.openxmlformats.org/officeDocument/2006/relationships/image" Target="../media/image48.png"/><Relationship Id="rId14" Type="http://schemas.openxmlformats.org/officeDocument/2006/relationships/image" Target="../media/image53.jpeg"/><Relationship Id="rId22"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hyperlink" Target="mailto:david.benech@ac-lyon.fr" TargetMode="External"/><Relationship Id="rId7" Type="http://schemas.openxmlformats.org/officeDocument/2006/relationships/image" Target="../media/image61.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hyperlink" Target="https://www.linkedin.com/in/david-benech-b2384719a" TargetMode="External"/><Relationship Id="rId11" Type="http://schemas.openxmlformats.org/officeDocument/2006/relationships/image" Target="../media/image26.png"/><Relationship Id="rId5" Type="http://schemas.openxmlformats.org/officeDocument/2006/relationships/hyperlink" Target="https://studio.youtube.com/channel/UCst5M9VsRT5BIsCTwZDWXpg/videos/upload?filter=%5b%5d&amp;sort=%7b%22columnType%22:%22date%22,%22sortOrder%22:%22DESCENDING%22%7d" TargetMode="External"/><Relationship Id="rId10" Type="http://schemas.openxmlformats.org/officeDocument/2006/relationships/image" Target="../media/image13.png"/><Relationship Id="rId4" Type="http://schemas.openxmlformats.org/officeDocument/2006/relationships/hyperlink" Target="https://campus-auto-mobilites.com/" TargetMode="External"/><Relationship Id="rId9"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8" Type="http://schemas.openxmlformats.org/officeDocument/2006/relationships/hyperlink" Target="mailto:sylvie.dugenest@renault.com" TargetMode="External"/><Relationship Id="rId13" Type="http://schemas.openxmlformats.org/officeDocument/2006/relationships/image" Target="../media/image9.jpg"/><Relationship Id="rId18" Type="http://schemas.openxmlformats.org/officeDocument/2006/relationships/image" Target="../media/image68.png"/><Relationship Id="rId3" Type="http://schemas.openxmlformats.org/officeDocument/2006/relationships/image" Target="../media/image11.png"/><Relationship Id="rId7" Type="http://schemas.openxmlformats.org/officeDocument/2006/relationships/hyperlink" Target="mailto:jean.bridoux@region-academique-hauts-de-France.fr" TargetMode="External"/><Relationship Id="rId12" Type="http://schemas.openxmlformats.org/officeDocument/2006/relationships/image" Target="../media/image12.png"/><Relationship Id="rId17" Type="http://schemas.openxmlformats.org/officeDocument/2006/relationships/image" Target="../media/image67.png"/><Relationship Id="rId2" Type="http://schemas.openxmlformats.org/officeDocument/2006/relationships/image" Target="../media/image10.png"/><Relationship Id="rId16" Type="http://schemas.openxmlformats.org/officeDocument/2006/relationships/image" Target="../media/image66.png"/><Relationship Id="rId20"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hyperlink" Target="mailto:ludivine.simonin@utbm.fr" TargetMode="External"/><Relationship Id="rId11" Type="http://schemas.openxmlformats.org/officeDocument/2006/relationships/hyperlink" Target="mailto:contact@bdesjeuxcampus.eu" TargetMode="External"/><Relationship Id="rId5" Type="http://schemas.openxmlformats.org/officeDocument/2006/relationships/hyperlink" Target="mailto:ludivine.jeusselin@ac-nantes.fr" TargetMode="External"/><Relationship Id="rId15" Type="http://schemas.openxmlformats.org/officeDocument/2006/relationships/image" Target="../media/image14.png"/><Relationship Id="rId10" Type="http://schemas.openxmlformats.org/officeDocument/2006/relationships/hyperlink" Target="mailto:jerome.baillargeau@ac-normandie.fr" TargetMode="External"/><Relationship Id="rId19" Type="http://schemas.openxmlformats.org/officeDocument/2006/relationships/image" Target="../media/image69.png"/><Relationship Id="rId4" Type="http://schemas.openxmlformats.org/officeDocument/2006/relationships/hyperlink" Target="mailto:david.benech@ac-lyon.fr" TargetMode="External"/><Relationship Id="rId9" Type="http://schemas.openxmlformats.org/officeDocument/2006/relationships/hyperlink" Target="mailto:katia.allard@uha.fr" TargetMode="External"/><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9.jp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4.jpe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emf"/><Relationship Id="rId10" Type="http://schemas.openxmlformats.org/officeDocument/2006/relationships/image" Target="../media/image21.jpeg"/><Relationship Id="rId4" Type="http://schemas.openxmlformats.org/officeDocument/2006/relationships/oleObject" Target="../embeddings/oleObject1.bin"/><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hyperlink" Target="https://mobicampus.net/" TargetMode="External"/><Relationship Id="rId7" Type="http://schemas.openxmlformats.org/officeDocument/2006/relationships/image" Target="../media/image31.png"/><Relationship Id="rId2" Type="http://schemas.openxmlformats.org/officeDocument/2006/relationships/hyperlink" Target="mailto:ludivine.simonin@utbm" TargetMode="External"/><Relationship Id="rId1" Type="http://schemas.openxmlformats.org/officeDocument/2006/relationships/slideLayout" Target="../slideLayouts/slideLayout8.xml"/><Relationship Id="rId6" Type="http://schemas.openxmlformats.org/officeDocument/2006/relationships/image" Target="../media/image30.emf"/><Relationship Id="rId5" Type="http://schemas.openxmlformats.org/officeDocument/2006/relationships/image" Target="../media/image26.png"/><Relationship Id="rId10" Type="http://schemas.openxmlformats.org/officeDocument/2006/relationships/image" Target="../media/image34.png"/><Relationship Id="rId4" Type="http://schemas.openxmlformats.org/officeDocument/2006/relationships/hyperlink" Target="http://www.linkedin.com/in/ludivine-simonin-bba219120" TargetMode="External"/><Relationship Id="rId9" Type="http://schemas.openxmlformats.org/officeDocument/2006/relationships/image" Target="../media/image33.emf"/></Relationships>
</file>

<file path=ppt/slides/_rels/slide7.xml.rels><?xml version="1.0" encoding="UTF-8" standalone="yes"?>
<Relationships xmlns="http://schemas.openxmlformats.org/package/2006/relationships"><Relationship Id="rId8" Type="http://schemas.openxmlformats.org/officeDocument/2006/relationships/hyperlink" Target="mailto:ludivine.jeusselin@ac-nantes" TargetMode="External"/><Relationship Id="rId3" Type="http://schemas.openxmlformats.org/officeDocument/2006/relationships/image" Target="../media/image26.png"/><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hyperlink" Target="https://www.linkedin.com/in/ludivinejeusselin/" TargetMode="External"/><Relationship Id="rId5" Type="http://schemas.openxmlformats.org/officeDocument/2006/relationships/image" Target="../media/image36.png"/><Relationship Id="rId10" Type="http://schemas.openxmlformats.org/officeDocument/2006/relationships/hyperlink" Target="https://www.instagram.com/campus_automobilites_pdl/" TargetMode="External"/><Relationship Id="rId4" Type="http://schemas.openxmlformats.org/officeDocument/2006/relationships/image" Target="../media/image35.png"/><Relationship Id="rId9" Type="http://schemas.openxmlformats.org/officeDocument/2006/relationships/hyperlink" Target="https://campus-auto-mobilites-pdl.f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B8D755C-780F-9424-4E9E-B990AA246DDD}"/>
              </a:ext>
            </a:extLst>
          </p:cNvPr>
          <p:cNvSpPr txBox="1"/>
          <p:nvPr/>
        </p:nvSpPr>
        <p:spPr>
          <a:xfrm>
            <a:off x="565427" y="1342887"/>
            <a:ext cx="4788452" cy="2062296"/>
          </a:xfrm>
          <a:prstGeom prst="rect">
            <a:avLst/>
          </a:prstGeom>
          <a:noFill/>
        </p:spPr>
        <p:txBody>
          <a:bodyPr wrap="square" lIns="91440" tIns="45720" rIns="91440" bIns="45720" rtlCol="0" anchor="t">
            <a:spAutoFit/>
          </a:bodyPr>
          <a:lstStyle/>
          <a:p>
            <a:pPr algn="ctr" defTabSz="609585"/>
            <a:r>
              <a:rPr lang="fr-FR" sz="4250" b="1" i="1" dirty="0">
                <a:solidFill>
                  <a:srgbClr val="0369FD"/>
                </a:solidFill>
                <a:latin typeface="Calibri"/>
              </a:rPr>
              <a:t>Le RTN des CMQ mobilité des véhicules</a:t>
            </a:r>
          </a:p>
        </p:txBody>
      </p:sp>
      <p:sp>
        <p:nvSpPr>
          <p:cNvPr id="5" name="ZoneTexte 4">
            <a:extLst>
              <a:ext uri="{FF2B5EF4-FFF2-40B4-BE49-F238E27FC236}">
                <a16:creationId xmlns:a16="http://schemas.microsoft.com/office/drawing/2014/main" id="{4B3B285A-8B3F-92DC-C73D-32A900FD062C}"/>
              </a:ext>
            </a:extLst>
          </p:cNvPr>
          <p:cNvSpPr txBox="1"/>
          <p:nvPr/>
        </p:nvSpPr>
        <p:spPr>
          <a:xfrm>
            <a:off x="1" y="3814419"/>
            <a:ext cx="5813288" cy="1692771"/>
          </a:xfrm>
          <a:prstGeom prst="rect">
            <a:avLst/>
          </a:prstGeom>
          <a:noFill/>
        </p:spPr>
        <p:txBody>
          <a:bodyPr wrap="square" lIns="91440" tIns="45720" rIns="91440" bIns="45720" rtlCol="0" anchor="t">
            <a:spAutoFit/>
          </a:bodyPr>
          <a:lstStyle/>
          <a:p>
            <a:pPr algn="ctr" defTabSz="1219170">
              <a:buClr>
                <a:srgbClr val="474747"/>
              </a:buClr>
              <a:buSzPts val="1600"/>
              <a:defRPr/>
            </a:pPr>
            <a:r>
              <a:rPr lang="fr-FR" sz="1867" kern="0" dirty="0">
                <a:solidFill>
                  <a:srgbClr val="474747"/>
                </a:solidFill>
                <a:latin typeface="Comfortaa"/>
                <a:sym typeface="Comfortaa"/>
              </a:rPr>
              <a:t>David BENECH</a:t>
            </a:r>
          </a:p>
          <a:p>
            <a:pPr algn="ctr" defTabSz="1219170">
              <a:buClr>
                <a:srgbClr val="474747"/>
              </a:buClr>
              <a:buSzPts val="1600"/>
              <a:defRPr/>
            </a:pPr>
            <a:endParaRPr lang="fr-FR" sz="1867" kern="0" dirty="0">
              <a:solidFill>
                <a:srgbClr val="474747"/>
              </a:solidFill>
              <a:latin typeface="Comfortaa"/>
              <a:sym typeface="Comfortaa"/>
            </a:endParaRPr>
          </a:p>
          <a:p>
            <a:pPr algn="ctr" defTabSz="1219170">
              <a:buClr>
                <a:srgbClr val="474747"/>
              </a:buClr>
              <a:buSzPts val="1600"/>
              <a:defRPr/>
            </a:pPr>
            <a:r>
              <a:rPr lang="fr-FR" sz="1850" kern="0" dirty="0">
                <a:solidFill>
                  <a:srgbClr val="474747"/>
                </a:solidFill>
                <a:latin typeface="Comfortaa"/>
                <a:sym typeface="Comfortaa"/>
              </a:rPr>
              <a:t>Responsable du RTN mobilité des véhicules</a:t>
            </a:r>
            <a:br>
              <a:rPr lang="fr-FR" sz="2100" kern="0" dirty="0">
                <a:latin typeface="Comfortaa"/>
              </a:rPr>
            </a:br>
            <a:r>
              <a:rPr lang="fr-FR" sz="2100" kern="0" dirty="0">
                <a:solidFill>
                  <a:srgbClr val="474747"/>
                </a:solidFill>
                <a:latin typeface="Comfortaa"/>
                <a:sym typeface="Comfortaa"/>
              </a:rPr>
              <a:t> </a:t>
            </a:r>
            <a:endParaRPr lang="fr-FR" sz="2100" kern="0" dirty="0">
              <a:solidFill>
                <a:srgbClr val="474747"/>
              </a:solidFill>
              <a:latin typeface="Comfortaa"/>
            </a:endParaRPr>
          </a:p>
          <a:p>
            <a:pPr algn="ctr" defTabSz="609585"/>
            <a:endParaRPr lang="fr-FR" sz="2400" dirty="0">
              <a:solidFill>
                <a:prstClr val="black"/>
              </a:solidFill>
              <a:latin typeface="Calibri"/>
            </a:endParaRPr>
          </a:p>
        </p:txBody>
      </p:sp>
    </p:spTree>
    <p:extLst>
      <p:ext uri="{BB962C8B-B14F-4D97-AF65-F5344CB8AC3E}">
        <p14:creationId xmlns:p14="http://schemas.microsoft.com/office/powerpoint/2010/main" val="372687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064B1F9-D235-0E37-431E-DB89F2AC9374}"/>
              </a:ext>
            </a:extLst>
          </p:cNvPr>
          <p:cNvPicPr>
            <a:picLocks noChangeAspect="1"/>
          </p:cNvPicPr>
          <p:nvPr/>
        </p:nvPicPr>
        <p:blipFill rotWithShape="1">
          <a:blip r:embed="rId2"/>
          <a:srcRect l="365" r="41609" b="1112"/>
          <a:stretch/>
        </p:blipFill>
        <p:spPr>
          <a:xfrm>
            <a:off x="-7078" y="2885439"/>
            <a:ext cx="2327780" cy="3971213"/>
          </a:xfrm>
          <a:prstGeom prst="rect">
            <a:avLst/>
          </a:prstGeom>
        </p:spPr>
      </p:pic>
      <p:pic>
        <p:nvPicPr>
          <p:cNvPr id="7" name="Image 6">
            <a:extLst>
              <a:ext uri="{FF2B5EF4-FFF2-40B4-BE49-F238E27FC236}">
                <a16:creationId xmlns:a16="http://schemas.microsoft.com/office/drawing/2014/main" id="{18F72D6B-1F81-F8E1-263A-DD2B26CA46E4}"/>
              </a:ext>
            </a:extLst>
          </p:cNvPr>
          <p:cNvPicPr>
            <a:picLocks noChangeAspect="1"/>
          </p:cNvPicPr>
          <p:nvPr/>
        </p:nvPicPr>
        <p:blipFill>
          <a:blip r:embed="rId3"/>
          <a:stretch>
            <a:fillRect/>
          </a:stretch>
        </p:blipFill>
        <p:spPr>
          <a:xfrm>
            <a:off x="190436" y="565380"/>
            <a:ext cx="2995841" cy="1605648"/>
          </a:xfrm>
          <a:prstGeom prst="rect">
            <a:avLst/>
          </a:prstGeom>
        </p:spPr>
      </p:pic>
      <p:sp>
        <p:nvSpPr>
          <p:cNvPr id="3" name="ZoneTexte 2">
            <a:extLst>
              <a:ext uri="{FF2B5EF4-FFF2-40B4-BE49-F238E27FC236}">
                <a16:creationId xmlns:a16="http://schemas.microsoft.com/office/drawing/2014/main" id="{6C512152-F078-D5A6-4092-E85B78EC9813}"/>
              </a:ext>
            </a:extLst>
          </p:cNvPr>
          <p:cNvSpPr txBox="1"/>
          <p:nvPr/>
        </p:nvSpPr>
        <p:spPr>
          <a:xfrm>
            <a:off x="2387600" y="99389"/>
            <a:ext cx="9672338" cy="707886"/>
          </a:xfrm>
          <a:prstGeom prst="rect">
            <a:avLst/>
          </a:prstGeom>
          <a:noFill/>
        </p:spPr>
        <p:txBody>
          <a:bodyPr wrap="square" rtlCol="0">
            <a:spAutoFit/>
          </a:bodyPr>
          <a:lstStyle/>
          <a:p>
            <a:pPr algn="ctr"/>
            <a:r>
              <a:rPr lang="fr-FR" sz="4000" b="1" dirty="0">
                <a:solidFill>
                  <a:srgbClr val="00B0F0"/>
                </a:solidFill>
              </a:rPr>
              <a:t>CMQ Industries de la mobilité - Normandie</a:t>
            </a:r>
          </a:p>
        </p:txBody>
      </p:sp>
      <p:sp>
        <p:nvSpPr>
          <p:cNvPr id="19" name="Rectangle 14">
            <a:extLst>
              <a:ext uri="{FF2B5EF4-FFF2-40B4-BE49-F238E27FC236}">
                <a16:creationId xmlns:a16="http://schemas.microsoft.com/office/drawing/2014/main" id="{FFCD7E19-051C-EF68-0694-B529A49495EF}"/>
              </a:ext>
            </a:extLst>
          </p:cNvPr>
          <p:cNvSpPr>
            <a:spLocks noChangeArrowheads="1"/>
          </p:cNvSpPr>
          <p:nvPr/>
        </p:nvSpPr>
        <p:spPr bwMode="auto">
          <a:xfrm>
            <a:off x="246743" y="51404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6E0BEB37-A21D-9FD4-7C6F-2AE1E1A8494C}"/>
              </a:ext>
            </a:extLst>
          </p:cNvPr>
          <p:cNvSpPr>
            <a:spLocks noChangeArrowheads="1"/>
          </p:cNvSpPr>
          <p:nvPr/>
        </p:nvSpPr>
        <p:spPr bwMode="auto">
          <a:xfrm>
            <a:off x="246743" y="56643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 name="Espace réservé du numéro de diapositive 3">
            <a:extLst>
              <a:ext uri="{FF2B5EF4-FFF2-40B4-BE49-F238E27FC236}">
                <a16:creationId xmlns:a16="http://schemas.microsoft.com/office/drawing/2014/main" id="{B8BACA4B-68E3-DF6B-1591-0494A45DE6BB}"/>
              </a:ext>
            </a:extLst>
          </p:cNvPr>
          <p:cNvSpPr>
            <a:spLocks noGrp="1"/>
          </p:cNvSpPr>
          <p:nvPr>
            <p:ph type="sldNum" sz="quarter" idx="12"/>
          </p:nvPr>
        </p:nvSpPr>
        <p:spPr>
          <a:xfrm>
            <a:off x="8908964" y="6371774"/>
            <a:ext cx="2346062" cy="30403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694A5-286F-451F-8311-92661CC35EDA}" type="slidenum">
              <a:rPr lang="fr-FR" smtClean="0"/>
              <a:pPr/>
              <a:t>10</a:t>
            </a:fld>
            <a:endParaRPr lang="fr-FR"/>
          </a:p>
        </p:txBody>
      </p:sp>
      <p:pic>
        <p:nvPicPr>
          <p:cNvPr id="6" name="Image 5">
            <a:extLst>
              <a:ext uri="{FF2B5EF4-FFF2-40B4-BE49-F238E27FC236}">
                <a16:creationId xmlns:a16="http://schemas.microsoft.com/office/drawing/2014/main" id="{388F8136-47D1-AC74-A945-BCC4F1E7EEC1}"/>
              </a:ext>
            </a:extLst>
          </p:cNvPr>
          <p:cNvPicPr/>
          <p:nvPr/>
        </p:nvPicPr>
        <p:blipFill>
          <a:blip r:embed="rId4"/>
          <a:srcRect/>
          <a:stretch/>
        </p:blipFill>
        <p:spPr>
          <a:xfrm>
            <a:off x="124442" y="3392556"/>
            <a:ext cx="1903555" cy="1224000"/>
          </a:xfrm>
          <a:custGeom>
            <a:avLst/>
            <a:gdLst/>
            <a:ahLst/>
            <a:cxnLst/>
            <a:rect l="l" t="t" r="r" b="b"/>
            <a:pathLst>
              <a:path w="4141760" h="4377846">
                <a:moveTo>
                  <a:pt x="0" y="0"/>
                </a:moveTo>
                <a:lnTo>
                  <a:pt x="4141760" y="0"/>
                </a:lnTo>
                <a:lnTo>
                  <a:pt x="4141760" y="4377846"/>
                </a:lnTo>
                <a:lnTo>
                  <a:pt x="0" y="4377846"/>
                </a:lnTo>
                <a:close/>
              </a:path>
            </a:pathLst>
          </a:custGeom>
        </p:spPr>
      </p:pic>
      <p:pic>
        <p:nvPicPr>
          <p:cNvPr id="10" name="Image 9">
            <a:extLst>
              <a:ext uri="{FF2B5EF4-FFF2-40B4-BE49-F238E27FC236}">
                <a16:creationId xmlns:a16="http://schemas.microsoft.com/office/drawing/2014/main" id="{16DC4497-4ED6-495C-0177-D31332382111}"/>
              </a:ext>
            </a:extLst>
          </p:cNvPr>
          <p:cNvPicPr>
            <a:picLocks noChangeAspect="1"/>
          </p:cNvPicPr>
          <p:nvPr/>
        </p:nvPicPr>
        <p:blipFill>
          <a:blip r:embed="rId5"/>
          <a:srcRect/>
          <a:stretch/>
        </p:blipFill>
        <p:spPr>
          <a:xfrm>
            <a:off x="464083" y="4756485"/>
            <a:ext cx="1224274" cy="1224000"/>
          </a:xfrm>
          <a:prstGeom prst="rect">
            <a:avLst/>
          </a:prstGeom>
        </p:spPr>
      </p:pic>
      <p:sp>
        <p:nvSpPr>
          <p:cNvPr id="8" name="Rectangle 7">
            <a:extLst>
              <a:ext uri="{FF2B5EF4-FFF2-40B4-BE49-F238E27FC236}">
                <a16:creationId xmlns:a16="http://schemas.microsoft.com/office/drawing/2014/main" id="{49EB981C-E253-D24E-E006-DC79A8FAE91F}"/>
              </a:ext>
            </a:extLst>
          </p:cNvPr>
          <p:cNvSpPr/>
          <p:nvPr/>
        </p:nvSpPr>
        <p:spPr>
          <a:xfrm>
            <a:off x="1583703" y="2631090"/>
            <a:ext cx="906549" cy="1007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5BC7E95B-0B66-82D3-4DB6-09DB5BBC748F}"/>
              </a:ext>
            </a:extLst>
          </p:cNvPr>
          <p:cNvSpPr txBox="1"/>
          <p:nvPr/>
        </p:nvSpPr>
        <p:spPr>
          <a:xfrm>
            <a:off x="4259008" y="5440819"/>
            <a:ext cx="7021346" cy="1323439"/>
          </a:xfrm>
          <a:prstGeom prst="rect">
            <a:avLst/>
          </a:prstGeom>
          <a:noFill/>
        </p:spPr>
        <p:txBody>
          <a:bodyPr wrap="none" rtlCol="0">
            <a:spAutoFit/>
          </a:bodyPr>
          <a:lstStyle/>
          <a:p>
            <a:pPr marL="0" indent="0">
              <a:buFont typeface="Arial"/>
              <a:buNone/>
            </a:pPr>
            <a:r>
              <a:rPr lang="fr-FR" sz="2000" dirty="0"/>
              <a:t>Contact : </a:t>
            </a:r>
            <a:r>
              <a:rPr lang="fr-FR" sz="2000" b="1" dirty="0"/>
              <a:t>Jérôme Baillargeau, Directeur opérationnel</a:t>
            </a:r>
            <a:endParaRPr lang="fr-FR" sz="2000" dirty="0"/>
          </a:p>
          <a:p>
            <a:pPr marL="0" indent="0">
              <a:buFont typeface="Arial"/>
              <a:buNone/>
            </a:pPr>
            <a:r>
              <a:rPr lang="fr-FR" sz="2000" dirty="0"/>
              <a:t>       : 06-32-97-36-74</a:t>
            </a:r>
          </a:p>
          <a:p>
            <a:pPr algn="just"/>
            <a:r>
              <a:rPr lang="fr-FR" sz="2000" dirty="0">
                <a:solidFill>
                  <a:srgbClr val="0070C0"/>
                </a:solidFill>
              </a:rPr>
              <a:t>@ : </a:t>
            </a:r>
            <a:r>
              <a:rPr lang="fr-FR" sz="2000" dirty="0">
                <a:solidFill>
                  <a:srgbClr val="0070C0"/>
                </a:solidFill>
                <a:latin typeface="-apple-system"/>
                <a:hlinkClick r:id="rId6">
                  <a:extLst>
                    <a:ext uri="{A12FA001-AC4F-418D-AE19-62706E023703}">
                      <ahyp:hlinkClr xmlns:ahyp="http://schemas.microsoft.com/office/drawing/2018/hyperlinkcolor" val="tx"/>
                    </a:ext>
                  </a:extLst>
                </a:hlinkClick>
              </a:rPr>
              <a:t>jerome.baillargeau@ac-normandie.fr</a:t>
            </a:r>
            <a:endParaRPr lang="fr-FR" sz="2000" dirty="0">
              <a:solidFill>
                <a:srgbClr val="0070C0"/>
              </a:solidFill>
              <a:latin typeface="-apple-system"/>
            </a:endParaRPr>
          </a:p>
          <a:p>
            <a:pPr algn="just"/>
            <a:r>
              <a:rPr lang="fr-FR" sz="2000" dirty="0">
                <a:solidFill>
                  <a:srgbClr val="0070C0"/>
                </a:solidFill>
                <a:latin typeface="-apple-system"/>
              </a:rPr>
              <a:t>       : https://www.linkedin.com/in/jerome-baillargeau-4a646067/</a:t>
            </a:r>
            <a:endParaRPr lang="fr-FR" sz="2000" dirty="0">
              <a:solidFill>
                <a:srgbClr val="0070C0"/>
              </a:solidFill>
            </a:endParaRPr>
          </a:p>
        </p:txBody>
      </p:sp>
      <p:grpSp>
        <p:nvGrpSpPr>
          <p:cNvPr id="17" name="Groupe 16">
            <a:extLst>
              <a:ext uri="{FF2B5EF4-FFF2-40B4-BE49-F238E27FC236}">
                <a16:creationId xmlns:a16="http://schemas.microsoft.com/office/drawing/2014/main" id="{F515B218-4E4B-3B7D-8598-CE91A34DA2A0}"/>
              </a:ext>
            </a:extLst>
          </p:cNvPr>
          <p:cNvGrpSpPr/>
          <p:nvPr/>
        </p:nvGrpSpPr>
        <p:grpSpPr>
          <a:xfrm>
            <a:off x="2754513" y="1211838"/>
            <a:ext cx="9046560" cy="1116000"/>
            <a:chOff x="2755303" y="804910"/>
            <a:chExt cx="9046560" cy="1116000"/>
          </a:xfrm>
        </p:grpSpPr>
        <p:pic>
          <p:nvPicPr>
            <p:cNvPr id="5" name="Picture 8" descr="http://www.google.fr/url?source=imglanding&amp;ct=img&amp;q=http://cdn.phys.org/newman/gfx/news/hires/2014/secondlaunch.jpg&amp;sa=X&amp;ei=Qv4LVZ2dMoPvapjVgbgE&amp;ved=0CAsQ8wc4gQI&amp;usg=AFQjCNGCG-zVJl9d9zUENz7uRcwqhD0Olw">
              <a:extLst>
                <a:ext uri="{FF2B5EF4-FFF2-40B4-BE49-F238E27FC236}">
                  <a16:creationId xmlns:a16="http://schemas.microsoft.com/office/drawing/2014/main" id="{B9F8E421-3102-0E5D-68A9-BDED356D1402}"/>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807352" y="858910"/>
              <a:ext cx="1113710" cy="10080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1" name="Picture 10" descr="http://www.google.fr/url?source=imglanding&amp;ct=img&amp;q=http://www.meeting-roanne.net/image/journal/article?img_id=93610&amp;t=1422895479043&amp;sa=X&amp;ei=W_4LVZebC4XkaP_FgZAF&amp;ved=0CAsQ8wc&amp;usg=AFQjCNEoOdyRB-B_qGzjRcseBv1MdNrc1A">
              <a:extLst>
                <a:ext uri="{FF2B5EF4-FFF2-40B4-BE49-F238E27FC236}">
                  <a16:creationId xmlns:a16="http://schemas.microsoft.com/office/drawing/2014/main" id="{39951F26-203F-C2D3-FC1D-93C1AD59A4CB}"/>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282821" y="859581"/>
              <a:ext cx="1460656" cy="1006659"/>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EFFC80CF-079D-09A1-0D24-9F847767E526}"/>
                </a:ext>
              </a:extLst>
            </p:cNvPr>
            <p:cNvPicPr>
              <a:picLocks noChangeAspect="1"/>
            </p:cNvPicPr>
            <p:nvPr/>
          </p:nvPicPr>
          <p:blipFill>
            <a:blip r:embed="rId9"/>
            <a:stretch>
              <a:fillRect/>
            </a:stretch>
          </p:blipFill>
          <p:spPr>
            <a:xfrm>
              <a:off x="10529882" y="804910"/>
              <a:ext cx="1271981" cy="1116000"/>
            </a:xfrm>
            <a:prstGeom prst="rect">
              <a:avLst/>
            </a:prstGeom>
          </p:spPr>
        </p:pic>
        <p:pic>
          <p:nvPicPr>
            <p:cNvPr id="14" name="Image 13">
              <a:extLst>
                <a:ext uri="{FF2B5EF4-FFF2-40B4-BE49-F238E27FC236}">
                  <a16:creationId xmlns:a16="http://schemas.microsoft.com/office/drawing/2014/main" id="{AA164350-FB03-1AE0-8EDD-570CF5B8737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984937" y="858910"/>
              <a:ext cx="1481069" cy="1008000"/>
            </a:xfrm>
            <a:prstGeom prst="rect">
              <a:avLst/>
            </a:prstGeom>
          </p:spPr>
        </p:pic>
        <p:pic>
          <p:nvPicPr>
            <p:cNvPr id="16" name="Image 15">
              <a:extLst>
                <a:ext uri="{FF2B5EF4-FFF2-40B4-BE49-F238E27FC236}">
                  <a16:creationId xmlns:a16="http://schemas.microsoft.com/office/drawing/2014/main" id="{E97AF040-F185-0410-35AA-9B4981D0314C}"/>
                </a:ext>
              </a:extLst>
            </p:cNvPr>
            <p:cNvPicPr>
              <a:picLocks noChangeAspect="1"/>
            </p:cNvPicPr>
            <p:nvPr/>
          </p:nvPicPr>
          <p:blipFill>
            <a:blip r:embed="rId11"/>
            <a:stretch>
              <a:fillRect/>
            </a:stretch>
          </p:blipFill>
          <p:spPr>
            <a:xfrm>
              <a:off x="2755303" y="876910"/>
              <a:ext cx="2054039" cy="972000"/>
            </a:xfrm>
            <a:prstGeom prst="rect">
              <a:avLst/>
            </a:prstGeom>
          </p:spPr>
        </p:pic>
        <p:pic>
          <p:nvPicPr>
            <p:cNvPr id="1026" name="Picture 2" descr="Voici les évolutions que proposent Renault Trucks sur sa nouvelle gamme -  TRM24.fr">
              <a:extLst>
                <a:ext uri="{FF2B5EF4-FFF2-40B4-BE49-F238E27FC236}">
                  <a16:creationId xmlns:a16="http://schemas.microsoft.com/office/drawing/2014/main" id="{29C75019-4920-88EE-05E5-82C56919B10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3217" y="858910"/>
              <a:ext cx="1345729" cy="100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e 34">
            <a:extLst>
              <a:ext uri="{FF2B5EF4-FFF2-40B4-BE49-F238E27FC236}">
                <a16:creationId xmlns:a16="http://schemas.microsoft.com/office/drawing/2014/main" id="{7B28E0DF-80C9-B637-E863-78E23707A4DD}"/>
              </a:ext>
            </a:extLst>
          </p:cNvPr>
          <p:cNvGrpSpPr/>
          <p:nvPr/>
        </p:nvGrpSpPr>
        <p:grpSpPr>
          <a:xfrm>
            <a:off x="2574523" y="3652684"/>
            <a:ext cx="9266562" cy="1607210"/>
            <a:chOff x="2575306" y="2131282"/>
            <a:chExt cx="9266562" cy="1607210"/>
          </a:xfrm>
        </p:grpSpPr>
        <p:grpSp>
          <p:nvGrpSpPr>
            <p:cNvPr id="27" name="Groupe 26">
              <a:extLst>
                <a:ext uri="{FF2B5EF4-FFF2-40B4-BE49-F238E27FC236}">
                  <a16:creationId xmlns:a16="http://schemas.microsoft.com/office/drawing/2014/main" id="{95424A84-AB04-80BB-9595-DBE9DA8461B0}"/>
                </a:ext>
              </a:extLst>
            </p:cNvPr>
            <p:cNvGrpSpPr/>
            <p:nvPr/>
          </p:nvGrpSpPr>
          <p:grpSpPr>
            <a:xfrm>
              <a:off x="2575306" y="2131282"/>
              <a:ext cx="9266562" cy="900000"/>
              <a:chOff x="2876837" y="2291731"/>
              <a:chExt cx="9266562" cy="900000"/>
            </a:xfrm>
          </p:grpSpPr>
          <p:pic>
            <p:nvPicPr>
              <p:cNvPr id="20" name="Image 19">
                <a:extLst>
                  <a:ext uri="{FF2B5EF4-FFF2-40B4-BE49-F238E27FC236}">
                    <a16:creationId xmlns:a16="http://schemas.microsoft.com/office/drawing/2014/main" id="{1920906D-C932-6FF8-E6BB-E8A03581DF3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876837" y="2291731"/>
                <a:ext cx="1322375" cy="900000"/>
              </a:xfrm>
              <a:prstGeom prst="rect">
                <a:avLst/>
              </a:prstGeom>
            </p:spPr>
          </p:pic>
          <p:pic>
            <p:nvPicPr>
              <p:cNvPr id="22" name="Image 21">
                <a:extLst>
                  <a:ext uri="{FF2B5EF4-FFF2-40B4-BE49-F238E27FC236}">
                    <a16:creationId xmlns:a16="http://schemas.microsoft.com/office/drawing/2014/main" id="{9AB3CECA-AAD6-B99A-5C6A-627F84E5CA7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051103" y="2291731"/>
                <a:ext cx="1322375" cy="900000"/>
              </a:xfrm>
              <a:prstGeom prst="rect">
                <a:avLst/>
              </a:prstGeom>
            </p:spPr>
          </p:pic>
          <p:pic>
            <p:nvPicPr>
              <p:cNvPr id="23" name="Image 22">
                <a:extLst>
                  <a:ext uri="{FF2B5EF4-FFF2-40B4-BE49-F238E27FC236}">
                    <a16:creationId xmlns:a16="http://schemas.microsoft.com/office/drawing/2014/main" id="{DE86FFE7-01A6-9E32-61EF-B5C3549C496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315934" y="2291731"/>
                <a:ext cx="1179350" cy="900000"/>
              </a:xfrm>
              <a:prstGeom prst="rect">
                <a:avLst/>
              </a:prstGeom>
            </p:spPr>
          </p:pic>
          <p:pic>
            <p:nvPicPr>
              <p:cNvPr id="24" name="Image 23">
                <a:extLst>
                  <a:ext uri="{FF2B5EF4-FFF2-40B4-BE49-F238E27FC236}">
                    <a16:creationId xmlns:a16="http://schemas.microsoft.com/office/drawing/2014/main" id="{38296012-3A75-483F-5084-399AFEA4592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612006" y="2291731"/>
                <a:ext cx="1322375" cy="900000"/>
              </a:xfrm>
              <a:prstGeom prst="rect">
                <a:avLst/>
              </a:prstGeom>
            </p:spPr>
          </p:pic>
          <p:pic>
            <p:nvPicPr>
              <p:cNvPr id="25" name="Image 24">
                <a:extLst>
                  <a:ext uri="{FF2B5EF4-FFF2-40B4-BE49-F238E27FC236}">
                    <a16:creationId xmlns:a16="http://schemas.microsoft.com/office/drawing/2014/main" id="{75216C99-8E6D-BBD7-303F-A15F42C8F89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490200" y="2291731"/>
                <a:ext cx="1738000" cy="900000"/>
              </a:xfrm>
              <a:prstGeom prst="rect">
                <a:avLst/>
              </a:prstGeom>
            </p:spPr>
          </p:pic>
          <p:pic>
            <p:nvPicPr>
              <p:cNvPr id="26" name="Image 25">
                <a:extLst>
                  <a:ext uri="{FF2B5EF4-FFF2-40B4-BE49-F238E27FC236}">
                    <a16:creationId xmlns:a16="http://schemas.microsoft.com/office/drawing/2014/main" id="{26476F1B-2183-138A-125D-E9548D2A4CB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344923" y="2291731"/>
                <a:ext cx="1798476" cy="900000"/>
              </a:xfrm>
              <a:prstGeom prst="rect">
                <a:avLst/>
              </a:prstGeom>
            </p:spPr>
          </p:pic>
        </p:grpSp>
        <p:grpSp>
          <p:nvGrpSpPr>
            <p:cNvPr id="34" name="Groupe 33">
              <a:extLst>
                <a:ext uri="{FF2B5EF4-FFF2-40B4-BE49-F238E27FC236}">
                  <a16:creationId xmlns:a16="http://schemas.microsoft.com/office/drawing/2014/main" id="{F37B1D72-E3E9-17F0-FE7C-4F0036F6AC1D}"/>
                </a:ext>
              </a:extLst>
            </p:cNvPr>
            <p:cNvGrpSpPr/>
            <p:nvPr/>
          </p:nvGrpSpPr>
          <p:grpSpPr>
            <a:xfrm>
              <a:off x="2755296" y="3077461"/>
              <a:ext cx="8856314" cy="661031"/>
              <a:chOff x="2755296" y="3077461"/>
              <a:chExt cx="8856314" cy="661031"/>
            </a:xfrm>
          </p:grpSpPr>
          <p:sp>
            <p:nvSpPr>
              <p:cNvPr id="28" name="ZoneTexte 27">
                <a:extLst>
                  <a:ext uri="{FF2B5EF4-FFF2-40B4-BE49-F238E27FC236}">
                    <a16:creationId xmlns:a16="http://schemas.microsoft.com/office/drawing/2014/main" id="{F9BEAA91-FAE5-A8D1-E874-FD57DC68FDB4}"/>
                  </a:ext>
                </a:extLst>
              </p:cNvPr>
              <p:cNvSpPr txBox="1"/>
              <p:nvPr/>
            </p:nvSpPr>
            <p:spPr>
              <a:xfrm>
                <a:off x="2755296" y="3084811"/>
                <a:ext cx="1116000" cy="646331"/>
              </a:xfrm>
              <a:prstGeom prst="rect">
                <a:avLst/>
              </a:prstGeom>
              <a:noFill/>
            </p:spPr>
            <p:txBody>
              <a:bodyPr wrap="square" rtlCol="0">
                <a:spAutoFit/>
              </a:bodyPr>
              <a:lstStyle/>
              <a:p>
                <a:pPr algn="ctr"/>
                <a:r>
                  <a:rPr lang="fr-FR" sz="1200" dirty="0"/>
                  <a:t>Electronique de puissance, Electronique</a:t>
                </a:r>
              </a:p>
            </p:txBody>
          </p:sp>
          <p:sp>
            <p:nvSpPr>
              <p:cNvPr id="29" name="ZoneTexte 28">
                <a:extLst>
                  <a:ext uri="{FF2B5EF4-FFF2-40B4-BE49-F238E27FC236}">
                    <a16:creationId xmlns:a16="http://schemas.microsoft.com/office/drawing/2014/main" id="{80A247B6-E970-126A-71CA-4DF2B0E456C2}"/>
                  </a:ext>
                </a:extLst>
              </p:cNvPr>
              <p:cNvSpPr txBox="1"/>
              <p:nvPr/>
            </p:nvSpPr>
            <p:spPr>
              <a:xfrm>
                <a:off x="6744919" y="3077461"/>
                <a:ext cx="1428263" cy="661031"/>
              </a:xfrm>
              <a:prstGeom prst="rect">
                <a:avLst/>
              </a:prstGeom>
              <a:noFill/>
            </p:spPr>
            <p:txBody>
              <a:bodyPr wrap="square" rtlCol="0">
                <a:spAutoFit/>
              </a:bodyPr>
              <a:lstStyle/>
              <a:p>
                <a:pPr algn="ctr"/>
                <a:r>
                  <a:rPr lang="fr-FR" sz="1200" dirty="0"/>
                  <a:t>Maintenance industrielle,</a:t>
                </a:r>
              </a:p>
              <a:p>
                <a:pPr algn="ctr"/>
                <a:r>
                  <a:rPr lang="fr-FR" sz="1200" dirty="0"/>
                  <a:t>Electrotechnique</a:t>
                </a:r>
              </a:p>
            </p:txBody>
          </p:sp>
          <p:sp>
            <p:nvSpPr>
              <p:cNvPr id="30" name="ZoneTexte 29">
                <a:extLst>
                  <a:ext uri="{FF2B5EF4-FFF2-40B4-BE49-F238E27FC236}">
                    <a16:creationId xmlns:a16="http://schemas.microsoft.com/office/drawing/2014/main" id="{5841A7C9-9958-C528-06E0-2E903D7AB7C3}"/>
                  </a:ext>
                </a:extLst>
              </p:cNvPr>
              <p:cNvSpPr txBox="1"/>
              <p:nvPr/>
            </p:nvSpPr>
            <p:spPr>
              <a:xfrm>
                <a:off x="3981910" y="3171894"/>
                <a:ext cx="1188000" cy="472165"/>
              </a:xfrm>
              <a:prstGeom prst="rect">
                <a:avLst/>
              </a:prstGeom>
              <a:noFill/>
            </p:spPr>
            <p:txBody>
              <a:bodyPr wrap="square" rtlCol="0">
                <a:spAutoFit/>
              </a:bodyPr>
              <a:lstStyle/>
              <a:p>
                <a:pPr algn="ctr"/>
                <a:r>
                  <a:rPr lang="fr-FR" sz="1200" dirty="0"/>
                  <a:t>Chaudronnerie</a:t>
                </a:r>
              </a:p>
              <a:p>
                <a:pPr algn="ctr"/>
                <a:r>
                  <a:rPr lang="fr-FR" sz="1200" dirty="0"/>
                  <a:t>Soudure</a:t>
                </a:r>
              </a:p>
            </p:txBody>
          </p:sp>
          <p:sp>
            <p:nvSpPr>
              <p:cNvPr id="31" name="ZoneTexte 30">
                <a:extLst>
                  <a:ext uri="{FF2B5EF4-FFF2-40B4-BE49-F238E27FC236}">
                    <a16:creationId xmlns:a16="http://schemas.microsoft.com/office/drawing/2014/main" id="{E40D29A4-8B61-B219-D7D4-E6D2803B244E}"/>
                  </a:ext>
                </a:extLst>
              </p:cNvPr>
              <p:cNvSpPr txBox="1"/>
              <p:nvPr/>
            </p:nvSpPr>
            <p:spPr>
              <a:xfrm>
                <a:off x="5243403" y="3177144"/>
                <a:ext cx="1399409" cy="461665"/>
              </a:xfrm>
              <a:prstGeom prst="rect">
                <a:avLst/>
              </a:prstGeom>
              <a:noFill/>
            </p:spPr>
            <p:txBody>
              <a:bodyPr wrap="square" rtlCol="0">
                <a:spAutoFit/>
              </a:bodyPr>
              <a:lstStyle/>
              <a:p>
                <a:pPr algn="ctr"/>
                <a:r>
                  <a:rPr lang="fr-FR" sz="1200" dirty="0"/>
                  <a:t>Usinage, fabrication additive</a:t>
                </a:r>
              </a:p>
            </p:txBody>
          </p:sp>
          <p:sp>
            <p:nvSpPr>
              <p:cNvPr id="32" name="ZoneTexte 31">
                <a:extLst>
                  <a:ext uri="{FF2B5EF4-FFF2-40B4-BE49-F238E27FC236}">
                    <a16:creationId xmlns:a16="http://schemas.microsoft.com/office/drawing/2014/main" id="{A85B30D7-8AA2-1285-566B-DDAD78E0A5B0}"/>
                  </a:ext>
                </a:extLst>
              </p:cNvPr>
              <p:cNvSpPr txBox="1"/>
              <p:nvPr/>
            </p:nvSpPr>
            <p:spPr>
              <a:xfrm>
                <a:off x="8125963" y="3084811"/>
                <a:ext cx="1800706" cy="646331"/>
              </a:xfrm>
              <a:prstGeom prst="rect">
                <a:avLst/>
              </a:prstGeom>
              <a:noFill/>
            </p:spPr>
            <p:txBody>
              <a:bodyPr wrap="square" rtlCol="0">
                <a:spAutoFit/>
              </a:bodyPr>
              <a:lstStyle/>
              <a:p>
                <a:pPr algn="ctr"/>
                <a:r>
                  <a:rPr lang="fr-FR" sz="1200" dirty="0"/>
                  <a:t>Production industrielle, mécatronique, robotique, etc.</a:t>
                </a:r>
              </a:p>
            </p:txBody>
          </p:sp>
          <p:sp>
            <p:nvSpPr>
              <p:cNvPr id="33" name="ZoneTexte 32">
                <a:extLst>
                  <a:ext uri="{FF2B5EF4-FFF2-40B4-BE49-F238E27FC236}">
                    <a16:creationId xmlns:a16="http://schemas.microsoft.com/office/drawing/2014/main" id="{BC048A5C-2814-3D7B-AC05-C60A0AE80477}"/>
                  </a:ext>
                </a:extLst>
              </p:cNvPr>
              <p:cNvSpPr txBox="1"/>
              <p:nvPr/>
            </p:nvSpPr>
            <p:spPr>
              <a:xfrm>
                <a:off x="10183347" y="3177144"/>
                <a:ext cx="1428263" cy="461665"/>
              </a:xfrm>
              <a:prstGeom prst="rect">
                <a:avLst/>
              </a:prstGeom>
              <a:noFill/>
            </p:spPr>
            <p:txBody>
              <a:bodyPr wrap="square" rtlCol="0">
                <a:spAutoFit/>
              </a:bodyPr>
              <a:lstStyle/>
              <a:p>
                <a:pPr algn="ctr"/>
                <a:r>
                  <a:rPr lang="fr-FR" sz="1200" dirty="0"/>
                  <a:t>Maintenance des véhicules</a:t>
                </a:r>
              </a:p>
            </p:txBody>
          </p:sp>
        </p:grpSp>
      </p:grpSp>
      <p:graphicFrame>
        <p:nvGraphicFramePr>
          <p:cNvPr id="36" name="Diagramme 35">
            <a:extLst>
              <a:ext uri="{FF2B5EF4-FFF2-40B4-BE49-F238E27FC236}">
                <a16:creationId xmlns:a16="http://schemas.microsoft.com/office/drawing/2014/main" id="{2BBEA378-B7AA-94D6-9ADB-97FE8AD4FBBA}"/>
              </a:ext>
            </a:extLst>
          </p:cNvPr>
          <p:cNvGraphicFramePr/>
          <p:nvPr/>
        </p:nvGraphicFramePr>
        <p:xfrm>
          <a:off x="4351968" y="2501593"/>
          <a:ext cx="5314928" cy="627217"/>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37" name="ZoneTexte 36">
            <a:extLst>
              <a:ext uri="{FF2B5EF4-FFF2-40B4-BE49-F238E27FC236}">
                <a16:creationId xmlns:a16="http://schemas.microsoft.com/office/drawing/2014/main" id="{9C36D119-8418-7748-242E-8D60D9C8690A}"/>
              </a:ext>
            </a:extLst>
          </p:cNvPr>
          <p:cNvSpPr txBox="1"/>
          <p:nvPr/>
        </p:nvSpPr>
        <p:spPr>
          <a:xfrm>
            <a:off x="2463951" y="2621148"/>
            <a:ext cx="1888017"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Les METIERS de …</a:t>
            </a:r>
          </a:p>
        </p:txBody>
      </p:sp>
      <p:sp>
        <p:nvSpPr>
          <p:cNvPr id="38" name="ZoneTexte 37">
            <a:extLst>
              <a:ext uri="{FF2B5EF4-FFF2-40B4-BE49-F238E27FC236}">
                <a16:creationId xmlns:a16="http://schemas.microsoft.com/office/drawing/2014/main" id="{DE7DE6C8-DFB9-D22C-3B27-10DF4576EAB8}"/>
              </a:ext>
            </a:extLst>
          </p:cNvPr>
          <p:cNvSpPr txBox="1"/>
          <p:nvPr/>
        </p:nvSpPr>
        <p:spPr>
          <a:xfrm>
            <a:off x="2403747" y="875292"/>
            <a:ext cx="2471831"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FILIERES INDUSTRIELLES</a:t>
            </a:r>
          </a:p>
        </p:txBody>
      </p:sp>
      <p:pic>
        <p:nvPicPr>
          <p:cNvPr id="1028" name="Picture 4" descr="Résultat de recherche d'images pour &quot;logo linkedin&quot;">
            <a:extLst>
              <a:ext uri="{FF2B5EF4-FFF2-40B4-BE49-F238E27FC236}">
                <a16:creationId xmlns:a16="http://schemas.microsoft.com/office/drawing/2014/main" id="{56298F27-660F-BA25-0EF4-5647C1D7E5E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18368" y="6458701"/>
            <a:ext cx="514944" cy="289508"/>
          </a:xfrm>
          <a:prstGeom prst="rect">
            <a:avLst/>
          </a:prstGeom>
          <a:noFill/>
          <a:extLst>
            <a:ext uri="{909E8E84-426E-40DD-AFC4-6F175D3DCCD1}">
              <a14:hiddenFill xmlns:a14="http://schemas.microsoft.com/office/drawing/2010/main">
                <a:solidFill>
                  <a:srgbClr val="FFFFFF"/>
                </a:solidFill>
              </a14:hiddenFill>
            </a:ext>
          </a:extLst>
        </p:spPr>
      </p:pic>
      <p:pic>
        <p:nvPicPr>
          <p:cNvPr id="40" name="Graphique 39" descr="Téléphone">
            <a:extLst>
              <a:ext uri="{FF2B5EF4-FFF2-40B4-BE49-F238E27FC236}">
                <a16:creationId xmlns:a16="http://schemas.microsoft.com/office/drawing/2014/main" id="{51D85D4D-B7F2-221F-3F6B-17938CB412D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305440" y="5780089"/>
            <a:ext cx="352357" cy="352357"/>
          </a:xfrm>
          <a:prstGeom prst="rect">
            <a:avLst/>
          </a:prstGeom>
        </p:spPr>
      </p:pic>
      <p:sp>
        <p:nvSpPr>
          <p:cNvPr id="41" name="ZoneTexte 40">
            <a:extLst>
              <a:ext uri="{FF2B5EF4-FFF2-40B4-BE49-F238E27FC236}">
                <a16:creationId xmlns:a16="http://schemas.microsoft.com/office/drawing/2014/main" id="{2C595BA8-EAF0-EBE8-CBB5-ADFD1B6E2AB9}"/>
              </a:ext>
            </a:extLst>
          </p:cNvPr>
          <p:cNvSpPr txBox="1"/>
          <p:nvPr/>
        </p:nvSpPr>
        <p:spPr>
          <a:xfrm>
            <a:off x="2376942" y="3181866"/>
            <a:ext cx="2649443" cy="369332"/>
          </a:xfrm>
          <a:prstGeom prst="rect">
            <a:avLst/>
          </a:prstGeom>
          <a:noFill/>
        </p:spPr>
        <p:txBody>
          <a:bodyPr wrap="none" rtlCol="0">
            <a:spAutoFit/>
          </a:bodyPr>
          <a:lstStyle/>
          <a:p>
            <a:r>
              <a:rPr lang="fr-FR" b="1" dirty="0">
                <a:solidFill>
                  <a:srgbClr val="0070C0"/>
                </a:solidFill>
                <a:effectLst>
                  <a:outerShdw blurRad="38100" dist="38100" dir="2700000" algn="tl">
                    <a:srgbClr val="000000">
                      <a:alpha val="43137"/>
                    </a:srgbClr>
                  </a:outerShdw>
                </a:effectLst>
              </a:rPr>
              <a:t>Dans les DOMAINES DE …</a:t>
            </a:r>
          </a:p>
        </p:txBody>
      </p:sp>
    </p:spTree>
    <p:extLst>
      <p:ext uri="{BB962C8B-B14F-4D97-AF65-F5344CB8AC3E}">
        <p14:creationId xmlns:p14="http://schemas.microsoft.com/office/powerpoint/2010/main" val="541177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FFCD7E19-051C-EF68-0694-B529A49495EF}"/>
              </a:ext>
            </a:extLst>
          </p:cNvPr>
          <p:cNvSpPr>
            <a:spLocks noChangeArrowheads="1"/>
          </p:cNvSpPr>
          <p:nvPr/>
        </p:nvSpPr>
        <p:spPr bwMode="auto">
          <a:xfrm>
            <a:off x="246743" y="51404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6E0BEB37-A21D-9FD4-7C6F-2AE1E1A8494C}"/>
              </a:ext>
            </a:extLst>
          </p:cNvPr>
          <p:cNvSpPr>
            <a:spLocks noChangeArrowheads="1"/>
          </p:cNvSpPr>
          <p:nvPr/>
        </p:nvSpPr>
        <p:spPr bwMode="auto">
          <a:xfrm>
            <a:off x="246743" y="56643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1" name="Image 10">
            <a:extLst>
              <a:ext uri="{FF2B5EF4-FFF2-40B4-BE49-F238E27FC236}">
                <a16:creationId xmlns:a16="http://schemas.microsoft.com/office/drawing/2014/main" id="{9E2386BE-506F-CAD1-9D9C-AA89F3AC09D1}"/>
              </a:ext>
            </a:extLst>
          </p:cNvPr>
          <p:cNvPicPr>
            <a:picLocks noChangeAspect="1"/>
          </p:cNvPicPr>
          <p:nvPr/>
        </p:nvPicPr>
        <p:blipFill rotWithShape="1">
          <a:blip r:embed="rId2">
            <a:extLst>
              <a:ext uri="{28A0092B-C50C-407E-A947-70E740481C1C}">
                <a14:useLocalDpi xmlns:a14="http://schemas.microsoft.com/office/drawing/2010/main" val="0"/>
              </a:ext>
            </a:extLst>
          </a:blip>
          <a:srcRect r="17889"/>
          <a:stretch/>
        </p:blipFill>
        <p:spPr>
          <a:xfrm>
            <a:off x="2825198" y="2631092"/>
            <a:ext cx="3250097" cy="2471332"/>
          </a:xfrm>
          <a:prstGeom prst="rect">
            <a:avLst/>
          </a:prstGeom>
        </p:spPr>
      </p:pic>
      <p:sp>
        <p:nvSpPr>
          <p:cNvPr id="3" name="ZoneTexte 2">
            <a:extLst>
              <a:ext uri="{FF2B5EF4-FFF2-40B4-BE49-F238E27FC236}">
                <a16:creationId xmlns:a16="http://schemas.microsoft.com/office/drawing/2014/main" id="{6C512152-F078-D5A6-4092-E85B78EC9813}"/>
              </a:ext>
            </a:extLst>
          </p:cNvPr>
          <p:cNvSpPr txBox="1"/>
          <p:nvPr/>
        </p:nvSpPr>
        <p:spPr>
          <a:xfrm>
            <a:off x="132062" y="99389"/>
            <a:ext cx="11927876" cy="5386090"/>
          </a:xfrm>
          <a:prstGeom prst="rect">
            <a:avLst/>
          </a:prstGeom>
          <a:noFill/>
        </p:spPr>
        <p:txBody>
          <a:bodyPr wrap="square" rtlCol="0">
            <a:spAutoFit/>
          </a:bodyPr>
          <a:lstStyle/>
          <a:p>
            <a:pPr algn="just"/>
            <a:r>
              <a:rPr lang="fr-FR" sz="3200" dirty="0"/>
              <a:t>L</a:t>
            </a:r>
            <a:r>
              <a:rPr lang="fr-FR" sz="3200" dirty="0">
                <a:solidFill>
                  <a:schemeClr val="tx1"/>
                </a:solidFill>
              </a:rPr>
              <a:t>e </a:t>
            </a:r>
            <a:r>
              <a:rPr lang="fr-FR" sz="3200" dirty="0" err="1">
                <a:solidFill>
                  <a:schemeClr val="tx1"/>
                </a:solidFill>
              </a:rPr>
              <a:t>CMQe</a:t>
            </a:r>
            <a:r>
              <a:rPr lang="fr-FR" sz="3200" dirty="0">
                <a:solidFill>
                  <a:schemeClr val="tx1"/>
                </a:solidFill>
              </a:rPr>
              <a:t> </a:t>
            </a:r>
            <a:r>
              <a:rPr lang="fr-FR" sz="3200" dirty="0" err="1">
                <a:solidFill>
                  <a:schemeClr val="tx1"/>
                </a:solidFill>
              </a:rPr>
              <a:t>Auto’Mobilités</a:t>
            </a:r>
            <a:r>
              <a:rPr lang="fr-FR" sz="3200" dirty="0">
                <a:solidFill>
                  <a:schemeClr val="tx1"/>
                </a:solidFill>
              </a:rPr>
              <a:t> Auvergne-Rhône-Alpes est positionné </a:t>
            </a:r>
            <a:r>
              <a:rPr lang="fr-FR" sz="3200" b="1" dirty="0">
                <a:solidFill>
                  <a:srgbClr val="00B0F0"/>
                </a:solidFill>
              </a:rPr>
              <a:t>sur la conception et le prototypage, la caractérisation et le test, le maintien en condition opérationnelle, la recharge des véhicules terrestres </a:t>
            </a:r>
            <a:r>
              <a:rPr lang="fr-FR" sz="3200" dirty="0">
                <a:solidFill>
                  <a:schemeClr val="tx1"/>
                </a:solidFill>
              </a:rPr>
              <a:t>(trottinettes, vélos, véhicules particuliers, véhicules de transport routier, véhicules autonomes, véhicules spécialisés, trains)</a:t>
            </a:r>
          </a:p>
          <a:p>
            <a:pPr algn="just"/>
            <a:endParaRPr lang="fr-FR" sz="3200" dirty="0">
              <a:solidFill>
                <a:schemeClr val="tx1"/>
              </a:solidFill>
            </a:endParaRPr>
          </a:p>
          <a:p>
            <a:pPr marL="0" indent="0">
              <a:buFont typeface="Arial"/>
              <a:buNone/>
            </a:pPr>
            <a:r>
              <a:rPr lang="fr-FR" sz="2000" dirty="0"/>
              <a:t>							Contact : </a:t>
            </a:r>
            <a:r>
              <a:rPr lang="fr-FR" sz="2000" b="1" dirty="0"/>
              <a:t>BENECH David </a:t>
            </a:r>
            <a:endParaRPr lang="fr-FR" sz="2000" dirty="0"/>
          </a:p>
          <a:p>
            <a:pPr marL="0" indent="0">
              <a:buFont typeface="Arial"/>
              <a:buNone/>
            </a:pPr>
            <a:r>
              <a:rPr lang="fr-FR" sz="2000" dirty="0"/>
              <a:t>							Téléphone : 06-81-04-14-29</a:t>
            </a:r>
          </a:p>
          <a:p>
            <a:pPr algn="just"/>
            <a:r>
              <a:rPr lang="fr-FR" sz="2000" dirty="0"/>
              <a:t>							Mail : </a:t>
            </a:r>
            <a:r>
              <a:rPr lang="fr-FR" sz="2000" dirty="0">
                <a:solidFill>
                  <a:srgbClr val="0070C0"/>
                </a:solidFill>
                <a:hlinkClick r:id="rId3">
                  <a:extLst>
                    <a:ext uri="{A12FA001-AC4F-418D-AE19-62706E023703}">
                      <ahyp:hlinkClr xmlns:ahyp="http://schemas.microsoft.com/office/drawing/2018/hyperlinkcolor" val="tx"/>
                    </a:ext>
                  </a:extLst>
                </a:hlinkClick>
              </a:rPr>
              <a:t>david.benech@ac-lyon.fr</a:t>
            </a:r>
            <a:endParaRPr lang="fr-FR" sz="2000" dirty="0">
              <a:solidFill>
                <a:srgbClr val="0070C0"/>
              </a:solidFill>
            </a:endParaRPr>
          </a:p>
          <a:p>
            <a:pPr algn="just"/>
            <a:r>
              <a:rPr lang="fr-FR" sz="2000" dirty="0"/>
              <a:t>							Site internet : </a:t>
            </a:r>
            <a:r>
              <a:rPr lang="fr-FR" sz="2000" dirty="0">
                <a:solidFill>
                  <a:srgbClr val="0070C0"/>
                </a:solidFill>
                <a:hlinkClick r:id="rId4">
                  <a:extLst>
                    <a:ext uri="{A12FA001-AC4F-418D-AE19-62706E023703}">
                      <ahyp:hlinkClr xmlns:ahyp="http://schemas.microsoft.com/office/drawing/2018/hyperlinkcolor" val="tx"/>
                    </a:ext>
                  </a:extLst>
                </a:hlinkClick>
              </a:rPr>
              <a:t>https://campus-auto-mobilites.com</a:t>
            </a:r>
            <a:endParaRPr lang="fr-FR" sz="2000" dirty="0">
              <a:solidFill>
                <a:srgbClr val="0070C0"/>
              </a:solidFill>
            </a:endParaRPr>
          </a:p>
          <a:p>
            <a:pPr algn="just"/>
            <a:r>
              <a:rPr lang="fr-FR" sz="2000" dirty="0"/>
              <a:t>							Chaine </a:t>
            </a:r>
            <a:r>
              <a:rPr lang="fr-FR" sz="2000" dirty="0" err="1"/>
              <a:t>Youtube</a:t>
            </a:r>
            <a:r>
              <a:rPr lang="fr-FR" sz="2000" dirty="0"/>
              <a:t> : </a:t>
            </a:r>
            <a:r>
              <a:rPr lang="fr-FR" sz="1400" dirty="0" err="1">
                <a:solidFill>
                  <a:srgbClr val="0070C0"/>
                </a:solidFill>
                <a:hlinkClick r:id="rId5">
                  <a:extLst>
                    <a:ext uri="{A12FA001-AC4F-418D-AE19-62706E023703}">
                      <ahyp:hlinkClr xmlns:ahyp="http://schemas.microsoft.com/office/drawing/2018/hyperlinkcolor" val="tx"/>
                    </a:ext>
                  </a:extLst>
                </a:hlinkClick>
              </a:rPr>
              <a:t>CMQe</a:t>
            </a:r>
            <a:r>
              <a:rPr lang="fr-FR" sz="1400" dirty="0">
                <a:solidFill>
                  <a:srgbClr val="0070C0"/>
                </a:solidFill>
                <a:hlinkClick r:id="rId5">
                  <a:extLst>
                    <a:ext uri="{A12FA001-AC4F-418D-AE19-62706E023703}">
                      <ahyp:hlinkClr xmlns:ahyp="http://schemas.microsoft.com/office/drawing/2018/hyperlinkcolor" val="tx"/>
                    </a:ext>
                  </a:extLst>
                </a:hlinkClick>
              </a:rPr>
              <a:t> </a:t>
            </a:r>
            <a:r>
              <a:rPr lang="fr-FR" sz="1400" dirty="0" err="1">
                <a:solidFill>
                  <a:srgbClr val="0070C0"/>
                </a:solidFill>
                <a:hlinkClick r:id="rId5">
                  <a:extLst>
                    <a:ext uri="{A12FA001-AC4F-418D-AE19-62706E023703}">
                      <ahyp:hlinkClr xmlns:ahyp="http://schemas.microsoft.com/office/drawing/2018/hyperlinkcolor" val="tx"/>
                    </a:ext>
                  </a:extLst>
                </a:hlinkClick>
              </a:rPr>
              <a:t>Auto’Mobilités</a:t>
            </a:r>
            <a:r>
              <a:rPr lang="fr-FR" sz="1400" dirty="0">
                <a:solidFill>
                  <a:srgbClr val="0070C0"/>
                </a:solidFill>
                <a:hlinkClick r:id="rId5">
                  <a:extLst>
                    <a:ext uri="{A12FA001-AC4F-418D-AE19-62706E023703}">
                      <ahyp:hlinkClr xmlns:ahyp="http://schemas.microsoft.com/office/drawing/2018/hyperlinkcolor" val="tx"/>
                    </a:ext>
                  </a:extLst>
                </a:hlinkClick>
              </a:rPr>
              <a:t> Auvergne-Rhône-Alpes</a:t>
            </a:r>
            <a:endParaRPr lang="fr-FR" sz="1400" dirty="0">
              <a:solidFill>
                <a:srgbClr val="0070C0"/>
              </a:solidFill>
            </a:endParaRPr>
          </a:p>
          <a:p>
            <a:pPr algn="just"/>
            <a:r>
              <a:rPr lang="fr-FR" sz="2000" dirty="0"/>
              <a:t>							</a:t>
            </a:r>
            <a:r>
              <a:rPr lang="fr-FR" sz="2000" dirty="0" err="1"/>
              <a:t>Linkedin</a:t>
            </a:r>
            <a:r>
              <a:rPr lang="fr-FR" sz="2000" dirty="0"/>
              <a:t> : </a:t>
            </a:r>
            <a:r>
              <a:rPr lang="fr-FR" sz="1600" dirty="0">
                <a:solidFill>
                  <a:srgbClr val="0070C0"/>
                </a:solidFill>
                <a:latin typeface="-apple-system"/>
                <a:hlinkClick r:id="rId6">
                  <a:extLst>
                    <a:ext uri="{A12FA001-AC4F-418D-AE19-62706E023703}">
                      <ahyp:hlinkClr xmlns:ahyp="http://schemas.microsoft.com/office/drawing/2018/hyperlinkcolor" val="tx"/>
                    </a:ext>
                  </a:extLst>
                </a:hlinkClick>
              </a:rPr>
              <a:t>linkedin.com/in/david-benech-b2384719a</a:t>
            </a:r>
            <a:endParaRPr lang="fr-FR" sz="1600" dirty="0">
              <a:solidFill>
                <a:srgbClr val="0070C0"/>
              </a:solidFill>
            </a:endParaRPr>
          </a:p>
          <a:p>
            <a:pPr algn="just"/>
            <a:endParaRPr lang="fr-FR" sz="3200" dirty="0">
              <a:solidFill>
                <a:schemeClr val="tx1"/>
              </a:solidFill>
            </a:endParaRPr>
          </a:p>
        </p:txBody>
      </p:sp>
      <p:sp>
        <p:nvSpPr>
          <p:cNvPr id="2" name="Espace réservé du numéro de diapositive 3">
            <a:extLst>
              <a:ext uri="{FF2B5EF4-FFF2-40B4-BE49-F238E27FC236}">
                <a16:creationId xmlns:a16="http://schemas.microsoft.com/office/drawing/2014/main" id="{B8BACA4B-68E3-DF6B-1591-0494A45DE6BB}"/>
              </a:ext>
            </a:extLst>
          </p:cNvPr>
          <p:cNvSpPr>
            <a:spLocks noGrp="1"/>
          </p:cNvSpPr>
          <p:nvPr>
            <p:ph type="sldNum" sz="quarter" idx="12"/>
          </p:nvPr>
        </p:nvSpPr>
        <p:spPr>
          <a:xfrm>
            <a:off x="8908964" y="6371774"/>
            <a:ext cx="2346062" cy="30403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694A5-286F-451F-8311-92661CC35EDA}" type="slidenum">
              <a:rPr lang="fr-FR" smtClean="0"/>
              <a:pPr/>
              <a:t>11</a:t>
            </a:fld>
            <a:endParaRPr lang="fr-FR"/>
          </a:p>
        </p:txBody>
      </p:sp>
      <p:pic>
        <p:nvPicPr>
          <p:cNvPr id="6" name="Image 5" descr="Une image contenant texte&#10;&#10;Description générée automatiquement">
            <a:extLst>
              <a:ext uri="{FF2B5EF4-FFF2-40B4-BE49-F238E27FC236}">
                <a16:creationId xmlns:a16="http://schemas.microsoft.com/office/drawing/2014/main" id="{388F8136-47D1-AC74-A945-BCC4F1E7EEC1}"/>
              </a:ext>
            </a:extLst>
          </p:cNvPr>
          <p:cNvPicPr/>
          <p:nvPr/>
        </p:nvPicPr>
        <p:blipFill>
          <a:blip r:embed="rId7" cstate="hqprint">
            <a:extLst>
              <a:ext uri="{28A0092B-C50C-407E-A947-70E740481C1C}">
                <a14:useLocalDpi xmlns:a14="http://schemas.microsoft.com/office/drawing/2010/main" val="0"/>
              </a:ext>
            </a:extLst>
          </a:blip>
          <a:stretch>
            <a:fillRect/>
          </a:stretch>
        </p:blipFill>
        <p:spPr>
          <a:xfrm>
            <a:off x="2939902" y="5618634"/>
            <a:ext cx="1949142" cy="1239365"/>
          </a:xfrm>
          <a:custGeom>
            <a:avLst/>
            <a:gdLst/>
            <a:ahLst/>
            <a:cxnLst/>
            <a:rect l="l" t="t" r="r" b="b"/>
            <a:pathLst>
              <a:path w="4141760" h="4377846">
                <a:moveTo>
                  <a:pt x="0" y="0"/>
                </a:moveTo>
                <a:lnTo>
                  <a:pt x="4141760" y="0"/>
                </a:lnTo>
                <a:lnTo>
                  <a:pt x="4141760" y="4377846"/>
                </a:lnTo>
                <a:lnTo>
                  <a:pt x="0" y="4377846"/>
                </a:lnTo>
                <a:close/>
              </a:path>
            </a:pathLst>
          </a:custGeom>
        </p:spPr>
      </p:pic>
      <p:pic>
        <p:nvPicPr>
          <p:cNvPr id="10" name="Image 9" descr="Une image contenant texte, clipart&#10;&#10;Description générée automatiquement">
            <a:extLst>
              <a:ext uri="{FF2B5EF4-FFF2-40B4-BE49-F238E27FC236}">
                <a16:creationId xmlns:a16="http://schemas.microsoft.com/office/drawing/2014/main" id="{16DC4497-4ED6-495C-0177-D31332382111}"/>
              </a:ext>
            </a:extLst>
          </p:cNvPr>
          <p:cNvPicPr/>
          <p:nvPr/>
        </p:nvPicPr>
        <p:blipFill>
          <a:blip r:embed="rId8" cstate="hqprint">
            <a:extLst>
              <a:ext uri="{28A0092B-C50C-407E-A947-70E740481C1C}">
                <a14:useLocalDpi xmlns:a14="http://schemas.microsoft.com/office/drawing/2010/main" val="0"/>
              </a:ext>
            </a:extLst>
          </a:blip>
          <a:stretch>
            <a:fillRect/>
          </a:stretch>
        </p:blipFill>
        <p:spPr>
          <a:xfrm>
            <a:off x="5471462" y="5849433"/>
            <a:ext cx="2192585" cy="511316"/>
          </a:xfrm>
          <a:prstGeom prst="rect">
            <a:avLst/>
          </a:prstGeom>
        </p:spPr>
      </p:pic>
      <p:pic>
        <p:nvPicPr>
          <p:cNvPr id="12" name="Image 11" descr="Une image contenant texte, clipart&#10;&#10;Description générée automatiquement">
            <a:extLst>
              <a:ext uri="{FF2B5EF4-FFF2-40B4-BE49-F238E27FC236}">
                <a16:creationId xmlns:a16="http://schemas.microsoft.com/office/drawing/2014/main" id="{8FFBC185-D4C8-2546-7651-FEC008D812F6}"/>
              </a:ext>
            </a:extLst>
          </p:cNvPr>
          <p:cNvPicPr/>
          <p:nvPr/>
        </p:nvPicPr>
        <p:blipFill>
          <a:blip r:embed="rId9"/>
          <a:stretch>
            <a:fillRect/>
          </a:stretch>
        </p:blipFill>
        <p:spPr>
          <a:xfrm>
            <a:off x="10746557" y="5864208"/>
            <a:ext cx="1111437" cy="407481"/>
          </a:xfrm>
          <a:prstGeom prst="rect">
            <a:avLst/>
          </a:prstGeom>
        </p:spPr>
      </p:pic>
      <p:pic>
        <p:nvPicPr>
          <p:cNvPr id="13" name="Image 12">
            <a:extLst>
              <a:ext uri="{FF2B5EF4-FFF2-40B4-BE49-F238E27FC236}">
                <a16:creationId xmlns:a16="http://schemas.microsoft.com/office/drawing/2014/main" id="{3D7EB8A8-114A-657E-B1C1-A29FF057E0DA}"/>
              </a:ext>
            </a:extLst>
          </p:cNvPr>
          <p:cNvPicPr/>
          <p:nvPr/>
        </p:nvPicPr>
        <p:blipFill rotWithShape="1">
          <a:blip r:embed="rId10">
            <a:extLst>
              <a:ext uri="{28A0092B-C50C-407E-A947-70E740481C1C}">
                <a14:useLocalDpi xmlns:a14="http://schemas.microsoft.com/office/drawing/2010/main" val="0"/>
              </a:ext>
            </a:extLst>
          </a:blip>
          <a:srcRect t="14063"/>
          <a:stretch/>
        </p:blipFill>
        <p:spPr>
          <a:xfrm>
            <a:off x="8501073" y="5660588"/>
            <a:ext cx="1606679" cy="846001"/>
          </a:xfrm>
          <a:prstGeom prst="rect">
            <a:avLst/>
          </a:prstGeom>
        </p:spPr>
      </p:pic>
      <p:pic>
        <p:nvPicPr>
          <p:cNvPr id="4" name="Image 3">
            <a:extLst>
              <a:ext uri="{FF2B5EF4-FFF2-40B4-BE49-F238E27FC236}">
                <a16:creationId xmlns:a16="http://schemas.microsoft.com/office/drawing/2014/main" id="{8064B1F9-D235-0E37-431E-DB89F2AC9374}"/>
              </a:ext>
            </a:extLst>
          </p:cNvPr>
          <p:cNvPicPr>
            <a:picLocks noChangeAspect="1"/>
          </p:cNvPicPr>
          <p:nvPr/>
        </p:nvPicPr>
        <p:blipFill rotWithShape="1">
          <a:blip r:embed="rId11"/>
          <a:srcRect l="365" r="41609" b="1112"/>
          <a:stretch/>
        </p:blipFill>
        <p:spPr>
          <a:xfrm>
            <a:off x="-7078" y="2631091"/>
            <a:ext cx="2476870" cy="4225562"/>
          </a:xfrm>
          <a:prstGeom prst="rect">
            <a:avLst/>
          </a:prstGeom>
        </p:spPr>
      </p:pic>
      <p:sp>
        <p:nvSpPr>
          <p:cNvPr id="8" name="Rectangle 7">
            <a:extLst>
              <a:ext uri="{FF2B5EF4-FFF2-40B4-BE49-F238E27FC236}">
                <a16:creationId xmlns:a16="http://schemas.microsoft.com/office/drawing/2014/main" id="{49EB981C-E253-D24E-E006-DC79A8FAE91F}"/>
              </a:ext>
            </a:extLst>
          </p:cNvPr>
          <p:cNvSpPr/>
          <p:nvPr/>
        </p:nvSpPr>
        <p:spPr>
          <a:xfrm>
            <a:off x="1583703" y="2631090"/>
            <a:ext cx="906549" cy="1007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43607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CA0EFEC-48A1-C221-EBB2-95D4AA2648FF}"/>
              </a:ext>
            </a:extLst>
          </p:cNvPr>
          <p:cNvSpPr>
            <a:spLocks noGrp="1"/>
          </p:cNvSpPr>
          <p:nvPr>
            <p:ph type="sldNum" sz="quarter" idx="12"/>
          </p:nvPr>
        </p:nvSpPr>
        <p:spPr/>
        <p:txBody>
          <a:bodyPr/>
          <a:lstStyle/>
          <a:p>
            <a:r>
              <a:rPr lang="fr-FR"/>
              <a:t>page</a:t>
            </a:r>
            <a:fld id="{BBB7062C-61A7-F249-A152-93285C121844}" type="slidenum">
              <a:rPr lang="fr-FR" smtClean="0"/>
              <a:pPr/>
              <a:t>12</a:t>
            </a:fld>
            <a:endParaRPr lang="fr-FR" dirty="0"/>
          </a:p>
        </p:txBody>
      </p:sp>
      <p:pic>
        <p:nvPicPr>
          <p:cNvPr id="5" name="Image 4">
            <a:extLst>
              <a:ext uri="{FF2B5EF4-FFF2-40B4-BE49-F238E27FC236}">
                <a16:creationId xmlns:a16="http://schemas.microsoft.com/office/drawing/2014/main" id="{CC9B3C25-4D53-72F9-814C-B72ED24EFECE}"/>
              </a:ext>
            </a:extLst>
          </p:cNvPr>
          <p:cNvPicPr>
            <a:picLocks noChangeAspect="1"/>
          </p:cNvPicPr>
          <p:nvPr/>
        </p:nvPicPr>
        <p:blipFill>
          <a:blip r:embed="rId2"/>
          <a:stretch>
            <a:fillRect/>
          </a:stretch>
        </p:blipFill>
        <p:spPr>
          <a:xfrm>
            <a:off x="3395977" y="1761590"/>
            <a:ext cx="4546848" cy="4502520"/>
          </a:xfrm>
          <a:prstGeom prst="rect">
            <a:avLst/>
          </a:prstGeom>
        </p:spPr>
      </p:pic>
      <p:sp>
        <p:nvSpPr>
          <p:cNvPr id="8" name="AutoShape 2">
            <a:extLst>
              <a:ext uri="{FF2B5EF4-FFF2-40B4-BE49-F238E27FC236}">
                <a16:creationId xmlns:a16="http://schemas.microsoft.com/office/drawing/2014/main" id="{A172E89E-E297-BD92-3525-44811203C1BA}"/>
              </a:ext>
            </a:extLst>
          </p:cNvPr>
          <p:cNvSpPr>
            <a:spLocks noChangeArrowheads="1"/>
          </p:cNvSpPr>
          <p:nvPr/>
        </p:nvSpPr>
        <p:spPr bwMode="auto">
          <a:xfrm>
            <a:off x="111958" y="4294994"/>
            <a:ext cx="1965063" cy="1349442"/>
          </a:xfrm>
          <a:prstGeom prst="roundRect">
            <a:avLst>
              <a:gd name="adj" fmla="val 16667"/>
            </a:avLst>
          </a:prstGeom>
          <a:solidFill>
            <a:srgbClr val="0070C0"/>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Consortium de France2030 </a:t>
            </a:r>
            <a:endParaRPr kumimoji="0" lang="fr-FR" altLang="fr-FR" sz="11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AMI CMA – FOREP Vé2030</a:t>
            </a:r>
            <a:endParaRPr kumimoji="0" lang="fr-FR" altLang="fr-FR" sz="11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Former à l’</a:t>
            </a:r>
            <a:r>
              <a:rPr lang="fr-FR" altLang="fr-FR"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é</a:t>
            </a:r>
            <a:r>
              <a:rPr kumimoji="0" lang="fr-FR" altLang="fr-FR" sz="11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lectronique de puissance des véhicules électriques 2030</a:t>
            </a:r>
          </a:p>
          <a:p>
            <a:pPr algn="ctr" eaLnBrk="0" fontAlgn="base" hangingPunct="0">
              <a:spcBef>
                <a:spcPct val="0"/>
              </a:spcBef>
              <a:spcAft>
                <a:spcPct val="0"/>
              </a:spcAft>
            </a:pPr>
            <a:r>
              <a:rPr kumimoji="0" lang="fr-FR" altLang="fr-FR" sz="1100" b="0" i="0" u="none" strike="noStrike" cap="none" normalizeH="0" baseline="0" dirty="0">
                <a:ln>
                  <a:noFill/>
                </a:ln>
                <a:solidFill>
                  <a:schemeClr val="bg1"/>
                </a:solidFill>
                <a:effectLst/>
              </a:rPr>
              <a:t>2023-2028</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dirty="0">
              <a:ln>
                <a:noFill/>
              </a:ln>
              <a:solidFill>
                <a:schemeClr val="bg1"/>
              </a:solidFill>
              <a:effectLst/>
              <a:latin typeface="Arial" panose="020B0604020202020204" pitchFamily="34" charset="0"/>
            </a:endParaRPr>
          </a:p>
        </p:txBody>
      </p:sp>
      <p:sp>
        <p:nvSpPr>
          <p:cNvPr id="9" name="AutoShape 6">
            <a:extLst>
              <a:ext uri="{FF2B5EF4-FFF2-40B4-BE49-F238E27FC236}">
                <a16:creationId xmlns:a16="http://schemas.microsoft.com/office/drawing/2014/main" id="{6750DAD6-D283-EA22-DEA8-504DBD0ABC6E}"/>
              </a:ext>
            </a:extLst>
          </p:cNvPr>
          <p:cNvSpPr>
            <a:spLocks noChangeArrowheads="1"/>
          </p:cNvSpPr>
          <p:nvPr/>
        </p:nvSpPr>
        <p:spPr bwMode="auto">
          <a:xfrm>
            <a:off x="10158986" y="4298245"/>
            <a:ext cx="1965063" cy="1319985"/>
          </a:xfrm>
          <a:prstGeom prst="roundRect">
            <a:avLst>
              <a:gd name="adj" fmla="val 16667"/>
            </a:avLst>
          </a:prstGeom>
          <a:solidFill>
            <a:schemeClr val="tx2">
              <a:lumMod val="40000"/>
              <a:lumOff val="60000"/>
            </a:schemeClr>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Consortium de France2030 </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AMI CMA EDLB</a:t>
            </a:r>
            <a:endParaRPr kumimoji="0" lang="fr-FR" altLang="fr-FR" sz="1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200" dirty="0">
                <a:latin typeface="Calibri" panose="020F0502020204030204" pitchFamily="34" charset="0"/>
                <a:cs typeface="Times New Roman" panose="02020603050405020304" pitchFamily="18" charset="0"/>
              </a:rPr>
              <a:t>Ecole de la batterie</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200" dirty="0" err="1">
                <a:latin typeface="Calibri" panose="020F0502020204030204" pitchFamily="34" charset="0"/>
                <a:cs typeface="Times New Roman" panose="02020603050405020304" pitchFamily="18" charset="0"/>
              </a:rPr>
              <a:t>Verkor</a:t>
            </a:r>
            <a:endParaRPr lang="fr-FR" altLang="fr-FR" sz="1200" dirty="0">
              <a:latin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kumimoji="0" lang="fr-FR" altLang="fr-FR" sz="1200" b="0" i="0" u="none" strike="noStrike" cap="none" normalizeH="0" baseline="0" dirty="0">
                <a:ln>
                  <a:noFill/>
                </a:ln>
                <a:solidFill>
                  <a:schemeClr val="tx1"/>
                </a:solidFill>
                <a:effectLst/>
              </a:rPr>
              <a:t>2022-2027</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 name="AutoShape 2">
            <a:extLst>
              <a:ext uri="{FF2B5EF4-FFF2-40B4-BE49-F238E27FC236}">
                <a16:creationId xmlns:a16="http://schemas.microsoft.com/office/drawing/2014/main" id="{03358A29-1BAF-3A42-D9BA-1937913D82C7}"/>
              </a:ext>
            </a:extLst>
          </p:cNvPr>
          <p:cNvSpPr>
            <a:spLocks noChangeArrowheads="1"/>
          </p:cNvSpPr>
          <p:nvPr/>
        </p:nvSpPr>
        <p:spPr bwMode="auto">
          <a:xfrm>
            <a:off x="8854404" y="5455559"/>
            <a:ext cx="1962153" cy="1349442"/>
          </a:xfrm>
          <a:prstGeom prst="roundRect">
            <a:avLst>
              <a:gd name="adj" fmla="val 16667"/>
            </a:avLst>
          </a:prstGeom>
          <a:solidFill>
            <a:srgbClr val="C4BC96"/>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Consortium de France2030 </a:t>
            </a:r>
            <a:endParaRPr kumimoji="0" lang="fr-FR" altLang="fr-FR"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AMI CMA - REMED</a:t>
            </a:r>
            <a:endParaRPr kumimoji="0" lang="fr-FR" altLang="fr-FR" sz="1100" b="1" i="0" u="none" strike="noStrike" cap="none" normalizeH="0" baseline="0" dirty="0">
              <a:ln>
                <a:noFill/>
              </a:ln>
              <a:solidFill>
                <a:srgbClr val="FF000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Réussir l’efficience des mobilités d’excellence décarbonées</a:t>
            </a:r>
          </a:p>
          <a:p>
            <a:pPr algn="ctr" eaLnBrk="0" fontAlgn="base" hangingPunct="0">
              <a:spcBef>
                <a:spcPct val="0"/>
              </a:spcBef>
              <a:spcAft>
                <a:spcPct val="0"/>
              </a:spcAft>
            </a:pPr>
            <a:r>
              <a:rPr kumimoji="0" lang="fr-FR" altLang="fr-FR" sz="1100" b="0" i="0" u="none" strike="noStrike" cap="none" normalizeH="0" baseline="0" dirty="0">
                <a:ln>
                  <a:noFill/>
                </a:ln>
                <a:solidFill>
                  <a:schemeClr val="tx1"/>
                </a:solidFill>
                <a:effectLst/>
              </a:rPr>
              <a:t>2022-2027</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 name="AutoShape 6">
            <a:extLst>
              <a:ext uri="{FF2B5EF4-FFF2-40B4-BE49-F238E27FC236}">
                <a16:creationId xmlns:a16="http://schemas.microsoft.com/office/drawing/2014/main" id="{F2610B9D-7CD8-3050-3E06-31FDD0FE0FF6}"/>
              </a:ext>
            </a:extLst>
          </p:cNvPr>
          <p:cNvSpPr>
            <a:spLocks noChangeArrowheads="1"/>
          </p:cNvSpPr>
          <p:nvPr/>
        </p:nvSpPr>
        <p:spPr bwMode="auto">
          <a:xfrm>
            <a:off x="111959" y="2904474"/>
            <a:ext cx="1965063" cy="1203323"/>
          </a:xfrm>
          <a:prstGeom prst="roundRect">
            <a:avLst>
              <a:gd name="adj" fmla="val 16667"/>
            </a:avLst>
          </a:prstGeom>
          <a:solidFill>
            <a:srgbClr val="0070C0"/>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Consortium de France2030 </a:t>
            </a:r>
            <a:endParaRPr kumimoji="0" lang="fr-FR" altLang="fr-FR" sz="11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AMI - CMA</a:t>
            </a:r>
            <a:endParaRPr kumimoji="0" lang="fr-FR" altLang="fr-FR" sz="11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Maintenance des véhicules électriques à batteries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bg1"/>
                </a:solidFill>
                <a:effectLst/>
              </a:rPr>
              <a:t>2022-2025</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dirty="0">
              <a:ln>
                <a:noFill/>
              </a:ln>
              <a:solidFill>
                <a:schemeClr val="bg1"/>
              </a:solidFill>
              <a:effectLst/>
              <a:latin typeface="Arial" panose="020B0604020202020204" pitchFamily="34" charset="0"/>
            </a:endParaRPr>
          </a:p>
        </p:txBody>
      </p:sp>
      <p:sp>
        <p:nvSpPr>
          <p:cNvPr id="12" name="AutoShape 6">
            <a:extLst>
              <a:ext uri="{FF2B5EF4-FFF2-40B4-BE49-F238E27FC236}">
                <a16:creationId xmlns:a16="http://schemas.microsoft.com/office/drawing/2014/main" id="{1FE6C3E4-A0A7-11AB-66E8-3C513952C370}"/>
              </a:ext>
            </a:extLst>
          </p:cNvPr>
          <p:cNvSpPr>
            <a:spLocks noChangeArrowheads="1"/>
          </p:cNvSpPr>
          <p:nvPr/>
        </p:nvSpPr>
        <p:spPr bwMode="auto">
          <a:xfrm>
            <a:off x="7337944" y="4734370"/>
            <a:ext cx="1965063" cy="1203323"/>
          </a:xfrm>
          <a:prstGeom prst="roundRect">
            <a:avLst>
              <a:gd name="adj" fmla="val 16667"/>
            </a:avLst>
          </a:prstGeom>
          <a:solidFill>
            <a:srgbClr val="92D050"/>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Consortium de France2030  </a:t>
            </a:r>
            <a:r>
              <a:rPr kumimoji="0" lang="fr-FR" altLang="fr-FR" sz="1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IFPAI</a:t>
            </a:r>
            <a:endParaRPr kumimoji="0" lang="fr-FR" altLang="fr-FR" sz="1100" b="1" i="0" u="none" strike="noStrike" cap="none" normalizeH="0" baseline="0" dirty="0">
              <a:ln>
                <a:noFill/>
              </a:ln>
              <a:solidFill>
                <a:srgbClr val="FF000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200" b="1" dirty="0">
                <a:solidFill>
                  <a:srgbClr val="FF0000"/>
                </a:solidFill>
                <a:latin typeface="Calibri" panose="020F0502020204030204" pitchFamily="34" charset="0"/>
                <a:cs typeface="Times New Roman" panose="02020603050405020304" pitchFamily="18" charset="0"/>
              </a:rPr>
              <a:t>SYMBIO </a:t>
            </a:r>
            <a:r>
              <a:rPr lang="fr-FR" altLang="fr-FR" sz="1200" b="1" dirty="0" err="1">
                <a:solidFill>
                  <a:srgbClr val="FF0000"/>
                </a:solidFill>
                <a:latin typeface="Calibri" panose="020F0502020204030204" pitchFamily="34" charset="0"/>
                <a:cs typeface="Times New Roman" panose="02020603050405020304" pitchFamily="18" charset="0"/>
              </a:rPr>
              <a:t>Hydrogen</a:t>
            </a:r>
            <a:r>
              <a:rPr lang="fr-FR" altLang="fr-FR" sz="1200" b="1" dirty="0">
                <a:solidFill>
                  <a:srgbClr val="FF0000"/>
                </a:solidFill>
                <a:latin typeface="Calibri" panose="020F0502020204030204" pitchFamily="34" charset="0"/>
                <a:cs typeface="Times New Roman" panose="02020603050405020304" pitchFamily="18" charset="0"/>
              </a:rPr>
              <a:t> </a:t>
            </a:r>
            <a:r>
              <a:rPr lang="fr-FR" altLang="fr-FR" sz="1200" b="1" dirty="0" err="1">
                <a:solidFill>
                  <a:srgbClr val="FF0000"/>
                </a:solidFill>
                <a:latin typeface="Calibri" panose="020F0502020204030204" pitchFamily="34" charset="0"/>
                <a:cs typeface="Times New Roman" panose="02020603050405020304" pitchFamily="18" charset="0"/>
              </a:rPr>
              <a:t>Académy</a:t>
            </a:r>
            <a:endParaRPr lang="fr-FR" altLang="fr-FR" sz="1200" b="1" dirty="0">
              <a:solidFill>
                <a:srgbClr val="FF0000"/>
              </a:solidFill>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2021-2024</a:t>
            </a:r>
            <a:endParaRPr kumimoji="0" lang="fr-FR" alt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3" name="AutoShape 6">
            <a:extLst>
              <a:ext uri="{FF2B5EF4-FFF2-40B4-BE49-F238E27FC236}">
                <a16:creationId xmlns:a16="http://schemas.microsoft.com/office/drawing/2014/main" id="{18152BE0-E920-D10D-B43A-C7BCE2E3C4FD}"/>
              </a:ext>
            </a:extLst>
          </p:cNvPr>
          <p:cNvSpPr>
            <a:spLocks noChangeArrowheads="1"/>
          </p:cNvSpPr>
          <p:nvPr/>
        </p:nvSpPr>
        <p:spPr bwMode="auto">
          <a:xfrm>
            <a:off x="111960" y="1513954"/>
            <a:ext cx="1965063" cy="1203323"/>
          </a:xfrm>
          <a:prstGeom prst="roundRect">
            <a:avLst>
              <a:gd name="adj" fmla="val 16667"/>
            </a:avLst>
          </a:prstGeom>
          <a:solidFill>
            <a:srgbClr val="0070C0"/>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Consortium du PIA 2 ACE  Attractivité, Compétences et Emploi</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200" dirty="0">
                <a:solidFill>
                  <a:schemeClr val="bg1"/>
                </a:solidFill>
                <a:latin typeface="Calibri" panose="020F0502020204030204" pitchFamily="34" charset="0"/>
                <a:cs typeface="Times New Roman" panose="02020603050405020304" pitchFamily="18" charset="0"/>
              </a:rPr>
              <a:t>2017 - 2022</a:t>
            </a:r>
            <a:endParaRPr kumimoji="0" lang="fr-FR" altLang="fr-FR" sz="11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dirty="0">
              <a:ln>
                <a:noFill/>
              </a:ln>
              <a:solidFill>
                <a:schemeClr val="bg1"/>
              </a:solidFill>
              <a:effectLst/>
              <a:latin typeface="Arial" panose="020B0604020202020204" pitchFamily="34" charset="0"/>
            </a:endParaRPr>
          </a:p>
        </p:txBody>
      </p:sp>
      <p:sp>
        <p:nvSpPr>
          <p:cNvPr id="15" name="AutoShape 2">
            <a:extLst>
              <a:ext uri="{FF2B5EF4-FFF2-40B4-BE49-F238E27FC236}">
                <a16:creationId xmlns:a16="http://schemas.microsoft.com/office/drawing/2014/main" id="{F9CB74D8-B72A-44E7-D1D9-59BC20D8A6FA}"/>
              </a:ext>
            </a:extLst>
          </p:cNvPr>
          <p:cNvSpPr>
            <a:spLocks noChangeArrowheads="1"/>
          </p:cNvSpPr>
          <p:nvPr/>
        </p:nvSpPr>
        <p:spPr bwMode="auto">
          <a:xfrm>
            <a:off x="6410826" y="226580"/>
            <a:ext cx="1965063" cy="1349442"/>
          </a:xfrm>
          <a:prstGeom prst="roundRect">
            <a:avLst>
              <a:gd name="adj" fmla="val 16667"/>
            </a:avLst>
          </a:prstGeom>
          <a:solidFill>
            <a:schemeClr val="accent5">
              <a:lumMod val="60000"/>
              <a:lumOff val="40000"/>
            </a:schemeClr>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Consortium de France2030 </a:t>
            </a:r>
            <a:endParaRPr kumimoji="0" lang="fr-FR" altLang="fr-FR"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AMI CMA – </a:t>
            </a:r>
            <a:r>
              <a:rPr lang="fr-FR" sz="1200" b="1" dirty="0" err="1">
                <a:solidFill>
                  <a:srgbClr val="FF0000"/>
                </a:solidFill>
              </a:rPr>
              <a:t>Electro'mob</a:t>
            </a:r>
            <a:endParaRPr kumimoji="0" lang="fr-FR" altLang="fr-FR" sz="1100" b="1" i="0" u="none" strike="noStrike" cap="none" normalizeH="0" baseline="0" dirty="0">
              <a:ln>
                <a:noFill/>
              </a:ln>
              <a:solidFill>
                <a:srgbClr val="FF000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Former à l’</a:t>
            </a:r>
            <a:r>
              <a:rPr lang="fr-FR" altLang="fr-FR" sz="1100" dirty="0">
                <a:latin typeface="Calibri" panose="020F0502020204030204" pitchFamily="34" charset="0"/>
                <a:ea typeface="Calibri" panose="020F0502020204030204" pitchFamily="34" charset="0"/>
                <a:cs typeface="Times New Roman" panose="02020603050405020304" pitchFamily="18" charset="0"/>
              </a:rPr>
              <a:t>é</a:t>
            </a: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lectronique de puissance des véhicules électriques 2030</a:t>
            </a:r>
          </a:p>
          <a:p>
            <a:pPr algn="ctr" eaLnBrk="0" fontAlgn="base" hangingPunct="0">
              <a:spcBef>
                <a:spcPct val="0"/>
              </a:spcBef>
              <a:spcAft>
                <a:spcPct val="0"/>
              </a:spcAft>
            </a:pPr>
            <a:r>
              <a:rPr kumimoji="0" lang="fr-FR" altLang="fr-FR" sz="1100" b="0" i="0" u="none" strike="noStrike" cap="none" normalizeH="0" baseline="0" dirty="0">
                <a:ln>
                  <a:noFill/>
                </a:ln>
                <a:solidFill>
                  <a:schemeClr val="tx1"/>
                </a:solidFill>
                <a:effectLst/>
              </a:rPr>
              <a:t>2023-2028</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6" name="AutoShape 2">
            <a:extLst>
              <a:ext uri="{FF2B5EF4-FFF2-40B4-BE49-F238E27FC236}">
                <a16:creationId xmlns:a16="http://schemas.microsoft.com/office/drawing/2014/main" id="{8AE0C0F7-86D7-F08C-8F15-50B692FD9094}"/>
              </a:ext>
            </a:extLst>
          </p:cNvPr>
          <p:cNvSpPr>
            <a:spLocks noChangeArrowheads="1"/>
          </p:cNvSpPr>
          <p:nvPr/>
        </p:nvSpPr>
        <p:spPr bwMode="auto">
          <a:xfrm>
            <a:off x="2271355" y="5382500"/>
            <a:ext cx="1965063" cy="1349442"/>
          </a:xfrm>
          <a:prstGeom prst="roundRect">
            <a:avLst>
              <a:gd name="adj" fmla="val 16667"/>
            </a:avLst>
          </a:prstGeom>
          <a:solidFill>
            <a:schemeClr val="accent1">
              <a:lumMod val="60000"/>
              <a:lumOff val="40000"/>
            </a:schemeClr>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Consortium de France2030 </a:t>
            </a:r>
            <a:endParaRPr kumimoji="0" lang="fr-FR" altLang="fr-FR"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PIA 3 CAMPUS</a:t>
            </a:r>
            <a:endParaRPr kumimoji="0" lang="fr-FR" altLang="fr-FR" sz="1100" b="0" i="0" u="none" strike="noStrike" cap="none" normalizeH="0" baseline="0" dirty="0">
              <a:ln>
                <a:noFill/>
              </a:ln>
              <a:solidFill>
                <a:schemeClr val="tx1"/>
              </a:solidFill>
              <a:effectLst/>
            </a:endParaRPr>
          </a:p>
          <a:p>
            <a:pPr algn="ctr" eaLnBrk="0" fontAlgn="base" hangingPunct="0">
              <a:spcBef>
                <a:spcPct val="0"/>
              </a:spcBef>
              <a:spcAft>
                <a:spcPct val="0"/>
              </a:spcAft>
            </a:pPr>
            <a:r>
              <a:rPr kumimoji="0" lang="fr-FR" altLang="fr-FR" sz="1100" b="0" i="0" u="none" strike="noStrike" cap="none" normalizeH="0" baseline="0" dirty="0">
                <a:ln>
                  <a:noFill/>
                </a:ln>
                <a:solidFill>
                  <a:schemeClr val="tx1"/>
                </a:solidFill>
                <a:effectLst/>
              </a:rPr>
              <a:t>2020-2030</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7" name="AutoShape 2">
            <a:extLst>
              <a:ext uri="{FF2B5EF4-FFF2-40B4-BE49-F238E27FC236}">
                <a16:creationId xmlns:a16="http://schemas.microsoft.com/office/drawing/2014/main" id="{75CE9C88-0ECE-5410-A205-2F7F6956ADF4}"/>
              </a:ext>
            </a:extLst>
          </p:cNvPr>
          <p:cNvSpPr>
            <a:spLocks noChangeArrowheads="1"/>
          </p:cNvSpPr>
          <p:nvPr/>
        </p:nvSpPr>
        <p:spPr bwMode="auto">
          <a:xfrm>
            <a:off x="8808954" y="770668"/>
            <a:ext cx="1965063" cy="1349442"/>
          </a:xfrm>
          <a:prstGeom prst="roundRect">
            <a:avLst>
              <a:gd name="adj" fmla="val 16667"/>
            </a:avLst>
          </a:prstGeom>
          <a:solidFill>
            <a:schemeClr val="accent3"/>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Consortium de France2030 </a:t>
            </a:r>
            <a:endParaRPr kumimoji="0" lang="fr-FR" altLang="fr-FR"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AMI CMA – </a:t>
            </a:r>
            <a:r>
              <a:rPr lang="fr-FR" sz="1200" dirty="0"/>
              <a:t>Campus ICM</a:t>
            </a:r>
            <a:endParaRPr kumimoji="0" lang="fr-FR" altLang="fr-FR"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Industrie Circulaire de la Mobilité</a:t>
            </a:r>
          </a:p>
          <a:p>
            <a:pPr algn="ctr" eaLnBrk="0" fontAlgn="base" hangingPunct="0">
              <a:spcBef>
                <a:spcPct val="0"/>
              </a:spcBef>
              <a:spcAft>
                <a:spcPct val="0"/>
              </a:spcAft>
            </a:pPr>
            <a:r>
              <a:rPr kumimoji="0" lang="fr-FR" altLang="fr-FR" sz="1100" b="0" i="0" u="none" strike="noStrike" cap="none" normalizeH="0" baseline="0" dirty="0">
                <a:ln>
                  <a:noFill/>
                </a:ln>
                <a:solidFill>
                  <a:schemeClr val="tx1"/>
                </a:solidFill>
                <a:effectLst/>
              </a:rPr>
              <a:t>2023-2028</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8" name="AutoShape 2">
            <a:extLst>
              <a:ext uri="{FF2B5EF4-FFF2-40B4-BE49-F238E27FC236}">
                <a16:creationId xmlns:a16="http://schemas.microsoft.com/office/drawing/2014/main" id="{6A2C4F9C-9F43-DAFC-7514-C30CD2814B67}"/>
              </a:ext>
            </a:extLst>
          </p:cNvPr>
          <p:cNvSpPr>
            <a:spLocks noChangeArrowheads="1"/>
          </p:cNvSpPr>
          <p:nvPr/>
        </p:nvSpPr>
        <p:spPr bwMode="auto">
          <a:xfrm>
            <a:off x="8914901" y="2573259"/>
            <a:ext cx="1965063" cy="1349442"/>
          </a:xfrm>
          <a:prstGeom prst="roundRect">
            <a:avLst>
              <a:gd name="adj" fmla="val 16667"/>
            </a:avLst>
          </a:prstGeom>
          <a:solidFill>
            <a:schemeClr val="bg1">
              <a:lumMod val="85000"/>
            </a:schemeClr>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Consortium de France2030 </a:t>
            </a:r>
            <a:endParaRPr kumimoji="0" lang="fr-FR" altLang="fr-FR"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PIA 3 MOBICAMPUS</a:t>
            </a:r>
            <a:endParaRPr kumimoji="0" lang="fr-FR" altLang="fr-FR" sz="1100" b="0" i="0" u="none" strike="noStrike" cap="none" normalizeH="0" baseline="0" dirty="0">
              <a:ln>
                <a:noFill/>
              </a:ln>
              <a:solidFill>
                <a:schemeClr val="tx1"/>
              </a:solidFill>
              <a:effectLst/>
            </a:endParaRPr>
          </a:p>
          <a:p>
            <a:pPr algn="ctr" eaLnBrk="0" fontAlgn="base" hangingPunct="0">
              <a:spcBef>
                <a:spcPct val="0"/>
              </a:spcBef>
              <a:spcAft>
                <a:spcPct val="0"/>
              </a:spcAft>
            </a:pPr>
            <a:r>
              <a:rPr kumimoji="0" lang="fr-FR" altLang="fr-FR" sz="1100" b="0" i="0" u="none" strike="noStrike" cap="none" normalizeH="0" baseline="0" dirty="0">
                <a:ln>
                  <a:noFill/>
                </a:ln>
                <a:solidFill>
                  <a:schemeClr val="tx1"/>
                </a:solidFill>
                <a:effectLst/>
              </a:rPr>
              <a:t>2020-2025</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cxnSp>
        <p:nvCxnSpPr>
          <p:cNvPr id="21" name="Connecteur droit 20">
            <a:extLst>
              <a:ext uri="{FF2B5EF4-FFF2-40B4-BE49-F238E27FC236}">
                <a16:creationId xmlns:a16="http://schemas.microsoft.com/office/drawing/2014/main" id="{0EDF17A1-107D-1008-10FD-775FFC92F2C0}"/>
              </a:ext>
            </a:extLst>
          </p:cNvPr>
          <p:cNvCxnSpPr>
            <a:cxnSpLocks/>
          </p:cNvCxnSpPr>
          <p:nvPr/>
        </p:nvCxnSpPr>
        <p:spPr>
          <a:xfrm flipV="1">
            <a:off x="7744420" y="3429000"/>
            <a:ext cx="1064534" cy="438062"/>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47382E95-C7DC-5F13-F357-429E6CFE82FD}"/>
              </a:ext>
            </a:extLst>
          </p:cNvPr>
          <p:cNvCxnSpPr>
            <a:cxnSpLocks/>
          </p:cNvCxnSpPr>
          <p:nvPr/>
        </p:nvCxnSpPr>
        <p:spPr>
          <a:xfrm flipV="1">
            <a:off x="4236418" y="6039490"/>
            <a:ext cx="433064" cy="9079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1C962F06-86CF-8DFB-B4C8-880D6DC9AC71}"/>
              </a:ext>
            </a:extLst>
          </p:cNvPr>
          <p:cNvCxnSpPr/>
          <p:nvPr/>
        </p:nvCxnSpPr>
        <p:spPr>
          <a:xfrm flipV="1">
            <a:off x="6917931" y="1587126"/>
            <a:ext cx="396810" cy="373739"/>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998F6554-D16F-36B5-E6DD-E9472478C1B5}"/>
              </a:ext>
            </a:extLst>
          </p:cNvPr>
          <p:cNvCxnSpPr>
            <a:cxnSpLocks/>
          </p:cNvCxnSpPr>
          <p:nvPr/>
        </p:nvCxnSpPr>
        <p:spPr>
          <a:xfrm flipV="1">
            <a:off x="7553672" y="1822739"/>
            <a:ext cx="1255282" cy="54040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F491F786-2B6D-F13F-1D5A-F24A6F00FEC0}"/>
              </a:ext>
            </a:extLst>
          </p:cNvPr>
          <p:cNvCxnSpPr>
            <a:cxnSpLocks/>
          </p:cNvCxnSpPr>
          <p:nvPr/>
        </p:nvCxnSpPr>
        <p:spPr>
          <a:xfrm>
            <a:off x="7694299" y="4475176"/>
            <a:ext cx="433064" cy="259194"/>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pic>
        <p:nvPicPr>
          <p:cNvPr id="33" name="Image 32">
            <a:extLst>
              <a:ext uri="{FF2B5EF4-FFF2-40B4-BE49-F238E27FC236}">
                <a16:creationId xmlns:a16="http://schemas.microsoft.com/office/drawing/2014/main" id="{43C4229E-0DCA-7EBD-6EFA-586205B2B918}"/>
              </a:ext>
            </a:extLst>
          </p:cNvPr>
          <p:cNvPicPr>
            <a:picLocks noChangeAspect="1"/>
          </p:cNvPicPr>
          <p:nvPr/>
        </p:nvPicPr>
        <p:blipFill>
          <a:blip r:embed="rId3"/>
          <a:stretch>
            <a:fillRect/>
          </a:stretch>
        </p:blipFill>
        <p:spPr>
          <a:xfrm>
            <a:off x="3747112" y="251342"/>
            <a:ext cx="2196555" cy="564116"/>
          </a:xfrm>
          <a:prstGeom prst="rect">
            <a:avLst/>
          </a:prstGeom>
        </p:spPr>
      </p:pic>
      <p:pic>
        <p:nvPicPr>
          <p:cNvPr id="34" name="Image 33">
            <a:extLst>
              <a:ext uri="{FF2B5EF4-FFF2-40B4-BE49-F238E27FC236}">
                <a16:creationId xmlns:a16="http://schemas.microsoft.com/office/drawing/2014/main" id="{99D43B7B-20F2-F0B4-C39D-278BF8E04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510"/>
            <a:ext cx="3747112" cy="1264649"/>
          </a:xfrm>
          <a:prstGeom prst="rect">
            <a:avLst/>
          </a:prstGeom>
        </p:spPr>
      </p:pic>
      <p:pic>
        <p:nvPicPr>
          <p:cNvPr id="2" name="Image 1">
            <a:extLst>
              <a:ext uri="{FF2B5EF4-FFF2-40B4-BE49-F238E27FC236}">
                <a16:creationId xmlns:a16="http://schemas.microsoft.com/office/drawing/2014/main" id="{10EE689E-49A4-C109-BD3B-48386E8374E1}"/>
              </a:ext>
            </a:extLst>
          </p:cNvPr>
          <p:cNvPicPr>
            <a:picLocks noChangeAspect="1"/>
          </p:cNvPicPr>
          <p:nvPr/>
        </p:nvPicPr>
        <p:blipFill>
          <a:blip r:embed="rId5"/>
          <a:stretch>
            <a:fillRect/>
          </a:stretch>
        </p:blipFill>
        <p:spPr>
          <a:xfrm>
            <a:off x="1641580" y="3143253"/>
            <a:ext cx="867242" cy="376153"/>
          </a:xfrm>
          <a:prstGeom prst="rect">
            <a:avLst/>
          </a:prstGeom>
        </p:spPr>
      </p:pic>
    </p:spTree>
    <p:extLst>
      <p:ext uri="{BB962C8B-B14F-4D97-AF65-F5344CB8AC3E}">
        <p14:creationId xmlns:p14="http://schemas.microsoft.com/office/powerpoint/2010/main" val="1281860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D065D97-E9FC-0F44-F481-5B792A35F2F6}"/>
              </a:ext>
            </a:extLst>
          </p:cNvPr>
          <p:cNvPicPr>
            <a:picLocks noChangeAspect="1"/>
          </p:cNvPicPr>
          <p:nvPr/>
        </p:nvPicPr>
        <p:blipFill>
          <a:blip r:embed="rId2"/>
          <a:stretch>
            <a:fillRect/>
          </a:stretch>
        </p:blipFill>
        <p:spPr>
          <a:xfrm>
            <a:off x="6156066" y="247190"/>
            <a:ext cx="5776290" cy="5660764"/>
          </a:xfrm>
          <a:prstGeom prst="rect">
            <a:avLst/>
          </a:prstGeom>
        </p:spPr>
      </p:pic>
      <p:pic>
        <p:nvPicPr>
          <p:cNvPr id="7" name="Image 6">
            <a:extLst>
              <a:ext uri="{FF2B5EF4-FFF2-40B4-BE49-F238E27FC236}">
                <a16:creationId xmlns:a16="http://schemas.microsoft.com/office/drawing/2014/main" id="{38089290-CAC2-F860-C890-188C706DBD2B}"/>
              </a:ext>
            </a:extLst>
          </p:cNvPr>
          <p:cNvPicPr>
            <a:picLocks noChangeAspect="1"/>
          </p:cNvPicPr>
          <p:nvPr/>
        </p:nvPicPr>
        <p:blipFill>
          <a:blip r:embed="rId3"/>
          <a:stretch>
            <a:fillRect/>
          </a:stretch>
        </p:blipFill>
        <p:spPr>
          <a:xfrm>
            <a:off x="11307322" y="1852252"/>
            <a:ext cx="709863" cy="582173"/>
          </a:xfrm>
          <a:prstGeom prst="rect">
            <a:avLst/>
          </a:prstGeom>
        </p:spPr>
      </p:pic>
      <p:cxnSp>
        <p:nvCxnSpPr>
          <p:cNvPr id="8" name="Connecteur droit 7">
            <a:extLst>
              <a:ext uri="{FF2B5EF4-FFF2-40B4-BE49-F238E27FC236}">
                <a16:creationId xmlns:a16="http://schemas.microsoft.com/office/drawing/2014/main" id="{A829FAF2-5870-6C37-6BB2-FCDBDF9B9DF7}"/>
              </a:ext>
            </a:extLst>
          </p:cNvPr>
          <p:cNvCxnSpPr>
            <a:cxnSpLocks/>
          </p:cNvCxnSpPr>
          <p:nvPr/>
        </p:nvCxnSpPr>
        <p:spPr>
          <a:xfrm>
            <a:off x="10529740" y="1781666"/>
            <a:ext cx="777582" cy="191022"/>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14" name="Espace réservé du contenu 8">
            <a:extLst>
              <a:ext uri="{FF2B5EF4-FFF2-40B4-BE49-F238E27FC236}">
                <a16:creationId xmlns:a16="http://schemas.microsoft.com/office/drawing/2014/main" id="{1AF98218-A6C8-1BC0-FB17-9632632A690D}"/>
              </a:ext>
            </a:extLst>
          </p:cNvPr>
          <p:cNvSpPr txBox="1">
            <a:spLocks noChangeArrowheads="1"/>
          </p:cNvSpPr>
          <p:nvPr/>
        </p:nvSpPr>
        <p:spPr bwMode="auto">
          <a:xfrm>
            <a:off x="2506126" y="1665184"/>
            <a:ext cx="4089826"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0" fontAlgn="base" latinLnBrk="0" hangingPunct="0">
              <a:lnSpc>
                <a:spcPct val="90000"/>
              </a:lnSpc>
              <a:spcBef>
                <a:spcPct val="0"/>
              </a:spcBef>
              <a:spcAft>
                <a:spcPct val="0"/>
              </a:spcAft>
              <a:buFont typeface="Arial" panose="020B0604020202020204" pitchFamily="34" charset="0"/>
              <a:buNone/>
              <a:defRPr sz="2400" kern="1200">
                <a:solidFill>
                  <a:schemeClr val="tx1"/>
                </a:solidFill>
                <a:latin typeface="Arial" panose="020B0604020202020204" pitchFamily="34" charset="0"/>
                <a:ea typeface="+mn-ea"/>
                <a:cs typeface="+mn-cs"/>
              </a:defRPr>
            </a:lvl1pPr>
            <a:lvl2pPr marL="457200" indent="0" algn="ctr" defTabSz="914400" rtl="0" eaLnBrk="0" fontAlgn="base" latinLnBrk="0" hangingPunct="0">
              <a:lnSpc>
                <a:spcPct val="90000"/>
              </a:lnSpc>
              <a:spcBef>
                <a:spcPct val="0"/>
              </a:spcBef>
              <a:spcAft>
                <a:spcPct val="0"/>
              </a:spcAft>
              <a:buFont typeface="Arial" panose="020B0604020202020204" pitchFamily="34" charset="0"/>
              <a:buNone/>
              <a:defRPr sz="2000" kern="1200">
                <a:solidFill>
                  <a:schemeClr val="tx1"/>
                </a:solidFill>
                <a:latin typeface="Arial" panose="020B0604020202020204" pitchFamily="34" charset="0"/>
                <a:ea typeface="+mn-ea"/>
                <a:cs typeface="+mn-cs"/>
              </a:defRPr>
            </a:lvl2pPr>
            <a:lvl3pPr marL="914400" indent="0" algn="ctr" defTabSz="914400" rtl="0" eaLnBrk="0" fontAlgn="base" latinLnBrk="0" hangingPunct="0">
              <a:lnSpc>
                <a:spcPct val="90000"/>
              </a:lnSpc>
              <a:spcBef>
                <a:spcPct val="0"/>
              </a:spcBef>
              <a:spcAft>
                <a:spcPct val="0"/>
              </a:spcAft>
              <a:buFont typeface="Arial" panose="020B0604020202020204" pitchFamily="34" charset="0"/>
              <a:buNone/>
              <a:defRPr sz="1800" kern="1200">
                <a:solidFill>
                  <a:schemeClr val="tx1"/>
                </a:solidFill>
                <a:latin typeface="Arial" panose="020B0604020202020204" pitchFamily="34" charset="0"/>
                <a:ea typeface="+mn-ea"/>
                <a:cs typeface="+mn-cs"/>
              </a:defRPr>
            </a:lvl3pPr>
            <a:lvl4pPr marL="1371600" indent="0" algn="ctr" defTabSz="914400" rtl="0" eaLnBrk="0" fontAlgn="base" latinLnBrk="0" hangingPunct="0">
              <a:lnSpc>
                <a:spcPct val="90000"/>
              </a:lnSpc>
              <a:spcBef>
                <a:spcPct val="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mn-cs"/>
              </a:defRPr>
            </a:lvl4pPr>
            <a:lvl5pPr marL="1828800" indent="0" algn="ctr" defTabSz="914400" rtl="0" eaLnBrk="0" fontAlgn="base" latinLnBrk="0" hangingPunct="0">
              <a:lnSpc>
                <a:spcPct val="90000"/>
              </a:lnSpc>
              <a:spcBef>
                <a:spcPct val="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mn-cs"/>
              </a:defRPr>
            </a:lvl5pPr>
            <a:lvl6pPr marL="2286000" indent="0" algn="ctr" defTabSz="914400" rtl="0" eaLnBrk="0" fontAlgn="base" latinLnBrk="0" hangingPunct="0">
              <a:lnSpc>
                <a:spcPct val="90000"/>
              </a:lnSpc>
              <a:spcBef>
                <a:spcPct val="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mn-cs"/>
              </a:defRPr>
            </a:lvl6pPr>
            <a:lvl7pPr marL="2743200" indent="0" algn="ctr" defTabSz="914400" rtl="0" eaLnBrk="0" fontAlgn="base" latinLnBrk="0" hangingPunct="0">
              <a:lnSpc>
                <a:spcPct val="90000"/>
              </a:lnSpc>
              <a:spcBef>
                <a:spcPct val="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mn-cs"/>
              </a:defRPr>
            </a:lvl7pPr>
            <a:lvl8pPr marL="3200400" indent="0" algn="ctr" defTabSz="914400" rtl="0" eaLnBrk="0" fontAlgn="base" latinLnBrk="0" hangingPunct="0">
              <a:lnSpc>
                <a:spcPct val="90000"/>
              </a:lnSpc>
              <a:spcBef>
                <a:spcPct val="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mn-cs"/>
              </a:defRPr>
            </a:lvl8pPr>
            <a:lvl9pPr marL="3657600" indent="0" algn="ctr" defTabSz="914400" rtl="0" eaLnBrk="0" fontAlgn="base" latinLnBrk="0" hangingPunct="0">
              <a:lnSpc>
                <a:spcPct val="90000"/>
              </a:lnSpc>
              <a:spcBef>
                <a:spcPct val="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mn-cs"/>
              </a:defRPr>
            </a:lvl9pPr>
          </a:lstStyle>
          <a:p>
            <a:pPr algn="l">
              <a:lnSpc>
                <a:spcPct val="100000"/>
              </a:lnSpc>
            </a:pPr>
            <a:r>
              <a:rPr lang="fr-FR" altLang="fr-FR" sz="1400" b="1" dirty="0">
                <a:solidFill>
                  <a:srgbClr val="000000"/>
                </a:solidFill>
                <a:latin typeface="Times New Roman" panose="02020603050405020304" pitchFamily="18" charset="0"/>
                <a:cs typeface="Times New Roman" panose="02020603050405020304" pitchFamily="18" charset="0"/>
              </a:rPr>
              <a:t>Auto’Mobilités Auvergne-Rhône-Alpes : </a:t>
            </a:r>
          </a:p>
          <a:p>
            <a:pPr algn="l">
              <a:lnSpc>
                <a:spcPct val="100000"/>
              </a:lnSpc>
            </a:pPr>
            <a:r>
              <a:rPr lang="fr-FR" altLang="fr-FR" sz="1400" dirty="0">
                <a:solidFill>
                  <a:srgbClr val="0070C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david.benech@ac-lyon.fr</a:t>
            </a:r>
            <a:endParaRPr lang="fr-FR" altLang="fr-FR" sz="1400" dirty="0">
              <a:solidFill>
                <a:srgbClr val="0070C0"/>
              </a:solidFill>
              <a:latin typeface="Times New Roman" panose="02020603050405020304" pitchFamily="18" charset="0"/>
              <a:cs typeface="Times New Roman" panose="02020603050405020304" pitchFamily="18" charset="0"/>
            </a:endParaRPr>
          </a:p>
          <a:p>
            <a:pPr algn="l">
              <a:lnSpc>
                <a:spcPct val="100000"/>
              </a:lnSpc>
            </a:pPr>
            <a:endParaRPr lang="fr-FR" altLang="fr-FR" sz="800" dirty="0">
              <a:solidFill>
                <a:srgbClr val="00B050"/>
              </a:solidFill>
              <a:latin typeface="Times New Roman" panose="02020603050405020304" pitchFamily="18" charset="0"/>
              <a:cs typeface="Times New Roman" panose="02020603050405020304" pitchFamily="18" charset="0"/>
            </a:endParaRPr>
          </a:p>
          <a:p>
            <a:pPr algn="l">
              <a:lnSpc>
                <a:spcPct val="100000"/>
              </a:lnSpc>
            </a:pPr>
            <a:r>
              <a:rPr lang="fr-FR" altLang="fr-FR" sz="1400" b="1" dirty="0" err="1">
                <a:latin typeface="Times New Roman" panose="02020603050405020304" pitchFamily="18" charset="0"/>
                <a:cs typeface="Times New Roman" panose="02020603050405020304" pitchFamily="18" charset="0"/>
              </a:rPr>
              <a:t>Auto-Mobilités</a:t>
            </a:r>
            <a:r>
              <a:rPr lang="fr-FR" altLang="fr-FR" sz="1400" b="1" dirty="0">
                <a:latin typeface="Times New Roman" panose="02020603050405020304" pitchFamily="18" charset="0"/>
                <a:cs typeface="Times New Roman" panose="02020603050405020304" pitchFamily="18" charset="0"/>
              </a:rPr>
              <a:t> Pays de la Loire </a:t>
            </a:r>
            <a:r>
              <a:rPr lang="fr-FR" altLang="fr-FR" sz="1400" b="1" dirty="0">
                <a:solidFill>
                  <a:srgbClr val="000000"/>
                </a:solidFill>
                <a:latin typeface="Times New Roman" panose="02020603050405020304" pitchFamily="18" charset="0"/>
                <a:cs typeface="Times New Roman" panose="02020603050405020304" pitchFamily="18" charset="0"/>
              </a:rPr>
              <a:t>:</a:t>
            </a:r>
          </a:p>
          <a:p>
            <a:pPr algn="l">
              <a:lnSpc>
                <a:spcPct val="100000"/>
              </a:lnSpc>
            </a:pPr>
            <a:r>
              <a:rPr lang="fr-FR" altLang="fr-FR" sz="1400" dirty="0">
                <a:solidFill>
                  <a:srgbClr val="0070C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ludivine.jeusselin@ac-nantes.fr</a:t>
            </a:r>
            <a:endParaRPr lang="fr-FR" altLang="fr-FR" sz="1400" dirty="0">
              <a:solidFill>
                <a:srgbClr val="0070C0"/>
              </a:solidFill>
              <a:latin typeface="Times New Roman" panose="02020603050405020304" pitchFamily="18" charset="0"/>
              <a:cs typeface="Times New Roman" panose="02020603050405020304" pitchFamily="18" charset="0"/>
            </a:endParaRPr>
          </a:p>
          <a:p>
            <a:pPr algn="l">
              <a:lnSpc>
                <a:spcPct val="100000"/>
              </a:lnSpc>
            </a:pPr>
            <a:endParaRPr lang="fr-FR" altLang="fr-FR" sz="800" dirty="0">
              <a:solidFill>
                <a:srgbClr val="00B050"/>
              </a:solidFill>
              <a:latin typeface="Times New Roman" panose="02020603050405020304" pitchFamily="18" charset="0"/>
              <a:cs typeface="Times New Roman" panose="02020603050405020304" pitchFamily="18" charset="0"/>
            </a:endParaRPr>
          </a:p>
          <a:p>
            <a:pPr algn="l">
              <a:lnSpc>
                <a:spcPct val="100000"/>
              </a:lnSpc>
            </a:pPr>
            <a:r>
              <a:rPr lang="fr-FR" altLang="fr-FR" sz="1400" b="1" dirty="0">
                <a:solidFill>
                  <a:srgbClr val="000000"/>
                </a:solidFill>
                <a:latin typeface="Times New Roman" panose="02020603050405020304" pitchFamily="18" charset="0"/>
                <a:cs typeface="Times New Roman" panose="02020603050405020304" pitchFamily="18" charset="0"/>
              </a:rPr>
              <a:t>Automobile et mobilités du futur Bourgogne Franche Comté </a:t>
            </a:r>
            <a:r>
              <a:rPr lang="fr-FR" altLang="fr-FR" sz="1400" dirty="0">
                <a:solidFill>
                  <a:srgbClr val="000000"/>
                </a:solidFill>
                <a:latin typeface="Times New Roman" panose="02020603050405020304" pitchFamily="18" charset="0"/>
                <a:cs typeface="Times New Roman" panose="02020603050405020304" pitchFamily="18" charset="0"/>
              </a:rPr>
              <a:t>:</a:t>
            </a:r>
          </a:p>
          <a:p>
            <a:pPr algn="l">
              <a:lnSpc>
                <a:spcPct val="100000"/>
              </a:lnSpc>
            </a:pPr>
            <a:r>
              <a:rPr lang="fr-FR" altLang="fr-FR" sz="1400" dirty="0">
                <a:solidFill>
                  <a:srgbClr val="0070C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ludivine.simonin@utbm.fr</a:t>
            </a:r>
            <a:endParaRPr lang="fr-FR" altLang="fr-FR" sz="1400" dirty="0">
              <a:solidFill>
                <a:srgbClr val="0070C0"/>
              </a:solidFill>
              <a:latin typeface="Times New Roman" panose="02020603050405020304" pitchFamily="18" charset="0"/>
              <a:cs typeface="Times New Roman" panose="02020603050405020304" pitchFamily="18" charset="0"/>
            </a:endParaRPr>
          </a:p>
          <a:p>
            <a:pPr algn="l">
              <a:lnSpc>
                <a:spcPct val="100000"/>
              </a:lnSpc>
            </a:pPr>
            <a:endParaRPr lang="fr-FR" altLang="fr-FR" sz="800" dirty="0">
              <a:solidFill>
                <a:srgbClr val="00B050"/>
              </a:solidFill>
              <a:latin typeface="Times New Roman" panose="02020603050405020304" pitchFamily="18" charset="0"/>
              <a:cs typeface="Times New Roman" panose="02020603050405020304" pitchFamily="18" charset="0"/>
            </a:endParaRPr>
          </a:p>
          <a:p>
            <a:pPr algn="l">
              <a:lnSpc>
                <a:spcPct val="100000"/>
              </a:lnSpc>
            </a:pPr>
            <a:r>
              <a:rPr lang="fr-FR" altLang="fr-FR" sz="1400" b="1" dirty="0">
                <a:latin typeface="Times New Roman" panose="02020603050405020304" pitchFamily="18" charset="0"/>
                <a:cs typeface="Times New Roman" panose="02020603050405020304" pitchFamily="18" charset="0"/>
              </a:rPr>
              <a:t>Ferroviaire, industrie de l’automobile et </a:t>
            </a:r>
          </a:p>
          <a:p>
            <a:pPr algn="l">
              <a:lnSpc>
                <a:spcPct val="100000"/>
              </a:lnSpc>
            </a:pPr>
            <a:r>
              <a:rPr lang="fr-FR" altLang="fr-FR" sz="1400" b="1" dirty="0">
                <a:latin typeface="Times New Roman" panose="02020603050405020304" pitchFamily="18" charset="0"/>
                <a:cs typeface="Times New Roman" panose="02020603050405020304" pitchFamily="18" charset="0"/>
              </a:rPr>
              <a:t>de l’écomobilité Haut de France :</a:t>
            </a:r>
          </a:p>
          <a:p>
            <a:pPr algn="l">
              <a:lnSpc>
                <a:spcPct val="100000"/>
              </a:lnSpc>
            </a:pPr>
            <a:r>
              <a:rPr lang="fr-FR" altLang="fr-FR" sz="1400" dirty="0">
                <a:solidFill>
                  <a:srgbClr val="0070C0"/>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jean.bridoux@region-academique-hauts-de-France.fr</a:t>
            </a:r>
            <a:endParaRPr lang="fr-FR" altLang="fr-FR" sz="1400" dirty="0">
              <a:solidFill>
                <a:srgbClr val="0070C0"/>
              </a:solidFill>
              <a:latin typeface="Times New Roman" panose="02020603050405020304" pitchFamily="18" charset="0"/>
              <a:cs typeface="Times New Roman" panose="02020603050405020304" pitchFamily="18" charset="0"/>
            </a:endParaRPr>
          </a:p>
          <a:p>
            <a:pPr algn="l">
              <a:lnSpc>
                <a:spcPct val="100000"/>
              </a:lnSpc>
            </a:pPr>
            <a:endParaRPr lang="fr-FR" altLang="fr-FR" sz="800" dirty="0">
              <a:solidFill>
                <a:srgbClr val="00B050"/>
              </a:solidFill>
              <a:latin typeface="Times New Roman" panose="02020603050405020304" pitchFamily="18" charset="0"/>
              <a:cs typeface="Times New Roman" panose="02020603050405020304" pitchFamily="18" charset="0"/>
            </a:endParaRPr>
          </a:p>
          <a:p>
            <a:pPr algn="l">
              <a:lnSpc>
                <a:spcPct val="100000"/>
              </a:lnSpc>
            </a:pPr>
            <a:r>
              <a:rPr lang="fr-CA" sz="1400" b="1" i="0" dirty="0">
                <a:solidFill>
                  <a:srgbClr val="000000"/>
                </a:solidFill>
                <a:effectLst/>
                <a:latin typeface="Times New Roman" panose="02020603050405020304" pitchFamily="18" charset="0"/>
              </a:rPr>
              <a:t>Industrie Circulaire de la mobilité </a:t>
            </a:r>
            <a:r>
              <a:rPr lang="fr-FR" altLang="fr-FR" sz="1400" b="1" dirty="0">
                <a:solidFill>
                  <a:srgbClr val="000000"/>
                </a:solidFill>
                <a:latin typeface="Times New Roman" panose="02020603050405020304" pitchFamily="18" charset="0"/>
                <a:cs typeface="Times New Roman" panose="02020603050405020304" pitchFamily="18" charset="0"/>
              </a:rPr>
              <a:t>:</a:t>
            </a:r>
            <a:endParaRPr lang="fr-FR" altLang="fr-FR" sz="1400" dirty="0">
              <a:solidFill>
                <a:srgbClr val="000000"/>
              </a:solidFill>
              <a:latin typeface="Times New Roman" panose="02020603050405020304" pitchFamily="18" charset="0"/>
              <a:cs typeface="Times New Roman" panose="02020603050405020304" pitchFamily="18" charset="0"/>
            </a:endParaRPr>
          </a:p>
          <a:p>
            <a:pPr algn="l">
              <a:lnSpc>
                <a:spcPct val="100000"/>
              </a:lnSpc>
            </a:pPr>
            <a:r>
              <a:rPr lang="fr-FR" sz="1400" dirty="0">
                <a:solidFill>
                  <a:srgbClr val="0070C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sylvie.dugenest@renault.com</a:t>
            </a:r>
            <a:endParaRPr lang="fr-FR" sz="1400" dirty="0">
              <a:solidFill>
                <a:srgbClr val="0070C0"/>
              </a:solidFill>
              <a:latin typeface="Times New Roman" panose="02020603050405020304" pitchFamily="18" charset="0"/>
              <a:cs typeface="Times New Roman" panose="02020603050405020304" pitchFamily="18" charset="0"/>
            </a:endParaRPr>
          </a:p>
          <a:p>
            <a:pPr algn="l">
              <a:lnSpc>
                <a:spcPct val="100000"/>
              </a:lnSpc>
            </a:pPr>
            <a:endParaRPr lang="fr-FR" altLang="fr-FR" sz="800" dirty="0">
              <a:solidFill>
                <a:srgbClr val="00B050"/>
              </a:solidFill>
              <a:latin typeface="Times New Roman" panose="02020603050405020304" pitchFamily="18" charset="0"/>
              <a:cs typeface="Times New Roman" panose="02020603050405020304" pitchFamily="18" charset="0"/>
            </a:endParaRPr>
          </a:p>
          <a:p>
            <a:pPr algn="l">
              <a:lnSpc>
                <a:spcPct val="100000"/>
              </a:lnSpc>
            </a:pPr>
            <a:r>
              <a:rPr lang="fr-CA" sz="1400" b="1" i="0" dirty="0">
                <a:solidFill>
                  <a:srgbClr val="000000"/>
                </a:solidFill>
                <a:effectLst/>
                <a:latin typeface="Times New Roman" panose="02020603050405020304" pitchFamily="18" charset="0"/>
              </a:rPr>
              <a:t>Industrie du futur et numérique</a:t>
            </a:r>
            <a:r>
              <a:rPr lang="fr-FR" altLang="fr-FR" sz="1400" b="1" dirty="0">
                <a:solidFill>
                  <a:srgbClr val="000000"/>
                </a:solidFill>
                <a:latin typeface="Times New Roman" panose="02020603050405020304" pitchFamily="18" charset="0"/>
                <a:cs typeface="Times New Roman" panose="02020603050405020304" pitchFamily="18" charset="0"/>
              </a:rPr>
              <a:t>:</a:t>
            </a:r>
            <a:endParaRPr lang="fr-FR" altLang="fr-FR" sz="1400" dirty="0">
              <a:solidFill>
                <a:srgbClr val="000000"/>
              </a:solidFill>
              <a:latin typeface="Times New Roman" panose="02020603050405020304" pitchFamily="18" charset="0"/>
              <a:cs typeface="Times New Roman" panose="02020603050405020304" pitchFamily="18" charset="0"/>
            </a:endParaRPr>
          </a:p>
          <a:p>
            <a:pPr algn="l">
              <a:lnSpc>
                <a:spcPct val="100000"/>
              </a:lnSpc>
            </a:pPr>
            <a:r>
              <a:rPr lang="fr-FR" sz="1400" dirty="0">
                <a:solidFill>
                  <a:srgbClr val="0070C0"/>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katia.allard@uha.fr</a:t>
            </a:r>
            <a:endParaRPr lang="fr-FR" sz="1400" dirty="0">
              <a:solidFill>
                <a:srgbClr val="0070C0"/>
              </a:solidFill>
              <a:latin typeface="Times New Roman" panose="02020603050405020304" pitchFamily="18" charset="0"/>
              <a:cs typeface="Times New Roman" panose="02020603050405020304" pitchFamily="18" charset="0"/>
            </a:endParaRPr>
          </a:p>
          <a:p>
            <a:pPr algn="l">
              <a:lnSpc>
                <a:spcPct val="100000"/>
              </a:lnSpc>
            </a:pPr>
            <a:endParaRPr lang="fr-FR" sz="800" dirty="0">
              <a:solidFill>
                <a:schemeClr val="accent1"/>
              </a:solidFill>
              <a:latin typeface="Times New Roman" panose="02020603050405020304" pitchFamily="18" charset="0"/>
              <a:cs typeface="Times New Roman" panose="02020603050405020304" pitchFamily="18" charset="0"/>
            </a:endParaRPr>
          </a:p>
          <a:p>
            <a:pPr algn="l">
              <a:lnSpc>
                <a:spcPct val="100000"/>
              </a:lnSpc>
            </a:pPr>
            <a:r>
              <a:rPr lang="fr-FR" altLang="fr-FR" sz="1400" b="1" dirty="0">
                <a:latin typeface="Times New Roman" panose="02020603050405020304" pitchFamily="18" charset="0"/>
                <a:cs typeface="Times New Roman" panose="02020603050405020304" pitchFamily="18" charset="0"/>
              </a:rPr>
              <a:t>Industries de la mobilité Normandie : </a:t>
            </a:r>
          </a:p>
          <a:p>
            <a:pPr algn="l">
              <a:lnSpc>
                <a:spcPct val="100000"/>
              </a:lnSpc>
            </a:pPr>
            <a:r>
              <a:rPr lang="fr-FR" altLang="fr-FR" sz="1400" dirty="0">
                <a:solidFill>
                  <a:srgbClr val="0070C0"/>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jerome.baillargeau@ac-normandie.fr</a:t>
            </a:r>
            <a:endParaRPr lang="fr-FR" altLang="fr-FR" sz="1400" dirty="0">
              <a:solidFill>
                <a:srgbClr val="0070C0"/>
              </a:solidFill>
              <a:latin typeface="Times New Roman" panose="02020603050405020304" pitchFamily="18" charset="0"/>
              <a:cs typeface="Times New Roman" panose="02020603050405020304" pitchFamily="18" charset="0"/>
            </a:endParaRPr>
          </a:p>
          <a:p>
            <a:pPr algn="l">
              <a:lnSpc>
                <a:spcPct val="100000"/>
              </a:lnSpc>
            </a:pPr>
            <a:endParaRPr lang="fr-FR" sz="800" b="0" i="0" dirty="0">
              <a:solidFill>
                <a:srgbClr val="00B050"/>
              </a:solidFill>
              <a:effectLst/>
              <a:latin typeface="Times New Roman" panose="02020603050405020304" pitchFamily="18" charset="0"/>
              <a:cs typeface="Times New Roman" panose="02020603050405020304" pitchFamily="18" charset="0"/>
            </a:endParaRPr>
          </a:p>
          <a:p>
            <a:pPr algn="l">
              <a:lnSpc>
                <a:spcPct val="100000"/>
              </a:lnSpc>
            </a:pPr>
            <a:r>
              <a:rPr lang="fr-FR" altLang="fr-FR" sz="1400" b="1" dirty="0">
                <a:solidFill>
                  <a:srgbClr val="000000"/>
                </a:solidFill>
                <a:latin typeface="Times New Roman" panose="02020603050405020304" pitchFamily="18" charset="0"/>
                <a:cs typeface="Times New Roman" panose="02020603050405020304" pitchFamily="18" charset="0"/>
              </a:rPr>
              <a:t>Mobilité et transport intelligent Occitanie : </a:t>
            </a:r>
          </a:p>
          <a:p>
            <a:pPr algn="l">
              <a:lnSpc>
                <a:spcPct val="100000"/>
              </a:lnSpc>
              <a:buFontTx/>
              <a:buNone/>
            </a:pPr>
            <a:r>
              <a:rPr lang="fr-FR" altLang="fr-FR" sz="1400" dirty="0">
                <a:solidFill>
                  <a:srgbClr val="0070C0"/>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contact@bdesjeuxcampus.eu</a:t>
            </a:r>
            <a:endParaRPr lang="fr-FR" altLang="fr-FR" sz="1400" dirty="0">
              <a:solidFill>
                <a:srgbClr val="0070C0"/>
              </a:solidFill>
              <a:latin typeface="Times New Roman" panose="02020603050405020304" pitchFamily="18" charset="0"/>
              <a:cs typeface="Times New Roman" panose="02020603050405020304" pitchFamily="18" charset="0"/>
            </a:endParaRPr>
          </a:p>
        </p:txBody>
      </p:sp>
      <p:pic>
        <p:nvPicPr>
          <p:cNvPr id="15" name="Image 14" descr="Une image contenant texte&#10;&#10;Description générée automatiquement">
            <a:extLst>
              <a:ext uri="{FF2B5EF4-FFF2-40B4-BE49-F238E27FC236}">
                <a16:creationId xmlns:a16="http://schemas.microsoft.com/office/drawing/2014/main" id="{E1082E42-9B31-95E3-347A-3EED3EB9794C}"/>
              </a:ext>
            </a:extLst>
          </p:cNvPr>
          <p:cNvPicPr>
            <a:picLocks noChangeAspect="1"/>
          </p:cNvPicPr>
          <p:nvPr/>
        </p:nvPicPr>
        <p:blipFill rotWithShape="1">
          <a:blip r:embed="rId12"/>
          <a:srcRect r="18877"/>
          <a:stretch/>
        </p:blipFill>
        <p:spPr>
          <a:xfrm rot="16200000">
            <a:off x="-1591783" y="2773513"/>
            <a:ext cx="5660763" cy="2477190"/>
          </a:xfrm>
          <a:prstGeom prst="rect">
            <a:avLst/>
          </a:prstGeom>
        </p:spPr>
      </p:pic>
      <p:pic>
        <p:nvPicPr>
          <p:cNvPr id="16" name="Image 15">
            <a:extLst>
              <a:ext uri="{FF2B5EF4-FFF2-40B4-BE49-F238E27FC236}">
                <a16:creationId xmlns:a16="http://schemas.microsoft.com/office/drawing/2014/main" id="{08BCBDC9-7C0C-402A-7C3C-8E7482AED1C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5510"/>
            <a:ext cx="3747112" cy="1264649"/>
          </a:xfrm>
          <a:prstGeom prst="rect">
            <a:avLst/>
          </a:prstGeom>
        </p:spPr>
      </p:pic>
      <p:pic>
        <p:nvPicPr>
          <p:cNvPr id="2" name="Image 1">
            <a:extLst>
              <a:ext uri="{FF2B5EF4-FFF2-40B4-BE49-F238E27FC236}">
                <a16:creationId xmlns:a16="http://schemas.microsoft.com/office/drawing/2014/main" id="{206DB6F7-17E2-D50F-7A42-6C029FAFD68C}"/>
              </a:ext>
            </a:extLst>
          </p:cNvPr>
          <p:cNvPicPr>
            <a:picLocks noChangeAspect="1"/>
          </p:cNvPicPr>
          <p:nvPr/>
        </p:nvPicPr>
        <p:blipFill rotWithShape="1">
          <a:blip r:embed="rId14">
            <a:extLst>
              <a:ext uri="{28A0092B-C50C-407E-A947-70E740481C1C}">
                <a14:useLocalDpi xmlns:a14="http://schemas.microsoft.com/office/drawing/2010/main" val="0"/>
              </a:ext>
            </a:extLst>
          </a:blip>
          <a:srcRect t="14063"/>
          <a:stretch/>
        </p:blipFill>
        <p:spPr>
          <a:xfrm>
            <a:off x="4672278" y="247190"/>
            <a:ext cx="1437364" cy="691727"/>
          </a:xfrm>
          <a:prstGeom prst="rect">
            <a:avLst/>
          </a:prstGeom>
        </p:spPr>
      </p:pic>
      <p:pic>
        <p:nvPicPr>
          <p:cNvPr id="3" name="Image 2">
            <a:extLst>
              <a:ext uri="{FF2B5EF4-FFF2-40B4-BE49-F238E27FC236}">
                <a16:creationId xmlns:a16="http://schemas.microsoft.com/office/drawing/2014/main" id="{A2FD7039-75E3-272A-04F9-84030C66EB43}"/>
              </a:ext>
            </a:extLst>
          </p:cNvPr>
          <p:cNvPicPr>
            <a:picLocks noChangeAspect="1"/>
          </p:cNvPicPr>
          <p:nvPr/>
        </p:nvPicPr>
        <p:blipFill>
          <a:blip r:embed="rId15"/>
          <a:stretch>
            <a:fillRect/>
          </a:stretch>
        </p:blipFill>
        <p:spPr>
          <a:xfrm>
            <a:off x="4826562" y="1011968"/>
            <a:ext cx="1236656" cy="536381"/>
          </a:xfrm>
          <a:prstGeom prst="rect">
            <a:avLst/>
          </a:prstGeom>
        </p:spPr>
      </p:pic>
      <p:pic>
        <p:nvPicPr>
          <p:cNvPr id="4" name="Image 3">
            <a:extLst>
              <a:ext uri="{FF2B5EF4-FFF2-40B4-BE49-F238E27FC236}">
                <a16:creationId xmlns:a16="http://schemas.microsoft.com/office/drawing/2014/main" id="{1FF67125-C85F-6334-BCF5-1C3E560A573C}"/>
              </a:ext>
            </a:extLst>
          </p:cNvPr>
          <p:cNvPicPr>
            <a:picLocks noChangeAspect="1"/>
          </p:cNvPicPr>
          <p:nvPr/>
        </p:nvPicPr>
        <p:blipFill>
          <a:blip r:embed="rId16"/>
          <a:stretch>
            <a:fillRect/>
          </a:stretch>
        </p:blipFill>
        <p:spPr>
          <a:xfrm>
            <a:off x="6745572" y="6307457"/>
            <a:ext cx="1009225" cy="406214"/>
          </a:xfrm>
          <a:prstGeom prst="rect">
            <a:avLst/>
          </a:prstGeom>
        </p:spPr>
      </p:pic>
      <p:pic>
        <p:nvPicPr>
          <p:cNvPr id="5" name="Image 4">
            <a:extLst>
              <a:ext uri="{FF2B5EF4-FFF2-40B4-BE49-F238E27FC236}">
                <a16:creationId xmlns:a16="http://schemas.microsoft.com/office/drawing/2014/main" id="{5EC6A15D-3FA9-D142-795D-3526507D26A2}"/>
              </a:ext>
            </a:extLst>
          </p:cNvPr>
          <p:cNvPicPr>
            <a:picLocks noChangeAspect="1"/>
          </p:cNvPicPr>
          <p:nvPr/>
        </p:nvPicPr>
        <p:blipFill>
          <a:blip r:embed="rId17"/>
          <a:stretch>
            <a:fillRect/>
          </a:stretch>
        </p:blipFill>
        <p:spPr>
          <a:xfrm>
            <a:off x="8973291" y="6304129"/>
            <a:ext cx="1246532" cy="443681"/>
          </a:xfrm>
          <a:prstGeom prst="rect">
            <a:avLst/>
          </a:prstGeom>
        </p:spPr>
      </p:pic>
      <p:pic>
        <p:nvPicPr>
          <p:cNvPr id="9" name="Image 8">
            <a:extLst>
              <a:ext uri="{FF2B5EF4-FFF2-40B4-BE49-F238E27FC236}">
                <a16:creationId xmlns:a16="http://schemas.microsoft.com/office/drawing/2014/main" id="{134B87E7-64F4-222D-26DA-D2DEB64DAA7E}"/>
              </a:ext>
            </a:extLst>
          </p:cNvPr>
          <p:cNvPicPr>
            <a:picLocks noChangeAspect="1"/>
          </p:cNvPicPr>
          <p:nvPr/>
        </p:nvPicPr>
        <p:blipFill>
          <a:blip r:embed="rId18"/>
          <a:stretch>
            <a:fillRect/>
          </a:stretch>
        </p:blipFill>
        <p:spPr>
          <a:xfrm>
            <a:off x="7932416" y="6302967"/>
            <a:ext cx="960339" cy="425150"/>
          </a:xfrm>
          <a:prstGeom prst="rect">
            <a:avLst/>
          </a:prstGeom>
        </p:spPr>
      </p:pic>
      <p:pic>
        <p:nvPicPr>
          <p:cNvPr id="10" name="Image 9">
            <a:extLst>
              <a:ext uri="{FF2B5EF4-FFF2-40B4-BE49-F238E27FC236}">
                <a16:creationId xmlns:a16="http://schemas.microsoft.com/office/drawing/2014/main" id="{F2553827-D7C1-BE09-3823-BA13A9AFC919}"/>
              </a:ext>
            </a:extLst>
          </p:cNvPr>
          <p:cNvPicPr>
            <a:picLocks noChangeAspect="1"/>
          </p:cNvPicPr>
          <p:nvPr/>
        </p:nvPicPr>
        <p:blipFill>
          <a:blip r:embed="rId19"/>
          <a:stretch>
            <a:fillRect/>
          </a:stretch>
        </p:blipFill>
        <p:spPr>
          <a:xfrm>
            <a:off x="10300359" y="6270085"/>
            <a:ext cx="1236656" cy="497874"/>
          </a:xfrm>
          <a:prstGeom prst="rect">
            <a:avLst/>
          </a:prstGeom>
        </p:spPr>
      </p:pic>
      <p:pic>
        <p:nvPicPr>
          <p:cNvPr id="12" name="Image 11">
            <a:extLst>
              <a:ext uri="{FF2B5EF4-FFF2-40B4-BE49-F238E27FC236}">
                <a16:creationId xmlns:a16="http://schemas.microsoft.com/office/drawing/2014/main" id="{32BF9A05-EAAD-B5CC-70F8-4410BEFBF8D0}"/>
              </a:ext>
            </a:extLst>
          </p:cNvPr>
          <p:cNvPicPr>
            <a:picLocks noChangeAspect="1"/>
          </p:cNvPicPr>
          <p:nvPr/>
        </p:nvPicPr>
        <p:blipFill rotWithShape="1">
          <a:blip r:embed="rId20"/>
          <a:srcRect r="72936" b="62762"/>
          <a:stretch/>
        </p:blipFill>
        <p:spPr>
          <a:xfrm>
            <a:off x="11019622" y="808342"/>
            <a:ext cx="670388" cy="582173"/>
          </a:xfrm>
          <a:prstGeom prst="rect">
            <a:avLst/>
          </a:prstGeom>
        </p:spPr>
      </p:pic>
    </p:spTree>
    <p:extLst>
      <p:ext uri="{BB962C8B-B14F-4D97-AF65-F5344CB8AC3E}">
        <p14:creationId xmlns:p14="http://schemas.microsoft.com/office/powerpoint/2010/main" val="1590836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4274E94-E79D-4124-A925-618CA39BA3DE}"/>
              </a:ext>
            </a:extLst>
          </p:cNvPr>
          <p:cNvSpPr>
            <a:spLocks noGrp="1"/>
          </p:cNvSpPr>
          <p:nvPr>
            <p:ph sz="half" idx="1"/>
          </p:nvPr>
        </p:nvSpPr>
        <p:spPr>
          <a:xfrm>
            <a:off x="307942" y="2090273"/>
            <a:ext cx="11576115" cy="3808670"/>
          </a:xfrm>
        </p:spPr>
        <p:txBody>
          <a:bodyPr>
            <a:noAutofit/>
          </a:bodyPr>
          <a:lstStyle/>
          <a:p>
            <a:pPr algn="just"/>
            <a:r>
              <a:rPr lang="fr-FR" dirty="0">
                <a:solidFill>
                  <a:schemeClr val="tx1"/>
                </a:solidFill>
                <a:latin typeface="Neuzeit Grotesk T"/>
              </a:rPr>
              <a:t>Le label </a:t>
            </a:r>
            <a:r>
              <a:rPr lang="fr-FR" dirty="0">
                <a:solidFill>
                  <a:srgbClr val="00B0F0"/>
                </a:solidFill>
                <a:latin typeface="Neuzeit Grotesk T"/>
              </a:rPr>
              <a:t>Campus des métiers et des qualifications </a:t>
            </a:r>
            <a:r>
              <a:rPr lang="fr-CA" b="0" i="0" dirty="0">
                <a:solidFill>
                  <a:srgbClr val="000000"/>
                </a:solidFill>
                <a:effectLst/>
                <a:latin typeface="Neuzeit Grotesk T"/>
              </a:rPr>
              <a:t>est attribuée par une commission composée de représentants des collectivités régionales, des recteurs, de l'Association des régions de France (ARF), des inspections générales de l'éducation nationale, des directions du ministère de l'Éducation nationale et de la Jeunesse, de l'Enseignement supérieur, de la Recherche et de l'Innovation, du ministère du travail et du ministère de l'Économie</a:t>
            </a:r>
            <a:r>
              <a:rPr lang="fr-FR" b="0" i="0" dirty="0">
                <a:solidFill>
                  <a:schemeClr val="tx1"/>
                </a:solidFill>
                <a:effectLst/>
                <a:latin typeface="Neuzeit Grotesk T"/>
              </a:rPr>
              <a:t>.</a:t>
            </a:r>
            <a:r>
              <a:rPr lang="fr-FR" dirty="0">
                <a:solidFill>
                  <a:schemeClr val="tx1"/>
                </a:solidFill>
                <a:latin typeface="Neuzeit Grotesk T"/>
              </a:rPr>
              <a:t> </a:t>
            </a:r>
          </a:p>
          <a:p>
            <a:pPr algn="just"/>
            <a:endParaRPr lang="fr-FR" sz="800" dirty="0">
              <a:solidFill>
                <a:schemeClr val="tx1"/>
              </a:solidFill>
            </a:endParaRPr>
          </a:p>
          <a:p>
            <a:pPr algn="just"/>
            <a:r>
              <a:rPr lang="fr-FR" dirty="0">
                <a:solidFill>
                  <a:schemeClr val="tx1"/>
                </a:solidFill>
              </a:rPr>
              <a:t>Les CMQ travaillent sur l’évolution, l’attractivité des  </a:t>
            </a:r>
            <a:r>
              <a:rPr lang="fr-FR" dirty="0">
                <a:solidFill>
                  <a:srgbClr val="00B0F0"/>
                </a:solidFill>
              </a:rPr>
              <a:t>formations qui répondent aux besoins en compétences des industriels </a:t>
            </a:r>
            <a:r>
              <a:rPr lang="fr-FR" dirty="0">
                <a:solidFill>
                  <a:schemeClr val="tx1"/>
                </a:solidFill>
              </a:rPr>
              <a:t>de leur territoire.</a:t>
            </a:r>
          </a:p>
          <a:p>
            <a:pPr marL="0" indent="0" algn="just">
              <a:buNone/>
            </a:pPr>
            <a:endParaRPr lang="fr-FR" sz="800" dirty="0">
              <a:solidFill>
                <a:schemeClr val="tx1"/>
              </a:solidFill>
            </a:endParaRPr>
          </a:p>
          <a:p>
            <a:pPr algn="just"/>
            <a:r>
              <a:rPr lang="fr-FR" dirty="0">
                <a:solidFill>
                  <a:schemeClr val="tx1"/>
                </a:solidFill>
              </a:rPr>
              <a:t>Les formations abordées vont du niveau 3 au niveau 8 pour l’initiale et pour la formation continue.</a:t>
            </a:r>
          </a:p>
          <a:p>
            <a:pPr marL="0" indent="0" algn="just">
              <a:buNone/>
            </a:pPr>
            <a:endParaRPr lang="fr-FR" dirty="0">
              <a:solidFill>
                <a:schemeClr val="tx1"/>
              </a:solidFill>
            </a:endParaRPr>
          </a:p>
        </p:txBody>
      </p:sp>
      <p:pic>
        <p:nvPicPr>
          <p:cNvPr id="7" name="Image 6">
            <a:extLst>
              <a:ext uri="{FF2B5EF4-FFF2-40B4-BE49-F238E27FC236}">
                <a16:creationId xmlns:a16="http://schemas.microsoft.com/office/drawing/2014/main" id="{A8EA917C-7AEB-0F60-9CDE-CF0C7F441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683" y="82831"/>
            <a:ext cx="4272105" cy="1441834"/>
          </a:xfrm>
          <a:prstGeom prst="rect">
            <a:avLst/>
          </a:prstGeom>
        </p:spPr>
      </p:pic>
    </p:spTree>
    <p:extLst>
      <p:ext uri="{BB962C8B-B14F-4D97-AF65-F5344CB8AC3E}">
        <p14:creationId xmlns:p14="http://schemas.microsoft.com/office/powerpoint/2010/main" val="370683422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D065D97-E9FC-0F44-F481-5B792A35F2F6}"/>
              </a:ext>
            </a:extLst>
          </p:cNvPr>
          <p:cNvPicPr>
            <a:picLocks noChangeAspect="1"/>
          </p:cNvPicPr>
          <p:nvPr/>
        </p:nvPicPr>
        <p:blipFill>
          <a:blip r:embed="rId2"/>
          <a:stretch>
            <a:fillRect/>
          </a:stretch>
        </p:blipFill>
        <p:spPr>
          <a:xfrm>
            <a:off x="4384395" y="-3802"/>
            <a:ext cx="6986012" cy="6846292"/>
          </a:xfrm>
          <a:prstGeom prst="rect">
            <a:avLst/>
          </a:prstGeom>
        </p:spPr>
      </p:pic>
      <p:pic>
        <p:nvPicPr>
          <p:cNvPr id="7" name="Image 6">
            <a:extLst>
              <a:ext uri="{FF2B5EF4-FFF2-40B4-BE49-F238E27FC236}">
                <a16:creationId xmlns:a16="http://schemas.microsoft.com/office/drawing/2014/main" id="{38089290-CAC2-F860-C890-188C706DBD2B}"/>
              </a:ext>
            </a:extLst>
          </p:cNvPr>
          <p:cNvPicPr>
            <a:picLocks noChangeAspect="1"/>
          </p:cNvPicPr>
          <p:nvPr/>
        </p:nvPicPr>
        <p:blipFill>
          <a:blip r:embed="rId3"/>
          <a:stretch>
            <a:fillRect/>
          </a:stretch>
        </p:blipFill>
        <p:spPr>
          <a:xfrm>
            <a:off x="11030495" y="1856142"/>
            <a:ext cx="828425" cy="679408"/>
          </a:xfrm>
          <a:prstGeom prst="rect">
            <a:avLst/>
          </a:prstGeom>
        </p:spPr>
      </p:pic>
      <p:cxnSp>
        <p:nvCxnSpPr>
          <p:cNvPr id="8" name="Connecteur droit 7">
            <a:extLst>
              <a:ext uri="{FF2B5EF4-FFF2-40B4-BE49-F238E27FC236}">
                <a16:creationId xmlns:a16="http://schemas.microsoft.com/office/drawing/2014/main" id="{A829FAF2-5870-6C37-6BB2-FCDBDF9B9DF7}"/>
              </a:ext>
            </a:extLst>
          </p:cNvPr>
          <p:cNvCxnSpPr>
            <a:cxnSpLocks/>
          </p:cNvCxnSpPr>
          <p:nvPr/>
        </p:nvCxnSpPr>
        <p:spPr>
          <a:xfrm>
            <a:off x="10252913" y="1882790"/>
            <a:ext cx="777582" cy="191022"/>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pic>
        <p:nvPicPr>
          <p:cNvPr id="15" name="Image 14" descr="Une image contenant texte&#10;&#10;Description générée automatiquement">
            <a:extLst>
              <a:ext uri="{FF2B5EF4-FFF2-40B4-BE49-F238E27FC236}">
                <a16:creationId xmlns:a16="http://schemas.microsoft.com/office/drawing/2014/main" id="{E1082E42-9B31-95E3-347A-3EED3EB9794C}"/>
              </a:ext>
            </a:extLst>
          </p:cNvPr>
          <p:cNvPicPr>
            <a:picLocks noChangeAspect="1"/>
          </p:cNvPicPr>
          <p:nvPr/>
        </p:nvPicPr>
        <p:blipFill rotWithShape="1">
          <a:blip r:embed="rId4"/>
          <a:srcRect r="18877"/>
          <a:stretch/>
        </p:blipFill>
        <p:spPr>
          <a:xfrm rot="16200000">
            <a:off x="-1591783" y="2773513"/>
            <a:ext cx="5660763" cy="2477190"/>
          </a:xfrm>
          <a:prstGeom prst="rect">
            <a:avLst/>
          </a:prstGeom>
        </p:spPr>
      </p:pic>
      <p:pic>
        <p:nvPicPr>
          <p:cNvPr id="16" name="Image 15">
            <a:extLst>
              <a:ext uri="{FF2B5EF4-FFF2-40B4-BE49-F238E27FC236}">
                <a16:creationId xmlns:a16="http://schemas.microsoft.com/office/drawing/2014/main" id="{08BCBDC9-7C0C-402A-7C3C-8E7482AED1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737" y="55758"/>
            <a:ext cx="4478914" cy="1511632"/>
          </a:xfrm>
          <a:prstGeom prst="rect">
            <a:avLst/>
          </a:prstGeom>
        </p:spPr>
      </p:pic>
      <p:pic>
        <p:nvPicPr>
          <p:cNvPr id="2" name="Image 1">
            <a:extLst>
              <a:ext uri="{FF2B5EF4-FFF2-40B4-BE49-F238E27FC236}">
                <a16:creationId xmlns:a16="http://schemas.microsoft.com/office/drawing/2014/main" id="{206DB6F7-17E2-D50F-7A42-6C029FAFD68C}"/>
              </a:ext>
            </a:extLst>
          </p:cNvPr>
          <p:cNvPicPr>
            <a:picLocks noChangeAspect="1"/>
          </p:cNvPicPr>
          <p:nvPr/>
        </p:nvPicPr>
        <p:blipFill rotWithShape="1">
          <a:blip r:embed="rId6">
            <a:extLst>
              <a:ext uri="{28A0092B-C50C-407E-A947-70E740481C1C}">
                <a14:useLocalDpi xmlns:a14="http://schemas.microsoft.com/office/drawing/2010/main" val="0"/>
              </a:ext>
            </a:extLst>
          </a:blip>
          <a:srcRect t="14063"/>
          <a:stretch/>
        </p:blipFill>
        <p:spPr>
          <a:xfrm>
            <a:off x="1991733" y="1584851"/>
            <a:ext cx="2244789" cy="1080297"/>
          </a:xfrm>
          <a:prstGeom prst="rect">
            <a:avLst/>
          </a:prstGeom>
        </p:spPr>
      </p:pic>
      <p:pic>
        <p:nvPicPr>
          <p:cNvPr id="3" name="Image 2">
            <a:extLst>
              <a:ext uri="{FF2B5EF4-FFF2-40B4-BE49-F238E27FC236}">
                <a16:creationId xmlns:a16="http://schemas.microsoft.com/office/drawing/2014/main" id="{A2FD7039-75E3-272A-04F9-84030C66EB43}"/>
              </a:ext>
            </a:extLst>
          </p:cNvPr>
          <p:cNvPicPr>
            <a:picLocks noChangeAspect="1"/>
          </p:cNvPicPr>
          <p:nvPr/>
        </p:nvPicPr>
        <p:blipFill>
          <a:blip r:embed="rId7"/>
          <a:stretch>
            <a:fillRect/>
          </a:stretch>
        </p:blipFill>
        <p:spPr>
          <a:xfrm>
            <a:off x="10939630" y="4784189"/>
            <a:ext cx="1236656" cy="536381"/>
          </a:xfrm>
          <a:prstGeom prst="rect">
            <a:avLst/>
          </a:prstGeom>
        </p:spPr>
      </p:pic>
      <p:pic>
        <p:nvPicPr>
          <p:cNvPr id="12" name="Image 11">
            <a:extLst>
              <a:ext uri="{FF2B5EF4-FFF2-40B4-BE49-F238E27FC236}">
                <a16:creationId xmlns:a16="http://schemas.microsoft.com/office/drawing/2014/main" id="{32BF9A05-EAAD-B5CC-70F8-4410BEFBF8D0}"/>
              </a:ext>
            </a:extLst>
          </p:cNvPr>
          <p:cNvPicPr>
            <a:picLocks noChangeAspect="1"/>
          </p:cNvPicPr>
          <p:nvPr/>
        </p:nvPicPr>
        <p:blipFill rotWithShape="1">
          <a:blip r:embed="rId8"/>
          <a:srcRect r="72936" b="62762"/>
          <a:stretch/>
        </p:blipFill>
        <p:spPr>
          <a:xfrm>
            <a:off x="10280285" y="678674"/>
            <a:ext cx="767794" cy="666762"/>
          </a:xfrm>
          <a:prstGeom prst="rect">
            <a:avLst/>
          </a:prstGeom>
        </p:spPr>
      </p:pic>
      <p:sp>
        <p:nvSpPr>
          <p:cNvPr id="14" name="ZoneTexte 13">
            <a:extLst>
              <a:ext uri="{FF2B5EF4-FFF2-40B4-BE49-F238E27FC236}">
                <a16:creationId xmlns:a16="http://schemas.microsoft.com/office/drawing/2014/main" id="{9904781A-74A8-81EC-18B3-DA7BCBF887A0}"/>
              </a:ext>
            </a:extLst>
          </p:cNvPr>
          <p:cNvSpPr txBox="1"/>
          <p:nvPr/>
        </p:nvSpPr>
        <p:spPr>
          <a:xfrm>
            <a:off x="2625067" y="3815586"/>
            <a:ext cx="3334567" cy="1200329"/>
          </a:xfrm>
          <a:prstGeom prst="rect">
            <a:avLst/>
          </a:prstGeom>
          <a:noFill/>
        </p:spPr>
        <p:txBody>
          <a:bodyPr wrap="none" rtlCol="0">
            <a:spAutoFit/>
          </a:bodyPr>
          <a:lstStyle/>
          <a:p>
            <a:r>
              <a:rPr lang="fr-FR" sz="7200" dirty="0">
                <a:solidFill>
                  <a:srgbClr val="00B0F0"/>
                </a:solidFill>
                <a:latin typeface="Amasis MT Pro Black" panose="02040A04050005020304" pitchFamily="18" charset="0"/>
              </a:rPr>
              <a:t>8 CMQ</a:t>
            </a:r>
          </a:p>
        </p:txBody>
      </p:sp>
    </p:spTree>
    <p:extLst>
      <p:ext uri="{BB962C8B-B14F-4D97-AF65-F5344CB8AC3E}">
        <p14:creationId xmlns:p14="http://schemas.microsoft.com/office/powerpoint/2010/main" val="321210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E5C9E616-A63A-2B7B-790F-E9A01C620E53}"/>
              </a:ext>
            </a:extLst>
          </p:cNvPr>
          <p:cNvPicPr>
            <a:picLocks noChangeAspect="1"/>
          </p:cNvPicPr>
          <p:nvPr/>
        </p:nvPicPr>
        <p:blipFill rotWithShape="1">
          <a:blip r:embed="rId3"/>
          <a:srcRect t="24719" r="3911"/>
          <a:stretch/>
        </p:blipFill>
        <p:spPr>
          <a:xfrm>
            <a:off x="155660" y="3429000"/>
            <a:ext cx="3449782" cy="3192657"/>
          </a:xfrm>
          <a:prstGeom prst="rect">
            <a:avLst/>
          </a:prstGeom>
        </p:spPr>
      </p:pic>
      <p:graphicFrame>
        <p:nvGraphicFramePr>
          <p:cNvPr id="10" name="Object 9" hidden="1">
            <a:extLst>
              <a:ext uri="{FF2B5EF4-FFF2-40B4-BE49-F238E27FC236}">
                <a16:creationId xmlns:a16="http://schemas.microsoft.com/office/drawing/2014/main" id="{CED5DB52-DF6C-4726-8792-A97D3694E38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1" imgH="423" progId="TCLayout.ActiveDocument.1">
                  <p:embed/>
                </p:oleObj>
              </mc:Choice>
              <mc:Fallback>
                <p:oleObj name="think-cell Slide" r:id="rId4" imgW="421" imgH="423" progId="TCLayout.ActiveDocument.1">
                  <p:embed/>
                  <p:pic>
                    <p:nvPicPr>
                      <p:cNvPr id="10" name="Object 9" hidden="1">
                        <a:extLst>
                          <a:ext uri="{FF2B5EF4-FFF2-40B4-BE49-F238E27FC236}">
                            <a16:creationId xmlns:a16="http://schemas.microsoft.com/office/drawing/2014/main" id="{CED5DB52-DF6C-4726-8792-A97D3694E3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Image 4">
            <a:extLst>
              <a:ext uri="{FF2B5EF4-FFF2-40B4-BE49-F238E27FC236}">
                <a16:creationId xmlns:a16="http://schemas.microsoft.com/office/drawing/2014/main" id="{710CF1F0-9EBA-B7BE-0ED3-211747E40E1B}"/>
              </a:ext>
            </a:extLst>
          </p:cNvPr>
          <p:cNvPicPr>
            <a:picLocks noChangeAspect="1"/>
          </p:cNvPicPr>
          <p:nvPr/>
        </p:nvPicPr>
        <p:blipFill>
          <a:blip r:embed="rId6"/>
          <a:stretch>
            <a:fillRect/>
          </a:stretch>
        </p:blipFill>
        <p:spPr>
          <a:xfrm>
            <a:off x="3754166" y="907015"/>
            <a:ext cx="2177163" cy="2067964"/>
          </a:xfrm>
          <a:prstGeom prst="rect">
            <a:avLst/>
          </a:prstGeom>
        </p:spPr>
      </p:pic>
      <p:sp>
        <p:nvSpPr>
          <p:cNvPr id="23" name="ZoneTexte 22">
            <a:extLst>
              <a:ext uri="{FF2B5EF4-FFF2-40B4-BE49-F238E27FC236}">
                <a16:creationId xmlns:a16="http://schemas.microsoft.com/office/drawing/2014/main" id="{1CDD37CF-BC8C-7CA6-AEDE-F10754FEE2C5}"/>
              </a:ext>
            </a:extLst>
          </p:cNvPr>
          <p:cNvSpPr txBox="1">
            <a:spLocks/>
          </p:cNvSpPr>
          <p:nvPr/>
        </p:nvSpPr>
        <p:spPr>
          <a:xfrm>
            <a:off x="5995969" y="907015"/>
            <a:ext cx="3235036" cy="2067963"/>
          </a:xfrm>
          <a:prstGeom prst="rect">
            <a:avLst/>
          </a:prstGeom>
          <a:solidFill>
            <a:schemeClr val="tx1">
              <a:lumMod val="65000"/>
              <a:lumOff val="3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Read Light"/>
                <a:ea typeface="+mn-ea"/>
                <a:cs typeface="+mn-cs"/>
              </a:rPr>
              <a:t>4000 m² de bâtiments tertiaires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Read Ligh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Read Light"/>
                <a:ea typeface="+mn-ea"/>
                <a:cs typeface="+mn-cs"/>
              </a:rPr>
              <a:t>3000 m² d’ateliers pédagogiques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Read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Read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Read Light"/>
                <a:ea typeface="+mn-ea"/>
                <a:cs typeface="+mn-cs"/>
              </a:rPr>
              <a:t> </a:t>
            </a:r>
          </a:p>
        </p:txBody>
      </p:sp>
      <p:pic>
        <p:nvPicPr>
          <p:cNvPr id="50" name="Picture 2">
            <a:extLst>
              <a:ext uri="{FF2B5EF4-FFF2-40B4-BE49-F238E27FC236}">
                <a16:creationId xmlns:a16="http://schemas.microsoft.com/office/drawing/2014/main" id="{A3EF812B-9230-165A-A8A4-CC8014A629C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aturation sat="66000"/>
                    </a14:imgEffect>
                  </a14:imgLayer>
                </a14:imgProps>
              </a:ext>
            </a:extLst>
          </a:blip>
          <a:srcRect/>
          <a:stretch/>
        </p:blipFill>
        <p:spPr bwMode="auto">
          <a:xfrm>
            <a:off x="9295645" y="907015"/>
            <a:ext cx="2775286" cy="2081463"/>
          </a:xfrm>
          <a:prstGeom prst="rect">
            <a:avLst/>
          </a:prstGeom>
          <a:solidFill>
            <a:schemeClr val="accent1"/>
          </a:solidFill>
        </p:spPr>
      </p:pic>
      <p:pic>
        <p:nvPicPr>
          <p:cNvPr id="67" name="Image 66">
            <a:extLst>
              <a:ext uri="{FF2B5EF4-FFF2-40B4-BE49-F238E27FC236}">
                <a16:creationId xmlns:a16="http://schemas.microsoft.com/office/drawing/2014/main" id="{C2694921-FD9E-28F1-2D11-08D15DEF13CF}"/>
              </a:ext>
            </a:extLst>
          </p:cNvPr>
          <p:cNvPicPr>
            <a:picLocks noChangeAspect="1"/>
          </p:cNvPicPr>
          <p:nvPr/>
        </p:nvPicPr>
        <p:blipFill>
          <a:blip r:embed="rId9"/>
          <a:stretch>
            <a:fillRect/>
          </a:stretch>
        </p:blipFill>
        <p:spPr>
          <a:xfrm>
            <a:off x="4053314" y="3597994"/>
            <a:ext cx="7657240" cy="3121423"/>
          </a:xfrm>
          <a:prstGeom prst="rect">
            <a:avLst/>
          </a:prstGeom>
        </p:spPr>
      </p:pic>
      <p:pic>
        <p:nvPicPr>
          <p:cNvPr id="56" name="Image 55" descr="Une image contenant texte&#10;&#10;Description générée automatiquement">
            <a:extLst>
              <a:ext uri="{FF2B5EF4-FFF2-40B4-BE49-F238E27FC236}">
                <a16:creationId xmlns:a16="http://schemas.microsoft.com/office/drawing/2014/main" id="{8FB44CC4-6734-34FC-5441-BE32AEC93A8B}"/>
              </a:ext>
            </a:extLst>
          </p:cNvPr>
          <p:cNvPicPr>
            <a:picLocks noChangeAspect="1"/>
          </p:cNvPicPr>
          <p:nvPr/>
        </p:nvPicPr>
        <p:blipFill rotWithShape="1">
          <a:blip r:embed="rId10">
            <a:extLst>
              <a:ext uri="{28A0092B-C50C-407E-A947-70E740481C1C}">
                <a14:useLocalDpi xmlns:a14="http://schemas.microsoft.com/office/drawing/2010/main" val="0"/>
              </a:ext>
            </a:extLst>
          </a:blip>
          <a:srcRect r="23293"/>
          <a:stretch/>
        </p:blipFill>
        <p:spPr>
          <a:xfrm>
            <a:off x="3605442" y="2988010"/>
            <a:ext cx="1906630" cy="1505725"/>
          </a:xfrm>
          <a:prstGeom prst="rect">
            <a:avLst/>
          </a:prstGeom>
        </p:spPr>
      </p:pic>
      <p:pic>
        <p:nvPicPr>
          <p:cNvPr id="2" name="Image 1">
            <a:extLst>
              <a:ext uri="{FF2B5EF4-FFF2-40B4-BE49-F238E27FC236}">
                <a16:creationId xmlns:a16="http://schemas.microsoft.com/office/drawing/2014/main" id="{B72CF4E6-D51E-1031-316E-5B0855F67568}"/>
              </a:ext>
            </a:extLst>
          </p:cNvPr>
          <p:cNvPicPr>
            <a:picLocks noChangeAspect="1"/>
          </p:cNvPicPr>
          <p:nvPr/>
        </p:nvPicPr>
        <p:blipFill rotWithShape="1">
          <a:blip r:embed="rId3"/>
          <a:srcRect r="2591" b="75397"/>
          <a:stretch/>
        </p:blipFill>
        <p:spPr>
          <a:xfrm>
            <a:off x="258620" y="2313423"/>
            <a:ext cx="3243862" cy="967823"/>
          </a:xfrm>
          <a:prstGeom prst="rect">
            <a:avLst/>
          </a:prstGeom>
        </p:spPr>
      </p:pic>
      <p:pic>
        <p:nvPicPr>
          <p:cNvPr id="65" name="Image 64" descr="Une image contenant logo&#10;&#10;Description générée automatiquement">
            <a:extLst>
              <a:ext uri="{FF2B5EF4-FFF2-40B4-BE49-F238E27FC236}">
                <a16:creationId xmlns:a16="http://schemas.microsoft.com/office/drawing/2014/main" id="{1A121EEC-2AFB-581D-86DA-011DA5DE89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97268" y="3093267"/>
            <a:ext cx="1193218" cy="1166936"/>
          </a:xfrm>
          <a:prstGeom prst="rect">
            <a:avLst/>
          </a:prstGeom>
        </p:spPr>
      </p:pic>
      <p:pic>
        <p:nvPicPr>
          <p:cNvPr id="4" name="Image 3" descr="Une image contenant Graphique, Police, graphisme, conception&#10;&#10;Description générée automatiquement">
            <a:extLst>
              <a:ext uri="{FF2B5EF4-FFF2-40B4-BE49-F238E27FC236}">
                <a16:creationId xmlns:a16="http://schemas.microsoft.com/office/drawing/2014/main" id="{AD1B6DAA-6B8A-A973-5714-A774E729FC8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1621" y="189738"/>
            <a:ext cx="2370015" cy="1450075"/>
          </a:xfrm>
          <a:prstGeom prst="rect">
            <a:avLst/>
          </a:prstGeom>
        </p:spPr>
      </p:pic>
      <p:grpSp>
        <p:nvGrpSpPr>
          <p:cNvPr id="9" name="Groupe 8">
            <a:extLst>
              <a:ext uri="{FF2B5EF4-FFF2-40B4-BE49-F238E27FC236}">
                <a16:creationId xmlns:a16="http://schemas.microsoft.com/office/drawing/2014/main" id="{51D34526-5426-5887-48E9-1D02D5D72A73}"/>
              </a:ext>
            </a:extLst>
          </p:cNvPr>
          <p:cNvGrpSpPr/>
          <p:nvPr/>
        </p:nvGrpSpPr>
        <p:grpSpPr>
          <a:xfrm>
            <a:off x="6895187" y="1959276"/>
            <a:ext cx="1611326" cy="1055132"/>
            <a:chOff x="-357524" y="1977888"/>
            <a:chExt cx="4570624" cy="2995612"/>
          </a:xfrm>
        </p:grpSpPr>
        <p:pic>
          <p:nvPicPr>
            <p:cNvPr id="11" name="Image 10">
              <a:extLst>
                <a:ext uri="{FF2B5EF4-FFF2-40B4-BE49-F238E27FC236}">
                  <a16:creationId xmlns:a16="http://schemas.microsoft.com/office/drawing/2014/main" id="{FA26094C-6924-8101-735C-ADC24C4B20EB}"/>
                </a:ext>
              </a:extLst>
            </p:cNvPr>
            <p:cNvPicPr>
              <a:picLocks noChangeAspect="1"/>
            </p:cNvPicPr>
            <p:nvPr/>
          </p:nvPicPr>
          <p:blipFill>
            <a:blip r:embed="rId13">
              <a:clrChange>
                <a:clrFrom>
                  <a:srgbClr val="FFFFFF"/>
                </a:clrFrom>
                <a:clrTo>
                  <a:srgbClr val="FFFFFF">
                    <a:alpha val="0"/>
                  </a:srgbClr>
                </a:clrTo>
              </a:clrChange>
              <a:duotone>
                <a:prstClr val="black"/>
                <a:srgbClr val="978B7F">
                  <a:tint val="45000"/>
                  <a:satMod val="400000"/>
                </a:srgbClr>
              </a:duotone>
              <a:extLst>
                <a:ext uri="{28A0092B-C50C-407E-A947-70E740481C1C}">
                  <a14:useLocalDpi xmlns:a14="http://schemas.microsoft.com/office/drawing/2010/main" val="0"/>
                </a:ext>
              </a:extLst>
            </a:blip>
            <a:stretch>
              <a:fillRect/>
            </a:stretch>
          </p:blipFill>
          <p:spPr>
            <a:xfrm>
              <a:off x="-357524" y="1977888"/>
              <a:ext cx="4570624" cy="2995612"/>
            </a:xfrm>
            <a:prstGeom prst="rect">
              <a:avLst/>
            </a:prstGeom>
            <a:effectLst>
              <a:outerShdw blurRad="50800" dist="38100" dir="2700000" algn="tl" rotWithShape="0">
                <a:prstClr val="black">
                  <a:alpha val="40000"/>
                </a:prstClr>
              </a:outerShdw>
            </a:effectLst>
          </p:spPr>
        </p:pic>
        <p:sp>
          <p:nvSpPr>
            <p:cNvPr id="12" name="Étoile à 5 branches 93">
              <a:extLst>
                <a:ext uri="{FF2B5EF4-FFF2-40B4-BE49-F238E27FC236}">
                  <a16:creationId xmlns:a16="http://schemas.microsoft.com/office/drawing/2014/main" id="{4F178573-B52F-5D2A-31AD-EEABBF979F86}"/>
                </a:ext>
              </a:extLst>
            </p:cNvPr>
            <p:cNvSpPr/>
            <p:nvPr/>
          </p:nvSpPr>
          <p:spPr bwMode="auto">
            <a:xfrm>
              <a:off x="1541126" y="2533912"/>
              <a:ext cx="243840" cy="243840"/>
            </a:xfrm>
            <a:prstGeom prst="star5">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L="342900" marR="0" lvl="0" indent="-342900" algn="l" defTabSz="914400" rtl="0" eaLnBrk="1" fontAlgn="base" latinLnBrk="0" hangingPunct="1">
                <a:lnSpc>
                  <a:spcPct val="90000"/>
                </a:lnSpc>
                <a:spcBef>
                  <a:spcPct val="35000"/>
                </a:spcBef>
                <a:spcAft>
                  <a:spcPct val="0"/>
                </a:spcAft>
                <a:buClr>
                  <a:srgbClr val="F7B100"/>
                </a:buClr>
                <a:buSzTx/>
                <a:buFont typeface="Wingdings" pitchFamily="2" charset="2"/>
                <a:buNone/>
                <a:tabLst/>
                <a:defRPr/>
              </a:pPr>
              <a:endParaRPr kumimoji="0" lang="en-US" sz="1600" b="1" i="0" u="none" strike="noStrike" kern="1200" cap="none" spc="0" normalizeH="0" baseline="0" noProof="0">
                <a:ln>
                  <a:noFill/>
                </a:ln>
                <a:solidFill>
                  <a:srgbClr val="60CF90"/>
                </a:solidFill>
                <a:effectLst/>
                <a:uLnTx/>
                <a:uFillTx/>
                <a:latin typeface="Arial" charset="0"/>
                <a:ea typeface="ＭＳ Ｐゴシック" pitchFamily="34" charset="-128"/>
                <a:cs typeface="+mn-cs"/>
              </a:endParaRPr>
            </a:p>
          </p:txBody>
        </p:sp>
      </p:grpSp>
      <p:pic>
        <p:nvPicPr>
          <p:cNvPr id="13" name="Image 12" descr="Une image contenant Graphique, Police, graphisme, conception&#10;&#10;Description générée automatiquement">
            <a:extLst>
              <a:ext uri="{FF2B5EF4-FFF2-40B4-BE49-F238E27FC236}">
                <a16:creationId xmlns:a16="http://schemas.microsoft.com/office/drawing/2014/main" id="{571BB27A-5B25-610F-869A-EA547D0C8B3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66969" y="2271120"/>
            <a:ext cx="367059" cy="224582"/>
          </a:xfrm>
          <a:prstGeom prst="rect">
            <a:avLst/>
          </a:prstGeom>
        </p:spPr>
      </p:pic>
      <p:sp>
        <p:nvSpPr>
          <p:cNvPr id="3" name="ZoneTexte 2">
            <a:extLst>
              <a:ext uri="{FF2B5EF4-FFF2-40B4-BE49-F238E27FC236}">
                <a16:creationId xmlns:a16="http://schemas.microsoft.com/office/drawing/2014/main" id="{DCB542BC-93D2-80CE-786B-2BBD44AEF656}"/>
              </a:ext>
            </a:extLst>
          </p:cNvPr>
          <p:cNvSpPr txBox="1"/>
          <p:nvPr/>
        </p:nvSpPr>
        <p:spPr>
          <a:xfrm>
            <a:off x="3754166" y="62691"/>
            <a:ext cx="8316765" cy="800898"/>
          </a:xfrm>
          <a:prstGeom prst="rect">
            <a:avLst/>
          </a:prstGeom>
          <a:solidFill>
            <a:schemeClr val="bg1"/>
          </a:solidFill>
        </p:spPr>
        <p:txBody>
          <a:bodyPr wrap="square" rtlCol="0" anchor="ctr">
            <a:noAutofit/>
          </a:bodyPr>
          <a:lstStyle>
            <a:defPPr>
              <a:defRPr lang="fr-FR"/>
            </a:defPPr>
            <a:lvl1pPr marR="0" lvl="0" indent="0" algn="ctr" fontAlgn="auto">
              <a:lnSpc>
                <a:spcPct val="100000"/>
              </a:lnSpc>
              <a:spcBef>
                <a:spcPts val="0"/>
              </a:spcBef>
              <a:spcAft>
                <a:spcPts val="0"/>
              </a:spcAft>
              <a:buClrTx/>
              <a:buSzTx/>
              <a:buFontTx/>
              <a:buNone/>
              <a:tabLst/>
              <a:defRPr kumimoji="0" b="0" i="0" u="none" strike="noStrike" cap="none" spc="0" normalizeH="0" baseline="0">
                <a:ln>
                  <a:noFill/>
                </a:ln>
                <a:solidFill>
                  <a:srgbClr val="FFFFFF"/>
                </a:solidFill>
                <a:effectLst/>
                <a:uLnTx/>
                <a:uFillTx/>
                <a:latin typeface="Read Ligh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lumMod val="65000"/>
                    <a:lumOff val="35000"/>
                  </a:prstClr>
                </a:solidFill>
                <a:effectLst/>
                <a:uLnTx/>
                <a:uFillTx/>
                <a:latin typeface="Read Light"/>
                <a:ea typeface="+mn-ea"/>
                <a:cs typeface="+mn-cs"/>
              </a:rPr>
              <a:t>Un lieu </a:t>
            </a:r>
            <a:r>
              <a:rPr kumimoji="0" lang="fr-FR" sz="2400" b="1" i="0" u="none" strike="noStrike" kern="1200" cap="none" spc="0" normalizeH="0" baseline="0" noProof="0" dirty="0">
                <a:ln>
                  <a:noFill/>
                </a:ln>
                <a:solidFill>
                  <a:srgbClr val="60CF90"/>
                </a:solidFill>
                <a:effectLst/>
                <a:uLnTx/>
                <a:uFillTx/>
                <a:latin typeface="Read Light"/>
                <a:ea typeface="+mn-ea"/>
                <a:cs typeface="+mn-cs"/>
              </a:rPr>
              <a:t>d’innovation </a:t>
            </a:r>
            <a:r>
              <a:rPr kumimoji="0" lang="fr-FR" sz="2400" b="1" i="0" u="none" strike="noStrike" kern="1200" cap="none" spc="0" normalizeH="0" baseline="0" noProof="0" dirty="0">
                <a:ln>
                  <a:noFill/>
                </a:ln>
                <a:solidFill>
                  <a:prstClr val="black">
                    <a:lumMod val="65000"/>
                    <a:lumOff val="35000"/>
                  </a:prstClr>
                </a:solidFill>
                <a:effectLst/>
                <a:uLnTx/>
                <a:uFillTx/>
                <a:latin typeface="Read Light"/>
                <a:ea typeface="+mn-ea"/>
                <a:cs typeface="+mn-cs"/>
              </a:rPr>
              <a:t>et de </a:t>
            </a:r>
            <a:r>
              <a:rPr kumimoji="0" lang="fr-FR" sz="2400" b="1" i="0" u="none" strike="noStrike" kern="1200" cap="none" spc="0" normalizeH="0" baseline="0" noProof="0" dirty="0">
                <a:ln>
                  <a:noFill/>
                </a:ln>
                <a:solidFill>
                  <a:srgbClr val="60CF90"/>
                </a:solidFill>
                <a:effectLst/>
                <a:uLnTx/>
                <a:uFillTx/>
                <a:latin typeface="Read Light"/>
                <a:ea typeface="+mn-ea"/>
                <a:cs typeface="+mn-cs"/>
              </a:rPr>
              <a:t>formation,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lumMod val="65000"/>
                    <a:lumOff val="35000"/>
                  </a:prstClr>
                </a:solidFill>
                <a:effectLst/>
                <a:uLnTx/>
                <a:uFillTx/>
                <a:latin typeface="Read Light"/>
                <a:ea typeface="+mn-ea"/>
                <a:cs typeface="+mn-cs"/>
              </a:rPr>
              <a:t>alliant moyens industriels et pédagogiques</a:t>
            </a:r>
          </a:p>
        </p:txBody>
      </p:sp>
    </p:spTree>
    <p:extLst>
      <p:ext uri="{BB962C8B-B14F-4D97-AF65-F5344CB8AC3E}">
        <p14:creationId xmlns:p14="http://schemas.microsoft.com/office/powerpoint/2010/main" val="216704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FFCD7E19-051C-EF68-0694-B529A49495EF}"/>
              </a:ext>
            </a:extLst>
          </p:cNvPr>
          <p:cNvSpPr>
            <a:spLocks noChangeArrowheads="1"/>
          </p:cNvSpPr>
          <p:nvPr/>
        </p:nvSpPr>
        <p:spPr bwMode="auto">
          <a:xfrm>
            <a:off x="246743" y="51404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6E0BEB37-A21D-9FD4-7C6F-2AE1E1A8494C}"/>
              </a:ext>
            </a:extLst>
          </p:cNvPr>
          <p:cNvSpPr>
            <a:spLocks noChangeArrowheads="1"/>
          </p:cNvSpPr>
          <p:nvPr/>
        </p:nvSpPr>
        <p:spPr bwMode="auto">
          <a:xfrm>
            <a:off x="246743" y="56643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1" name="Image 10">
            <a:extLst>
              <a:ext uri="{FF2B5EF4-FFF2-40B4-BE49-F238E27FC236}">
                <a16:creationId xmlns:a16="http://schemas.microsoft.com/office/drawing/2014/main" id="{9E2386BE-506F-CAD1-9D9C-AA89F3AC09D1}"/>
              </a:ext>
            </a:extLst>
          </p:cNvPr>
          <p:cNvPicPr>
            <a:picLocks noChangeAspect="1"/>
          </p:cNvPicPr>
          <p:nvPr/>
        </p:nvPicPr>
        <p:blipFill rotWithShape="1">
          <a:blip r:embed="rId2">
            <a:extLst>
              <a:ext uri="{28A0092B-C50C-407E-A947-70E740481C1C}">
                <a14:useLocalDpi xmlns:a14="http://schemas.microsoft.com/office/drawing/2010/main" val="0"/>
              </a:ext>
            </a:extLst>
          </a:blip>
          <a:srcRect r="17889"/>
          <a:stretch/>
        </p:blipFill>
        <p:spPr>
          <a:xfrm>
            <a:off x="2825198" y="2631092"/>
            <a:ext cx="3250097" cy="2471332"/>
          </a:xfrm>
          <a:prstGeom prst="rect">
            <a:avLst/>
          </a:prstGeom>
        </p:spPr>
      </p:pic>
      <p:sp>
        <p:nvSpPr>
          <p:cNvPr id="3" name="ZoneTexte 2">
            <a:extLst>
              <a:ext uri="{FF2B5EF4-FFF2-40B4-BE49-F238E27FC236}">
                <a16:creationId xmlns:a16="http://schemas.microsoft.com/office/drawing/2014/main" id="{6C512152-F078-D5A6-4092-E85B78EC9813}"/>
              </a:ext>
            </a:extLst>
          </p:cNvPr>
          <p:cNvSpPr txBox="1"/>
          <p:nvPr/>
        </p:nvSpPr>
        <p:spPr>
          <a:xfrm>
            <a:off x="132062" y="99389"/>
            <a:ext cx="11927876" cy="4585871"/>
          </a:xfrm>
          <a:prstGeom prst="rect">
            <a:avLst/>
          </a:prstGeom>
          <a:noFill/>
        </p:spPr>
        <p:txBody>
          <a:bodyPr wrap="square" rtlCol="0">
            <a:spAutoFit/>
          </a:bodyPr>
          <a:lstStyle/>
          <a:p>
            <a:pPr algn="just"/>
            <a:r>
              <a:rPr lang="fr-FR" sz="3200" dirty="0"/>
              <a:t>L</a:t>
            </a:r>
            <a:r>
              <a:rPr lang="fr-FR" sz="3200" dirty="0">
                <a:solidFill>
                  <a:schemeClr val="tx1"/>
                </a:solidFill>
              </a:rPr>
              <a:t>e </a:t>
            </a:r>
            <a:r>
              <a:rPr lang="fr-FR" sz="3200" dirty="0" err="1">
                <a:solidFill>
                  <a:schemeClr val="tx1"/>
                </a:solidFill>
              </a:rPr>
              <a:t>CMQe</a:t>
            </a:r>
            <a:r>
              <a:rPr lang="fr-FR" sz="3200" dirty="0">
                <a:solidFill>
                  <a:schemeClr val="tx1"/>
                </a:solidFill>
              </a:rPr>
              <a:t> Industrie du Futur et Numérique Grand Est </a:t>
            </a:r>
            <a:r>
              <a:rPr lang="fr-FR" sz="3200" dirty="0" err="1">
                <a:solidFill>
                  <a:schemeClr val="tx1"/>
                </a:solidFill>
              </a:rPr>
              <a:t>est</a:t>
            </a:r>
            <a:r>
              <a:rPr lang="fr-FR" sz="3200" dirty="0">
                <a:solidFill>
                  <a:schemeClr val="tx1"/>
                </a:solidFill>
              </a:rPr>
              <a:t> engagé </a:t>
            </a:r>
            <a:r>
              <a:rPr lang="fr-FR" sz="3200" b="1" dirty="0">
                <a:solidFill>
                  <a:srgbClr val="00A8A9"/>
                </a:solidFill>
              </a:rPr>
              <a:t>dans le renforcement de la filière automobile : </a:t>
            </a:r>
          </a:p>
          <a:p>
            <a:pPr algn="just"/>
            <a:r>
              <a:rPr lang="fr-FR" sz="3200" b="1" dirty="0">
                <a:solidFill>
                  <a:srgbClr val="00A8A9"/>
                </a:solidFill>
              </a:rPr>
              <a:t>-  maintenance des véhicules électrique, </a:t>
            </a:r>
          </a:p>
          <a:p>
            <a:pPr algn="just"/>
            <a:r>
              <a:rPr lang="fr-FR" sz="3200" b="1" dirty="0">
                <a:solidFill>
                  <a:srgbClr val="00A8A9"/>
                </a:solidFill>
              </a:rPr>
              <a:t>- </a:t>
            </a:r>
            <a:r>
              <a:rPr lang="fr-FR" sz="3200" b="1" dirty="0" err="1">
                <a:solidFill>
                  <a:srgbClr val="00A8A9"/>
                </a:solidFill>
              </a:rPr>
              <a:t>cybersécurité</a:t>
            </a:r>
            <a:r>
              <a:rPr lang="fr-FR" sz="3200" b="1" dirty="0">
                <a:solidFill>
                  <a:srgbClr val="00A8A9"/>
                </a:solidFill>
              </a:rPr>
              <a:t> des systèmes connectés (systèmes de gestion de l’énergie connectés, industrie connectée, véhicules connectés)</a:t>
            </a:r>
            <a:endParaRPr lang="fr-FR" sz="3200" dirty="0">
              <a:solidFill>
                <a:schemeClr val="tx1"/>
              </a:solidFill>
            </a:endParaRPr>
          </a:p>
          <a:p>
            <a:pPr algn="just"/>
            <a:endParaRPr lang="fr-FR" sz="3200" dirty="0">
              <a:solidFill>
                <a:schemeClr val="tx1"/>
              </a:solidFill>
            </a:endParaRPr>
          </a:p>
          <a:p>
            <a:pPr marL="0" indent="0">
              <a:buFont typeface="Arial"/>
              <a:buNone/>
            </a:pPr>
            <a:r>
              <a:rPr lang="fr-FR" sz="2000" dirty="0"/>
              <a:t>							Contact : </a:t>
            </a:r>
            <a:r>
              <a:rPr lang="fr-FR" sz="2000" b="1" dirty="0">
                <a:solidFill>
                  <a:srgbClr val="00A8A9"/>
                </a:solidFill>
              </a:rPr>
              <a:t>Katia ALLARD</a:t>
            </a:r>
            <a:endParaRPr lang="fr-FR" sz="2000" dirty="0">
              <a:solidFill>
                <a:srgbClr val="00A8A9"/>
              </a:solidFill>
            </a:endParaRPr>
          </a:p>
          <a:p>
            <a:pPr marL="0" indent="0">
              <a:buFont typeface="Arial"/>
              <a:buNone/>
            </a:pPr>
            <a:r>
              <a:rPr lang="fr-FR" sz="2000" dirty="0"/>
              <a:t>							Téléphone : </a:t>
            </a:r>
            <a:r>
              <a:rPr lang="fr-FR" sz="2000" dirty="0">
                <a:solidFill>
                  <a:srgbClr val="00A8A9"/>
                </a:solidFill>
              </a:rPr>
              <a:t>06-28-53-83-45</a:t>
            </a:r>
          </a:p>
          <a:p>
            <a:pPr algn="just"/>
            <a:r>
              <a:rPr lang="fr-FR" sz="2000" dirty="0"/>
              <a:t>							Mail : </a:t>
            </a:r>
            <a:r>
              <a:rPr lang="fr-FR" sz="2000" dirty="0">
                <a:solidFill>
                  <a:srgbClr val="00A8A9"/>
                </a:solidFill>
              </a:rPr>
              <a:t>katia.allard@uha.fr</a:t>
            </a:r>
          </a:p>
          <a:p>
            <a:pPr algn="just"/>
            <a:r>
              <a:rPr lang="fr-FR" sz="2000" dirty="0"/>
              <a:t>							</a:t>
            </a:r>
            <a:endParaRPr lang="fr-FR" sz="2000" dirty="0">
              <a:solidFill>
                <a:srgbClr val="0070C0"/>
              </a:solidFill>
            </a:endParaRPr>
          </a:p>
          <a:p>
            <a:pPr algn="just"/>
            <a:r>
              <a:rPr lang="fr-FR" sz="2000" dirty="0"/>
              <a:t>							</a:t>
            </a:r>
            <a:endParaRPr lang="fr-FR" sz="3200" dirty="0">
              <a:solidFill>
                <a:schemeClr val="tx1"/>
              </a:solidFill>
            </a:endParaRPr>
          </a:p>
        </p:txBody>
      </p:sp>
      <p:sp>
        <p:nvSpPr>
          <p:cNvPr id="2" name="Espace réservé du numéro de diapositive 3">
            <a:extLst>
              <a:ext uri="{FF2B5EF4-FFF2-40B4-BE49-F238E27FC236}">
                <a16:creationId xmlns:a16="http://schemas.microsoft.com/office/drawing/2014/main" id="{B8BACA4B-68E3-DF6B-1591-0494A45DE6BB}"/>
              </a:ext>
            </a:extLst>
          </p:cNvPr>
          <p:cNvSpPr>
            <a:spLocks noGrp="1"/>
          </p:cNvSpPr>
          <p:nvPr>
            <p:ph type="sldNum" sz="quarter" idx="12"/>
          </p:nvPr>
        </p:nvSpPr>
        <p:spPr>
          <a:xfrm>
            <a:off x="8908964" y="6371774"/>
            <a:ext cx="2346062" cy="30403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694A5-286F-451F-8311-92661CC35EDA}" type="slidenum">
              <a:rPr lang="fr-FR" smtClean="0"/>
              <a:pPr/>
              <a:t>5</a:t>
            </a:fld>
            <a:endParaRPr lang="fr-FR"/>
          </a:p>
        </p:txBody>
      </p:sp>
      <p:pic>
        <p:nvPicPr>
          <p:cNvPr id="4" name="Image 3">
            <a:extLst>
              <a:ext uri="{FF2B5EF4-FFF2-40B4-BE49-F238E27FC236}">
                <a16:creationId xmlns:a16="http://schemas.microsoft.com/office/drawing/2014/main" id="{8064B1F9-D235-0E37-431E-DB89F2AC9374}"/>
              </a:ext>
            </a:extLst>
          </p:cNvPr>
          <p:cNvPicPr>
            <a:picLocks noChangeAspect="1"/>
          </p:cNvPicPr>
          <p:nvPr/>
        </p:nvPicPr>
        <p:blipFill rotWithShape="1">
          <a:blip r:embed="rId3"/>
          <a:srcRect l="365" r="41609" b="1112"/>
          <a:stretch/>
        </p:blipFill>
        <p:spPr>
          <a:xfrm>
            <a:off x="-7078" y="2631091"/>
            <a:ext cx="2476870" cy="4225562"/>
          </a:xfrm>
          <a:prstGeom prst="rect">
            <a:avLst/>
          </a:prstGeom>
        </p:spPr>
      </p:pic>
      <p:sp>
        <p:nvSpPr>
          <p:cNvPr id="8" name="Rectangle 7">
            <a:extLst>
              <a:ext uri="{FF2B5EF4-FFF2-40B4-BE49-F238E27FC236}">
                <a16:creationId xmlns:a16="http://schemas.microsoft.com/office/drawing/2014/main" id="{49EB981C-E253-D24E-E006-DC79A8FAE91F}"/>
              </a:ext>
            </a:extLst>
          </p:cNvPr>
          <p:cNvSpPr/>
          <p:nvPr/>
        </p:nvSpPr>
        <p:spPr>
          <a:xfrm>
            <a:off x="1583703" y="2631090"/>
            <a:ext cx="906549" cy="1007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4723" y="2703817"/>
            <a:ext cx="3973031" cy="2413778"/>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7683" y="5310112"/>
            <a:ext cx="2690542" cy="1515672"/>
          </a:xfrm>
          <a:prstGeom prst="rect">
            <a:avLst/>
          </a:prstGeom>
        </p:spPr>
      </p:pic>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2060" y="5467660"/>
            <a:ext cx="2610642" cy="995146"/>
          </a:xfrm>
          <a:prstGeom prst="rect">
            <a:avLst/>
          </a:prstGeom>
        </p:spPr>
      </p:pic>
    </p:spTree>
    <p:extLst>
      <p:ext uri="{BB962C8B-B14F-4D97-AF65-F5344CB8AC3E}">
        <p14:creationId xmlns:p14="http://schemas.microsoft.com/office/powerpoint/2010/main" val="3933037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FFCD7E19-051C-EF68-0694-B529A49495EF}"/>
              </a:ext>
            </a:extLst>
          </p:cNvPr>
          <p:cNvSpPr>
            <a:spLocks noChangeArrowheads="1"/>
          </p:cNvSpPr>
          <p:nvPr/>
        </p:nvSpPr>
        <p:spPr bwMode="auto">
          <a:xfrm>
            <a:off x="246743" y="51404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6E0BEB37-A21D-9FD4-7C6F-2AE1E1A8494C}"/>
              </a:ext>
            </a:extLst>
          </p:cNvPr>
          <p:cNvSpPr>
            <a:spLocks noChangeArrowheads="1"/>
          </p:cNvSpPr>
          <p:nvPr/>
        </p:nvSpPr>
        <p:spPr bwMode="auto">
          <a:xfrm>
            <a:off x="246743" y="56643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ZoneTexte 2">
            <a:extLst>
              <a:ext uri="{FF2B5EF4-FFF2-40B4-BE49-F238E27FC236}">
                <a16:creationId xmlns:a16="http://schemas.microsoft.com/office/drawing/2014/main" id="{6C512152-F078-D5A6-4092-E85B78EC9813}"/>
              </a:ext>
            </a:extLst>
          </p:cNvPr>
          <p:cNvSpPr txBox="1"/>
          <p:nvPr/>
        </p:nvSpPr>
        <p:spPr>
          <a:xfrm>
            <a:off x="2506435" y="100332"/>
            <a:ext cx="9693897" cy="5047536"/>
          </a:xfrm>
          <a:prstGeom prst="rect">
            <a:avLst/>
          </a:prstGeom>
          <a:noFill/>
        </p:spPr>
        <p:txBody>
          <a:bodyPr wrap="square" rtlCol="0">
            <a:spAutoFit/>
          </a:bodyPr>
          <a:lstStyle/>
          <a:p>
            <a:pPr>
              <a:lnSpc>
                <a:spcPct val="150000"/>
              </a:lnSpc>
            </a:pPr>
            <a:r>
              <a:rPr lang="fr-FR" sz="2000" dirty="0">
                <a:solidFill>
                  <a:schemeClr val="tx1"/>
                </a:solidFill>
              </a:rPr>
              <a:t>Le </a:t>
            </a:r>
            <a:r>
              <a:rPr lang="fr-FR" sz="2000" dirty="0" err="1">
                <a:solidFill>
                  <a:schemeClr val="tx1"/>
                </a:solidFill>
              </a:rPr>
              <a:t>CMQe</a:t>
            </a:r>
            <a:r>
              <a:rPr lang="fr-FR" sz="2000" dirty="0">
                <a:solidFill>
                  <a:schemeClr val="tx1"/>
                </a:solidFill>
              </a:rPr>
              <a:t> </a:t>
            </a:r>
            <a:r>
              <a:rPr lang="fr-FR" sz="2000" dirty="0"/>
              <a:t>Automobile et Mobilités du Futur travaille sur: </a:t>
            </a:r>
          </a:p>
          <a:p>
            <a:pPr marL="457200" indent="-457200">
              <a:lnSpc>
                <a:spcPct val="150000"/>
              </a:lnSpc>
              <a:buAutoNum type="arabicPeriod"/>
            </a:pPr>
            <a:r>
              <a:rPr lang="fr-FR" sz="1600" b="1" dirty="0">
                <a:solidFill>
                  <a:srgbClr val="00B0F0"/>
                </a:solidFill>
              </a:rPr>
              <a:t>La création de </a:t>
            </a:r>
            <a:r>
              <a:rPr lang="fr-FR" sz="1600" b="1" i="0" u="none" strike="noStrike" baseline="0" dirty="0">
                <a:solidFill>
                  <a:srgbClr val="00B0F0"/>
                </a:solidFill>
              </a:rPr>
              <a:t>nouvelles formations   initiales et continues pour adapter l’offre territoriale aux besoins des entreprises  de la filière «Automobile et mobilités»; </a:t>
            </a:r>
          </a:p>
          <a:p>
            <a:pPr marL="342900" indent="-342900">
              <a:lnSpc>
                <a:spcPct val="150000"/>
              </a:lnSpc>
              <a:buAutoNum type="arabicPeriod" startAt="2"/>
            </a:pPr>
            <a:r>
              <a:rPr lang="fr-FR" sz="1600" b="1" i="0" u="none" strike="noStrike" baseline="0" dirty="0">
                <a:solidFill>
                  <a:srgbClr val="00B0F0"/>
                </a:solidFill>
              </a:rPr>
              <a:t>Le développement et l’expérimentation de nouveaux outils  pédagogiques pour améliorer la diffusion des connaissances et favoriser l’appropriation des compétences; </a:t>
            </a:r>
          </a:p>
          <a:p>
            <a:pPr marL="342900" indent="-342900">
              <a:lnSpc>
                <a:spcPct val="150000"/>
              </a:lnSpc>
              <a:buAutoNum type="arabicPeriod" startAt="2"/>
            </a:pPr>
            <a:r>
              <a:rPr lang="fr-FR" sz="1600" b="1" dirty="0">
                <a:solidFill>
                  <a:srgbClr val="00B0F0"/>
                </a:solidFill>
              </a:rPr>
              <a:t>La mise en place d’une offre de service concrète (création de lieux d’incarnation du campus, développement d’outils à l’orientation, a</a:t>
            </a:r>
            <a:r>
              <a:rPr lang="fr-FR" sz="1600" b="1" i="0" u="none" strike="noStrike" baseline="0" dirty="0">
                <a:solidFill>
                  <a:srgbClr val="00B0F0"/>
                </a:solidFill>
              </a:rPr>
              <a:t>nimation de la communauté des partenaires du Campus (industriels, formateurs, apprenants, etc.) grâce à une  plateforme dédiée WUDO et l’organisation d’évènements).</a:t>
            </a:r>
            <a:r>
              <a:rPr lang="fr-FR" sz="1600" dirty="0"/>
              <a:t>	</a:t>
            </a:r>
          </a:p>
          <a:p>
            <a:pPr lvl="3">
              <a:lnSpc>
                <a:spcPct val="150000"/>
              </a:lnSpc>
            </a:pPr>
            <a:r>
              <a:rPr lang="fr-FR" sz="2400" dirty="0"/>
              <a:t>Contact : </a:t>
            </a:r>
            <a:r>
              <a:rPr lang="fr-FR" sz="2400" dirty="0">
                <a:solidFill>
                  <a:srgbClr val="0070C0"/>
                </a:solidFill>
              </a:rPr>
              <a:t>Ludivine Simonin</a:t>
            </a:r>
            <a:r>
              <a:rPr lang="fr-FR" sz="2400" b="1" dirty="0">
                <a:solidFill>
                  <a:srgbClr val="0070C0"/>
                </a:solidFill>
              </a:rPr>
              <a:t> </a:t>
            </a:r>
            <a:endParaRPr lang="fr-FR" sz="2400" dirty="0">
              <a:solidFill>
                <a:srgbClr val="0070C0"/>
              </a:solidFill>
            </a:endParaRPr>
          </a:p>
          <a:p>
            <a:pPr lvl="3"/>
            <a:r>
              <a:rPr lang="fr-FR" sz="2400" dirty="0"/>
              <a:t>Mail : </a:t>
            </a:r>
            <a:r>
              <a:rPr lang="fr-FR" sz="2400" dirty="0" err="1">
                <a:solidFill>
                  <a:srgbClr val="0070C0"/>
                </a:solidFill>
                <a:hlinkClick r:id="rId2">
                  <a:extLst>
                    <a:ext uri="{A12FA001-AC4F-418D-AE19-62706E023703}">
                      <ahyp:hlinkClr xmlns:ahyp="http://schemas.microsoft.com/office/drawing/2018/hyperlinkcolor" val="tx"/>
                    </a:ext>
                  </a:extLst>
                </a:hlinkClick>
              </a:rPr>
              <a:t>ludivine.simonin@utbm</a:t>
            </a:r>
            <a:r>
              <a:rPr lang="fr-FR" sz="2400" dirty="0">
                <a:solidFill>
                  <a:srgbClr val="0070C0"/>
                </a:solidFill>
              </a:rPr>
              <a:t>				  	                                  </a:t>
            </a:r>
            <a:r>
              <a:rPr lang="fr-FR" sz="2400" dirty="0"/>
              <a:t>Site Internet : </a:t>
            </a:r>
            <a:r>
              <a:rPr lang="fr-FR" sz="2400" dirty="0">
                <a:solidFill>
                  <a:srgbClr val="0070C0"/>
                </a:solidFill>
                <a:hlinkClick r:id="rId3">
                  <a:extLst>
                    <a:ext uri="{A12FA001-AC4F-418D-AE19-62706E023703}">
                      <ahyp:hlinkClr xmlns:ahyp="http://schemas.microsoft.com/office/drawing/2018/hyperlinkcolor" val="tx"/>
                    </a:ext>
                  </a:extLst>
                </a:hlinkClick>
              </a:rPr>
              <a:t>https://mobicampus.net/</a:t>
            </a:r>
            <a:endParaRPr lang="fr-FR" sz="2400" dirty="0">
              <a:solidFill>
                <a:srgbClr val="0070C0"/>
              </a:solidFill>
            </a:endParaRPr>
          </a:p>
          <a:p>
            <a:pPr lvl="3"/>
            <a:r>
              <a:rPr lang="fr-FR" sz="2400" dirty="0"/>
              <a:t>LinkedIn: </a:t>
            </a:r>
            <a:r>
              <a:rPr lang="fr-FR" sz="2400" dirty="0">
                <a:solidFill>
                  <a:srgbClr val="0070C0"/>
                </a:solidFill>
                <a:hlinkClick r:id="rId4">
                  <a:extLst>
                    <a:ext uri="{A12FA001-AC4F-418D-AE19-62706E023703}">
                      <ahyp:hlinkClr xmlns:ahyp="http://schemas.microsoft.com/office/drawing/2018/hyperlinkcolor" val="tx"/>
                    </a:ext>
                  </a:extLst>
                </a:hlinkClick>
              </a:rPr>
              <a:t>www.linkedin.com/in/ludivine-simonin-bba219120</a:t>
            </a:r>
            <a:endParaRPr lang="fr-FR" sz="2400" dirty="0">
              <a:solidFill>
                <a:srgbClr val="0070C0"/>
              </a:solidFill>
            </a:endParaRPr>
          </a:p>
          <a:p>
            <a:pPr lvl="3"/>
            <a:r>
              <a:rPr lang="fr-FR" sz="1600" dirty="0"/>
              <a:t>			</a:t>
            </a:r>
            <a:endParaRPr lang="fr-FR" sz="1600" dirty="0">
              <a:solidFill>
                <a:srgbClr val="0070C0"/>
              </a:solidFill>
            </a:endParaRPr>
          </a:p>
        </p:txBody>
      </p:sp>
      <p:sp>
        <p:nvSpPr>
          <p:cNvPr id="2" name="Espace réservé du numéro de diapositive 3">
            <a:extLst>
              <a:ext uri="{FF2B5EF4-FFF2-40B4-BE49-F238E27FC236}">
                <a16:creationId xmlns:a16="http://schemas.microsoft.com/office/drawing/2014/main" id="{B8BACA4B-68E3-DF6B-1591-0494A45DE6BB}"/>
              </a:ext>
            </a:extLst>
          </p:cNvPr>
          <p:cNvSpPr>
            <a:spLocks noGrp="1"/>
          </p:cNvSpPr>
          <p:nvPr>
            <p:ph type="sldNum" sz="quarter" idx="12"/>
          </p:nvPr>
        </p:nvSpPr>
        <p:spPr>
          <a:xfrm>
            <a:off x="8908964" y="6371774"/>
            <a:ext cx="2346062" cy="30403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694A5-286F-451F-8311-92661CC35EDA}" type="slidenum">
              <a:rPr lang="fr-FR" smtClean="0"/>
              <a:pPr/>
              <a:t>6</a:t>
            </a:fld>
            <a:endParaRPr lang="fr-FR"/>
          </a:p>
        </p:txBody>
      </p:sp>
      <p:pic>
        <p:nvPicPr>
          <p:cNvPr id="4" name="Image 3">
            <a:extLst>
              <a:ext uri="{FF2B5EF4-FFF2-40B4-BE49-F238E27FC236}">
                <a16:creationId xmlns:a16="http://schemas.microsoft.com/office/drawing/2014/main" id="{8064B1F9-D235-0E37-431E-DB89F2AC9374}"/>
              </a:ext>
            </a:extLst>
          </p:cNvPr>
          <p:cNvPicPr>
            <a:picLocks noChangeAspect="1"/>
          </p:cNvPicPr>
          <p:nvPr/>
        </p:nvPicPr>
        <p:blipFill rotWithShape="1">
          <a:blip r:embed="rId5"/>
          <a:srcRect l="365" r="41609" b="1112"/>
          <a:stretch/>
        </p:blipFill>
        <p:spPr>
          <a:xfrm>
            <a:off x="37033" y="2809188"/>
            <a:ext cx="2327584" cy="4048812"/>
          </a:xfrm>
          <a:prstGeom prst="rect">
            <a:avLst/>
          </a:prstGeom>
        </p:spPr>
      </p:pic>
      <p:pic>
        <p:nvPicPr>
          <p:cNvPr id="7" name="Image 6">
            <a:extLst>
              <a:ext uri="{FF2B5EF4-FFF2-40B4-BE49-F238E27FC236}">
                <a16:creationId xmlns:a16="http://schemas.microsoft.com/office/drawing/2014/main" id="{98727843-B4C7-A0C9-E585-8BD2CB65F886}"/>
              </a:ext>
            </a:extLst>
          </p:cNvPr>
          <p:cNvPicPr>
            <a:picLocks noChangeAspect="1"/>
          </p:cNvPicPr>
          <p:nvPr/>
        </p:nvPicPr>
        <p:blipFill>
          <a:blip r:embed="rId6"/>
          <a:stretch>
            <a:fillRect/>
          </a:stretch>
        </p:blipFill>
        <p:spPr>
          <a:xfrm>
            <a:off x="0" y="476394"/>
            <a:ext cx="2506435" cy="1526176"/>
          </a:xfrm>
          <a:prstGeom prst="rect">
            <a:avLst/>
          </a:prstGeom>
        </p:spPr>
      </p:pic>
      <p:pic>
        <p:nvPicPr>
          <p:cNvPr id="6" name="Picture 6" descr="Le Programme d'investissements d'avenir | Gouvernement.fr">
            <a:extLst>
              <a:ext uri="{FF2B5EF4-FFF2-40B4-BE49-F238E27FC236}">
                <a16:creationId xmlns:a16="http://schemas.microsoft.com/office/drawing/2014/main" id="{1D65B730-294E-603E-76C1-F6E2AB2491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6247" y="2722128"/>
            <a:ext cx="1120188" cy="1120188"/>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numéro de diapositive 3">
            <a:extLst>
              <a:ext uri="{FF2B5EF4-FFF2-40B4-BE49-F238E27FC236}">
                <a16:creationId xmlns:a16="http://schemas.microsoft.com/office/drawing/2014/main" id="{52C08152-9991-26A5-7F68-8B0D08723B67}"/>
              </a:ext>
            </a:extLst>
          </p:cNvPr>
          <p:cNvSpPr txBox="1">
            <a:spLocks/>
          </p:cNvSpPr>
          <p:nvPr/>
        </p:nvSpPr>
        <p:spPr>
          <a:xfrm>
            <a:off x="8908964" y="6371774"/>
            <a:ext cx="2346062" cy="30403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694A5-286F-451F-8311-92661CC35EDA}" type="slidenum">
              <a:rPr lang="fr-FR" smtClean="0"/>
              <a:pPr/>
              <a:t>6</a:t>
            </a:fld>
            <a:endParaRPr lang="fr-FR"/>
          </a:p>
        </p:txBody>
      </p:sp>
      <p:pic>
        <p:nvPicPr>
          <p:cNvPr id="9" name="Image 8" descr="Une image contenant texte, Police, Graphique, blanc&#10;&#10;Description générée automatiquement">
            <a:extLst>
              <a:ext uri="{FF2B5EF4-FFF2-40B4-BE49-F238E27FC236}">
                <a16:creationId xmlns:a16="http://schemas.microsoft.com/office/drawing/2014/main" id="{65D7EB4C-C06D-0C8B-57ED-4EB88C43A272}"/>
              </a:ext>
            </a:extLst>
          </p:cNvPr>
          <p:cNvPicPr>
            <a:picLocks noChangeAspect="1"/>
          </p:cNvPicPr>
          <p:nvPr/>
        </p:nvPicPr>
        <p:blipFill>
          <a:blip r:embed="rId8"/>
          <a:stretch>
            <a:fillRect/>
          </a:stretch>
        </p:blipFill>
        <p:spPr>
          <a:xfrm>
            <a:off x="2639275" y="4990356"/>
            <a:ext cx="2851485" cy="1767312"/>
          </a:xfrm>
          <a:prstGeom prst="rect">
            <a:avLst/>
          </a:prstGeom>
        </p:spPr>
      </p:pic>
      <p:pic>
        <p:nvPicPr>
          <p:cNvPr id="10" name="Image 9">
            <a:extLst>
              <a:ext uri="{FF2B5EF4-FFF2-40B4-BE49-F238E27FC236}">
                <a16:creationId xmlns:a16="http://schemas.microsoft.com/office/drawing/2014/main" id="{DBEA8B7D-AB09-4D28-7A5D-620D75EE2F27}"/>
              </a:ext>
            </a:extLst>
          </p:cNvPr>
          <p:cNvPicPr>
            <a:picLocks noChangeAspect="1"/>
          </p:cNvPicPr>
          <p:nvPr/>
        </p:nvPicPr>
        <p:blipFill>
          <a:blip r:embed="rId9"/>
          <a:stretch>
            <a:fillRect/>
          </a:stretch>
        </p:blipFill>
        <p:spPr>
          <a:xfrm>
            <a:off x="6005705" y="4990356"/>
            <a:ext cx="5132098" cy="1748879"/>
          </a:xfrm>
          <a:prstGeom prst="rect">
            <a:avLst/>
          </a:prstGeom>
        </p:spPr>
      </p:pic>
      <p:pic>
        <p:nvPicPr>
          <p:cNvPr id="11" name="Image 10" descr="Une image contenant texte, Police, logo, Graphique&#10;&#10;Description générée automatiquement">
            <a:extLst>
              <a:ext uri="{FF2B5EF4-FFF2-40B4-BE49-F238E27FC236}">
                <a16:creationId xmlns:a16="http://schemas.microsoft.com/office/drawing/2014/main" id="{D0440A9C-BFAA-D26C-216C-8133089199FA}"/>
              </a:ext>
            </a:extLst>
          </p:cNvPr>
          <p:cNvPicPr>
            <a:picLocks noChangeAspect="1"/>
          </p:cNvPicPr>
          <p:nvPr/>
        </p:nvPicPr>
        <p:blipFill>
          <a:blip r:embed="rId10"/>
          <a:stretch>
            <a:fillRect/>
          </a:stretch>
        </p:blipFill>
        <p:spPr>
          <a:xfrm>
            <a:off x="9668226" y="6201127"/>
            <a:ext cx="2327584" cy="538108"/>
          </a:xfrm>
          <a:prstGeom prst="rect">
            <a:avLst/>
          </a:prstGeom>
        </p:spPr>
      </p:pic>
    </p:spTree>
    <p:extLst>
      <p:ext uri="{BB962C8B-B14F-4D97-AF65-F5344CB8AC3E}">
        <p14:creationId xmlns:p14="http://schemas.microsoft.com/office/powerpoint/2010/main" val="1121603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FFCD7E19-051C-EF68-0694-B529A49495EF}"/>
              </a:ext>
            </a:extLst>
          </p:cNvPr>
          <p:cNvSpPr>
            <a:spLocks noChangeArrowheads="1"/>
          </p:cNvSpPr>
          <p:nvPr/>
        </p:nvSpPr>
        <p:spPr bwMode="auto">
          <a:xfrm>
            <a:off x="246743" y="51404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6E0BEB37-A21D-9FD4-7C6F-2AE1E1A8494C}"/>
              </a:ext>
            </a:extLst>
          </p:cNvPr>
          <p:cNvSpPr>
            <a:spLocks noChangeArrowheads="1"/>
          </p:cNvSpPr>
          <p:nvPr/>
        </p:nvSpPr>
        <p:spPr bwMode="auto">
          <a:xfrm>
            <a:off x="246743" y="56643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ZoneTexte 2">
            <a:extLst>
              <a:ext uri="{FF2B5EF4-FFF2-40B4-BE49-F238E27FC236}">
                <a16:creationId xmlns:a16="http://schemas.microsoft.com/office/drawing/2014/main" id="{6C512152-F078-D5A6-4092-E85B78EC9813}"/>
              </a:ext>
            </a:extLst>
          </p:cNvPr>
          <p:cNvSpPr txBox="1"/>
          <p:nvPr/>
        </p:nvSpPr>
        <p:spPr>
          <a:xfrm>
            <a:off x="105104" y="5391"/>
            <a:ext cx="11927876" cy="2062103"/>
          </a:xfrm>
          <a:prstGeom prst="rect">
            <a:avLst/>
          </a:prstGeom>
          <a:noFill/>
        </p:spPr>
        <p:txBody>
          <a:bodyPr wrap="square" rtlCol="0">
            <a:spAutoFit/>
          </a:bodyPr>
          <a:lstStyle/>
          <a:p>
            <a:pPr algn="just"/>
            <a:r>
              <a:rPr lang="fr-FR" sz="3200" dirty="0"/>
              <a:t>L</a:t>
            </a:r>
            <a:r>
              <a:rPr lang="fr-FR" sz="3200" dirty="0">
                <a:solidFill>
                  <a:schemeClr val="tx1"/>
                </a:solidFill>
              </a:rPr>
              <a:t>e CMQ Auto-mobilités des Pays de la Loire couvre tout le cycle de vie du véhicule </a:t>
            </a:r>
            <a:r>
              <a:rPr lang="fr-FR" sz="3200" dirty="0">
                <a:solidFill>
                  <a:srgbClr val="00B0F0"/>
                </a:solidFill>
              </a:rPr>
              <a:t>conception, fabrication, commercialisation, utilisation et valorisation </a:t>
            </a:r>
            <a:r>
              <a:rPr lang="fr-FR" sz="3200" dirty="0"/>
              <a:t>des véhicules terrestres </a:t>
            </a:r>
            <a:r>
              <a:rPr lang="fr-FR" sz="3200" dirty="0">
                <a:solidFill>
                  <a:srgbClr val="00B0F0"/>
                </a:solidFill>
              </a:rPr>
              <a:t>voiture, moto, poids-lourd, véhicules urbains, machinisme agricole. </a:t>
            </a:r>
            <a:endParaRPr lang="fr-FR" sz="2000" dirty="0">
              <a:solidFill>
                <a:srgbClr val="00B0F0"/>
              </a:solidFill>
            </a:endParaRPr>
          </a:p>
        </p:txBody>
      </p:sp>
      <p:sp>
        <p:nvSpPr>
          <p:cNvPr id="2" name="Espace réservé du numéro de diapositive 3">
            <a:extLst>
              <a:ext uri="{FF2B5EF4-FFF2-40B4-BE49-F238E27FC236}">
                <a16:creationId xmlns:a16="http://schemas.microsoft.com/office/drawing/2014/main" id="{B8BACA4B-68E3-DF6B-1591-0494A45DE6BB}"/>
              </a:ext>
            </a:extLst>
          </p:cNvPr>
          <p:cNvSpPr>
            <a:spLocks noGrp="1"/>
          </p:cNvSpPr>
          <p:nvPr>
            <p:ph type="sldNum" sz="quarter" idx="12"/>
          </p:nvPr>
        </p:nvSpPr>
        <p:spPr>
          <a:xfrm>
            <a:off x="8908964" y="6371774"/>
            <a:ext cx="2346062" cy="30403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694A5-286F-451F-8311-92661CC35EDA}" type="slidenum">
              <a:rPr lang="fr-FR" smtClean="0"/>
              <a:pPr/>
              <a:t>7</a:t>
            </a:fld>
            <a:endParaRPr lang="fr-FR"/>
          </a:p>
        </p:txBody>
      </p:sp>
      <p:pic>
        <p:nvPicPr>
          <p:cNvPr id="4" name="Image 3">
            <a:extLst>
              <a:ext uri="{FF2B5EF4-FFF2-40B4-BE49-F238E27FC236}">
                <a16:creationId xmlns:a16="http://schemas.microsoft.com/office/drawing/2014/main" id="{8064B1F9-D235-0E37-431E-DB89F2AC9374}"/>
              </a:ext>
            </a:extLst>
          </p:cNvPr>
          <p:cNvPicPr>
            <a:picLocks noChangeAspect="1"/>
          </p:cNvPicPr>
          <p:nvPr/>
        </p:nvPicPr>
        <p:blipFill rotWithShape="1">
          <a:blip r:embed="rId3"/>
          <a:srcRect l="365" r="41609" b="1112"/>
          <a:stretch/>
        </p:blipFill>
        <p:spPr>
          <a:xfrm>
            <a:off x="-7078" y="2631091"/>
            <a:ext cx="2476870" cy="4225562"/>
          </a:xfrm>
          <a:prstGeom prst="rect">
            <a:avLst/>
          </a:prstGeom>
        </p:spPr>
      </p:pic>
      <p:sp>
        <p:nvSpPr>
          <p:cNvPr id="8" name="Rectangle 7">
            <a:extLst>
              <a:ext uri="{FF2B5EF4-FFF2-40B4-BE49-F238E27FC236}">
                <a16:creationId xmlns:a16="http://schemas.microsoft.com/office/drawing/2014/main" id="{49EB981C-E253-D24E-E006-DC79A8FAE91F}"/>
              </a:ext>
            </a:extLst>
          </p:cNvPr>
          <p:cNvSpPr/>
          <p:nvPr/>
        </p:nvSpPr>
        <p:spPr>
          <a:xfrm>
            <a:off x="1583703" y="2631090"/>
            <a:ext cx="906549" cy="1007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205AA800-C194-F2CA-2E40-6A5042A44BFC}"/>
              </a:ext>
            </a:extLst>
          </p:cNvPr>
          <p:cNvPicPr>
            <a:picLocks noChangeAspect="1"/>
          </p:cNvPicPr>
          <p:nvPr/>
        </p:nvPicPr>
        <p:blipFill>
          <a:blip r:embed="rId4"/>
          <a:stretch>
            <a:fillRect/>
          </a:stretch>
        </p:blipFill>
        <p:spPr>
          <a:xfrm>
            <a:off x="2593634" y="3839796"/>
            <a:ext cx="3313302" cy="2836009"/>
          </a:xfrm>
          <a:prstGeom prst="rect">
            <a:avLst/>
          </a:prstGeom>
        </p:spPr>
      </p:pic>
      <p:pic>
        <p:nvPicPr>
          <p:cNvPr id="10" name="Image 9">
            <a:extLst>
              <a:ext uri="{FF2B5EF4-FFF2-40B4-BE49-F238E27FC236}">
                <a16:creationId xmlns:a16="http://schemas.microsoft.com/office/drawing/2014/main" id="{FD26F85C-1054-6C55-B92D-9F3B9D1C6FF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495396" y="2043729"/>
            <a:ext cx="2932638" cy="1904354"/>
          </a:xfrm>
          <a:prstGeom prst="rect">
            <a:avLst/>
          </a:prstGeom>
        </p:spPr>
      </p:pic>
      <p:pic>
        <p:nvPicPr>
          <p:cNvPr id="12" name="Image 11" descr="Une image contenant texte, Police, logo, Graphique&#10;&#10;Description générée automatiquement">
            <a:extLst>
              <a:ext uri="{FF2B5EF4-FFF2-40B4-BE49-F238E27FC236}">
                <a16:creationId xmlns:a16="http://schemas.microsoft.com/office/drawing/2014/main" id="{47D1C9C3-F115-929B-6C3C-AE8E8F95E12B}"/>
              </a:ext>
            </a:extLst>
          </p:cNvPr>
          <p:cNvPicPr>
            <a:picLocks noChangeAspect="1"/>
          </p:cNvPicPr>
          <p:nvPr/>
        </p:nvPicPr>
        <p:blipFill>
          <a:blip r:embed="rId6"/>
          <a:stretch>
            <a:fillRect/>
          </a:stretch>
        </p:blipFill>
        <p:spPr>
          <a:xfrm>
            <a:off x="6654708" y="4242225"/>
            <a:ext cx="1856993" cy="1764144"/>
          </a:xfrm>
          <a:prstGeom prst="rect">
            <a:avLst/>
          </a:prstGeom>
        </p:spPr>
      </p:pic>
      <p:pic>
        <p:nvPicPr>
          <p:cNvPr id="14" name="Image 13" descr="Une image contenant Police, Graphique, texte, graphisme&#10;&#10;Description générée automatiquement">
            <a:extLst>
              <a:ext uri="{FF2B5EF4-FFF2-40B4-BE49-F238E27FC236}">
                <a16:creationId xmlns:a16="http://schemas.microsoft.com/office/drawing/2014/main" id="{6010EFA9-4CD3-D7C9-66FB-BB523BCD5EBC}"/>
              </a:ext>
            </a:extLst>
          </p:cNvPr>
          <p:cNvPicPr>
            <a:picLocks noChangeAspect="1"/>
          </p:cNvPicPr>
          <p:nvPr/>
        </p:nvPicPr>
        <p:blipFill>
          <a:blip r:embed="rId7"/>
          <a:stretch>
            <a:fillRect/>
          </a:stretch>
        </p:blipFill>
        <p:spPr>
          <a:xfrm>
            <a:off x="8424152" y="4190222"/>
            <a:ext cx="3210781" cy="1868151"/>
          </a:xfrm>
          <a:prstGeom prst="rect">
            <a:avLst/>
          </a:prstGeom>
        </p:spPr>
      </p:pic>
      <p:sp>
        <p:nvSpPr>
          <p:cNvPr id="16" name="ZoneTexte 15">
            <a:extLst>
              <a:ext uri="{FF2B5EF4-FFF2-40B4-BE49-F238E27FC236}">
                <a16:creationId xmlns:a16="http://schemas.microsoft.com/office/drawing/2014/main" id="{6AE0D829-7EFA-FFEA-FF1E-C5CE4FAFC7CD}"/>
              </a:ext>
            </a:extLst>
          </p:cNvPr>
          <p:cNvSpPr txBox="1"/>
          <p:nvPr/>
        </p:nvSpPr>
        <p:spPr>
          <a:xfrm>
            <a:off x="6342743" y="2222331"/>
            <a:ext cx="5849257" cy="2031325"/>
          </a:xfrm>
          <a:prstGeom prst="rect">
            <a:avLst/>
          </a:prstGeom>
          <a:noFill/>
        </p:spPr>
        <p:txBody>
          <a:bodyPr wrap="square" rtlCol="0">
            <a:spAutoFit/>
          </a:bodyPr>
          <a:lstStyle/>
          <a:p>
            <a:r>
              <a:rPr lang="fr-FR" dirty="0"/>
              <a:t>Contact : </a:t>
            </a:r>
            <a:r>
              <a:rPr lang="fr-FR" b="1" dirty="0"/>
              <a:t>Ludivine JEUSSELIN CHEVALIER</a:t>
            </a:r>
          </a:p>
          <a:p>
            <a:r>
              <a:rPr lang="fr-FR" dirty="0"/>
              <a:t>Tel : 06 73 99 77 15</a:t>
            </a:r>
          </a:p>
          <a:p>
            <a:r>
              <a:rPr lang="fr-FR" dirty="0"/>
              <a:t>Mail : </a:t>
            </a:r>
            <a:r>
              <a:rPr lang="fr-FR" dirty="0" err="1">
                <a:hlinkClick r:id="rId8"/>
              </a:rPr>
              <a:t>ludivine.jeusselin@ac-nantes</a:t>
            </a:r>
            <a:endParaRPr lang="fr-FR" dirty="0"/>
          </a:p>
          <a:p>
            <a:r>
              <a:rPr lang="fr-FR" dirty="0"/>
              <a:t>Site internet : </a:t>
            </a:r>
            <a:r>
              <a:rPr lang="fr-FR" dirty="0">
                <a:hlinkClick r:id="rId9"/>
              </a:rPr>
              <a:t>https://campus-auto-mobilites-pdl.fr/</a:t>
            </a:r>
            <a:endParaRPr lang="fr-FR" dirty="0"/>
          </a:p>
          <a:p>
            <a:r>
              <a:rPr lang="fr-FR" dirty="0">
                <a:hlinkClick r:id="rId10"/>
              </a:rPr>
              <a:t>https://www.instagram.com/campus_automobilites_pdl/</a:t>
            </a:r>
            <a:endParaRPr lang="fr-FR" dirty="0"/>
          </a:p>
          <a:p>
            <a:r>
              <a:rPr lang="fr-FR" dirty="0"/>
              <a:t>LinkedIn : </a:t>
            </a:r>
            <a:r>
              <a:rPr lang="fr-FR" dirty="0">
                <a:hlinkClick r:id="rId11"/>
              </a:rPr>
              <a:t>https://www.linkedin.com/in/ludivinejeusselin/</a:t>
            </a:r>
            <a:endParaRPr lang="fr-FR" dirty="0"/>
          </a:p>
          <a:p>
            <a:endParaRPr lang="fr-FR" dirty="0"/>
          </a:p>
        </p:txBody>
      </p:sp>
    </p:spTree>
    <p:extLst>
      <p:ext uri="{BB962C8B-B14F-4D97-AF65-F5344CB8AC3E}">
        <p14:creationId xmlns:p14="http://schemas.microsoft.com/office/powerpoint/2010/main" val="4058672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A3FAF-9594-42DD-96D5-0C2FE05B597B}" type="slidenum">
              <a:rPr kumimoji="0" lang="fr-F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3" name="ZoneTexte 2"/>
          <p:cNvSpPr txBox="1"/>
          <p:nvPr/>
        </p:nvSpPr>
        <p:spPr>
          <a:xfrm>
            <a:off x="456044" y="379362"/>
            <a:ext cx="9293629" cy="33855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CMQ Ferroviaire Industrie </a:t>
            </a:r>
            <a:br>
              <a:rPr kumimoji="0" lang="fr-FR"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fr-FR"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Automobile &amp; Ecomobilité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Académie de Lille, territoire du Grand Hainaut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prstClr val="black"/>
                </a:solidFill>
                <a:latin typeface="Arial" panose="020B0604020202020204" pitchFamily="34" charset="0"/>
                <a:cs typeface="Arial" panose="020B0604020202020204" pitchFamily="34" charset="0"/>
              </a:rPr>
              <a:t>Le CMQ FIAEM </a:t>
            </a:r>
            <a:r>
              <a:rPr lang="fr-FR" sz="2000" dirty="0" err="1">
                <a:solidFill>
                  <a:prstClr val="black"/>
                </a:solidFill>
                <a:latin typeface="Arial" panose="020B0604020202020204" pitchFamily="34" charset="0"/>
                <a:cs typeface="Arial" panose="020B0604020202020204" pitchFamily="34" charset="0"/>
              </a:rPr>
              <a:t>co-construit</a:t>
            </a:r>
            <a:r>
              <a:rPr lang="fr-FR" sz="2000" dirty="0">
                <a:solidFill>
                  <a:prstClr val="black"/>
                </a:solidFill>
                <a:latin typeface="Arial" panose="020B0604020202020204" pitchFamily="34" charset="0"/>
                <a:cs typeface="Arial" panose="020B0604020202020204" pitchFamily="34" charset="0"/>
              </a:rPr>
              <a:t> avec l’ensemble des partenaires des réponses aux appels à projets d’échelle. Il est également le fédérateur d’actions locales, au service des apprenants et des acteurs économiques du Grand Hainaut. </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aphicFrame>
        <p:nvGraphicFramePr>
          <p:cNvPr id="4" name="Tableau 3"/>
          <p:cNvGraphicFramePr>
            <a:graphicFrameLocks noGrp="1"/>
          </p:cNvGraphicFramePr>
          <p:nvPr/>
        </p:nvGraphicFramePr>
        <p:xfrm>
          <a:off x="456044" y="3619515"/>
          <a:ext cx="9045403" cy="2886143"/>
        </p:xfrm>
        <a:graphic>
          <a:graphicData uri="http://schemas.openxmlformats.org/drawingml/2006/table">
            <a:tbl>
              <a:tblPr firstRow="1" bandRow="1">
                <a:tableStyleId>{BC89EF96-8CEA-46FF-86C4-4CE0E7609802}</a:tableStyleId>
              </a:tblPr>
              <a:tblGrid>
                <a:gridCol w="9045403">
                  <a:extLst>
                    <a:ext uri="{9D8B030D-6E8A-4147-A177-3AD203B41FA5}">
                      <a16:colId xmlns:a16="http://schemas.microsoft.com/office/drawing/2014/main" val="3114549975"/>
                    </a:ext>
                  </a:extLst>
                </a:gridCol>
              </a:tblGrid>
              <a:tr h="600143">
                <a:tc>
                  <a:txBody>
                    <a:bodyPr/>
                    <a:lstStyle/>
                    <a:p>
                      <a:pPr algn="ctr"/>
                      <a:r>
                        <a:rPr lang="fr-FR" sz="2000" b="0" dirty="0">
                          <a:latin typeface="Arial" panose="020B0604020202020204" pitchFamily="34" charset="0"/>
                          <a:cs typeface="Arial" panose="020B0604020202020204" pitchFamily="34" charset="0"/>
                        </a:rPr>
                        <a:t>Actions emblématiques</a:t>
                      </a:r>
                      <a:r>
                        <a:rPr lang="fr-FR" sz="2000" b="0" baseline="0" dirty="0">
                          <a:latin typeface="Arial" panose="020B0604020202020204" pitchFamily="34" charset="0"/>
                          <a:cs typeface="Arial" panose="020B0604020202020204" pitchFamily="34" charset="0"/>
                        </a:rPr>
                        <a:t> du Campus</a:t>
                      </a:r>
                      <a:endParaRPr lang="fr-FR"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7313201"/>
                  </a:ext>
                </a:extLst>
              </a:tr>
              <a:tr h="1581427">
                <a:tc>
                  <a:txBody>
                    <a:bodyPr/>
                    <a:lstStyle/>
                    <a:p>
                      <a:pPr marL="285750" indent="-285750">
                        <a:buFontTx/>
                        <a:buChar char="-"/>
                      </a:pPr>
                      <a:r>
                        <a:rPr lang="fr-FR" dirty="0"/>
                        <a:t>Réponse et mise en œuvre d’un AMI Territoires d’Industrie 4.0, formation et attractivité via la création de plateformes Industrie 4.0 Maintenance Industrielle et Chaudronnerie / Soudure  </a:t>
                      </a:r>
                    </a:p>
                    <a:p>
                      <a:pPr marL="285750" indent="-285750">
                        <a:buFontTx/>
                        <a:buChar char="-"/>
                      </a:pPr>
                      <a:r>
                        <a:rPr lang="fr-FR" dirty="0"/>
                        <a:t>Acteur de la réponse AMI CMA Maintenance des Véhicules Electriques à Batterie </a:t>
                      </a:r>
                    </a:p>
                    <a:p>
                      <a:pPr marL="285750" indent="-285750">
                        <a:buFontTx/>
                        <a:buChar char="-"/>
                      </a:pPr>
                      <a:r>
                        <a:rPr lang="fr-FR" dirty="0"/>
                        <a:t>3 Camps Innovations dédiés à l’Industrie Automobile, Ferroviaire et aux Ecomobilités, menés dans des lieux emblématiques chez les partenaires </a:t>
                      </a:r>
                    </a:p>
                    <a:p>
                      <a:pPr marL="285750" indent="-285750">
                        <a:buFontTx/>
                        <a:buChar char="-"/>
                      </a:pPr>
                      <a:endParaRPr lang="fr-FR" dirty="0"/>
                    </a:p>
                    <a:p>
                      <a:pPr marL="285750" indent="-285750">
                        <a:buFontTx/>
                        <a:buChar char="-"/>
                      </a:pPr>
                      <a:endParaRPr lang="fr-FR" dirty="0"/>
                    </a:p>
                  </a:txBody>
                  <a:tcPr/>
                </a:tc>
                <a:extLst>
                  <a:ext uri="{0D108BD9-81ED-4DB2-BD59-A6C34878D82A}">
                    <a16:rowId xmlns:a16="http://schemas.microsoft.com/office/drawing/2014/main" val="2715044336"/>
                  </a:ext>
                </a:extLst>
              </a:tr>
            </a:tbl>
          </a:graphicData>
        </a:graphic>
      </p:graphicFrame>
      <p:pic>
        <p:nvPicPr>
          <p:cNvPr id="6" name="Image 5">
            <a:extLst>
              <a:ext uri="{FF2B5EF4-FFF2-40B4-BE49-F238E27FC236}">
                <a16:creationId xmlns:a16="http://schemas.microsoft.com/office/drawing/2014/main" id="{136148DE-ED6A-428D-8DAF-95D76F5B77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663" y="223647"/>
            <a:ext cx="3315757" cy="1775791"/>
          </a:xfrm>
          <a:prstGeom prst="rect">
            <a:avLst/>
          </a:prstGeom>
        </p:spPr>
      </p:pic>
    </p:spTree>
    <p:extLst>
      <p:ext uri="{BB962C8B-B14F-4D97-AF65-F5344CB8AC3E}">
        <p14:creationId xmlns:p14="http://schemas.microsoft.com/office/powerpoint/2010/main" val="787865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84224DB9-C089-E70D-3673-B1CF1C235E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3405" y="5035497"/>
            <a:ext cx="10197485" cy="1653454"/>
          </a:xfrm>
          <a:prstGeom prst="rect">
            <a:avLst/>
          </a:prstGeom>
        </p:spPr>
      </p:pic>
      <p:pic>
        <p:nvPicPr>
          <p:cNvPr id="18" name="Image 17">
            <a:extLst>
              <a:ext uri="{FF2B5EF4-FFF2-40B4-BE49-F238E27FC236}">
                <a16:creationId xmlns:a16="http://schemas.microsoft.com/office/drawing/2014/main" id="{7C03013A-57C0-3AE4-13D5-9A4E5A1FF6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1856" y="1888550"/>
            <a:ext cx="5619814" cy="3389300"/>
          </a:xfrm>
          <a:prstGeom prst="rect">
            <a:avLst/>
          </a:prstGeom>
        </p:spPr>
      </p:pic>
      <p:sp>
        <p:nvSpPr>
          <p:cNvPr id="19" name="Rectangle 14">
            <a:extLst>
              <a:ext uri="{FF2B5EF4-FFF2-40B4-BE49-F238E27FC236}">
                <a16:creationId xmlns:a16="http://schemas.microsoft.com/office/drawing/2014/main" id="{FFCD7E19-051C-EF68-0694-B529A49495EF}"/>
              </a:ext>
            </a:extLst>
          </p:cNvPr>
          <p:cNvSpPr>
            <a:spLocks noChangeArrowheads="1"/>
          </p:cNvSpPr>
          <p:nvPr/>
        </p:nvSpPr>
        <p:spPr bwMode="auto">
          <a:xfrm>
            <a:off x="246743" y="51404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6E0BEB37-A21D-9FD4-7C6F-2AE1E1A8494C}"/>
              </a:ext>
            </a:extLst>
          </p:cNvPr>
          <p:cNvSpPr>
            <a:spLocks noChangeArrowheads="1"/>
          </p:cNvSpPr>
          <p:nvPr/>
        </p:nvSpPr>
        <p:spPr bwMode="auto">
          <a:xfrm>
            <a:off x="246743" y="56643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ZoneTexte 2">
            <a:extLst>
              <a:ext uri="{FF2B5EF4-FFF2-40B4-BE49-F238E27FC236}">
                <a16:creationId xmlns:a16="http://schemas.microsoft.com/office/drawing/2014/main" id="{6C512152-F078-D5A6-4092-E85B78EC9813}"/>
              </a:ext>
            </a:extLst>
          </p:cNvPr>
          <p:cNvSpPr txBox="1"/>
          <p:nvPr/>
        </p:nvSpPr>
        <p:spPr>
          <a:xfrm>
            <a:off x="105104" y="5391"/>
            <a:ext cx="11927876" cy="2062103"/>
          </a:xfrm>
          <a:prstGeom prst="rect">
            <a:avLst/>
          </a:prstGeom>
          <a:noFill/>
        </p:spPr>
        <p:txBody>
          <a:bodyPr wrap="square" rtlCol="0">
            <a:spAutoFit/>
          </a:bodyPr>
          <a:lstStyle/>
          <a:p>
            <a:pPr algn="just"/>
            <a:r>
              <a:rPr lang="fr-FR" sz="3200" dirty="0"/>
              <a:t>L</a:t>
            </a:r>
            <a:r>
              <a:rPr lang="fr-FR" sz="3200" dirty="0">
                <a:solidFill>
                  <a:schemeClr val="tx1"/>
                </a:solidFill>
              </a:rPr>
              <a:t>e </a:t>
            </a:r>
            <a:r>
              <a:rPr lang="fr-FR" sz="3200" dirty="0" err="1">
                <a:solidFill>
                  <a:schemeClr val="tx1"/>
                </a:solidFill>
              </a:rPr>
              <a:t>CMQe</a:t>
            </a:r>
            <a:r>
              <a:rPr lang="fr-FR" sz="3200" dirty="0">
                <a:solidFill>
                  <a:schemeClr val="tx1"/>
                </a:solidFill>
              </a:rPr>
              <a:t> Mobilité et transport intelligent couvre tous les métiers </a:t>
            </a:r>
            <a:r>
              <a:rPr lang="fr-FR" sz="3200" dirty="0">
                <a:solidFill>
                  <a:srgbClr val="00B0F0"/>
                </a:solidFill>
              </a:rPr>
              <a:t>de la mobilité ; de l’industrie de l’automobile, des véhicules de transport routier ; des motocycles</a:t>
            </a:r>
            <a:r>
              <a:rPr lang="fr-FR" sz="3200" dirty="0">
                <a:solidFill>
                  <a:schemeClr val="accent4"/>
                </a:solidFill>
              </a:rPr>
              <a:t> </a:t>
            </a:r>
            <a:r>
              <a:rPr lang="fr-FR" sz="3200" dirty="0"/>
              <a:t>de la conception à la maintenance </a:t>
            </a:r>
            <a:r>
              <a:rPr lang="fr-FR" sz="3200" dirty="0">
                <a:solidFill>
                  <a:srgbClr val="00B0F0"/>
                </a:solidFill>
              </a:rPr>
              <a:t>; de la logistique et du transport.</a:t>
            </a:r>
            <a:endParaRPr lang="fr-FR" sz="2000" dirty="0">
              <a:solidFill>
                <a:srgbClr val="00B0F0"/>
              </a:solidFill>
            </a:endParaRPr>
          </a:p>
        </p:txBody>
      </p:sp>
      <p:sp>
        <p:nvSpPr>
          <p:cNvPr id="2" name="Espace réservé du numéro de diapositive 3">
            <a:extLst>
              <a:ext uri="{FF2B5EF4-FFF2-40B4-BE49-F238E27FC236}">
                <a16:creationId xmlns:a16="http://schemas.microsoft.com/office/drawing/2014/main" id="{B8BACA4B-68E3-DF6B-1591-0494A45DE6BB}"/>
              </a:ext>
            </a:extLst>
          </p:cNvPr>
          <p:cNvSpPr>
            <a:spLocks noGrp="1"/>
          </p:cNvSpPr>
          <p:nvPr>
            <p:ph type="sldNum" sz="quarter" idx="12"/>
          </p:nvPr>
        </p:nvSpPr>
        <p:spPr>
          <a:xfrm>
            <a:off x="8908964" y="6371774"/>
            <a:ext cx="2346062" cy="30403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694A5-286F-451F-8311-92661CC35EDA}" type="slidenum">
              <a:rPr lang="fr-FR" smtClean="0"/>
              <a:pPr/>
              <a:t>9</a:t>
            </a:fld>
            <a:endParaRPr lang="fr-FR"/>
          </a:p>
        </p:txBody>
      </p:sp>
      <p:pic>
        <p:nvPicPr>
          <p:cNvPr id="4" name="Image 3">
            <a:extLst>
              <a:ext uri="{FF2B5EF4-FFF2-40B4-BE49-F238E27FC236}">
                <a16:creationId xmlns:a16="http://schemas.microsoft.com/office/drawing/2014/main" id="{8064B1F9-D235-0E37-431E-DB89F2AC9374}"/>
              </a:ext>
            </a:extLst>
          </p:cNvPr>
          <p:cNvPicPr>
            <a:picLocks noChangeAspect="1"/>
          </p:cNvPicPr>
          <p:nvPr/>
        </p:nvPicPr>
        <p:blipFill rotWithShape="1">
          <a:blip r:embed="rId4"/>
          <a:srcRect l="365" r="41609" b="1112"/>
          <a:stretch/>
        </p:blipFill>
        <p:spPr>
          <a:xfrm>
            <a:off x="-7078" y="2631091"/>
            <a:ext cx="2476870" cy="4225562"/>
          </a:xfrm>
          <a:prstGeom prst="rect">
            <a:avLst/>
          </a:prstGeom>
        </p:spPr>
      </p:pic>
      <p:sp>
        <p:nvSpPr>
          <p:cNvPr id="8" name="Rectangle 7">
            <a:extLst>
              <a:ext uri="{FF2B5EF4-FFF2-40B4-BE49-F238E27FC236}">
                <a16:creationId xmlns:a16="http://schemas.microsoft.com/office/drawing/2014/main" id="{49EB981C-E253-D24E-E006-DC79A8FAE91F}"/>
              </a:ext>
            </a:extLst>
          </p:cNvPr>
          <p:cNvSpPr/>
          <p:nvPr/>
        </p:nvSpPr>
        <p:spPr>
          <a:xfrm>
            <a:off x="1583703" y="2631090"/>
            <a:ext cx="906549" cy="1007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431A92E-2466-5134-A8F0-12ADA893B97C}"/>
              </a:ext>
            </a:extLst>
          </p:cNvPr>
          <p:cNvPicPr>
            <a:picLocks noChangeAspect="1"/>
          </p:cNvPicPr>
          <p:nvPr/>
        </p:nvPicPr>
        <p:blipFill>
          <a:blip r:embed="rId5"/>
          <a:stretch>
            <a:fillRect/>
          </a:stretch>
        </p:blipFill>
        <p:spPr>
          <a:xfrm>
            <a:off x="3029301" y="1962616"/>
            <a:ext cx="3164718" cy="2367930"/>
          </a:xfrm>
          <a:prstGeom prst="rect">
            <a:avLst/>
          </a:prstGeom>
        </p:spPr>
      </p:pic>
      <p:sp>
        <p:nvSpPr>
          <p:cNvPr id="20" name="ZoneTexte 19">
            <a:extLst>
              <a:ext uri="{FF2B5EF4-FFF2-40B4-BE49-F238E27FC236}">
                <a16:creationId xmlns:a16="http://schemas.microsoft.com/office/drawing/2014/main" id="{567E11AF-0E48-6014-26A5-E128DB684DBC}"/>
              </a:ext>
            </a:extLst>
          </p:cNvPr>
          <p:cNvSpPr txBox="1"/>
          <p:nvPr/>
        </p:nvSpPr>
        <p:spPr>
          <a:xfrm>
            <a:off x="3757882" y="4227030"/>
            <a:ext cx="1078302" cy="307777"/>
          </a:xfrm>
          <a:prstGeom prst="rect">
            <a:avLst/>
          </a:prstGeom>
          <a:noFill/>
        </p:spPr>
        <p:txBody>
          <a:bodyPr wrap="square">
            <a:spAutoFit/>
          </a:bodyPr>
          <a:lstStyle/>
          <a:p>
            <a:r>
              <a:rPr lang="fr-FR" sz="1400" dirty="0"/>
              <a:t>#campusmti</a:t>
            </a:r>
          </a:p>
        </p:txBody>
      </p:sp>
      <p:sp>
        <p:nvSpPr>
          <p:cNvPr id="24" name="ZoneTexte 23">
            <a:extLst>
              <a:ext uri="{FF2B5EF4-FFF2-40B4-BE49-F238E27FC236}">
                <a16:creationId xmlns:a16="http://schemas.microsoft.com/office/drawing/2014/main" id="{B9DB5D1B-363A-CE08-4595-70C3707DCBD5}"/>
              </a:ext>
            </a:extLst>
          </p:cNvPr>
          <p:cNvSpPr txBox="1"/>
          <p:nvPr/>
        </p:nvSpPr>
        <p:spPr>
          <a:xfrm rot="10800000" flipV="1">
            <a:off x="3757882" y="4488820"/>
            <a:ext cx="2152264" cy="307777"/>
          </a:xfrm>
          <a:prstGeom prst="rect">
            <a:avLst/>
          </a:prstGeom>
          <a:noFill/>
        </p:spPr>
        <p:txBody>
          <a:bodyPr wrap="square">
            <a:spAutoFit/>
          </a:bodyPr>
          <a:lstStyle/>
          <a:p>
            <a:r>
              <a:rPr lang="fr-FR" sz="1400" dirty="0" err="1"/>
              <a:t>www.campusmti.fr</a:t>
            </a:r>
            <a:r>
              <a:rPr lang="fr-FR" sz="1400" dirty="0"/>
              <a:t> </a:t>
            </a:r>
          </a:p>
        </p:txBody>
      </p:sp>
    </p:spTree>
    <p:extLst>
      <p:ext uri="{BB962C8B-B14F-4D97-AF65-F5344CB8AC3E}">
        <p14:creationId xmlns:p14="http://schemas.microsoft.com/office/powerpoint/2010/main" val="2350935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CARA">
      <a:dk1>
        <a:srgbClr val="000000"/>
      </a:dk1>
      <a:lt1>
        <a:srgbClr val="FFFFFF"/>
      </a:lt1>
      <a:dk2>
        <a:srgbClr val="44546A"/>
      </a:dk2>
      <a:lt2>
        <a:srgbClr val="E7E6E6"/>
      </a:lt2>
      <a:accent1>
        <a:srgbClr val="B9506A"/>
      </a:accent1>
      <a:accent2>
        <a:srgbClr val="B9506A"/>
      </a:accent2>
      <a:accent3>
        <a:srgbClr val="00A7A8"/>
      </a:accent3>
      <a:accent4>
        <a:srgbClr val="00A7A8"/>
      </a:accent4>
      <a:accent5>
        <a:srgbClr val="FBB900"/>
      </a:accent5>
      <a:accent6>
        <a:srgbClr val="FBB900"/>
      </a:accent6>
      <a:hlink>
        <a:srgbClr val="00A7A8"/>
      </a:hlink>
      <a:folHlink>
        <a:srgbClr val="123A48"/>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2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CCI mÃ©tier" ma:contentTypeID="0x0101000280EDD3F6424C26A45AD4A1A87A5F4A0050E6C5BDB7724CCBBF81901AE1C952DC005B857D54EFED784F8C74EF43DE5C5FD3" ma:contentTypeVersion="11" ma:contentTypeDescription="Document CCI mÃ©tier" ma:contentTypeScope="" ma:versionID="144d3ce3fdc7d8cfe8cb90f68e920a8b">
  <xsd:schema xmlns:xsd="http://www.w3.org/2001/XMLSchema" xmlns:xs="http://www.w3.org/2001/XMLSchema" xmlns:p="http://schemas.microsoft.com/office/2006/metadata/properties" xmlns:ns2="00969c25-a573-4b98-b6bb-74e1c1f110c4" targetNamespace="http://schemas.microsoft.com/office/2006/metadata/properties" ma:root="true" ma:fieldsID="c7cbc0b59a6c3516b160f7306fae46d9" ns2:_="">
    <xsd:import namespace="00969c25-a573-4b98-b6bb-74e1c1f110c4"/>
    <xsd:element name="properties">
      <xsd:complexType>
        <xsd:sequence>
          <xsd:element name="documentManagement">
            <xsd:complexType>
              <xsd:all>
                <xsd:element ref="ns2:EspaceMetierDocumentCategory" minOccurs="0"/>
                <xsd:element ref="ns2:CCIL_EspaceMetier_PublicPriv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69c25-a573-4b98-b6bb-74e1c1f110c4" elementFormDefault="qualified">
    <xsd:import namespace="http://schemas.microsoft.com/office/2006/documentManagement/types"/>
    <xsd:import namespace="http://schemas.microsoft.com/office/infopath/2007/PartnerControls"/>
    <xsd:element name="EspaceMetierDocumentCategory" ma:index="8" nillable="true" ma:displayName="Catégorie" ma:format="Dropdown" ma:internalName="EspaceMetierDocumentCategory">
      <xsd:simpleType>
        <xsd:union memberTypes="dms:Text">
          <xsd:simpleType>
            <xsd:restriction base="dms:Choice">
              <xsd:enumeration value="Archive"/>
              <xsd:enumeration value="Budget"/>
              <xsd:enumeration value="Compte-rendu"/>
              <xsd:enumeration value="Courriers"/>
              <xsd:enumeration value="Document officiel"/>
              <xsd:enumeration value="E-mailing"/>
              <xsd:enumeration value="Evaluation"/>
              <xsd:enumeration value="Fiche d'appréciation"/>
              <xsd:enumeration value="Formulaires"/>
              <xsd:enumeration value="Inventaire"/>
              <xsd:enumeration value="Invitations"/>
              <xsd:enumeration value="Notes"/>
              <xsd:enumeration value="Procédures"/>
              <xsd:enumeration value="Publication"/>
              <xsd:enumeration value="Règlement de consultation"/>
              <xsd:enumeration value="Synthèses"/>
              <xsd:enumeration value="Tableaux de bord"/>
            </xsd:restriction>
          </xsd:simpleType>
        </xsd:union>
      </xsd:simpleType>
    </xsd:element>
    <xsd:element name="CCIL_EspaceMetier_PublicPrive" ma:index="9" ma:displayName="Privé" ma:default="1" ma:internalName="CCIL_EspaceMetier_PublicPri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spaceMetierDocumentCategory xmlns="00969c25-a573-4b98-b6bb-74e1c1f110c4" xsi:nil="true"/>
    <CCIL_EspaceMetier_PublicPrive xmlns="00969c25-a573-4b98-b6bb-74e1c1f110c4">true</CCIL_EspaceMetier_PublicPrive>
  </documentManagement>
</p:properties>
</file>

<file path=customXml/itemProps1.xml><?xml version="1.0" encoding="utf-8"?>
<ds:datastoreItem xmlns:ds="http://schemas.openxmlformats.org/officeDocument/2006/customXml" ds:itemID="{6490B001-D505-4D07-BD47-39CFA65C720A}">
  <ds:schemaRefs>
    <ds:schemaRef ds:uri="http://schemas.microsoft.com/sharepoint/v3/contenttype/forms"/>
  </ds:schemaRefs>
</ds:datastoreItem>
</file>

<file path=customXml/itemProps2.xml><?xml version="1.0" encoding="utf-8"?>
<ds:datastoreItem xmlns:ds="http://schemas.openxmlformats.org/officeDocument/2006/customXml" ds:itemID="{59262481-8A31-4446-9553-72B3B14CC4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969c25-a573-4b98-b6bb-74e1c1f110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F16C6C-D795-4377-84CE-7700A257B564}">
  <ds:schemaRefs>
    <ds:schemaRef ds:uri="http://purl.org/dc/terms/"/>
    <ds:schemaRef ds:uri="http://www.w3.org/XML/1998/namespace"/>
    <ds:schemaRef ds:uri="00969c25-a573-4b98-b6bb-74e1c1f110c4"/>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10139</TotalTime>
  <Words>1151</Words>
  <PresentationFormat>Grand écran</PresentationFormat>
  <Paragraphs>186</Paragraphs>
  <Slides>13</Slides>
  <Notes>2</Notes>
  <HiddenSlides>0</HiddenSlides>
  <MMClips>0</MMClips>
  <ScaleCrop>false</ScaleCrop>
  <HeadingPairs>
    <vt:vector size="4" baseType="variant">
      <vt:variant>
        <vt:lpstr>Thème</vt:lpstr>
      </vt:variant>
      <vt:variant>
        <vt:i4>3</vt:i4>
      </vt:variant>
      <vt:variant>
        <vt:lpstr>Titres des diapositives</vt:lpstr>
      </vt:variant>
      <vt:variant>
        <vt:i4>13</vt:i4>
      </vt:variant>
    </vt:vector>
  </HeadingPairs>
  <TitlesOfParts>
    <vt:vector size="16" baseType="lpstr">
      <vt:lpstr>Thème Office</vt:lpstr>
      <vt:lpstr>Facette</vt:lpstr>
      <vt:lpstr>2_page de presentation et de partie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2017-06-13T09:53:20Z</dcterms:created>
  <dcterms:modified xsi:type="dcterms:W3CDTF">2023-05-10T12:42:11Z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0x0101000280EDD3F6424C26A45AD4A1A87A5F4A0050E6C5BDB7724CCBBF81901AE1C952DC005B857D54EFED784F8C74EF43DE5C5FD3</vt:lpwstr>
  </property>
</Properties>
</file>