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9" r:id="rId4"/>
    <p:sldMasterId id="2147483686" r:id="rId5"/>
    <p:sldMasterId id="2147483683" r:id="rId6"/>
    <p:sldMasterId id="2147483689" r:id="rId7"/>
  </p:sldMasterIdLst>
  <p:notesMasterIdLst>
    <p:notesMasterId r:id="rId31"/>
  </p:notesMasterIdLst>
  <p:handoutMasterIdLst>
    <p:handoutMasterId r:id="rId32"/>
  </p:handoutMasterIdLst>
  <p:sldIdLst>
    <p:sldId id="279" r:id="rId8"/>
    <p:sldId id="292" r:id="rId9"/>
    <p:sldId id="351" r:id="rId10"/>
    <p:sldId id="280" r:id="rId11"/>
    <p:sldId id="308" r:id="rId12"/>
    <p:sldId id="309" r:id="rId13"/>
    <p:sldId id="310" r:id="rId14"/>
    <p:sldId id="311" r:id="rId15"/>
    <p:sldId id="312" r:id="rId16"/>
    <p:sldId id="295" r:id="rId17"/>
    <p:sldId id="293" r:id="rId18"/>
    <p:sldId id="317" r:id="rId19"/>
    <p:sldId id="294" r:id="rId20"/>
    <p:sldId id="296" r:id="rId21"/>
    <p:sldId id="297" r:id="rId22"/>
    <p:sldId id="313" r:id="rId23"/>
    <p:sldId id="314" r:id="rId24"/>
    <p:sldId id="298" r:id="rId25"/>
    <p:sldId id="307" r:id="rId26"/>
    <p:sldId id="299" r:id="rId27"/>
    <p:sldId id="300" r:id="rId28"/>
    <p:sldId id="301" r:id="rId29"/>
    <p:sldId id="352" r:id="rId30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5865"/>
    <a:srgbClr val="19A6C3"/>
    <a:srgbClr val="F4B083"/>
    <a:srgbClr val="FFE599"/>
    <a:srgbClr val="BDD6EE"/>
    <a:srgbClr val="C5E0B3"/>
    <a:srgbClr val="FFFFFF"/>
    <a:srgbClr val="070A0F"/>
    <a:srgbClr val="3D7CC9"/>
    <a:srgbClr val="1A86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68" autoAdjust="0"/>
    <p:restoredTop sz="94640"/>
  </p:normalViewPr>
  <p:slideViewPr>
    <p:cSldViewPr snapToGrid="0" snapToObjects="1">
      <p:cViewPr varScale="1">
        <p:scale>
          <a:sx n="155" d="100"/>
          <a:sy n="155" d="100"/>
        </p:scale>
        <p:origin x="2552" y="1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scale COSTA" userId="a9990527-e5a0-4976-9254-72d533a89fe6" providerId="ADAL" clId="{82C6BB2D-2D66-734C-8425-A3B5AF4F6CE3}"/>
    <pc:docChg chg="custSel modSld modMainMaster">
      <pc:chgData name="Pascale COSTA" userId="a9990527-e5a0-4976-9254-72d533a89fe6" providerId="ADAL" clId="{82C6BB2D-2D66-734C-8425-A3B5AF4F6CE3}" dt="2023-02-05T14:56:31.281" v="30" actId="20577"/>
      <pc:docMkLst>
        <pc:docMk/>
      </pc:docMkLst>
      <pc:sldChg chg="modSp mod">
        <pc:chgData name="Pascale COSTA" userId="a9990527-e5a0-4976-9254-72d533a89fe6" providerId="ADAL" clId="{82C6BB2D-2D66-734C-8425-A3B5AF4F6CE3}" dt="2023-02-02T13:49:16.450" v="27" actId="20577"/>
        <pc:sldMkLst>
          <pc:docMk/>
          <pc:sldMk cId="1502800288" sldId="279"/>
        </pc:sldMkLst>
        <pc:spChg chg="mod">
          <ac:chgData name="Pascale COSTA" userId="a9990527-e5a0-4976-9254-72d533a89fe6" providerId="ADAL" clId="{82C6BB2D-2D66-734C-8425-A3B5AF4F6CE3}" dt="2023-02-02T13:49:16.450" v="27" actId="20577"/>
          <ac:spMkLst>
            <pc:docMk/>
            <pc:sldMk cId="1502800288" sldId="279"/>
            <ac:spMk id="6" creationId="{96083F75-F606-1622-FE07-58CC2F1F7D90}"/>
          </ac:spMkLst>
        </pc:spChg>
      </pc:sldChg>
      <pc:sldChg chg="modSp mod">
        <pc:chgData name="Pascale COSTA" userId="a9990527-e5a0-4976-9254-72d533a89fe6" providerId="ADAL" clId="{82C6BB2D-2D66-734C-8425-A3B5AF4F6CE3}" dt="2023-02-02T13:49:41.101" v="28" actId="20577"/>
        <pc:sldMkLst>
          <pc:docMk/>
          <pc:sldMk cId="3971579203" sldId="300"/>
        </pc:sldMkLst>
        <pc:spChg chg="mod">
          <ac:chgData name="Pascale COSTA" userId="a9990527-e5a0-4976-9254-72d533a89fe6" providerId="ADAL" clId="{82C6BB2D-2D66-734C-8425-A3B5AF4F6CE3}" dt="2023-02-02T13:49:41.101" v="28" actId="20577"/>
          <ac:spMkLst>
            <pc:docMk/>
            <pc:sldMk cId="3971579203" sldId="300"/>
            <ac:spMk id="2" creationId="{FF29B159-3D13-F189-3C6E-3FF3E6EC856F}"/>
          </ac:spMkLst>
        </pc:spChg>
      </pc:sldChg>
      <pc:sldChg chg="modSp mod">
        <pc:chgData name="Pascale COSTA" userId="a9990527-e5a0-4976-9254-72d533a89fe6" providerId="ADAL" clId="{82C6BB2D-2D66-734C-8425-A3B5AF4F6CE3}" dt="2023-02-02T13:27:44.914" v="2" actId="20577"/>
        <pc:sldMkLst>
          <pc:docMk/>
          <pc:sldMk cId="4027974352" sldId="313"/>
        </pc:sldMkLst>
        <pc:spChg chg="mod">
          <ac:chgData name="Pascale COSTA" userId="a9990527-e5a0-4976-9254-72d533a89fe6" providerId="ADAL" clId="{82C6BB2D-2D66-734C-8425-A3B5AF4F6CE3}" dt="2023-02-02T13:27:44.914" v="2" actId="20577"/>
          <ac:spMkLst>
            <pc:docMk/>
            <pc:sldMk cId="4027974352" sldId="313"/>
            <ac:spMk id="5" creationId="{A0F7914A-F320-CDF5-C572-71EE2EFE9762}"/>
          </ac:spMkLst>
        </pc:spChg>
      </pc:sldChg>
      <pc:sldChg chg="modSp mod">
        <pc:chgData name="Pascale COSTA" userId="a9990527-e5a0-4976-9254-72d533a89fe6" providerId="ADAL" clId="{82C6BB2D-2D66-734C-8425-A3B5AF4F6CE3}" dt="2023-02-05T14:56:31.281" v="30" actId="20577"/>
        <pc:sldMkLst>
          <pc:docMk/>
          <pc:sldMk cId="3502706240" sldId="317"/>
        </pc:sldMkLst>
        <pc:spChg chg="mod">
          <ac:chgData name="Pascale COSTA" userId="a9990527-e5a0-4976-9254-72d533a89fe6" providerId="ADAL" clId="{82C6BB2D-2D66-734C-8425-A3B5AF4F6CE3}" dt="2023-02-05T14:56:31.281" v="30" actId="20577"/>
          <ac:spMkLst>
            <pc:docMk/>
            <pc:sldMk cId="3502706240" sldId="317"/>
            <ac:spMk id="11" creationId="{4E9CF235-1A5B-D049-FDB2-2CDE60E811E2}"/>
          </ac:spMkLst>
        </pc:spChg>
      </pc:sldChg>
      <pc:sldChg chg="modSp mod">
        <pc:chgData name="Pascale COSTA" userId="a9990527-e5a0-4976-9254-72d533a89fe6" providerId="ADAL" clId="{82C6BB2D-2D66-734C-8425-A3B5AF4F6CE3}" dt="2023-02-02T13:29:13.849" v="11" actId="1076"/>
        <pc:sldMkLst>
          <pc:docMk/>
          <pc:sldMk cId="1257279552" sldId="351"/>
        </pc:sldMkLst>
        <pc:spChg chg="mod">
          <ac:chgData name="Pascale COSTA" userId="a9990527-e5a0-4976-9254-72d533a89fe6" providerId="ADAL" clId="{82C6BB2D-2D66-734C-8425-A3B5AF4F6CE3}" dt="2023-02-02T13:29:13.849" v="11" actId="1076"/>
          <ac:spMkLst>
            <pc:docMk/>
            <pc:sldMk cId="1257279552" sldId="351"/>
            <ac:spMk id="7" creationId="{DCB47050-91CA-2B50-362C-8978DEAFC422}"/>
          </ac:spMkLst>
        </pc:spChg>
      </pc:sldChg>
      <pc:sldMasterChg chg="modSp mod">
        <pc:chgData name="Pascale COSTA" userId="a9990527-e5a0-4976-9254-72d533a89fe6" providerId="ADAL" clId="{82C6BB2D-2D66-734C-8425-A3B5AF4F6CE3}" dt="2023-02-02T13:48:48.461" v="19" actId="20577"/>
        <pc:sldMasterMkLst>
          <pc:docMk/>
          <pc:sldMasterMk cId="3069642489" sldId="2147483659"/>
        </pc:sldMasterMkLst>
        <pc:spChg chg="mod">
          <ac:chgData name="Pascale COSTA" userId="a9990527-e5a0-4976-9254-72d533a89fe6" providerId="ADAL" clId="{82C6BB2D-2D66-734C-8425-A3B5AF4F6CE3}" dt="2023-02-02T13:28:01.526" v="4" actId="20577"/>
          <ac:spMkLst>
            <pc:docMk/>
            <pc:sldMasterMk cId="3069642489" sldId="2147483659"/>
            <ac:spMk id="2" creationId="{8850846F-E0DA-045A-F1A7-EDE1B9F65786}"/>
          </ac:spMkLst>
        </pc:spChg>
        <pc:spChg chg="mod">
          <ac:chgData name="Pascale COSTA" userId="a9990527-e5a0-4976-9254-72d533a89fe6" providerId="ADAL" clId="{82C6BB2D-2D66-734C-8425-A3B5AF4F6CE3}" dt="2023-02-02T13:48:48.461" v="19" actId="20577"/>
          <ac:spMkLst>
            <pc:docMk/>
            <pc:sldMasterMk cId="3069642489" sldId="2147483659"/>
            <ac:spMk id="7" creationId="{38E75FC0-218F-6543-AEDF-85999A11CED2}"/>
          </ac:spMkLst>
        </pc:spChg>
      </pc:sldMasterChg>
      <pc:sldMasterChg chg="modSp mod">
        <pc:chgData name="Pascale COSTA" userId="a9990527-e5a0-4976-9254-72d533a89fe6" providerId="ADAL" clId="{82C6BB2D-2D66-734C-8425-A3B5AF4F6CE3}" dt="2023-02-02T13:28:38.557" v="7" actId="20577"/>
        <pc:sldMasterMkLst>
          <pc:docMk/>
          <pc:sldMasterMk cId="2279856783" sldId="2147483683"/>
        </pc:sldMasterMkLst>
        <pc:spChg chg="mod">
          <ac:chgData name="Pascale COSTA" userId="a9990527-e5a0-4976-9254-72d533a89fe6" providerId="ADAL" clId="{82C6BB2D-2D66-734C-8425-A3B5AF4F6CE3}" dt="2023-02-02T13:28:38.557" v="7" actId="20577"/>
          <ac:spMkLst>
            <pc:docMk/>
            <pc:sldMasterMk cId="2279856783" sldId="2147483683"/>
            <ac:spMk id="6" creationId="{05E2CE42-75E9-47B4-044C-7C73E5E89150}"/>
          </ac:spMkLst>
        </pc:spChg>
      </pc:sldMasterChg>
      <pc:sldMasterChg chg="delSp mod">
        <pc:chgData name="Pascale COSTA" userId="a9990527-e5a0-4976-9254-72d533a89fe6" providerId="ADAL" clId="{82C6BB2D-2D66-734C-8425-A3B5AF4F6CE3}" dt="2023-02-02T13:28:08.986" v="5" actId="478"/>
        <pc:sldMasterMkLst>
          <pc:docMk/>
          <pc:sldMasterMk cId="2655624957" sldId="2147483686"/>
        </pc:sldMasterMkLst>
        <pc:grpChg chg="del">
          <ac:chgData name="Pascale COSTA" userId="a9990527-e5a0-4976-9254-72d533a89fe6" providerId="ADAL" clId="{82C6BB2D-2D66-734C-8425-A3B5AF4F6CE3}" dt="2023-02-02T13:28:08.986" v="5" actId="478"/>
          <ac:grpSpMkLst>
            <pc:docMk/>
            <pc:sldMasterMk cId="2655624957" sldId="2147483686"/>
            <ac:grpSpMk id="4" creationId="{35C3E59C-FA07-6F43-910E-2CBD9EECEE74}"/>
          </ac:grpSpMkLst>
        </pc:grpChg>
      </pc:sldMasterChg>
      <pc:sldMasterChg chg="modSp mod">
        <pc:chgData name="Pascale COSTA" userId="a9990527-e5a0-4976-9254-72d533a89fe6" providerId="ADAL" clId="{82C6BB2D-2D66-734C-8425-A3B5AF4F6CE3}" dt="2023-02-02T13:28:44.297" v="9" actId="20577"/>
        <pc:sldMasterMkLst>
          <pc:docMk/>
          <pc:sldMasterMk cId="3702903786" sldId="2147483689"/>
        </pc:sldMasterMkLst>
        <pc:spChg chg="mod">
          <ac:chgData name="Pascale COSTA" userId="a9990527-e5a0-4976-9254-72d533a89fe6" providerId="ADAL" clId="{82C6BB2D-2D66-734C-8425-A3B5AF4F6CE3}" dt="2023-02-02T13:28:44.297" v="9" actId="20577"/>
          <ac:spMkLst>
            <pc:docMk/>
            <pc:sldMasterMk cId="3702903786" sldId="2147483689"/>
            <ac:spMk id="6" creationId="{BEFFE6AE-7CEB-7A7E-C88E-0D21681566D5}"/>
          </ac:spMkLst>
        </pc:sp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9186E-EAA7-3A42-AFD2-CC349621202A}" type="datetimeFigureOut">
              <a:rPr lang="fr-FR" smtClean="0"/>
              <a:t>05/02/2023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815B8-4CE2-F247-96EE-D0C173663B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01493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2EF2D4-44B9-F34D-AC77-36ED78FDDA30}" type="datetimeFigureOut">
              <a:rPr lang="fr-FR" smtClean="0"/>
              <a:t>05/02/2023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D7BDEA-8EA0-FE4F-8E67-406CE035A2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37604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D7BDEA-8EA0-FE4F-8E67-406CE035A26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7140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D7BDEA-8EA0-FE4F-8E67-406CE035A260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4074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D7BDEA-8EA0-FE4F-8E67-406CE035A260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1759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D7BDEA-8EA0-FE4F-8E67-406CE035A260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9630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présentation ou d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674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fin -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0721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présentation ou d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3350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fin -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75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présentation ou d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738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786044-A807-7ED3-A71B-032EE9D4FE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1597" y="2426572"/>
            <a:ext cx="6620806" cy="99377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fr-FR" dirty="0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2920373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présentation ou d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069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de fin -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097486" y="2462400"/>
            <a:ext cx="5897726" cy="158112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1500" baseline="0"/>
            </a:lvl1pPr>
          </a:lstStyle>
          <a:p>
            <a:r>
              <a:rPr lang="fr-FR" dirty="0"/>
              <a:t>Contacts :</a:t>
            </a:r>
          </a:p>
        </p:txBody>
      </p:sp>
    </p:spTree>
    <p:extLst>
      <p:ext uri="{BB962C8B-B14F-4D97-AF65-F5344CB8AC3E}">
        <p14:creationId xmlns:p14="http://schemas.microsoft.com/office/powerpoint/2010/main" val="3789991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theme" Target="../theme/them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6B122F1-A62C-814C-9DE9-B24714E450C9}"/>
              </a:ext>
            </a:extLst>
          </p:cNvPr>
          <p:cNvSpPr/>
          <p:nvPr userDrawn="1"/>
        </p:nvSpPr>
        <p:spPr>
          <a:xfrm>
            <a:off x="782595" y="914400"/>
            <a:ext cx="7588470" cy="346893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8E75FC0-218F-6543-AEDF-85999A11CED2}"/>
              </a:ext>
            </a:extLst>
          </p:cNvPr>
          <p:cNvSpPr txBox="1"/>
          <p:nvPr userDrawn="1"/>
        </p:nvSpPr>
        <p:spPr>
          <a:xfrm>
            <a:off x="1892227" y="1356069"/>
            <a:ext cx="535954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kern="1200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RÉNOVATION DES RÉFÉRENTIELS </a:t>
            </a:r>
          </a:p>
          <a:p>
            <a:pPr algn="ctr"/>
            <a:r>
              <a:rPr lang="fr-FR" sz="2800" b="1" kern="1200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DE LA FILIÈRE CARROSSERIE</a:t>
            </a:r>
          </a:p>
          <a:p>
            <a:endParaRPr lang="fr-FR" sz="2800" dirty="0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03000E6B-5526-0B42-9BA5-4326BEFA07FF}"/>
              </a:ext>
            </a:extLst>
          </p:cNvPr>
          <p:cNvSpPr txBox="1"/>
          <p:nvPr userDrawn="1"/>
        </p:nvSpPr>
        <p:spPr>
          <a:xfrm>
            <a:off x="782595" y="2683201"/>
            <a:ext cx="7587967" cy="97314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4387902-D5AD-BF65-471D-BD175FFA0B5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656" y="79239"/>
            <a:ext cx="902594" cy="81927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4FD1816-CF54-0C65-B3A0-11F45CF851D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262407" y="2831085"/>
            <a:ext cx="858701" cy="648615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46CA61C5-E760-1018-6254-A8DFF0B7AA7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350" y="2831085"/>
            <a:ext cx="858700" cy="656019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7" name="Image 16" descr="Une image contenant rouge&#10;&#10;Description générée automatiquement">
            <a:extLst>
              <a:ext uri="{FF2B5EF4-FFF2-40B4-BE49-F238E27FC236}">
                <a16:creationId xmlns:a16="http://schemas.microsoft.com/office/drawing/2014/main" id="{298638E1-BC35-C66C-D600-888A2AB2860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9282" y="2850761"/>
            <a:ext cx="1003893" cy="633936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4B19B6A-172B-D462-A3B1-F5858B5087F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420340" y="2850761"/>
            <a:ext cx="621174" cy="628939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850846F-E0DA-045A-F1A7-EDE1B9F65786}"/>
              </a:ext>
            </a:extLst>
          </p:cNvPr>
          <p:cNvSpPr txBox="1"/>
          <p:nvPr userDrawn="1"/>
        </p:nvSpPr>
        <p:spPr>
          <a:xfrm>
            <a:off x="776251" y="2737039"/>
            <a:ext cx="30245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PNF </a:t>
            </a:r>
          </a:p>
          <a:p>
            <a:pPr algn="ctr"/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Lycée Val de Bièvre - Gentilly</a:t>
            </a:r>
          </a:p>
          <a:p>
            <a:pPr algn="ctr"/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 Jeudi 2 février  2023</a:t>
            </a:r>
          </a:p>
        </p:txBody>
      </p:sp>
    </p:spTree>
    <p:extLst>
      <p:ext uri="{BB962C8B-B14F-4D97-AF65-F5344CB8AC3E}">
        <p14:creationId xmlns:p14="http://schemas.microsoft.com/office/powerpoint/2010/main" val="3069642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5" r:id="rId2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50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 baseline="0">
          <a:solidFill>
            <a:srgbClr val="407CC9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 de texte 38">
            <a:extLst>
              <a:ext uri="{FF2B5EF4-FFF2-40B4-BE49-F238E27FC236}">
                <a16:creationId xmlns:a16="http://schemas.microsoft.com/office/drawing/2014/main" id="{C812CA52-75E2-8C45-8063-24057FEDA026}"/>
              </a:ext>
            </a:extLst>
          </p:cNvPr>
          <p:cNvSpPr txBox="1"/>
          <p:nvPr userDrawn="1"/>
        </p:nvSpPr>
        <p:spPr>
          <a:xfrm>
            <a:off x="0" y="2"/>
            <a:ext cx="9144000" cy="7682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solidFill>
              <a:schemeClr val="tx2">
                <a:lumMod val="40000"/>
                <a:lumOff val="60000"/>
              </a:schemeClr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fr-F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fr-FR" sz="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fr-FR" sz="800" b="1" kern="1200" dirty="0">
              <a:solidFill>
                <a:schemeClr val="bg1"/>
              </a:solidFill>
              <a:effectLst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algn="l"/>
            <a:r>
              <a:rPr lang="fr-FR" sz="12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12 Octobre 2022</a:t>
            </a:r>
            <a:endParaRPr lang="fr-FR" sz="1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 de texte 39">
            <a:extLst>
              <a:ext uri="{FF2B5EF4-FFF2-40B4-BE49-F238E27FC236}">
                <a16:creationId xmlns:a16="http://schemas.microsoft.com/office/drawing/2014/main" id="{32627B64-766E-F047-97D6-D5A544058ED3}"/>
              </a:ext>
            </a:extLst>
          </p:cNvPr>
          <p:cNvSpPr txBox="1"/>
          <p:nvPr userDrawn="1"/>
        </p:nvSpPr>
        <p:spPr>
          <a:xfrm>
            <a:off x="0" y="0"/>
            <a:ext cx="3499471" cy="535736"/>
          </a:xfrm>
          <a:prstGeom prst="rect">
            <a:avLst/>
          </a:prstGeom>
          <a:solidFill>
            <a:schemeClr val="bg1">
              <a:lumMod val="65000"/>
            </a:schemeClr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RENOVATION DES REFERENTIELS </a:t>
            </a:r>
          </a:p>
          <a:p>
            <a:pPr algn="ctr"/>
            <a:r>
              <a:rPr lang="fr-FR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LA FILIERE CARROSSERIE</a:t>
            </a:r>
          </a:p>
          <a:p>
            <a:pPr>
              <a:spcAft>
                <a:spcPts val="0"/>
              </a:spcAft>
            </a:pPr>
            <a:endParaRPr lang="fr-FR" sz="1600" b="1" dirty="0">
              <a:solidFill>
                <a:srgbClr val="00000A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fr-FR" sz="1600" b="1" dirty="0">
              <a:solidFill>
                <a:srgbClr val="00000A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fr-FR" sz="1600" dirty="0">
              <a:solidFill>
                <a:srgbClr val="00000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B122F1-A62C-814C-9DE9-B24714E450C9}"/>
              </a:ext>
            </a:extLst>
          </p:cNvPr>
          <p:cNvSpPr/>
          <p:nvPr userDrawn="1"/>
        </p:nvSpPr>
        <p:spPr>
          <a:xfrm>
            <a:off x="782091" y="1177159"/>
            <a:ext cx="7588470" cy="309004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0B26597-ED97-C945-B14D-9C763707C59F}"/>
              </a:ext>
            </a:extLst>
          </p:cNvPr>
          <p:cNvSpPr txBox="1"/>
          <p:nvPr userDrawn="1"/>
        </p:nvSpPr>
        <p:spPr>
          <a:xfrm>
            <a:off x="692762" y="3188784"/>
            <a:ext cx="7876508" cy="9731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F9DADEE-3CE6-BDEA-50E4-A880D69C92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46055" y="4368361"/>
            <a:ext cx="846430" cy="76829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8B498B4-EB9A-778E-7250-3EBACA76D8A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52342" y="47507"/>
            <a:ext cx="858701" cy="648615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BF14DB85-00D8-E1D5-C48F-59D6C3E5417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022" y="40103"/>
            <a:ext cx="858700" cy="656019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6" name="Image 5" descr="Une image contenant rouge&#10;&#10;Description générée automatiquement">
            <a:extLst>
              <a:ext uri="{FF2B5EF4-FFF2-40B4-BE49-F238E27FC236}">
                <a16:creationId xmlns:a16="http://schemas.microsoft.com/office/drawing/2014/main" id="{1E90CC2B-BF8C-6954-12B7-B53F91FA381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49217" y="67183"/>
            <a:ext cx="1003893" cy="633936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7D4D1C5-80D7-A03C-0D43-38D2EA54E68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810275" y="67183"/>
            <a:ext cx="621174" cy="628939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2655624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50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 baseline="0">
          <a:solidFill>
            <a:srgbClr val="407CC9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 de texte 38">
            <a:extLst>
              <a:ext uri="{FF2B5EF4-FFF2-40B4-BE49-F238E27FC236}">
                <a16:creationId xmlns:a16="http://schemas.microsoft.com/office/drawing/2014/main" id="{C812CA52-75E2-8C45-8063-24057FEDA026}"/>
              </a:ext>
            </a:extLst>
          </p:cNvPr>
          <p:cNvSpPr txBox="1"/>
          <p:nvPr userDrawn="1"/>
        </p:nvSpPr>
        <p:spPr>
          <a:xfrm>
            <a:off x="0" y="0"/>
            <a:ext cx="9144000" cy="7682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fr-FR" sz="18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800" dirty="0">
              <a:solidFill>
                <a:srgbClr val="00000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fr-FR" sz="800" b="1" dirty="0">
              <a:solidFill>
                <a:srgbClr val="00000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fr-FR" sz="800" b="1" dirty="0">
              <a:solidFill>
                <a:srgbClr val="00000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fr-FR" sz="12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fr-FR" sz="1200" dirty="0">
              <a:solidFill>
                <a:srgbClr val="00000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 de texte 39">
            <a:extLst>
              <a:ext uri="{FF2B5EF4-FFF2-40B4-BE49-F238E27FC236}">
                <a16:creationId xmlns:a16="http://schemas.microsoft.com/office/drawing/2014/main" id="{32627B64-766E-F047-97D6-D5A544058ED3}"/>
              </a:ext>
            </a:extLst>
          </p:cNvPr>
          <p:cNvSpPr txBox="1"/>
          <p:nvPr userDrawn="1"/>
        </p:nvSpPr>
        <p:spPr>
          <a:xfrm>
            <a:off x="0" y="0"/>
            <a:ext cx="3492595" cy="535736"/>
          </a:xfrm>
          <a:prstGeom prst="rect">
            <a:avLst/>
          </a:prstGeom>
          <a:solidFill>
            <a:schemeClr val="bg1">
              <a:lumMod val="65000"/>
            </a:schemeClr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endParaRPr lang="fr-FR" sz="1400" b="1" dirty="0">
              <a:solidFill>
                <a:srgbClr val="00000A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fr-FR" sz="1400" b="1" dirty="0">
              <a:solidFill>
                <a:srgbClr val="00000A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fr-FR" sz="1400" b="1" dirty="0">
              <a:solidFill>
                <a:srgbClr val="00000A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fr-FR" sz="1400" dirty="0">
              <a:solidFill>
                <a:srgbClr val="00000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B122F1-A62C-814C-9DE9-B24714E450C9}"/>
              </a:ext>
            </a:extLst>
          </p:cNvPr>
          <p:cNvSpPr/>
          <p:nvPr userDrawn="1"/>
        </p:nvSpPr>
        <p:spPr>
          <a:xfrm>
            <a:off x="790465" y="1349039"/>
            <a:ext cx="7588470" cy="309004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48EEF36-7CEB-C443-45DA-AEE262FD8A1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59272" y="50807"/>
            <a:ext cx="858701" cy="648615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2D050C0C-21B8-3689-CDD6-358BF52F6EC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215" y="50807"/>
            <a:ext cx="858700" cy="656019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4" name="Image 3" descr="Une image contenant rouge&#10;&#10;Description générée automatiquement">
            <a:extLst>
              <a:ext uri="{FF2B5EF4-FFF2-40B4-BE49-F238E27FC236}">
                <a16:creationId xmlns:a16="http://schemas.microsoft.com/office/drawing/2014/main" id="{D5756090-F9B9-DFA9-2323-FBC6B3ADDD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56147" y="70483"/>
            <a:ext cx="1003893" cy="633936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D8A1D8E-8F04-AED6-7931-F60C3B1F28D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817205" y="70483"/>
            <a:ext cx="621174" cy="628939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5E2CE42-75E9-47B4-044C-7C73E5E89150}"/>
              </a:ext>
            </a:extLst>
          </p:cNvPr>
          <p:cNvSpPr txBox="1"/>
          <p:nvPr userDrawn="1"/>
        </p:nvSpPr>
        <p:spPr>
          <a:xfrm>
            <a:off x="0" y="491300"/>
            <a:ext cx="34925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baseline="0" dirty="0">
                <a:solidFill>
                  <a:schemeClr val="tx2">
                    <a:lumMod val="75000"/>
                  </a:schemeClr>
                </a:solidFill>
              </a:rPr>
              <a:t>PNF - Gentilly - Jeudi 2 février  2023</a:t>
            </a:r>
          </a:p>
        </p:txBody>
      </p:sp>
    </p:spTree>
    <p:extLst>
      <p:ext uri="{BB962C8B-B14F-4D97-AF65-F5344CB8AC3E}">
        <p14:creationId xmlns:p14="http://schemas.microsoft.com/office/powerpoint/2010/main" val="2279856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50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 baseline="0">
          <a:solidFill>
            <a:srgbClr val="407CC9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 de texte 38">
            <a:extLst>
              <a:ext uri="{FF2B5EF4-FFF2-40B4-BE49-F238E27FC236}">
                <a16:creationId xmlns:a16="http://schemas.microsoft.com/office/drawing/2014/main" id="{C812CA52-75E2-8C45-8063-24057FEDA026}"/>
              </a:ext>
            </a:extLst>
          </p:cNvPr>
          <p:cNvSpPr txBox="1"/>
          <p:nvPr userDrawn="1"/>
        </p:nvSpPr>
        <p:spPr>
          <a:xfrm>
            <a:off x="0" y="0"/>
            <a:ext cx="9144000" cy="7682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fr-FR" sz="18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800" dirty="0">
              <a:solidFill>
                <a:srgbClr val="00000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fr-FR" sz="800" b="1" dirty="0">
              <a:solidFill>
                <a:srgbClr val="00000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fr-FR" sz="800" b="1" dirty="0">
              <a:solidFill>
                <a:srgbClr val="00000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fr-FR" sz="12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fr-FR" sz="1200" dirty="0">
              <a:solidFill>
                <a:srgbClr val="00000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 de texte 39">
            <a:extLst>
              <a:ext uri="{FF2B5EF4-FFF2-40B4-BE49-F238E27FC236}">
                <a16:creationId xmlns:a16="http://schemas.microsoft.com/office/drawing/2014/main" id="{32627B64-766E-F047-97D6-D5A544058ED3}"/>
              </a:ext>
            </a:extLst>
          </p:cNvPr>
          <p:cNvSpPr txBox="1"/>
          <p:nvPr userDrawn="1"/>
        </p:nvSpPr>
        <p:spPr>
          <a:xfrm>
            <a:off x="1" y="0"/>
            <a:ext cx="3485719" cy="535736"/>
          </a:xfrm>
          <a:prstGeom prst="rect">
            <a:avLst/>
          </a:prstGeom>
          <a:solidFill>
            <a:schemeClr val="bg1">
              <a:lumMod val="65000"/>
            </a:schemeClr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endParaRPr lang="fr-FR" sz="1400" b="1" dirty="0">
              <a:solidFill>
                <a:srgbClr val="00000A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fr-FR" sz="1400" b="1" dirty="0">
              <a:solidFill>
                <a:srgbClr val="00000A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fr-FR" sz="1400" dirty="0">
              <a:solidFill>
                <a:srgbClr val="00000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AB5BCC7-243F-1585-89D5-0EDB474CCA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55835" y="32467"/>
            <a:ext cx="858701" cy="648615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E83715EA-5694-75DD-2F2A-12B32428620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778" y="32467"/>
            <a:ext cx="858700" cy="656019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4" name="Image 3" descr="Une image contenant rouge&#10;&#10;Description générée automatiquement">
            <a:extLst>
              <a:ext uri="{FF2B5EF4-FFF2-40B4-BE49-F238E27FC236}">
                <a16:creationId xmlns:a16="http://schemas.microsoft.com/office/drawing/2014/main" id="{EBAC0554-2A0D-310D-A4D4-4BB4D5FE8E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52710" y="52143"/>
            <a:ext cx="1003893" cy="633936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70F66F8-AF74-50A6-4C3D-E0EB5B5693E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813768" y="52143"/>
            <a:ext cx="621174" cy="628939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EFFE6AE-7CEB-7A7E-C88E-0D21681566D5}"/>
              </a:ext>
            </a:extLst>
          </p:cNvPr>
          <p:cNvSpPr txBox="1"/>
          <p:nvPr userDrawn="1"/>
        </p:nvSpPr>
        <p:spPr>
          <a:xfrm>
            <a:off x="0" y="491300"/>
            <a:ext cx="34925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baseline="0" dirty="0">
                <a:solidFill>
                  <a:schemeClr val="tx2">
                    <a:lumMod val="75000"/>
                  </a:schemeClr>
                </a:solidFill>
              </a:rPr>
              <a:t>PNF - Gentilly - Jeudi </a:t>
            </a:r>
            <a:r>
              <a:rPr lang="fr-FR" sz="1200" b="1" baseline="0">
                <a:solidFill>
                  <a:schemeClr val="tx2">
                    <a:lumMod val="75000"/>
                  </a:schemeClr>
                </a:solidFill>
              </a:rPr>
              <a:t>2 février  </a:t>
            </a:r>
            <a:r>
              <a:rPr lang="fr-FR" sz="1200" b="1" baseline="0" dirty="0">
                <a:solidFill>
                  <a:schemeClr val="tx2">
                    <a:lumMod val="75000"/>
                  </a:schemeClr>
                </a:solidFill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702903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50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 baseline="0">
          <a:solidFill>
            <a:srgbClr val="407CC9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2E4DD65-9DC7-08D9-E68E-C8C6E5C50FC8}"/>
              </a:ext>
            </a:extLst>
          </p:cNvPr>
          <p:cNvSpPr txBox="1"/>
          <p:nvPr/>
        </p:nvSpPr>
        <p:spPr>
          <a:xfrm>
            <a:off x="767442" y="1424070"/>
            <a:ext cx="7584621" cy="3731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SE PROJETER À LA </a:t>
            </a:r>
          </a:p>
          <a:p>
            <a:pPr algn="ctr"/>
            <a:r>
              <a:rPr lang="fr-FR" sz="44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RENTRÉE 2023</a:t>
            </a:r>
          </a:p>
          <a:p>
            <a:pPr algn="ctr"/>
            <a:endParaRPr lang="fr-FR" sz="4400" b="1" dirty="0">
              <a:solidFill>
                <a:schemeClr val="bg1"/>
              </a:solidFill>
              <a:latin typeface="+mj-lt"/>
            </a:endParaRPr>
          </a:p>
          <a:p>
            <a:pPr marL="446405" algn="just">
              <a:lnSpc>
                <a:spcPts val="1400"/>
              </a:lnSpc>
              <a:spcAft>
                <a:spcPts val="800"/>
              </a:spcAft>
            </a:pPr>
            <a:r>
              <a:rPr lang="fr-FR" sz="16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Romain VEVAUD, </a:t>
            </a:r>
            <a:r>
              <a:rPr lang="fr-FR" sz="16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enseignant lycée Pyrène de Pamiers, académie de Toulouse</a:t>
            </a:r>
            <a:endParaRPr lang="fr-FR" sz="16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>
              <a:lnSpc>
                <a:spcPct val="107000"/>
              </a:lnSpc>
              <a:spcAft>
                <a:spcPts val="800"/>
              </a:spcAft>
            </a:pPr>
            <a:r>
              <a:rPr lang="fr-FR" sz="16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Dany FARDOUX, </a:t>
            </a:r>
            <a:r>
              <a:rPr lang="fr-FR" sz="16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enseignant lycée du Hainaut de Valenciennes, académie de Lille</a:t>
            </a:r>
            <a:endParaRPr lang="fr-FR" sz="16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6405" algn="just">
              <a:lnSpc>
                <a:spcPts val="1400"/>
              </a:lnSpc>
              <a:spcAft>
                <a:spcPts val="800"/>
              </a:spcAft>
            </a:pPr>
            <a:r>
              <a:rPr lang="fr-FR" sz="16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Bruno ROUSSEL, </a:t>
            </a:r>
            <a:r>
              <a:rPr lang="fr-FR" sz="16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enseignant lycée Pyrène de Pamiers, académie de Toulouse</a:t>
            </a:r>
            <a:endParaRPr lang="fr-FR" sz="16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fr-FR" sz="4400" dirty="0">
                <a:solidFill>
                  <a:schemeClr val="bg1"/>
                </a:solidFill>
                <a:effectLst/>
                <a:latin typeface="+mj-lt"/>
              </a:rPr>
              <a:t> </a:t>
            </a:r>
            <a:endParaRPr lang="fr-FR" sz="4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6083F75-F606-1622-FE07-58CC2F1F7D90}"/>
              </a:ext>
            </a:extLst>
          </p:cNvPr>
          <p:cNvSpPr txBox="1"/>
          <p:nvPr/>
        </p:nvSpPr>
        <p:spPr>
          <a:xfrm>
            <a:off x="-536265" y="-55064"/>
            <a:ext cx="45788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RÉNOVATION DES RÉFÉRENTIELS </a:t>
            </a:r>
          </a:p>
          <a:p>
            <a:pPr algn="ctr"/>
            <a:r>
              <a:rPr lang="fr-FR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LA FILIÈRE CARROSSERIE</a:t>
            </a:r>
          </a:p>
        </p:txBody>
      </p:sp>
    </p:spTree>
    <p:extLst>
      <p:ext uri="{BB962C8B-B14F-4D97-AF65-F5344CB8AC3E}">
        <p14:creationId xmlns:p14="http://schemas.microsoft.com/office/powerpoint/2010/main" val="1502800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1791FAE-091A-BF83-6F0D-4F7C396C1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8872" y="894226"/>
            <a:ext cx="3825569" cy="412265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F1AF179-7D5A-50EA-F744-7C64B1BA2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25" y="783381"/>
            <a:ext cx="3142908" cy="434433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DDED212-732E-40BB-CBA3-9D049D782833}"/>
              </a:ext>
            </a:extLst>
          </p:cNvPr>
          <p:cNvSpPr txBox="1"/>
          <p:nvPr/>
        </p:nvSpPr>
        <p:spPr>
          <a:xfrm>
            <a:off x="24584" y="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Correspondance</a:t>
            </a:r>
            <a:r>
              <a:rPr lang="fr-FR" sz="1400" b="1" spc="-1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entre</a:t>
            </a:r>
            <a:r>
              <a:rPr lang="fr-FR" sz="1400" b="1" spc="-25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fr-FR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</a:t>
            </a:r>
            <a:r>
              <a:rPr lang="fr-FR" sz="1400" b="1" spc="-1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séquences</a:t>
            </a:r>
            <a:r>
              <a:rPr lang="fr-FR" sz="1400" b="1" spc="-1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fr-FR" sz="1400" b="1" spc="-15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</a:t>
            </a:r>
            <a:r>
              <a:rPr lang="fr-FR" sz="1400" b="1" spc="-1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compétences</a:t>
            </a:r>
            <a:r>
              <a:rPr lang="fr-FR" sz="1400" b="1" spc="-1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1400" b="1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69C633E-B324-DCF6-E8A4-633858A5C354}"/>
              </a:ext>
            </a:extLst>
          </p:cNvPr>
          <p:cNvSpPr txBox="1"/>
          <p:nvPr/>
        </p:nvSpPr>
        <p:spPr>
          <a:xfrm>
            <a:off x="2371757" y="1547506"/>
            <a:ext cx="301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AE681F7-54A9-903E-D573-C80448BC386A}"/>
              </a:ext>
            </a:extLst>
          </p:cNvPr>
          <p:cNvSpPr txBox="1"/>
          <p:nvPr/>
        </p:nvSpPr>
        <p:spPr>
          <a:xfrm>
            <a:off x="1355164" y="1435346"/>
            <a:ext cx="301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7B88ABA-7F42-A11D-478B-15896B11A3FB}"/>
              </a:ext>
            </a:extLst>
          </p:cNvPr>
          <p:cNvSpPr txBox="1"/>
          <p:nvPr/>
        </p:nvSpPr>
        <p:spPr>
          <a:xfrm>
            <a:off x="691693" y="2263973"/>
            <a:ext cx="301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B099422-540D-1360-921D-CA9068823D8B}"/>
              </a:ext>
            </a:extLst>
          </p:cNvPr>
          <p:cNvSpPr txBox="1"/>
          <p:nvPr/>
        </p:nvSpPr>
        <p:spPr>
          <a:xfrm>
            <a:off x="992842" y="2955550"/>
            <a:ext cx="301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86B2D03-ABEE-C5BB-3019-4528861F8DA8}"/>
              </a:ext>
            </a:extLst>
          </p:cNvPr>
          <p:cNvSpPr txBox="1"/>
          <p:nvPr/>
        </p:nvSpPr>
        <p:spPr>
          <a:xfrm>
            <a:off x="691693" y="3705733"/>
            <a:ext cx="301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5A9E00A-3865-3992-6E24-FE80393B030D}"/>
              </a:ext>
            </a:extLst>
          </p:cNvPr>
          <p:cNvSpPr txBox="1"/>
          <p:nvPr/>
        </p:nvSpPr>
        <p:spPr>
          <a:xfrm>
            <a:off x="1637104" y="4120698"/>
            <a:ext cx="301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CC737A1-9CBB-318B-AFA8-540282AAE704}"/>
              </a:ext>
            </a:extLst>
          </p:cNvPr>
          <p:cNvSpPr txBox="1"/>
          <p:nvPr/>
        </p:nvSpPr>
        <p:spPr>
          <a:xfrm>
            <a:off x="2371756" y="4522883"/>
            <a:ext cx="301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7FF476-6C0C-34FE-AE12-A35319A22010}"/>
              </a:ext>
            </a:extLst>
          </p:cNvPr>
          <p:cNvSpPr/>
          <p:nvPr/>
        </p:nvSpPr>
        <p:spPr>
          <a:xfrm>
            <a:off x="6767655" y="1435346"/>
            <a:ext cx="1461945" cy="4810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D28DBA-E7F3-73EA-DC26-5D9BE3F761DF}"/>
              </a:ext>
            </a:extLst>
          </p:cNvPr>
          <p:cNvSpPr/>
          <p:nvPr/>
        </p:nvSpPr>
        <p:spPr>
          <a:xfrm>
            <a:off x="4572000" y="894226"/>
            <a:ext cx="1899981" cy="9610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544570B-52E0-1398-1C2F-7354411418BF}"/>
              </a:ext>
            </a:extLst>
          </p:cNvPr>
          <p:cNvSpPr/>
          <p:nvPr/>
        </p:nvSpPr>
        <p:spPr>
          <a:xfrm>
            <a:off x="6756704" y="1937332"/>
            <a:ext cx="1467421" cy="29850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122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9" grpId="0"/>
      <p:bldP spid="10" grpId="0"/>
      <p:bldP spid="11" grpId="0"/>
      <p:bldP spid="12" grpId="0" animBg="1"/>
      <p:bldP spid="12" grpId="1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7D2A2AC-B662-EDC9-D0EE-BBE76F024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85" y="879157"/>
            <a:ext cx="2962051" cy="4094346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6F23416B-D2AC-A6B4-ECEC-280EA0147F93}"/>
              </a:ext>
            </a:extLst>
          </p:cNvPr>
          <p:cNvSpPr/>
          <p:nvPr/>
        </p:nvSpPr>
        <p:spPr>
          <a:xfrm>
            <a:off x="571500" y="1777973"/>
            <a:ext cx="1017310" cy="8208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8" name="Flèche : droite 20">
            <a:extLst>
              <a:ext uri="{FF2B5EF4-FFF2-40B4-BE49-F238E27FC236}">
                <a16:creationId xmlns:a16="http://schemas.microsoft.com/office/drawing/2014/main" id="{CDFF3974-B7B5-54D6-FAF2-C657AE22D9DE}"/>
              </a:ext>
            </a:extLst>
          </p:cNvPr>
          <p:cNvSpPr/>
          <p:nvPr/>
        </p:nvSpPr>
        <p:spPr>
          <a:xfrm>
            <a:off x="3586300" y="2053217"/>
            <a:ext cx="580519" cy="398026"/>
          </a:xfrm>
          <a:prstGeom prst="rightArrow">
            <a:avLst>
              <a:gd name="adj1" fmla="val 50000"/>
              <a:gd name="adj2" fmla="val 47964"/>
            </a:avLst>
          </a:prstGeom>
          <a:solidFill>
            <a:srgbClr val="C5E0B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36FAB01-25EF-B84C-4B51-BD2162A69BD7}"/>
              </a:ext>
            </a:extLst>
          </p:cNvPr>
          <p:cNvSpPr txBox="1"/>
          <p:nvPr/>
        </p:nvSpPr>
        <p:spPr>
          <a:xfrm>
            <a:off x="41564" y="6834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atin typeface="Calibri" panose="020F0502020204030204" pitchFamily="34" charset="0"/>
                <a:cs typeface="Times New Roman" panose="02020603050405020304" pitchFamily="18" charset="0"/>
              </a:rPr>
              <a:t>Détail d’une séquence</a:t>
            </a:r>
            <a:endParaRPr lang="fr-FR" b="1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FB8E8F8-6315-E1CA-480B-D94F8BCD9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649" y="879157"/>
            <a:ext cx="3077086" cy="426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9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9811B0C-936B-E132-91ED-0C65FA38AE3D}"/>
              </a:ext>
            </a:extLst>
          </p:cNvPr>
          <p:cNvSpPr txBox="1"/>
          <p:nvPr/>
        </p:nvSpPr>
        <p:spPr>
          <a:xfrm>
            <a:off x="41564" y="6834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atin typeface="Calibri" panose="020F0502020204030204" pitchFamily="34" charset="0"/>
                <a:cs typeface="Times New Roman" panose="02020603050405020304" pitchFamily="18" charset="0"/>
              </a:rPr>
              <a:t>L’objectif</a:t>
            </a:r>
            <a:endParaRPr lang="fr-FR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DD44DB1-D116-ED40-6AF7-B53A04BE4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390" y="818230"/>
            <a:ext cx="3029680" cy="41986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DD864DC-0715-D010-9057-3FAACE5F8108}"/>
              </a:ext>
            </a:extLst>
          </p:cNvPr>
          <p:cNvSpPr/>
          <p:nvPr/>
        </p:nvSpPr>
        <p:spPr>
          <a:xfrm>
            <a:off x="417390" y="966823"/>
            <a:ext cx="3016559" cy="5236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C43CFCA-ECDB-F8A9-2D1D-C21E42654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9852" y="1742971"/>
            <a:ext cx="5568362" cy="828779"/>
          </a:xfrm>
          <a:prstGeom prst="rect">
            <a:avLst/>
          </a:prstGeom>
        </p:spPr>
      </p:pic>
      <p:sp>
        <p:nvSpPr>
          <p:cNvPr id="10" name="Virage 9">
            <a:extLst>
              <a:ext uri="{FF2B5EF4-FFF2-40B4-BE49-F238E27FC236}">
                <a16:creationId xmlns:a16="http://schemas.microsoft.com/office/drawing/2014/main" id="{FE94157F-4766-0EDB-53D7-B103107E3CDD}"/>
              </a:ext>
            </a:extLst>
          </p:cNvPr>
          <p:cNvSpPr/>
          <p:nvPr/>
        </p:nvSpPr>
        <p:spPr>
          <a:xfrm rot="5400000">
            <a:off x="3871029" y="1221763"/>
            <a:ext cx="498764" cy="387788"/>
          </a:xfrm>
          <a:prstGeom prst="ben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E9CF235-1A5B-D049-FDB2-2CDE60E811E2}"/>
              </a:ext>
            </a:extLst>
          </p:cNvPr>
          <p:cNvSpPr txBox="1"/>
          <p:nvPr/>
        </p:nvSpPr>
        <p:spPr>
          <a:xfrm>
            <a:off x="3616036" y="2801389"/>
            <a:ext cx="5178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effectLst/>
                <a:latin typeface="+mj-lt"/>
              </a:rPr>
              <a:t>Ces activités sont contextualisées à partir de cas réels de véhicules accidentés</a:t>
            </a:r>
            <a:r>
              <a:rPr lang="fr-FR" sz="1400">
                <a:effectLst/>
                <a:latin typeface="+mj-lt"/>
              </a:rPr>
              <a:t>, présentés </a:t>
            </a:r>
            <a:r>
              <a:rPr lang="fr-FR" sz="1400" dirty="0">
                <a:effectLst/>
                <a:latin typeface="+mj-lt"/>
              </a:rPr>
              <a:t>dans le dossier ressource.</a:t>
            </a:r>
          </a:p>
        </p:txBody>
      </p:sp>
    </p:spTree>
    <p:extLst>
      <p:ext uri="{BB962C8B-B14F-4D97-AF65-F5344CB8AC3E}">
        <p14:creationId xmlns:p14="http://schemas.microsoft.com/office/powerpoint/2010/main" val="350270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2632FE4-E74A-CEC3-61D3-6ADE55728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390" y="818230"/>
            <a:ext cx="3029680" cy="419864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66E8775-99AA-1CC8-F963-59254DED1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894226"/>
            <a:ext cx="3825569" cy="4122650"/>
          </a:xfrm>
          <a:prstGeom prst="rect">
            <a:avLst/>
          </a:prstGeom>
          <a:solidFill>
            <a:srgbClr val="19A6C3"/>
          </a:solidFill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FB6ACE-0992-B53B-A75E-1798CF4445E9}"/>
              </a:ext>
            </a:extLst>
          </p:cNvPr>
          <p:cNvSpPr/>
          <p:nvPr/>
        </p:nvSpPr>
        <p:spPr>
          <a:xfrm>
            <a:off x="4655127" y="2955551"/>
            <a:ext cx="2826328" cy="11280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 : droite 20">
            <a:extLst>
              <a:ext uri="{FF2B5EF4-FFF2-40B4-BE49-F238E27FC236}">
                <a16:creationId xmlns:a16="http://schemas.microsoft.com/office/drawing/2014/main" id="{7A4406BE-3EF3-BA21-B9F7-6496940FFC77}"/>
              </a:ext>
            </a:extLst>
          </p:cNvPr>
          <p:cNvSpPr/>
          <p:nvPr/>
        </p:nvSpPr>
        <p:spPr>
          <a:xfrm>
            <a:off x="3515813" y="1683337"/>
            <a:ext cx="491715" cy="398026"/>
          </a:xfrm>
          <a:prstGeom prst="rightArrow">
            <a:avLst>
              <a:gd name="adj1" fmla="val 50000"/>
              <a:gd name="adj2" fmla="val 47964"/>
            </a:avLst>
          </a:prstGeom>
          <a:solidFill>
            <a:srgbClr val="C5E0B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E10A29-87D6-36ED-1AEB-0429AE372027}"/>
              </a:ext>
            </a:extLst>
          </p:cNvPr>
          <p:cNvSpPr/>
          <p:nvPr/>
        </p:nvSpPr>
        <p:spPr>
          <a:xfrm>
            <a:off x="417390" y="1488031"/>
            <a:ext cx="3016559" cy="7886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6DD1B21-D8D4-368A-7D65-AAB6FBF9B90E}"/>
              </a:ext>
            </a:extLst>
          </p:cNvPr>
          <p:cNvSpPr txBox="1"/>
          <p:nvPr/>
        </p:nvSpPr>
        <p:spPr>
          <a:xfrm>
            <a:off x="41564" y="6834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atin typeface="Calibri" panose="020F0502020204030204" pitchFamily="34" charset="0"/>
                <a:cs typeface="Times New Roman" panose="02020603050405020304" pitchFamily="18" charset="0"/>
              </a:rPr>
              <a:t>Les compétences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32970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B7086E1-0BE5-3020-15A9-C150C9888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7" y="935791"/>
            <a:ext cx="1339551" cy="14435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69ECCC-CB3E-6EA6-D6B4-8ACDB43E6289}"/>
              </a:ext>
            </a:extLst>
          </p:cNvPr>
          <p:cNvSpPr/>
          <p:nvPr/>
        </p:nvSpPr>
        <p:spPr>
          <a:xfrm>
            <a:off x="117090" y="1656206"/>
            <a:ext cx="1057083" cy="3648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6D0DB22-FFC7-DCB6-4615-7B8A53622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998" y="935791"/>
            <a:ext cx="3409540" cy="3776486"/>
          </a:xfrm>
          <a:prstGeom prst="rect">
            <a:avLst/>
          </a:prstGeom>
          <a:ln>
            <a:solidFill>
              <a:srgbClr val="0D5865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C341FD1-3526-9B03-9A77-03D7938A9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3570" y="935791"/>
            <a:ext cx="4110430" cy="27731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59801A-48FE-1831-589D-086CCF5AA838}"/>
              </a:ext>
            </a:extLst>
          </p:cNvPr>
          <p:cNvSpPr/>
          <p:nvPr/>
        </p:nvSpPr>
        <p:spPr>
          <a:xfrm>
            <a:off x="1516399" y="1226127"/>
            <a:ext cx="1720369" cy="135082"/>
          </a:xfrm>
          <a:prstGeom prst="rect">
            <a:avLst/>
          </a:prstGeom>
          <a:noFill/>
          <a:ln w="28575">
            <a:solidFill>
              <a:srgbClr val="0D586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7ED67C-F9F5-4E34-71DF-A0F6156CD5AD}"/>
              </a:ext>
            </a:extLst>
          </p:cNvPr>
          <p:cNvSpPr/>
          <p:nvPr/>
        </p:nvSpPr>
        <p:spPr>
          <a:xfrm>
            <a:off x="5072657" y="1264830"/>
            <a:ext cx="1339094" cy="323050"/>
          </a:xfrm>
          <a:prstGeom prst="rect">
            <a:avLst/>
          </a:prstGeom>
          <a:noFill/>
          <a:ln w="28575">
            <a:solidFill>
              <a:srgbClr val="19A6C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4FCF9D-AE8F-5FAC-F7B2-8B4BE4602629}"/>
              </a:ext>
            </a:extLst>
          </p:cNvPr>
          <p:cNvSpPr/>
          <p:nvPr/>
        </p:nvSpPr>
        <p:spPr>
          <a:xfrm>
            <a:off x="1516399" y="1512999"/>
            <a:ext cx="1720369" cy="135082"/>
          </a:xfrm>
          <a:prstGeom prst="rect">
            <a:avLst/>
          </a:prstGeom>
          <a:noFill/>
          <a:ln w="28575">
            <a:solidFill>
              <a:srgbClr val="0D586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E8F0B95-5AF7-EDF5-0E91-71DC58402FD6}"/>
              </a:ext>
            </a:extLst>
          </p:cNvPr>
          <p:cNvSpPr txBox="1"/>
          <p:nvPr/>
        </p:nvSpPr>
        <p:spPr>
          <a:xfrm>
            <a:off x="41564" y="6834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atin typeface="Calibri" panose="020F0502020204030204" pitchFamily="34" charset="0"/>
                <a:cs typeface="Times New Roman" panose="02020603050405020304" pitchFamily="18" charset="0"/>
              </a:rPr>
              <a:t>Liaisons avec le référentiel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43604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7566CCF-0020-0517-D87D-3F15D55FD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26" y="788121"/>
            <a:ext cx="3093458" cy="42870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E541B9-D1EC-DFDF-D105-CD56133F79FD}"/>
              </a:ext>
            </a:extLst>
          </p:cNvPr>
          <p:cNvSpPr/>
          <p:nvPr/>
        </p:nvSpPr>
        <p:spPr>
          <a:xfrm>
            <a:off x="317577" y="2283262"/>
            <a:ext cx="2961752" cy="4708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62C4B5FD-9715-7EAD-E353-49548B39A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454" y="981940"/>
            <a:ext cx="3346811" cy="39797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D79B4BC-DFB6-0C33-7230-6FEA4EA70142}"/>
              </a:ext>
            </a:extLst>
          </p:cNvPr>
          <p:cNvSpPr/>
          <p:nvPr/>
        </p:nvSpPr>
        <p:spPr>
          <a:xfrm>
            <a:off x="4906035" y="1300596"/>
            <a:ext cx="3261220" cy="3255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Flèche : droite 20">
            <a:extLst>
              <a:ext uri="{FF2B5EF4-FFF2-40B4-BE49-F238E27FC236}">
                <a16:creationId xmlns:a16="http://schemas.microsoft.com/office/drawing/2014/main" id="{1D783B49-DF48-A1CE-3597-B056875607B4}"/>
              </a:ext>
            </a:extLst>
          </p:cNvPr>
          <p:cNvSpPr/>
          <p:nvPr/>
        </p:nvSpPr>
        <p:spPr>
          <a:xfrm>
            <a:off x="4239925" y="1300596"/>
            <a:ext cx="580519" cy="398026"/>
          </a:xfrm>
          <a:prstGeom prst="rightArrow">
            <a:avLst>
              <a:gd name="adj1" fmla="val 50000"/>
              <a:gd name="adj2" fmla="val 47964"/>
            </a:avLst>
          </a:prstGeom>
          <a:solidFill>
            <a:srgbClr val="C5E0B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84AB3A54-480B-D42A-6B0B-DAF3B6ED3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5669" y="788121"/>
            <a:ext cx="3161586" cy="4367355"/>
          </a:xfrm>
          <a:prstGeom prst="rect">
            <a:avLst/>
          </a:prstGeom>
        </p:spPr>
      </p:pic>
      <p:sp>
        <p:nvSpPr>
          <p:cNvPr id="9" name="Flèche : droite 23">
            <a:extLst>
              <a:ext uri="{FF2B5EF4-FFF2-40B4-BE49-F238E27FC236}">
                <a16:creationId xmlns:a16="http://schemas.microsoft.com/office/drawing/2014/main" id="{84F705E6-AE30-C647-7BAE-31CC0F0D5419}"/>
              </a:ext>
            </a:extLst>
          </p:cNvPr>
          <p:cNvSpPr/>
          <p:nvPr/>
        </p:nvSpPr>
        <p:spPr>
          <a:xfrm>
            <a:off x="4193566" y="1134411"/>
            <a:ext cx="620071" cy="411557"/>
          </a:xfrm>
          <a:prstGeom prst="rightArrow">
            <a:avLst/>
          </a:prstGeom>
          <a:solidFill>
            <a:srgbClr val="FFE59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3D0F71-0650-548C-2000-04246F075D13}"/>
              </a:ext>
            </a:extLst>
          </p:cNvPr>
          <p:cNvSpPr/>
          <p:nvPr/>
        </p:nvSpPr>
        <p:spPr>
          <a:xfrm>
            <a:off x="5048250" y="1238358"/>
            <a:ext cx="3261220" cy="1611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CDA729F-B227-5DA1-B2BE-4E06F4254BA3}"/>
              </a:ext>
            </a:extLst>
          </p:cNvPr>
          <p:cNvSpPr txBox="1"/>
          <p:nvPr/>
        </p:nvSpPr>
        <p:spPr>
          <a:xfrm>
            <a:off x="41564" y="6834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atin typeface="Calibri" panose="020F0502020204030204" pitchFamily="34" charset="0"/>
                <a:cs typeface="Times New Roman" panose="02020603050405020304" pitchFamily="18" charset="0"/>
              </a:rPr>
              <a:t>Tâches professionnelles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15737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8" grpId="1" animBg="1"/>
      <p:bldP spid="2" grpId="0" animBg="1"/>
      <p:bldP spid="2" grpId="1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CCD0E07E-0688-F135-7693-678B0A0FD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672" y="932212"/>
            <a:ext cx="5828764" cy="384619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3AF9DBD-B3B3-D86D-50A2-A05C6E052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4" y="788121"/>
            <a:ext cx="3093458" cy="42870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84AD866-D57E-0235-715A-7E751009B46A}"/>
              </a:ext>
            </a:extLst>
          </p:cNvPr>
          <p:cNvSpPr/>
          <p:nvPr/>
        </p:nvSpPr>
        <p:spPr>
          <a:xfrm>
            <a:off x="334537" y="2696192"/>
            <a:ext cx="2760774" cy="18155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0F7914A-F320-CDF5-C572-71EE2EFE9762}"/>
              </a:ext>
            </a:extLst>
          </p:cNvPr>
          <p:cNvSpPr txBox="1"/>
          <p:nvPr/>
        </p:nvSpPr>
        <p:spPr>
          <a:xfrm>
            <a:off x="41564" y="6834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atin typeface="Calibri" panose="020F0502020204030204" pitchFamily="34" charset="0"/>
                <a:cs typeface="Times New Roman" panose="02020603050405020304" pitchFamily="18" charset="0"/>
              </a:rPr>
              <a:t>Exemples d’activités</a:t>
            </a:r>
            <a:endParaRPr lang="fr-FR" b="1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B2AC9DEF-89F2-4209-311D-0EECB2498144}"/>
              </a:ext>
            </a:extLst>
          </p:cNvPr>
          <p:cNvCxnSpPr/>
          <p:nvPr/>
        </p:nvCxnSpPr>
        <p:spPr>
          <a:xfrm>
            <a:off x="3273672" y="932212"/>
            <a:ext cx="0" cy="38461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A29C0643-45F5-C3FB-787F-61DF56B99DDF}"/>
              </a:ext>
            </a:extLst>
          </p:cNvPr>
          <p:cNvCxnSpPr>
            <a:cxnSpLocks/>
          </p:cNvCxnSpPr>
          <p:nvPr/>
        </p:nvCxnSpPr>
        <p:spPr>
          <a:xfrm>
            <a:off x="3273672" y="965312"/>
            <a:ext cx="57906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797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A79AFA5-1331-02AE-5DAB-52E54C4F5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95" y="788121"/>
            <a:ext cx="3093458" cy="42870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91AF1B6-9E0A-1D6D-D2A5-4F7AEFEB00E1}"/>
              </a:ext>
            </a:extLst>
          </p:cNvPr>
          <p:cNvSpPr/>
          <p:nvPr/>
        </p:nvSpPr>
        <p:spPr>
          <a:xfrm>
            <a:off x="322095" y="2702916"/>
            <a:ext cx="355124" cy="18155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9CE3D23-2E1C-C9F0-9FB3-7B202A43EDD8}"/>
              </a:ext>
            </a:extLst>
          </p:cNvPr>
          <p:cNvSpPr txBox="1"/>
          <p:nvPr/>
        </p:nvSpPr>
        <p:spPr>
          <a:xfrm>
            <a:off x="41564" y="142305"/>
            <a:ext cx="33739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latin typeface="Calibri" panose="020F0502020204030204" pitchFamily="34" charset="0"/>
                <a:cs typeface="Times New Roman" panose="02020603050405020304" pitchFamily="18" charset="0"/>
              </a:rPr>
              <a:t>Niveau d’autonomie attendu dans l’activité</a:t>
            </a:r>
            <a:endParaRPr lang="fr-FR" sz="1400" b="1" dirty="0"/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6C431A43-C345-8F9F-5E5A-C9A5B87EB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867" y="788121"/>
            <a:ext cx="3685439" cy="428703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3DCF9FE-F535-AD86-FD7E-728723812111}"/>
              </a:ext>
            </a:extLst>
          </p:cNvPr>
          <p:cNvSpPr/>
          <p:nvPr/>
        </p:nvSpPr>
        <p:spPr>
          <a:xfrm>
            <a:off x="4511488" y="2783719"/>
            <a:ext cx="3348318" cy="3427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769EE3E-1567-9CAC-E2B9-7A29E54E7FE2}"/>
              </a:ext>
            </a:extLst>
          </p:cNvPr>
          <p:cNvSpPr/>
          <p:nvPr/>
        </p:nvSpPr>
        <p:spPr>
          <a:xfrm>
            <a:off x="4141694" y="1620882"/>
            <a:ext cx="4087906" cy="950868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accent1"/>
                </a:solidFill>
              </a:rPr>
              <a:t>Le niveau 4 est le maximum attendu pour l’activité </a:t>
            </a:r>
          </a:p>
          <a:p>
            <a:pPr algn="ctr"/>
            <a:r>
              <a:rPr lang="fr-FR" sz="1100" dirty="0">
                <a:solidFill>
                  <a:schemeClr val="accent1"/>
                </a:solidFill>
              </a:rPr>
              <a:t>1.2 : Remise en forme d’éléments de carrosserie, il y aura donc une montée en compétence sur les 3 années </a:t>
            </a:r>
          </a:p>
        </p:txBody>
      </p:sp>
    </p:spTree>
    <p:extLst>
      <p:ext uri="{BB962C8B-B14F-4D97-AF65-F5344CB8AC3E}">
        <p14:creationId xmlns:p14="http://schemas.microsoft.com/office/powerpoint/2010/main" val="30288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EA5D49D-61DD-C742-1109-AB76F6903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67" y="821317"/>
            <a:ext cx="3118822" cy="43221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9130902-BD0A-694D-02EE-4F0A6AA1469B}"/>
              </a:ext>
            </a:extLst>
          </p:cNvPr>
          <p:cNvSpPr/>
          <p:nvPr/>
        </p:nvSpPr>
        <p:spPr>
          <a:xfrm>
            <a:off x="245367" y="4588427"/>
            <a:ext cx="3033961" cy="4740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 : droite 20">
            <a:extLst>
              <a:ext uri="{FF2B5EF4-FFF2-40B4-BE49-F238E27FC236}">
                <a16:creationId xmlns:a16="http://schemas.microsoft.com/office/drawing/2014/main" id="{2375EAD6-08D1-9C42-CAAB-52EB28DC7ED8}"/>
              </a:ext>
            </a:extLst>
          </p:cNvPr>
          <p:cNvSpPr/>
          <p:nvPr/>
        </p:nvSpPr>
        <p:spPr>
          <a:xfrm>
            <a:off x="3364189" y="4530199"/>
            <a:ext cx="491715" cy="398026"/>
          </a:xfrm>
          <a:prstGeom prst="rightArrow">
            <a:avLst>
              <a:gd name="adj1" fmla="val 50000"/>
              <a:gd name="adj2" fmla="val 47964"/>
            </a:avLst>
          </a:prstGeom>
          <a:solidFill>
            <a:srgbClr val="C5E0B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 descr="Une image contenant table&#10;&#10;Description générée automatiquement">
            <a:extLst>
              <a:ext uri="{FF2B5EF4-FFF2-40B4-BE49-F238E27FC236}">
                <a16:creationId xmlns:a16="http://schemas.microsoft.com/office/drawing/2014/main" id="{AD722D2E-45A9-F308-9F4A-B5D6D07CB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750" y="969264"/>
            <a:ext cx="3664212" cy="40476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410F33C-FC60-33B4-44F8-F27AF5908A16}"/>
              </a:ext>
            </a:extLst>
          </p:cNvPr>
          <p:cNvSpPr/>
          <p:nvPr/>
        </p:nvSpPr>
        <p:spPr>
          <a:xfrm>
            <a:off x="4572000" y="2263357"/>
            <a:ext cx="3568773" cy="7637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9D14F51-D13F-F96C-5193-344BF4CF736C}"/>
              </a:ext>
            </a:extLst>
          </p:cNvPr>
          <p:cNvSpPr txBox="1"/>
          <p:nvPr/>
        </p:nvSpPr>
        <p:spPr>
          <a:xfrm>
            <a:off x="36751" y="12662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atin typeface="Calibri" panose="020F0502020204030204" pitchFamily="34" charset="0"/>
                <a:cs typeface="Times New Roman" panose="02020603050405020304" pitchFamily="18" charset="0"/>
              </a:rPr>
              <a:t>Savoirs associés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37733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35D0F92-85A4-2DC7-9403-E080EF34A55E}"/>
              </a:ext>
            </a:extLst>
          </p:cNvPr>
          <p:cNvSpPr txBox="1"/>
          <p:nvPr/>
        </p:nvSpPr>
        <p:spPr>
          <a:xfrm>
            <a:off x="36751" y="12662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atin typeface="Calibri" panose="020F0502020204030204" pitchFamily="34" charset="0"/>
                <a:cs typeface="Times New Roman" panose="02020603050405020304" pitchFamily="18" charset="0"/>
              </a:rPr>
              <a:t>Savoirs associés détaillés</a:t>
            </a:r>
            <a:endParaRPr lang="fr-FR" b="1" dirty="0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931824A1-8C76-1CD3-563E-9048380BA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66" y="803710"/>
            <a:ext cx="3872015" cy="4277226"/>
          </a:xfrm>
          <a:prstGeom prst="rect">
            <a:avLst/>
          </a:prstGeom>
        </p:spPr>
      </p:pic>
      <p:sp>
        <p:nvSpPr>
          <p:cNvPr id="6" name="Flèche : droite 20">
            <a:extLst>
              <a:ext uri="{FF2B5EF4-FFF2-40B4-BE49-F238E27FC236}">
                <a16:creationId xmlns:a16="http://schemas.microsoft.com/office/drawing/2014/main" id="{41BE55F3-85D6-5A5E-CEEB-8A336D7B248C}"/>
              </a:ext>
            </a:extLst>
          </p:cNvPr>
          <p:cNvSpPr/>
          <p:nvPr/>
        </p:nvSpPr>
        <p:spPr>
          <a:xfrm>
            <a:off x="4028293" y="2420862"/>
            <a:ext cx="491715" cy="398026"/>
          </a:xfrm>
          <a:prstGeom prst="rightArrow">
            <a:avLst>
              <a:gd name="adj1" fmla="val 50000"/>
              <a:gd name="adj2" fmla="val 47964"/>
            </a:avLst>
          </a:prstGeom>
          <a:solidFill>
            <a:srgbClr val="C5E0B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Une image contenant table&#10;&#10;Description générée automatiquement">
            <a:extLst>
              <a:ext uri="{FF2B5EF4-FFF2-40B4-BE49-F238E27FC236}">
                <a16:creationId xmlns:a16="http://schemas.microsoft.com/office/drawing/2014/main" id="{8E2434D5-4C3F-12F5-B65B-6B5A6AD73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520" y="953994"/>
            <a:ext cx="4543561" cy="37297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1A0FF9F-63E0-4D24-F02C-8FD76FB610B2}"/>
              </a:ext>
            </a:extLst>
          </p:cNvPr>
          <p:cNvSpPr/>
          <p:nvPr/>
        </p:nvSpPr>
        <p:spPr>
          <a:xfrm>
            <a:off x="4687503" y="1931285"/>
            <a:ext cx="4296731" cy="21594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539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4D6A1CB-4CFC-04B6-E195-1CDFEB0E3C2F}"/>
              </a:ext>
            </a:extLst>
          </p:cNvPr>
          <p:cNvSpPr txBox="1"/>
          <p:nvPr/>
        </p:nvSpPr>
        <p:spPr>
          <a:xfrm>
            <a:off x="181837" y="94593"/>
            <a:ext cx="2904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Se projeter à la rentrée 2023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4A2EE2D-F976-53ED-8E07-80EE95E82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38" y="861982"/>
            <a:ext cx="2964206" cy="409279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E5459CE-72F9-53AD-B47B-FEB806073BF6}"/>
              </a:ext>
            </a:extLst>
          </p:cNvPr>
          <p:cNvSpPr txBox="1"/>
          <p:nvPr/>
        </p:nvSpPr>
        <p:spPr>
          <a:xfrm>
            <a:off x="3656958" y="2230118"/>
            <a:ext cx="4572000" cy="183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r>
              <a:rPr lang="fr-FR" sz="1800" b="1" dirty="0">
                <a:solidFill>
                  <a:srgbClr val="070A0F"/>
                </a:solidFill>
              </a:rPr>
              <a:t>Propositions d’organisation pédagogique</a:t>
            </a:r>
          </a:p>
          <a:p>
            <a:pPr marL="285750" indent="-285750" algn="ctr"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endParaRPr lang="fr-FR" b="1" dirty="0">
              <a:solidFill>
                <a:srgbClr val="070A0F"/>
              </a:solidFill>
            </a:endParaRPr>
          </a:p>
          <a:p>
            <a:pPr marL="285750" indent="-285750" algn="ctr"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r>
              <a:rPr lang="fr-FR" sz="1800" b="1" dirty="0">
                <a:solidFill>
                  <a:srgbClr val="070A0F"/>
                </a:solidFill>
              </a:rPr>
              <a:t>Correspo</a:t>
            </a:r>
            <a:r>
              <a:rPr lang="fr-FR" b="1" dirty="0">
                <a:solidFill>
                  <a:srgbClr val="070A0F"/>
                </a:solidFill>
              </a:rPr>
              <a:t>ndance séances et compétences</a:t>
            </a:r>
          </a:p>
          <a:p>
            <a:pPr marL="285750" indent="-285750" algn="ctr"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endParaRPr lang="fr-FR" b="1" dirty="0">
              <a:solidFill>
                <a:srgbClr val="070A0F"/>
              </a:solidFill>
            </a:endParaRPr>
          </a:p>
          <a:p>
            <a:pPr marL="285750" indent="-285750" algn="ctr"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r>
              <a:rPr lang="fr-FR" b="1" dirty="0">
                <a:solidFill>
                  <a:srgbClr val="070A0F"/>
                </a:solidFill>
              </a:rPr>
              <a:t>Détail d’une séquence</a:t>
            </a:r>
          </a:p>
          <a:p>
            <a:pPr marL="285750" indent="-285750" algn="ctr"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endParaRPr lang="fr-FR" sz="1800" b="1" dirty="0">
              <a:solidFill>
                <a:srgbClr val="070A0F"/>
              </a:solidFill>
            </a:endParaRPr>
          </a:p>
          <a:p>
            <a:pPr marL="285750" indent="-285750" algn="ctr"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endParaRPr lang="fr-FR" sz="1800" b="1" dirty="0">
              <a:solidFill>
                <a:srgbClr val="070A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483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2E340F8-CAC8-392B-83CE-8A633F216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17" y="1510569"/>
            <a:ext cx="2628241" cy="363293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7AB633D-86F0-91DD-E5A4-0285E03E0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6213" y="1236160"/>
            <a:ext cx="2667070" cy="363293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55156FB-8E0B-B132-F989-0BC39DA2A1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9538" y="877252"/>
            <a:ext cx="2679609" cy="3632931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1DAEB8C5-4DED-916F-8A5C-2920990F33A2}"/>
              </a:ext>
            </a:extLst>
          </p:cNvPr>
          <p:cNvSpPr/>
          <p:nvPr/>
        </p:nvSpPr>
        <p:spPr>
          <a:xfrm>
            <a:off x="384853" y="2306011"/>
            <a:ext cx="811705" cy="75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F0CE46D-48FE-92BA-A0EB-ABA0AB272F7B}"/>
              </a:ext>
            </a:extLst>
          </p:cNvPr>
          <p:cNvSpPr/>
          <p:nvPr/>
        </p:nvSpPr>
        <p:spPr>
          <a:xfrm>
            <a:off x="4461734" y="1236160"/>
            <a:ext cx="811705" cy="7954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3EB2B06-EE1E-CF6E-4DE6-14F7737A8C07}"/>
              </a:ext>
            </a:extLst>
          </p:cNvPr>
          <p:cNvSpPr/>
          <p:nvPr/>
        </p:nvSpPr>
        <p:spPr>
          <a:xfrm>
            <a:off x="6953729" y="1024020"/>
            <a:ext cx="811705" cy="75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E0885BA-769E-5FA3-AEA4-6009A3B75A5D}"/>
              </a:ext>
            </a:extLst>
          </p:cNvPr>
          <p:cNvSpPr/>
          <p:nvPr/>
        </p:nvSpPr>
        <p:spPr>
          <a:xfrm>
            <a:off x="6142024" y="3377484"/>
            <a:ext cx="811705" cy="79218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FF0000"/>
                </a:solidFill>
              </a:ln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DAEDFD72-92B7-4A51-AC39-8C66BB24C62A}"/>
              </a:ext>
            </a:extLst>
          </p:cNvPr>
          <p:cNvCxnSpPr>
            <a:cxnSpLocks/>
            <a:stCxn id="7" idx="6"/>
          </p:cNvCxnSpPr>
          <p:nvPr/>
        </p:nvCxnSpPr>
        <p:spPr>
          <a:xfrm flipV="1">
            <a:off x="1196558" y="1777420"/>
            <a:ext cx="3259570" cy="9052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B48C122A-0715-10F7-5840-CE8D2D49E3A2}"/>
              </a:ext>
            </a:extLst>
          </p:cNvPr>
          <p:cNvCxnSpPr>
            <a:cxnSpLocks/>
          </p:cNvCxnSpPr>
          <p:nvPr/>
        </p:nvCxnSpPr>
        <p:spPr>
          <a:xfrm flipV="1">
            <a:off x="5267833" y="1400720"/>
            <a:ext cx="1685896" cy="2331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7A55ACE5-CE48-805A-E1E0-D7C903F76A4D}"/>
              </a:ext>
            </a:extLst>
          </p:cNvPr>
          <p:cNvCxnSpPr>
            <a:cxnSpLocks/>
          </p:cNvCxnSpPr>
          <p:nvPr/>
        </p:nvCxnSpPr>
        <p:spPr>
          <a:xfrm flipH="1">
            <a:off x="6647474" y="1777420"/>
            <a:ext cx="568448" cy="1600064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A0A7BE1B-1FCD-1E3B-77B0-A4AE6DD9E7A3}"/>
              </a:ext>
            </a:extLst>
          </p:cNvPr>
          <p:cNvSpPr txBox="1"/>
          <p:nvPr/>
        </p:nvSpPr>
        <p:spPr>
          <a:xfrm>
            <a:off x="41564" y="6834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atin typeface="Calibri" panose="020F0502020204030204" pitchFamily="34" charset="0"/>
                <a:cs typeface="Times New Roman" panose="02020603050405020304" pitchFamily="18" charset="0"/>
              </a:rPr>
              <a:t>Montée en compétences</a:t>
            </a:r>
            <a:endParaRPr lang="fr-FR" b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BB449FD-60FA-F75C-FE2A-957213C76F15}"/>
              </a:ext>
            </a:extLst>
          </p:cNvPr>
          <p:cNvSpPr txBox="1"/>
          <p:nvPr/>
        </p:nvSpPr>
        <p:spPr>
          <a:xfrm>
            <a:off x="178289" y="885577"/>
            <a:ext cx="10182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Seconde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886D330-E8B5-338C-9113-6DE8151195B5}"/>
              </a:ext>
            </a:extLst>
          </p:cNvPr>
          <p:cNvSpPr txBox="1"/>
          <p:nvPr/>
        </p:nvSpPr>
        <p:spPr>
          <a:xfrm>
            <a:off x="3244176" y="866828"/>
            <a:ext cx="11213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Première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E870695-CD51-557B-830D-F358B11DCE23}"/>
              </a:ext>
            </a:extLst>
          </p:cNvPr>
          <p:cNvSpPr txBox="1"/>
          <p:nvPr/>
        </p:nvSpPr>
        <p:spPr>
          <a:xfrm>
            <a:off x="5987195" y="818333"/>
            <a:ext cx="11213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Terminale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6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F20CE1A1-FDD5-ED9F-2B2E-1BFAC5E8E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5813" y="986820"/>
            <a:ext cx="3035676" cy="4088334"/>
          </a:xfrm>
          <a:prstGeom prst="rect">
            <a:avLst/>
          </a:prstGeom>
        </p:spPr>
      </p:pic>
      <p:pic>
        <p:nvPicPr>
          <p:cNvPr id="14" name="Image 13" descr="Une image contenant texte&#10;&#10;Description générée automatiquement">
            <a:extLst>
              <a:ext uri="{FF2B5EF4-FFF2-40B4-BE49-F238E27FC236}">
                <a16:creationId xmlns:a16="http://schemas.microsoft.com/office/drawing/2014/main" id="{483DBA2A-3FCB-BE25-23EB-87D362CFA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2122" y="1055166"/>
            <a:ext cx="2902468" cy="408833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AEE7F37-0C89-296E-9966-C5E75CB899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14" y="986820"/>
            <a:ext cx="2950080" cy="408833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5EE7FDF-C7A6-5C1A-E4C0-7E609B80EFF1}"/>
              </a:ext>
            </a:extLst>
          </p:cNvPr>
          <p:cNvSpPr/>
          <p:nvPr/>
        </p:nvSpPr>
        <p:spPr>
          <a:xfrm>
            <a:off x="97414" y="3310127"/>
            <a:ext cx="2914244" cy="4336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58C47C-F3E4-F8CF-C199-AACAE2899E2B}"/>
              </a:ext>
            </a:extLst>
          </p:cNvPr>
          <p:cNvSpPr/>
          <p:nvPr/>
        </p:nvSpPr>
        <p:spPr>
          <a:xfrm>
            <a:off x="3081649" y="3351927"/>
            <a:ext cx="2950080" cy="4316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2A6E4D-8633-91F3-2657-89C861E84FF1}"/>
              </a:ext>
            </a:extLst>
          </p:cNvPr>
          <p:cNvSpPr/>
          <p:nvPr/>
        </p:nvSpPr>
        <p:spPr>
          <a:xfrm>
            <a:off x="6225780" y="3673882"/>
            <a:ext cx="2828810" cy="7473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F29B159-3D13-F189-3C6E-3FF3E6EC856F}"/>
              </a:ext>
            </a:extLst>
          </p:cNvPr>
          <p:cNvSpPr txBox="1"/>
          <p:nvPr/>
        </p:nvSpPr>
        <p:spPr>
          <a:xfrm>
            <a:off x="0" y="143868"/>
            <a:ext cx="34662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latin typeface="Calibri" panose="020F0502020204030204" pitchFamily="34" charset="0"/>
                <a:cs typeface="Times New Roman" panose="02020603050405020304" pitchFamily="18" charset="0"/>
              </a:rPr>
              <a:t>Monté en compétences : la remise en forme</a:t>
            </a:r>
            <a:endParaRPr lang="fr-FR" sz="1400" b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DE9DDC8-1B4F-F111-4F23-0C1FA1FA20E0}"/>
              </a:ext>
            </a:extLst>
          </p:cNvPr>
          <p:cNvSpPr txBox="1"/>
          <p:nvPr/>
        </p:nvSpPr>
        <p:spPr>
          <a:xfrm>
            <a:off x="912507" y="732629"/>
            <a:ext cx="10182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Seconde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C1E73A-B460-C7B7-4F0C-15A30FA6270F}"/>
              </a:ext>
            </a:extLst>
          </p:cNvPr>
          <p:cNvSpPr txBox="1"/>
          <p:nvPr/>
        </p:nvSpPr>
        <p:spPr>
          <a:xfrm>
            <a:off x="4027493" y="732629"/>
            <a:ext cx="11213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Première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549AB8F-BB4E-2DA7-459B-612FB2FDECB2}"/>
              </a:ext>
            </a:extLst>
          </p:cNvPr>
          <p:cNvSpPr txBox="1"/>
          <p:nvPr/>
        </p:nvSpPr>
        <p:spPr>
          <a:xfrm>
            <a:off x="6981903" y="777261"/>
            <a:ext cx="11213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Terminale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57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4" grpId="0"/>
      <p:bldP spid="6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1C60A0A-9D6D-5CF6-C854-21A8C7E6AF99}"/>
              </a:ext>
            </a:extLst>
          </p:cNvPr>
          <p:cNvSpPr txBox="1"/>
          <p:nvPr/>
        </p:nvSpPr>
        <p:spPr>
          <a:xfrm>
            <a:off x="0" y="114743"/>
            <a:ext cx="34662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latin typeface="Calibri" panose="020F0502020204030204" pitchFamily="34" charset="0"/>
                <a:cs typeface="Times New Roman" panose="02020603050405020304" pitchFamily="18" charset="0"/>
              </a:rPr>
              <a:t>Temps fort de la formation : la peinture</a:t>
            </a:r>
            <a:endParaRPr lang="fr-FR" sz="14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B395189-6464-9A19-8B01-4A090CE7D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0476"/>
            <a:ext cx="3080650" cy="425828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52CBE33-239F-0ABE-CFDE-003B2E87C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5641" y="801473"/>
            <a:ext cx="3080650" cy="419628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BD3CE59-E7EC-CCF1-D28C-48B83FA3F7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4095" y="1030955"/>
            <a:ext cx="3026448" cy="410316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CE32064-DFAA-4DEB-3B69-2093E0625D5D}"/>
              </a:ext>
            </a:extLst>
          </p:cNvPr>
          <p:cNvSpPr txBox="1"/>
          <p:nvPr/>
        </p:nvSpPr>
        <p:spPr>
          <a:xfrm>
            <a:off x="228076" y="925592"/>
            <a:ext cx="10182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Seconde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1996B6D-A498-E568-94E3-37157AC3DC6A}"/>
              </a:ext>
            </a:extLst>
          </p:cNvPr>
          <p:cNvSpPr txBox="1"/>
          <p:nvPr/>
        </p:nvSpPr>
        <p:spPr>
          <a:xfrm>
            <a:off x="3244504" y="846289"/>
            <a:ext cx="11213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Première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5B9FB71-C592-8275-CA56-4BE38BDBCADD}"/>
              </a:ext>
            </a:extLst>
          </p:cNvPr>
          <p:cNvSpPr txBox="1"/>
          <p:nvPr/>
        </p:nvSpPr>
        <p:spPr>
          <a:xfrm>
            <a:off x="6226291" y="978027"/>
            <a:ext cx="11213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Terminale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5705303-372A-DB10-2D37-261FC3703039}"/>
              </a:ext>
            </a:extLst>
          </p:cNvPr>
          <p:cNvSpPr/>
          <p:nvPr/>
        </p:nvSpPr>
        <p:spPr>
          <a:xfrm>
            <a:off x="162941" y="2447525"/>
            <a:ext cx="1186400" cy="164811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394FE86-99C5-A5FE-7BD9-962268939617}"/>
              </a:ext>
            </a:extLst>
          </p:cNvPr>
          <p:cNvSpPr/>
          <p:nvPr/>
        </p:nvSpPr>
        <p:spPr>
          <a:xfrm rot="3005429">
            <a:off x="3532300" y="995173"/>
            <a:ext cx="1222685" cy="174893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884C4A0-C2DA-C3A7-6E97-B049229B2BE1}"/>
              </a:ext>
            </a:extLst>
          </p:cNvPr>
          <p:cNvSpPr/>
          <p:nvPr/>
        </p:nvSpPr>
        <p:spPr>
          <a:xfrm rot="609238">
            <a:off x="6552903" y="2974961"/>
            <a:ext cx="2588706" cy="128447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0726FC3A-97A7-7505-03FB-5CF034DA6B05}"/>
              </a:ext>
            </a:extLst>
          </p:cNvPr>
          <p:cNvSpPr/>
          <p:nvPr/>
        </p:nvSpPr>
        <p:spPr>
          <a:xfrm>
            <a:off x="184368" y="4234500"/>
            <a:ext cx="2627098" cy="719845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accent1"/>
                </a:solidFill>
              </a:rPr>
              <a:t>Préparation des fonds et des surfaces </a:t>
            </a:r>
          </a:p>
          <a:p>
            <a:pPr algn="ctr"/>
            <a:r>
              <a:rPr lang="fr-FR" sz="1100" dirty="0">
                <a:solidFill>
                  <a:schemeClr val="accent1"/>
                </a:solidFill>
              </a:rPr>
              <a:t>sur forme simple 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5A343347-0EE8-37F2-CF40-B1AFECFEC32F}"/>
              </a:ext>
            </a:extLst>
          </p:cNvPr>
          <p:cNvSpPr/>
          <p:nvPr/>
        </p:nvSpPr>
        <p:spPr>
          <a:xfrm>
            <a:off x="3155396" y="4247141"/>
            <a:ext cx="2978454" cy="719845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accent1"/>
                </a:solidFill>
              </a:rPr>
              <a:t>Préparation des fonds et des surfaces sur forme complexe et application des sous couches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9B62503-1DB3-5658-6726-8FD93B3F01F7}"/>
              </a:ext>
            </a:extLst>
          </p:cNvPr>
          <p:cNvSpPr/>
          <p:nvPr/>
        </p:nvSpPr>
        <p:spPr>
          <a:xfrm>
            <a:off x="6518686" y="1582317"/>
            <a:ext cx="918549" cy="82140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3DBCE33C-A15A-9465-AB5A-B1B4BB643921}"/>
              </a:ext>
            </a:extLst>
          </p:cNvPr>
          <p:cNvSpPr/>
          <p:nvPr/>
        </p:nvSpPr>
        <p:spPr>
          <a:xfrm>
            <a:off x="6417201" y="4247141"/>
            <a:ext cx="2542431" cy="750618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accent1"/>
                </a:solidFill>
              </a:rPr>
              <a:t>Application des sous couches, application des laques et vernis, technique de raccord et rectification </a:t>
            </a:r>
          </a:p>
        </p:txBody>
      </p:sp>
    </p:spTree>
    <p:extLst>
      <p:ext uri="{BB962C8B-B14F-4D97-AF65-F5344CB8AC3E}">
        <p14:creationId xmlns:p14="http://schemas.microsoft.com/office/powerpoint/2010/main" val="20245175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2E4DD65-9DC7-08D9-E68E-C8C6E5C50FC8}"/>
              </a:ext>
            </a:extLst>
          </p:cNvPr>
          <p:cNvSpPr txBox="1"/>
          <p:nvPr/>
        </p:nvSpPr>
        <p:spPr>
          <a:xfrm>
            <a:off x="767442" y="1424070"/>
            <a:ext cx="7584621" cy="3731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SE PROJETER À LA </a:t>
            </a:r>
          </a:p>
          <a:p>
            <a:pPr algn="ctr"/>
            <a:r>
              <a:rPr lang="fr-FR" sz="44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RENTRÉE 2023</a:t>
            </a:r>
          </a:p>
          <a:p>
            <a:pPr algn="ctr"/>
            <a:endParaRPr lang="fr-FR" sz="4400" b="1" dirty="0">
              <a:solidFill>
                <a:schemeClr val="bg1"/>
              </a:solidFill>
              <a:latin typeface="+mj-lt"/>
            </a:endParaRPr>
          </a:p>
          <a:p>
            <a:pPr marL="446405" algn="just">
              <a:lnSpc>
                <a:spcPts val="1400"/>
              </a:lnSpc>
              <a:spcAft>
                <a:spcPts val="800"/>
              </a:spcAft>
            </a:pPr>
            <a:r>
              <a:rPr lang="fr-FR" sz="16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Romain VEVAUD, </a:t>
            </a:r>
            <a:r>
              <a:rPr lang="fr-FR" sz="16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enseignant lycée Pyrène de Pamiers, académie de Toulouse</a:t>
            </a:r>
            <a:endParaRPr lang="fr-FR" sz="16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>
              <a:lnSpc>
                <a:spcPct val="107000"/>
              </a:lnSpc>
              <a:spcAft>
                <a:spcPts val="800"/>
              </a:spcAft>
            </a:pPr>
            <a:r>
              <a:rPr lang="fr-FR" sz="16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Dany FARDOUX, </a:t>
            </a:r>
            <a:r>
              <a:rPr lang="fr-FR" sz="16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enseignant lycée du Hainaut de Valenciennes, académie de Lille</a:t>
            </a:r>
            <a:endParaRPr lang="fr-FR" sz="16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6405" algn="just">
              <a:lnSpc>
                <a:spcPts val="1400"/>
              </a:lnSpc>
              <a:spcAft>
                <a:spcPts val="800"/>
              </a:spcAft>
            </a:pPr>
            <a:r>
              <a:rPr lang="fr-FR" sz="16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Bruno ROUSSEL, </a:t>
            </a:r>
            <a:r>
              <a:rPr lang="fr-FR" sz="16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enseignant lycée Pyrène de Pamiers, académie de Toulouse</a:t>
            </a:r>
            <a:endParaRPr lang="fr-FR" sz="16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fr-FR" sz="4400" dirty="0">
                <a:solidFill>
                  <a:schemeClr val="bg1"/>
                </a:solidFill>
                <a:effectLst/>
                <a:latin typeface="+mj-lt"/>
              </a:rPr>
              <a:t> </a:t>
            </a:r>
            <a:endParaRPr lang="fr-FR" sz="4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6083F75-F606-1622-FE07-58CC2F1F7D90}"/>
              </a:ext>
            </a:extLst>
          </p:cNvPr>
          <p:cNvSpPr txBox="1"/>
          <p:nvPr/>
        </p:nvSpPr>
        <p:spPr>
          <a:xfrm>
            <a:off x="-536265" y="-55064"/>
            <a:ext cx="45788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RENOVATION DES REFERENTIELS </a:t>
            </a:r>
          </a:p>
          <a:p>
            <a:pPr algn="ctr"/>
            <a:r>
              <a:rPr lang="fr-FR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LA FILIERE CARROSSERIE</a:t>
            </a:r>
          </a:p>
        </p:txBody>
      </p:sp>
    </p:spTree>
    <p:extLst>
      <p:ext uri="{BB962C8B-B14F-4D97-AF65-F5344CB8AC3E}">
        <p14:creationId xmlns:p14="http://schemas.microsoft.com/office/powerpoint/2010/main" val="1597961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65EED79-DA09-4A6D-190D-527D0C78D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0476"/>
            <a:ext cx="3080650" cy="425828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73E179C-BD00-B0EF-3BA4-0D9CF7D4D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004" y="801473"/>
            <a:ext cx="3080650" cy="419628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49C9E18-C605-FC15-E748-918041446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046" y="925592"/>
            <a:ext cx="3026448" cy="410316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CB47050-91CA-2B50-362C-8978DEAFC422}"/>
              </a:ext>
            </a:extLst>
          </p:cNvPr>
          <p:cNvSpPr txBox="1"/>
          <p:nvPr/>
        </p:nvSpPr>
        <p:spPr>
          <a:xfrm>
            <a:off x="510353" y="4853266"/>
            <a:ext cx="83279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/>
              <a:t>Présentation des séquences sur les trois ans du baccalauréat professionnel carrossier peintre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6B2EC06-9969-7081-AB5F-1E29D6EEA746}"/>
              </a:ext>
            </a:extLst>
          </p:cNvPr>
          <p:cNvSpPr txBox="1"/>
          <p:nvPr/>
        </p:nvSpPr>
        <p:spPr>
          <a:xfrm>
            <a:off x="228076" y="925592"/>
            <a:ext cx="10182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Seconde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7FFDCDC-49D0-EF71-7C07-A2A79FF1BDAF}"/>
              </a:ext>
            </a:extLst>
          </p:cNvPr>
          <p:cNvSpPr txBox="1"/>
          <p:nvPr/>
        </p:nvSpPr>
        <p:spPr>
          <a:xfrm>
            <a:off x="3271881" y="933395"/>
            <a:ext cx="11213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Première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DCB1B6B-9C55-45F7-4283-FB1F829B2413}"/>
              </a:ext>
            </a:extLst>
          </p:cNvPr>
          <p:cNvSpPr txBox="1"/>
          <p:nvPr/>
        </p:nvSpPr>
        <p:spPr>
          <a:xfrm>
            <a:off x="6226291" y="978027"/>
            <a:ext cx="11213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Terminale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4D6A1CB-4CFC-04B6-E195-1CDFEB0E3C2F}"/>
              </a:ext>
            </a:extLst>
          </p:cNvPr>
          <p:cNvSpPr txBox="1"/>
          <p:nvPr/>
        </p:nvSpPr>
        <p:spPr>
          <a:xfrm>
            <a:off x="181837" y="94593"/>
            <a:ext cx="2904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Se projeter à la rentrée 2023</a:t>
            </a:r>
          </a:p>
        </p:txBody>
      </p:sp>
    </p:spTree>
    <p:extLst>
      <p:ext uri="{BB962C8B-B14F-4D97-AF65-F5344CB8AC3E}">
        <p14:creationId xmlns:p14="http://schemas.microsoft.com/office/powerpoint/2010/main" val="125727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6D67E69-D526-2959-5887-D481868E3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7" y="1318061"/>
            <a:ext cx="2447631" cy="338328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3FE7EAE-C43D-0949-8FAC-186D8B7B8A80}"/>
              </a:ext>
            </a:extLst>
          </p:cNvPr>
          <p:cNvSpPr txBox="1"/>
          <p:nvPr/>
        </p:nvSpPr>
        <p:spPr>
          <a:xfrm>
            <a:off x="181837" y="94593"/>
            <a:ext cx="2904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Se projeter à la rentrée 2023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1CFF947-6A20-2987-501F-655D20C63CEE}"/>
              </a:ext>
            </a:extLst>
          </p:cNvPr>
          <p:cNvSpPr txBox="1"/>
          <p:nvPr/>
        </p:nvSpPr>
        <p:spPr>
          <a:xfrm>
            <a:off x="944462" y="961152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800" b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5B19FF3-4730-3616-25FE-544104A2ED5C}"/>
              </a:ext>
            </a:extLst>
          </p:cNvPr>
          <p:cNvSpPr txBox="1"/>
          <p:nvPr/>
        </p:nvSpPr>
        <p:spPr>
          <a:xfrm>
            <a:off x="181837" y="984832"/>
            <a:ext cx="10182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Seconde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FA53EF4-73D9-C6E7-6826-A60D11313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0959" y="808715"/>
            <a:ext cx="4367691" cy="414242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EEBC185-7E80-9B97-C6E5-E9D52B15FCC0}"/>
              </a:ext>
            </a:extLst>
          </p:cNvPr>
          <p:cNvSpPr/>
          <p:nvPr/>
        </p:nvSpPr>
        <p:spPr>
          <a:xfrm>
            <a:off x="171562" y="1508052"/>
            <a:ext cx="2201065" cy="17837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DBB142B-06A7-5AEF-F2A0-79A745C5DD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372" t="80144" r="35465" b="9335"/>
          <a:stretch/>
        </p:blipFill>
        <p:spPr>
          <a:xfrm>
            <a:off x="6336711" y="3441152"/>
            <a:ext cx="1154972" cy="612000"/>
          </a:xfrm>
          <a:prstGeom prst="rect">
            <a:avLst/>
          </a:prstGeom>
        </p:spPr>
      </p:pic>
      <p:sp>
        <p:nvSpPr>
          <p:cNvPr id="12" name="Flèche : droite 23">
            <a:extLst>
              <a:ext uri="{FF2B5EF4-FFF2-40B4-BE49-F238E27FC236}">
                <a16:creationId xmlns:a16="http://schemas.microsoft.com/office/drawing/2014/main" id="{ED1A86B7-CB40-93C9-4DBA-894719BAE82A}"/>
              </a:ext>
            </a:extLst>
          </p:cNvPr>
          <p:cNvSpPr/>
          <p:nvPr/>
        </p:nvSpPr>
        <p:spPr>
          <a:xfrm rot="16200000">
            <a:off x="6663492" y="3015276"/>
            <a:ext cx="255182" cy="411557"/>
          </a:xfrm>
          <a:prstGeom prst="rightArrow">
            <a:avLst/>
          </a:prstGeom>
          <a:solidFill>
            <a:srgbClr val="FFE59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40E9D57-D8BC-8971-C0EC-F750AF587B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372" t="51045" r="35465" b="33237"/>
          <a:stretch/>
        </p:blipFill>
        <p:spPr>
          <a:xfrm>
            <a:off x="3019560" y="3860102"/>
            <a:ext cx="1152000" cy="911998"/>
          </a:xfrm>
          <a:prstGeom prst="rect">
            <a:avLst/>
          </a:prstGeom>
        </p:spPr>
      </p:pic>
      <p:sp>
        <p:nvSpPr>
          <p:cNvPr id="22" name="Flèche : droite 21">
            <a:extLst>
              <a:ext uri="{FF2B5EF4-FFF2-40B4-BE49-F238E27FC236}">
                <a16:creationId xmlns:a16="http://schemas.microsoft.com/office/drawing/2014/main" id="{4F39382B-E048-12EE-30AB-2CDD9412368C}"/>
              </a:ext>
            </a:extLst>
          </p:cNvPr>
          <p:cNvSpPr/>
          <p:nvPr/>
        </p:nvSpPr>
        <p:spPr>
          <a:xfrm>
            <a:off x="4251259" y="4042291"/>
            <a:ext cx="255181" cy="547619"/>
          </a:xfrm>
          <a:prstGeom prst="rightArrow">
            <a:avLst/>
          </a:prstGeom>
          <a:solidFill>
            <a:srgbClr val="F4B08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68171E7-6872-9A47-F29F-CF5FCBC887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372" t="28853" r="35465" b="50676"/>
          <a:stretch/>
        </p:blipFill>
        <p:spPr>
          <a:xfrm>
            <a:off x="3019560" y="2396691"/>
            <a:ext cx="1152000" cy="1102183"/>
          </a:xfrm>
          <a:prstGeom prst="rect">
            <a:avLst/>
          </a:prstGeom>
        </p:spPr>
      </p:pic>
      <p:sp>
        <p:nvSpPr>
          <p:cNvPr id="21" name="Flèche : droite 20">
            <a:extLst>
              <a:ext uri="{FF2B5EF4-FFF2-40B4-BE49-F238E27FC236}">
                <a16:creationId xmlns:a16="http://schemas.microsoft.com/office/drawing/2014/main" id="{9ABF2879-AB71-AB0B-4338-402F97B73C9F}"/>
              </a:ext>
            </a:extLst>
          </p:cNvPr>
          <p:cNvSpPr/>
          <p:nvPr/>
        </p:nvSpPr>
        <p:spPr>
          <a:xfrm>
            <a:off x="4251259" y="2673436"/>
            <a:ext cx="255181" cy="547619"/>
          </a:xfrm>
          <a:prstGeom prst="rightArrow">
            <a:avLst/>
          </a:prstGeom>
          <a:solidFill>
            <a:srgbClr val="C5E0B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 : droite 23">
            <a:extLst>
              <a:ext uri="{FF2B5EF4-FFF2-40B4-BE49-F238E27FC236}">
                <a16:creationId xmlns:a16="http://schemas.microsoft.com/office/drawing/2014/main" id="{2231EBA9-49D9-CDA9-A3CE-CD87DEDA573C}"/>
              </a:ext>
            </a:extLst>
          </p:cNvPr>
          <p:cNvSpPr/>
          <p:nvPr/>
        </p:nvSpPr>
        <p:spPr>
          <a:xfrm rot="10800000">
            <a:off x="6041679" y="3498874"/>
            <a:ext cx="255182" cy="411557"/>
          </a:xfrm>
          <a:prstGeom prst="rightArrow">
            <a:avLst/>
          </a:prstGeom>
          <a:solidFill>
            <a:srgbClr val="FFE59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 : droite 20">
            <a:extLst>
              <a:ext uri="{FF2B5EF4-FFF2-40B4-BE49-F238E27FC236}">
                <a16:creationId xmlns:a16="http://schemas.microsoft.com/office/drawing/2014/main" id="{CCD2FBD0-DE90-FEA7-E267-171ED664C6FA}"/>
              </a:ext>
            </a:extLst>
          </p:cNvPr>
          <p:cNvSpPr/>
          <p:nvPr/>
        </p:nvSpPr>
        <p:spPr>
          <a:xfrm>
            <a:off x="2500688" y="1508052"/>
            <a:ext cx="341070" cy="547619"/>
          </a:xfrm>
          <a:prstGeom prst="rightArrow">
            <a:avLst/>
          </a:prstGeom>
          <a:solidFill>
            <a:srgbClr val="C5E0B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074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  <p:bldP spid="22" grpId="0" animBg="1"/>
      <p:bldP spid="21" grpId="0" animBg="1"/>
      <p:bldP spid="13" grpId="0" animBg="1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E79B257-6E6B-1CEB-DFBE-9E74FEC05784}"/>
              </a:ext>
            </a:extLst>
          </p:cNvPr>
          <p:cNvSpPr txBox="1"/>
          <p:nvPr/>
        </p:nvSpPr>
        <p:spPr>
          <a:xfrm>
            <a:off x="181837" y="94593"/>
            <a:ext cx="2904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Se projeter à la rentrée 2023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40803AA-7C4E-18A2-25A0-8AD68F7CD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57" y="1318061"/>
            <a:ext cx="2447631" cy="338328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49AAE6F-117D-DD4F-C3DF-40A1496B55AB}"/>
              </a:ext>
            </a:extLst>
          </p:cNvPr>
          <p:cNvSpPr txBox="1"/>
          <p:nvPr/>
        </p:nvSpPr>
        <p:spPr>
          <a:xfrm>
            <a:off x="181837" y="984832"/>
            <a:ext cx="10182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Seconde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C37948-7B34-83C8-C568-F748CDA3CA72}"/>
              </a:ext>
            </a:extLst>
          </p:cNvPr>
          <p:cNvSpPr/>
          <p:nvPr/>
        </p:nvSpPr>
        <p:spPr>
          <a:xfrm>
            <a:off x="181837" y="3337550"/>
            <a:ext cx="2190790" cy="11815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61B6D41-B895-5B70-8545-04CFF689B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017" y="1529256"/>
            <a:ext cx="5271632" cy="292986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49734A3-7E81-0E04-5DB1-2686729B30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372" t="80144" r="35465" b="9335"/>
          <a:stretch/>
        </p:blipFill>
        <p:spPr>
          <a:xfrm>
            <a:off x="7890784" y="3609750"/>
            <a:ext cx="1154972" cy="612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5F8EFD9-5B96-DC35-F098-6879C8E6DF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372" t="68073" r="35465" b="21173"/>
          <a:stretch/>
        </p:blipFill>
        <p:spPr>
          <a:xfrm>
            <a:off x="7895055" y="2804734"/>
            <a:ext cx="1152000" cy="624000"/>
          </a:xfrm>
          <a:prstGeom prst="rect">
            <a:avLst/>
          </a:prstGeom>
        </p:spPr>
      </p:pic>
      <p:sp>
        <p:nvSpPr>
          <p:cNvPr id="7" name="Flèche : droite 22">
            <a:extLst>
              <a:ext uri="{FF2B5EF4-FFF2-40B4-BE49-F238E27FC236}">
                <a16:creationId xmlns:a16="http://schemas.microsoft.com/office/drawing/2014/main" id="{20AF74E9-477F-F670-F6CA-FC9ADA617C6B}"/>
              </a:ext>
            </a:extLst>
          </p:cNvPr>
          <p:cNvSpPr/>
          <p:nvPr/>
        </p:nvSpPr>
        <p:spPr>
          <a:xfrm rot="10800000">
            <a:off x="7635602" y="2804734"/>
            <a:ext cx="255182" cy="599393"/>
          </a:xfrm>
          <a:prstGeom prst="rightArrow">
            <a:avLst/>
          </a:prstGeom>
          <a:solidFill>
            <a:srgbClr val="BDD6E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 : droite 23">
            <a:extLst>
              <a:ext uri="{FF2B5EF4-FFF2-40B4-BE49-F238E27FC236}">
                <a16:creationId xmlns:a16="http://schemas.microsoft.com/office/drawing/2014/main" id="{DB105059-9BFE-90B1-EE0F-758BE3CA45DF}"/>
              </a:ext>
            </a:extLst>
          </p:cNvPr>
          <p:cNvSpPr/>
          <p:nvPr/>
        </p:nvSpPr>
        <p:spPr>
          <a:xfrm rot="10800000">
            <a:off x="7632817" y="3709971"/>
            <a:ext cx="255182" cy="411557"/>
          </a:xfrm>
          <a:prstGeom prst="rightArrow">
            <a:avLst/>
          </a:prstGeom>
          <a:solidFill>
            <a:srgbClr val="FFE59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3C93213-A883-664D-F25D-A7A594BEC5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372" t="51045" r="35465" b="33237"/>
          <a:stretch/>
        </p:blipFill>
        <p:spPr>
          <a:xfrm>
            <a:off x="2318756" y="1354164"/>
            <a:ext cx="1128262" cy="89320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428B354-F937-B930-7338-57A9BEBA68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372" t="28853" r="35465" b="50676"/>
          <a:stretch/>
        </p:blipFill>
        <p:spPr>
          <a:xfrm>
            <a:off x="5027924" y="4005550"/>
            <a:ext cx="1154972" cy="1027022"/>
          </a:xfrm>
          <a:prstGeom prst="rect">
            <a:avLst/>
          </a:prstGeom>
        </p:spPr>
      </p:pic>
      <p:sp>
        <p:nvSpPr>
          <p:cNvPr id="17" name="Flèche : droite 20">
            <a:extLst>
              <a:ext uri="{FF2B5EF4-FFF2-40B4-BE49-F238E27FC236}">
                <a16:creationId xmlns:a16="http://schemas.microsoft.com/office/drawing/2014/main" id="{E9F0AC39-BBBC-A80A-FED7-33ABA75620B5}"/>
              </a:ext>
            </a:extLst>
          </p:cNvPr>
          <p:cNvSpPr/>
          <p:nvPr/>
        </p:nvSpPr>
        <p:spPr>
          <a:xfrm rot="16200000">
            <a:off x="5477030" y="3493694"/>
            <a:ext cx="255181" cy="588930"/>
          </a:xfrm>
          <a:prstGeom prst="rightArrow">
            <a:avLst/>
          </a:prstGeom>
          <a:solidFill>
            <a:srgbClr val="C5E0B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 : droite 21">
            <a:extLst>
              <a:ext uri="{FF2B5EF4-FFF2-40B4-BE49-F238E27FC236}">
                <a16:creationId xmlns:a16="http://schemas.microsoft.com/office/drawing/2014/main" id="{6C57DFCE-9C57-FDF3-BA00-4BCBA7E08EBD}"/>
              </a:ext>
            </a:extLst>
          </p:cNvPr>
          <p:cNvSpPr/>
          <p:nvPr/>
        </p:nvSpPr>
        <p:spPr>
          <a:xfrm>
            <a:off x="3526468" y="1600556"/>
            <a:ext cx="257968" cy="435188"/>
          </a:xfrm>
          <a:prstGeom prst="rightArrow">
            <a:avLst/>
          </a:prstGeom>
          <a:solidFill>
            <a:srgbClr val="F4B08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 : droite 20">
            <a:extLst>
              <a:ext uri="{FF2B5EF4-FFF2-40B4-BE49-F238E27FC236}">
                <a16:creationId xmlns:a16="http://schemas.microsoft.com/office/drawing/2014/main" id="{32AB50C0-0B81-F6A5-530C-81239F1FBEA0}"/>
              </a:ext>
            </a:extLst>
          </p:cNvPr>
          <p:cNvSpPr/>
          <p:nvPr/>
        </p:nvSpPr>
        <p:spPr>
          <a:xfrm>
            <a:off x="2486029" y="3660568"/>
            <a:ext cx="341070" cy="547619"/>
          </a:xfrm>
          <a:prstGeom prst="rightArrow">
            <a:avLst/>
          </a:prstGeom>
          <a:solidFill>
            <a:srgbClr val="C5E0B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9819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8" grpId="0" animBg="1"/>
      <p:bldP spid="17" grpId="0" animBg="1"/>
      <p:bldP spid="18" grpId="0" animBg="1"/>
      <p:bldP spid="19" grpId="0" animBg="1"/>
      <p:bldP spid="1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749F514-176E-8E94-4008-24BB2DA7F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62" y="1116991"/>
            <a:ext cx="2921372" cy="397932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9DF1413-B3FF-2797-02D9-BF77B2B7211F}"/>
              </a:ext>
            </a:extLst>
          </p:cNvPr>
          <p:cNvSpPr txBox="1"/>
          <p:nvPr/>
        </p:nvSpPr>
        <p:spPr>
          <a:xfrm>
            <a:off x="150732" y="829362"/>
            <a:ext cx="11213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Première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D6C1AA-2A5D-6DAE-5352-F32501CEADFC}"/>
              </a:ext>
            </a:extLst>
          </p:cNvPr>
          <p:cNvSpPr/>
          <p:nvPr/>
        </p:nvSpPr>
        <p:spPr>
          <a:xfrm>
            <a:off x="301151" y="1173793"/>
            <a:ext cx="2431630" cy="22155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C83D4B6-E75E-399B-5329-2E1FF9750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9900" y="959086"/>
            <a:ext cx="4582950" cy="419232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E79E3AE-E098-21BE-DEC7-8E88A7F19C36}"/>
              </a:ext>
            </a:extLst>
          </p:cNvPr>
          <p:cNvSpPr txBox="1"/>
          <p:nvPr/>
        </p:nvSpPr>
        <p:spPr>
          <a:xfrm>
            <a:off x="181837" y="94593"/>
            <a:ext cx="2904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Se projeter à la rentrée 2024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82C49BC-B904-4FBB-631B-BDF7840934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372" t="80144" r="35465" b="9335"/>
          <a:stretch/>
        </p:blipFill>
        <p:spPr>
          <a:xfrm>
            <a:off x="6245020" y="4148748"/>
            <a:ext cx="1154972" cy="612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C2FAF5D-DBB1-0F8A-5237-F61BB67D43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372" t="68073" r="35465" b="21173"/>
          <a:stretch/>
        </p:blipFill>
        <p:spPr>
          <a:xfrm>
            <a:off x="2790339" y="3969276"/>
            <a:ext cx="1152000" cy="624000"/>
          </a:xfrm>
          <a:prstGeom prst="rect">
            <a:avLst/>
          </a:prstGeom>
        </p:spPr>
      </p:pic>
      <p:sp>
        <p:nvSpPr>
          <p:cNvPr id="12" name="Flèche : droite 22">
            <a:extLst>
              <a:ext uri="{FF2B5EF4-FFF2-40B4-BE49-F238E27FC236}">
                <a16:creationId xmlns:a16="http://schemas.microsoft.com/office/drawing/2014/main" id="{910F2710-D601-9D0A-15B2-16FDA9DED78A}"/>
              </a:ext>
            </a:extLst>
          </p:cNvPr>
          <p:cNvSpPr/>
          <p:nvPr/>
        </p:nvSpPr>
        <p:spPr>
          <a:xfrm>
            <a:off x="4006294" y="3993883"/>
            <a:ext cx="255182" cy="599393"/>
          </a:xfrm>
          <a:prstGeom prst="rightArrow">
            <a:avLst/>
          </a:prstGeom>
          <a:solidFill>
            <a:srgbClr val="BDD6E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 : droite 23">
            <a:extLst>
              <a:ext uri="{FF2B5EF4-FFF2-40B4-BE49-F238E27FC236}">
                <a16:creationId xmlns:a16="http://schemas.microsoft.com/office/drawing/2014/main" id="{BED34257-A746-5A98-3EE5-0C4C869FC766}"/>
              </a:ext>
            </a:extLst>
          </p:cNvPr>
          <p:cNvSpPr/>
          <p:nvPr/>
        </p:nvSpPr>
        <p:spPr>
          <a:xfrm rot="10800000">
            <a:off x="5977844" y="4248969"/>
            <a:ext cx="255182" cy="411557"/>
          </a:xfrm>
          <a:prstGeom prst="rightArrow">
            <a:avLst/>
          </a:prstGeom>
          <a:solidFill>
            <a:srgbClr val="FFE59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C58625D-A91A-CC1C-CC96-70044403B6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372" t="51045" r="35465" b="33237"/>
          <a:stretch/>
        </p:blipFill>
        <p:spPr>
          <a:xfrm>
            <a:off x="4550243" y="1049717"/>
            <a:ext cx="1128262" cy="89320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75D4308-2D1A-3B16-73F2-301B641361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372" t="28853" r="35465" b="50676"/>
          <a:stretch/>
        </p:blipFill>
        <p:spPr>
          <a:xfrm>
            <a:off x="7152398" y="2785784"/>
            <a:ext cx="1154972" cy="1027022"/>
          </a:xfrm>
          <a:prstGeom prst="rect">
            <a:avLst/>
          </a:prstGeom>
        </p:spPr>
      </p:pic>
      <p:sp>
        <p:nvSpPr>
          <p:cNvPr id="16" name="Flèche : droite 20">
            <a:extLst>
              <a:ext uri="{FF2B5EF4-FFF2-40B4-BE49-F238E27FC236}">
                <a16:creationId xmlns:a16="http://schemas.microsoft.com/office/drawing/2014/main" id="{C47DA854-0902-7557-F9AE-77E6DC448C02}"/>
              </a:ext>
            </a:extLst>
          </p:cNvPr>
          <p:cNvSpPr/>
          <p:nvPr/>
        </p:nvSpPr>
        <p:spPr>
          <a:xfrm rot="16200000">
            <a:off x="7602294" y="2277284"/>
            <a:ext cx="255181" cy="588930"/>
          </a:xfrm>
          <a:prstGeom prst="rightArrow">
            <a:avLst/>
          </a:prstGeom>
          <a:solidFill>
            <a:srgbClr val="C5E0B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 : droite 21">
            <a:extLst>
              <a:ext uri="{FF2B5EF4-FFF2-40B4-BE49-F238E27FC236}">
                <a16:creationId xmlns:a16="http://schemas.microsoft.com/office/drawing/2014/main" id="{21686E5B-07F9-2DE0-4F19-4121BFA2CA98}"/>
              </a:ext>
            </a:extLst>
          </p:cNvPr>
          <p:cNvSpPr/>
          <p:nvPr/>
        </p:nvSpPr>
        <p:spPr>
          <a:xfrm rot="5400000">
            <a:off x="4996181" y="1944944"/>
            <a:ext cx="257968" cy="435188"/>
          </a:xfrm>
          <a:prstGeom prst="rightArrow">
            <a:avLst/>
          </a:prstGeom>
          <a:solidFill>
            <a:srgbClr val="F4B08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 : droite 23">
            <a:extLst>
              <a:ext uri="{FF2B5EF4-FFF2-40B4-BE49-F238E27FC236}">
                <a16:creationId xmlns:a16="http://schemas.microsoft.com/office/drawing/2014/main" id="{F6D0E316-C472-1120-3C39-EA9B7E42BEC9}"/>
              </a:ext>
            </a:extLst>
          </p:cNvPr>
          <p:cNvSpPr/>
          <p:nvPr/>
        </p:nvSpPr>
        <p:spPr>
          <a:xfrm rot="16200000">
            <a:off x="6323208" y="3749514"/>
            <a:ext cx="255182" cy="411557"/>
          </a:xfrm>
          <a:prstGeom prst="rightArrow">
            <a:avLst/>
          </a:prstGeom>
          <a:solidFill>
            <a:srgbClr val="FFE59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 : droite 20">
            <a:extLst>
              <a:ext uri="{FF2B5EF4-FFF2-40B4-BE49-F238E27FC236}">
                <a16:creationId xmlns:a16="http://schemas.microsoft.com/office/drawing/2014/main" id="{AA85BF83-7BA0-CBEF-7E3A-BA76EFE39A81}"/>
              </a:ext>
            </a:extLst>
          </p:cNvPr>
          <p:cNvSpPr/>
          <p:nvPr/>
        </p:nvSpPr>
        <p:spPr>
          <a:xfrm>
            <a:off x="2823724" y="1668981"/>
            <a:ext cx="341070" cy="433591"/>
          </a:xfrm>
          <a:prstGeom prst="rightArrow">
            <a:avLst/>
          </a:prstGeom>
          <a:solidFill>
            <a:srgbClr val="C5E0B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743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A284A56-65CF-3784-E1B8-37894D007B30}"/>
              </a:ext>
            </a:extLst>
          </p:cNvPr>
          <p:cNvSpPr txBox="1"/>
          <p:nvPr/>
        </p:nvSpPr>
        <p:spPr>
          <a:xfrm>
            <a:off x="181837" y="94593"/>
            <a:ext cx="2904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Se projeter à la rentrée 2024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FFA7842-C628-350F-5A75-749889763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55" y="1018433"/>
            <a:ext cx="2921372" cy="397932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E75E038-C5AE-8119-B518-C35CE642E613}"/>
              </a:ext>
            </a:extLst>
          </p:cNvPr>
          <p:cNvSpPr txBox="1"/>
          <p:nvPr/>
        </p:nvSpPr>
        <p:spPr>
          <a:xfrm>
            <a:off x="63125" y="730804"/>
            <a:ext cx="11213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Première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DC2A51-59C0-20E7-0E9B-DFB13DEED17B}"/>
              </a:ext>
            </a:extLst>
          </p:cNvPr>
          <p:cNvSpPr/>
          <p:nvPr/>
        </p:nvSpPr>
        <p:spPr>
          <a:xfrm>
            <a:off x="83955" y="3285269"/>
            <a:ext cx="2429276" cy="17124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62197CF-C98F-6757-490F-E514D715B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8789" y="1250617"/>
            <a:ext cx="5099771" cy="363998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13C5D3E-3173-6952-CC37-E4FFB0CB06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372" t="80144" r="35465" b="9335"/>
          <a:stretch/>
        </p:blipFill>
        <p:spPr>
          <a:xfrm>
            <a:off x="5534736" y="3958747"/>
            <a:ext cx="1154972" cy="612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EC10BA9-E841-4631-779B-AA92F3ADA1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372" t="68073" r="35465" b="21173"/>
          <a:stretch/>
        </p:blipFill>
        <p:spPr>
          <a:xfrm>
            <a:off x="5678733" y="1013009"/>
            <a:ext cx="1152000" cy="624000"/>
          </a:xfrm>
          <a:prstGeom prst="rect">
            <a:avLst/>
          </a:prstGeom>
        </p:spPr>
      </p:pic>
      <p:sp>
        <p:nvSpPr>
          <p:cNvPr id="12" name="Flèche : droite 22">
            <a:extLst>
              <a:ext uri="{FF2B5EF4-FFF2-40B4-BE49-F238E27FC236}">
                <a16:creationId xmlns:a16="http://schemas.microsoft.com/office/drawing/2014/main" id="{81893B0A-6F38-EBCD-A553-2915397362DD}"/>
              </a:ext>
            </a:extLst>
          </p:cNvPr>
          <p:cNvSpPr/>
          <p:nvPr/>
        </p:nvSpPr>
        <p:spPr>
          <a:xfrm rot="5400000">
            <a:off x="6148277" y="1615476"/>
            <a:ext cx="255182" cy="411557"/>
          </a:xfrm>
          <a:prstGeom prst="rightArrow">
            <a:avLst/>
          </a:prstGeom>
          <a:solidFill>
            <a:srgbClr val="BDD6E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D3F6176-161F-285E-0DE8-81E33CE762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372" t="28853" r="35465" b="50676"/>
          <a:stretch/>
        </p:blipFill>
        <p:spPr>
          <a:xfrm>
            <a:off x="7437785" y="1333877"/>
            <a:ext cx="1154972" cy="1027022"/>
          </a:xfrm>
          <a:prstGeom prst="rect">
            <a:avLst/>
          </a:prstGeom>
        </p:spPr>
      </p:pic>
      <p:sp>
        <p:nvSpPr>
          <p:cNvPr id="14" name="Flèche : droite 20">
            <a:extLst>
              <a:ext uri="{FF2B5EF4-FFF2-40B4-BE49-F238E27FC236}">
                <a16:creationId xmlns:a16="http://schemas.microsoft.com/office/drawing/2014/main" id="{2DD84D64-9100-D1A5-2781-EFEDC1BB1ACC}"/>
              </a:ext>
            </a:extLst>
          </p:cNvPr>
          <p:cNvSpPr/>
          <p:nvPr/>
        </p:nvSpPr>
        <p:spPr>
          <a:xfrm rot="5400000">
            <a:off x="7676332" y="2351323"/>
            <a:ext cx="255181" cy="440853"/>
          </a:xfrm>
          <a:prstGeom prst="rightArrow">
            <a:avLst/>
          </a:prstGeom>
          <a:solidFill>
            <a:srgbClr val="C5E0B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 : droite 23">
            <a:extLst>
              <a:ext uri="{FF2B5EF4-FFF2-40B4-BE49-F238E27FC236}">
                <a16:creationId xmlns:a16="http://schemas.microsoft.com/office/drawing/2014/main" id="{652A6A4E-7FCC-97F1-C5F1-C0852FE8249F}"/>
              </a:ext>
            </a:extLst>
          </p:cNvPr>
          <p:cNvSpPr/>
          <p:nvPr/>
        </p:nvSpPr>
        <p:spPr>
          <a:xfrm rot="16200000">
            <a:off x="6011083" y="3559513"/>
            <a:ext cx="255182" cy="411557"/>
          </a:xfrm>
          <a:prstGeom prst="rightArrow">
            <a:avLst/>
          </a:prstGeom>
          <a:solidFill>
            <a:srgbClr val="FFE59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 : droite 23">
            <a:extLst>
              <a:ext uri="{FF2B5EF4-FFF2-40B4-BE49-F238E27FC236}">
                <a16:creationId xmlns:a16="http://schemas.microsoft.com/office/drawing/2014/main" id="{2891321A-7563-D201-426C-92DD32D7ADB7}"/>
              </a:ext>
            </a:extLst>
          </p:cNvPr>
          <p:cNvSpPr/>
          <p:nvPr/>
        </p:nvSpPr>
        <p:spPr>
          <a:xfrm rot="10800000">
            <a:off x="5221706" y="4058968"/>
            <a:ext cx="255182" cy="411557"/>
          </a:xfrm>
          <a:prstGeom prst="rightArrow">
            <a:avLst/>
          </a:prstGeom>
          <a:solidFill>
            <a:srgbClr val="FFE59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 : droite 23">
            <a:extLst>
              <a:ext uri="{FF2B5EF4-FFF2-40B4-BE49-F238E27FC236}">
                <a16:creationId xmlns:a16="http://schemas.microsoft.com/office/drawing/2014/main" id="{6BA948C0-CD0E-7B89-8D08-A850287DDA2A}"/>
              </a:ext>
            </a:extLst>
          </p:cNvPr>
          <p:cNvSpPr/>
          <p:nvPr/>
        </p:nvSpPr>
        <p:spPr>
          <a:xfrm>
            <a:off x="6747556" y="4017709"/>
            <a:ext cx="255182" cy="411557"/>
          </a:xfrm>
          <a:prstGeom prst="rightArrow">
            <a:avLst/>
          </a:prstGeom>
          <a:solidFill>
            <a:srgbClr val="FFE59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 : droite 20">
            <a:extLst>
              <a:ext uri="{FF2B5EF4-FFF2-40B4-BE49-F238E27FC236}">
                <a16:creationId xmlns:a16="http://schemas.microsoft.com/office/drawing/2014/main" id="{6AF63BA2-A4F7-A566-E15A-EB6EB31C044E}"/>
              </a:ext>
            </a:extLst>
          </p:cNvPr>
          <p:cNvSpPr/>
          <p:nvPr/>
        </p:nvSpPr>
        <p:spPr>
          <a:xfrm rot="10800000">
            <a:off x="7167487" y="1728419"/>
            <a:ext cx="255181" cy="440853"/>
          </a:xfrm>
          <a:prstGeom prst="rightArrow">
            <a:avLst/>
          </a:prstGeom>
          <a:solidFill>
            <a:srgbClr val="C5E0B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 : droite 20">
            <a:extLst>
              <a:ext uri="{FF2B5EF4-FFF2-40B4-BE49-F238E27FC236}">
                <a16:creationId xmlns:a16="http://schemas.microsoft.com/office/drawing/2014/main" id="{DE3EDE48-97A0-2FED-FCEA-C66B3B5D287F}"/>
              </a:ext>
            </a:extLst>
          </p:cNvPr>
          <p:cNvSpPr/>
          <p:nvPr/>
        </p:nvSpPr>
        <p:spPr>
          <a:xfrm>
            <a:off x="2634427" y="3958747"/>
            <a:ext cx="341070" cy="433591"/>
          </a:xfrm>
          <a:prstGeom prst="rightArrow">
            <a:avLst/>
          </a:prstGeom>
          <a:solidFill>
            <a:srgbClr val="C5E0B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567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F9AABB6-F1AC-B0DA-0EA6-F30C3D912568}"/>
              </a:ext>
            </a:extLst>
          </p:cNvPr>
          <p:cNvSpPr txBox="1"/>
          <p:nvPr/>
        </p:nvSpPr>
        <p:spPr>
          <a:xfrm>
            <a:off x="181837" y="94593"/>
            <a:ext cx="2904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Se projeter à la rentrée 2025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BEE3A4E-69BC-5A07-863C-5635F25F0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6" y="1181369"/>
            <a:ext cx="2852653" cy="386753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7ED5682-5538-4662-984F-E1ABB1C72188}"/>
              </a:ext>
            </a:extLst>
          </p:cNvPr>
          <p:cNvSpPr txBox="1"/>
          <p:nvPr/>
        </p:nvSpPr>
        <p:spPr>
          <a:xfrm>
            <a:off x="104778" y="996703"/>
            <a:ext cx="11764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Terminale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5E7744-E79A-190F-62CE-755D197D6654}"/>
              </a:ext>
            </a:extLst>
          </p:cNvPr>
          <p:cNvSpPr/>
          <p:nvPr/>
        </p:nvSpPr>
        <p:spPr>
          <a:xfrm>
            <a:off x="181837" y="1366035"/>
            <a:ext cx="2731102" cy="17124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Une image contenant texte, signe, objet d’extérieur, machine agricole&#10;&#10;Description générée automatiquement">
            <a:extLst>
              <a:ext uri="{FF2B5EF4-FFF2-40B4-BE49-F238E27FC236}">
                <a16:creationId xmlns:a16="http://schemas.microsoft.com/office/drawing/2014/main" id="{2256658A-8345-21A3-AA31-F8465772D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064" y="1058049"/>
            <a:ext cx="5018066" cy="392515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2754931-F39F-C508-F398-22F0013686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372" t="80144" r="35465" b="9335"/>
          <a:stretch/>
        </p:blipFill>
        <p:spPr>
          <a:xfrm>
            <a:off x="6186906" y="3164575"/>
            <a:ext cx="1154972" cy="612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4F96CE2-C5FD-80A3-2671-ED70BFFADB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372" t="68073" r="35465" b="21173"/>
          <a:stretch/>
        </p:blipFill>
        <p:spPr>
          <a:xfrm>
            <a:off x="3067583" y="4121528"/>
            <a:ext cx="1152000" cy="624000"/>
          </a:xfrm>
          <a:prstGeom prst="rect">
            <a:avLst/>
          </a:prstGeom>
        </p:spPr>
      </p:pic>
      <p:sp>
        <p:nvSpPr>
          <p:cNvPr id="12" name="Flèche : droite 22">
            <a:extLst>
              <a:ext uri="{FF2B5EF4-FFF2-40B4-BE49-F238E27FC236}">
                <a16:creationId xmlns:a16="http://schemas.microsoft.com/office/drawing/2014/main" id="{DC232A91-90C4-95D2-A2CD-79ED5737C6D6}"/>
              </a:ext>
            </a:extLst>
          </p:cNvPr>
          <p:cNvSpPr/>
          <p:nvPr/>
        </p:nvSpPr>
        <p:spPr>
          <a:xfrm>
            <a:off x="4285145" y="4332385"/>
            <a:ext cx="255182" cy="475060"/>
          </a:xfrm>
          <a:prstGeom prst="rightArrow">
            <a:avLst/>
          </a:prstGeom>
          <a:solidFill>
            <a:srgbClr val="BDD6E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 : droite 23">
            <a:extLst>
              <a:ext uri="{FF2B5EF4-FFF2-40B4-BE49-F238E27FC236}">
                <a16:creationId xmlns:a16="http://schemas.microsoft.com/office/drawing/2014/main" id="{F0460BAC-92FC-1D9B-A37C-00C9164A3AA8}"/>
              </a:ext>
            </a:extLst>
          </p:cNvPr>
          <p:cNvSpPr/>
          <p:nvPr/>
        </p:nvSpPr>
        <p:spPr>
          <a:xfrm rot="10800000">
            <a:off x="5887023" y="3365018"/>
            <a:ext cx="255182" cy="411557"/>
          </a:xfrm>
          <a:prstGeom prst="rightArrow">
            <a:avLst/>
          </a:prstGeom>
          <a:solidFill>
            <a:srgbClr val="FFE59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B99325F-4862-4925-4035-2E7AB17653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372" t="51045" r="35465" b="33237"/>
          <a:stretch/>
        </p:blipFill>
        <p:spPr>
          <a:xfrm>
            <a:off x="3091321" y="2185319"/>
            <a:ext cx="1128262" cy="89320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1945B53-4104-0167-D914-9FF7BA8E35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372" t="28853" r="35465" b="50676"/>
          <a:stretch/>
        </p:blipFill>
        <p:spPr>
          <a:xfrm>
            <a:off x="7632816" y="1417881"/>
            <a:ext cx="1154972" cy="1027022"/>
          </a:xfrm>
          <a:prstGeom prst="rect">
            <a:avLst/>
          </a:prstGeom>
        </p:spPr>
      </p:pic>
      <p:sp>
        <p:nvSpPr>
          <p:cNvPr id="16" name="Flèche : droite 20">
            <a:extLst>
              <a:ext uri="{FF2B5EF4-FFF2-40B4-BE49-F238E27FC236}">
                <a16:creationId xmlns:a16="http://schemas.microsoft.com/office/drawing/2014/main" id="{7DA6006C-2DEF-A6CA-D3A0-6BC6B91B548E}"/>
              </a:ext>
            </a:extLst>
          </p:cNvPr>
          <p:cNvSpPr/>
          <p:nvPr/>
        </p:nvSpPr>
        <p:spPr>
          <a:xfrm rot="10800000">
            <a:off x="7348017" y="1746101"/>
            <a:ext cx="255181" cy="472874"/>
          </a:xfrm>
          <a:prstGeom prst="rightArrow">
            <a:avLst/>
          </a:prstGeom>
          <a:solidFill>
            <a:srgbClr val="C5E0B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 : droite 21">
            <a:extLst>
              <a:ext uri="{FF2B5EF4-FFF2-40B4-BE49-F238E27FC236}">
                <a16:creationId xmlns:a16="http://schemas.microsoft.com/office/drawing/2014/main" id="{DC7EC195-824B-C784-F265-CB3ECE252E39}"/>
              </a:ext>
            </a:extLst>
          </p:cNvPr>
          <p:cNvSpPr/>
          <p:nvPr/>
        </p:nvSpPr>
        <p:spPr>
          <a:xfrm>
            <a:off x="4268981" y="2295938"/>
            <a:ext cx="257968" cy="435188"/>
          </a:xfrm>
          <a:prstGeom prst="rightArrow">
            <a:avLst/>
          </a:prstGeom>
          <a:solidFill>
            <a:srgbClr val="F4B08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 : droite 23">
            <a:extLst>
              <a:ext uri="{FF2B5EF4-FFF2-40B4-BE49-F238E27FC236}">
                <a16:creationId xmlns:a16="http://schemas.microsoft.com/office/drawing/2014/main" id="{94837D2F-0627-2A8A-95C1-568E7B5EEA44}"/>
              </a:ext>
            </a:extLst>
          </p:cNvPr>
          <p:cNvSpPr/>
          <p:nvPr/>
        </p:nvSpPr>
        <p:spPr>
          <a:xfrm rot="16200000">
            <a:off x="6431022" y="2786851"/>
            <a:ext cx="255182" cy="411557"/>
          </a:xfrm>
          <a:prstGeom prst="rightArrow">
            <a:avLst/>
          </a:prstGeom>
          <a:solidFill>
            <a:srgbClr val="FFE59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 : droite 20">
            <a:extLst>
              <a:ext uri="{FF2B5EF4-FFF2-40B4-BE49-F238E27FC236}">
                <a16:creationId xmlns:a16="http://schemas.microsoft.com/office/drawing/2014/main" id="{4D654505-7475-09C0-E1D1-0B5D31D886FD}"/>
              </a:ext>
            </a:extLst>
          </p:cNvPr>
          <p:cNvSpPr/>
          <p:nvPr/>
        </p:nvSpPr>
        <p:spPr>
          <a:xfrm>
            <a:off x="2989998" y="1447022"/>
            <a:ext cx="341070" cy="433591"/>
          </a:xfrm>
          <a:prstGeom prst="rightArrow">
            <a:avLst/>
          </a:prstGeom>
          <a:solidFill>
            <a:srgbClr val="C5E0B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157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1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848E392-492C-6455-36B5-713E09AF6025}"/>
              </a:ext>
            </a:extLst>
          </p:cNvPr>
          <p:cNvSpPr txBox="1"/>
          <p:nvPr/>
        </p:nvSpPr>
        <p:spPr>
          <a:xfrm>
            <a:off x="181837" y="94593"/>
            <a:ext cx="2904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Se projeter à la rentrée 2025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54E362F-9EC5-F1E9-8EFB-3FC35594E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6" y="1181369"/>
            <a:ext cx="2852653" cy="386753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56873BA-74D7-8805-32F5-8613FAF776A3}"/>
              </a:ext>
            </a:extLst>
          </p:cNvPr>
          <p:cNvSpPr txBox="1"/>
          <p:nvPr/>
        </p:nvSpPr>
        <p:spPr>
          <a:xfrm>
            <a:off x="104778" y="996703"/>
            <a:ext cx="11764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Terminale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2D0348-6E6B-284F-FABE-EA179D007CB6}"/>
              </a:ext>
            </a:extLst>
          </p:cNvPr>
          <p:cNvSpPr/>
          <p:nvPr/>
        </p:nvSpPr>
        <p:spPr>
          <a:xfrm>
            <a:off x="181837" y="3033398"/>
            <a:ext cx="2731102" cy="17124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Une image contenant texte, carte de visite&#10;&#10;Description générée automatiquement">
            <a:extLst>
              <a:ext uri="{FF2B5EF4-FFF2-40B4-BE49-F238E27FC236}">
                <a16:creationId xmlns:a16="http://schemas.microsoft.com/office/drawing/2014/main" id="{870425CB-7C45-DEDF-451C-B413A5D18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441" y="1229390"/>
            <a:ext cx="5768722" cy="336609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5C8BA88-14B0-D258-1B4D-2272698D08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372" t="80144" r="35465" b="9335"/>
          <a:stretch/>
        </p:blipFill>
        <p:spPr>
          <a:xfrm>
            <a:off x="5074492" y="3791513"/>
            <a:ext cx="1154972" cy="612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CEF582A-6094-1780-A939-615BA205A4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372" t="51045" r="35465" b="33237"/>
          <a:stretch/>
        </p:blipFill>
        <p:spPr>
          <a:xfrm>
            <a:off x="6540854" y="997004"/>
            <a:ext cx="1128262" cy="893206"/>
          </a:xfrm>
          <a:prstGeom prst="rect">
            <a:avLst/>
          </a:prstGeom>
        </p:spPr>
      </p:pic>
      <p:sp>
        <p:nvSpPr>
          <p:cNvPr id="12" name="Flèche : droite 21">
            <a:extLst>
              <a:ext uri="{FF2B5EF4-FFF2-40B4-BE49-F238E27FC236}">
                <a16:creationId xmlns:a16="http://schemas.microsoft.com/office/drawing/2014/main" id="{A2FD5245-EF7D-8908-692B-12F569EBEC00}"/>
              </a:ext>
            </a:extLst>
          </p:cNvPr>
          <p:cNvSpPr/>
          <p:nvPr/>
        </p:nvSpPr>
        <p:spPr>
          <a:xfrm rot="5400000">
            <a:off x="6976001" y="1872149"/>
            <a:ext cx="257968" cy="435188"/>
          </a:xfrm>
          <a:prstGeom prst="rightArrow">
            <a:avLst/>
          </a:prstGeom>
          <a:solidFill>
            <a:srgbClr val="F4B08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 : droite 23">
            <a:extLst>
              <a:ext uri="{FF2B5EF4-FFF2-40B4-BE49-F238E27FC236}">
                <a16:creationId xmlns:a16="http://schemas.microsoft.com/office/drawing/2014/main" id="{212CA4BA-B1EF-FB9D-C2AD-8257F9AE1249}"/>
              </a:ext>
            </a:extLst>
          </p:cNvPr>
          <p:cNvSpPr/>
          <p:nvPr/>
        </p:nvSpPr>
        <p:spPr>
          <a:xfrm rot="16200000">
            <a:off x="5730166" y="3359259"/>
            <a:ext cx="255182" cy="411557"/>
          </a:xfrm>
          <a:prstGeom prst="rightArrow">
            <a:avLst/>
          </a:prstGeom>
          <a:solidFill>
            <a:srgbClr val="FFE59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 : droite 23">
            <a:extLst>
              <a:ext uri="{FF2B5EF4-FFF2-40B4-BE49-F238E27FC236}">
                <a16:creationId xmlns:a16="http://schemas.microsoft.com/office/drawing/2014/main" id="{02643387-C8E2-B82B-1571-BEF9F9B84DDE}"/>
              </a:ext>
            </a:extLst>
          </p:cNvPr>
          <p:cNvSpPr/>
          <p:nvPr/>
        </p:nvSpPr>
        <p:spPr>
          <a:xfrm rot="10800000">
            <a:off x="4744707" y="3930398"/>
            <a:ext cx="255182" cy="411557"/>
          </a:xfrm>
          <a:prstGeom prst="rightArrow">
            <a:avLst/>
          </a:prstGeom>
          <a:solidFill>
            <a:srgbClr val="FFE59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 : droite 20">
            <a:extLst>
              <a:ext uri="{FF2B5EF4-FFF2-40B4-BE49-F238E27FC236}">
                <a16:creationId xmlns:a16="http://schemas.microsoft.com/office/drawing/2014/main" id="{FEDC27EA-EB1B-A704-D880-BFD1CA841616}"/>
              </a:ext>
            </a:extLst>
          </p:cNvPr>
          <p:cNvSpPr/>
          <p:nvPr/>
        </p:nvSpPr>
        <p:spPr>
          <a:xfrm>
            <a:off x="2987542" y="4312297"/>
            <a:ext cx="341070" cy="433591"/>
          </a:xfrm>
          <a:prstGeom prst="rightArrow">
            <a:avLst/>
          </a:prstGeom>
          <a:solidFill>
            <a:srgbClr val="C5E0B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885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15" grpId="0" animBg="1"/>
      <p:bldP spid="15" grpId="1" animBg="1"/>
    </p:bldLst>
  </p:timing>
</p:sld>
</file>

<file path=ppt/theme/theme1.xml><?xml version="1.0" encoding="utf-8"?>
<a:theme xmlns:a="http://schemas.openxmlformats.org/drawingml/2006/main" name="page de presentation et de parti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page de presentation et de parti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page de presentation et de parti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page de presentation et de parti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d9b8819f-644e-4e2e-bf09-8a76532e681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3AB55E0CC5DA459F57F5A42893F46A005A087D358B12CA4E82A8A8BA9B8A8CF200D3544DBFAD4F664AA25DF68E6D1F0A9E00689F2856DFEDCE40890FDCED81A7DFC9004B2C6109FE78734FA1BFBA370D2D27D9" ma:contentTypeVersion="2" ma:contentTypeDescription="Crée un document." ma:contentTypeScope="" ma:versionID="bb27ba1bbeb667412e9bb2d93099311f">
  <xsd:schema xmlns:xsd="http://www.w3.org/2001/XMLSchema" xmlns:xs="http://www.w3.org/2001/XMLSchema" xmlns:p="http://schemas.microsoft.com/office/2006/metadata/properties" xmlns:ns2="d9b8819f-644e-4e2e-bf09-8a76532e681c" targetNamespace="http://schemas.microsoft.com/office/2006/metadata/properties" ma:root="true" ma:fieldsID="974c2ac12628b5015b2945173a957d44" ns2:_="">
    <xsd:import namespace="d9b8819f-644e-4e2e-bf09-8a76532e681c"/>
    <xsd:element name="properties">
      <xsd:complexType>
        <xsd:sequence>
          <xsd:element name="documentManagement">
            <xsd:complexType>
              <xsd:all>
                <xsd:element ref="ns2:Description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b8819f-644e-4e2e-bf09-8a76532e681c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description="Description du document" ma:internalName="Description0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 ma:readOnly="true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A2790E1-966A-497A-ABBD-24ECAA34A18E}">
  <ds:schemaRefs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www.w3.org/XML/1998/namespace"/>
    <ds:schemaRef ds:uri="d9b8819f-644e-4e2e-bf09-8a76532e681c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1D6BD7C5-AE49-4865-8DE9-44AE75ECC29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28F9CF5-CB29-41B4-B267-475D20FB81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b8819f-644e-4e2e-bf09-8a76532e68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2653</TotalTime>
  <Words>339</Words>
  <PresentationFormat>Affichage à l'écran (16:9)</PresentationFormat>
  <Paragraphs>82</Paragraphs>
  <Slides>23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23</vt:i4>
      </vt:variant>
    </vt:vector>
  </HeadingPairs>
  <TitlesOfParts>
    <vt:vector size="31" baseType="lpstr">
      <vt:lpstr>Arial</vt:lpstr>
      <vt:lpstr>Calibri</vt:lpstr>
      <vt:lpstr>Verdana</vt:lpstr>
      <vt:lpstr>Wingdings</vt:lpstr>
      <vt:lpstr>page de presentation et de partie</vt:lpstr>
      <vt:lpstr>2_page de presentation et de partie</vt:lpstr>
      <vt:lpstr>1_page de presentation et de partie</vt:lpstr>
      <vt:lpstr>3_page de presentation et de partie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2015-02-04T16:19:06Z</cp:lastPrinted>
  <dcterms:created xsi:type="dcterms:W3CDTF">2015-02-04T10:43:31Z</dcterms:created>
  <dcterms:modified xsi:type="dcterms:W3CDTF">2023-02-05T14:56:40Z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0x010100873AB55E0CC5DA459F57F5A42893F46A005A087D358B12CA4E82A8A8BA9B8A8CF200D3544DBFAD4F664AA25DF68E6D1F0A9E00689F2856DFEDCE40890FDCED81A7DFC9004B2C6109FE78734FA1BFBA370D2D27D9</vt:lpwstr>
  </property>
</Properties>
</file>