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60" r:id="rId1"/>
    <p:sldMasterId id="2147483689" r:id="rId2"/>
  </p:sldMasterIdLst>
  <p:notesMasterIdLst>
    <p:notesMasterId r:id="rId22"/>
  </p:notesMasterIdLst>
  <p:handoutMasterIdLst>
    <p:handoutMasterId r:id="rId23"/>
  </p:handoutMasterIdLst>
  <p:sldIdLst>
    <p:sldId id="271" r:id="rId3"/>
    <p:sldId id="305" r:id="rId4"/>
    <p:sldId id="270" r:id="rId5"/>
    <p:sldId id="303" r:id="rId6"/>
    <p:sldId id="329" r:id="rId7"/>
    <p:sldId id="330" r:id="rId8"/>
    <p:sldId id="332" r:id="rId9"/>
    <p:sldId id="319" r:id="rId10"/>
    <p:sldId id="331" r:id="rId11"/>
    <p:sldId id="337" r:id="rId12"/>
    <p:sldId id="333" r:id="rId13"/>
    <p:sldId id="334" r:id="rId14"/>
    <p:sldId id="335" r:id="rId15"/>
    <p:sldId id="336" r:id="rId16"/>
    <p:sldId id="338" r:id="rId17"/>
    <p:sldId id="339" r:id="rId18"/>
    <p:sldId id="340" r:id="rId19"/>
    <p:sldId id="341" r:id="rId20"/>
    <p:sldId id="278" r:id="rId21"/>
  </p:sldIdLst>
  <p:sldSz cx="12192000" cy="6858000"/>
  <p:notesSz cx="6858000" cy="9144000"/>
  <p:embeddedFontLst>
    <p:embeddedFont>
      <p:font typeface="Arial Black" panose="020B0604020202020204" pitchFamily="34" charset="0"/>
      <p:bold r:id="rId24"/>
    </p:embeddedFont>
    <p:embeddedFont>
      <p:font typeface="Arial Narrow" panose="020B0604020202020204" pitchFamily="34" charset="0"/>
      <p:regular r:id="rId25"/>
      <p:bold r:id="rId26"/>
      <p:italic r:id="rId27"/>
      <p:boldItalic r:id="rId28"/>
    </p:embeddedFont>
    <p:embeddedFont>
      <p:font typeface="Calibri" panose="020F0502020204030204" pitchFamily="34" charset="0"/>
      <p:regular r:id="rId29"/>
      <p:bold r:id="rId30"/>
      <p:italic r:id="rId31"/>
      <p:boldItalic r:id="rId32"/>
    </p:embeddedFont>
    <p:embeddedFont>
      <p:font typeface="Renault Group" pitchFamily="2" charset="0"/>
      <p:regular r:id="rId33"/>
      <p:bold r:id="rId34"/>
      <p:italic r:id="rId35"/>
      <p:boldItalic r:id="rId36"/>
    </p:embeddedFont>
    <p:embeddedFont>
      <p:font typeface="Renault Group Light" pitchFamily="2" charset="0"/>
      <p:regular r:id="rId37"/>
      <p:bold r:id="rId38"/>
      <p:italic r:id="rId39"/>
      <p:boldItalic r:id="rId40"/>
    </p:embeddedFont>
    <p:embeddedFont>
      <p:font typeface="Renault Group Semibold" pitchFamily="2" charset="0"/>
      <p:regular r:id="rId41"/>
      <p:bold r:id="rId42"/>
      <p:italic r:id="rId43"/>
      <p:boldItalic r:id="rId4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A9DF7"/>
    <a:srgbClr val="DF8C41"/>
    <a:srgbClr val="5ABA64"/>
    <a:srgbClr val="D7C49F"/>
    <a:srgbClr val="CB4930"/>
    <a:srgbClr val="968B7F"/>
    <a:srgbClr val="475A72"/>
    <a:srgbClr val="BF7833"/>
    <a:srgbClr val="5F5049"/>
    <a:srgbClr val="65D8D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31" autoAdjust="0"/>
    <p:restoredTop sz="96190" autoAdjust="0"/>
  </p:normalViewPr>
  <p:slideViewPr>
    <p:cSldViewPr snapToGrid="0" snapToObjects="1">
      <p:cViewPr varScale="1">
        <p:scale>
          <a:sx n="123" d="100"/>
          <a:sy n="123" d="100"/>
        </p:scale>
        <p:origin x="1048" y="184"/>
      </p:cViewPr>
      <p:guideLst/>
    </p:cSldViewPr>
  </p:slideViewPr>
  <p:notesTextViewPr>
    <p:cViewPr>
      <p:scale>
        <a:sx n="1" d="1"/>
        <a:sy n="1" d="1"/>
      </p:scale>
      <p:origin x="0" y="0"/>
    </p:cViewPr>
  </p:notesTextViewPr>
  <p:sorterViewPr>
    <p:cViewPr>
      <p:scale>
        <a:sx n="200" d="100"/>
        <a:sy n="200" d="100"/>
      </p:scale>
      <p:origin x="0" y="0"/>
    </p:cViewPr>
  </p:sorterViewPr>
  <p:notesViewPr>
    <p:cSldViewPr snapToGrid="0" snapToObjects="1" showGuides="1">
      <p:cViewPr>
        <p:scale>
          <a:sx n="80" d="100"/>
          <a:sy n="80" d="100"/>
        </p:scale>
        <p:origin x="4518" y="9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19.xml"/><Relationship Id="rId34" Type="http://schemas.openxmlformats.org/officeDocument/2006/relationships/font" Target="fonts/font11.fntdata"/><Relationship Id="rId42" Type="http://schemas.openxmlformats.org/officeDocument/2006/relationships/font" Target="fonts/font18.fntdata"/><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6.fntdata"/><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28" Type="http://schemas.openxmlformats.org/officeDocument/2006/relationships/font" Target="fonts/font5.fntdata"/><Relationship Id="rId36" Type="http://schemas.openxmlformats.org/officeDocument/2006/relationships/font" Target="fonts/font13.fntdata"/><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8.fntdata"/><Relationship Id="rId44" Type="http://schemas.openxmlformats.org/officeDocument/2006/relationships/font" Target="fonts/font2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19.fntdata"/><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font" Target="NUL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MAYON Jean-Pierre" userId="6396833c-5b94-40bd-9e0d-03e70934cff9" providerId="ADAL" clId="{1D3DE7C4-8345-4ACB-8DEA-74FB234E9886}"/>
    <pc:docChg chg="modSld">
      <pc:chgData name="HAMAYON Jean-Pierre" userId="6396833c-5b94-40bd-9e0d-03e70934cff9" providerId="ADAL" clId="{1D3DE7C4-8345-4ACB-8DEA-74FB234E9886}" dt="2023-02-01T10:49:41.088" v="60"/>
      <pc:docMkLst>
        <pc:docMk/>
      </pc:docMkLst>
      <pc:sldChg chg="modSp mod">
        <pc:chgData name="HAMAYON Jean-Pierre" userId="6396833c-5b94-40bd-9e0d-03e70934cff9" providerId="ADAL" clId="{1D3DE7C4-8345-4ACB-8DEA-74FB234E9886}" dt="2023-02-01T10:45:45.640" v="12"/>
        <pc:sldMkLst>
          <pc:docMk/>
          <pc:sldMk cId="1106484455" sldId="329"/>
        </pc:sldMkLst>
        <pc:spChg chg="mod">
          <ac:chgData name="HAMAYON Jean-Pierre" userId="6396833c-5b94-40bd-9e0d-03e70934cff9" providerId="ADAL" clId="{1D3DE7C4-8345-4ACB-8DEA-74FB234E9886}" dt="2023-02-01T10:45:45.640" v="12"/>
          <ac:spMkLst>
            <pc:docMk/>
            <pc:sldMk cId="1106484455" sldId="329"/>
            <ac:spMk id="2" creationId="{ABFA29F8-D1D7-B6D1-4409-35D48B33C586}"/>
          </ac:spMkLst>
        </pc:spChg>
      </pc:sldChg>
      <pc:sldChg chg="modSp mod">
        <pc:chgData name="HAMAYON Jean-Pierre" userId="6396833c-5b94-40bd-9e0d-03e70934cff9" providerId="ADAL" clId="{1D3DE7C4-8345-4ACB-8DEA-74FB234E9886}" dt="2023-02-01T10:46:48.857" v="55" actId="13926"/>
        <pc:sldMkLst>
          <pc:docMk/>
          <pc:sldMk cId="897194201" sldId="332"/>
        </pc:sldMkLst>
        <pc:spChg chg="mod">
          <ac:chgData name="HAMAYON Jean-Pierre" userId="6396833c-5b94-40bd-9e0d-03e70934cff9" providerId="ADAL" clId="{1D3DE7C4-8345-4ACB-8DEA-74FB234E9886}" dt="2023-02-01T10:46:48.857" v="55" actId="13926"/>
          <ac:spMkLst>
            <pc:docMk/>
            <pc:sldMk cId="897194201" sldId="332"/>
            <ac:spMk id="8" creationId="{80E85F8B-31C4-7B36-5F6A-5A29348B0E4D}"/>
          </ac:spMkLst>
        </pc:spChg>
      </pc:sldChg>
      <pc:sldChg chg="modSp mod">
        <pc:chgData name="HAMAYON Jean-Pierre" userId="6396833c-5b94-40bd-9e0d-03e70934cff9" providerId="ADAL" clId="{1D3DE7C4-8345-4ACB-8DEA-74FB234E9886}" dt="2023-02-01T10:49:14.757" v="56" actId="13926"/>
        <pc:sldMkLst>
          <pc:docMk/>
          <pc:sldMk cId="1530450478" sldId="336"/>
        </pc:sldMkLst>
        <pc:spChg chg="mod">
          <ac:chgData name="HAMAYON Jean-Pierre" userId="6396833c-5b94-40bd-9e0d-03e70934cff9" providerId="ADAL" clId="{1D3DE7C4-8345-4ACB-8DEA-74FB234E9886}" dt="2023-02-01T10:49:14.757" v="56" actId="13926"/>
          <ac:spMkLst>
            <pc:docMk/>
            <pc:sldMk cId="1530450478" sldId="336"/>
            <ac:spMk id="4" creationId="{EE7B3049-8345-4837-8430-2EF50355E874}"/>
          </ac:spMkLst>
        </pc:spChg>
      </pc:sldChg>
      <pc:sldChg chg="modSp mod">
        <pc:chgData name="HAMAYON Jean-Pierre" userId="6396833c-5b94-40bd-9e0d-03e70934cff9" providerId="ADAL" clId="{1D3DE7C4-8345-4ACB-8DEA-74FB234E9886}" dt="2023-02-01T10:49:24.373" v="57"/>
        <pc:sldMkLst>
          <pc:docMk/>
          <pc:sldMk cId="1419114850" sldId="338"/>
        </pc:sldMkLst>
        <pc:spChg chg="mod">
          <ac:chgData name="HAMAYON Jean-Pierre" userId="6396833c-5b94-40bd-9e0d-03e70934cff9" providerId="ADAL" clId="{1D3DE7C4-8345-4ACB-8DEA-74FB234E9886}" dt="2023-02-01T10:49:24.373" v="57"/>
          <ac:spMkLst>
            <pc:docMk/>
            <pc:sldMk cId="1419114850" sldId="338"/>
            <ac:spMk id="4" creationId="{EE7B3049-8345-4837-8430-2EF50355E874}"/>
          </ac:spMkLst>
        </pc:spChg>
      </pc:sldChg>
      <pc:sldChg chg="modSp mod">
        <pc:chgData name="HAMAYON Jean-Pierre" userId="6396833c-5b94-40bd-9e0d-03e70934cff9" providerId="ADAL" clId="{1D3DE7C4-8345-4ACB-8DEA-74FB234E9886}" dt="2023-02-01T10:49:29.584" v="58"/>
        <pc:sldMkLst>
          <pc:docMk/>
          <pc:sldMk cId="878270746" sldId="339"/>
        </pc:sldMkLst>
        <pc:spChg chg="mod">
          <ac:chgData name="HAMAYON Jean-Pierre" userId="6396833c-5b94-40bd-9e0d-03e70934cff9" providerId="ADAL" clId="{1D3DE7C4-8345-4ACB-8DEA-74FB234E9886}" dt="2023-02-01T10:49:29.584" v="58"/>
          <ac:spMkLst>
            <pc:docMk/>
            <pc:sldMk cId="878270746" sldId="339"/>
            <ac:spMk id="4" creationId="{EE7B3049-8345-4837-8430-2EF50355E874}"/>
          </ac:spMkLst>
        </pc:spChg>
      </pc:sldChg>
      <pc:sldChg chg="modSp mod">
        <pc:chgData name="HAMAYON Jean-Pierre" userId="6396833c-5b94-40bd-9e0d-03e70934cff9" providerId="ADAL" clId="{1D3DE7C4-8345-4ACB-8DEA-74FB234E9886}" dt="2023-02-01T10:49:35.179" v="59"/>
        <pc:sldMkLst>
          <pc:docMk/>
          <pc:sldMk cId="2214878239" sldId="340"/>
        </pc:sldMkLst>
        <pc:spChg chg="mod">
          <ac:chgData name="HAMAYON Jean-Pierre" userId="6396833c-5b94-40bd-9e0d-03e70934cff9" providerId="ADAL" clId="{1D3DE7C4-8345-4ACB-8DEA-74FB234E9886}" dt="2023-02-01T10:49:35.179" v="59"/>
          <ac:spMkLst>
            <pc:docMk/>
            <pc:sldMk cId="2214878239" sldId="340"/>
            <ac:spMk id="4" creationId="{EE7B3049-8345-4837-8430-2EF50355E874}"/>
          </ac:spMkLst>
        </pc:spChg>
      </pc:sldChg>
      <pc:sldChg chg="modSp mod">
        <pc:chgData name="HAMAYON Jean-Pierre" userId="6396833c-5b94-40bd-9e0d-03e70934cff9" providerId="ADAL" clId="{1D3DE7C4-8345-4ACB-8DEA-74FB234E9886}" dt="2023-02-01T10:49:41.088" v="60"/>
        <pc:sldMkLst>
          <pc:docMk/>
          <pc:sldMk cId="4144788158" sldId="341"/>
        </pc:sldMkLst>
        <pc:spChg chg="mod">
          <ac:chgData name="HAMAYON Jean-Pierre" userId="6396833c-5b94-40bd-9e0d-03e70934cff9" providerId="ADAL" clId="{1D3DE7C4-8345-4ACB-8DEA-74FB234E9886}" dt="2023-02-01T10:49:41.088" v="60"/>
          <ac:spMkLst>
            <pc:docMk/>
            <pc:sldMk cId="4144788158" sldId="341"/>
            <ac:spMk id="4" creationId="{EE7B3049-8345-4837-8430-2EF50355E874}"/>
          </ac:spMkLst>
        </pc:spChg>
      </pc:sldChg>
    </pc:docChg>
  </pc:docChgLst>
  <pc:docChgLst>
    <pc:chgData name="Pascale COSTA" userId="a9990527-e5a0-4976-9254-72d533a89fe6" providerId="ADAL" clId="{2352F0C7-5B1C-344D-B379-43C51F5033D1}"/>
    <pc:docChg chg="undo custSel addSld delSld modSld sldOrd">
      <pc:chgData name="Pascale COSTA" userId="a9990527-e5a0-4976-9254-72d533a89fe6" providerId="ADAL" clId="{2352F0C7-5B1C-344D-B379-43C51F5033D1}" dt="2023-02-05T17:09:54.491" v="14" actId="2696"/>
      <pc:docMkLst>
        <pc:docMk/>
      </pc:docMkLst>
      <pc:sldChg chg="add ord">
        <pc:chgData name="Pascale COSTA" userId="a9990527-e5a0-4976-9254-72d533a89fe6" providerId="ADAL" clId="{2352F0C7-5B1C-344D-B379-43C51F5033D1}" dt="2023-02-02T14:22:46.987" v="1" actId="20578"/>
        <pc:sldMkLst>
          <pc:docMk/>
          <pc:sldMk cId="513529061" sldId="271"/>
        </pc:sldMkLst>
      </pc:sldChg>
      <pc:sldChg chg="add del">
        <pc:chgData name="Pascale COSTA" userId="a9990527-e5a0-4976-9254-72d533a89fe6" providerId="ADAL" clId="{2352F0C7-5B1C-344D-B379-43C51F5033D1}" dt="2023-02-05T17:09:54.491" v="14" actId="2696"/>
        <pc:sldMkLst>
          <pc:docMk/>
          <pc:sldMk cId="3360969002" sldId="278"/>
        </pc:sldMkLst>
      </pc:sldChg>
      <pc:sldChg chg="del">
        <pc:chgData name="Pascale COSTA" userId="a9990527-e5a0-4976-9254-72d533a89fe6" providerId="ADAL" clId="{2352F0C7-5B1C-344D-B379-43C51F5033D1}" dt="2023-02-05T17:09:45.664" v="12" actId="2696"/>
        <pc:sldMkLst>
          <pc:docMk/>
          <pc:sldMk cId="3362240253" sldId="302"/>
        </pc:sldMkLst>
      </pc:sldChg>
      <pc:sldChg chg="addSp modSp mod">
        <pc:chgData name="Pascale COSTA" userId="a9990527-e5a0-4976-9254-72d533a89fe6" providerId="ADAL" clId="{2352F0C7-5B1C-344D-B379-43C51F5033D1}" dt="2023-02-05T17:09:22.943" v="11" actId="20577"/>
        <pc:sldMkLst>
          <pc:docMk/>
          <pc:sldMk cId="4246061267" sldId="305"/>
        </pc:sldMkLst>
        <pc:spChg chg="add mod">
          <ac:chgData name="Pascale COSTA" userId="a9990527-e5a0-4976-9254-72d533a89fe6" providerId="ADAL" clId="{2352F0C7-5B1C-344D-B379-43C51F5033D1}" dt="2023-02-05T17:09:22.943" v="11" actId="20577"/>
          <ac:spMkLst>
            <pc:docMk/>
            <pc:sldMk cId="4246061267" sldId="305"/>
            <ac:spMk id="3" creationId="{87AEFC4B-14A4-079A-7CF1-656828580F12}"/>
          </ac:spMkLst>
        </pc:spChg>
        <pc:spChg chg="mod">
          <ac:chgData name="Pascale COSTA" userId="a9990527-e5a0-4976-9254-72d533a89fe6" providerId="ADAL" clId="{2352F0C7-5B1C-344D-B379-43C51F5033D1}" dt="2023-02-05T17:08:50.241" v="2" actId="1076"/>
          <ac:spMkLst>
            <pc:docMk/>
            <pc:sldMk cId="4246061267" sldId="305"/>
            <ac:spMk id="6" creationId="{E443A21B-9F30-9040-8C99-152916A2887B}"/>
          </ac:spMkLst>
        </pc:spChg>
      </pc:sldChg>
    </pc:docChg>
  </pc:docChgLst>
  <pc:docChgLst>
    <pc:chgData name="Pascale COSTA" userId="a9990527-e5a0-4976-9254-72d533a89fe6" providerId="ADAL" clId="{5099CFF0-9213-B045-BE9C-5AC02FD8DF1E}"/>
    <pc:docChg chg="delSld">
      <pc:chgData name="Pascale COSTA" userId="a9990527-e5a0-4976-9254-72d533a89fe6" providerId="ADAL" clId="{5099CFF0-9213-B045-BE9C-5AC02FD8DF1E}" dt="2023-02-06T15:19:30.499" v="0" actId="2696"/>
      <pc:docMkLst>
        <pc:docMk/>
      </pc:docMkLst>
      <pc:sldChg chg="del">
        <pc:chgData name="Pascale COSTA" userId="a9990527-e5a0-4976-9254-72d533a89fe6" providerId="ADAL" clId="{5099CFF0-9213-B045-BE9C-5AC02FD8DF1E}" dt="2023-02-06T15:19:30.499" v="0" actId="2696"/>
        <pc:sldMkLst>
          <pc:docMk/>
          <pc:sldMk cId="1367757931" sldId="342"/>
        </pc:sldMkLst>
      </pc:sldChg>
    </pc:docChg>
  </pc:docChgLst>
</pc:chgInfo>
</file>

<file path=ppt/handoutMasters/_rels/handout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Graphique 1">
            <a:extLst>
              <a:ext uri="{FF2B5EF4-FFF2-40B4-BE49-F238E27FC236}">
                <a16:creationId xmlns:a16="http://schemas.microsoft.com/office/drawing/2014/main" id="{8291013C-7D0D-4E4F-98DB-AE49350396C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000" y="252000"/>
            <a:ext cx="938784" cy="425196"/>
          </a:xfrm>
          <a:prstGeom prst="rect">
            <a:avLst/>
          </a:prstGeom>
        </p:spPr>
      </p:pic>
    </p:spTree>
    <p:extLst>
      <p:ext uri="{BB962C8B-B14F-4D97-AF65-F5344CB8AC3E}">
        <p14:creationId xmlns:p14="http://schemas.microsoft.com/office/powerpoint/2010/main" val="15538439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5A43E9-B906-4BEA-9482-3EB578BB0FC5}" type="slidenum">
              <a:rPr lang="fr-FR" smtClean="0"/>
              <a:t>‹N°›</a:t>
            </a:fld>
            <a:endParaRPr lang="fr-FR"/>
          </a:p>
        </p:txBody>
      </p:sp>
      <p:pic>
        <p:nvPicPr>
          <p:cNvPr id="8" name="Graphique 7">
            <a:extLst>
              <a:ext uri="{FF2B5EF4-FFF2-40B4-BE49-F238E27FC236}">
                <a16:creationId xmlns:a16="http://schemas.microsoft.com/office/drawing/2014/main" id="{8808A25D-2AF3-4ADF-932C-A338426B7F8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2000" y="252000"/>
            <a:ext cx="938784" cy="425196"/>
          </a:xfrm>
          <a:prstGeom prst="rect">
            <a:avLst/>
          </a:prstGeom>
        </p:spPr>
      </p:pic>
    </p:spTree>
    <p:extLst>
      <p:ext uri="{BB962C8B-B14F-4D97-AF65-F5344CB8AC3E}">
        <p14:creationId xmlns:p14="http://schemas.microsoft.com/office/powerpoint/2010/main" val="85891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1C450284-40CF-4647-9290-044D232CB48A}"/>
              </a:ext>
            </a:extLst>
          </p:cNvPr>
          <p:cNvSpPr>
            <a:spLocks noGrp="1"/>
          </p:cNvSpPr>
          <p:nvPr>
            <p:ph type="pic" sz="quarter" idx="13"/>
          </p:nvPr>
        </p:nvSpPr>
        <p:spPr>
          <a:xfrm>
            <a:off x="0" y="0"/>
            <a:ext cx="12192000" cy="6858000"/>
          </a:xfrm>
          <a:prstGeom prst="rect">
            <a:avLst/>
          </a:prstGeom>
          <a:solidFill>
            <a:schemeClr val="tx2">
              <a:lumMod val="20000"/>
              <a:lumOff val="80000"/>
            </a:schemeClr>
          </a:solidFill>
        </p:spPr>
        <p:txBody>
          <a:bodyPr>
            <a:noAutofit/>
          </a:bodyPr>
          <a:lstStyle>
            <a:lvl1pPr>
              <a:defRPr>
                <a:noFill/>
              </a:defRPr>
            </a:lvl1pPr>
          </a:lstStyle>
          <a:p>
            <a:r>
              <a:rPr lang="fr-FR"/>
              <a:t>Cliquez sur l'icône pour ajouter une image</a:t>
            </a:r>
            <a:endParaRPr lang="fr-FR" dirty="0"/>
          </a:p>
        </p:txBody>
      </p:sp>
      <p:sp>
        <p:nvSpPr>
          <p:cNvPr id="2" name="Title 1"/>
          <p:cNvSpPr>
            <a:spLocks noGrp="1"/>
          </p:cNvSpPr>
          <p:nvPr>
            <p:ph type="ctrTitle" hasCustomPrompt="1"/>
          </p:nvPr>
        </p:nvSpPr>
        <p:spPr>
          <a:xfrm>
            <a:off x="493395" y="5089874"/>
            <a:ext cx="11209655" cy="403957"/>
          </a:xfrm>
          <a:prstGeom prst="rect">
            <a:avLst/>
          </a:prstGeom>
        </p:spPr>
        <p:txBody>
          <a:bodyPr lIns="0" tIns="0" rIns="0" bIns="0" anchor="b"/>
          <a:lstStyle>
            <a:lvl1pPr algn="l">
              <a:lnSpc>
                <a:spcPct val="75000"/>
              </a:lnSpc>
              <a:defRPr sz="3500" b="0">
                <a:solidFill>
                  <a:schemeClr val="bg1"/>
                </a:solidFill>
                <a:latin typeface="+mn-lt"/>
              </a:defRPr>
            </a:lvl1pPr>
          </a:lstStyle>
          <a:p>
            <a:r>
              <a:rPr lang="en-GB" noProof="0" dirty="0"/>
              <a:t>Presentation title</a:t>
            </a:r>
          </a:p>
        </p:txBody>
      </p:sp>
      <p:sp>
        <p:nvSpPr>
          <p:cNvPr id="13" name="Espace réservé du graphique SmartArt 12">
            <a:extLst>
              <a:ext uri="{FF2B5EF4-FFF2-40B4-BE49-F238E27FC236}">
                <a16:creationId xmlns:a16="http://schemas.microsoft.com/office/drawing/2014/main" id="{9D8A33A6-BE9C-4F6A-B69F-A77FB96A3019}"/>
              </a:ext>
            </a:extLst>
          </p:cNvPr>
          <p:cNvSpPr>
            <a:spLocks noGrp="1" noChangeAspect="1"/>
          </p:cNvSpPr>
          <p:nvPr>
            <p:ph type="dgm" sz="quarter" idx="12"/>
          </p:nvPr>
        </p:nvSpPr>
        <p:spPr>
          <a:xfrm>
            <a:off x="466600" y="488950"/>
            <a:ext cx="1876550" cy="848138"/>
          </a:xfrm>
          <a:custGeom>
            <a:avLst/>
            <a:gdLst>
              <a:gd name="connsiteX0" fmla="*/ 578226 w 1470280"/>
              <a:gd name="connsiteY0" fmla="*/ 411787 h 664517"/>
              <a:gd name="connsiteX1" fmla="*/ 549199 w 1470280"/>
              <a:gd name="connsiteY1" fmla="*/ 419209 h 664517"/>
              <a:gd name="connsiteX2" fmla="*/ 528905 w 1470280"/>
              <a:gd name="connsiteY2" fmla="*/ 440159 h 664517"/>
              <a:gd name="connsiteX3" fmla="*/ 521483 w 1470280"/>
              <a:gd name="connsiteY3" fmla="*/ 472464 h 664517"/>
              <a:gd name="connsiteX4" fmla="*/ 528905 w 1470280"/>
              <a:gd name="connsiteY4" fmla="*/ 504330 h 664517"/>
              <a:gd name="connsiteX5" fmla="*/ 549199 w 1470280"/>
              <a:gd name="connsiteY5" fmla="*/ 525279 h 664517"/>
              <a:gd name="connsiteX6" fmla="*/ 578226 w 1470280"/>
              <a:gd name="connsiteY6" fmla="*/ 532702 h 664517"/>
              <a:gd name="connsiteX7" fmla="*/ 607686 w 1470280"/>
              <a:gd name="connsiteY7" fmla="*/ 525279 h 664517"/>
              <a:gd name="connsiteX8" fmla="*/ 627986 w 1470280"/>
              <a:gd name="connsiteY8" fmla="*/ 504330 h 664517"/>
              <a:gd name="connsiteX9" fmla="*/ 635402 w 1470280"/>
              <a:gd name="connsiteY9" fmla="*/ 472464 h 664517"/>
              <a:gd name="connsiteX10" fmla="*/ 627986 w 1470280"/>
              <a:gd name="connsiteY10" fmla="*/ 440159 h 664517"/>
              <a:gd name="connsiteX11" fmla="*/ 607686 w 1470280"/>
              <a:gd name="connsiteY11" fmla="*/ 419209 h 664517"/>
              <a:gd name="connsiteX12" fmla="*/ 578226 w 1470280"/>
              <a:gd name="connsiteY12" fmla="*/ 411787 h 664517"/>
              <a:gd name="connsiteX13" fmla="*/ 1074339 w 1470280"/>
              <a:gd name="connsiteY13" fmla="*/ 411784 h 664517"/>
              <a:gd name="connsiteX14" fmla="*/ 1045522 w 1470280"/>
              <a:gd name="connsiteY14" fmla="*/ 419206 h 664517"/>
              <a:gd name="connsiteX15" fmla="*/ 1025445 w 1470280"/>
              <a:gd name="connsiteY15" fmla="*/ 440155 h 664517"/>
              <a:gd name="connsiteX16" fmla="*/ 1018035 w 1470280"/>
              <a:gd name="connsiteY16" fmla="*/ 472461 h 664517"/>
              <a:gd name="connsiteX17" fmla="*/ 1025445 w 1470280"/>
              <a:gd name="connsiteY17" fmla="*/ 504327 h 664517"/>
              <a:gd name="connsiteX18" fmla="*/ 1045522 w 1470280"/>
              <a:gd name="connsiteY18" fmla="*/ 525276 h 664517"/>
              <a:gd name="connsiteX19" fmla="*/ 1074339 w 1470280"/>
              <a:gd name="connsiteY19" fmla="*/ 532698 h 664517"/>
              <a:gd name="connsiteX20" fmla="*/ 1103150 w 1470280"/>
              <a:gd name="connsiteY20" fmla="*/ 525276 h 664517"/>
              <a:gd name="connsiteX21" fmla="*/ 1123233 w 1470280"/>
              <a:gd name="connsiteY21" fmla="*/ 504327 h 664517"/>
              <a:gd name="connsiteX22" fmla="*/ 1130643 w 1470280"/>
              <a:gd name="connsiteY22" fmla="*/ 472461 h 664517"/>
              <a:gd name="connsiteX23" fmla="*/ 1123233 w 1470280"/>
              <a:gd name="connsiteY23" fmla="*/ 440155 h 664517"/>
              <a:gd name="connsiteX24" fmla="*/ 1103150 w 1470280"/>
              <a:gd name="connsiteY24" fmla="*/ 419206 h 664517"/>
              <a:gd name="connsiteX25" fmla="*/ 1074339 w 1470280"/>
              <a:gd name="connsiteY25" fmla="*/ 411784 h 664517"/>
              <a:gd name="connsiteX26" fmla="*/ 719382 w 1470280"/>
              <a:gd name="connsiteY26" fmla="*/ 363336 h 664517"/>
              <a:gd name="connsiteX27" fmla="*/ 779206 w 1470280"/>
              <a:gd name="connsiteY27" fmla="*/ 363336 h 664517"/>
              <a:gd name="connsiteX28" fmla="*/ 779206 w 1470280"/>
              <a:gd name="connsiteY28" fmla="*/ 486873 h 664517"/>
              <a:gd name="connsiteX29" fmla="*/ 790976 w 1470280"/>
              <a:gd name="connsiteY29" fmla="*/ 521133 h 664517"/>
              <a:gd name="connsiteX30" fmla="*/ 822409 w 1470280"/>
              <a:gd name="connsiteY30" fmla="*/ 532718 h 664517"/>
              <a:gd name="connsiteX31" fmla="*/ 854059 w 1470280"/>
              <a:gd name="connsiteY31" fmla="*/ 521133 h 664517"/>
              <a:gd name="connsiteX32" fmla="*/ 865632 w 1470280"/>
              <a:gd name="connsiteY32" fmla="*/ 486873 h 664517"/>
              <a:gd name="connsiteX33" fmla="*/ 865632 w 1470280"/>
              <a:gd name="connsiteY33" fmla="*/ 363336 h 664517"/>
              <a:gd name="connsiteX34" fmla="*/ 925424 w 1470280"/>
              <a:gd name="connsiteY34" fmla="*/ 363336 h 664517"/>
              <a:gd name="connsiteX35" fmla="*/ 925424 w 1470280"/>
              <a:gd name="connsiteY35" fmla="*/ 493423 h 664517"/>
              <a:gd name="connsiteX36" fmla="*/ 912330 w 1470280"/>
              <a:gd name="connsiteY36" fmla="*/ 542311 h 664517"/>
              <a:gd name="connsiteX37" fmla="*/ 876103 w 1470280"/>
              <a:gd name="connsiteY37" fmla="*/ 574616 h 664517"/>
              <a:gd name="connsiteX38" fmla="*/ 822409 w 1470280"/>
              <a:gd name="connsiteY38" fmla="*/ 585966 h 664517"/>
              <a:gd name="connsiteX39" fmla="*/ 747760 w 1470280"/>
              <a:gd name="connsiteY39" fmla="*/ 561293 h 664517"/>
              <a:gd name="connsiteX40" fmla="*/ 719382 w 1470280"/>
              <a:gd name="connsiteY40" fmla="*/ 493423 h 664517"/>
              <a:gd name="connsiteX41" fmla="*/ 451312 w 1470280"/>
              <a:gd name="connsiteY41" fmla="*/ 363157 h 664517"/>
              <a:gd name="connsiteX42" fmla="*/ 451312 w 1470280"/>
              <a:gd name="connsiteY42" fmla="*/ 420817 h 664517"/>
              <a:gd name="connsiteX43" fmla="*/ 384104 w 1470280"/>
              <a:gd name="connsiteY43" fmla="*/ 453447 h 664517"/>
              <a:gd name="connsiteX44" fmla="*/ 374441 w 1470280"/>
              <a:gd name="connsiteY44" fmla="*/ 489584 h 664517"/>
              <a:gd name="connsiteX45" fmla="*/ 374441 w 1470280"/>
              <a:gd name="connsiteY45" fmla="*/ 581631 h 664517"/>
              <a:gd name="connsiteX46" fmla="*/ 314642 w 1470280"/>
              <a:gd name="connsiteY46" fmla="*/ 581631 h 664517"/>
              <a:gd name="connsiteX47" fmla="*/ 314642 w 1470280"/>
              <a:gd name="connsiteY47" fmla="*/ 363373 h 664517"/>
              <a:gd name="connsiteX48" fmla="*/ 364103 w 1470280"/>
              <a:gd name="connsiteY48" fmla="*/ 363373 h 664517"/>
              <a:gd name="connsiteX49" fmla="*/ 373460 w 1470280"/>
              <a:gd name="connsiteY49" fmla="*/ 394597 h 664517"/>
              <a:gd name="connsiteX50" fmla="*/ 451312 w 1470280"/>
              <a:gd name="connsiteY50" fmla="*/ 363157 h 664517"/>
              <a:gd name="connsiteX51" fmla="*/ 578226 w 1470280"/>
              <a:gd name="connsiteY51" fmla="*/ 358972 h 664517"/>
              <a:gd name="connsiteX52" fmla="*/ 638463 w 1470280"/>
              <a:gd name="connsiteY52" fmla="*/ 373154 h 664517"/>
              <a:gd name="connsiteX53" fmla="*/ 680368 w 1470280"/>
              <a:gd name="connsiteY53" fmla="*/ 412888 h 664517"/>
              <a:gd name="connsiteX54" fmla="*/ 695658 w 1470280"/>
              <a:gd name="connsiteY54" fmla="*/ 472464 h 664517"/>
              <a:gd name="connsiteX55" fmla="*/ 680368 w 1470280"/>
              <a:gd name="connsiteY55" fmla="*/ 532046 h 664517"/>
              <a:gd name="connsiteX56" fmla="*/ 638463 w 1470280"/>
              <a:gd name="connsiteY56" fmla="*/ 571774 h 664517"/>
              <a:gd name="connsiteX57" fmla="*/ 578226 w 1470280"/>
              <a:gd name="connsiteY57" fmla="*/ 585956 h 664517"/>
              <a:gd name="connsiteX58" fmla="*/ 518205 w 1470280"/>
              <a:gd name="connsiteY58" fmla="*/ 571774 h 664517"/>
              <a:gd name="connsiteX59" fmla="*/ 476516 w 1470280"/>
              <a:gd name="connsiteY59" fmla="*/ 532046 h 664517"/>
              <a:gd name="connsiteX60" fmla="*/ 461239 w 1470280"/>
              <a:gd name="connsiteY60" fmla="*/ 472464 h 664517"/>
              <a:gd name="connsiteX61" fmla="*/ 476516 w 1470280"/>
              <a:gd name="connsiteY61" fmla="*/ 412888 h 664517"/>
              <a:gd name="connsiteX62" fmla="*/ 518205 w 1470280"/>
              <a:gd name="connsiteY62" fmla="*/ 373154 h 664517"/>
              <a:gd name="connsiteX63" fmla="*/ 578226 w 1470280"/>
              <a:gd name="connsiteY63" fmla="*/ 358972 h 664517"/>
              <a:gd name="connsiteX64" fmla="*/ 1082633 w 1470280"/>
              <a:gd name="connsiteY64" fmla="*/ 358968 h 664517"/>
              <a:gd name="connsiteX65" fmla="*/ 1136321 w 1470280"/>
              <a:gd name="connsiteY65" fmla="*/ 373151 h 664517"/>
              <a:gd name="connsiteX66" fmla="*/ 1175832 w 1470280"/>
              <a:gd name="connsiteY66" fmla="*/ 412885 h 664517"/>
              <a:gd name="connsiteX67" fmla="*/ 1190893 w 1470280"/>
              <a:gd name="connsiteY67" fmla="*/ 472461 h 664517"/>
              <a:gd name="connsiteX68" fmla="*/ 1175832 w 1470280"/>
              <a:gd name="connsiteY68" fmla="*/ 532043 h 664517"/>
              <a:gd name="connsiteX69" fmla="*/ 1136321 w 1470280"/>
              <a:gd name="connsiteY69" fmla="*/ 571770 h 664517"/>
              <a:gd name="connsiteX70" fmla="*/ 1082633 w 1470280"/>
              <a:gd name="connsiteY70" fmla="*/ 585953 h 664517"/>
              <a:gd name="connsiteX71" fmla="*/ 1033746 w 1470280"/>
              <a:gd name="connsiteY71" fmla="*/ 572203 h 664517"/>
              <a:gd name="connsiteX72" fmla="*/ 1022396 w 1470280"/>
              <a:gd name="connsiteY72" fmla="*/ 563431 h 664517"/>
              <a:gd name="connsiteX73" fmla="*/ 1022396 w 1470280"/>
              <a:gd name="connsiteY73" fmla="*/ 664517 h 664517"/>
              <a:gd name="connsiteX74" fmla="*/ 962591 w 1470280"/>
              <a:gd name="connsiteY74" fmla="*/ 664517 h 664517"/>
              <a:gd name="connsiteX75" fmla="*/ 962591 w 1470280"/>
              <a:gd name="connsiteY75" fmla="*/ 363335 h 664517"/>
              <a:gd name="connsiteX76" fmla="*/ 1004941 w 1470280"/>
              <a:gd name="connsiteY76" fmla="*/ 363335 h 664517"/>
              <a:gd name="connsiteX77" fmla="*/ 1016049 w 1470280"/>
              <a:gd name="connsiteY77" fmla="*/ 385564 h 664517"/>
              <a:gd name="connsiteX78" fmla="*/ 1031562 w 1470280"/>
              <a:gd name="connsiteY78" fmla="*/ 373151 h 664517"/>
              <a:gd name="connsiteX79" fmla="*/ 1082633 w 1470280"/>
              <a:gd name="connsiteY79" fmla="*/ 358968 h 664517"/>
              <a:gd name="connsiteX80" fmla="*/ 145810 w 1470280"/>
              <a:gd name="connsiteY80" fmla="*/ 297857 h 664517"/>
              <a:gd name="connsiteX81" fmla="*/ 214113 w 1470280"/>
              <a:gd name="connsiteY81" fmla="*/ 311816 h 664517"/>
              <a:gd name="connsiteX82" fmla="*/ 260824 w 1470280"/>
              <a:gd name="connsiteY82" fmla="*/ 348482 h 664517"/>
              <a:gd name="connsiteX83" fmla="*/ 282861 w 1470280"/>
              <a:gd name="connsiteY83" fmla="*/ 397370 h 664517"/>
              <a:gd name="connsiteX84" fmla="*/ 219142 w 1470280"/>
              <a:gd name="connsiteY84" fmla="*/ 397370 h 664517"/>
              <a:gd name="connsiteX85" fmla="*/ 206704 w 1470280"/>
              <a:gd name="connsiteY85" fmla="*/ 376860 h 664517"/>
              <a:gd name="connsiteX86" fmla="*/ 182247 w 1470280"/>
              <a:gd name="connsiteY86" fmla="*/ 360271 h 664517"/>
              <a:gd name="connsiteX87" fmla="*/ 146243 w 1470280"/>
              <a:gd name="connsiteY87" fmla="*/ 353721 h 664517"/>
              <a:gd name="connsiteX88" fmla="*/ 102811 w 1470280"/>
              <a:gd name="connsiteY88" fmla="*/ 364638 h 664517"/>
              <a:gd name="connsiteX89" fmla="*/ 73122 w 1470280"/>
              <a:gd name="connsiteY89" fmla="*/ 395199 h 664517"/>
              <a:gd name="connsiteX90" fmla="*/ 62434 w 1470280"/>
              <a:gd name="connsiteY90" fmla="*/ 441897 h 664517"/>
              <a:gd name="connsiteX91" fmla="*/ 73338 w 1470280"/>
              <a:gd name="connsiteY91" fmla="*/ 489041 h 664517"/>
              <a:gd name="connsiteX92" fmla="*/ 103676 w 1470280"/>
              <a:gd name="connsiteY92" fmla="*/ 520029 h 664517"/>
              <a:gd name="connsiteX93" fmla="*/ 147981 w 1470280"/>
              <a:gd name="connsiteY93" fmla="*/ 530946 h 664517"/>
              <a:gd name="connsiteX94" fmla="*/ 188364 w 1470280"/>
              <a:gd name="connsiteY94" fmla="*/ 523753 h 664517"/>
              <a:gd name="connsiteX95" fmla="*/ 215418 w 1470280"/>
              <a:gd name="connsiteY95" fmla="*/ 502135 h 664517"/>
              <a:gd name="connsiteX96" fmla="*/ 225081 w 1470280"/>
              <a:gd name="connsiteY96" fmla="*/ 476819 h 664517"/>
              <a:gd name="connsiteX97" fmla="*/ 130959 w 1470280"/>
              <a:gd name="connsiteY97" fmla="*/ 476819 h 664517"/>
              <a:gd name="connsiteX98" fmla="*/ 130959 w 1470280"/>
              <a:gd name="connsiteY98" fmla="*/ 425309 h 664517"/>
              <a:gd name="connsiteX99" fmla="*/ 288107 w 1470280"/>
              <a:gd name="connsiteY99" fmla="*/ 425309 h 664517"/>
              <a:gd name="connsiteX100" fmla="*/ 289195 w 1470280"/>
              <a:gd name="connsiteY100" fmla="*/ 437314 h 664517"/>
              <a:gd name="connsiteX101" fmla="*/ 289399 w 1470280"/>
              <a:gd name="connsiteY101" fmla="*/ 449753 h 664517"/>
              <a:gd name="connsiteX102" fmla="*/ 270639 w 1470280"/>
              <a:gd name="connsiteY102" fmla="*/ 522651 h 664517"/>
              <a:gd name="connsiteX103" fmla="*/ 219798 w 1470280"/>
              <a:gd name="connsiteY103" fmla="*/ 569579 h 664517"/>
              <a:gd name="connsiteX104" fmla="*/ 147115 w 1470280"/>
              <a:gd name="connsiteY104" fmla="*/ 585951 h 664517"/>
              <a:gd name="connsiteX105" fmla="*/ 88845 w 1470280"/>
              <a:gd name="connsiteY105" fmla="*/ 575250 h 664517"/>
              <a:gd name="connsiteX106" fmla="*/ 42121 w 1470280"/>
              <a:gd name="connsiteY106" fmla="*/ 544918 h 664517"/>
              <a:gd name="connsiteX107" fmla="*/ 11140 w 1470280"/>
              <a:gd name="connsiteY107" fmla="*/ 499086 h 664517"/>
              <a:gd name="connsiteX108" fmla="*/ 0 w 1470280"/>
              <a:gd name="connsiteY108" fmla="*/ 441897 h 664517"/>
              <a:gd name="connsiteX109" fmla="*/ 10917 w 1470280"/>
              <a:gd name="connsiteY109" fmla="*/ 384715 h 664517"/>
              <a:gd name="connsiteX110" fmla="*/ 41485 w 1470280"/>
              <a:gd name="connsiteY110" fmla="*/ 339106 h 664517"/>
              <a:gd name="connsiteX111" fmla="*/ 87743 w 1470280"/>
              <a:gd name="connsiteY111" fmla="*/ 308761 h 664517"/>
              <a:gd name="connsiteX112" fmla="*/ 145810 w 1470280"/>
              <a:gd name="connsiteY112" fmla="*/ 297857 h 664517"/>
              <a:gd name="connsiteX113" fmla="*/ 862583 w 1470280"/>
              <a:gd name="connsiteY113" fmla="*/ 109711 h 664517"/>
              <a:gd name="connsiteX114" fmla="*/ 833772 w 1470280"/>
              <a:gd name="connsiteY114" fmla="*/ 117134 h 664517"/>
              <a:gd name="connsiteX115" fmla="*/ 813695 w 1470280"/>
              <a:gd name="connsiteY115" fmla="*/ 138083 h 664517"/>
              <a:gd name="connsiteX116" fmla="*/ 806273 w 1470280"/>
              <a:gd name="connsiteY116" fmla="*/ 170388 h 664517"/>
              <a:gd name="connsiteX117" fmla="*/ 813695 w 1470280"/>
              <a:gd name="connsiteY117" fmla="*/ 202248 h 664517"/>
              <a:gd name="connsiteX118" fmla="*/ 833772 w 1470280"/>
              <a:gd name="connsiteY118" fmla="*/ 223204 h 664517"/>
              <a:gd name="connsiteX119" fmla="*/ 862583 w 1470280"/>
              <a:gd name="connsiteY119" fmla="*/ 230626 h 664517"/>
              <a:gd name="connsiteX120" fmla="*/ 891394 w 1470280"/>
              <a:gd name="connsiteY120" fmla="*/ 223204 h 664517"/>
              <a:gd name="connsiteX121" fmla="*/ 911471 w 1470280"/>
              <a:gd name="connsiteY121" fmla="*/ 202248 h 664517"/>
              <a:gd name="connsiteX122" fmla="*/ 918893 w 1470280"/>
              <a:gd name="connsiteY122" fmla="*/ 170388 h 664517"/>
              <a:gd name="connsiteX123" fmla="*/ 911471 w 1470280"/>
              <a:gd name="connsiteY123" fmla="*/ 138083 h 664517"/>
              <a:gd name="connsiteX124" fmla="*/ 891394 w 1470280"/>
              <a:gd name="connsiteY124" fmla="*/ 117134 h 664517"/>
              <a:gd name="connsiteX125" fmla="*/ 862583 w 1470280"/>
              <a:gd name="connsiteY125" fmla="*/ 109711 h 664517"/>
              <a:gd name="connsiteX126" fmla="*/ 371169 w 1470280"/>
              <a:gd name="connsiteY126" fmla="*/ 105801 h 664517"/>
              <a:gd name="connsiteX127" fmla="*/ 344758 w 1470280"/>
              <a:gd name="connsiteY127" fmla="*/ 111690 h 664517"/>
              <a:gd name="connsiteX128" fmla="*/ 325541 w 1470280"/>
              <a:gd name="connsiteY128" fmla="*/ 131550 h 664517"/>
              <a:gd name="connsiteX129" fmla="*/ 320423 w 1470280"/>
              <a:gd name="connsiteY129" fmla="*/ 146834 h 664517"/>
              <a:gd name="connsiteX130" fmla="*/ 422794 w 1470280"/>
              <a:gd name="connsiteY130" fmla="*/ 146834 h 664517"/>
              <a:gd name="connsiteX131" fmla="*/ 416117 w 1470280"/>
              <a:gd name="connsiteY131" fmla="*/ 128055 h 664517"/>
              <a:gd name="connsiteX132" fmla="*/ 396905 w 1470280"/>
              <a:gd name="connsiteY132" fmla="*/ 111257 h 664517"/>
              <a:gd name="connsiteX133" fmla="*/ 371169 w 1470280"/>
              <a:gd name="connsiteY133" fmla="*/ 105801 h 664517"/>
              <a:gd name="connsiteX134" fmla="*/ 1009883 w 1470280"/>
              <a:gd name="connsiteY134" fmla="*/ 61251 h 664517"/>
              <a:gd name="connsiteX135" fmla="*/ 1069700 w 1470280"/>
              <a:gd name="connsiteY135" fmla="*/ 61251 h 664517"/>
              <a:gd name="connsiteX136" fmla="*/ 1069700 w 1470280"/>
              <a:gd name="connsiteY136" fmla="*/ 184789 h 664517"/>
              <a:gd name="connsiteX137" fmla="*/ 1081477 w 1470280"/>
              <a:gd name="connsiteY137" fmla="*/ 219048 h 664517"/>
              <a:gd name="connsiteX138" fmla="*/ 1112910 w 1470280"/>
              <a:gd name="connsiteY138" fmla="*/ 230634 h 664517"/>
              <a:gd name="connsiteX139" fmla="*/ 1144560 w 1470280"/>
              <a:gd name="connsiteY139" fmla="*/ 219048 h 664517"/>
              <a:gd name="connsiteX140" fmla="*/ 1156126 w 1470280"/>
              <a:gd name="connsiteY140" fmla="*/ 184789 h 664517"/>
              <a:gd name="connsiteX141" fmla="*/ 1156126 w 1470280"/>
              <a:gd name="connsiteY141" fmla="*/ 61251 h 664517"/>
              <a:gd name="connsiteX142" fmla="*/ 1215918 w 1470280"/>
              <a:gd name="connsiteY142" fmla="*/ 61251 h 664517"/>
              <a:gd name="connsiteX143" fmla="*/ 1215918 w 1470280"/>
              <a:gd name="connsiteY143" fmla="*/ 191339 h 664517"/>
              <a:gd name="connsiteX144" fmla="*/ 1202824 w 1470280"/>
              <a:gd name="connsiteY144" fmla="*/ 240227 h 664517"/>
              <a:gd name="connsiteX145" fmla="*/ 1166597 w 1470280"/>
              <a:gd name="connsiteY145" fmla="*/ 272532 h 664517"/>
              <a:gd name="connsiteX146" fmla="*/ 1112910 w 1470280"/>
              <a:gd name="connsiteY146" fmla="*/ 283882 h 664517"/>
              <a:gd name="connsiteX147" fmla="*/ 1038267 w 1470280"/>
              <a:gd name="connsiteY147" fmla="*/ 259209 h 664517"/>
              <a:gd name="connsiteX148" fmla="*/ 1009883 w 1470280"/>
              <a:gd name="connsiteY148" fmla="*/ 191339 h 664517"/>
              <a:gd name="connsiteX149" fmla="*/ 372901 w 1470280"/>
              <a:gd name="connsiteY149" fmla="*/ 56914 h 664517"/>
              <a:gd name="connsiteX150" fmla="*/ 429211 w 1470280"/>
              <a:gd name="connsiteY150" fmla="*/ 70663 h 664517"/>
              <a:gd name="connsiteX151" fmla="*/ 467627 w 1470280"/>
              <a:gd name="connsiteY151" fmla="*/ 109512 h 664517"/>
              <a:gd name="connsiteX152" fmla="*/ 481593 w 1470280"/>
              <a:gd name="connsiteY152" fmla="*/ 169534 h 664517"/>
              <a:gd name="connsiteX153" fmla="*/ 480721 w 1470280"/>
              <a:gd name="connsiteY153" fmla="*/ 186995 h 664517"/>
              <a:gd name="connsiteX154" fmla="*/ 319563 w 1470280"/>
              <a:gd name="connsiteY154" fmla="*/ 186995 h 664517"/>
              <a:gd name="connsiteX155" fmla="*/ 325764 w 1470280"/>
              <a:gd name="connsiteY155" fmla="*/ 206639 h 664517"/>
              <a:gd name="connsiteX156" fmla="*/ 346280 w 1470280"/>
              <a:gd name="connsiteY156" fmla="*/ 227155 h 664517"/>
              <a:gd name="connsiteX157" fmla="*/ 375523 w 1470280"/>
              <a:gd name="connsiteY157" fmla="*/ 233693 h 664517"/>
              <a:gd name="connsiteX158" fmla="*/ 397574 w 1470280"/>
              <a:gd name="connsiteY158" fmla="*/ 230211 h 664517"/>
              <a:gd name="connsiteX159" fmla="*/ 412418 w 1470280"/>
              <a:gd name="connsiteY159" fmla="*/ 220382 h 664517"/>
              <a:gd name="connsiteX160" fmla="*/ 420490 w 1470280"/>
              <a:gd name="connsiteY160" fmla="*/ 206187 h 664517"/>
              <a:gd name="connsiteX161" fmla="*/ 479849 w 1470280"/>
              <a:gd name="connsiteY161" fmla="*/ 206187 h 664517"/>
              <a:gd name="connsiteX162" fmla="*/ 461943 w 1470280"/>
              <a:gd name="connsiteY162" fmla="*/ 246799 h 664517"/>
              <a:gd name="connsiteX163" fmla="*/ 425512 w 1470280"/>
              <a:gd name="connsiteY163" fmla="*/ 274082 h 664517"/>
              <a:gd name="connsiteX164" fmla="*/ 375523 w 1470280"/>
              <a:gd name="connsiteY164" fmla="*/ 283898 h 664517"/>
              <a:gd name="connsiteX165" fmla="*/ 316374 w 1470280"/>
              <a:gd name="connsiteY165" fmla="*/ 269703 h 664517"/>
              <a:gd name="connsiteX166" fmla="*/ 275558 w 1470280"/>
              <a:gd name="connsiteY166" fmla="*/ 229994 h 664517"/>
              <a:gd name="connsiteX167" fmla="*/ 260726 w 1470280"/>
              <a:gd name="connsiteY167" fmla="*/ 170406 h 664517"/>
              <a:gd name="connsiteX168" fmla="*/ 275125 w 1470280"/>
              <a:gd name="connsiteY168" fmla="*/ 110817 h 664517"/>
              <a:gd name="connsiteX169" fmla="*/ 314847 w 1470280"/>
              <a:gd name="connsiteY169" fmla="*/ 71096 h 664517"/>
              <a:gd name="connsiteX170" fmla="*/ 372901 w 1470280"/>
              <a:gd name="connsiteY170" fmla="*/ 56914 h 664517"/>
              <a:gd name="connsiteX171" fmla="*/ 853862 w 1470280"/>
              <a:gd name="connsiteY171" fmla="*/ 56896 h 664517"/>
              <a:gd name="connsiteX172" fmla="*/ 905150 w 1470280"/>
              <a:gd name="connsiteY172" fmla="*/ 71079 h 664517"/>
              <a:gd name="connsiteX173" fmla="*/ 920752 w 1470280"/>
              <a:gd name="connsiteY173" fmla="*/ 83721 h 664517"/>
              <a:gd name="connsiteX174" fmla="*/ 931987 w 1470280"/>
              <a:gd name="connsiteY174" fmla="*/ 61256 h 664517"/>
              <a:gd name="connsiteX175" fmla="*/ 974331 w 1470280"/>
              <a:gd name="connsiteY175" fmla="*/ 61256 h 664517"/>
              <a:gd name="connsiteX176" fmla="*/ 974331 w 1470280"/>
              <a:gd name="connsiteY176" fmla="*/ 279514 h 664517"/>
              <a:gd name="connsiteX177" fmla="*/ 931987 w 1470280"/>
              <a:gd name="connsiteY177" fmla="*/ 279514 h 664517"/>
              <a:gd name="connsiteX178" fmla="*/ 920752 w 1470280"/>
              <a:gd name="connsiteY178" fmla="*/ 257037 h 664517"/>
              <a:gd name="connsiteX179" fmla="*/ 905150 w 1470280"/>
              <a:gd name="connsiteY179" fmla="*/ 269685 h 664517"/>
              <a:gd name="connsiteX180" fmla="*/ 853862 w 1470280"/>
              <a:gd name="connsiteY180" fmla="*/ 283874 h 664517"/>
              <a:gd name="connsiteX181" fmla="*/ 800601 w 1470280"/>
              <a:gd name="connsiteY181" fmla="*/ 269685 h 664517"/>
              <a:gd name="connsiteX182" fmla="*/ 761109 w 1470280"/>
              <a:gd name="connsiteY182" fmla="*/ 229970 h 664517"/>
              <a:gd name="connsiteX183" fmla="*/ 746048 w 1470280"/>
              <a:gd name="connsiteY183" fmla="*/ 170388 h 664517"/>
              <a:gd name="connsiteX184" fmla="*/ 761109 w 1470280"/>
              <a:gd name="connsiteY184" fmla="*/ 110800 h 664517"/>
              <a:gd name="connsiteX185" fmla="*/ 800601 w 1470280"/>
              <a:gd name="connsiteY185" fmla="*/ 71079 h 664517"/>
              <a:gd name="connsiteX186" fmla="*/ 853862 w 1470280"/>
              <a:gd name="connsiteY186" fmla="*/ 56896 h 664517"/>
              <a:gd name="connsiteX187" fmla="*/ 628802 w 1470280"/>
              <a:gd name="connsiteY187" fmla="*/ 56892 h 664517"/>
              <a:gd name="connsiteX188" fmla="*/ 676168 w 1470280"/>
              <a:gd name="connsiteY188" fmla="*/ 67809 h 664517"/>
              <a:gd name="connsiteX189" fmla="*/ 709123 w 1470280"/>
              <a:gd name="connsiteY189" fmla="*/ 99236 h 664517"/>
              <a:gd name="connsiteX190" fmla="*/ 721344 w 1470280"/>
              <a:gd name="connsiteY190" fmla="*/ 148130 h 664517"/>
              <a:gd name="connsiteX191" fmla="*/ 721344 w 1470280"/>
              <a:gd name="connsiteY191" fmla="*/ 279510 h 664517"/>
              <a:gd name="connsiteX192" fmla="*/ 661540 w 1470280"/>
              <a:gd name="connsiteY192" fmla="*/ 279510 h 664517"/>
              <a:gd name="connsiteX193" fmla="*/ 661540 w 1470280"/>
              <a:gd name="connsiteY193" fmla="*/ 157290 h 664517"/>
              <a:gd name="connsiteX194" fmla="*/ 655868 w 1470280"/>
              <a:gd name="connsiteY194" fmla="*/ 131758 h 664517"/>
              <a:gd name="connsiteX195" fmla="*/ 639941 w 1470280"/>
              <a:gd name="connsiteY195" fmla="*/ 115386 h 664517"/>
              <a:gd name="connsiteX196" fmla="*/ 616140 w 1470280"/>
              <a:gd name="connsiteY196" fmla="*/ 109708 h 664517"/>
              <a:gd name="connsiteX197" fmla="*/ 582740 w 1470280"/>
              <a:gd name="connsiteY197" fmla="*/ 122146 h 664517"/>
              <a:gd name="connsiteX198" fmla="*/ 570314 w 1470280"/>
              <a:gd name="connsiteY198" fmla="*/ 157290 h 664517"/>
              <a:gd name="connsiteX199" fmla="*/ 570314 w 1470280"/>
              <a:gd name="connsiteY199" fmla="*/ 279510 h 664517"/>
              <a:gd name="connsiteX200" fmla="*/ 510510 w 1470280"/>
              <a:gd name="connsiteY200" fmla="*/ 279510 h 664517"/>
              <a:gd name="connsiteX201" fmla="*/ 510510 w 1470280"/>
              <a:gd name="connsiteY201" fmla="*/ 61259 h 664517"/>
              <a:gd name="connsiteX202" fmla="*/ 552860 w 1470280"/>
              <a:gd name="connsiteY202" fmla="*/ 61259 h 664517"/>
              <a:gd name="connsiteX203" fmla="*/ 564070 w 1470280"/>
              <a:gd name="connsiteY203" fmla="*/ 83691 h 664517"/>
              <a:gd name="connsiteX204" fmla="*/ 585592 w 1470280"/>
              <a:gd name="connsiteY204" fmla="*/ 66937 h 664517"/>
              <a:gd name="connsiteX205" fmla="*/ 628802 w 1470280"/>
              <a:gd name="connsiteY205" fmla="*/ 56892 h 664517"/>
              <a:gd name="connsiteX206" fmla="*/ 77740 w 1470280"/>
              <a:gd name="connsiteY206" fmla="*/ 54276 h 664517"/>
              <a:gd name="connsiteX207" fmla="*/ 77740 w 1470280"/>
              <a:gd name="connsiteY207" fmla="*/ 135902 h 664517"/>
              <a:gd name="connsiteX208" fmla="*/ 137093 w 1470280"/>
              <a:gd name="connsiteY208" fmla="*/ 135902 h 664517"/>
              <a:gd name="connsiteX209" fmla="*/ 169609 w 1470280"/>
              <a:gd name="connsiteY209" fmla="*/ 124998 h 664517"/>
              <a:gd name="connsiteX210" fmla="*/ 181181 w 1470280"/>
              <a:gd name="connsiteY210" fmla="*/ 95309 h 664517"/>
              <a:gd name="connsiteX211" fmla="*/ 169609 w 1470280"/>
              <a:gd name="connsiteY211" fmla="*/ 64977 h 664517"/>
              <a:gd name="connsiteX212" fmla="*/ 137093 w 1470280"/>
              <a:gd name="connsiteY212" fmla="*/ 54276 h 664517"/>
              <a:gd name="connsiteX213" fmla="*/ 16612 w 1470280"/>
              <a:gd name="connsiteY213" fmla="*/ 143 h 664517"/>
              <a:gd name="connsiteX214" fmla="*/ 135343 w 1470280"/>
              <a:gd name="connsiteY214" fmla="*/ 143 h 664517"/>
              <a:gd name="connsiteX215" fmla="*/ 214575 w 1470280"/>
              <a:gd name="connsiteY215" fmla="*/ 25032 h 664517"/>
              <a:gd name="connsiteX216" fmla="*/ 243163 w 1470280"/>
              <a:gd name="connsiteY216" fmla="*/ 94437 h 664517"/>
              <a:gd name="connsiteX217" fmla="*/ 214575 w 1470280"/>
              <a:gd name="connsiteY217" fmla="*/ 163185 h 664517"/>
              <a:gd name="connsiteX218" fmla="*/ 192646 w 1470280"/>
              <a:gd name="connsiteY218" fmla="*/ 177298 h 664517"/>
              <a:gd name="connsiteX219" fmla="*/ 251903 w 1470280"/>
              <a:gd name="connsiteY219" fmla="*/ 279516 h 664517"/>
              <a:gd name="connsiteX220" fmla="*/ 181627 w 1470280"/>
              <a:gd name="connsiteY220" fmla="*/ 279516 h 664517"/>
              <a:gd name="connsiteX221" fmla="*/ 133357 w 1470280"/>
              <a:gd name="connsiteY221" fmla="*/ 188285 h 664517"/>
              <a:gd name="connsiteX222" fmla="*/ 77740 w 1470280"/>
              <a:gd name="connsiteY222" fmla="*/ 188285 h 664517"/>
              <a:gd name="connsiteX223" fmla="*/ 77740 w 1470280"/>
              <a:gd name="connsiteY223" fmla="*/ 279516 h 664517"/>
              <a:gd name="connsiteX224" fmla="*/ 16612 w 1470280"/>
              <a:gd name="connsiteY224" fmla="*/ 279516 h 664517"/>
              <a:gd name="connsiteX225" fmla="*/ 1343248 w 1470280"/>
              <a:gd name="connsiteY225" fmla="*/ 116 h 664517"/>
              <a:gd name="connsiteX226" fmla="*/ 1403072 w 1470280"/>
              <a:gd name="connsiteY226" fmla="*/ 116 h 664517"/>
              <a:gd name="connsiteX227" fmla="*/ 1403072 w 1470280"/>
              <a:gd name="connsiteY227" fmla="*/ 61239 h 664517"/>
              <a:gd name="connsiteX228" fmla="*/ 1470102 w 1470280"/>
              <a:gd name="connsiteY228" fmla="*/ 61239 h 664517"/>
              <a:gd name="connsiteX229" fmla="*/ 1470102 w 1470280"/>
              <a:gd name="connsiteY229" fmla="*/ 110999 h 664517"/>
              <a:gd name="connsiteX230" fmla="*/ 1403072 w 1470280"/>
              <a:gd name="connsiteY230" fmla="*/ 110999 h 664517"/>
              <a:gd name="connsiteX231" fmla="*/ 1403072 w 1470280"/>
              <a:gd name="connsiteY231" fmla="*/ 193503 h 664517"/>
              <a:gd name="connsiteX232" fmla="*/ 1410482 w 1470280"/>
              <a:gd name="connsiteY232" fmla="*/ 217069 h 664517"/>
              <a:gd name="connsiteX233" fmla="*/ 1434054 w 1470280"/>
              <a:gd name="connsiteY233" fmla="*/ 224491 h 664517"/>
              <a:gd name="connsiteX234" fmla="*/ 1470280 w 1470280"/>
              <a:gd name="connsiteY234" fmla="*/ 224491 h 664517"/>
              <a:gd name="connsiteX235" fmla="*/ 1470280 w 1470280"/>
              <a:gd name="connsiteY235" fmla="*/ 279496 h 664517"/>
              <a:gd name="connsiteX236" fmla="*/ 1432303 w 1470280"/>
              <a:gd name="connsiteY236" fmla="*/ 279496 h 664517"/>
              <a:gd name="connsiteX237" fmla="*/ 1381238 w 1470280"/>
              <a:gd name="connsiteY237" fmla="*/ 270985 h 664517"/>
              <a:gd name="connsiteX238" fmla="*/ 1352421 w 1470280"/>
              <a:gd name="connsiteY238" fmla="*/ 244352 h 664517"/>
              <a:gd name="connsiteX239" fmla="*/ 1343248 w 1470280"/>
              <a:gd name="connsiteY239" fmla="*/ 198290 h 664517"/>
              <a:gd name="connsiteX240" fmla="*/ 1249855 w 1470280"/>
              <a:gd name="connsiteY240" fmla="*/ 0 h 664517"/>
              <a:gd name="connsiteX241" fmla="*/ 1309666 w 1470280"/>
              <a:gd name="connsiteY241" fmla="*/ 0 h 664517"/>
              <a:gd name="connsiteX242" fmla="*/ 1309666 w 1470280"/>
              <a:gd name="connsiteY242" fmla="*/ 279361 h 664517"/>
              <a:gd name="connsiteX243" fmla="*/ 1249855 w 1470280"/>
              <a:gd name="connsiteY243" fmla="*/ 279361 h 664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Lst>
            <a:rect l="l" t="t" r="r" b="b"/>
            <a:pathLst>
              <a:path w="1470280" h="664517">
                <a:moveTo>
                  <a:pt x="578226" y="411787"/>
                </a:moveTo>
                <a:cubicBezTo>
                  <a:pt x="567449" y="411787"/>
                  <a:pt x="557773" y="414270"/>
                  <a:pt x="549199" y="419209"/>
                </a:cubicBezTo>
                <a:cubicBezTo>
                  <a:pt x="540599" y="424168"/>
                  <a:pt x="533845" y="431139"/>
                  <a:pt x="528905" y="440159"/>
                </a:cubicBezTo>
                <a:cubicBezTo>
                  <a:pt x="523953" y="449179"/>
                  <a:pt x="521483" y="459949"/>
                  <a:pt x="521483" y="472464"/>
                </a:cubicBezTo>
                <a:cubicBezTo>
                  <a:pt x="521483" y="484686"/>
                  <a:pt x="523953" y="495310"/>
                  <a:pt x="528905" y="504330"/>
                </a:cubicBezTo>
                <a:cubicBezTo>
                  <a:pt x="533845" y="513357"/>
                  <a:pt x="540599" y="520333"/>
                  <a:pt x="549199" y="525279"/>
                </a:cubicBezTo>
                <a:cubicBezTo>
                  <a:pt x="557773" y="530232"/>
                  <a:pt x="567449" y="532702"/>
                  <a:pt x="578226" y="532702"/>
                </a:cubicBezTo>
                <a:cubicBezTo>
                  <a:pt x="589283" y="532702"/>
                  <a:pt x="599105" y="530232"/>
                  <a:pt x="607686" y="525279"/>
                </a:cubicBezTo>
                <a:cubicBezTo>
                  <a:pt x="616267" y="520333"/>
                  <a:pt x="623040" y="513357"/>
                  <a:pt x="627986" y="504330"/>
                </a:cubicBezTo>
                <a:cubicBezTo>
                  <a:pt x="632925" y="495310"/>
                  <a:pt x="635402" y="484686"/>
                  <a:pt x="635402" y="472464"/>
                </a:cubicBezTo>
                <a:cubicBezTo>
                  <a:pt x="635402" y="459949"/>
                  <a:pt x="632925" y="449179"/>
                  <a:pt x="627986" y="440159"/>
                </a:cubicBezTo>
                <a:cubicBezTo>
                  <a:pt x="623040" y="431139"/>
                  <a:pt x="616267" y="424168"/>
                  <a:pt x="607686" y="419209"/>
                </a:cubicBezTo>
                <a:cubicBezTo>
                  <a:pt x="599105" y="414270"/>
                  <a:pt x="589283" y="411787"/>
                  <a:pt x="578226" y="411787"/>
                </a:cubicBezTo>
                <a:close/>
                <a:moveTo>
                  <a:pt x="1074339" y="411784"/>
                </a:moveTo>
                <a:cubicBezTo>
                  <a:pt x="1063562" y="411784"/>
                  <a:pt x="1053969" y="414266"/>
                  <a:pt x="1045522" y="419206"/>
                </a:cubicBezTo>
                <a:cubicBezTo>
                  <a:pt x="1037088" y="424165"/>
                  <a:pt x="1030385" y="431135"/>
                  <a:pt x="1025445" y="440155"/>
                </a:cubicBezTo>
                <a:cubicBezTo>
                  <a:pt x="1020499" y="449175"/>
                  <a:pt x="1018035" y="459946"/>
                  <a:pt x="1018035" y="472461"/>
                </a:cubicBezTo>
                <a:cubicBezTo>
                  <a:pt x="1018035" y="484683"/>
                  <a:pt x="1020499" y="495307"/>
                  <a:pt x="1025445" y="504327"/>
                </a:cubicBezTo>
                <a:cubicBezTo>
                  <a:pt x="1030385" y="513353"/>
                  <a:pt x="1037088" y="520330"/>
                  <a:pt x="1045522" y="525276"/>
                </a:cubicBezTo>
                <a:cubicBezTo>
                  <a:pt x="1053969" y="530229"/>
                  <a:pt x="1063562" y="532698"/>
                  <a:pt x="1074339" y="532698"/>
                </a:cubicBezTo>
                <a:cubicBezTo>
                  <a:pt x="1085103" y="532698"/>
                  <a:pt x="1094715" y="530229"/>
                  <a:pt x="1103150" y="525276"/>
                </a:cubicBezTo>
                <a:cubicBezTo>
                  <a:pt x="1111591" y="520330"/>
                  <a:pt x="1118274" y="513353"/>
                  <a:pt x="1123233" y="504327"/>
                </a:cubicBezTo>
                <a:cubicBezTo>
                  <a:pt x="1128173" y="495307"/>
                  <a:pt x="1130643" y="484683"/>
                  <a:pt x="1130643" y="472461"/>
                </a:cubicBezTo>
                <a:cubicBezTo>
                  <a:pt x="1130643" y="459946"/>
                  <a:pt x="1128173" y="449175"/>
                  <a:pt x="1123233" y="440155"/>
                </a:cubicBezTo>
                <a:cubicBezTo>
                  <a:pt x="1118274" y="431135"/>
                  <a:pt x="1111591" y="424165"/>
                  <a:pt x="1103150" y="419206"/>
                </a:cubicBezTo>
                <a:cubicBezTo>
                  <a:pt x="1094715" y="414266"/>
                  <a:pt x="1085103" y="411784"/>
                  <a:pt x="1074339" y="411784"/>
                </a:cubicBezTo>
                <a:close/>
                <a:moveTo>
                  <a:pt x="719382" y="363336"/>
                </a:moveTo>
                <a:lnTo>
                  <a:pt x="779206" y="363336"/>
                </a:lnTo>
                <a:lnTo>
                  <a:pt x="779206" y="486873"/>
                </a:lnTo>
                <a:cubicBezTo>
                  <a:pt x="779206" y="502010"/>
                  <a:pt x="783121" y="513430"/>
                  <a:pt x="790976" y="521133"/>
                </a:cubicBezTo>
                <a:cubicBezTo>
                  <a:pt x="798837" y="528861"/>
                  <a:pt x="809315" y="532718"/>
                  <a:pt x="822409" y="532718"/>
                </a:cubicBezTo>
                <a:cubicBezTo>
                  <a:pt x="835796" y="532718"/>
                  <a:pt x="846337" y="528861"/>
                  <a:pt x="854059" y="521133"/>
                </a:cubicBezTo>
                <a:cubicBezTo>
                  <a:pt x="861774" y="513430"/>
                  <a:pt x="865632" y="502010"/>
                  <a:pt x="865632" y="486873"/>
                </a:cubicBezTo>
                <a:lnTo>
                  <a:pt x="865632" y="363336"/>
                </a:lnTo>
                <a:lnTo>
                  <a:pt x="925424" y="363336"/>
                </a:lnTo>
                <a:lnTo>
                  <a:pt x="925424" y="493423"/>
                </a:lnTo>
                <a:cubicBezTo>
                  <a:pt x="925424" y="512055"/>
                  <a:pt x="921057" y="528339"/>
                  <a:pt x="912330" y="542311"/>
                </a:cubicBezTo>
                <a:cubicBezTo>
                  <a:pt x="903602" y="556277"/>
                  <a:pt x="891520" y="567048"/>
                  <a:pt x="876103" y="574616"/>
                </a:cubicBezTo>
                <a:cubicBezTo>
                  <a:pt x="860673" y="582172"/>
                  <a:pt x="842766" y="585966"/>
                  <a:pt x="822409" y="585966"/>
                </a:cubicBezTo>
                <a:cubicBezTo>
                  <a:pt x="791555" y="585966"/>
                  <a:pt x="766666" y="577748"/>
                  <a:pt x="747760" y="561293"/>
                </a:cubicBezTo>
                <a:cubicBezTo>
                  <a:pt x="728854" y="544864"/>
                  <a:pt x="719382" y="522234"/>
                  <a:pt x="719382" y="493423"/>
                </a:cubicBezTo>
                <a:close/>
                <a:moveTo>
                  <a:pt x="451312" y="363157"/>
                </a:moveTo>
                <a:lnTo>
                  <a:pt x="451312" y="420817"/>
                </a:lnTo>
                <a:cubicBezTo>
                  <a:pt x="412946" y="420817"/>
                  <a:pt x="393722" y="437609"/>
                  <a:pt x="384104" y="453447"/>
                </a:cubicBezTo>
                <a:cubicBezTo>
                  <a:pt x="377509" y="464281"/>
                  <a:pt x="374441" y="476897"/>
                  <a:pt x="374441" y="489584"/>
                </a:cubicBezTo>
                <a:lnTo>
                  <a:pt x="374441" y="581631"/>
                </a:lnTo>
                <a:lnTo>
                  <a:pt x="314642" y="581631"/>
                </a:lnTo>
                <a:lnTo>
                  <a:pt x="314642" y="363373"/>
                </a:lnTo>
                <a:lnTo>
                  <a:pt x="364103" y="363373"/>
                </a:lnTo>
                <a:lnTo>
                  <a:pt x="373460" y="394597"/>
                </a:lnTo>
                <a:cubicBezTo>
                  <a:pt x="393779" y="376945"/>
                  <a:pt x="419726" y="363157"/>
                  <a:pt x="451312" y="363157"/>
                </a:cubicBezTo>
                <a:close/>
                <a:moveTo>
                  <a:pt x="578226" y="358972"/>
                </a:moveTo>
                <a:cubicBezTo>
                  <a:pt x="600626" y="358972"/>
                  <a:pt x="620703" y="363708"/>
                  <a:pt x="638463" y="373154"/>
                </a:cubicBezTo>
                <a:cubicBezTo>
                  <a:pt x="656211" y="382614"/>
                  <a:pt x="670170" y="395854"/>
                  <a:pt x="680368" y="412888"/>
                </a:cubicBezTo>
                <a:cubicBezTo>
                  <a:pt x="690553" y="429910"/>
                  <a:pt x="695658" y="449758"/>
                  <a:pt x="695658" y="472464"/>
                </a:cubicBezTo>
                <a:cubicBezTo>
                  <a:pt x="695658" y="495164"/>
                  <a:pt x="690553" y="515031"/>
                  <a:pt x="680368" y="532046"/>
                </a:cubicBezTo>
                <a:cubicBezTo>
                  <a:pt x="670170" y="549068"/>
                  <a:pt x="656211" y="562321"/>
                  <a:pt x="638463" y="571774"/>
                </a:cubicBezTo>
                <a:cubicBezTo>
                  <a:pt x="620703" y="581227"/>
                  <a:pt x="600626" y="585956"/>
                  <a:pt x="578226" y="585956"/>
                </a:cubicBezTo>
                <a:cubicBezTo>
                  <a:pt x="555806" y="585956"/>
                  <a:pt x="535806" y="581227"/>
                  <a:pt x="518205" y="571774"/>
                </a:cubicBezTo>
                <a:cubicBezTo>
                  <a:pt x="500597" y="562321"/>
                  <a:pt x="486701" y="549068"/>
                  <a:pt x="476516" y="532046"/>
                </a:cubicBezTo>
                <a:cubicBezTo>
                  <a:pt x="466325" y="515031"/>
                  <a:pt x="461239" y="495164"/>
                  <a:pt x="461239" y="472464"/>
                </a:cubicBezTo>
                <a:cubicBezTo>
                  <a:pt x="461239" y="449758"/>
                  <a:pt x="466325" y="429910"/>
                  <a:pt x="476516" y="412888"/>
                </a:cubicBezTo>
                <a:cubicBezTo>
                  <a:pt x="486701" y="395854"/>
                  <a:pt x="500597" y="382614"/>
                  <a:pt x="518205" y="373154"/>
                </a:cubicBezTo>
                <a:cubicBezTo>
                  <a:pt x="535806" y="363708"/>
                  <a:pt x="555806" y="358972"/>
                  <a:pt x="578226" y="358972"/>
                </a:cubicBezTo>
                <a:close/>
                <a:moveTo>
                  <a:pt x="1082633" y="358968"/>
                </a:moveTo>
                <a:cubicBezTo>
                  <a:pt x="1102125" y="358968"/>
                  <a:pt x="1120012" y="363704"/>
                  <a:pt x="1136321" y="373151"/>
                </a:cubicBezTo>
                <a:cubicBezTo>
                  <a:pt x="1152617" y="382610"/>
                  <a:pt x="1165800" y="395851"/>
                  <a:pt x="1175832" y="412885"/>
                </a:cubicBezTo>
                <a:cubicBezTo>
                  <a:pt x="1185877" y="429907"/>
                  <a:pt x="1190893" y="449755"/>
                  <a:pt x="1190893" y="472461"/>
                </a:cubicBezTo>
                <a:cubicBezTo>
                  <a:pt x="1190893" y="495160"/>
                  <a:pt x="1185877" y="515027"/>
                  <a:pt x="1175832" y="532043"/>
                </a:cubicBezTo>
                <a:cubicBezTo>
                  <a:pt x="1165800" y="549064"/>
                  <a:pt x="1152617" y="562318"/>
                  <a:pt x="1136321" y="571770"/>
                </a:cubicBezTo>
                <a:cubicBezTo>
                  <a:pt x="1120012" y="581223"/>
                  <a:pt x="1102125" y="585953"/>
                  <a:pt x="1082633" y="585953"/>
                </a:cubicBezTo>
                <a:cubicBezTo>
                  <a:pt x="1064294" y="585953"/>
                  <a:pt x="1047992" y="581370"/>
                  <a:pt x="1033746" y="572203"/>
                </a:cubicBezTo>
                <a:cubicBezTo>
                  <a:pt x="1029691" y="569593"/>
                  <a:pt x="1025903" y="566665"/>
                  <a:pt x="1022396" y="563431"/>
                </a:cubicBezTo>
                <a:lnTo>
                  <a:pt x="1022396" y="664517"/>
                </a:lnTo>
                <a:lnTo>
                  <a:pt x="962591" y="664517"/>
                </a:lnTo>
                <a:lnTo>
                  <a:pt x="962591" y="363335"/>
                </a:lnTo>
                <a:lnTo>
                  <a:pt x="1004941" y="363335"/>
                </a:lnTo>
                <a:lnTo>
                  <a:pt x="1016049" y="385564"/>
                </a:lnTo>
                <a:cubicBezTo>
                  <a:pt x="1020747" y="380885"/>
                  <a:pt x="1025929" y="376748"/>
                  <a:pt x="1031562" y="373151"/>
                </a:cubicBezTo>
                <a:cubicBezTo>
                  <a:pt x="1046407" y="363704"/>
                  <a:pt x="1063422" y="358968"/>
                  <a:pt x="1082633" y="358968"/>
                </a:cubicBezTo>
                <a:close/>
                <a:moveTo>
                  <a:pt x="145810" y="297857"/>
                </a:moveTo>
                <a:cubicBezTo>
                  <a:pt x="171992" y="297857"/>
                  <a:pt x="194755" y="302510"/>
                  <a:pt x="214113" y="311816"/>
                </a:cubicBezTo>
                <a:cubicBezTo>
                  <a:pt x="233452" y="321142"/>
                  <a:pt x="249035" y="333364"/>
                  <a:pt x="260824" y="348482"/>
                </a:cubicBezTo>
                <a:cubicBezTo>
                  <a:pt x="272606" y="363620"/>
                  <a:pt x="279952" y="379916"/>
                  <a:pt x="282861" y="397370"/>
                </a:cubicBezTo>
                <a:lnTo>
                  <a:pt x="219142" y="397370"/>
                </a:lnTo>
                <a:cubicBezTo>
                  <a:pt x="217099" y="390387"/>
                  <a:pt x="212948" y="383557"/>
                  <a:pt x="206704" y="376860"/>
                </a:cubicBezTo>
                <a:cubicBezTo>
                  <a:pt x="200427" y="370157"/>
                  <a:pt x="192279" y="364638"/>
                  <a:pt x="182247" y="360271"/>
                </a:cubicBezTo>
                <a:cubicBezTo>
                  <a:pt x="172215" y="355911"/>
                  <a:pt x="160203" y="353721"/>
                  <a:pt x="146243" y="353721"/>
                </a:cubicBezTo>
                <a:cubicBezTo>
                  <a:pt x="129935" y="353721"/>
                  <a:pt x="115466" y="357356"/>
                  <a:pt x="102811" y="364638"/>
                </a:cubicBezTo>
                <a:cubicBezTo>
                  <a:pt x="90137" y="371914"/>
                  <a:pt x="80251" y="382093"/>
                  <a:pt x="73122" y="395199"/>
                </a:cubicBezTo>
                <a:cubicBezTo>
                  <a:pt x="65986" y="408287"/>
                  <a:pt x="62434" y="423857"/>
                  <a:pt x="62434" y="441897"/>
                </a:cubicBezTo>
                <a:cubicBezTo>
                  <a:pt x="62434" y="459944"/>
                  <a:pt x="66056" y="475661"/>
                  <a:pt x="73338" y="489041"/>
                </a:cubicBezTo>
                <a:cubicBezTo>
                  <a:pt x="80614" y="502428"/>
                  <a:pt x="90729" y="512759"/>
                  <a:pt x="103676" y="520029"/>
                </a:cubicBezTo>
                <a:cubicBezTo>
                  <a:pt x="116618" y="527317"/>
                  <a:pt x="131399" y="530946"/>
                  <a:pt x="147981" y="530946"/>
                </a:cubicBezTo>
                <a:cubicBezTo>
                  <a:pt x="163411" y="530946"/>
                  <a:pt x="176862" y="528552"/>
                  <a:pt x="188364" y="523753"/>
                </a:cubicBezTo>
                <a:cubicBezTo>
                  <a:pt x="199848" y="518940"/>
                  <a:pt x="208881" y="511734"/>
                  <a:pt x="215418" y="502135"/>
                </a:cubicBezTo>
                <a:cubicBezTo>
                  <a:pt x="220307" y="494993"/>
                  <a:pt x="223509" y="486539"/>
                  <a:pt x="225081" y="476819"/>
                </a:cubicBezTo>
                <a:lnTo>
                  <a:pt x="130959" y="476819"/>
                </a:lnTo>
                <a:lnTo>
                  <a:pt x="130959" y="425309"/>
                </a:lnTo>
                <a:lnTo>
                  <a:pt x="288107" y="425309"/>
                </a:lnTo>
                <a:cubicBezTo>
                  <a:pt x="288692" y="429096"/>
                  <a:pt x="289036" y="433107"/>
                  <a:pt x="289195" y="437314"/>
                </a:cubicBezTo>
                <a:cubicBezTo>
                  <a:pt x="289342" y="441535"/>
                  <a:pt x="289399" y="445691"/>
                  <a:pt x="289399" y="449753"/>
                </a:cubicBezTo>
                <a:cubicBezTo>
                  <a:pt x="289399" y="477984"/>
                  <a:pt x="283154" y="502294"/>
                  <a:pt x="270639" y="522651"/>
                </a:cubicBezTo>
                <a:cubicBezTo>
                  <a:pt x="258125" y="543021"/>
                  <a:pt x="241180" y="558662"/>
                  <a:pt x="219798" y="569579"/>
                </a:cubicBezTo>
                <a:cubicBezTo>
                  <a:pt x="198396" y="580483"/>
                  <a:pt x="174175" y="585951"/>
                  <a:pt x="147115" y="585951"/>
                </a:cubicBezTo>
                <a:cubicBezTo>
                  <a:pt x="126166" y="585951"/>
                  <a:pt x="106738" y="582380"/>
                  <a:pt x="88845" y="575250"/>
                </a:cubicBezTo>
                <a:cubicBezTo>
                  <a:pt x="70945" y="568121"/>
                  <a:pt x="55368" y="558012"/>
                  <a:pt x="42121" y="544918"/>
                </a:cubicBezTo>
                <a:cubicBezTo>
                  <a:pt x="28881" y="531824"/>
                  <a:pt x="18556" y="516534"/>
                  <a:pt x="11140" y="499086"/>
                </a:cubicBezTo>
                <a:cubicBezTo>
                  <a:pt x="3711" y="481619"/>
                  <a:pt x="0" y="462573"/>
                  <a:pt x="0" y="441897"/>
                </a:cubicBezTo>
                <a:cubicBezTo>
                  <a:pt x="0" y="421235"/>
                  <a:pt x="3641" y="402170"/>
                  <a:pt x="10917" y="384715"/>
                </a:cubicBezTo>
                <a:cubicBezTo>
                  <a:pt x="18187" y="367261"/>
                  <a:pt x="28391" y="352053"/>
                  <a:pt x="41485" y="339106"/>
                </a:cubicBezTo>
                <a:cubicBezTo>
                  <a:pt x="54572" y="326158"/>
                  <a:pt x="69983" y="316037"/>
                  <a:pt x="87743" y="308761"/>
                </a:cubicBezTo>
                <a:cubicBezTo>
                  <a:pt x="105497" y="301491"/>
                  <a:pt x="124848" y="297857"/>
                  <a:pt x="145810" y="297857"/>
                </a:cubicBezTo>
                <a:close/>
                <a:moveTo>
                  <a:pt x="862583" y="109711"/>
                </a:moveTo>
                <a:cubicBezTo>
                  <a:pt x="851825" y="109711"/>
                  <a:pt x="842213" y="112175"/>
                  <a:pt x="833772" y="117134"/>
                </a:cubicBezTo>
                <a:cubicBezTo>
                  <a:pt x="825338" y="122080"/>
                  <a:pt x="818635" y="129063"/>
                  <a:pt x="813695" y="138083"/>
                </a:cubicBezTo>
                <a:cubicBezTo>
                  <a:pt x="808756" y="147103"/>
                  <a:pt x="806273" y="157874"/>
                  <a:pt x="806273" y="170388"/>
                </a:cubicBezTo>
                <a:cubicBezTo>
                  <a:pt x="806273" y="182610"/>
                  <a:pt x="808756" y="193234"/>
                  <a:pt x="813695" y="202248"/>
                </a:cubicBezTo>
                <a:cubicBezTo>
                  <a:pt x="818635" y="211268"/>
                  <a:pt x="825338" y="218258"/>
                  <a:pt x="833772" y="223204"/>
                </a:cubicBezTo>
                <a:cubicBezTo>
                  <a:pt x="842213" y="228156"/>
                  <a:pt x="851825" y="230626"/>
                  <a:pt x="862583" y="230626"/>
                </a:cubicBezTo>
                <a:cubicBezTo>
                  <a:pt x="873354" y="230626"/>
                  <a:pt x="882953" y="228156"/>
                  <a:pt x="891394" y="223204"/>
                </a:cubicBezTo>
                <a:cubicBezTo>
                  <a:pt x="899828" y="218258"/>
                  <a:pt x="906525" y="211268"/>
                  <a:pt x="911471" y="202248"/>
                </a:cubicBezTo>
                <a:cubicBezTo>
                  <a:pt x="916417" y="193234"/>
                  <a:pt x="918893" y="182610"/>
                  <a:pt x="918893" y="170388"/>
                </a:cubicBezTo>
                <a:cubicBezTo>
                  <a:pt x="918893" y="157874"/>
                  <a:pt x="916417" y="147103"/>
                  <a:pt x="911471" y="138083"/>
                </a:cubicBezTo>
                <a:cubicBezTo>
                  <a:pt x="906525" y="129063"/>
                  <a:pt x="899828" y="122080"/>
                  <a:pt x="891394" y="117134"/>
                </a:cubicBezTo>
                <a:cubicBezTo>
                  <a:pt x="882953" y="112175"/>
                  <a:pt x="873354" y="109711"/>
                  <a:pt x="862583" y="109711"/>
                </a:cubicBezTo>
                <a:close/>
                <a:moveTo>
                  <a:pt x="371169" y="105801"/>
                </a:moveTo>
                <a:cubicBezTo>
                  <a:pt x="361564" y="105801"/>
                  <a:pt x="352747" y="107762"/>
                  <a:pt x="344758" y="111690"/>
                </a:cubicBezTo>
                <a:cubicBezTo>
                  <a:pt x="336738" y="115617"/>
                  <a:pt x="330347" y="122244"/>
                  <a:pt x="325541" y="131550"/>
                </a:cubicBezTo>
                <a:cubicBezTo>
                  <a:pt x="323326" y="135866"/>
                  <a:pt x="321613" y="140959"/>
                  <a:pt x="320423" y="146834"/>
                </a:cubicBezTo>
                <a:lnTo>
                  <a:pt x="422794" y="146834"/>
                </a:lnTo>
                <a:cubicBezTo>
                  <a:pt x="421725" y="139552"/>
                  <a:pt x="419535" y="133282"/>
                  <a:pt x="416117" y="128055"/>
                </a:cubicBezTo>
                <a:cubicBezTo>
                  <a:pt x="411177" y="120500"/>
                  <a:pt x="404780" y="114904"/>
                  <a:pt x="396905" y="111257"/>
                </a:cubicBezTo>
                <a:cubicBezTo>
                  <a:pt x="389050" y="107628"/>
                  <a:pt x="380463" y="105801"/>
                  <a:pt x="371169" y="105801"/>
                </a:cubicBezTo>
                <a:close/>
                <a:moveTo>
                  <a:pt x="1009883" y="61251"/>
                </a:moveTo>
                <a:lnTo>
                  <a:pt x="1069700" y="61251"/>
                </a:lnTo>
                <a:lnTo>
                  <a:pt x="1069700" y="184789"/>
                </a:lnTo>
                <a:cubicBezTo>
                  <a:pt x="1069700" y="199926"/>
                  <a:pt x="1073628" y="211346"/>
                  <a:pt x="1081477" y="219048"/>
                </a:cubicBezTo>
                <a:cubicBezTo>
                  <a:pt x="1089351" y="226776"/>
                  <a:pt x="1099816" y="230634"/>
                  <a:pt x="1112910" y="230634"/>
                </a:cubicBezTo>
                <a:cubicBezTo>
                  <a:pt x="1126290" y="230634"/>
                  <a:pt x="1136845" y="226776"/>
                  <a:pt x="1144560" y="219048"/>
                </a:cubicBezTo>
                <a:cubicBezTo>
                  <a:pt x="1152275" y="211346"/>
                  <a:pt x="1156126" y="199926"/>
                  <a:pt x="1156126" y="184789"/>
                </a:cubicBezTo>
                <a:lnTo>
                  <a:pt x="1156126" y="61251"/>
                </a:lnTo>
                <a:lnTo>
                  <a:pt x="1215918" y="61251"/>
                </a:lnTo>
                <a:lnTo>
                  <a:pt x="1215918" y="191339"/>
                </a:lnTo>
                <a:cubicBezTo>
                  <a:pt x="1215918" y="209971"/>
                  <a:pt x="1211564" y="226254"/>
                  <a:pt x="1202824" y="240227"/>
                </a:cubicBezTo>
                <a:cubicBezTo>
                  <a:pt x="1194109" y="254193"/>
                  <a:pt x="1182027" y="264963"/>
                  <a:pt x="1166597" y="272532"/>
                </a:cubicBezTo>
                <a:cubicBezTo>
                  <a:pt x="1151186" y="280088"/>
                  <a:pt x="1133280" y="283882"/>
                  <a:pt x="1112910" y="283882"/>
                </a:cubicBezTo>
                <a:cubicBezTo>
                  <a:pt x="1082056" y="283882"/>
                  <a:pt x="1057179" y="275664"/>
                  <a:pt x="1038267" y="259209"/>
                </a:cubicBezTo>
                <a:cubicBezTo>
                  <a:pt x="1019355" y="242779"/>
                  <a:pt x="1009883" y="220149"/>
                  <a:pt x="1009883" y="191339"/>
                </a:cubicBezTo>
                <a:close/>
                <a:moveTo>
                  <a:pt x="372901" y="56914"/>
                </a:moveTo>
                <a:cubicBezTo>
                  <a:pt x="394143" y="56914"/>
                  <a:pt x="412915" y="61497"/>
                  <a:pt x="429211" y="70663"/>
                </a:cubicBezTo>
                <a:cubicBezTo>
                  <a:pt x="445507" y="79823"/>
                  <a:pt x="458321" y="92784"/>
                  <a:pt x="467627" y="109512"/>
                </a:cubicBezTo>
                <a:cubicBezTo>
                  <a:pt x="476953" y="126248"/>
                  <a:pt x="481593" y="146255"/>
                  <a:pt x="481593" y="169534"/>
                </a:cubicBezTo>
                <a:cubicBezTo>
                  <a:pt x="481593" y="178738"/>
                  <a:pt x="481007" y="184092"/>
                  <a:pt x="480721" y="186995"/>
                </a:cubicBezTo>
                <a:lnTo>
                  <a:pt x="319563" y="186995"/>
                </a:lnTo>
                <a:cubicBezTo>
                  <a:pt x="320754" y="194525"/>
                  <a:pt x="322816" y="201075"/>
                  <a:pt x="325764" y="206639"/>
                </a:cubicBezTo>
                <a:cubicBezTo>
                  <a:pt x="330710" y="215958"/>
                  <a:pt x="337540" y="222788"/>
                  <a:pt x="346280" y="227155"/>
                </a:cubicBezTo>
                <a:cubicBezTo>
                  <a:pt x="355020" y="231516"/>
                  <a:pt x="364753" y="233693"/>
                  <a:pt x="375523" y="233693"/>
                </a:cubicBezTo>
                <a:cubicBezTo>
                  <a:pt x="384263" y="233693"/>
                  <a:pt x="391596" y="232540"/>
                  <a:pt x="397574" y="230211"/>
                </a:cubicBezTo>
                <a:cubicBezTo>
                  <a:pt x="403519" y="227874"/>
                  <a:pt x="408478" y="224603"/>
                  <a:pt x="412418" y="220382"/>
                </a:cubicBezTo>
                <a:cubicBezTo>
                  <a:pt x="416333" y="216174"/>
                  <a:pt x="419032" y="211432"/>
                  <a:pt x="420490" y="206187"/>
                </a:cubicBezTo>
                <a:lnTo>
                  <a:pt x="479849" y="206187"/>
                </a:lnTo>
                <a:cubicBezTo>
                  <a:pt x="477513" y="221630"/>
                  <a:pt x="471555" y="235157"/>
                  <a:pt x="461943" y="246799"/>
                </a:cubicBezTo>
                <a:cubicBezTo>
                  <a:pt x="452343" y="258436"/>
                  <a:pt x="440198" y="267526"/>
                  <a:pt x="425512" y="274082"/>
                </a:cubicBezTo>
                <a:cubicBezTo>
                  <a:pt x="410808" y="280620"/>
                  <a:pt x="394143" y="283898"/>
                  <a:pt x="375523" y="283898"/>
                </a:cubicBezTo>
                <a:cubicBezTo>
                  <a:pt x="353409" y="283898"/>
                  <a:pt x="333682" y="279175"/>
                  <a:pt x="316374" y="269703"/>
                </a:cubicBezTo>
                <a:cubicBezTo>
                  <a:pt x="299060" y="260263"/>
                  <a:pt x="285463" y="247016"/>
                  <a:pt x="275558" y="229994"/>
                </a:cubicBezTo>
                <a:cubicBezTo>
                  <a:pt x="265666" y="212960"/>
                  <a:pt x="260726" y="193099"/>
                  <a:pt x="260726" y="170406"/>
                </a:cubicBezTo>
                <a:cubicBezTo>
                  <a:pt x="260726" y="147706"/>
                  <a:pt x="265526" y="127839"/>
                  <a:pt x="275125" y="110817"/>
                </a:cubicBezTo>
                <a:cubicBezTo>
                  <a:pt x="284731" y="93796"/>
                  <a:pt x="297965" y="80562"/>
                  <a:pt x="314847" y="71096"/>
                </a:cubicBezTo>
                <a:cubicBezTo>
                  <a:pt x="331722" y="61643"/>
                  <a:pt x="351079" y="56914"/>
                  <a:pt x="372901" y="56914"/>
                </a:cubicBezTo>
                <a:close/>
                <a:moveTo>
                  <a:pt x="853862" y="56896"/>
                </a:moveTo>
                <a:cubicBezTo>
                  <a:pt x="873354" y="56896"/>
                  <a:pt x="890452" y="61619"/>
                  <a:pt x="905150" y="71079"/>
                </a:cubicBezTo>
                <a:cubicBezTo>
                  <a:pt x="910809" y="74726"/>
                  <a:pt x="916016" y="78946"/>
                  <a:pt x="920752" y="83721"/>
                </a:cubicBezTo>
                <a:lnTo>
                  <a:pt x="931987" y="61256"/>
                </a:lnTo>
                <a:lnTo>
                  <a:pt x="974331" y="61256"/>
                </a:lnTo>
                <a:lnTo>
                  <a:pt x="974331" y="279514"/>
                </a:lnTo>
                <a:lnTo>
                  <a:pt x="931987" y="279514"/>
                </a:lnTo>
                <a:lnTo>
                  <a:pt x="920752" y="257037"/>
                </a:lnTo>
                <a:cubicBezTo>
                  <a:pt x="916016" y="261811"/>
                  <a:pt x="910809" y="266038"/>
                  <a:pt x="905150" y="269685"/>
                </a:cubicBezTo>
                <a:cubicBezTo>
                  <a:pt x="890452" y="279151"/>
                  <a:pt x="873354" y="283874"/>
                  <a:pt x="853862" y="283874"/>
                </a:cubicBezTo>
                <a:cubicBezTo>
                  <a:pt x="834657" y="283874"/>
                  <a:pt x="816897" y="279151"/>
                  <a:pt x="800601" y="269685"/>
                </a:cubicBezTo>
                <a:cubicBezTo>
                  <a:pt x="784312" y="260232"/>
                  <a:pt x="771141" y="246992"/>
                  <a:pt x="761109" y="229970"/>
                </a:cubicBezTo>
                <a:cubicBezTo>
                  <a:pt x="751064" y="212936"/>
                  <a:pt x="746048" y="193075"/>
                  <a:pt x="746048" y="170388"/>
                </a:cubicBezTo>
                <a:cubicBezTo>
                  <a:pt x="746048" y="147682"/>
                  <a:pt x="751064" y="127822"/>
                  <a:pt x="761109" y="110800"/>
                </a:cubicBezTo>
                <a:cubicBezTo>
                  <a:pt x="771141" y="93778"/>
                  <a:pt x="784312" y="80538"/>
                  <a:pt x="800601" y="71079"/>
                </a:cubicBezTo>
                <a:cubicBezTo>
                  <a:pt x="816897" y="61619"/>
                  <a:pt x="834657" y="56896"/>
                  <a:pt x="853862" y="56896"/>
                </a:cubicBezTo>
                <a:close/>
                <a:moveTo>
                  <a:pt x="628802" y="56892"/>
                </a:moveTo>
                <a:cubicBezTo>
                  <a:pt x="646549" y="56892"/>
                  <a:pt x="662335" y="60540"/>
                  <a:pt x="676168" y="67809"/>
                </a:cubicBezTo>
                <a:cubicBezTo>
                  <a:pt x="689975" y="75085"/>
                  <a:pt x="700968" y="85550"/>
                  <a:pt x="709123" y="99236"/>
                </a:cubicBezTo>
                <a:cubicBezTo>
                  <a:pt x="717258" y="112922"/>
                  <a:pt x="721344" y="129205"/>
                  <a:pt x="721344" y="148130"/>
                </a:cubicBezTo>
                <a:lnTo>
                  <a:pt x="721344" y="279510"/>
                </a:lnTo>
                <a:lnTo>
                  <a:pt x="661540" y="279510"/>
                </a:lnTo>
                <a:lnTo>
                  <a:pt x="661540" y="157290"/>
                </a:lnTo>
                <a:cubicBezTo>
                  <a:pt x="661540" y="147398"/>
                  <a:pt x="659649" y="138887"/>
                  <a:pt x="655868" y="131758"/>
                </a:cubicBezTo>
                <a:cubicBezTo>
                  <a:pt x="652087" y="124628"/>
                  <a:pt x="646765" y="119173"/>
                  <a:pt x="639941" y="115386"/>
                </a:cubicBezTo>
                <a:cubicBezTo>
                  <a:pt x="633092" y="111604"/>
                  <a:pt x="625160" y="109708"/>
                  <a:pt x="616140" y="109708"/>
                </a:cubicBezTo>
                <a:cubicBezTo>
                  <a:pt x="602181" y="109708"/>
                  <a:pt x="591047" y="113852"/>
                  <a:pt x="582740" y="122146"/>
                </a:cubicBezTo>
                <a:cubicBezTo>
                  <a:pt x="574458" y="130440"/>
                  <a:pt x="570314" y="142166"/>
                  <a:pt x="570314" y="157290"/>
                </a:cubicBezTo>
                <a:lnTo>
                  <a:pt x="570314" y="279510"/>
                </a:lnTo>
                <a:lnTo>
                  <a:pt x="510510" y="279510"/>
                </a:lnTo>
                <a:lnTo>
                  <a:pt x="510510" y="61259"/>
                </a:lnTo>
                <a:lnTo>
                  <a:pt x="552860" y="61259"/>
                </a:lnTo>
                <a:lnTo>
                  <a:pt x="564070" y="83691"/>
                </a:lnTo>
                <a:cubicBezTo>
                  <a:pt x="569990" y="77058"/>
                  <a:pt x="577132" y="71444"/>
                  <a:pt x="585592" y="66937"/>
                </a:cubicBezTo>
                <a:cubicBezTo>
                  <a:pt x="598094" y="60240"/>
                  <a:pt x="612493" y="56892"/>
                  <a:pt x="628802" y="56892"/>
                </a:cubicBezTo>
                <a:close/>
                <a:moveTo>
                  <a:pt x="77740" y="54276"/>
                </a:moveTo>
                <a:lnTo>
                  <a:pt x="77740" y="135902"/>
                </a:lnTo>
                <a:lnTo>
                  <a:pt x="137093" y="135902"/>
                </a:lnTo>
                <a:cubicBezTo>
                  <a:pt x="151053" y="135902"/>
                  <a:pt x="161894" y="132274"/>
                  <a:pt x="169609" y="124998"/>
                </a:cubicBezTo>
                <a:cubicBezTo>
                  <a:pt x="177324" y="117722"/>
                  <a:pt x="181181" y="107830"/>
                  <a:pt x="181181" y="95309"/>
                </a:cubicBezTo>
                <a:cubicBezTo>
                  <a:pt x="181181" y="82215"/>
                  <a:pt x="177324" y="72106"/>
                  <a:pt x="169609" y="64977"/>
                </a:cubicBezTo>
                <a:cubicBezTo>
                  <a:pt x="161894" y="57847"/>
                  <a:pt x="151053" y="54276"/>
                  <a:pt x="137093" y="54276"/>
                </a:cubicBezTo>
                <a:close/>
                <a:moveTo>
                  <a:pt x="16612" y="143"/>
                </a:moveTo>
                <a:lnTo>
                  <a:pt x="135343" y="143"/>
                </a:lnTo>
                <a:cubicBezTo>
                  <a:pt x="169093" y="143"/>
                  <a:pt x="195510" y="8450"/>
                  <a:pt x="214575" y="25032"/>
                </a:cubicBezTo>
                <a:cubicBezTo>
                  <a:pt x="233627" y="41621"/>
                  <a:pt x="243163" y="64754"/>
                  <a:pt x="243163" y="94437"/>
                </a:cubicBezTo>
                <a:cubicBezTo>
                  <a:pt x="243163" y="123534"/>
                  <a:pt x="233627" y="146456"/>
                  <a:pt x="214575" y="163185"/>
                </a:cubicBezTo>
                <a:cubicBezTo>
                  <a:pt x="208114" y="168870"/>
                  <a:pt x="200794" y="173548"/>
                  <a:pt x="192646" y="177298"/>
                </a:cubicBezTo>
                <a:lnTo>
                  <a:pt x="251903" y="279516"/>
                </a:lnTo>
                <a:lnTo>
                  <a:pt x="181627" y="279516"/>
                </a:lnTo>
                <a:lnTo>
                  <a:pt x="133357" y="188285"/>
                </a:lnTo>
                <a:lnTo>
                  <a:pt x="77740" y="188285"/>
                </a:lnTo>
                <a:lnTo>
                  <a:pt x="77740" y="279516"/>
                </a:lnTo>
                <a:lnTo>
                  <a:pt x="16612" y="279516"/>
                </a:lnTo>
                <a:close/>
                <a:moveTo>
                  <a:pt x="1343248" y="116"/>
                </a:moveTo>
                <a:lnTo>
                  <a:pt x="1403072" y="116"/>
                </a:lnTo>
                <a:lnTo>
                  <a:pt x="1403072" y="61239"/>
                </a:lnTo>
                <a:lnTo>
                  <a:pt x="1470102" y="61239"/>
                </a:lnTo>
                <a:lnTo>
                  <a:pt x="1470102" y="110999"/>
                </a:lnTo>
                <a:lnTo>
                  <a:pt x="1403072" y="110999"/>
                </a:lnTo>
                <a:lnTo>
                  <a:pt x="1403072" y="193503"/>
                </a:lnTo>
                <a:cubicBezTo>
                  <a:pt x="1403072" y="204280"/>
                  <a:pt x="1405542" y="212135"/>
                  <a:pt x="1410482" y="217069"/>
                </a:cubicBezTo>
                <a:cubicBezTo>
                  <a:pt x="1415421" y="222021"/>
                  <a:pt x="1423270" y="224491"/>
                  <a:pt x="1434054" y="224491"/>
                </a:cubicBezTo>
                <a:lnTo>
                  <a:pt x="1470280" y="224491"/>
                </a:lnTo>
                <a:lnTo>
                  <a:pt x="1470280" y="279496"/>
                </a:lnTo>
                <a:lnTo>
                  <a:pt x="1432303" y="279496"/>
                </a:lnTo>
                <a:cubicBezTo>
                  <a:pt x="1411354" y="279496"/>
                  <a:pt x="1394332" y="276651"/>
                  <a:pt x="1381238" y="270985"/>
                </a:cubicBezTo>
                <a:cubicBezTo>
                  <a:pt x="1368144" y="265301"/>
                  <a:pt x="1358539" y="256427"/>
                  <a:pt x="1352421" y="244352"/>
                </a:cubicBezTo>
                <a:cubicBezTo>
                  <a:pt x="1346310" y="232289"/>
                  <a:pt x="1343248" y="216935"/>
                  <a:pt x="1343248" y="198290"/>
                </a:cubicBezTo>
                <a:close/>
                <a:moveTo>
                  <a:pt x="1249855" y="0"/>
                </a:moveTo>
                <a:lnTo>
                  <a:pt x="1309666" y="0"/>
                </a:lnTo>
                <a:lnTo>
                  <a:pt x="1309666" y="279361"/>
                </a:lnTo>
                <a:lnTo>
                  <a:pt x="1249855" y="279361"/>
                </a:lnTo>
                <a:close/>
              </a:path>
            </a:pathLst>
          </a:custGeom>
          <a:solidFill>
            <a:schemeClr val="bg1"/>
          </a:solidFill>
        </p:spPr>
        <p:txBody>
          <a:bodyPr wrap="square">
            <a:noAutofit/>
          </a:bodyPr>
          <a:lstStyle>
            <a:lvl1pPr>
              <a:defRPr sz="100">
                <a:solidFill>
                  <a:schemeClr val="tx1"/>
                </a:solidFill>
              </a:defRPr>
            </a:lvl1pPr>
          </a:lstStyle>
          <a:p>
            <a:r>
              <a:rPr lang="fr-FR"/>
              <a:t>Cliquez sur l'icône pour ajouter un graphique SmartArt</a:t>
            </a:r>
            <a:endParaRPr lang="fr-FR" dirty="0"/>
          </a:p>
        </p:txBody>
      </p:sp>
      <p:sp>
        <p:nvSpPr>
          <p:cNvPr id="8" name="Sous-titre 2">
            <a:extLst>
              <a:ext uri="{FF2B5EF4-FFF2-40B4-BE49-F238E27FC236}">
                <a16:creationId xmlns:a16="http://schemas.microsoft.com/office/drawing/2014/main" id="{B6B0BE4C-9A25-4D0D-9CC3-4D42C3704D22}"/>
              </a:ext>
            </a:extLst>
          </p:cNvPr>
          <p:cNvSpPr>
            <a:spLocks noGrp="1"/>
          </p:cNvSpPr>
          <p:nvPr>
            <p:ph type="subTitle" idx="1" hasCustomPrompt="1"/>
          </p:nvPr>
        </p:nvSpPr>
        <p:spPr>
          <a:xfrm>
            <a:off x="493395" y="5724541"/>
            <a:ext cx="11209655" cy="193899"/>
          </a:xfrm>
          <a:prstGeom prst="rect">
            <a:avLst/>
          </a:prstGeom>
        </p:spPr>
        <p:txBody>
          <a:bodyPr lIns="0" tIns="0" rIns="0" bIns="0"/>
          <a:lstStyle>
            <a:lvl1pPr marL="0" indent="0" algn="l">
              <a:buNone/>
              <a:defRPr sz="1400" strike="noStrike" cap="all" baseline="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noProof="0" dirty="0"/>
              <a:t>Date or presentation subtitle</a:t>
            </a:r>
          </a:p>
        </p:txBody>
      </p:sp>
    </p:spTree>
    <p:extLst>
      <p:ext uri="{BB962C8B-B14F-4D97-AF65-F5344CB8AC3E}">
        <p14:creationId xmlns:p14="http://schemas.microsoft.com/office/powerpoint/2010/main" val="4435622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439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ge de présentation ou de parti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8188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ge de fin - Contac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037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331045CF-7F3F-084D-B94E-83312076E24D}"/>
              </a:ext>
            </a:extLst>
          </p:cNvPr>
          <p:cNvSpPr>
            <a:spLocks noGrp="1"/>
          </p:cNvSpPr>
          <p:nvPr>
            <p:ph type="ftr" sz="quarter" idx="10"/>
          </p:nvPr>
        </p:nvSpPr>
        <p:spPr/>
        <p:txBody>
          <a:bodyPr/>
          <a:lstStyle/>
          <a:p>
            <a:r>
              <a:rPr lang="fr-FR" dirty="0"/>
              <a:t>Formation commerce – Qualité des cours</a:t>
            </a:r>
          </a:p>
        </p:txBody>
      </p:sp>
      <p:sp>
        <p:nvSpPr>
          <p:cNvPr id="4" name="Espace réservé du texte 5">
            <a:extLst>
              <a:ext uri="{FF2B5EF4-FFF2-40B4-BE49-F238E27FC236}">
                <a16:creationId xmlns:a16="http://schemas.microsoft.com/office/drawing/2014/main" id="{7A7ACEE7-A439-B343-AD04-A1F3A355E06C}"/>
              </a:ext>
            </a:extLst>
          </p:cNvPr>
          <p:cNvSpPr>
            <a:spLocks noGrp="1"/>
          </p:cNvSpPr>
          <p:nvPr>
            <p:ph type="body" sz="quarter" idx="11" hasCustomPrompt="1"/>
          </p:nvPr>
        </p:nvSpPr>
        <p:spPr>
          <a:xfrm>
            <a:off x="485775" y="422275"/>
            <a:ext cx="9359900" cy="298450"/>
          </a:xfrm>
          <a:prstGeom prst="rect">
            <a:avLst/>
          </a:prstGeom>
        </p:spPr>
        <p:txBody>
          <a:bodyPr lIns="0" tIns="0" rIns="0" bIns="0"/>
          <a:lstStyle>
            <a:lvl1pPr>
              <a:defRPr sz="2400" b="1" i="0">
                <a:latin typeface="+mj-lt"/>
              </a:defRPr>
            </a:lvl1pPr>
          </a:lstStyle>
          <a:p>
            <a:pPr lvl="0"/>
            <a:r>
              <a:rPr lang="en-GB" noProof="1"/>
              <a:t>Title</a:t>
            </a:r>
          </a:p>
        </p:txBody>
      </p:sp>
      <p:sp>
        <p:nvSpPr>
          <p:cNvPr id="5" name="Espace réservé du texte 15">
            <a:extLst>
              <a:ext uri="{FF2B5EF4-FFF2-40B4-BE49-F238E27FC236}">
                <a16:creationId xmlns:a16="http://schemas.microsoft.com/office/drawing/2014/main" id="{46F97424-888C-4B44-94EA-03D67FB23CA0}"/>
              </a:ext>
            </a:extLst>
          </p:cNvPr>
          <p:cNvSpPr>
            <a:spLocks noGrp="1"/>
          </p:cNvSpPr>
          <p:nvPr>
            <p:ph type="body" sz="quarter" idx="18" hasCustomPrompt="1"/>
          </p:nvPr>
        </p:nvSpPr>
        <p:spPr>
          <a:xfrm>
            <a:off x="1222376" y="1734503"/>
            <a:ext cx="4625974" cy="612475"/>
          </a:xfrm>
          <a:prstGeom prst="rect">
            <a:avLst/>
          </a:prstGeom>
        </p:spPr>
        <p:txBody>
          <a:bodyPr lIns="0" tIns="0" rIns="0" bIns="0">
            <a:noAutofit/>
          </a:bodyPr>
          <a:lstStyle>
            <a:lvl1pPr>
              <a:lnSpc>
                <a:spcPct val="100000"/>
              </a:lnSpc>
              <a:spcBef>
                <a:spcPts val="0"/>
              </a:spcBef>
              <a:spcAft>
                <a:spcPts val="300"/>
              </a:spcAft>
              <a:defRPr lang="da-DK" sz="2400" kern="1200" dirty="0">
                <a:solidFill>
                  <a:schemeClr val="tx1"/>
                </a:solidFill>
                <a:latin typeface="+mn-lt"/>
                <a:ea typeface="+mn-ea"/>
                <a:cs typeface="+mn-cs"/>
              </a:defRPr>
            </a:lvl1pPr>
            <a:lvl2pPr marL="0" indent="0">
              <a:spcAft>
                <a:spcPts val="0"/>
              </a:spcAft>
              <a:buNone/>
              <a:defRPr lang="fr-FR" sz="1200" b="0" kern="1200" dirty="0">
                <a:solidFill>
                  <a:schemeClr val="tx1"/>
                </a:solidFill>
                <a:latin typeface="+mn-lt"/>
                <a:ea typeface="+mn-ea"/>
                <a:cs typeface="+mn-cs"/>
              </a:defRPr>
            </a:lvl2pPr>
            <a:lvl5pPr>
              <a:defRPr/>
            </a:lvl5pPr>
          </a:lstStyle>
          <a:p>
            <a:pPr lvl="0"/>
            <a:r>
              <a:rPr lang="en-GB" noProof="1"/>
              <a:t>Chapter title</a:t>
            </a:r>
          </a:p>
          <a:p>
            <a:pPr lvl="1"/>
            <a:r>
              <a:rPr lang="en-GB" noProof="1"/>
              <a:t>Chapter subtitle</a:t>
            </a:r>
          </a:p>
        </p:txBody>
      </p:sp>
      <p:sp>
        <p:nvSpPr>
          <p:cNvPr id="6" name="Espace réservé du texte 15">
            <a:extLst>
              <a:ext uri="{FF2B5EF4-FFF2-40B4-BE49-F238E27FC236}">
                <a16:creationId xmlns:a16="http://schemas.microsoft.com/office/drawing/2014/main" id="{19B3A1B0-5A01-6B48-AAFA-667E78208BD4}"/>
              </a:ext>
            </a:extLst>
          </p:cNvPr>
          <p:cNvSpPr>
            <a:spLocks noGrp="1"/>
          </p:cNvSpPr>
          <p:nvPr>
            <p:ph type="body" sz="quarter" idx="19" hasCustomPrompt="1"/>
          </p:nvPr>
        </p:nvSpPr>
        <p:spPr>
          <a:xfrm>
            <a:off x="485775" y="1734503"/>
            <a:ext cx="488950" cy="415498"/>
          </a:xfrm>
          <a:prstGeom prst="rect">
            <a:avLst/>
          </a:prstGeom>
        </p:spPr>
        <p:txBody>
          <a:bodyPr lIns="0" tIns="0" rIns="0" bIns="0">
            <a:noAutofit/>
          </a:bodyPr>
          <a:lstStyle>
            <a:lvl1pPr algn="l">
              <a:defRPr lang="fr-FR" sz="3000" b="1" kern="1200" dirty="0">
                <a:solidFill>
                  <a:schemeClr val="tx1"/>
                </a:solidFill>
                <a:latin typeface="+mj-lt"/>
                <a:ea typeface="+mn-ea"/>
                <a:cs typeface="+mn-cs"/>
              </a:defRPr>
            </a:lvl1pPr>
            <a:lvl2pPr marL="0">
              <a:defRPr b="1"/>
            </a:lvl2pPr>
            <a:lvl5pPr>
              <a:defRPr/>
            </a:lvl5pPr>
          </a:lstStyle>
          <a:p>
            <a:pPr lvl="0"/>
            <a:r>
              <a:rPr lang="en-GB" noProof="1"/>
              <a:t>01</a:t>
            </a:r>
          </a:p>
        </p:txBody>
      </p:sp>
      <p:sp>
        <p:nvSpPr>
          <p:cNvPr id="27" name="Espace réservé du texte 15">
            <a:extLst>
              <a:ext uri="{FF2B5EF4-FFF2-40B4-BE49-F238E27FC236}">
                <a16:creationId xmlns:a16="http://schemas.microsoft.com/office/drawing/2014/main" id="{382A972F-B474-1F4C-ADBD-2802BE31CEA9}"/>
              </a:ext>
            </a:extLst>
          </p:cNvPr>
          <p:cNvSpPr>
            <a:spLocks noGrp="1"/>
          </p:cNvSpPr>
          <p:nvPr>
            <p:ph type="body" sz="quarter" idx="20" hasCustomPrompt="1"/>
          </p:nvPr>
        </p:nvSpPr>
        <p:spPr>
          <a:xfrm>
            <a:off x="1222376" y="2768048"/>
            <a:ext cx="4625974" cy="612475"/>
          </a:xfrm>
          <a:prstGeom prst="rect">
            <a:avLst/>
          </a:prstGeom>
        </p:spPr>
        <p:txBody>
          <a:bodyPr lIns="0" tIns="0" rIns="0" bIns="0">
            <a:noAutofit/>
          </a:bodyPr>
          <a:lstStyle>
            <a:lvl1pPr>
              <a:lnSpc>
                <a:spcPct val="100000"/>
              </a:lnSpc>
              <a:spcBef>
                <a:spcPts val="0"/>
              </a:spcBef>
              <a:spcAft>
                <a:spcPts val="300"/>
              </a:spcAft>
              <a:defRPr lang="da-DK" sz="2400" kern="1200" dirty="0">
                <a:solidFill>
                  <a:schemeClr val="tx1"/>
                </a:solidFill>
                <a:latin typeface="+mn-lt"/>
                <a:ea typeface="+mn-ea"/>
                <a:cs typeface="+mn-cs"/>
              </a:defRPr>
            </a:lvl1pPr>
            <a:lvl2pPr marL="0" indent="0">
              <a:spcAft>
                <a:spcPts val="0"/>
              </a:spcAft>
              <a:buNone/>
              <a:defRPr lang="fr-FR" sz="1200" b="0" kern="1200" dirty="0">
                <a:solidFill>
                  <a:schemeClr val="tx1"/>
                </a:solidFill>
                <a:latin typeface="+mn-lt"/>
                <a:ea typeface="+mn-ea"/>
                <a:cs typeface="+mn-cs"/>
              </a:defRPr>
            </a:lvl2pPr>
            <a:lvl5pPr>
              <a:defRPr/>
            </a:lvl5pPr>
          </a:lstStyle>
          <a:p>
            <a:pPr lvl="0"/>
            <a:r>
              <a:rPr lang="en-GB" noProof="1"/>
              <a:t>Chapter title</a:t>
            </a:r>
          </a:p>
          <a:p>
            <a:pPr lvl="1"/>
            <a:r>
              <a:rPr lang="en-GB" noProof="1"/>
              <a:t>Chapter subtitle</a:t>
            </a:r>
          </a:p>
        </p:txBody>
      </p:sp>
      <p:sp>
        <p:nvSpPr>
          <p:cNvPr id="28" name="Espace réservé du texte 15">
            <a:extLst>
              <a:ext uri="{FF2B5EF4-FFF2-40B4-BE49-F238E27FC236}">
                <a16:creationId xmlns:a16="http://schemas.microsoft.com/office/drawing/2014/main" id="{F8DD454B-C11C-F24D-89A7-8F4724DCDA69}"/>
              </a:ext>
            </a:extLst>
          </p:cNvPr>
          <p:cNvSpPr>
            <a:spLocks noGrp="1"/>
          </p:cNvSpPr>
          <p:nvPr>
            <p:ph type="body" sz="quarter" idx="21" hasCustomPrompt="1"/>
          </p:nvPr>
        </p:nvSpPr>
        <p:spPr>
          <a:xfrm>
            <a:off x="485775" y="2768048"/>
            <a:ext cx="488950" cy="415498"/>
          </a:xfrm>
          <a:prstGeom prst="rect">
            <a:avLst/>
          </a:prstGeom>
        </p:spPr>
        <p:txBody>
          <a:bodyPr lIns="0" tIns="0" rIns="0" bIns="0">
            <a:noAutofit/>
          </a:bodyPr>
          <a:lstStyle>
            <a:lvl1pPr algn="l">
              <a:defRPr lang="fr-FR" sz="3000" b="1" kern="1200" dirty="0">
                <a:solidFill>
                  <a:schemeClr val="tx1"/>
                </a:solidFill>
                <a:latin typeface="+mj-lt"/>
                <a:ea typeface="+mn-ea"/>
                <a:cs typeface="+mn-cs"/>
              </a:defRPr>
            </a:lvl1pPr>
            <a:lvl2pPr marL="0">
              <a:defRPr b="1"/>
            </a:lvl2pPr>
            <a:lvl5pPr>
              <a:defRPr/>
            </a:lvl5pPr>
          </a:lstStyle>
          <a:p>
            <a:pPr lvl="0"/>
            <a:r>
              <a:rPr lang="en-GB" noProof="1"/>
              <a:t>02</a:t>
            </a:r>
          </a:p>
        </p:txBody>
      </p:sp>
      <p:sp>
        <p:nvSpPr>
          <p:cNvPr id="29" name="Espace réservé du texte 15">
            <a:extLst>
              <a:ext uri="{FF2B5EF4-FFF2-40B4-BE49-F238E27FC236}">
                <a16:creationId xmlns:a16="http://schemas.microsoft.com/office/drawing/2014/main" id="{53C8DB35-923C-1242-A20F-EBC9F8BD81A8}"/>
              </a:ext>
            </a:extLst>
          </p:cNvPr>
          <p:cNvSpPr>
            <a:spLocks noGrp="1"/>
          </p:cNvSpPr>
          <p:nvPr>
            <p:ph type="body" sz="quarter" idx="22" hasCustomPrompt="1"/>
          </p:nvPr>
        </p:nvSpPr>
        <p:spPr>
          <a:xfrm>
            <a:off x="1222376" y="3801593"/>
            <a:ext cx="4625974" cy="612475"/>
          </a:xfrm>
          <a:prstGeom prst="rect">
            <a:avLst/>
          </a:prstGeom>
        </p:spPr>
        <p:txBody>
          <a:bodyPr lIns="0" tIns="0" rIns="0" bIns="0">
            <a:noAutofit/>
          </a:bodyPr>
          <a:lstStyle>
            <a:lvl1pPr>
              <a:lnSpc>
                <a:spcPct val="100000"/>
              </a:lnSpc>
              <a:spcBef>
                <a:spcPts val="0"/>
              </a:spcBef>
              <a:spcAft>
                <a:spcPts val="300"/>
              </a:spcAft>
              <a:defRPr lang="da-DK" sz="2400" kern="1200" dirty="0">
                <a:solidFill>
                  <a:schemeClr val="tx1"/>
                </a:solidFill>
                <a:latin typeface="+mn-lt"/>
                <a:ea typeface="+mn-ea"/>
                <a:cs typeface="+mn-cs"/>
              </a:defRPr>
            </a:lvl1pPr>
            <a:lvl2pPr marL="0" indent="0">
              <a:spcAft>
                <a:spcPts val="0"/>
              </a:spcAft>
              <a:buNone/>
              <a:defRPr lang="fr-FR" sz="1200" b="0" kern="1200" dirty="0">
                <a:solidFill>
                  <a:schemeClr val="tx1"/>
                </a:solidFill>
                <a:latin typeface="+mn-lt"/>
                <a:ea typeface="+mn-ea"/>
                <a:cs typeface="+mn-cs"/>
              </a:defRPr>
            </a:lvl2pPr>
            <a:lvl5pPr>
              <a:defRPr/>
            </a:lvl5pPr>
          </a:lstStyle>
          <a:p>
            <a:pPr lvl="0"/>
            <a:r>
              <a:rPr lang="en-GB" noProof="1"/>
              <a:t>Chapter title</a:t>
            </a:r>
          </a:p>
          <a:p>
            <a:pPr lvl="1"/>
            <a:r>
              <a:rPr lang="en-GB" noProof="1"/>
              <a:t>Chapter subtitle</a:t>
            </a:r>
          </a:p>
        </p:txBody>
      </p:sp>
      <p:sp>
        <p:nvSpPr>
          <p:cNvPr id="30" name="Espace réservé du texte 15">
            <a:extLst>
              <a:ext uri="{FF2B5EF4-FFF2-40B4-BE49-F238E27FC236}">
                <a16:creationId xmlns:a16="http://schemas.microsoft.com/office/drawing/2014/main" id="{1E7A1BF8-675E-3C49-8FE9-21D281575FD3}"/>
              </a:ext>
            </a:extLst>
          </p:cNvPr>
          <p:cNvSpPr>
            <a:spLocks noGrp="1"/>
          </p:cNvSpPr>
          <p:nvPr>
            <p:ph type="body" sz="quarter" idx="23" hasCustomPrompt="1"/>
          </p:nvPr>
        </p:nvSpPr>
        <p:spPr>
          <a:xfrm>
            <a:off x="485775" y="3801593"/>
            <a:ext cx="488950" cy="415498"/>
          </a:xfrm>
          <a:prstGeom prst="rect">
            <a:avLst/>
          </a:prstGeom>
        </p:spPr>
        <p:txBody>
          <a:bodyPr lIns="0" tIns="0" rIns="0" bIns="0">
            <a:noAutofit/>
          </a:bodyPr>
          <a:lstStyle>
            <a:lvl1pPr algn="l">
              <a:defRPr lang="fr-FR" sz="3000" b="1" kern="1200" dirty="0">
                <a:solidFill>
                  <a:schemeClr val="tx1"/>
                </a:solidFill>
                <a:latin typeface="+mj-lt"/>
                <a:ea typeface="+mn-ea"/>
                <a:cs typeface="+mn-cs"/>
              </a:defRPr>
            </a:lvl1pPr>
            <a:lvl2pPr marL="0">
              <a:defRPr b="1"/>
            </a:lvl2pPr>
            <a:lvl5pPr>
              <a:defRPr/>
            </a:lvl5pPr>
          </a:lstStyle>
          <a:p>
            <a:pPr lvl="0"/>
            <a:r>
              <a:rPr lang="en-GB" noProof="1"/>
              <a:t>03</a:t>
            </a:r>
          </a:p>
        </p:txBody>
      </p:sp>
      <p:sp>
        <p:nvSpPr>
          <p:cNvPr id="31" name="Espace réservé du texte 15">
            <a:extLst>
              <a:ext uri="{FF2B5EF4-FFF2-40B4-BE49-F238E27FC236}">
                <a16:creationId xmlns:a16="http://schemas.microsoft.com/office/drawing/2014/main" id="{5E934149-10A5-6B41-A809-AC36561335E2}"/>
              </a:ext>
            </a:extLst>
          </p:cNvPr>
          <p:cNvSpPr>
            <a:spLocks noGrp="1"/>
          </p:cNvSpPr>
          <p:nvPr>
            <p:ph type="body" sz="quarter" idx="24" hasCustomPrompt="1"/>
          </p:nvPr>
        </p:nvSpPr>
        <p:spPr>
          <a:xfrm>
            <a:off x="1222376" y="4835139"/>
            <a:ext cx="4625974" cy="612475"/>
          </a:xfrm>
          <a:prstGeom prst="rect">
            <a:avLst/>
          </a:prstGeom>
        </p:spPr>
        <p:txBody>
          <a:bodyPr lIns="0" tIns="0" rIns="0" bIns="0">
            <a:noAutofit/>
          </a:bodyPr>
          <a:lstStyle>
            <a:lvl1pPr>
              <a:lnSpc>
                <a:spcPct val="100000"/>
              </a:lnSpc>
              <a:spcBef>
                <a:spcPts val="0"/>
              </a:spcBef>
              <a:spcAft>
                <a:spcPts val="300"/>
              </a:spcAft>
              <a:defRPr lang="da-DK" sz="2400" kern="1200" dirty="0">
                <a:solidFill>
                  <a:schemeClr val="tx1"/>
                </a:solidFill>
                <a:latin typeface="+mn-lt"/>
                <a:ea typeface="+mn-ea"/>
                <a:cs typeface="+mn-cs"/>
              </a:defRPr>
            </a:lvl1pPr>
            <a:lvl2pPr marL="0" indent="0">
              <a:spcAft>
                <a:spcPts val="0"/>
              </a:spcAft>
              <a:buNone/>
              <a:defRPr lang="fr-FR" sz="1200" b="0" kern="1200" dirty="0">
                <a:solidFill>
                  <a:schemeClr val="tx1"/>
                </a:solidFill>
                <a:latin typeface="+mn-lt"/>
                <a:ea typeface="+mn-ea"/>
                <a:cs typeface="+mn-cs"/>
              </a:defRPr>
            </a:lvl2pPr>
            <a:lvl5pPr>
              <a:defRPr/>
            </a:lvl5pPr>
          </a:lstStyle>
          <a:p>
            <a:pPr lvl="0"/>
            <a:r>
              <a:rPr lang="en-GB" noProof="1"/>
              <a:t>Chapter title</a:t>
            </a:r>
          </a:p>
          <a:p>
            <a:pPr lvl="1"/>
            <a:r>
              <a:rPr lang="en-GB" noProof="1"/>
              <a:t>Chapter subtitle</a:t>
            </a:r>
          </a:p>
        </p:txBody>
      </p:sp>
      <p:sp>
        <p:nvSpPr>
          <p:cNvPr id="32" name="Espace réservé du texte 15">
            <a:extLst>
              <a:ext uri="{FF2B5EF4-FFF2-40B4-BE49-F238E27FC236}">
                <a16:creationId xmlns:a16="http://schemas.microsoft.com/office/drawing/2014/main" id="{E3299AD5-326E-724F-9D7D-0707F9BB75D6}"/>
              </a:ext>
            </a:extLst>
          </p:cNvPr>
          <p:cNvSpPr>
            <a:spLocks noGrp="1"/>
          </p:cNvSpPr>
          <p:nvPr>
            <p:ph type="body" sz="quarter" idx="25" hasCustomPrompt="1"/>
          </p:nvPr>
        </p:nvSpPr>
        <p:spPr>
          <a:xfrm>
            <a:off x="485775" y="4835139"/>
            <a:ext cx="488950" cy="415498"/>
          </a:xfrm>
          <a:prstGeom prst="rect">
            <a:avLst/>
          </a:prstGeom>
        </p:spPr>
        <p:txBody>
          <a:bodyPr lIns="0" tIns="0" rIns="0" bIns="0">
            <a:noAutofit/>
          </a:bodyPr>
          <a:lstStyle>
            <a:lvl1pPr algn="l">
              <a:defRPr lang="fr-FR" sz="3000" b="1" kern="1200" dirty="0">
                <a:solidFill>
                  <a:schemeClr val="tx1"/>
                </a:solidFill>
                <a:latin typeface="+mj-lt"/>
                <a:ea typeface="+mn-ea"/>
                <a:cs typeface="+mn-cs"/>
              </a:defRPr>
            </a:lvl1pPr>
            <a:lvl2pPr marL="0">
              <a:defRPr b="1"/>
            </a:lvl2pPr>
            <a:lvl5pPr>
              <a:defRPr/>
            </a:lvl5pPr>
          </a:lstStyle>
          <a:p>
            <a:pPr lvl="0"/>
            <a:r>
              <a:rPr lang="en-GB" noProof="1"/>
              <a:t>04</a:t>
            </a:r>
          </a:p>
        </p:txBody>
      </p:sp>
      <p:sp>
        <p:nvSpPr>
          <p:cNvPr id="33" name="Espace réservé du texte 15">
            <a:extLst>
              <a:ext uri="{FF2B5EF4-FFF2-40B4-BE49-F238E27FC236}">
                <a16:creationId xmlns:a16="http://schemas.microsoft.com/office/drawing/2014/main" id="{32A45F41-86FF-8944-AB89-E3CB3D6FB9B6}"/>
              </a:ext>
            </a:extLst>
          </p:cNvPr>
          <p:cNvSpPr>
            <a:spLocks noGrp="1"/>
          </p:cNvSpPr>
          <p:nvPr>
            <p:ph type="body" sz="quarter" idx="26" hasCustomPrompt="1"/>
          </p:nvPr>
        </p:nvSpPr>
        <p:spPr>
          <a:xfrm>
            <a:off x="7080440" y="1734503"/>
            <a:ext cx="4625974" cy="612475"/>
          </a:xfrm>
          <a:prstGeom prst="rect">
            <a:avLst/>
          </a:prstGeom>
        </p:spPr>
        <p:txBody>
          <a:bodyPr lIns="0" tIns="0" rIns="0" bIns="0">
            <a:noAutofit/>
          </a:bodyPr>
          <a:lstStyle>
            <a:lvl1pPr>
              <a:lnSpc>
                <a:spcPct val="100000"/>
              </a:lnSpc>
              <a:spcBef>
                <a:spcPts val="0"/>
              </a:spcBef>
              <a:spcAft>
                <a:spcPts val="300"/>
              </a:spcAft>
              <a:defRPr lang="da-DK" sz="2400" kern="1200" dirty="0">
                <a:solidFill>
                  <a:schemeClr val="tx1"/>
                </a:solidFill>
                <a:latin typeface="+mn-lt"/>
                <a:ea typeface="+mn-ea"/>
                <a:cs typeface="+mn-cs"/>
              </a:defRPr>
            </a:lvl1pPr>
            <a:lvl2pPr marL="0" indent="0">
              <a:spcAft>
                <a:spcPts val="0"/>
              </a:spcAft>
              <a:buNone/>
              <a:defRPr lang="fr-FR" sz="1200" b="0" kern="1200" dirty="0">
                <a:solidFill>
                  <a:schemeClr val="tx1"/>
                </a:solidFill>
                <a:latin typeface="+mn-lt"/>
                <a:ea typeface="+mn-ea"/>
                <a:cs typeface="+mn-cs"/>
              </a:defRPr>
            </a:lvl2pPr>
            <a:lvl5pPr>
              <a:defRPr/>
            </a:lvl5pPr>
          </a:lstStyle>
          <a:p>
            <a:pPr lvl="0"/>
            <a:r>
              <a:rPr lang="en-GB" noProof="1"/>
              <a:t>Chapter title</a:t>
            </a:r>
          </a:p>
          <a:p>
            <a:pPr lvl="1"/>
            <a:r>
              <a:rPr lang="en-GB" noProof="1"/>
              <a:t>Chapter subtitle</a:t>
            </a:r>
          </a:p>
        </p:txBody>
      </p:sp>
      <p:sp>
        <p:nvSpPr>
          <p:cNvPr id="34" name="Espace réservé du texte 15">
            <a:extLst>
              <a:ext uri="{FF2B5EF4-FFF2-40B4-BE49-F238E27FC236}">
                <a16:creationId xmlns:a16="http://schemas.microsoft.com/office/drawing/2014/main" id="{3EFA4410-6E3F-1749-836D-F3D77FF01157}"/>
              </a:ext>
            </a:extLst>
          </p:cNvPr>
          <p:cNvSpPr>
            <a:spLocks noGrp="1"/>
          </p:cNvSpPr>
          <p:nvPr>
            <p:ph type="body" sz="quarter" idx="27" hasCustomPrompt="1"/>
          </p:nvPr>
        </p:nvSpPr>
        <p:spPr>
          <a:xfrm>
            <a:off x="6343839" y="1734503"/>
            <a:ext cx="488950" cy="415498"/>
          </a:xfrm>
          <a:prstGeom prst="rect">
            <a:avLst/>
          </a:prstGeom>
        </p:spPr>
        <p:txBody>
          <a:bodyPr lIns="0" tIns="0" rIns="0" bIns="0">
            <a:noAutofit/>
          </a:bodyPr>
          <a:lstStyle>
            <a:lvl1pPr algn="l">
              <a:defRPr lang="fr-FR" sz="3000" b="1" kern="1200" dirty="0">
                <a:solidFill>
                  <a:schemeClr val="tx1"/>
                </a:solidFill>
                <a:latin typeface="Renault Group" pitchFamily="2" charset="0"/>
                <a:ea typeface="+mn-ea"/>
                <a:cs typeface="+mn-cs"/>
              </a:defRPr>
            </a:lvl1pPr>
            <a:lvl2pPr marL="0">
              <a:defRPr b="1"/>
            </a:lvl2pPr>
            <a:lvl5pPr>
              <a:defRPr/>
            </a:lvl5pPr>
          </a:lstStyle>
          <a:p>
            <a:pPr lvl="0"/>
            <a:r>
              <a:rPr lang="en-GB" noProof="1"/>
              <a:t>05</a:t>
            </a:r>
          </a:p>
        </p:txBody>
      </p:sp>
      <p:sp>
        <p:nvSpPr>
          <p:cNvPr id="35" name="Espace réservé du texte 15">
            <a:extLst>
              <a:ext uri="{FF2B5EF4-FFF2-40B4-BE49-F238E27FC236}">
                <a16:creationId xmlns:a16="http://schemas.microsoft.com/office/drawing/2014/main" id="{2EF9F75F-BA2C-B040-91F3-AE0DF7195096}"/>
              </a:ext>
            </a:extLst>
          </p:cNvPr>
          <p:cNvSpPr>
            <a:spLocks noGrp="1"/>
          </p:cNvSpPr>
          <p:nvPr>
            <p:ph type="body" sz="quarter" idx="28" hasCustomPrompt="1"/>
          </p:nvPr>
        </p:nvSpPr>
        <p:spPr>
          <a:xfrm>
            <a:off x="7080440" y="2768048"/>
            <a:ext cx="4625974" cy="612475"/>
          </a:xfrm>
          <a:prstGeom prst="rect">
            <a:avLst/>
          </a:prstGeom>
        </p:spPr>
        <p:txBody>
          <a:bodyPr lIns="0" tIns="0" rIns="0" bIns="0">
            <a:noAutofit/>
          </a:bodyPr>
          <a:lstStyle>
            <a:lvl1pPr>
              <a:lnSpc>
                <a:spcPct val="100000"/>
              </a:lnSpc>
              <a:spcBef>
                <a:spcPts val="0"/>
              </a:spcBef>
              <a:spcAft>
                <a:spcPts val="300"/>
              </a:spcAft>
              <a:defRPr lang="da-DK" sz="2400" kern="1200" dirty="0">
                <a:solidFill>
                  <a:schemeClr val="tx1"/>
                </a:solidFill>
                <a:latin typeface="+mn-lt"/>
                <a:ea typeface="+mn-ea"/>
                <a:cs typeface="+mn-cs"/>
              </a:defRPr>
            </a:lvl1pPr>
            <a:lvl2pPr marL="0" indent="0">
              <a:spcAft>
                <a:spcPts val="0"/>
              </a:spcAft>
              <a:buNone/>
              <a:defRPr lang="fr-FR" sz="1200" b="0" kern="1200" dirty="0">
                <a:solidFill>
                  <a:schemeClr val="tx1"/>
                </a:solidFill>
                <a:latin typeface="+mn-lt"/>
                <a:ea typeface="+mn-ea"/>
                <a:cs typeface="+mn-cs"/>
              </a:defRPr>
            </a:lvl2pPr>
            <a:lvl5pPr>
              <a:defRPr/>
            </a:lvl5pPr>
          </a:lstStyle>
          <a:p>
            <a:pPr lvl="0"/>
            <a:r>
              <a:rPr lang="en-GB" noProof="1"/>
              <a:t>Chapter title</a:t>
            </a:r>
          </a:p>
          <a:p>
            <a:pPr lvl="1"/>
            <a:r>
              <a:rPr lang="en-GB" noProof="1"/>
              <a:t>Chapter subtitle</a:t>
            </a:r>
          </a:p>
        </p:txBody>
      </p:sp>
      <p:sp>
        <p:nvSpPr>
          <p:cNvPr id="36" name="Espace réservé du texte 15">
            <a:extLst>
              <a:ext uri="{FF2B5EF4-FFF2-40B4-BE49-F238E27FC236}">
                <a16:creationId xmlns:a16="http://schemas.microsoft.com/office/drawing/2014/main" id="{634191D2-D2BA-AD4C-8CAB-5CC0CC358906}"/>
              </a:ext>
            </a:extLst>
          </p:cNvPr>
          <p:cNvSpPr>
            <a:spLocks noGrp="1"/>
          </p:cNvSpPr>
          <p:nvPr>
            <p:ph type="body" sz="quarter" idx="29" hasCustomPrompt="1"/>
          </p:nvPr>
        </p:nvSpPr>
        <p:spPr>
          <a:xfrm>
            <a:off x="6343839" y="2768048"/>
            <a:ext cx="488950" cy="415498"/>
          </a:xfrm>
          <a:prstGeom prst="rect">
            <a:avLst/>
          </a:prstGeom>
        </p:spPr>
        <p:txBody>
          <a:bodyPr lIns="0" tIns="0" rIns="0" bIns="0">
            <a:noAutofit/>
          </a:bodyPr>
          <a:lstStyle>
            <a:lvl1pPr algn="l">
              <a:defRPr lang="fr-FR" sz="3000" b="1" kern="1200" dirty="0">
                <a:solidFill>
                  <a:schemeClr val="tx1"/>
                </a:solidFill>
                <a:latin typeface="Renault Group" pitchFamily="2" charset="0"/>
                <a:ea typeface="+mn-ea"/>
                <a:cs typeface="+mn-cs"/>
              </a:defRPr>
            </a:lvl1pPr>
            <a:lvl2pPr marL="0">
              <a:defRPr b="1"/>
            </a:lvl2pPr>
            <a:lvl5pPr>
              <a:defRPr/>
            </a:lvl5pPr>
          </a:lstStyle>
          <a:p>
            <a:pPr lvl="0"/>
            <a:r>
              <a:rPr lang="en-GB" noProof="1"/>
              <a:t>06</a:t>
            </a:r>
          </a:p>
        </p:txBody>
      </p:sp>
      <p:sp>
        <p:nvSpPr>
          <p:cNvPr id="37" name="Espace réservé du texte 15">
            <a:extLst>
              <a:ext uri="{FF2B5EF4-FFF2-40B4-BE49-F238E27FC236}">
                <a16:creationId xmlns:a16="http://schemas.microsoft.com/office/drawing/2014/main" id="{1574E94A-61DC-E04B-A42D-FF72D7E7078C}"/>
              </a:ext>
            </a:extLst>
          </p:cNvPr>
          <p:cNvSpPr>
            <a:spLocks noGrp="1"/>
          </p:cNvSpPr>
          <p:nvPr>
            <p:ph type="body" sz="quarter" idx="30" hasCustomPrompt="1"/>
          </p:nvPr>
        </p:nvSpPr>
        <p:spPr>
          <a:xfrm>
            <a:off x="7080440" y="3801593"/>
            <a:ext cx="4625974" cy="612475"/>
          </a:xfrm>
          <a:prstGeom prst="rect">
            <a:avLst/>
          </a:prstGeom>
        </p:spPr>
        <p:txBody>
          <a:bodyPr lIns="0" tIns="0" rIns="0" bIns="0">
            <a:noAutofit/>
          </a:bodyPr>
          <a:lstStyle>
            <a:lvl1pPr>
              <a:lnSpc>
                <a:spcPct val="100000"/>
              </a:lnSpc>
              <a:spcBef>
                <a:spcPts val="0"/>
              </a:spcBef>
              <a:spcAft>
                <a:spcPts val="300"/>
              </a:spcAft>
              <a:defRPr lang="da-DK" sz="2400" kern="1200" dirty="0">
                <a:solidFill>
                  <a:schemeClr val="tx1"/>
                </a:solidFill>
                <a:latin typeface="+mn-lt"/>
                <a:ea typeface="+mn-ea"/>
                <a:cs typeface="+mn-cs"/>
              </a:defRPr>
            </a:lvl1pPr>
            <a:lvl2pPr marL="0" indent="0">
              <a:spcAft>
                <a:spcPts val="0"/>
              </a:spcAft>
              <a:buNone/>
              <a:defRPr lang="fr-FR" sz="1200" b="0" kern="1200" dirty="0">
                <a:solidFill>
                  <a:schemeClr val="tx1"/>
                </a:solidFill>
                <a:latin typeface="+mn-lt"/>
                <a:ea typeface="+mn-ea"/>
                <a:cs typeface="+mn-cs"/>
              </a:defRPr>
            </a:lvl2pPr>
            <a:lvl5pPr>
              <a:defRPr/>
            </a:lvl5pPr>
          </a:lstStyle>
          <a:p>
            <a:pPr lvl="0"/>
            <a:r>
              <a:rPr lang="en-GB" noProof="1"/>
              <a:t>Chapter title</a:t>
            </a:r>
          </a:p>
          <a:p>
            <a:pPr lvl="1"/>
            <a:r>
              <a:rPr lang="en-GB" noProof="1"/>
              <a:t>Chapter subtitle</a:t>
            </a:r>
          </a:p>
        </p:txBody>
      </p:sp>
      <p:sp>
        <p:nvSpPr>
          <p:cNvPr id="38" name="Espace réservé du texte 15">
            <a:extLst>
              <a:ext uri="{FF2B5EF4-FFF2-40B4-BE49-F238E27FC236}">
                <a16:creationId xmlns:a16="http://schemas.microsoft.com/office/drawing/2014/main" id="{39471245-5BEA-DD42-ACA1-1F4C83CCEBBC}"/>
              </a:ext>
            </a:extLst>
          </p:cNvPr>
          <p:cNvSpPr>
            <a:spLocks noGrp="1"/>
          </p:cNvSpPr>
          <p:nvPr>
            <p:ph type="body" sz="quarter" idx="31" hasCustomPrompt="1"/>
          </p:nvPr>
        </p:nvSpPr>
        <p:spPr>
          <a:xfrm>
            <a:off x="6343839" y="3801593"/>
            <a:ext cx="488950" cy="415498"/>
          </a:xfrm>
          <a:prstGeom prst="rect">
            <a:avLst/>
          </a:prstGeom>
        </p:spPr>
        <p:txBody>
          <a:bodyPr lIns="0" tIns="0" rIns="0" bIns="0">
            <a:noAutofit/>
          </a:bodyPr>
          <a:lstStyle>
            <a:lvl1pPr algn="l">
              <a:defRPr lang="fr-FR" sz="3000" b="1" kern="1200" dirty="0">
                <a:solidFill>
                  <a:schemeClr val="tx1"/>
                </a:solidFill>
                <a:latin typeface="Renault Group" pitchFamily="2" charset="0"/>
                <a:ea typeface="+mn-ea"/>
                <a:cs typeface="+mn-cs"/>
              </a:defRPr>
            </a:lvl1pPr>
            <a:lvl2pPr marL="0">
              <a:defRPr b="1"/>
            </a:lvl2pPr>
            <a:lvl5pPr>
              <a:defRPr/>
            </a:lvl5pPr>
          </a:lstStyle>
          <a:p>
            <a:pPr lvl="0"/>
            <a:r>
              <a:rPr lang="en-GB" noProof="1"/>
              <a:t>07</a:t>
            </a:r>
          </a:p>
        </p:txBody>
      </p:sp>
      <p:sp>
        <p:nvSpPr>
          <p:cNvPr id="39" name="Espace réservé du texte 15">
            <a:extLst>
              <a:ext uri="{FF2B5EF4-FFF2-40B4-BE49-F238E27FC236}">
                <a16:creationId xmlns:a16="http://schemas.microsoft.com/office/drawing/2014/main" id="{3E078CC2-A186-B54D-A1EE-7C14E59DB5CF}"/>
              </a:ext>
            </a:extLst>
          </p:cNvPr>
          <p:cNvSpPr>
            <a:spLocks noGrp="1"/>
          </p:cNvSpPr>
          <p:nvPr>
            <p:ph type="body" sz="quarter" idx="32" hasCustomPrompt="1"/>
          </p:nvPr>
        </p:nvSpPr>
        <p:spPr>
          <a:xfrm>
            <a:off x="7080440" y="4835139"/>
            <a:ext cx="4625974" cy="612475"/>
          </a:xfrm>
          <a:prstGeom prst="rect">
            <a:avLst/>
          </a:prstGeom>
        </p:spPr>
        <p:txBody>
          <a:bodyPr lIns="0" tIns="0" rIns="0" bIns="0">
            <a:noAutofit/>
          </a:bodyPr>
          <a:lstStyle>
            <a:lvl1pPr>
              <a:lnSpc>
                <a:spcPct val="100000"/>
              </a:lnSpc>
              <a:spcBef>
                <a:spcPts val="0"/>
              </a:spcBef>
              <a:spcAft>
                <a:spcPts val="300"/>
              </a:spcAft>
              <a:defRPr lang="da-DK" sz="2400" kern="1200" dirty="0">
                <a:solidFill>
                  <a:schemeClr val="tx1"/>
                </a:solidFill>
                <a:latin typeface="+mn-lt"/>
                <a:ea typeface="+mn-ea"/>
                <a:cs typeface="+mn-cs"/>
              </a:defRPr>
            </a:lvl1pPr>
            <a:lvl2pPr marL="0" indent="0">
              <a:spcAft>
                <a:spcPts val="0"/>
              </a:spcAft>
              <a:buNone/>
              <a:defRPr lang="fr-FR" sz="1200" b="0" kern="1200" dirty="0">
                <a:solidFill>
                  <a:schemeClr val="tx1"/>
                </a:solidFill>
                <a:latin typeface="+mn-lt"/>
                <a:ea typeface="+mn-ea"/>
                <a:cs typeface="+mn-cs"/>
              </a:defRPr>
            </a:lvl2pPr>
            <a:lvl5pPr>
              <a:defRPr/>
            </a:lvl5pPr>
          </a:lstStyle>
          <a:p>
            <a:pPr lvl="0"/>
            <a:r>
              <a:rPr lang="en-GB" noProof="1"/>
              <a:t>Chapter title</a:t>
            </a:r>
          </a:p>
          <a:p>
            <a:pPr lvl="1"/>
            <a:r>
              <a:rPr lang="en-GB" noProof="1"/>
              <a:t>Chapter subtitle</a:t>
            </a:r>
          </a:p>
        </p:txBody>
      </p:sp>
      <p:sp>
        <p:nvSpPr>
          <p:cNvPr id="40" name="Espace réservé du texte 15">
            <a:extLst>
              <a:ext uri="{FF2B5EF4-FFF2-40B4-BE49-F238E27FC236}">
                <a16:creationId xmlns:a16="http://schemas.microsoft.com/office/drawing/2014/main" id="{0746AB7D-ADB9-2C4D-B610-FF45F977575D}"/>
              </a:ext>
            </a:extLst>
          </p:cNvPr>
          <p:cNvSpPr>
            <a:spLocks noGrp="1"/>
          </p:cNvSpPr>
          <p:nvPr>
            <p:ph type="body" sz="quarter" idx="33" hasCustomPrompt="1"/>
          </p:nvPr>
        </p:nvSpPr>
        <p:spPr>
          <a:xfrm>
            <a:off x="6343839" y="4835139"/>
            <a:ext cx="488950" cy="415498"/>
          </a:xfrm>
          <a:prstGeom prst="rect">
            <a:avLst/>
          </a:prstGeom>
        </p:spPr>
        <p:txBody>
          <a:bodyPr lIns="0" tIns="0" rIns="0" bIns="0">
            <a:noAutofit/>
          </a:bodyPr>
          <a:lstStyle>
            <a:lvl1pPr algn="l">
              <a:defRPr lang="fr-FR" sz="3000" b="1" kern="1200" dirty="0">
                <a:solidFill>
                  <a:schemeClr val="tx1"/>
                </a:solidFill>
                <a:latin typeface="Renault Group" pitchFamily="2" charset="0"/>
                <a:ea typeface="+mn-ea"/>
                <a:cs typeface="+mn-cs"/>
              </a:defRPr>
            </a:lvl1pPr>
            <a:lvl2pPr marL="0">
              <a:defRPr b="1"/>
            </a:lvl2pPr>
            <a:lvl5pPr>
              <a:defRPr/>
            </a:lvl5pPr>
          </a:lstStyle>
          <a:p>
            <a:pPr lvl="0"/>
            <a:r>
              <a:rPr lang="en-GB" noProof="1"/>
              <a:t>08</a:t>
            </a:r>
          </a:p>
        </p:txBody>
      </p:sp>
    </p:spTree>
    <p:extLst>
      <p:ext uri="{BB962C8B-B14F-4D97-AF65-F5344CB8AC3E}">
        <p14:creationId xmlns:p14="http://schemas.microsoft.com/office/powerpoint/2010/main" val="4226526756"/>
      </p:ext>
    </p:extLst>
  </p:cSld>
  <p:clrMapOvr>
    <a:masterClrMapping/>
  </p:clrMapOvr>
  <p:extLst>
    <p:ext uri="{DCECCB84-F9BA-43D5-87BE-67443E8EF086}">
      <p15:sldGuideLst xmlns:p15="http://schemas.microsoft.com/office/powerpoint/2012/main">
        <p15:guide id="1" pos="3994" userDrawn="1">
          <p15:clr>
            <a:srgbClr val="5ACBF0"/>
          </p15:clr>
        </p15:guide>
        <p15:guide id="3" pos="3684" userDrawn="1">
          <p15:clr>
            <a:srgbClr val="5ACBF0"/>
          </p15:clr>
        </p15:guide>
        <p15:guide id="4" pos="614" userDrawn="1">
          <p15:clr>
            <a:srgbClr val="5ACBF0"/>
          </p15:clr>
        </p15:guide>
        <p15:guide id="5" pos="770" userDrawn="1">
          <p15:clr>
            <a:srgbClr val="5ACBF0"/>
          </p15:clr>
        </p15:guide>
        <p15:guide id="6" pos="4460" userDrawn="1">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p:spTree>
      <p:nvGrpSpPr>
        <p:cNvPr id="1" name=""/>
        <p:cNvGrpSpPr/>
        <p:nvPr/>
      </p:nvGrpSpPr>
      <p:grpSpPr>
        <a:xfrm>
          <a:off x="0" y="0"/>
          <a:ext cx="0" cy="0"/>
          <a:chOff x="0" y="0"/>
          <a:chExt cx="0" cy="0"/>
        </a:xfrm>
      </p:grpSpPr>
      <p:sp>
        <p:nvSpPr>
          <p:cNvPr id="9" name="Espace réservé pour une image  14">
            <a:extLst>
              <a:ext uri="{FF2B5EF4-FFF2-40B4-BE49-F238E27FC236}">
                <a16:creationId xmlns:a16="http://schemas.microsoft.com/office/drawing/2014/main" id="{832A62AD-C22D-4114-A10C-3A64C5133111}"/>
              </a:ext>
            </a:extLst>
          </p:cNvPr>
          <p:cNvSpPr>
            <a:spLocks noGrp="1"/>
          </p:cNvSpPr>
          <p:nvPr>
            <p:ph type="pic" sz="quarter" idx="13"/>
          </p:nvPr>
        </p:nvSpPr>
        <p:spPr>
          <a:xfrm>
            <a:off x="7505700" y="0"/>
            <a:ext cx="4686300" cy="6858000"/>
          </a:xfrm>
          <a:prstGeom prst="rect">
            <a:avLst/>
          </a:prstGeom>
          <a:solidFill>
            <a:schemeClr val="tx2">
              <a:lumMod val="20000"/>
              <a:lumOff val="80000"/>
            </a:schemeClr>
          </a:solidFill>
        </p:spPr>
        <p:txBody>
          <a:bodyPr>
            <a:noAutofit/>
          </a:bodyPr>
          <a:lstStyle>
            <a:lvl1pPr>
              <a:defRPr>
                <a:noFill/>
              </a:defRPr>
            </a:lvl1pPr>
          </a:lstStyle>
          <a:p>
            <a:r>
              <a:rPr lang="fr-FR" noProof="1"/>
              <a:t>Cliquez sur l'icône pour ajouter une image</a:t>
            </a:r>
            <a:endParaRPr lang="en-GB" noProof="1"/>
          </a:p>
        </p:txBody>
      </p:sp>
      <p:sp>
        <p:nvSpPr>
          <p:cNvPr id="6" name="Espace réservé du texte 5">
            <a:extLst>
              <a:ext uri="{FF2B5EF4-FFF2-40B4-BE49-F238E27FC236}">
                <a16:creationId xmlns:a16="http://schemas.microsoft.com/office/drawing/2014/main" id="{3C52FF19-C736-454C-A6D9-3AB351A7C128}"/>
              </a:ext>
            </a:extLst>
          </p:cNvPr>
          <p:cNvSpPr>
            <a:spLocks noGrp="1"/>
          </p:cNvSpPr>
          <p:nvPr>
            <p:ph type="body" sz="quarter" idx="14" hasCustomPrompt="1"/>
          </p:nvPr>
        </p:nvSpPr>
        <p:spPr>
          <a:xfrm>
            <a:off x="485775" y="3860398"/>
            <a:ext cx="1381662" cy="830997"/>
          </a:xfrm>
          <a:prstGeom prst="rect">
            <a:avLst/>
          </a:prstGeom>
        </p:spPr>
        <p:txBody>
          <a:bodyPr lIns="0" tIns="0" rIns="0" bIns="0" anchor="b"/>
          <a:lstStyle>
            <a:lvl1pPr>
              <a:defRPr lang="fr-FR" sz="6000" b="1" kern="1200" dirty="0" smtClean="0">
                <a:solidFill>
                  <a:schemeClr val="tx1"/>
                </a:solidFill>
                <a:latin typeface="+mj-lt"/>
                <a:ea typeface="+mj-ea"/>
                <a:cs typeface="+mj-cs"/>
              </a:defRPr>
            </a:lvl1pPr>
          </a:lstStyle>
          <a:p>
            <a:pPr lvl="0"/>
            <a:r>
              <a:rPr lang="en-GB" noProof="1"/>
              <a:t>00</a:t>
            </a:r>
          </a:p>
        </p:txBody>
      </p:sp>
      <p:sp>
        <p:nvSpPr>
          <p:cNvPr id="3" name="Espace réservé du texte 2">
            <a:extLst>
              <a:ext uri="{FF2B5EF4-FFF2-40B4-BE49-F238E27FC236}">
                <a16:creationId xmlns:a16="http://schemas.microsoft.com/office/drawing/2014/main" id="{85201888-7424-674A-8C08-22C62DC45CB4}"/>
              </a:ext>
            </a:extLst>
          </p:cNvPr>
          <p:cNvSpPr>
            <a:spLocks noGrp="1"/>
          </p:cNvSpPr>
          <p:nvPr>
            <p:ph type="body" sz="quarter" idx="15" hasCustomPrompt="1"/>
          </p:nvPr>
        </p:nvSpPr>
        <p:spPr>
          <a:xfrm>
            <a:off x="485775" y="4749422"/>
            <a:ext cx="6537325" cy="1619627"/>
          </a:xfrm>
          <a:prstGeom prst="rect">
            <a:avLst/>
          </a:prstGeom>
        </p:spPr>
        <p:txBody>
          <a:bodyPr lIns="0" tIns="0" rIns="0" bIns="0">
            <a:noAutofit/>
          </a:bodyPr>
          <a:lstStyle>
            <a:lvl1pPr>
              <a:spcAft>
                <a:spcPts val="1200"/>
              </a:spcAft>
              <a:defRPr lang="fr-FR" sz="2600" b="0" kern="1200" dirty="0" smtClean="0">
                <a:solidFill>
                  <a:schemeClr val="tx1"/>
                </a:solidFill>
                <a:latin typeface="+mn-lt"/>
                <a:ea typeface="+mj-ea"/>
                <a:cs typeface="+mj-cs"/>
              </a:defRPr>
            </a:lvl1pPr>
            <a:lvl2pPr marL="0" indent="0" algn="l" defTabSz="914377" rtl="0" eaLnBrk="1" latinLnBrk="0" hangingPunct="1">
              <a:lnSpc>
                <a:spcPct val="90000"/>
              </a:lnSpc>
              <a:spcBef>
                <a:spcPts val="0"/>
              </a:spcBef>
              <a:spcAft>
                <a:spcPts val="200"/>
              </a:spcAft>
              <a:buFontTx/>
              <a:buNone/>
              <a:defRPr lang="fr-FR" sz="1400" strike="noStrike" kern="1200" cap="all" baseline="0" dirty="0">
                <a:solidFill>
                  <a:schemeClr val="tx1"/>
                </a:solidFill>
                <a:latin typeface="+mn-lt"/>
                <a:ea typeface="+mn-ea"/>
                <a:cs typeface="+mn-cs"/>
              </a:defRPr>
            </a:lvl2pPr>
            <a:lvl3pPr marL="126000" indent="-126000">
              <a:defRPr/>
            </a:lvl3pPr>
            <a:lvl4pPr marL="126000" indent="-126000">
              <a:defRPr/>
            </a:lvl4pPr>
            <a:lvl5pPr marL="126000" indent="-126000">
              <a:defRPr/>
            </a:lvl5pPr>
          </a:lstStyle>
          <a:p>
            <a:pPr lvl="0"/>
            <a:r>
              <a:rPr lang="en-GB" noProof="1"/>
              <a:t>Chapter title</a:t>
            </a:r>
          </a:p>
          <a:p>
            <a:pPr lvl="1"/>
            <a:r>
              <a:rPr lang="en-GB" noProof="1"/>
              <a:t>Chapter subtitle</a:t>
            </a:r>
          </a:p>
        </p:txBody>
      </p:sp>
    </p:spTree>
    <p:extLst>
      <p:ext uri="{BB962C8B-B14F-4D97-AF65-F5344CB8AC3E}">
        <p14:creationId xmlns:p14="http://schemas.microsoft.com/office/powerpoint/2010/main" val="3558843901"/>
      </p:ext>
    </p:extLst>
  </p:cSld>
  <p:clrMapOvr>
    <a:masterClrMapping/>
  </p:clrMapOvr>
  <p:extLst>
    <p:ext uri="{DCECCB84-F9BA-43D5-87BE-67443E8EF086}">
      <p15:sldGuideLst xmlns:p15="http://schemas.microsoft.com/office/powerpoint/2012/main">
        <p15:guide id="1" pos="4728" userDrawn="1">
          <p15:clr>
            <a:srgbClr val="5ACBF0"/>
          </p15:clr>
        </p15:guide>
        <p15:guide id="2" pos="4424" userDrawn="1">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87795-5782-5340-96A4-4030EDC35EA9}"/>
              </a:ext>
            </a:extLst>
          </p:cNvPr>
          <p:cNvSpPr>
            <a:spLocks noGrp="1"/>
          </p:cNvSpPr>
          <p:nvPr>
            <p:ph type="title" hasCustomPrompt="1"/>
          </p:nvPr>
        </p:nvSpPr>
        <p:spPr>
          <a:xfrm>
            <a:off x="485775" y="1149350"/>
            <a:ext cx="11217275" cy="486000"/>
          </a:xfrm>
          <a:prstGeom prst="rect">
            <a:avLst/>
          </a:prstGeom>
        </p:spPr>
        <p:txBody>
          <a:bodyPr lIns="0" tIns="0" rIns="0" bIns="0"/>
          <a:lstStyle>
            <a:lvl1pPr>
              <a:defRPr sz="2600" b="0" i="0">
                <a:latin typeface="+mn-lt"/>
              </a:defRPr>
            </a:lvl1pPr>
          </a:lstStyle>
          <a:p>
            <a:r>
              <a:rPr lang="en-GB" noProof="1"/>
              <a:t>Title</a:t>
            </a:r>
          </a:p>
        </p:txBody>
      </p:sp>
      <p:sp>
        <p:nvSpPr>
          <p:cNvPr id="3" name="Espace réservé du pied de page 2">
            <a:extLst>
              <a:ext uri="{FF2B5EF4-FFF2-40B4-BE49-F238E27FC236}">
                <a16:creationId xmlns:a16="http://schemas.microsoft.com/office/drawing/2014/main" id="{A5E7ACA1-781D-D245-A615-1BA99DDADC2E}"/>
              </a:ext>
            </a:extLst>
          </p:cNvPr>
          <p:cNvSpPr>
            <a:spLocks noGrp="1"/>
          </p:cNvSpPr>
          <p:nvPr>
            <p:ph type="ftr" sz="quarter" idx="10"/>
          </p:nvPr>
        </p:nvSpPr>
        <p:spPr/>
        <p:txBody>
          <a:bodyPr/>
          <a:lstStyle/>
          <a:p>
            <a:r>
              <a:rPr lang="fr-FR" dirty="0"/>
              <a:t>Formation commerce – Qualité des cours</a:t>
            </a:r>
          </a:p>
        </p:txBody>
      </p:sp>
      <p:pic>
        <p:nvPicPr>
          <p:cNvPr id="4" name="Graphique 3">
            <a:extLst>
              <a:ext uri="{FF2B5EF4-FFF2-40B4-BE49-F238E27FC236}">
                <a16:creationId xmlns:a16="http://schemas.microsoft.com/office/drawing/2014/main" id="{742C5D36-EB7D-E341-A312-C09503CAD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26849" y="481626"/>
            <a:ext cx="477225" cy="232747"/>
          </a:xfrm>
          <a:prstGeom prst="rect">
            <a:avLst/>
          </a:prstGeom>
        </p:spPr>
      </p:pic>
      <p:sp>
        <p:nvSpPr>
          <p:cNvPr id="6" name="Espace réservé du texte 5">
            <a:extLst>
              <a:ext uri="{FF2B5EF4-FFF2-40B4-BE49-F238E27FC236}">
                <a16:creationId xmlns:a16="http://schemas.microsoft.com/office/drawing/2014/main" id="{C6173BC7-F836-E64C-9918-06E253220070}"/>
              </a:ext>
            </a:extLst>
          </p:cNvPr>
          <p:cNvSpPr>
            <a:spLocks noGrp="1"/>
          </p:cNvSpPr>
          <p:nvPr>
            <p:ph type="body" sz="quarter" idx="11" hasCustomPrompt="1"/>
          </p:nvPr>
        </p:nvSpPr>
        <p:spPr>
          <a:xfrm>
            <a:off x="485775" y="422275"/>
            <a:ext cx="9359900" cy="298450"/>
          </a:xfrm>
          <a:prstGeom prst="rect">
            <a:avLst/>
          </a:prstGeom>
        </p:spPr>
        <p:txBody>
          <a:bodyPr lIns="0" tIns="0" rIns="0" bIns="0"/>
          <a:lstStyle>
            <a:lvl1pPr>
              <a:defRPr sz="2400" b="1" i="0">
                <a:latin typeface="Renault Group" pitchFamily="2" charset="0"/>
              </a:defRPr>
            </a:lvl1pPr>
          </a:lstStyle>
          <a:p>
            <a:pPr lvl="0"/>
            <a:r>
              <a:rPr lang="en-GB" noProof="1"/>
              <a:t>Chapter title</a:t>
            </a:r>
          </a:p>
        </p:txBody>
      </p:sp>
      <p:sp>
        <p:nvSpPr>
          <p:cNvPr id="10" name="Espace réservé du texte 9">
            <a:extLst>
              <a:ext uri="{FF2B5EF4-FFF2-40B4-BE49-F238E27FC236}">
                <a16:creationId xmlns:a16="http://schemas.microsoft.com/office/drawing/2014/main" id="{6BA7F692-6109-4850-BB77-52C7765E2D9E}"/>
              </a:ext>
            </a:extLst>
          </p:cNvPr>
          <p:cNvSpPr>
            <a:spLocks noGrp="1"/>
          </p:cNvSpPr>
          <p:nvPr>
            <p:ph type="body" sz="quarter" idx="13" hasCustomPrompt="1"/>
          </p:nvPr>
        </p:nvSpPr>
        <p:spPr>
          <a:xfrm>
            <a:off x="485776" y="1835150"/>
            <a:ext cx="11218298" cy="4533900"/>
          </a:xfrm>
          <a:prstGeom prst="rect">
            <a:avLst/>
          </a:prstGeom>
        </p:spPr>
        <p:txBody>
          <a:bodyPr lIns="0" tIns="0" rIns="0" bIns="0"/>
          <a:lstStyle>
            <a:lvl1pPr>
              <a:lnSpc>
                <a:spcPct val="100000"/>
              </a:lnSpc>
              <a:spcBef>
                <a:spcPts val="600"/>
              </a:spcBef>
              <a:spcAft>
                <a:spcPts val="600"/>
              </a:spcAft>
              <a:defRPr sz="2000" b="1">
                <a:solidFill>
                  <a:schemeClr val="tx2"/>
                </a:solidFill>
                <a:latin typeface="+mj-lt"/>
              </a:defRPr>
            </a:lvl1pPr>
            <a:lvl2pPr marL="0" indent="0">
              <a:lnSpc>
                <a:spcPct val="100000"/>
              </a:lnSpc>
              <a:spcBef>
                <a:spcPts val="0"/>
              </a:spcBef>
              <a:spcAft>
                <a:spcPts val="600"/>
              </a:spcAft>
              <a:buFontTx/>
              <a:buNone/>
              <a:defRPr>
                <a:latin typeface="+mn-lt"/>
              </a:defRPr>
            </a:lvl2pPr>
            <a:lvl3pPr marL="269875" indent="-182563">
              <a:lnSpc>
                <a:spcPct val="100000"/>
              </a:lnSpc>
              <a:spcBef>
                <a:spcPts val="0"/>
              </a:spcBef>
              <a:spcAft>
                <a:spcPts val="600"/>
              </a:spcAft>
              <a:buFont typeface="Arial" panose="020B0604020202020204" pitchFamily="34" charset="0"/>
              <a:buChar char="•"/>
              <a:defRPr>
                <a:latin typeface="+mn-lt"/>
              </a:defRPr>
            </a:lvl3pPr>
            <a:lvl4pPr marL="357188" indent="-176213">
              <a:lnSpc>
                <a:spcPct val="100000"/>
              </a:lnSpc>
              <a:spcBef>
                <a:spcPts val="0"/>
              </a:spcBef>
              <a:spcAft>
                <a:spcPts val="600"/>
              </a:spcAft>
              <a:buClr>
                <a:schemeClr val="tx2"/>
              </a:buClr>
              <a:buFont typeface="Renault Group" pitchFamily="2" charset="0"/>
              <a:buChar char="-"/>
              <a:defRPr sz="1400">
                <a:solidFill>
                  <a:schemeClr val="tx1"/>
                </a:solidFill>
                <a:latin typeface="+mn-lt"/>
              </a:defRPr>
            </a:lvl4pPr>
            <a:lvl5pPr marL="539750" indent="0">
              <a:lnSpc>
                <a:spcPct val="100000"/>
              </a:lnSpc>
              <a:spcBef>
                <a:spcPts val="0"/>
              </a:spcBef>
              <a:spcAft>
                <a:spcPts val="600"/>
              </a:spcAft>
              <a:defRPr lang="en-GB" sz="1400" b="0" kern="1200" dirty="0">
                <a:solidFill>
                  <a:schemeClr val="tx1"/>
                </a:solidFill>
                <a:latin typeface="+mn-lt"/>
                <a:ea typeface="+mn-ea"/>
                <a:cs typeface="+mn-cs"/>
              </a:defRPr>
            </a:lvl5pPr>
            <a:lvl6pPr marL="714375" indent="0">
              <a:lnSpc>
                <a:spcPct val="100000"/>
              </a:lnSpc>
              <a:spcBef>
                <a:spcPts val="0"/>
              </a:spcBef>
              <a:spcAft>
                <a:spcPts val="600"/>
              </a:spcAft>
              <a:buNone/>
              <a:defRPr lang="fr-FR" sz="1400" b="0" kern="1200" dirty="0" smtClean="0">
                <a:solidFill>
                  <a:schemeClr val="tx1"/>
                </a:solidFill>
                <a:latin typeface="+mn-lt"/>
                <a:ea typeface="+mn-ea"/>
                <a:cs typeface="+mn-cs"/>
              </a:defRPr>
            </a:lvl6pPr>
            <a:lvl7pPr marL="896938" indent="0">
              <a:lnSpc>
                <a:spcPct val="100000"/>
              </a:lnSpc>
              <a:spcBef>
                <a:spcPts val="0"/>
              </a:spcBef>
              <a:spcAft>
                <a:spcPts val="600"/>
              </a:spcAft>
              <a:buNone/>
              <a:defRPr lang="fr-FR" sz="1400" b="0" kern="1200" dirty="0" smtClean="0">
                <a:solidFill>
                  <a:schemeClr val="tx1"/>
                </a:solidFill>
                <a:latin typeface="+mn-lt"/>
                <a:ea typeface="+mn-ea"/>
                <a:cs typeface="+mn-cs"/>
              </a:defRPr>
            </a:lvl7pPr>
            <a:lvl8pPr marL="1079500" indent="0">
              <a:lnSpc>
                <a:spcPct val="100000"/>
              </a:lnSpc>
              <a:spcBef>
                <a:spcPts val="0"/>
              </a:spcBef>
              <a:spcAft>
                <a:spcPts val="600"/>
              </a:spcAft>
              <a:buNone/>
              <a:defRPr lang="fr-FR" sz="1400" b="0" kern="1200" dirty="0" smtClean="0">
                <a:solidFill>
                  <a:schemeClr val="tx1"/>
                </a:solidFill>
                <a:latin typeface="+mn-lt"/>
                <a:ea typeface="+mn-ea"/>
                <a:cs typeface="+mn-cs"/>
              </a:defRPr>
            </a:lvl8pPr>
            <a:lvl9pPr marL="1254125" indent="0">
              <a:lnSpc>
                <a:spcPct val="100000"/>
              </a:lnSpc>
              <a:spcBef>
                <a:spcPts val="0"/>
              </a:spcBef>
              <a:spcAft>
                <a:spcPts val="600"/>
              </a:spcAft>
              <a:buNone/>
              <a:defRPr lang="en-GB" sz="1400" b="0" kern="1200" dirty="0">
                <a:solidFill>
                  <a:schemeClr val="tx1"/>
                </a:solidFill>
                <a:latin typeface="+mn-lt"/>
                <a:ea typeface="+mn-ea"/>
                <a:cs typeface="+mn-cs"/>
              </a:defRPr>
            </a:lvl9pPr>
          </a:lstStyle>
          <a:p>
            <a:pPr lvl="0"/>
            <a:r>
              <a:rPr lang="en-GB" noProof="1"/>
              <a:t>Text level 1</a:t>
            </a:r>
          </a:p>
          <a:p>
            <a:pPr lvl="1"/>
            <a:r>
              <a:rPr lang="en-GB" noProof="1"/>
              <a:t>Text level 2</a:t>
            </a:r>
          </a:p>
          <a:p>
            <a:pPr lvl="2"/>
            <a:r>
              <a:rPr lang="en-GB" noProof="1"/>
              <a:t>Text level 3</a:t>
            </a:r>
          </a:p>
          <a:p>
            <a:pPr lvl="3"/>
            <a:r>
              <a:rPr lang="en-GB" noProof="1"/>
              <a:t>Text level 4</a:t>
            </a:r>
          </a:p>
          <a:p>
            <a:pPr lvl="4"/>
            <a:r>
              <a:rPr lang="en-GB" noProof="1"/>
              <a:t>Text level 5</a:t>
            </a:r>
          </a:p>
          <a:p>
            <a:pPr lvl="5"/>
            <a:r>
              <a:rPr lang="en-GB" noProof="1"/>
              <a:t>Text level 6</a:t>
            </a:r>
          </a:p>
          <a:p>
            <a:pPr lvl="6"/>
            <a:r>
              <a:rPr lang="en-GB" noProof="1"/>
              <a:t>Text level 7</a:t>
            </a:r>
          </a:p>
          <a:p>
            <a:pPr lvl="7"/>
            <a:r>
              <a:rPr lang="en-GB" noProof="1"/>
              <a:t>Text level 8</a:t>
            </a:r>
          </a:p>
          <a:p>
            <a:pPr lvl="8"/>
            <a:r>
              <a:rPr lang="en-GB" noProof="1"/>
              <a:t>Text level 9</a:t>
            </a:r>
          </a:p>
        </p:txBody>
      </p:sp>
    </p:spTree>
    <p:extLst>
      <p:ext uri="{BB962C8B-B14F-4D97-AF65-F5344CB8AC3E}">
        <p14:creationId xmlns:p14="http://schemas.microsoft.com/office/powerpoint/2010/main" val="2067900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Text">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87795-5782-5340-96A4-4030EDC35EA9}"/>
              </a:ext>
            </a:extLst>
          </p:cNvPr>
          <p:cNvSpPr>
            <a:spLocks noGrp="1"/>
          </p:cNvSpPr>
          <p:nvPr>
            <p:ph type="title" hasCustomPrompt="1"/>
          </p:nvPr>
        </p:nvSpPr>
        <p:spPr>
          <a:xfrm>
            <a:off x="5168753" y="1149350"/>
            <a:ext cx="6534297" cy="486000"/>
          </a:xfrm>
          <a:prstGeom prst="rect">
            <a:avLst/>
          </a:prstGeom>
        </p:spPr>
        <p:txBody>
          <a:bodyPr lIns="0" tIns="0" rIns="0" bIns="0"/>
          <a:lstStyle>
            <a:lvl1pPr>
              <a:defRPr sz="2600" b="0" i="0">
                <a:latin typeface="+mn-lt"/>
              </a:defRPr>
            </a:lvl1pPr>
          </a:lstStyle>
          <a:p>
            <a:r>
              <a:rPr lang="en-GB" noProof="1"/>
              <a:t>Title</a:t>
            </a:r>
          </a:p>
        </p:txBody>
      </p:sp>
      <p:sp>
        <p:nvSpPr>
          <p:cNvPr id="3" name="Espace réservé du pied de page 2">
            <a:extLst>
              <a:ext uri="{FF2B5EF4-FFF2-40B4-BE49-F238E27FC236}">
                <a16:creationId xmlns:a16="http://schemas.microsoft.com/office/drawing/2014/main" id="{A5E7ACA1-781D-D245-A615-1BA99DDADC2E}"/>
              </a:ext>
            </a:extLst>
          </p:cNvPr>
          <p:cNvSpPr>
            <a:spLocks noGrp="1"/>
          </p:cNvSpPr>
          <p:nvPr>
            <p:ph type="ftr" sz="quarter" idx="10"/>
          </p:nvPr>
        </p:nvSpPr>
        <p:spPr/>
        <p:txBody>
          <a:bodyPr/>
          <a:lstStyle/>
          <a:p>
            <a:r>
              <a:rPr lang="fr-FR" dirty="0"/>
              <a:t>Formation commerce – Qualité des cours</a:t>
            </a:r>
          </a:p>
        </p:txBody>
      </p:sp>
      <p:pic>
        <p:nvPicPr>
          <p:cNvPr id="4" name="Graphique 3">
            <a:extLst>
              <a:ext uri="{FF2B5EF4-FFF2-40B4-BE49-F238E27FC236}">
                <a16:creationId xmlns:a16="http://schemas.microsoft.com/office/drawing/2014/main" id="{742C5D36-EB7D-E341-A312-C09503CAD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26849" y="481626"/>
            <a:ext cx="477225" cy="232747"/>
          </a:xfrm>
          <a:prstGeom prst="rect">
            <a:avLst/>
          </a:prstGeom>
        </p:spPr>
      </p:pic>
      <p:sp>
        <p:nvSpPr>
          <p:cNvPr id="6" name="Espace réservé du texte 5">
            <a:extLst>
              <a:ext uri="{FF2B5EF4-FFF2-40B4-BE49-F238E27FC236}">
                <a16:creationId xmlns:a16="http://schemas.microsoft.com/office/drawing/2014/main" id="{C6173BC7-F836-E64C-9918-06E253220070}"/>
              </a:ext>
            </a:extLst>
          </p:cNvPr>
          <p:cNvSpPr>
            <a:spLocks noGrp="1"/>
          </p:cNvSpPr>
          <p:nvPr>
            <p:ph type="body" sz="quarter" idx="11" hasCustomPrompt="1"/>
          </p:nvPr>
        </p:nvSpPr>
        <p:spPr>
          <a:xfrm>
            <a:off x="485775" y="422275"/>
            <a:ext cx="9359900" cy="298450"/>
          </a:xfrm>
          <a:prstGeom prst="rect">
            <a:avLst/>
          </a:prstGeom>
        </p:spPr>
        <p:txBody>
          <a:bodyPr lIns="0" tIns="0" rIns="0" bIns="0"/>
          <a:lstStyle>
            <a:lvl1pPr>
              <a:defRPr sz="2400" b="1" i="0">
                <a:latin typeface="+mj-lt"/>
              </a:defRPr>
            </a:lvl1pPr>
          </a:lstStyle>
          <a:p>
            <a:pPr lvl="0"/>
            <a:r>
              <a:rPr lang="en-GB" noProof="1"/>
              <a:t>Chapter title</a:t>
            </a:r>
          </a:p>
        </p:txBody>
      </p:sp>
      <p:sp>
        <p:nvSpPr>
          <p:cNvPr id="10" name="Espace réservé pour une image  9">
            <a:extLst>
              <a:ext uri="{FF2B5EF4-FFF2-40B4-BE49-F238E27FC236}">
                <a16:creationId xmlns:a16="http://schemas.microsoft.com/office/drawing/2014/main" id="{F9978675-3FB6-FE46-A5F5-3A9220E47E21}"/>
              </a:ext>
            </a:extLst>
          </p:cNvPr>
          <p:cNvSpPr>
            <a:spLocks noGrp="1"/>
          </p:cNvSpPr>
          <p:nvPr>
            <p:ph type="pic" sz="quarter" idx="13" hasCustomPrompt="1"/>
          </p:nvPr>
        </p:nvSpPr>
        <p:spPr>
          <a:xfrm>
            <a:off x="485776" y="1223963"/>
            <a:ext cx="4197350" cy="5145087"/>
          </a:xfrm>
          <a:prstGeom prst="rect">
            <a:avLst/>
          </a:prstGeom>
          <a:solidFill>
            <a:schemeClr val="bg2"/>
          </a:solidFill>
        </p:spPr>
        <p:txBody>
          <a:bodyPr lIns="0" tIns="0" rIns="0" bIns="720000" anchor="ctr"/>
          <a:lstStyle>
            <a:lvl1pPr algn="ctr">
              <a:defRPr sz="1000"/>
            </a:lvl1pPr>
          </a:lstStyle>
          <a:p>
            <a:r>
              <a:rPr lang="en-GB" noProof="1"/>
              <a:t>Image</a:t>
            </a:r>
          </a:p>
        </p:txBody>
      </p:sp>
      <p:sp>
        <p:nvSpPr>
          <p:cNvPr id="9" name="Espace réservé du texte 9">
            <a:extLst>
              <a:ext uri="{FF2B5EF4-FFF2-40B4-BE49-F238E27FC236}">
                <a16:creationId xmlns:a16="http://schemas.microsoft.com/office/drawing/2014/main" id="{0AB671BF-7184-45C5-99F1-30B0853CDCF5}"/>
              </a:ext>
            </a:extLst>
          </p:cNvPr>
          <p:cNvSpPr>
            <a:spLocks noGrp="1"/>
          </p:cNvSpPr>
          <p:nvPr>
            <p:ph type="body" sz="quarter" idx="15" hasCustomPrompt="1"/>
          </p:nvPr>
        </p:nvSpPr>
        <p:spPr>
          <a:xfrm>
            <a:off x="5168752" y="1835150"/>
            <a:ext cx="6535321" cy="4533900"/>
          </a:xfrm>
          <a:prstGeom prst="rect">
            <a:avLst/>
          </a:prstGeom>
        </p:spPr>
        <p:txBody>
          <a:bodyPr lIns="0" tIns="0" rIns="0" bIns="0"/>
          <a:lstStyle>
            <a:lvl1pPr>
              <a:lnSpc>
                <a:spcPct val="100000"/>
              </a:lnSpc>
              <a:spcBef>
                <a:spcPts val="600"/>
              </a:spcBef>
              <a:spcAft>
                <a:spcPts val="600"/>
              </a:spcAft>
              <a:defRPr sz="2000" b="1">
                <a:solidFill>
                  <a:schemeClr val="tx2"/>
                </a:solidFill>
                <a:latin typeface="+mj-lt"/>
              </a:defRPr>
            </a:lvl1pPr>
            <a:lvl2pPr marL="0" indent="0">
              <a:lnSpc>
                <a:spcPct val="100000"/>
              </a:lnSpc>
              <a:spcBef>
                <a:spcPts val="0"/>
              </a:spcBef>
              <a:spcAft>
                <a:spcPts val="600"/>
              </a:spcAft>
              <a:buFontTx/>
              <a:buNone/>
              <a:defRPr>
                <a:latin typeface="+mn-lt"/>
              </a:defRPr>
            </a:lvl2pPr>
            <a:lvl3pPr marL="269875" indent="-182563">
              <a:lnSpc>
                <a:spcPct val="100000"/>
              </a:lnSpc>
              <a:spcBef>
                <a:spcPts val="0"/>
              </a:spcBef>
              <a:spcAft>
                <a:spcPts val="600"/>
              </a:spcAft>
              <a:buFont typeface="Arial" panose="020B0604020202020204" pitchFamily="34" charset="0"/>
              <a:buChar char="•"/>
              <a:defRPr>
                <a:latin typeface="+mn-lt"/>
              </a:defRPr>
            </a:lvl3pPr>
            <a:lvl4pPr marL="357188" indent="-176213">
              <a:lnSpc>
                <a:spcPct val="100000"/>
              </a:lnSpc>
              <a:spcBef>
                <a:spcPts val="0"/>
              </a:spcBef>
              <a:spcAft>
                <a:spcPts val="600"/>
              </a:spcAft>
              <a:buClr>
                <a:schemeClr val="tx2"/>
              </a:buClr>
              <a:buFont typeface="Renault Group" pitchFamily="2" charset="0"/>
              <a:buChar char="-"/>
              <a:defRPr sz="1400">
                <a:solidFill>
                  <a:schemeClr val="tx1"/>
                </a:solidFill>
                <a:latin typeface="+mn-lt"/>
              </a:defRPr>
            </a:lvl4pPr>
            <a:lvl5pPr marL="539750" indent="0">
              <a:lnSpc>
                <a:spcPct val="100000"/>
              </a:lnSpc>
              <a:spcBef>
                <a:spcPts val="0"/>
              </a:spcBef>
              <a:spcAft>
                <a:spcPts val="600"/>
              </a:spcAft>
              <a:defRPr lang="en-GB" sz="1400" b="0" kern="1200" dirty="0">
                <a:solidFill>
                  <a:schemeClr val="tx1"/>
                </a:solidFill>
                <a:latin typeface="+mn-lt"/>
                <a:ea typeface="+mn-ea"/>
                <a:cs typeface="+mn-cs"/>
              </a:defRPr>
            </a:lvl5pPr>
            <a:lvl6pPr marL="714375" indent="0">
              <a:lnSpc>
                <a:spcPct val="100000"/>
              </a:lnSpc>
              <a:spcBef>
                <a:spcPts val="0"/>
              </a:spcBef>
              <a:spcAft>
                <a:spcPts val="600"/>
              </a:spcAft>
              <a:buNone/>
              <a:defRPr lang="fr-FR" sz="1400" b="0" kern="1200" dirty="0" smtClean="0">
                <a:solidFill>
                  <a:schemeClr val="tx1"/>
                </a:solidFill>
                <a:latin typeface="+mn-lt"/>
                <a:ea typeface="+mn-ea"/>
                <a:cs typeface="+mn-cs"/>
              </a:defRPr>
            </a:lvl6pPr>
            <a:lvl7pPr marL="896938" indent="0">
              <a:lnSpc>
                <a:spcPct val="100000"/>
              </a:lnSpc>
              <a:spcBef>
                <a:spcPts val="0"/>
              </a:spcBef>
              <a:spcAft>
                <a:spcPts val="600"/>
              </a:spcAft>
              <a:buNone/>
              <a:defRPr lang="fr-FR" sz="1400" b="0" kern="1200" dirty="0" smtClean="0">
                <a:solidFill>
                  <a:schemeClr val="tx1"/>
                </a:solidFill>
                <a:latin typeface="+mn-lt"/>
                <a:ea typeface="+mn-ea"/>
                <a:cs typeface="+mn-cs"/>
              </a:defRPr>
            </a:lvl7pPr>
            <a:lvl8pPr marL="1079500" indent="0">
              <a:lnSpc>
                <a:spcPct val="100000"/>
              </a:lnSpc>
              <a:spcBef>
                <a:spcPts val="0"/>
              </a:spcBef>
              <a:spcAft>
                <a:spcPts val="600"/>
              </a:spcAft>
              <a:buNone/>
              <a:defRPr lang="fr-FR" sz="1400" b="0" kern="1200" dirty="0" smtClean="0">
                <a:solidFill>
                  <a:schemeClr val="tx1"/>
                </a:solidFill>
                <a:latin typeface="+mn-lt"/>
                <a:ea typeface="+mn-ea"/>
                <a:cs typeface="+mn-cs"/>
              </a:defRPr>
            </a:lvl8pPr>
            <a:lvl9pPr marL="1254125" indent="0">
              <a:lnSpc>
                <a:spcPct val="100000"/>
              </a:lnSpc>
              <a:spcBef>
                <a:spcPts val="0"/>
              </a:spcBef>
              <a:spcAft>
                <a:spcPts val="600"/>
              </a:spcAft>
              <a:buNone/>
              <a:defRPr lang="en-GB" sz="1400" b="0" kern="1200" dirty="0">
                <a:solidFill>
                  <a:schemeClr val="tx1"/>
                </a:solidFill>
                <a:latin typeface="+mn-lt"/>
                <a:ea typeface="+mn-ea"/>
                <a:cs typeface="+mn-cs"/>
              </a:defRPr>
            </a:lvl9pPr>
          </a:lstStyle>
          <a:p>
            <a:pPr lvl="0"/>
            <a:r>
              <a:rPr lang="en-GB" noProof="1"/>
              <a:t>Text level 1</a:t>
            </a:r>
          </a:p>
          <a:p>
            <a:pPr lvl="1"/>
            <a:r>
              <a:rPr lang="en-GB" noProof="1"/>
              <a:t>Text level 2</a:t>
            </a:r>
          </a:p>
          <a:p>
            <a:pPr lvl="2"/>
            <a:r>
              <a:rPr lang="en-GB" noProof="1"/>
              <a:t>Text level 3</a:t>
            </a:r>
          </a:p>
          <a:p>
            <a:pPr lvl="3"/>
            <a:r>
              <a:rPr lang="en-GB" noProof="1"/>
              <a:t>Text level 4</a:t>
            </a:r>
          </a:p>
          <a:p>
            <a:pPr lvl="4"/>
            <a:r>
              <a:rPr lang="en-GB" noProof="1"/>
              <a:t>Text level 5</a:t>
            </a:r>
          </a:p>
          <a:p>
            <a:pPr lvl="5"/>
            <a:r>
              <a:rPr lang="en-GB" noProof="1"/>
              <a:t>Text level 6</a:t>
            </a:r>
          </a:p>
          <a:p>
            <a:pPr lvl="6"/>
            <a:r>
              <a:rPr lang="en-GB" noProof="1"/>
              <a:t>Text level 7</a:t>
            </a:r>
          </a:p>
          <a:p>
            <a:pPr lvl="7"/>
            <a:r>
              <a:rPr lang="en-GB" noProof="1"/>
              <a:t>Text level 8</a:t>
            </a:r>
          </a:p>
          <a:p>
            <a:pPr lvl="8"/>
            <a:r>
              <a:rPr lang="en-GB" noProof="1"/>
              <a:t>Text level 9</a:t>
            </a:r>
          </a:p>
        </p:txBody>
      </p:sp>
    </p:spTree>
    <p:extLst>
      <p:ext uri="{BB962C8B-B14F-4D97-AF65-F5344CB8AC3E}">
        <p14:creationId xmlns:p14="http://schemas.microsoft.com/office/powerpoint/2010/main" val="1080986712"/>
      </p:ext>
    </p:extLst>
  </p:cSld>
  <p:clrMapOvr>
    <a:masterClrMapping/>
  </p:clrMapOvr>
  <p:extLst>
    <p:ext uri="{DCECCB84-F9BA-43D5-87BE-67443E8EF086}">
      <p15:sldGuideLst xmlns:p15="http://schemas.microsoft.com/office/powerpoint/2012/main">
        <p15:guide id="1" pos="2950" userDrawn="1">
          <p15:clr>
            <a:srgbClr val="5ACBF0"/>
          </p15:clr>
        </p15:guide>
        <p15:guide id="2" pos="3254" userDrawn="1">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 Graph">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887795-5782-5340-96A4-4030EDC35EA9}"/>
              </a:ext>
            </a:extLst>
          </p:cNvPr>
          <p:cNvSpPr>
            <a:spLocks noGrp="1"/>
          </p:cNvSpPr>
          <p:nvPr>
            <p:ph type="title" hasCustomPrompt="1"/>
          </p:nvPr>
        </p:nvSpPr>
        <p:spPr>
          <a:xfrm>
            <a:off x="5168753" y="1149350"/>
            <a:ext cx="6534297" cy="486000"/>
          </a:xfrm>
          <a:prstGeom prst="rect">
            <a:avLst/>
          </a:prstGeom>
        </p:spPr>
        <p:txBody>
          <a:bodyPr lIns="0" tIns="0" rIns="0" bIns="0"/>
          <a:lstStyle>
            <a:lvl1pPr>
              <a:defRPr sz="2600" b="0" i="0">
                <a:latin typeface="+mn-lt"/>
              </a:defRPr>
            </a:lvl1pPr>
          </a:lstStyle>
          <a:p>
            <a:r>
              <a:rPr lang="en-GB" noProof="1"/>
              <a:t>Title</a:t>
            </a:r>
          </a:p>
        </p:txBody>
      </p:sp>
      <p:sp>
        <p:nvSpPr>
          <p:cNvPr id="3" name="Espace réservé du pied de page 2">
            <a:extLst>
              <a:ext uri="{FF2B5EF4-FFF2-40B4-BE49-F238E27FC236}">
                <a16:creationId xmlns:a16="http://schemas.microsoft.com/office/drawing/2014/main" id="{A5E7ACA1-781D-D245-A615-1BA99DDADC2E}"/>
              </a:ext>
            </a:extLst>
          </p:cNvPr>
          <p:cNvSpPr>
            <a:spLocks noGrp="1"/>
          </p:cNvSpPr>
          <p:nvPr>
            <p:ph type="ftr" sz="quarter" idx="10"/>
          </p:nvPr>
        </p:nvSpPr>
        <p:spPr/>
        <p:txBody>
          <a:bodyPr/>
          <a:lstStyle/>
          <a:p>
            <a:r>
              <a:rPr lang="fr-FR" dirty="0"/>
              <a:t>Formation commerce – Qualité des cours</a:t>
            </a:r>
          </a:p>
        </p:txBody>
      </p:sp>
      <p:pic>
        <p:nvPicPr>
          <p:cNvPr id="4" name="Graphique 3">
            <a:extLst>
              <a:ext uri="{FF2B5EF4-FFF2-40B4-BE49-F238E27FC236}">
                <a16:creationId xmlns:a16="http://schemas.microsoft.com/office/drawing/2014/main" id="{742C5D36-EB7D-E341-A312-C09503CAD4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226849" y="481626"/>
            <a:ext cx="477225" cy="232747"/>
          </a:xfrm>
          <a:prstGeom prst="rect">
            <a:avLst/>
          </a:prstGeom>
        </p:spPr>
      </p:pic>
      <p:sp>
        <p:nvSpPr>
          <p:cNvPr id="6" name="Espace réservé du texte 5">
            <a:extLst>
              <a:ext uri="{FF2B5EF4-FFF2-40B4-BE49-F238E27FC236}">
                <a16:creationId xmlns:a16="http://schemas.microsoft.com/office/drawing/2014/main" id="{C6173BC7-F836-E64C-9918-06E253220070}"/>
              </a:ext>
            </a:extLst>
          </p:cNvPr>
          <p:cNvSpPr>
            <a:spLocks noGrp="1"/>
          </p:cNvSpPr>
          <p:nvPr>
            <p:ph type="body" sz="quarter" idx="11" hasCustomPrompt="1"/>
          </p:nvPr>
        </p:nvSpPr>
        <p:spPr>
          <a:xfrm>
            <a:off x="485775" y="422275"/>
            <a:ext cx="9359900" cy="298450"/>
          </a:xfrm>
          <a:prstGeom prst="rect">
            <a:avLst/>
          </a:prstGeom>
        </p:spPr>
        <p:txBody>
          <a:bodyPr lIns="0" tIns="0" rIns="0" bIns="0"/>
          <a:lstStyle>
            <a:lvl1pPr>
              <a:defRPr sz="2400" b="1" i="0">
                <a:latin typeface="+mj-lt"/>
              </a:defRPr>
            </a:lvl1pPr>
          </a:lstStyle>
          <a:p>
            <a:pPr lvl="0"/>
            <a:r>
              <a:rPr lang="en-GB" noProof="1"/>
              <a:t>Chapter title</a:t>
            </a:r>
          </a:p>
        </p:txBody>
      </p:sp>
      <p:sp>
        <p:nvSpPr>
          <p:cNvPr id="8" name="Espace réservé du texte 15">
            <a:extLst>
              <a:ext uri="{FF2B5EF4-FFF2-40B4-BE49-F238E27FC236}">
                <a16:creationId xmlns:a16="http://schemas.microsoft.com/office/drawing/2014/main" id="{8AA58855-F4CB-4C81-ADF4-0A4537DD1427}"/>
              </a:ext>
            </a:extLst>
          </p:cNvPr>
          <p:cNvSpPr>
            <a:spLocks noGrp="1"/>
          </p:cNvSpPr>
          <p:nvPr>
            <p:ph type="body" sz="quarter" idx="26" hasCustomPrompt="1"/>
          </p:nvPr>
        </p:nvSpPr>
        <p:spPr>
          <a:xfrm>
            <a:off x="485776" y="1177700"/>
            <a:ext cx="4197349" cy="266233"/>
          </a:xfrm>
          <a:prstGeom prst="rect">
            <a:avLst/>
          </a:prstGeom>
        </p:spPr>
        <p:txBody>
          <a:bodyPr lIns="0" tIns="0" rIns="0" bIns="0"/>
          <a:lstStyle>
            <a:lvl1pPr>
              <a:lnSpc>
                <a:spcPct val="100000"/>
              </a:lnSpc>
              <a:defRPr lang="fr-FR" sz="1050" b="1" kern="1200" dirty="0">
                <a:solidFill>
                  <a:schemeClr val="tx1"/>
                </a:solidFill>
                <a:latin typeface="+mn-lt"/>
                <a:ea typeface="+mn-ea"/>
                <a:cs typeface="+mn-cs"/>
              </a:defRPr>
            </a:lvl1pPr>
            <a:lvl2pPr>
              <a:buClr>
                <a:schemeClr val="accent1"/>
              </a:buClr>
              <a:defRPr/>
            </a:lvl2pPr>
            <a:lvl3pPr>
              <a:buClr>
                <a:schemeClr val="accent1"/>
              </a:buClr>
              <a:defRPr/>
            </a:lvl3pPr>
          </a:lstStyle>
          <a:p>
            <a:pPr lvl="0"/>
            <a:r>
              <a:rPr lang="en-GB" noProof="1"/>
              <a:t>Graph title</a:t>
            </a:r>
          </a:p>
        </p:txBody>
      </p:sp>
      <p:sp>
        <p:nvSpPr>
          <p:cNvPr id="9" name="Espace réservé du graphique 13">
            <a:extLst>
              <a:ext uri="{FF2B5EF4-FFF2-40B4-BE49-F238E27FC236}">
                <a16:creationId xmlns:a16="http://schemas.microsoft.com/office/drawing/2014/main" id="{C3325CD3-4E42-4158-B33B-E83651FCE5CB}"/>
              </a:ext>
            </a:extLst>
          </p:cNvPr>
          <p:cNvSpPr>
            <a:spLocks noGrp="1"/>
          </p:cNvSpPr>
          <p:nvPr>
            <p:ph type="chart" sz="quarter" idx="27" hasCustomPrompt="1"/>
          </p:nvPr>
        </p:nvSpPr>
        <p:spPr>
          <a:xfrm>
            <a:off x="485775" y="1449000"/>
            <a:ext cx="4197349" cy="1980000"/>
          </a:xfrm>
          <a:prstGeom prst="rect">
            <a:avLst/>
          </a:prstGeom>
        </p:spPr>
        <p:txBody>
          <a:bodyPr anchor="ctr">
            <a:noAutofit/>
          </a:bodyPr>
          <a:lstStyle>
            <a:lvl1pPr algn="ctr">
              <a:defRPr/>
            </a:lvl1pPr>
          </a:lstStyle>
          <a:p>
            <a:r>
              <a:rPr lang="en-GB" noProof="1"/>
              <a:t>Graph</a:t>
            </a:r>
          </a:p>
        </p:txBody>
      </p:sp>
      <p:sp>
        <p:nvSpPr>
          <p:cNvPr id="12" name="Espace réservé du texte 15">
            <a:extLst>
              <a:ext uri="{FF2B5EF4-FFF2-40B4-BE49-F238E27FC236}">
                <a16:creationId xmlns:a16="http://schemas.microsoft.com/office/drawing/2014/main" id="{CEF1DF7B-58A1-4089-9150-D68F4BC0F686}"/>
              </a:ext>
            </a:extLst>
          </p:cNvPr>
          <p:cNvSpPr>
            <a:spLocks noGrp="1"/>
          </p:cNvSpPr>
          <p:nvPr>
            <p:ph type="body" sz="quarter" idx="28" hasCustomPrompt="1"/>
          </p:nvPr>
        </p:nvSpPr>
        <p:spPr>
          <a:xfrm>
            <a:off x="485524" y="4123308"/>
            <a:ext cx="4197600" cy="266400"/>
          </a:xfrm>
          <a:prstGeom prst="rect">
            <a:avLst/>
          </a:prstGeom>
        </p:spPr>
        <p:txBody>
          <a:bodyPr lIns="0" tIns="0" rIns="0" bIns="0"/>
          <a:lstStyle>
            <a:lvl1pPr>
              <a:lnSpc>
                <a:spcPct val="100000"/>
              </a:lnSpc>
              <a:defRPr lang="fr-FR" sz="1050" b="1" kern="1200" dirty="0">
                <a:solidFill>
                  <a:schemeClr val="tx1"/>
                </a:solidFill>
                <a:latin typeface="+mn-lt"/>
                <a:ea typeface="+mn-ea"/>
                <a:cs typeface="+mn-cs"/>
              </a:defRPr>
            </a:lvl1pPr>
            <a:lvl2pPr>
              <a:buClr>
                <a:schemeClr val="accent1"/>
              </a:buClr>
              <a:defRPr/>
            </a:lvl2pPr>
            <a:lvl3pPr>
              <a:buClr>
                <a:schemeClr val="accent1"/>
              </a:buClr>
              <a:defRPr/>
            </a:lvl3pPr>
          </a:lstStyle>
          <a:p>
            <a:pPr lvl="0"/>
            <a:r>
              <a:rPr lang="en-GB" noProof="1"/>
              <a:t>Graph title</a:t>
            </a:r>
          </a:p>
        </p:txBody>
      </p:sp>
      <p:sp>
        <p:nvSpPr>
          <p:cNvPr id="13" name="Espace réservé du graphique 13">
            <a:extLst>
              <a:ext uri="{FF2B5EF4-FFF2-40B4-BE49-F238E27FC236}">
                <a16:creationId xmlns:a16="http://schemas.microsoft.com/office/drawing/2014/main" id="{F77B3A83-4A1D-4283-98E9-D97650717CC2}"/>
              </a:ext>
            </a:extLst>
          </p:cNvPr>
          <p:cNvSpPr>
            <a:spLocks noGrp="1"/>
          </p:cNvSpPr>
          <p:nvPr>
            <p:ph type="chart" sz="quarter" idx="29" hasCustomPrompt="1"/>
          </p:nvPr>
        </p:nvSpPr>
        <p:spPr>
          <a:xfrm>
            <a:off x="485524" y="4389050"/>
            <a:ext cx="4197348" cy="1980000"/>
          </a:xfrm>
          <a:prstGeom prst="rect">
            <a:avLst/>
          </a:prstGeom>
        </p:spPr>
        <p:txBody>
          <a:bodyPr anchor="ctr">
            <a:noAutofit/>
          </a:bodyPr>
          <a:lstStyle>
            <a:lvl1pPr algn="ctr">
              <a:defRPr/>
            </a:lvl1pPr>
          </a:lstStyle>
          <a:p>
            <a:r>
              <a:rPr lang="en-GB" noProof="1"/>
              <a:t>Graph</a:t>
            </a:r>
          </a:p>
        </p:txBody>
      </p:sp>
      <p:sp>
        <p:nvSpPr>
          <p:cNvPr id="15" name="Espace réservé du texte 9">
            <a:extLst>
              <a:ext uri="{FF2B5EF4-FFF2-40B4-BE49-F238E27FC236}">
                <a16:creationId xmlns:a16="http://schemas.microsoft.com/office/drawing/2014/main" id="{837B8CE6-D226-4C62-BC54-4F653DD6BF32}"/>
              </a:ext>
            </a:extLst>
          </p:cNvPr>
          <p:cNvSpPr>
            <a:spLocks noGrp="1"/>
          </p:cNvSpPr>
          <p:nvPr>
            <p:ph type="body" sz="quarter" idx="15" hasCustomPrompt="1"/>
          </p:nvPr>
        </p:nvSpPr>
        <p:spPr>
          <a:xfrm>
            <a:off x="5168752" y="1835150"/>
            <a:ext cx="6535321" cy="4533900"/>
          </a:xfrm>
          <a:prstGeom prst="rect">
            <a:avLst/>
          </a:prstGeom>
        </p:spPr>
        <p:txBody>
          <a:bodyPr lIns="0" tIns="0" rIns="0" bIns="0"/>
          <a:lstStyle>
            <a:lvl1pPr>
              <a:lnSpc>
                <a:spcPct val="100000"/>
              </a:lnSpc>
              <a:spcBef>
                <a:spcPts val="600"/>
              </a:spcBef>
              <a:spcAft>
                <a:spcPts val="600"/>
              </a:spcAft>
              <a:defRPr sz="2000" b="1">
                <a:solidFill>
                  <a:schemeClr val="tx2"/>
                </a:solidFill>
                <a:latin typeface="+mj-lt"/>
              </a:defRPr>
            </a:lvl1pPr>
            <a:lvl2pPr marL="0" indent="0">
              <a:lnSpc>
                <a:spcPct val="100000"/>
              </a:lnSpc>
              <a:spcBef>
                <a:spcPts val="0"/>
              </a:spcBef>
              <a:spcAft>
                <a:spcPts val="600"/>
              </a:spcAft>
              <a:buFontTx/>
              <a:buNone/>
              <a:defRPr>
                <a:latin typeface="+mn-lt"/>
              </a:defRPr>
            </a:lvl2pPr>
            <a:lvl3pPr marL="269875" indent="-182563">
              <a:lnSpc>
                <a:spcPct val="100000"/>
              </a:lnSpc>
              <a:spcBef>
                <a:spcPts val="0"/>
              </a:spcBef>
              <a:spcAft>
                <a:spcPts val="600"/>
              </a:spcAft>
              <a:buFont typeface="Arial" panose="020B0604020202020204" pitchFamily="34" charset="0"/>
              <a:buChar char="•"/>
              <a:defRPr>
                <a:latin typeface="+mn-lt"/>
              </a:defRPr>
            </a:lvl3pPr>
            <a:lvl4pPr marL="357188" indent="-176213">
              <a:lnSpc>
                <a:spcPct val="100000"/>
              </a:lnSpc>
              <a:spcBef>
                <a:spcPts val="0"/>
              </a:spcBef>
              <a:spcAft>
                <a:spcPts val="600"/>
              </a:spcAft>
              <a:buClr>
                <a:schemeClr val="tx2"/>
              </a:buClr>
              <a:buFont typeface="Renault Group" pitchFamily="2" charset="0"/>
              <a:buChar char="-"/>
              <a:defRPr sz="1400">
                <a:solidFill>
                  <a:schemeClr val="tx1"/>
                </a:solidFill>
                <a:latin typeface="+mn-lt"/>
              </a:defRPr>
            </a:lvl4pPr>
            <a:lvl5pPr marL="539750" indent="0">
              <a:lnSpc>
                <a:spcPct val="100000"/>
              </a:lnSpc>
              <a:spcBef>
                <a:spcPts val="0"/>
              </a:spcBef>
              <a:spcAft>
                <a:spcPts val="600"/>
              </a:spcAft>
              <a:defRPr lang="en-GB" sz="1400" b="0" kern="1200" dirty="0">
                <a:solidFill>
                  <a:schemeClr val="tx1"/>
                </a:solidFill>
                <a:latin typeface="+mn-lt"/>
                <a:ea typeface="+mn-ea"/>
                <a:cs typeface="+mn-cs"/>
              </a:defRPr>
            </a:lvl5pPr>
            <a:lvl6pPr marL="714375" indent="0">
              <a:lnSpc>
                <a:spcPct val="100000"/>
              </a:lnSpc>
              <a:spcBef>
                <a:spcPts val="0"/>
              </a:spcBef>
              <a:spcAft>
                <a:spcPts val="600"/>
              </a:spcAft>
              <a:buNone/>
              <a:defRPr lang="fr-FR" sz="1400" b="0" kern="1200" dirty="0" smtClean="0">
                <a:solidFill>
                  <a:schemeClr val="tx1"/>
                </a:solidFill>
                <a:latin typeface="+mn-lt"/>
                <a:ea typeface="+mn-ea"/>
                <a:cs typeface="+mn-cs"/>
              </a:defRPr>
            </a:lvl6pPr>
            <a:lvl7pPr marL="896938" indent="0">
              <a:lnSpc>
                <a:spcPct val="100000"/>
              </a:lnSpc>
              <a:spcBef>
                <a:spcPts val="0"/>
              </a:spcBef>
              <a:spcAft>
                <a:spcPts val="600"/>
              </a:spcAft>
              <a:buNone/>
              <a:defRPr lang="fr-FR" sz="1400" b="0" kern="1200" dirty="0" smtClean="0">
                <a:solidFill>
                  <a:schemeClr val="tx1"/>
                </a:solidFill>
                <a:latin typeface="+mn-lt"/>
                <a:ea typeface="+mn-ea"/>
                <a:cs typeface="+mn-cs"/>
              </a:defRPr>
            </a:lvl7pPr>
            <a:lvl8pPr marL="1079500" indent="0">
              <a:lnSpc>
                <a:spcPct val="100000"/>
              </a:lnSpc>
              <a:spcBef>
                <a:spcPts val="0"/>
              </a:spcBef>
              <a:spcAft>
                <a:spcPts val="600"/>
              </a:spcAft>
              <a:buNone/>
              <a:defRPr lang="fr-FR" sz="1400" b="0" kern="1200" dirty="0" smtClean="0">
                <a:solidFill>
                  <a:schemeClr val="tx1"/>
                </a:solidFill>
                <a:latin typeface="+mn-lt"/>
                <a:ea typeface="+mn-ea"/>
                <a:cs typeface="+mn-cs"/>
              </a:defRPr>
            </a:lvl8pPr>
            <a:lvl9pPr marL="1254125" indent="0">
              <a:lnSpc>
                <a:spcPct val="100000"/>
              </a:lnSpc>
              <a:spcBef>
                <a:spcPts val="0"/>
              </a:spcBef>
              <a:spcAft>
                <a:spcPts val="600"/>
              </a:spcAft>
              <a:buNone/>
              <a:defRPr lang="en-GB" sz="1400" b="0" kern="1200" dirty="0">
                <a:solidFill>
                  <a:schemeClr val="tx1"/>
                </a:solidFill>
                <a:latin typeface="+mn-lt"/>
                <a:ea typeface="+mn-ea"/>
                <a:cs typeface="+mn-cs"/>
              </a:defRPr>
            </a:lvl9pPr>
          </a:lstStyle>
          <a:p>
            <a:pPr lvl="0"/>
            <a:r>
              <a:rPr lang="en-GB" noProof="1"/>
              <a:t>Text level 1</a:t>
            </a:r>
          </a:p>
          <a:p>
            <a:pPr lvl="1"/>
            <a:r>
              <a:rPr lang="en-GB" noProof="1"/>
              <a:t>Text level 2</a:t>
            </a:r>
          </a:p>
          <a:p>
            <a:pPr lvl="2"/>
            <a:r>
              <a:rPr lang="en-GB" noProof="1"/>
              <a:t>Text level 3</a:t>
            </a:r>
          </a:p>
          <a:p>
            <a:pPr lvl="3"/>
            <a:r>
              <a:rPr lang="en-GB" noProof="1"/>
              <a:t>Text level 4</a:t>
            </a:r>
          </a:p>
          <a:p>
            <a:pPr lvl="4"/>
            <a:r>
              <a:rPr lang="en-GB" noProof="1"/>
              <a:t>Text level 5</a:t>
            </a:r>
          </a:p>
          <a:p>
            <a:pPr lvl="5"/>
            <a:r>
              <a:rPr lang="en-GB" noProof="1"/>
              <a:t>Text level 6</a:t>
            </a:r>
          </a:p>
          <a:p>
            <a:pPr lvl="6"/>
            <a:r>
              <a:rPr lang="en-GB" noProof="1"/>
              <a:t>Text level 7</a:t>
            </a:r>
          </a:p>
          <a:p>
            <a:pPr lvl="7"/>
            <a:r>
              <a:rPr lang="en-GB" noProof="1"/>
              <a:t>Text level 8</a:t>
            </a:r>
          </a:p>
          <a:p>
            <a:pPr lvl="8"/>
            <a:r>
              <a:rPr lang="en-GB" noProof="1"/>
              <a:t>Text level 9</a:t>
            </a:r>
          </a:p>
        </p:txBody>
      </p:sp>
    </p:spTree>
    <p:extLst>
      <p:ext uri="{BB962C8B-B14F-4D97-AF65-F5344CB8AC3E}">
        <p14:creationId xmlns:p14="http://schemas.microsoft.com/office/powerpoint/2010/main" val="15645816"/>
      </p:ext>
    </p:extLst>
  </p:cSld>
  <p:clrMapOvr>
    <a:masterClrMapping/>
  </p:clrMapOvr>
  <p:extLst>
    <p:ext uri="{DCECCB84-F9BA-43D5-87BE-67443E8EF086}">
      <p15:sldGuideLst xmlns:p15="http://schemas.microsoft.com/office/powerpoint/2012/main">
        <p15:guide id="1" pos="2950" userDrawn="1">
          <p15:clr>
            <a:srgbClr val="5ACBF0"/>
          </p15:clr>
        </p15:guide>
        <p15:guide id="2" pos="3254" userDrawn="1">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Merci">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1C450284-40CF-4647-9290-044D232CB48A}"/>
              </a:ext>
            </a:extLst>
          </p:cNvPr>
          <p:cNvSpPr>
            <a:spLocks noGrp="1"/>
          </p:cNvSpPr>
          <p:nvPr>
            <p:ph type="pic" sz="quarter" idx="13"/>
          </p:nvPr>
        </p:nvSpPr>
        <p:spPr>
          <a:xfrm>
            <a:off x="0" y="0"/>
            <a:ext cx="12192000" cy="6858000"/>
          </a:xfrm>
          <a:prstGeom prst="rect">
            <a:avLst/>
          </a:prstGeom>
          <a:solidFill>
            <a:schemeClr val="tx2">
              <a:lumMod val="20000"/>
              <a:lumOff val="80000"/>
            </a:schemeClr>
          </a:solidFill>
        </p:spPr>
        <p:txBody>
          <a:bodyPr>
            <a:noAutofit/>
          </a:bodyPr>
          <a:lstStyle>
            <a:lvl1pPr>
              <a:defRPr>
                <a:noFill/>
              </a:defRPr>
            </a:lvl1pPr>
          </a:lstStyle>
          <a:p>
            <a:r>
              <a:rPr lang="fr-FR"/>
              <a:t>Cliquez sur l'icône pour ajouter une image</a:t>
            </a:r>
            <a:endParaRPr lang="fr-FR" dirty="0"/>
          </a:p>
        </p:txBody>
      </p:sp>
      <p:sp>
        <p:nvSpPr>
          <p:cNvPr id="4" name="Espace réservé du texte 5">
            <a:extLst>
              <a:ext uri="{FF2B5EF4-FFF2-40B4-BE49-F238E27FC236}">
                <a16:creationId xmlns:a16="http://schemas.microsoft.com/office/drawing/2014/main" id="{0D520229-33C0-DF47-98FE-6F7FF09C67FB}"/>
              </a:ext>
            </a:extLst>
          </p:cNvPr>
          <p:cNvSpPr>
            <a:spLocks noGrp="1"/>
          </p:cNvSpPr>
          <p:nvPr>
            <p:ph type="body" sz="quarter" idx="11" hasCustomPrompt="1"/>
          </p:nvPr>
        </p:nvSpPr>
        <p:spPr>
          <a:xfrm>
            <a:off x="485774" y="4425049"/>
            <a:ext cx="11217275" cy="1944000"/>
          </a:xfrm>
          <a:prstGeom prst="rect">
            <a:avLst/>
          </a:prstGeom>
        </p:spPr>
        <p:txBody>
          <a:bodyPr lIns="0" tIns="0" rIns="0" bIns="0" anchor="ctr" anchorCtr="0"/>
          <a:lstStyle>
            <a:lvl1pPr algn="ctr">
              <a:defRPr sz="3600" b="1" i="0">
                <a:solidFill>
                  <a:schemeClr val="bg1"/>
                </a:solidFill>
                <a:latin typeface="+mj-lt"/>
              </a:defRPr>
            </a:lvl1pPr>
          </a:lstStyle>
          <a:p>
            <a:pPr lvl="0"/>
            <a:r>
              <a:rPr lang="en-GB" noProof="0" dirty="0"/>
              <a:t>Merci</a:t>
            </a:r>
          </a:p>
        </p:txBody>
      </p:sp>
    </p:spTree>
    <p:extLst>
      <p:ext uri="{BB962C8B-B14F-4D97-AF65-F5344CB8AC3E}">
        <p14:creationId xmlns:p14="http://schemas.microsoft.com/office/powerpoint/2010/main" val="3551979011"/>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1C450284-40CF-4647-9290-044D232CB48A}"/>
              </a:ext>
            </a:extLst>
          </p:cNvPr>
          <p:cNvSpPr>
            <a:spLocks noGrp="1"/>
          </p:cNvSpPr>
          <p:nvPr>
            <p:ph type="pic" sz="quarter" idx="13"/>
          </p:nvPr>
        </p:nvSpPr>
        <p:spPr>
          <a:xfrm>
            <a:off x="0" y="0"/>
            <a:ext cx="12192000" cy="6858000"/>
          </a:xfrm>
          <a:prstGeom prst="rect">
            <a:avLst/>
          </a:prstGeom>
          <a:solidFill>
            <a:schemeClr val="tx2">
              <a:lumMod val="20000"/>
              <a:lumOff val="80000"/>
            </a:schemeClr>
          </a:solidFill>
        </p:spPr>
        <p:txBody>
          <a:bodyPr>
            <a:noAutofit/>
          </a:bodyPr>
          <a:lstStyle>
            <a:lvl1pPr>
              <a:defRPr>
                <a:noFill/>
              </a:defRPr>
            </a:lvl1pPr>
          </a:lstStyle>
          <a:p>
            <a:r>
              <a:rPr lang="fr-FR"/>
              <a:t>Cliquez sur l'icône pour ajouter une image</a:t>
            </a:r>
            <a:endParaRPr lang="fr-FR" dirty="0"/>
          </a:p>
        </p:txBody>
      </p:sp>
      <p:sp>
        <p:nvSpPr>
          <p:cNvPr id="4" name="Espace réservé du texte 5">
            <a:extLst>
              <a:ext uri="{FF2B5EF4-FFF2-40B4-BE49-F238E27FC236}">
                <a16:creationId xmlns:a16="http://schemas.microsoft.com/office/drawing/2014/main" id="{0D520229-33C0-DF47-98FE-6F7FF09C67FB}"/>
              </a:ext>
            </a:extLst>
          </p:cNvPr>
          <p:cNvSpPr>
            <a:spLocks noGrp="1"/>
          </p:cNvSpPr>
          <p:nvPr>
            <p:ph type="body" sz="quarter" idx="11" hasCustomPrompt="1"/>
          </p:nvPr>
        </p:nvSpPr>
        <p:spPr>
          <a:xfrm>
            <a:off x="485774" y="4425049"/>
            <a:ext cx="11217275" cy="1944000"/>
          </a:xfrm>
          <a:prstGeom prst="rect">
            <a:avLst/>
          </a:prstGeom>
        </p:spPr>
        <p:txBody>
          <a:bodyPr lIns="0" tIns="0" rIns="0" bIns="0" anchor="ctr" anchorCtr="0"/>
          <a:lstStyle>
            <a:lvl1pPr algn="ctr">
              <a:defRPr sz="3600" b="1" i="0">
                <a:solidFill>
                  <a:schemeClr val="bg1"/>
                </a:solidFill>
                <a:latin typeface="+mj-lt"/>
              </a:defRPr>
            </a:lvl1pPr>
          </a:lstStyle>
          <a:p>
            <a:pPr lvl="0"/>
            <a:r>
              <a:rPr lang="en-GB" noProof="0" dirty="0"/>
              <a:t>Thank you</a:t>
            </a:r>
          </a:p>
        </p:txBody>
      </p:sp>
    </p:spTree>
    <p:extLst>
      <p:ext uri="{BB962C8B-B14F-4D97-AF65-F5344CB8AC3E}">
        <p14:creationId xmlns:p14="http://schemas.microsoft.com/office/powerpoint/2010/main" val="68096272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Closure">
    <p:spTree>
      <p:nvGrpSpPr>
        <p:cNvPr id="1" name=""/>
        <p:cNvGrpSpPr/>
        <p:nvPr/>
      </p:nvGrpSpPr>
      <p:grpSpPr>
        <a:xfrm>
          <a:off x="0" y="0"/>
          <a:ext cx="0" cy="0"/>
          <a:chOff x="0" y="0"/>
          <a:chExt cx="0" cy="0"/>
        </a:xfrm>
      </p:grpSpPr>
      <p:sp>
        <p:nvSpPr>
          <p:cNvPr id="15" name="Espace réservé pour une image  14">
            <a:extLst>
              <a:ext uri="{FF2B5EF4-FFF2-40B4-BE49-F238E27FC236}">
                <a16:creationId xmlns:a16="http://schemas.microsoft.com/office/drawing/2014/main" id="{1C450284-40CF-4647-9290-044D232CB48A}"/>
              </a:ext>
            </a:extLst>
          </p:cNvPr>
          <p:cNvSpPr>
            <a:spLocks noGrp="1"/>
          </p:cNvSpPr>
          <p:nvPr>
            <p:ph type="pic" sz="quarter" idx="13"/>
          </p:nvPr>
        </p:nvSpPr>
        <p:spPr>
          <a:xfrm>
            <a:off x="0" y="0"/>
            <a:ext cx="12192000" cy="6858000"/>
          </a:xfrm>
          <a:prstGeom prst="rect">
            <a:avLst/>
          </a:prstGeom>
          <a:solidFill>
            <a:schemeClr val="tx2">
              <a:lumMod val="20000"/>
              <a:lumOff val="80000"/>
            </a:schemeClr>
          </a:solidFill>
        </p:spPr>
        <p:txBody>
          <a:bodyPr>
            <a:noAutofit/>
          </a:bodyPr>
          <a:lstStyle>
            <a:lvl1pPr>
              <a:defRPr>
                <a:noFill/>
              </a:defRPr>
            </a:lvl1pPr>
          </a:lstStyle>
          <a:p>
            <a:r>
              <a:rPr lang="fr-FR"/>
              <a:t>Cliquez sur l'icône pour ajouter une image</a:t>
            </a:r>
            <a:endParaRPr lang="fr-FR" dirty="0"/>
          </a:p>
        </p:txBody>
      </p:sp>
      <p:sp>
        <p:nvSpPr>
          <p:cNvPr id="6" name="Espace réservé du graphique SmartArt 5">
            <a:extLst>
              <a:ext uri="{FF2B5EF4-FFF2-40B4-BE49-F238E27FC236}">
                <a16:creationId xmlns:a16="http://schemas.microsoft.com/office/drawing/2014/main" id="{E99DBA04-CA01-42B4-9AD6-A6385222D12C}"/>
              </a:ext>
            </a:extLst>
          </p:cNvPr>
          <p:cNvSpPr>
            <a:spLocks noGrp="1" noChangeAspect="1"/>
          </p:cNvSpPr>
          <p:nvPr>
            <p:ph type="dgm" sz="quarter" idx="27"/>
          </p:nvPr>
        </p:nvSpPr>
        <p:spPr>
          <a:xfrm>
            <a:off x="4686300" y="2742511"/>
            <a:ext cx="2819400" cy="1372978"/>
          </a:xfrm>
          <a:custGeom>
            <a:avLst/>
            <a:gdLst>
              <a:gd name="connsiteX0" fmla="*/ 96088 w 930162"/>
              <a:gd name="connsiteY0" fmla="*/ 91969 h 452966"/>
              <a:gd name="connsiteX1" fmla="*/ 96088 w 930162"/>
              <a:gd name="connsiteY1" fmla="*/ 220306 h 452966"/>
              <a:gd name="connsiteX2" fmla="*/ 189429 w 930162"/>
              <a:gd name="connsiteY2" fmla="*/ 220306 h 452966"/>
              <a:gd name="connsiteX3" fmla="*/ 240546 w 930162"/>
              <a:gd name="connsiteY3" fmla="*/ 203145 h 452966"/>
              <a:gd name="connsiteX4" fmla="*/ 258740 w 930162"/>
              <a:gd name="connsiteY4" fmla="*/ 156477 h 452966"/>
              <a:gd name="connsiteX5" fmla="*/ 240546 w 930162"/>
              <a:gd name="connsiteY5" fmla="*/ 108777 h 452966"/>
              <a:gd name="connsiteX6" fmla="*/ 189429 w 930162"/>
              <a:gd name="connsiteY6" fmla="*/ 91969 h 452966"/>
              <a:gd name="connsiteX7" fmla="*/ 0 w 930162"/>
              <a:gd name="connsiteY7" fmla="*/ 6863 h 452966"/>
              <a:gd name="connsiteX8" fmla="*/ 186683 w 930162"/>
              <a:gd name="connsiteY8" fmla="*/ 6863 h 452966"/>
              <a:gd name="connsiteX9" fmla="*/ 311230 w 930162"/>
              <a:gd name="connsiteY9" fmla="*/ 45985 h 452966"/>
              <a:gd name="connsiteX10" fmla="*/ 349129 w 930162"/>
              <a:gd name="connsiteY10" fmla="*/ 104441 h 452966"/>
              <a:gd name="connsiteX11" fmla="*/ 349129 w 930162"/>
              <a:gd name="connsiteY11" fmla="*/ 49054 h 452966"/>
              <a:gd name="connsiteX12" fmla="*/ 390736 w 930162"/>
              <a:gd name="connsiteY12" fmla="*/ 155108 h 452966"/>
              <a:gd name="connsiteX13" fmla="*/ 349129 w 930162"/>
              <a:gd name="connsiteY13" fmla="*/ 260107 h 452966"/>
              <a:gd name="connsiteX14" fmla="*/ 349129 w 930162"/>
              <a:gd name="connsiteY14" fmla="*/ 204954 h 452966"/>
              <a:gd name="connsiteX15" fmla="*/ 311230 w 930162"/>
              <a:gd name="connsiteY15" fmla="*/ 263200 h 452966"/>
              <a:gd name="connsiteX16" fmla="*/ 276763 w 930162"/>
              <a:gd name="connsiteY16" fmla="*/ 285384 h 452966"/>
              <a:gd name="connsiteX17" fmla="*/ 349129 w 930162"/>
              <a:gd name="connsiteY17" fmla="*/ 410209 h 452966"/>
              <a:gd name="connsiteX18" fmla="*/ 349129 w 930162"/>
              <a:gd name="connsiteY18" fmla="*/ 350637 h 452966"/>
              <a:gd name="connsiteX19" fmla="*/ 404468 w 930162"/>
              <a:gd name="connsiteY19" fmla="*/ 446104 h 452966"/>
              <a:gd name="connsiteX20" fmla="*/ 259427 w 930162"/>
              <a:gd name="connsiteY20" fmla="*/ 446104 h 452966"/>
              <a:gd name="connsiteX21" fmla="*/ 183559 w 930162"/>
              <a:gd name="connsiteY21" fmla="*/ 302662 h 452966"/>
              <a:gd name="connsiteX22" fmla="*/ 96088 w 930162"/>
              <a:gd name="connsiteY22" fmla="*/ 302662 h 452966"/>
              <a:gd name="connsiteX23" fmla="*/ 96088 w 930162"/>
              <a:gd name="connsiteY23" fmla="*/ 446104 h 452966"/>
              <a:gd name="connsiteX24" fmla="*/ 0 w 930162"/>
              <a:gd name="connsiteY24" fmla="*/ 446104 h 452966"/>
              <a:gd name="connsiteX25" fmla="*/ 676056 w 930162"/>
              <a:gd name="connsiteY25" fmla="*/ 0 h 452966"/>
              <a:gd name="connsiteX26" fmla="*/ 778426 w 930162"/>
              <a:gd name="connsiteY26" fmla="*/ 21964 h 452966"/>
              <a:gd name="connsiteX27" fmla="*/ 848423 w 930162"/>
              <a:gd name="connsiteY27" fmla="*/ 79613 h 452966"/>
              <a:gd name="connsiteX28" fmla="*/ 874823 w 930162"/>
              <a:gd name="connsiteY28" fmla="*/ 129525 h 452966"/>
              <a:gd name="connsiteX29" fmla="*/ 874823 w 930162"/>
              <a:gd name="connsiteY29" fmla="*/ 64656 h 452966"/>
              <a:gd name="connsiteX30" fmla="*/ 887319 w 930162"/>
              <a:gd name="connsiteY30" fmla="*/ 79613 h 452966"/>
              <a:gd name="connsiteX31" fmla="*/ 920343 w 930162"/>
              <a:gd name="connsiteY31" fmla="*/ 156480 h 452966"/>
              <a:gd name="connsiteX32" fmla="*/ 785944 w 930162"/>
              <a:gd name="connsiteY32" fmla="*/ 156480 h 452966"/>
              <a:gd name="connsiteX33" fmla="*/ 767303 w 930162"/>
              <a:gd name="connsiteY33" fmla="*/ 124221 h 452966"/>
              <a:gd name="connsiteX34" fmla="*/ 730674 w 930162"/>
              <a:gd name="connsiteY34" fmla="*/ 98141 h 452966"/>
              <a:gd name="connsiteX35" fmla="*/ 676709 w 930162"/>
              <a:gd name="connsiteY35" fmla="*/ 87845 h 452966"/>
              <a:gd name="connsiteX36" fmla="*/ 611620 w 930162"/>
              <a:gd name="connsiteY36" fmla="*/ 105007 h 452966"/>
              <a:gd name="connsiteX37" fmla="*/ 567130 w 930162"/>
              <a:gd name="connsiteY37" fmla="*/ 153047 h 452966"/>
              <a:gd name="connsiteX38" fmla="*/ 551098 w 930162"/>
              <a:gd name="connsiteY38" fmla="*/ 226485 h 452966"/>
              <a:gd name="connsiteX39" fmla="*/ 567438 w 930162"/>
              <a:gd name="connsiteY39" fmla="*/ 300605 h 452966"/>
              <a:gd name="connsiteX40" fmla="*/ 612925 w 930162"/>
              <a:gd name="connsiteY40" fmla="*/ 349332 h 452966"/>
              <a:gd name="connsiteX41" fmla="*/ 679317 w 930162"/>
              <a:gd name="connsiteY41" fmla="*/ 366487 h 452966"/>
              <a:gd name="connsiteX42" fmla="*/ 739806 w 930162"/>
              <a:gd name="connsiteY42" fmla="*/ 355165 h 452966"/>
              <a:gd name="connsiteX43" fmla="*/ 780383 w 930162"/>
              <a:gd name="connsiteY43" fmla="*/ 321192 h 452966"/>
              <a:gd name="connsiteX44" fmla="*/ 794870 w 930162"/>
              <a:gd name="connsiteY44" fmla="*/ 281387 h 452966"/>
              <a:gd name="connsiteX45" fmla="*/ 653811 w 930162"/>
              <a:gd name="connsiteY45" fmla="*/ 281387 h 452966"/>
              <a:gd name="connsiteX46" fmla="*/ 653811 w 930162"/>
              <a:gd name="connsiteY46" fmla="*/ 200404 h 452966"/>
              <a:gd name="connsiteX47" fmla="*/ 928205 w 930162"/>
              <a:gd name="connsiteY47" fmla="*/ 200404 h 452966"/>
              <a:gd name="connsiteX48" fmla="*/ 929853 w 930162"/>
              <a:gd name="connsiteY48" fmla="*/ 219275 h 452966"/>
              <a:gd name="connsiteX49" fmla="*/ 930162 w 930162"/>
              <a:gd name="connsiteY49" fmla="*/ 238836 h 452966"/>
              <a:gd name="connsiteX50" fmla="*/ 902046 w 930162"/>
              <a:gd name="connsiteY50" fmla="*/ 353448 h 452966"/>
              <a:gd name="connsiteX51" fmla="*/ 874823 w 930162"/>
              <a:gd name="connsiteY51" fmla="*/ 389782 h 452966"/>
              <a:gd name="connsiteX52" fmla="*/ 874823 w 930162"/>
              <a:gd name="connsiteY52" fmla="*/ 329754 h 452966"/>
              <a:gd name="connsiteX53" fmla="*/ 863151 w 930162"/>
              <a:gd name="connsiteY53" fmla="*/ 353448 h 452966"/>
              <a:gd name="connsiteX54" fmla="*/ 786940 w 930162"/>
              <a:gd name="connsiteY54" fmla="*/ 427225 h 452966"/>
              <a:gd name="connsiteX55" fmla="*/ 678013 w 930162"/>
              <a:gd name="connsiteY55" fmla="*/ 452966 h 452966"/>
              <a:gd name="connsiteX56" fmla="*/ 590679 w 930162"/>
              <a:gd name="connsiteY56" fmla="*/ 436148 h 452966"/>
              <a:gd name="connsiteX57" fmla="*/ 520682 w 930162"/>
              <a:gd name="connsiteY57" fmla="*/ 388450 h 452966"/>
              <a:gd name="connsiteX58" fmla="*/ 475745 w 930162"/>
              <a:gd name="connsiteY58" fmla="*/ 320008 h 452966"/>
              <a:gd name="connsiteX59" fmla="*/ 475745 w 930162"/>
              <a:gd name="connsiteY59" fmla="*/ 379913 h 452966"/>
              <a:gd name="connsiteX60" fmla="*/ 437056 w 930162"/>
              <a:gd name="connsiteY60" fmla="*/ 316390 h 452966"/>
              <a:gd name="connsiteX61" fmla="*/ 420406 w 930162"/>
              <a:gd name="connsiteY61" fmla="*/ 226481 h 452966"/>
              <a:gd name="connsiteX62" fmla="*/ 436747 w 930162"/>
              <a:gd name="connsiteY62" fmla="*/ 136576 h 452966"/>
              <a:gd name="connsiteX63" fmla="*/ 475745 w 930162"/>
              <a:gd name="connsiteY63" fmla="*/ 72277 h 452966"/>
              <a:gd name="connsiteX64" fmla="*/ 475745 w 930162"/>
              <a:gd name="connsiteY64" fmla="*/ 132086 h 452966"/>
              <a:gd name="connsiteX65" fmla="*/ 519686 w 930162"/>
              <a:gd name="connsiteY65" fmla="*/ 64855 h 452966"/>
              <a:gd name="connsiteX66" fmla="*/ 589032 w 930162"/>
              <a:gd name="connsiteY66" fmla="*/ 17158 h 452966"/>
              <a:gd name="connsiteX67" fmla="*/ 676056 w 930162"/>
              <a:gd name="connsiteY67" fmla="*/ 0 h 45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930162" h="452966">
                <a:moveTo>
                  <a:pt x="96088" y="91969"/>
                </a:moveTo>
                <a:lnTo>
                  <a:pt x="96088" y="220306"/>
                </a:lnTo>
                <a:lnTo>
                  <a:pt x="189429" y="220306"/>
                </a:lnTo>
                <a:cubicBezTo>
                  <a:pt x="211400" y="220306"/>
                  <a:pt x="228427" y="214590"/>
                  <a:pt x="240546" y="203145"/>
                </a:cubicBezTo>
                <a:cubicBezTo>
                  <a:pt x="252664" y="191713"/>
                  <a:pt x="258740" y="176155"/>
                  <a:pt x="258740" y="156477"/>
                </a:cubicBezTo>
                <a:cubicBezTo>
                  <a:pt x="258740" y="135887"/>
                  <a:pt x="252664" y="119996"/>
                  <a:pt x="240546" y="108777"/>
                </a:cubicBezTo>
                <a:cubicBezTo>
                  <a:pt x="228427" y="97575"/>
                  <a:pt x="211400" y="91969"/>
                  <a:pt x="189429" y="91969"/>
                </a:cubicBezTo>
                <a:close/>
                <a:moveTo>
                  <a:pt x="0" y="6863"/>
                </a:moveTo>
                <a:lnTo>
                  <a:pt x="186683" y="6863"/>
                </a:lnTo>
                <a:cubicBezTo>
                  <a:pt x="239756" y="6863"/>
                  <a:pt x="281260" y="19905"/>
                  <a:pt x="311230" y="45985"/>
                </a:cubicBezTo>
                <a:cubicBezTo>
                  <a:pt x="329321" y="61718"/>
                  <a:pt x="341954" y="81207"/>
                  <a:pt x="349129" y="104441"/>
                </a:cubicBezTo>
                <a:lnTo>
                  <a:pt x="349129" y="49054"/>
                </a:lnTo>
                <a:cubicBezTo>
                  <a:pt x="376833" y="74890"/>
                  <a:pt x="390736" y="110225"/>
                  <a:pt x="390736" y="155108"/>
                </a:cubicBezTo>
                <a:cubicBezTo>
                  <a:pt x="390736" y="199107"/>
                  <a:pt x="376833" y="234093"/>
                  <a:pt x="349129" y="260107"/>
                </a:cubicBezTo>
                <a:lnTo>
                  <a:pt x="349129" y="204954"/>
                </a:lnTo>
                <a:cubicBezTo>
                  <a:pt x="341954" y="227906"/>
                  <a:pt x="329321" y="247326"/>
                  <a:pt x="311230" y="263200"/>
                </a:cubicBezTo>
                <a:cubicBezTo>
                  <a:pt x="301068" y="272119"/>
                  <a:pt x="289568" y="279490"/>
                  <a:pt x="276763" y="285384"/>
                </a:cubicBezTo>
                <a:lnTo>
                  <a:pt x="349129" y="410209"/>
                </a:lnTo>
                <a:lnTo>
                  <a:pt x="349129" y="350637"/>
                </a:lnTo>
                <a:lnTo>
                  <a:pt x="404468" y="446104"/>
                </a:lnTo>
                <a:lnTo>
                  <a:pt x="259427" y="446104"/>
                </a:lnTo>
                <a:lnTo>
                  <a:pt x="183559" y="302662"/>
                </a:lnTo>
                <a:lnTo>
                  <a:pt x="96088" y="302662"/>
                </a:lnTo>
                <a:lnTo>
                  <a:pt x="96088" y="446104"/>
                </a:lnTo>
                <a:lnTo>
                  <a:pt x="0" y="446104"/>
                </a:lnTo>
                <a:close/>
                <a:moveTo>
                  <a:pt x="676056" y="0"/>
                </a:moveTo>
                <a:cubicBezTo>
                  <a:pt x="715295" y="0"/>
                  <a:pt x="749418" y="7323"/>
                  <a:pt x="778426" y="21964"/>
                </a:cubicBezTo>
                <a:cubicBezTo>
                  <a:pt x="807434" y="36609"/>
                  <a:pt x="830744" y="55826"/>
                  <a:pt x="848423" y="79613"/>
                </a:cubicBezTo>
                <a:cubicBezTo>
                  <a:pt x="860164" y="95439"/>
                  <a:pt x="868953" y="112079"/>
                  <a:pt x="874823" y="129525"/>
                </a:cubicBezTo>
                <a:lnTo>
                  <a:pt x="874823" y="64656"/>
                </a:lnTo>
                <a:cubicBezTo>
                  <a:pt x="879251" y="69435"/>
                  <a:pt x="883439" y="74395"/>
                  <a:pt x="887319" y="79613"/>
                </a:cubicBezTo>
                <a:cubicBezTo>
                  <a:pt x="904964" y="103407"/>
                  <a:pt x="915984" y="129027"/>
                  <a:pt x="920343" y="156480"/>
                </a:cubicBezTo>
                <a:lnTo>
                  <a:pt x="785944" y="156480"/>
                </a:lnTo>
                <a:cubicBezTo>
                  <a:pt x="782889" y="145498"/>
                  <a:pt x="776676" y="134753"/>
                  <a:pt x="767303" y="124221"/>
                </a:cubicBezTo>
                <a:cubicBezTo>
                  <a:pt x="757931" y="113702"/>
                  <a:pt x="745710" y="105007"/>
                  <a:pt x="730674" y="98141"/>
                </a:cubicBezTo>
                <a:cubicBezTo>
                  <a:pt x="715604" y="91278"/>
                  <a:pt x="697615" y="87845"/>
                  <a:pt x="676709" y="87845"/>
                </a:cubicBezTo>
                <a:cubicBezTo>
                  <a:pt x="652266" y="87845"/>
                  <a:pt x="630570" y="93575"/>
                  <a:pt x="611620" y="105007"/>
                </a:cubicBezTo>
                <a:cubicBezTo>
                  <a:pt x="592636" y="116445"/>
                  <a:pt x="577806" y="132456"/>
                  <a:pt x="567130" y="153047"/>
                </a:cubicBezTo>
                <a:cubicBezTo>
                  <a:pt x="556419" y="173635"/>
                  <a:pt x="551098" y="198118"/>
                  <a:pt x="551098" y="226485"/>
                </a:cubicBezTo>
                <a:cubicBezTo>
                  <a:pt x="551098" y="254854"/>
                  <a:pt x="556522" y="279565"/>
                  <a:pt x="567438" y="300605"/>
                </a:cubicBezTo>
                <a:cubicBezTo>
                  <a:pt x="578355" y="321652"/>
                  <a:pt x="593494" y="337900"/>
                  <a:pt x="612925" y="349332"/>
                </a:cubicBezTo>
                <a:cubicBezTo>
                  <a:pt x="632321" y="360774"/>
                  <a:pt x="654463" y="366487"/>
                  <a:pt x="679317" y="366487"/>
                </a:cubicBezTo>
                <a:cubicBezTo>
                  <a:pt x="702421" y="366487"/>
                  <a:pt x="722573" y="362714"/>
                  <a:pt x="739806" y="355165"/>
                </a:cubicBezTo>
                <a:cubicBezTo>
                  <a:pt x="757039" y="347616"/>
                  <a:pt x="770565" y="336290"/>
                  <a:pt x="780383" y="321192"/>
                </a:cubicBezTo>
                <a:cubicBezTo>
                  <a:pt x="787695" y="309953"/>
                  <a:pt x="792501" y="296681"/>
                  <a:pt x="794870" y="281387"/>
                </a:cubicBezTo>
                <a:lnTo>
                  <a:pt x="653811" y="281387"/>
                </a:lnTo>
                <a:lnTo>
                  <a:pt x="653811" y="200404"/>
                </a:lnTo>
                <a:lnTo>
                  <a:pt x="928205" y="200404"/>
                </a:lnTo>
                <a:cubicBezTo>
                  <a:pt x="929063" y="206354"/>
                  <a:pt x="929612" y="212650"/>
                  <a:pt x="929853" y="219275"/>
                </a:cubicBezTo>
                <a:cubicBezTo>
                  <a:pt x="930058" y="225911"/>
                  <a:pt x="930162" y="232434"/>
                  <a:pt x="930162" y="238836"/>
                </a:cubicBezTo>
                <a:cubicBezTo>
                  <a:pt x="930162" y="283221"/>
                  <a:pt x="920790" y="321429"/>
                  <a:pt x="902046" y="353448"/>
                </a:cubicBezTo>
                <a:cubicBezTo>
                  <a:pt x="894150" y="366898"/>
                  <a:pt x="885053" y="378955"/>
                  <a:pt x="874823" y="389782"/>
                </a:cubicBezTo>
                <a:lnTo>
                  <a:pt x="874823" y="329754"/>
                </a:lnTo>
                <a:cubicBezTo>
                  <a:pt x="871424" y="337993"/>
                  <a:pt x="867545" y="345899"/>
                  <a:pt x="863151" y="353448"/>
                </a:cubicBezTo>
                <a:cubicBezTo>
                  <a:pt x="844373" y="385481"/>
                  <a:pt x="818969" y="410071"/>
                  <a:pt x="786940" y="427225"/>
                </a:cubicBezTo>
                <a:cubicBezTo>
                  <a:pt x="754876" y="444387"/>
                  <a:pt x="718556" y="452966"/>
                  <a:pt x="678013" y="452966"/>
                </a:cubicBezTo>
                <a:cubicBezTo>
                  <a:pt x="646602" y="452966"/>
                  <a:pt x="617491" y="447356"/>
                  <a:pt x="590679" y="436148"/>
                </a:cubicBezTo>
                <a:cubicBezTo>
                  <a:pt x="563834" y="424943"/>
                  <a:pt x="540524" y="409041"/>
                  <a:pt x="520682" y="388450"/>
                </a:cubicBezTo>
                <a:cubicBezTo>
                  <a:pt x="501698" y="368773"/>
                  <a:pt x="486730" y="345954"/>
                  <a:pt x="475745" y="320008"/>
                </a:cubicBezTo>
                <a:lnTo>
                  <a:pt x="475745" y="379913"/>
                </a:lnTo>
                <a:cubicBezTo>
                  <a:pt x="459576" y="361299"/>
                  <a:pt x="446703" y="340135"/>
                  <a:pt x="437056" y="316390"/>
                </a:cubicBezTo>
                <a:cubicBezTo>
                  <a:pt x="425968" y="288936"/>
                  <a:pt x="420406" y="258974"/>
                  <a:pt x="420406" y="226481"/>
                </a:cubicBezTo>
                <a:cubicBezTo>
                  <a:pt x="420406" y="194002"/>
                  <a:pt x="425830" y="164029"/>
                  <a:pt x="436747" y="136576"/>
                </a:cubicBezTo>
                <a:cubicBezTo>
                  <a:pt x="446359" y="112388"/>
                  <a:pt x="459370" y="90963"/>
                  <a:pt x="475745" y="72277"/>
                </a:cubicBezTo>
                <a:lnTo>
                  <a:pt x="475745" y="132086"/>
                </a:lnTo>
                <a:cubicBezTo>
                  <a:pt x="486490" y="106514"/>
                  <a:pt x="501149" y="84104"/>
                  <a:pt x="519686" y="64855"/>
                </a:cubicBezTo>
                <a:cubicBezTo>
                  <a:pt x="539323" y="44505"/>
                  <a:pt x="562426" y="28600"/>
                  <a:pt x="589032" y="17158"/>
                </a:cubicBezTo>
                <a:cubicBezTo>
                  <a:pt x="615637" y="5726"/>
                  <a:pt x="644645" y="0"/>
                  <a:pt x="676056" y="0"/>
                </a:cubicBezTo>
                <a:close/>
              </a:path>
            </a:pathLst>
          </a:custGeom>
          <a:solidFill>
            <a:schemeClr val="bg1"/>
          </a:solidFill>
        </p:spPr>
        <p:txBody>
          <a:bodyPr wrap="square">
            <a:noAutofit/>
          </a:bodyPr>
          <a:lstStyle>
            <a:lvl1pPr>
              <a:defRPr>
                <a:noFill/>
              </a:defRPr>
            </a:lvl1pPr>
          </a:lstStyle>
          <a:p>
            <a:r>
              <a:rPr lang="fr-FR"/>
              <a:t>Cliquez sur l'icône pour ajouter un graphique SmartArt</a:t>
            </a:r>
            <a:endParaRPr lang="fr-FR" dirty="0"/>
          </a:p>
        </p:txBody>
      </p:sp>
    </p:spTree>
    <p:extLst>
      <p:ext uri="{BB962C8B-B14F-4D97-AF65-F5344CB8AC3E}">
        <p14:creationId xmlns:p14="http://schemas.microsoft.com/office/powerpoint/2010/main" val="55778168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theme" Target="../theme/theme2.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1" name="Espace réservé du pied de page 30">
            <a:extLst>
              <a:ext uri="{FF2B5EF4-FFF2-40B4-BE49-F238E27FC236}">
                <a16:creationId xmlns:a16="http://schemas.microsoft.com/office/drawing/2014/main" id="{EFD3CD4C-C046-44F2-9C39-75791495C1B4}"/>
              </a:ext>
            </a:extLst>
          </p:cNvPr>
          <p:cNvSpPr>
            <a:spLocks noGrp="1"/>
          </p:cNvSpPr>
          <p:nvPr>
            <p:ph type="ftr" sz="quarter" idx="3"/>
          </p:nvPr>
        </p:nvSpPr>
        <p:spPr>
          <a:xfrm>
            <a:off x="5168753" y="6479633"/>
            <a:ext cx="6044698" cy="157661"/>
          </a:xfrm>
          <a:prstGeom prst="rect">
            <a:avLst/>
          </a:prstGeom>
        </p:spPr>
        <p:txBody>
          <a:bodyPr vert="horz" wrap="square" lIns="0" tIns="0" rIns="0" bIns="0" rtlCol="0" anchor="b" anchorCtr="0">
            <a:noAutofit/>
          </a:bodyPr>
          <a:lstStyle>
            <a:lvl1pPr algn="l">
              <a:defRPr lang="fr-FR" sz="900" b="1" kern="1200" dirty="0">
                <a:solidFill>
                  <a:schemeClr val="tx1"/>
                </a:solidFill>
                <a:latin typeface="+mj-lt"/>
                <a:ea typeface="+mn-ea"/>
                <a:cs typeface="+mn-cs"/>
              </a:defRPr>
            </a:lvl1pPr>
          </a:lstStyle>
          <a:p>
            <a:r>
              <a:rPr lang="fr-FR" dirty="0"/>
              <a:t>Formation commerce – Qualité des cours</a:t>
            </a:r>
          </a:p>
        </p:txBody>
      </p:sp>
      <p:sp>
        <p:nvSpPr>
          <p:cNvPr id="27" name="Rectangle 26">
            <a:extLst>
              <a:ext uri="{FF2B5EF4-FFF2-40B4-BE49-F238E27FC236}">
                <a16:creationId xmlns:a16="http://schemas.microsoft.com/office/drawing/2014/main" id="{AF1109BB-9CF6-7F46-883A-3ED6C11FBE6C}"/>
              </a:ext>
            </a:extLst>
          </p:cNvPr>
          <p:cNvSpPr>
            <a:spLocks noChangeArrowheads="1"/>
          </p:cNvSpPr>
          <p:nvPr userDrawn="1"/>
        </p:nvSpPr>
        <p:spPr bwMode="auto">
          <a:xfrm>
            <a:off x="11458250" y="6479633"/>
            <a:ext cx="244800" cy="15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nchorCtr="0"/>
          <a:lstStyle/>
          <a:p>
            <a:pPr marL="0" algn="r" defTabSz="914400" rtl="0" eaLnBrk="1" latinLnBrk="0" hangingPunct="1"/>
            <a:fld id="{78210625-ECA7-4862-B00E-5DC0AA3A3D4E}" type="slidenum">
              <a:rPr lang="en-GB" sz="900" b="1" kern="1200" noProof="1" smtClean="0">
                <a:solidFill>
                  <a:schemeClr val="tx1"/>
                </a:solidFill>
                <a:latin typeface="+mj-lt"/>
                <a:ea typeface="+mn-ea"/>
                <a:cs typeface="+mn-cs"/>
              </a:rPr>
              <a:pPr marL="0" algn="r" defTabSz="914400" rtl="0" eaLnBrk="1" latinLnBrk="0" hangingPunct="1"/>
              <a:t>‹N°›</a:t>
            </a:fld>
            <a:endParaRPr lang="en-GB" sz="900" b="1" kern="1200" noProof="1">
              <a:solidFill>
                <a:schemeClr val="tx1"/>
              </a:solidFill>
              <a:latin typeface="+mj-lt"/>
              <a:ea typeface="+mn-ea"/>
              <a:cs typeface="+mn-cs"/>
            </a:endParaRPr>
          </a:p>
        </p:txBody>
      </p:sp>
      <p:sp>
        <p:nvSpPr>
          <p:cNvPr id="2" name="ZoneTexte 1">
            <a:extLst>
              <a:ext uri="{FF2B5EF4-FFF2-40B4-BE49-F238E27FC236}">
                <a16:creationId xmlns:a16="http://schemas.microsoft.com/office/drawing/2014/main" id="{F76E3DA7-3719-4117-9ABB-6CC02BDDE3F4}"/>
              </a:ext>
            </a:extLst>
          </p:cNvPr>
          <p:cNvSpPr txBox="1"/>
          <p:nvPr>
            <p:extLst>
              <p:ext uri="{1162E1C5-73C7-4A58-AE30-91384D911F3F}">
                <p184:classification xmlns:p184="http://schemas.microsoft.com/office/powerpoint/2018/4/main" val="ftr"/>
              </p:ext>
            </p:extLst>
          </p:nvPr>
        </p:nvSpPr>
        <p:spPr>
          <a:xfrm>
            <a:off x="11398250" y="6705600"/>
            <a:ext cx="828675" cy="152400"/>
          </a:xfrm>
          <a:prstGeom prst="rect">
            <a:avLst/>
          </a:prstGeom>
        </p:spPr>
        <p:txBody>
          <a:bodyPr horzOverflow="overflow" lIns="0" tIns="0" rIns="0" bIns="0">
            <a:spAutoFit/>
          </a:bodyPr>
          <a:lstStyle/>
          <a:p>
            <a:pPr algn="l"/>
            <a:r>
              <a:rPr lang="fr-FR" sz="1000">
                <a:solidFill>
                  <a:srgbClr val="000000"/>
                </a:solidFill>
                <a:latin typeface="Arial" panose="020B0604020202020204" pitchFamily="34" charset="0"/>
                <a:cs typeface="Arial" panose="020B0604020202020204" pitchFamily="34" charset="0"/>
              </a:rPr>
              <a:t>Confidential C</a:t>
            </a:r>
          </a:p>
        </p:txBody>
      </p:sp>
    </p:spTree>
    <p:extLst>
      <p:ext uri="{BB962C8B-B14F-4D97-AF65-F5344CB8AC3E}">
        <p14:creationId xmlns:p14="http://schemas.microsoft.com/office/powerpoint/2010/main" val="375056399"/>
      </p:ext>
    </p:extLst>
  </p:cSld>
  <p:clrMap bg1="lt1" tx1="dk1" bg2="lt2" tx2="dk2" accent1="accent1" accent2="accent2" accent3="accent3" accent4="accent4" accent5="accent5" accent6="accent6" hlink="hlink" folHlink="folHlink"/>
  <p:sldLayoutIdLst>
    <p:sldLayoutId id="2147483676" r:id="rId1"/>
    <p:sldLayoutId id="2147483683" r:id="rId2"/>
    <p:sldLayoutId id="2147483678" r:id="rId3"/>
    <p:sldLayoutId id="2147483684" r:id="rId4"/>
    <p:sldLayoutId id="2147483685" r:id="rId5"/>
    <p:sldLayoutId id="2147483687" r:id="rId6"/>
    <p:sldLayoutId id="2147483682" r:id="rId7"/>
    <p:sldLayoutId id="2147483688" r:id="rId8"/>
    <p:sldLayoutId id="2147483686" r:id="rId9"/>
    <p:sldLayoutId id="2147483675" r:id="rId10"/>
  </p:sldLayoutIdLst>
  <p:hf sldNum="0" hdr="0" dt="0"/>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377" rtl="0" eaLnBrk="1" latinLnBrk="0" hangingPunct="1">
        <a:lnSpc>
          <a:spcPct val="90000"/>
        </a:lnSpc>
        <a:spcBef>
          <a:spcPts val="0"/>
        </a:spcBef>
        <a:spcAft>
          <a:spcPts val="200"/>
        </a:spcAft>
        <a:buFont typeface="Arial" panose="020B0604020202020204" pitchFamily="34" charset="0"/>
        <a:buNone/>
        <a:defRPr sz="1400" kern="1200">
          <a:solidFill>
            <a:schemeClr val="tx1"/>
          </a:solidFill>
          <a:latin typeface="Renault Group Light" pitchFamily="2" charset="0"/>
          <a:ea typeface="+mn-ea"/>
          <a:cs typeface="+mn-cs"/>
        </a:defRPr>
      </a:lvl1pPr>
      <a:lvl2pPr marL="126000" indent="-126000" algn="l" defTabSz="914377" rtl="0" eaLnBrk="1" latinLnBrk="0" hangingPunct="1">
        <a:lnSpc>
          <a:spcPct val="90000"/>
        </a:lnSpc>
        <a:spcBef>
          <a:spcPts val="0"/>
        </a:spcBef>
        <a:spcAft>
          <a:spcPts val="200"/>
        </a:spcAft>
        <a:buClr>
          <a:schemeClr val="tx2"/>
        </a:buClr>
        <a:buFont typeface="Wingdings" panose="05000000000000000000" pitchFamily="2" charset="2"/>
        <a:buChar char=""/>
        <a:defRPr sz="1400" kern="1200">
          <a:solidFill>
            <a:schemeClr val="tx1"/>
          </a:solidFill>
          <a:latin typeface="Renault Group Light" pitchFamily="2" charset="0"/>
          <a:ea typeface="+mn-ea"/>
          <a:cs typeface="+mn-cs"/>
        </a:defRPr>
      </a:lvl2pPr>
      <a:lvl3pPr marL="306000" indent="-180000" algn="l" defTabSz="914377" rtl="0" eaLnBrk="1" latinLnBrk="0" hangingPunct="1">
        <a:lnSpc>
          <a:spcPct val="90000"/>
        </a:lnSpc>
        <a:spcBef>
          <a:spcPts val="0"/>
        </a:spcBef>
        <a:spcAft>
          <a:spcPts val="200"/>
        </a:spcAft>
        <a:buClr>
          <a:schemeClr val="tx2"/>
        </a:buClr>
        <a:buFont typeface="Renault Group" pitchFamily="2" charset="0"/>
        <a:buChar char="—"/>
        <a:defRPr sz="1400" kern="1200">
          <a:solidFill>
            <a:schemeClr val="tx1"/>
          </a:solidFill>
          <a:latin typeface="Renault Group Light" pitchFamily="2" charset="0"/>
          <a:ea typeface="+mn-ea"/>
          <a:cs typeface="+mn-cs"/>
        </a:defRPr>
      </a:lvl3pPr>
      <a:lvl4pPr marL="0" indent="0" algn="l" defTabSz="914377" rtl="0" eaLnBrk="1" latinLnBrk="0" hangingPunct="1">
        <a:lnSpc>
          <a:spcPct val="90000"/>
        </a:lnSpc>
        <a:spcBef>
          <a:spcPts val="0"/>
        </a:spcBef>
        <a:spcAft>
          <a:spcPts val="600"/>
        </a:spcAft>
        <a:buFont typeface="Arial" panose="020B0604020202020204" pitchFamily="34" charset="0"/>
        <a:buNone/>
        <a:defRPr sz="2000" b="0" kern="1200">
          <a:solidFill>
            <a:schemeClr val="tx2"/>
          </a:solidFill>
          <a:latin typeface="Renault Group Semibold" pitchFamily="2" charset="0"/>
          <a:ea typeface="+mn-ea"/>
          <a:cs typeface="+mn-cs"/>
        </a:defRPr>
      </a:lvl4pPr>
      <a:lvl5pPr marL="1828754" indent="0" algn="l" defTabSz="914377" rtl="0" eaLnBrk="1" latinLnBrk="0" hangingPunct="1">
        <a:lnSpc>
          <a:spcPct val="90000"/>
        </a:lnSpc>
        <a:spcBef>
          <a:spcPts val="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5" pos="306" userDrawn="1">
          <p15:clr>
            <a:srgbClr val="F26B43"/>
          </p15:clr>
        </p15:guide>
        <p15:guide id="6" pos="7372" userDrawn="1">
          <p15:clr>
            <a:srgbClr val="F26B43"/>
          </p15:clr>
        </p15:guide>
        <p15:guide id="8" orient="horz" pos="306" userDrawn="1">
          <p15:clr>
            <a:srgbClr val="F26B43"/>
          </p15:clr>
        </p15:guide>
        <p15:guide id="9" orient="horz" pos="4012" userDrawn="1">
          <p15:clr>
            <a:srgbClr val="F26B43"/>
          </p15:clr>
        </p15:guide>
        <p15:guide id="18" orient="horz" pos="416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6B122F1-A62C-814C-9DE9-B24714E450C9}"/>
              </a:ext>
            </a:extLst>
          </p:cNvPr>
          <p:cNvSpPr/>
          <p:nvPr userDrawn="1"/>
        </p:nvSpPr>
        <p:spPr>
          <a:xfrm>
            <a:off x="1043460" y="1219201"/>
            <a:ext cx="10117960" cy="4625252"/>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21920" tIns="60960" rIns="121920" bIns="60960" numCol="1" spcCol="0" rtlCol="0" fromWordArt="0" anchor="ctr" anchorCtr="0" forceAA="0" compatLnSpc="1">
            <a:prstTxWarp prst="textNoShape">
              <a:avLst/>
            </a:prstTxWarp>
            <a:noAutofit/>
          </a:bodyPr>
          <a:lstStyle/>
          <a:p>
            <a:endParaRPr lang="fr-FR" sz="2400" dirty="0"/>
          </a:p>
        </p:txBody>
      </p:sp>
      <p:sp>
        <p:nvSpPr>
          <p:cNvPr id="7" name="ZoneTexte 6">
            <a:extLst>
              <a:ext uri="{FF2B5EF4-FFF2-40B4-BE49-F238E27FC236}">
                <a16:creationId xmlns:a16="http://schemas.microsoft.com/office/drawing/2014/main" id="{38E75FC0-218F-6543-AEDF-85999A11CED2}"/>
              </a:ext>
            </a:extLst>
          </p:cNvPr>
          <p:cNvSpPr txBox="1"/>
          <p:nvPr userDrawn="1"/>
        </p:nvSpPr>
        <p:spPr>
          <a:xfrm>
            <a:off x="2152548" y="1808092"/>
            <a:ext cx="7886903" cy="1815690"/>
          </a:xfrm>
          <a:prstGeom prst="rect">
            <a:avLst/>
          </a:prstGeom>
          <a:noFill/>
        </p:spPr>
        <p:txBody>
          <a:bodyPr wrap="none" rtlCol="0">
            <a:spAutoFit/>
          </a:bodyPr>
          <a:lstStyle/>
          <a:p>
            <a:pPr algn="ctr"/>
            <a:r>
              <a:rPr lang="fr-FR" sz="3733" b="1" kern="1200" dirty="0">
                <a:solidFill>
                  <a:schemeClr val="tx2">
                    <a:lumMod val="50000"/>
                  </a:schemeClr>
                </a:solidFill>
                <a:effectLst/>
                <a:latin typeface="+mn-lt"/>
                <a:ea typeface="+mn-ea"/>
                <a:cs typeface="+mn-cs"/>
              </a:rPr>
              <a:t>RÉNOVATION DES RÉFÉRENTIELS </a:t>
            </a:r>
          </a:p>
          <a:p>
            <a:pPr algn="ctr"/>
            <a:r>
              <a:rPr lang="fr-FR" sz="3733" b="1" kern="1200" dirty="0">
                <a:solidFill>
                  <a:schemeClr val="tx2">
                    <a:lumMod val="50000"/>
                  </a:schemeClr>
                </a:solidFill>
                <a:effectLst/>
                <a:latin typeface="+mn-lt"/>
                <a:ea typeface="+mn-ea"/>
                <a:cs typeface="+mn-cs"/>
              </a:rPr>
              <a:t>DE LA FILIÈRE CARROSSERIE</a:t>
            </a:r>
          </a:p>
          <a:p>
            <a:endParaRPr lang="fr-FR" sz="3733" dirty="0"/>
          </a:p>
        </p:txBody>
      </p:sp>
      <p:sp>
        <p:nvSpPr>
          <p:cNvPr id="41" name="ZoneTexte 40">
            <a:extLst>
              <a:ext uri="{FF2B5EF4-FFF2-40B4-BE49-F238E27FC236}">
                <a16:creationId xmlns:a16="http://schemas.microsoft.com/office/drawing/2014/main" id="{03000E6B-5526-0B42-9BA5-4326BEFA07FF}"/>
              </a:ext>
            </a:extLst>
          </p:cNvPr>
          <p:cNvSpPr txBox="1"/>
          <p:nvPr userDrawn="1"/>
        </p:nvSpPr>
        <p:spPr>
          <a:xfrm>
            <a:off x="1043461" y="3577602"/>
            <a:ext cx="10117289" cy="461665"/>
          </a:xfrm>
          <a:prstGeom prst="rect">
            <a:avLst/>
          </a:prstGeom>
          <a:solidFill>
            <a:schemeClr val="bg1">
              <a:lumMod val="65000"/>
            </a:schemeClr>
          </a:solidFill>
        </p:spPr>
        <p:txBody>
          <a:bodyPr wrap="square" rtlCol="0">
            <a:spAutoFit/>
          </a:bodyPr>
          <a:lstStyle/>
          <a:p>
            <a:endParaRPr lang="fr-FR" sz="2400" dirty="0"/>
          </a:p>
        </p:txBody>
      </p:sp>
      <p:pic>
        <p:nvPicPr>
          <p:cNvPr id="8" name="Image 7">
            <a:extLst>
              <a:ext uri="{FF2B5EF4-FFF2-40B4-BE49-F238E27FC236}">
                <a16:creationId xmlns:a16="http://schemas.microsoft.com/office/drawing/2014/main" id="{24387902-D5AD-BF65-471D-BD175FFA0B59}"/>
              </a:ext>
            </a:extLst>
          </p:cNvPr>
          <p:cNvPicPr>
            <a:picLocks noChangeAspect="1"/>
          </p:cNvPicPr>
          <p:nvPr userDrawn="1"/>
        </p:nvPicPr>
        <p:blipFill>
          <a:blip r:embed="rId4"/>
          <a:stretch>
            <a:fillRect/>
          </a:stretch>
        </p:blipFill>
        <p:spPr>
          <a:xfrm>
            <a:off x="112875" y="105652"/>
            <a:ext cx="1203459" cy="1092371"/>
          </a:xfrm>
          <a:prstGeom prst="rect">
            <a:avLst/>
          </a:prstGeom>
        </p:spPr>
      </p:pic>
      <p:pic>
        <p:nvPicPr>
          <p:cNvPr id="9" name="Image 8">
            <a:extLst>
              <a:ext uri="{FF2B5EF4-FFF2-40B4-BE49-F238E27FC236}">
                <a16:creationId xmlns:a16="http://schemas.microsoft.com/office/drawing/2014/main" id="{94FD1816-CF54-0C65-B3A0-11F45CF851DD}"/>
              </a:ext>
            </a:extLst>
          </p:cNvPr>
          <p:cNvPicPr>
            <a:picLocks noChangeAspect="1"/>
          </p:cNvPicPr>
          <p:nvPr userDrawn="1"/>
        </p:nvPicPr>
        <p:blipFill>
          <a:blip r:embed="rId5"/>
          <a:stretch>
            <a:fillRect/>
          </a:stretch>
        </p:blipFill>
        <p:spPr>
          <a:xfrm>
            <a:off x="8349877" y="3774781"/>
            <a:ext cx="1144935" cy="864820"/>
          </a:xfrm>
          <a:prstGeom prst="rect">
            <a:avLst/>
          </a:prstGeom>
          <a:effectLst>
            <a:softEdge rad="38100"/>
          </a:effectLst>
        </p:spPr>
      </p:pic>
      <p:pic>
        <p:nvPicPr>
          <p:cNvPr id="10" name="Image 9" descr="Une image contenant texte&#10;&#10;Description générée automatiquement">
            <a:extLst>
              <a:ext uri="{FF2B5EF4-FFF2-40B4-BE49-F238E27FC236}">
                <a16:creationId xmlns:a16="http://schemas.microsoft.com/office/drawing/2014/main" id="{46CA61C5-E760-1018-6254-A8DFF0B7AA7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068467" y="3774781"/>
            <a:ext cx="1144933" cy="874692"/>
          </a:xfrm>
          <a:prstGeom prst="rect">
            <a:avLst/>
          </a:prstGeom>
          <a:effectLst>
            <a:softEdge rad="38100"/>
          </a:effectLst>
        </p:spPr>
      </p:pic>
      <p:pic>
        <p:nvPicPr>
          <p:cNvPr id="17" name="Image 16" descr="Une image contenant rouge&#10;&#10;Description générée automatiquement">
            <a:extLst>
              <a:ext uri="{FF2B5EF4-FFF2-40B4-BE49-F238E27FC236}">
                <a16:creationId xmlns:a16="http://schemas.microsoft.com/office/drawing/2014/main" id="{298638E1-BC35-C66C-D600-888A2AB28600}"/>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flipH="1">
            <a:off x="6612377" y="3801015"/>
            <a:ext cx="1338524" cy="845248"/>
          </a:xfrm>
          <a:prstGeom prst="rect">
            <a:avLst/>
          </a:prstGeom>
          <a:effectLst>
            <a:softEdge rad="25400"/>
          </a:effectLst>
        </p:spPr>
      </p:pic>
      <p:pic>
        <p:nvPicPr>
          <p:cNvPr id="22" name="Image 21">
            <a:extLst>
              <a:ext uri="{FF2B5EF4-FFF2-40B4-BE49-F238E27FC236}">
                <a16:creationId xmlns:a16="http://schemas.microsoft.com/office/drawing/2014/main" id="{A4B19B6A-172B-D462-A3B1-F5858B5087FC}"/>
              </a:ext>
            </a:extLst>
          </p:cNvPr>
          <p:cNvPicPr>
            <a:picLocks noChangeAspect="1"/>
          </p:cNvPicPr>
          <p:nvPr userDrawn="1"/>
        </p:nvPicPr>
        <p:blipFill>
          <a:blip r:embed="rId8"/>
          <a:stretch>
            <a:fillRect/>
          </a:stretch>
        </p:blipFill>
        <p:spPr>
          <a:xfrm>
            <a:off x="9893787" y="3801016"/>
            <a:ext cx="828232" cy="838585"/>
          </a:xfrm>
          <a:prstGeom prst="rect">
            <a:avLst/>
          </a:prstGeom>
          <a:effectLst>
            <a:softEdge rad="25400"/>
          </a:effectLst>
        </p:spPr>
      </p:pic>
      <p:sp>
        <p:nvSpPr>
          <p:cNvPr id="3" name="ZoneTexte 2">
            <a:extLst>
              <a:ext uri="{FF2B5EF4-FFF2-40B4-BE49-F238E27FC236}">
                <a16:creationId xmlns:a16="http://schemas.microsoft.com/office/drawing/2014/main" id="{851A0AF8-BE0D-63B8-18CF-9AB84F0A4A1E}"/>
              </a:ext>
            </a:extLst>
          </p:cNvPr>
          <p:cNvSpPr txBox="1"/>
          <p:nvPr userDrawn="1"/>
        </p:nvSpPr>
        <p:spPr>
          <a:xfrm>
            <a:off x="1035001" y="3649385"/>
            <a:ext cx="4032795" cy="1200329"/>
          </a:xfrm>
          <a:prstGeom prst="rect">
            <a:avLst/>
          </a:prstGeom>
          <a:noFill/>
        </p:spPr>
        <p:txBody>
          <a:bodyPr wrap="square" rtlCol="0">
            <a:spAutoFit/>
          </a:bodyPr>
          <a:lstStyle/>
          <a:p>
            <a:pPr algn="ctr"/>
            <a:r>
              <a:rPr lang="fr-FR" sz="2400" b="1" dirty="0">
                <a:solidFill>
                  <a:schemeClr val="tx2">
                    <a:lumMod val="75000"/>
                  </a:schemeClr>
                </a:solidFill>
              </a:rPr>
              <a:t>PNF </a:t>
            </a:r>
          </a:p>
          <a:p>
            <a:pPr algn="ctr"/>
            <a:r>
              <a:rPr lang="fr-FR" sz="2400" b="1" dirty="0">
                <a:solidFill>
                  <a:schemeClr val="tx2">
                    <a:lumMod val="75000"/>
                  </a:schemeClr>
                </a:solidFill>
              </a:rPr>
              <a:t>Lycée Val de Bièvre - Gentilly</a:t>
            </a:r>
          </a:p>
          <a:p>
            <a:pPr algn="ctr"/>
            <a:r>
              <a:rPr lang="fr-FR" sz="2400" b="1" dirty="0">
                <a:solidFill>
                  <a:schemeClr val="tx2">
                    <a:lumMod val="75000"/>
                  </a:schemeClr>
                </a:solidFill>
              </a:rPr>
              <a:t> Jeudi 2 février  2023</a:t>
            </a:r>
          </a:p>
        </p:txBody>
      </p:sp>
    </p:spTree>
    <p:extLst>
      <p:ext uri="{BB962C8B-B14F-4D97-AF65-F5344CB8AC3E}">
        <p14:creationId xmlns:p14="http://schemas.microsoft.com/office/powerpoint/2010/main" val="268680720"/>
      </p:ext>
    </p:extLst>
  </p:cSld>
  <p:clrMap bg1="lt1" tx1="dk1" bg2="lt2" tx2="dk2" accent1="accent1" accent2="accent2" accent3="accent3" accent4="accent4" accent5="accent5" accent6="accent6" hlink="hlink" folHlink="folHlink"/>
  <p:sldLayoutIdLst>
    <p:sldLayoutId id="2147483690" r:id="rId1"/>
    <p:sldLayoutId id="2147483691" r:id="rId2"/>
  </p:sldLayoutIdLst>
  <p:hf hdr="0"/>
  <p:txStyles>
    <p:titleStyle>
      <a:lvl1pPr algn="l" defTabSz="609585" rtl="0" eaLnBrk="1" latinLnBrk="0" hangingPunct="1">
        <a:spcBef>
          <a:spcPct val="0"/>
        </a:spcBef>
        <a:buNone/>
        <a:defRPr sz="6667" kern="1200">
          <a:solidFill>
            <a:schemeClr val="tx1">
              <a:lumMod val="75000"/>
              <a:lumOff val="25000"/>
            </a:schemeClr>
          </a:solidFill>
          <a:latin typeface="+mj-lt"/>
          <a:ea typeface="+mj-ea"/>
          <a:cs typeface="+mj-cs"/>
        </a:defRPr>
      </a:lvl1pPr>
    </p:titleStyle>
    <p:bodyStyle>
      <a:lvl1pPr marL="0" indent="0" algn="l" defTabSz="609585" rtl="0" eaLnBrk="1" latinLnBrk="0" hangingPunct="1">
        <a:spcBef>
          <a:spcPct val="20000"/>
        </a:spcBef>
        <a:buFont typeface="Arial"/>
        <a:buNone/>
        <a:defRPr sz="4267" kern="1200" baseline="0">
          <a:solidFill>
            <a:srgbClr val="407CC9"/>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r-FR"/>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7.xml"/><Relationship Id="rId4" Type="http://schemas.openxmlformats.org/officeDocument/2006/relationships/image" Target="../media/image24.svg"/></Relationships>
</file>

<file path=ppt/slides/_rels/slide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3529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DOMAINES D’INTERVENTIONS</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6" name="ZoneTexte 5">
            <a:extLst>
              <a:ext uri="{FF2B5EF4-FFF2-40B4-BE49-F238E27FC236}">
                <a16:creationId xmlns:a16="http://schemas.microsoft.com/office/drawing/2014/main" id="{4FB83E4E-4D96-2E67-82EE-BE0EE66AB4F7}"/>
              </a:ext>
            </a:extLst>
          </p:cNvPr>
          <p:cNvSpPr txBox="1"/>
          <p:nvPr/>
        </p:nvSpPr>
        <p:spPr>
          <a:xfrm>
            <a:off x="459971" y="1357412"/>
            <a:ext cx="11272058" cy="2308324"/>
          </a:xfrm>
          <a:prstGeom prst="rect">
            <a:avLst/>
          </a:prstGeom>
          <a:noFill/>
        </p:spPr>
        <p:txBody>
          <a:bodyPr wrap="square">
            <a:spAutoFit/>
          </a:bodyPr>
          <a:lstStyle/>
          <a:p>
            <a:pPr lvl="4"/>
            <a:endParaRPr lang="fr-FR" b="1" u="sng" dirty="0"/>
          </a:p>
          <a:p>
            <a:pPr marL="171450" lvl="4" indent="-171450">
              <a:buFont typeface="Arial" panose="020B0604020202020204" pitchFamily="34" charset="0"/>
              <a:buChar char="•"/>
            </a:pPr>
            <a:r>
              <a:rPr lang="fr-FR" b="1" dirty="0"/>
              <a:t>Dispose des connaissances liées aux risques électriques du Véhicule Electrique qui lui permettent d’œuvrer en carrosserie en toute sécurité.</a:t>
            </a:r>
          </a:p>
          <a:p>
            <a:pPr marL="171450" lvl="4" indent="-171450">
              <a:buFont typeface="Arial" panose="020B0604020202020204" pitchFamily="34" charset="0"/>
              <a:buChar char="•"/>
            </a:pPr>
            <a:endParaRPr lang="fr-FR" b="1" dirty="0"/>
          </a:p>
          <a:p>
            <a:pPr marL="171450" lvl="4" indent="-171450">
              <a:buFont typeface="Arial" panose="020B0604020202020204" pitchFamily="34" charset="0"/>
              <a:buChar char="•"/>
            </a:pPr>
            <a:r>
              <a:rPr lang="fr-FR" b="1" dirty="0"/>
              <a:t>Est capable de consigner un VE si l’intervention carrosserie à réaliser le nécessite d’après les méthodes.</a:t>
            </a:r>
          </a:p>
          <a:p>
            <a:pPr marL="171450" lvl="4" indent="-171450">
              <a:buFont typeface="Arial" panose="020B0604020202020204" pitchFamily="34" charset="0"/>
              <a:buChar char="•"/>
            </a:pPr>
            <a:endParaRPr lang="fr-FR" b="1" dirty="0"/>
          </a:p>
          <a:p>
            <a:pPr marL="171450" lvl="4" indent="-171450">
              <a:buFont typeface="Arial" panose="020B0604020202020204" pitchFamily="34" charset="0"/>
              <a:buChar char="•"/>
            </a:pPr>
            <a:endParaRPr lang="fr-FR" b="1" dirty="0"/>
          </a:p>
        </p:txBody>
      </p:sp>
      <p:sp>
        <p:nvSpPr>
          <p:cNvPr id="8" name="ZoneTexte 7">
            <a:extLst>
              <a:ext uri="{FF2B5EF4-FFF2-40B4-BE49-F238E27FC236}">
                <a16:creationId xmlns:a16="http://schemas.microsoft.com/office/drawing/2014/main" id="{EA2DE115-11C0-42A0-1DF3-53A69A4F9FEB}"/>
              </a:ext>
            </a:extLst>
          </p:cNvPr>
          <p:cNvSpPr txBox="1"/>
          <p:nvPr/>
        </p:nvSpPr>
        <p:spPr>
          <a:xfrm>
            <a:off x="-1169323" y="1017769"/>
            <a:ext cx="8010698" cy="369332"/>
          </a:xfrm>
          <a:prstGeom prst="rect">
            <a:avLst/>
          </a:prstGeom>
          <a:noFill/>
        </p:spPr>
        <p:txBody>
          <a:bodyPr wrap="square">
            <a:spAutoFit/>
          </a:bodyPr>
          <a:lstStyle/>
          <a:p>
            <a:pPr lvl="4"/>
            <a:r>
              <a:rPr lang="fr-FR" b="1" u="sng" dirty="0"/>
              <a:t>Le Carrossier habilité sans spécialisation VE :</a:t>
            </a:r>
          </a:p>
        </p:txBody>
      </p:sp>
    </p:spTree>
    <p:extLst>
      <p:ext uri="{BB962C8B-B14F-4D97-AF65-F5344CB8AC3E}">
        <p14:creationId xmlns:p14="http://schemas.microsoft.com/office/powerpoint/2010/main" val="229174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DOMAINES D’INTERVENTIONS</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6" name="ZoneTexte 5">
            <a:extLst>
              <a:ext uri="{FF2B5EF4-FFF2-40B4-BE49-F238E27FC236}">
                <a16:creationId xmlns:a16="http://schemas.microsoft.com/office/drawing/2014/main" id="{4FB83E4E-4D96-2E67-82EE-BE0EE66AB4F7}"/>
              </a:ext>
            </a:extLst>
          </p:cNvPr>
          <p:cNvSpPr txBox="1"/>
          <p:nvPr/>
        </p:nvSpPr>
        <p:spPr>
          <a:xfrm>
            <a:off x="459971" y="1357412"/>
            <a:ext cx="11272058" cy="4524315"/>
          </a:xfrm>
          <a:prstGeom prst="rect">
            <a:avLst/>
          </a:prstGeom>
          <a:noFill/>
        </p:spPr>
        <p:txBody>
          <a:bodyPr wrap="square">
            <a:spAutoFit/>
          </a:bodyPr>
          <a:lstStyle/>
          <a:p>
            <a:pPr lvl="4"/>
            <a:endParaRPr lang="fr-FR" b="1" u="sng" dirty="0">
              <a:solidFill>
                <a:srgbClr val="0070C0"/>
              </a:solidFill>
            </a:endParaRPr>
          </a:p>
          <a:p>
            <a:pPr marL="171450" lvl="4" indent="-171450">
              <a:buFont typeface="Arial" panose="020B0604020202020204" pitchFamily="34" charset="0"/>
              <a:buChar char="•"/>
            </a:pPr>
            <a:r>
              <a:rPr lang="fr-FR" b="1" dirty="0">
                <a:solidFill>
                  <a:srgbClr val="0070C0"/>
                </a:solidFill>
              </a:rPr>
              <a:t>Dispose des connaissances métier spécifiques au véhicule électrique qui lui permettent d’œuvrer en carrosserie en toute sécurité.</a:t>
            </a:r>
          </a:p>
          <a:p>
            <a:pPr marL="0" lvl="4"/>
            <a:endParaRPr lang="fr-FR" b="1" dirty="0">
              <a:solidFill>
                <a:srgbClr val="0070C0"/>
              </a:solidFill>
            </a:endParaRPr>
          </a:p>
          <a:p>
            <a:pPr marL="171450" lvl="4" indent="-171450">
              <a:buFont typeface="Arial" panose="020B0604020202020204" pitchFamily="34" charset="0"/>
              <a:buChar char="•"/>
            </a:pPr>
            <a:r>
              <a:rPr lang="fr-FR" b="1" dirty="0">
                <a:solidFill>
                  <a:srgbClr val="0070C0"/>
                </a:solidFill>
              </a:rPr>
              <a:t>Est capable de remplacer des éléments HT liés à la carrosserie qui seraient endommagés suite à un choc ( tels qu’un ensemble prise / câble de charge).</a:t>
            </a:r>
          </a:p>
          <a:p>
            <a:pPr marL="171450" lvl="4" indent="-171450">
              <a:buFont typeface="Arial" panose="020B0604020202020204" pitchFamily="34" charset="0"/>
              <a:buChar char="•"/>
            </a:pPr>
            <a:endParaRPr lang="fr-FR" b="1" dirty="0">
              <a:solidFill>
                <a:srgbClr val="0070C0"/>
              </a:solidFill>
            </a:endParaRPr>
          </a:p>
          <a:p>
            <a:pPr marL="171450" lvl="4" indent="-171450">
              <a:buFont typeface="Arial" panose="020B0604020202020204" pitchFamily="34" charset="0"/>
              <a:buChar char="•"/>
            </a:pPr>
            <a:r>
              <a:rPr lang="fr-FR" b="1" dirty="0">
                <a:solidFill>
                  <a:srgbClr val="0070C0"/>
                </a:solidFill>
              </a:rPr>
              <a:t>Est capable de déposer une batterie de traction si une intervention sur la caisse ou toute autre intervention carrosserie le nécessite d’après les méthodes.</a:t>
            </a:r>
          </a:p>
          <a:p>
            <a:pPr marL="171450" lvl="4" indent="-171450">
              <a:buFont typeface="Arial" panose="020B0604020202020204" pitchFamily="34" charset="0"/>
              <a:buChar char="•"/>
            </a:pPr>
            <a:endParaRPr lang="fr-FR" b="1" dirty="0">
              <a:solidFill>
                <a:srgbClr val="0070C0"/>
              </a:solidFill>
            </a:endParaRPr>
          </a:p>
          <a:p>
            <a:pPr marL="171450" lvl="4" indent="-171450">
              <a:buFont typeface="Arial" panose="020B0604020202020204" pitchFamily="34" charset="0"/>
              <a:buChar char="•"/>
            </a:pPr>
            <a:r>
              <a:rPr lang="fr-FR" b="1" dirty="0">
                <a:solidFill>
                  <a:srgbClr val="0070C0"/>
                </a:solidFill>
              </a:rPr>
              <a:t>Connaît les méthodes de contrôle et de restructuration sur banc des véhicules électriques.</a:t>
            </a:r>
          </a:p>
          <a:p>
            <a:pPr marL="0" lvl="4"/>
            <a:endParaRPr lang="fr-FR" b="1" dirty="0">
              <a:solidFill>
                <a:srgbClr val="0070C0"/>
              </a:solidFill>
            </a:endParaRPr>
          </a:p>
          <a:p>
            <a:pPr marL="171450" lvl="4" indent="-171450">
              <a:buFont typeface="Arial" panose="020B0604020202020204" pitchFamily="34" charset="0"/>
              <a:buChar char="•"/>
            </a:pPr>
            <a:r>
              <a:rPr lang="fr-FR" b="1" dirty="0">
                <a:solidFill>
                  <a:srgbClr val="0070C0"/>
                </a:solidFill>
              </a:rPr>
              <a:t>Est capable de prendre en charge un véhicule accidenté dans le cadre de la NT 5105.</a:t>
            </a:r>
          </a:p>
          <a:p>
            <a:pPr marL="171450" lvl="4" indent="-171450">
              <a:buFont typeface="Arial" panose="020B0604020202020204" pitchFamily="34" charset="0"/>
              <a:buChar char="•"/>
            </a:pPr>
            <a:endParaRPr lang="fr-FR" b="1" dirty="0">
              <a:solidFill>
                <a:srgbClr val="0070C0"/>
              </a:solidFill>
            </a:endParaRPr>
          </a:p>
          <a:p>
            <a:pPr marL="171450" lvl="4" indent="-171450">
              <a:buFont typeface="Arial" panose="020B0604020202020204" pitchFamily="34" charset="0"/>
              <a:buChar char="•"/>
            </a:pPr>
            <a:r>
              <a:rPr lang="fr-FR" b="1" dirty="0">
                <a:solidFill>
                  <a:srgbClr val="0070C0"/>
                </a:solidFill>
              </a:rPr>
              <a:t>Connaît les limites de son champ d’action et joue un rôle de conseil lors d’une expertise VE ou d’un chiffrage réparation batterie</a:t>
            </a:r>
          </a:p>
        </p:txBody>
      </p:sp>
      <p:sp>
        <p:nvSpPr>
          <p:cNvPr id="8" name="ZoneTexte 7">
            <a:extLst>
              <a:ext uri="{FF2B5EF4-FFF2-40B4-BE49-F238E27FC236}">
                <a16:creationId xmlns:a16="http://schemas.microsoft.com/office/drawing/2014/main" id="{EA2DE115-11C0-42A0-1DF3-53A69A4F9FEB}"/>
              </a:ext>
            </a:extLst>
          </p:cNvPr>
          <p:cNvSpPr txBox="1"/>
          <p:nvPr/>
        </p:nvSpPr>
        <p:spPr>
          <a:xfrm>
            <a:off x="-1227513" y="1017769"/>
            <a:ext cx="8467897" cy="369332"/>
          </a:xfrm>
          <a:prstGeom prst="rect">
            <a:avLst/>
          </a:prstGeom>
          <a:noFill/>
        </p:spPr>
        <p:txBody>
          <a:bodyPr wrap="square">
            <a:spAutoFit/>
          </a:bodyPr>
          <a:lstStyle/>
          <a:p>
            <a:pPr lvl="4"/>
            <a:r>
              <a:rPr lang="fr-FR" b="1" u="sng" dirty="0">
                <a:solidFill>
                  <a:srgbClr val="0070C0"/>
                </a:solidFill>
              </a:rPr>
              <a:t>Le Carrossier habilité avec spécialisation VE :</a:t>
            </a:r>
          </a:p>
        </p:txBody>
      </p:sp>
    </p:spTree>
    <p:extLst>
      <p:ext uri="{BB962C8B-B14F-4D97-AF65-F5344CB8AC3E}">
        <p14:creationId xmlns:p14="http://schemas.microsoft.com/office/powerpoint/2010/main" val="109475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DOMAINES D’INTERVENTIONS</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2" name="Text Placeholder 10">
            <a:extLst>
              <a:ext uri="{FF2B5EF4-FFF2-40B4-BE49-F238E27FC236}">
                <a16:creationId xmlns:a16="http://schemas.microsoft.com/office/drawing/2014/main" id="{B159F409-9B9A-6132-6F54-E4B88B526D58}"/>
              </a:ext>
            </a:extLst>
          </p:cNvPr>
          <p:cNvSpPr txBox="1">
            <a:spLocks/>
          </p:cNvSpPr>
          <p:nvPr/>
        </p:nvSpPr>
        <p:spPr>
          <a:xfrm>
            <a:off x="581890" y="1474621"/>
            <a:ext cx="11280371" cy="4268994"/>
          </a:xfrm>
          <a:prstGeom prst="rect">
            <a:avLst/>
          </a:prstGeom>
        </p:spPr>
        <p:txBody>
          <a:bodyPr>
            <a:normAutofit/>
          </a:bodyPr>
          <a:lstStyle>
            <a:lvl1pPr marL="0" indent="0" algn="l" defTabSz="914377" rtl="0" eaLnBrk="1" latinLnBrk="0" hangingPunct="1">
              <a:lnSpc>
                <a:spcPct val="90000"/>
              </a:lnSpc>
              <a:spcBef>
                <a:spcPts val="0"/>
              </a:spcBef>
              <a:spcAft>
                <a:spcPts val="200"/>
              </a:spcAft>
              <a:buFont typeface="Arial" panose="020B0604020202020204" pitchFamily="34" charset="0"/>
              <a:buNone/>
              <a:defRPr sz="1400" kern="1200">
                <a:solidFill>
                  <a:schemeClr val="tx1"/>
                </a:solidFill>
                <a:latin typeface="Renault Group Light" pitchFamily="2" charset="0"/>
                <a:ea typeface="+mn-ea"/>
                <a:cs typeface="+mn-cs"/>
              </a:defRPr>
            </a:lvl1pPr>
            <a:lvl2pPr marL="126000" indent="-126000" algn="l" defTabSz="914377" rtl="0" eaLnBrk="1" latinLnBrk="0" hangingPunct="1">
              <a:lnSpc>
                <a:spcPct val="90000"/>
              </a:lnSpc>
              <a:spcBef>
                <a:spcPts val="0"/>
              </a:spcBef>
              <a:spcAft>
                <a:spcPts val="200"/>
              </a:spcAft>
              <a:buClr>
                <a:schemeClr val="tx2"/>
              </a:buClr>
              <a:buFont typeface="Wingdings" panose="05000000000000000000" pitchFamily="2" charset="2"/>
              <a:buChar char=""/>
              <a:defRPr sz="1400" kern="1200">
                <a:solidFill>
                  <a:schemeClr val="tx1"/>
                </a:solidFill>
                <a:latin typeface="Renault Group Light" pitchFamily="2" charset="0"/>
                <a:ea typeface="+mn-ea"/>
                <a:cs typeface="+mn-cs"/>
              </a:defRPr>
            </a:lvl2pPr>
            <a:lvl3pPr marL="306000" indent="-180000" algn="l" defTabSz="914377" rtl="0" eaLnBrk="1" latinLnBrk="0" hangingPunct="1">
              <a:lnSpc>
                <a:spcPct val="90000"/>
              </a:lnSpc>
              <a:spcBef>
                <a:spcPts val="0"/>
              </a:spcBef>
              <a:spcAft>
                <a:spcPts val="200"/>
              </a:spcAft>
              <a:buClr>
                <a:schemeClr val="tx2"/>
              </a:buClr>
              <a:buFont typeface="Renault Group" pitchFamily="2" charset="0"/>
              <a:buChar char="—"/>
              <a:defRPr sz="1400" kern="1200">
                <a:solidFill>
                  <a:schemeClr val="tx1"/>
                </a:solidFill>
                <a:latin typeface="Renault Group Light" pitchFamily="2" charset="0"/>
                <a:ea typeface="+mn-ea"/>
                <a:cs typeface="+mn-cs"/>
              </a:defRPr>
            </a:lvl3pPr>
            <a:lvl4pPr marL="0" indent="0" algn="l" defTabSz="914377" rtl="0" eaLnBrk="1" latinLnBrk="0" hangingPunct="1">
              <a:lnSpc>
                <a:spcPct val="90000"/>
              </a:lnSpc>
              <a:spcBef>
                <a:spcPts val="0"/>
              </a:spcBef>
              <a:spcAft>
                <a:spcPts val="600"/>
              </a:spcAft>
              <a:buFont typeface="Arial" panose="020B0604020202020204" pitchFamily="34" charset="0"/>
              <a:buNone/>
              <a:defRPr sz="2000" b="0" kern="1200">
                <a:solidFill>
                  <a:schemeClr val="tx2"/>
                </a:solidFill>
                <a:latin typeface="Renault Group Semibold" pitchFamily="2" charset="0"/>
                <a:ea typeface="+mn-ea"/>
                <a:cs typeface="+mn-cs"/>
              </a:defRPr>
            </a:lvl4pPr>
            <a:lvl5pPr marL="1828754" indent="0" algn="l" defTabSz="914377" rtl="0" eaLnBrk="1" latinLnBrk="0" hangingPunct="1">
              <a:lnSpc>
                <a:spcPct val="90000"/>
              </a:lnSpc>
              <a:spcBef>
                <a:spcPts val="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4"/>
            <a:endParaRPr lang="fr-FR" sz="1800" b="1" dirty="0">
              <a:solidFill>
                <a:srgbClr val="FF0000"/>
              </a:solidFill>
            </a:endParaRPr>
          </a:p>
          <a:p>
            <a:pPr marL="0" lvl="4"/>
            <a:r>
              <a:rPr lang="fr-FR" sz="1800" b="1" dirty="0">
                <a:solidFill>
                  <a:srgbClr val="FF0000"/>
                </a:solidFill>
              </a:rPr>
              <a:t>Réaliser des opérations de diagnostic sur VE</a:t>
            </a:r>
          </a:p>
          <a:p>
            <a:pPr marL="0" lvl="4"/>
            <a:endParaRPr lang="fr-FR" sz="1800" b="1" dirty="0">
              <a:solidFill>
                <a:srgbClr val="FF0000"/>
              </a:solidFill>
              <a:sym typeface="Wingdings" panose="05000000000000000000" pitchFamily="2" charset="2"/>
            </a:endParaRPr>
          </a:p>
          <a:p>
            <a:pPr marL="0" lvl="4"/>
            <a:r>
              <a:rPr lang="fr-FR" sz="1800" b="1" dirty="0">
                <a:solidFill>
                  <a:srgbClr val="FF0000"/>
                </a:solidFill>
                <a:sym typeface="Wingdings" panose="05000000000000000000" pitchFamily="2" charset="2"/>
              </a:rPr>
              <a:t> </a:t>
            </a:r>
            <a:r>
              <a:rPr lang="fr-FR" sz="1800" dirty="0">
                <a:solidFill>
                  <a:srgbClr val="FF0000"/>
                </a:solidFill>
                <a:sym typeface="Wingdings" panose="05000000000000000000" pitchFamily="2" charset="2"/>
              </a:rPr>
              <a:t>En cas de défaut d’isolement, ou tout autre problème nécessitant un diagnostic, le véhicule est renvoyé vers le spécialiste VE en Mécanique.</a:t>
            </a:r>
          </a:p>
          <a:p>
            <a:pPr lvl="4"/>
            <a:endParaRPr lang="fr-FR" dirty="0">
              <a:solidFill>
                <a:srgbClr val="FF6600"/>
              </a:solidFill>
              <a:sym typeface="Wingdings" panose="05000000000000000000" pitchFamily="2" charset="2"/>
            </a:endParaRPr>
          </a:p>
          <a:p>
            <a:pPr lvl="4"/>
            <a:endParaRPr lang="fr-FR" dirty="0">
              <a:solidFill>
                <a:srgbClr val="FF6600"/>
              </a:solidFill>
            </a:endParaRPr>
          </a:p>
        </p:txBody>
      </p:sp>
      <p:sp>
        <p:nvSpPr>
          <p:cNvPr id="9" name="ZoneTexte 8">
            <a:extLst>
              <a:ext uri="{FF2B5EF4-FFF2-40B4-BE49-F238E27FC236}">
                <a16:creationId xmlns:a16="http://schemas.microsoft.com/office/drawing/2014/main" id="{06A8F759-65B6-8263-3D67-2DC46763B30B}"/>
              </a:ext>
            </a:extLst>
          </p:cNvPr>
          <p:cNvSpPr txBox="1"/>
          <p:nvPr/>
        </p:nvSpPr>
        <p:spPr>
          <a:xfrm>
            <a:off x="-1276523" y="1042812"/>
            <a:ext cx="8874355" cy="369332"/>
          </a:xfrm>
          <a:prstGeom prst="rect">
            <a:avLst/>
          </a:prstGeom>
          <a:noFill/>
        </p:spPr>
        <p:txBody>
          <a:bodyPr wrap="square">
            <a:spAutoFit/>
          </a:bodyPr>
          <a:lstStyle/>
          <a:p>
            <a:pPr lvl="4"/>
            <a:r>
              <a:rPr lang="fr-FR" b="1" u="sng" dirty="0">
                <a:solidFill>
                  <a:srgbClr val="FF0000"/>
                </a:solidFill>
              </a:rPr>
              <a:t>Le Carrossier avec spécialisation VE </a:t>
            </a:r>
            <a:r>
              <a:rPr lang="fr-FR" b="1" i="1" u="sng" dirty="0">
                <a:solidFill>
                  <a:srgbClr val="FF0000"/>
                </a:solidFill>
              </a:rPr>
              <a:t>NE PEUT PAS  </a:t>
            </a:r>
            <a:r>
              <a:rPr lang="fr-FR" b="1" u="sng" dirty="0">
                <a:solidFill>
                  <a:srgbClr val="FF0000"/>
                </a:solidFill>
              </a:rPr>
              <a:t>:</a:t>
            </a:r>
          </a:p>
        </p:txBody>
      </p:sp>
    </p:spTree>
    <p:extLst>
      <p:ext uri="{BB962C8B-B14F-4D97-AF65-F5344CB8AC3E}">
        <p14:creationId xmlns:p14="http://schemas.microsoft.com/office/powerpoint/2010/main" val="2365161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Espace réservé pour une image  12">
            <a:extLst>
              <a:ext uri="{FF2B5EF4-FFF2-40B4-BE49-F238E27FC236}">
                <a16:creationId xmlns:a16="http://schemas.microsoft.com/office/drawing/2014/main" id="{F07F0F53-23EF-2946-B6F8-50A1468F41DB}"/>
              </a:ext>
            </a:extLst>
          </p:cNvPr>
          <p:cNvPicPr>
            <a:picLocks noGrp="1" noChangeAspect="1"/>
          </p:cNvPicPr>
          <p:nvPr>
            <p:ph type="pic" sz="quarter" idx="13"/>
          </p:nvPr>
        </p:nvPicPr>
        <p:blipFill rotWithShape="1">
          <a:blip r:embed="rId2"/>
          <a:srcRect l="16" r="16"/>
          <a:stretch/>
        </p:blipFill>
        <p:spPr>
          <a:prstGeom prst="rect">
            <a:avLst/>
          </a:prstGeom>
        </p:spPr>
      </p:pic>
      <p:sp>
        <p:nvSpPr>
          <p:cNvPr id="10" name="Espace réservé du texte 9">
            <a:extLst>
              <a:ext uri="{FF2B5EF4-FFF2-40B4-BE49-F238E27FC236}">
                <a16:creationId xmlns:a16="http://schemas.microsoft.com/office/drawing/2014/main" id="{5BF220EB-6F32-BC4C-B69E-C26C80FF4FF7}"/>
              </a:ext>
            </a:extLst>
          </p:cNvPr>
          <p:cNvSpPr>
            <a:spLocks noGrp="1"/>
          </p:cNvSpPr>
          <p:nvPr>
            <p:ph type="body" sz="quarter" idx="14"/>
          </p:nvPr>
        </p:nvSpPr>
        <p:spPr/>
        <p:txBody>
          <a:bodyPr/>
          <a:lstStyle/>
          <a:p>
            <a:r>
              <a:rPr lang="en-GB" dirty="0"/>
              <a:t>03</a:t>
            </a:r>
          </a:p>
        </p:txBody>
      </p:sp>
      <p:sp>
        <p:nvSpPr>
          <p:cNvPr id="12" name="Espace réservé du texte 11">
            <a:extLst>
              <a:ext uri="{FF2B5EF4-FFF2-40B4-BE49-F238E27FC236}">
                <a16:creationId xmlns:a16="http://schemas.microsoft.com/office/drawing/2014/main" id="{7804BD0D-87C9-DE49-9DC9-D9FF4872368C}"/>
              </a:ext>
            </a:extLst>
          </p:cNvPr>
          <p:cNvSpPr>
            <a:spLocks noGrp="1"/>
          </p:cNvSpPr>
          <p:nvPr>
            <p:ph type="body" sz="quarter" idx="15"/>
          </p:nvPr>
        </p:nvSpPr>
        <p:spPr/>
        <p:txBody>
          <a:bodyPr/>
          <a:lstStyle/>
          <a:p>
            <a:r>
              <a:rPr lang="fr-FR" dirty="0"/>
              <a:t>SPECIFICITES METIER VE</a:t>
            </a:r>
          </a:p>
        </p:txBody>
      </p:sp>
    </p:spTree>
    <p:extLst>
      <p:ext uri="{BB962C8B-B14F-4D97-AF65-F5344CB8AC3E}">
        <p14:creationId xmlns:p14="http://schemas.microsoft.com/office/powerpoint/2010/main" val="1607486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SPECIFICITES METIER VE : synthèse thématiques formation</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graphicFrame>
        <p:nvGraphicFramePr>
          <p:cNvPr id="3" name="Group 63">
            <a:extLst>
              <a:ext uri="{FF2B5EF4-FFF2-40B4-BE49-F238E27FC236}">
                <a16:creationId xmlns:a16="http://schemas.microsoft.com/office/drawing/2014/main" id="{81CECBD6-03CD-0F45-3CC0-DD157ED39127}"/>
              </a:ext>
            </a:extLst>
          </p:cNvPr>
          <p:cNvGraphicFramePr>
            <a:graphicFrameLocks/>
          </p:cNvGraphicFramePr>
          <p:nvPr>
            <p:extLst>
              <p:ext uri="{D42A27DB-BD31-4B8C-83A1-F6EECF244321}">
                <p14:modId xmlns:p14="http://schemas.microsoft.com/office/powerpoint/2010/main" val="1445675016"/>
              </p:ext>
            </p:extLst>
          </p:nvPr>
        </p:nvGraphicFramePr>
        <p:xfrm>
          <a:off x="485775" y="841669"/>
          <a:ext cx="11060603" cy="5318002"/>
        </p:xfrm>
        <a:graphic>
          <a:graphicData uri="http://schemas.openxmlformats.org/drawingml/2006/table">
            <a:tbl>
              <a:tblPr/>
              <a:tblGrid>
                <a:gridCol w="3687573">
                  <a:extLst>
                    <a:ext uri="{9D8B030D-6E8A-4147-A177-3AD203B41FA5}">
                      <a16:colId xmlns:a16="http://schemas.microsoft.com/office/drawing/2014/main" val="20000"/>
                    </a:ext>
                  </a:extLst>
                </a:gridCol>
                <a:gridCol w="3685458">
                  <a:extLst>
                    <a:ext uri="{9D8B030D-6E8A-4147-A177-3AD203B41FA5}">
                      <a16:colId xmlns:a16="http://schemas.microsoft.com/office/drawing/2014/main" val="20001"/>
                    </a:ext>
                  </a:extLst>
                </a:gridCol>
                <a:gridCol w="3687572">
                  <a:extLst>
                    <a:ext uri="{9D8B030D-6E8A-4147-A177-3AD203B41FA5}">
                      <a16:colId xmlns:a16="http://schemas.microsoft.com/office/drawing/2014/main" val="20002"/>
                    </a:ext>
                  </a:extLst>
                </a:gridCol>
              </a:tblGrid>
              <a:tr h="306148">
                <a:tc gridSpan="3">
                  <a:txBody>
                    <a:bodyPr/>
                    <a:lstStyle/>
                    <a:p>
                      <a:pPr marL="0" marR="0" lvl="0" indent="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40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32672">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3200" b="1" i="0" u="none" strike="noStrike" cap="none" normalizeH="0" baseline="0" dirty="0">
                          <a:ln>
                            <a:noFill/>
                          </a:ln>
                          <a:solidFill>
                            <a:schemeClr val="tx1">
                              <a:lumMod val="75000"/>
                              <a:lumOff val="25000"/>
                            </a:schemeClr>
                          </a:solidFill>
                          <a:effectLst/>
                          <a:latin typeface="Arial Narrow" pitchFamily="34" charset="0"/>
                        </a:rPr>
                        <a:t>01</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PREMIER JOUR</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Le CARROSSIER avec spécialisation Z.E.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a:t>
                      </a:r>
                      <a:r>
                        <a:rPr kumimoji="0" lang="fr-FR" sz="1200" b="1" i="0" u="none" strike="noStrike" cap="none" normalizeH="0" baseline="0" dirty="0" err="1">
                          <a:ln>
                            <a:noFill/>
                          </a:ln>
                          <a:solidFill>
                            <a:schemeClr val="tx1">
                              <a:lumMod val="75000"/>
                              <a:lumOff val="25000"/>
                            </a:schemeClr>
                          </a:solidFill>
                          <a:effectLst/>
                          <a:latin typeface="Arial Narrow" pitchFamily="34" charset="0"/>
                        </a:rPr>
                        <a:t>éco-système</a:t>
                      </a:r>
                      <a:r>
                        <a:rPr kumimoji="0" lang="fr-FR" sz="1200" b="1" i="0" u="none" strike="noStrike" cap="none" normalizeH="0" baseline="0" dirty="0">
                          <a:ln>
                            <a:noFill/>
                          </a:ln>
                          <a:solidFill>
                            <a:schemeClr val="tx1">
                              <a:lumMod val="75000"/>
                              <a:lumOff val="25000"/>
                            </a:schemeClr>
                          </a:solidFill>
                          <a:effectLst/>
                          <a:latin typeface="Arial Narrow" pitchFamily="34" charset="0"/>
                        </a:rPr>
                        <a:t> VE aujourd’hui</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Règles générales.</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Câblage de puissance.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Batterie de servitude.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Consignation – Déconsignation</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La charge.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Batterie de traction.</a:t>
                      </a:r>
                      <a:endParaRPr kumimoji="0" lang="fr-FR" sz="1200" b="1" i="0" u="none" strike="noStrike" cap="none" normalizeH="0" baseline="0" dirty="0">
                        <a:ln>
                          <a:noFill/>
                        </a:ln>
                        <a:solidFill>
                          <a:srgbClr val="2E3AC3"/>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Le refroidissement d’un VE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0" marR="0" lvl="0" indent="0" algn="l" defTabSz="914400" rtl="0" eaLnBrk="1" fontAlgn="base" latinLnBrk="0" hangingPunct="1">
                        <a:lnSpc>
                          <a:spcPct val="100000"/>
                        </a:lnSpc>
                        <a:spcBef>
                          <a:spcPct val="35000"/>
                        </a:spcBef>
                        <a:spcAft>
                          <a:spcPct val="0"/>
                        </a:spcAft>
                        <a:buClr>
                          <a:srgbClr val="48B8D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tab pos="177800" algn="l"/>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cap="flat">
                      <a:noFill/>
                    </a:lnL>
                    <a:lnR>
                      <a:noFill/>
                    </a:lnR>
                    <a:lnT>
                      <a:noFill/>
                    </a:lnT>
                    <a:lnB cap="flat">
                      <a:noFill/>
                    </a:lnB>
                    <a:lnTlToBr>
                      <a:noFill/>
                    </a:lnTlToBr>
                    <a:lnBlToTr>
                      <a:noFill/>
                    </a:lnBlToTr>
                    <a:noFill/>
                  </a:tcPr>
                </a:tc>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3200" b="1" i="0" u="none" strike="noStrike" cap="none" normalizeH="0" baseline="0" dirty="0">
                          <a:ln>
                            <a:noFill/>
                          </a:ln>
                          <a:solidFill>
                            <a:schemeClr val="tx1">
                              <a:lumMod val="75000"/>
                              <a:lumOff val="25000"/>
                            </a:schemeClr>
                          </a:solidFill>
                          <a:effectLst/>
                          <a:latin typeface="Arial Narrow" pitchFamily="34" charset="0"/>
                        </a:rPr>
                        <a:t>02</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DEUXIEME JOUR</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Remplacement des différentes prises de Charge (FPA).</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Le chauffage – climatisation </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Déposer – Reposer une batterie de traction (FPA KANGOO /  ZOE)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Le freinage.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a:noFill/>
                    </a:lnL>
                    <a:lnR>
                      <a:noFill/>
                    </a:lnR>
                    <a:lnT>
                      <a:noFill/>
                    </a:lnT>
                    <a:lnB cap="flat">
                      <a:noFill/>
                    </a:lnB>
                    <a:lnTlToBr>
                      <a:noFill/>
                    </a:lnTlToBr>
                    <a:lnBlToTr>
                      <a:noFill/>
                    </a:lnBlToTr>
                    <a:noFill/>
                  </a:tcPr>
                </a:tc>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3200" b="1" i="0" u="none" strike="noStrike" cap="none" normalizeH="0" baseline="0" dirty="0">
                          <a:ln>
                            <a:noFill/>
                          </a:ln>
                          <a:solidFill>
                            <a:schemeClr val="tx1">
                              <a:lumMod val="75000"/>
                              <a:lumOff val="25000"/>
                            </a:schemeClr>
                          </a:solidFill>
                          <a:effectLst/>
                          <a:latin typeface="Arial Narrow" pitchFamily="34" charset="0"/>
                        </a:rPr>
                        <a:t>03</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TROISIEME JOUR</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Prise en charge VE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Règlementation ADR</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Structure de caisse ZOE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Implantation batterie.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Remplacement des plots de fixation batterie ZOE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Contrôle et intervention sur caisse.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Particularités KANGOO</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Contrôles et réparations châssis TWIZY</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Mise en sécurité et démontage TWIZY </a:t>
                      </a:r>
                    </a:p>
                    <a:p>
                      <a:pPr marL="0" marR="0" lvl="0" indent="0" algn="l" defTabSz="914400" rtl="0" eaLnBrk="1" fontAlgn="base" latinLnBrk="0" hangingPunct="1">
                        <a:lnSpc>
                          <a:spcPct val="100000"/>
                        </a:lnSpc>
                        <a:spcBef>
                          <a:spcPct val="35000"/>
                        </a:spcBef>
                        <a:spcAft>
                          <a:spcPct val="0"/>
                        </a:spcAft>
                        <a:buClr>
                          <a:srgbClr val="48B8D2"/>
                        </a:buClr>
                        <a:buSzTx/>
                        <a:buFont typeface="Wingdings" pitchFamily="2" charset="2"/>
                        <a:buNone/>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       </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380242">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tab pos="177800" algn="l"/>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cap="flat">
                      <a:noFill/>
                    </a:lnL>
                    <a:lnR>
                      <a:noFill/>
                    </a:lnR>
                    <a:lnT>
                      <a:noFill/>
                    </a:lnT>
                    <a:lnB cap="flat">
                      <a:noFill/>
                    </a:lnB>
                    <a:lnTlToBr>
                      <a:noFill/>
                    </a:lnTlToBr>
                    <a:lnBlToTr>
                      <a:noFill/>
                    </a:lnBlToTr>
                    <a:noFill/>
                  </a:tcPr>
                </a:tc>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a:noFill/>
                    </a:lnL>
                    <a:lnR>
                      <a:noFill/>
                    </a:lnR>
                    <a:lnT>
                      <a:noFill/>
                    </a:lnT>
                    <a:lnB cap="flat">
                      <a:noFill/>
                    </a:lnB>
                    <a:lnTlToBr>
                      <a:noFill/>
                    </a:lnTlToBr>
                    <a:lnBlToTr>
                      <a:noFill/>
                    </a:lnBlToTr>
                    <a:noFill/>
                  </a:tcPr>
                </a:tc>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540590374"/>
                  </a:ext>
                </a:extLst>
              </a:tr>
            </a:tbl>
          </a:graphicData>
        </a:graphic>
      </p:graphicFrame>
    </p:spTree>
    <p:extLst>
      <p:ext uri="{BB962C8B-B14F-4D97-AF65-F5344CB8AC3E}">
        <p14:creationId xmlns:p14="http://schemas.microsoft.com/office/powerpoint/2010/main" val="1530450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SPECIFICITES METIER VE : synthèse thématiques formation</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graphicFrame>
        <p:nvGraphicFramePr>
          <p:cNvPr id="3" name="Group 63">
            <a:extLst>
              <a:ext uri="{FF2B5EF4-FFF2-40B4-BE49-F238E27FC236}">
                <a16:creationId xmlns:a16="http://schemas.microsoft.com/office/drawing/2014/main" id="{81CECBD6-03CD-0F45-3CC0-DD157ED39127}"/>
              </a:ext>
            </a:extLst>
          </p:cNvPr>
          <p:cNvGraphicFramePr>
            <a:graphicFrameLocks/>
          </p:cNvGraphicFramePr>
          <p:nvPr>
            <p:extLst>
              <p:ext uri="{D42A27DB-BD31-4B8C-83A1-F6EECF244321}">
                <p14:modId xmlns:p14="http://schemas.microsoft.com/office/powerpoint/2010/main" val="3695741678"/>
              </p:ext>
            </p:extLst>
          </p:nvPr>
        </p:nvGraphicFramePr>
        <p:xfrm>
          <a:off x="485775" y="841669"/>
          <a:ext cx="11060603" cy="5318002"/>
        </p:xfrm>
        <a:graphic>
          <a:graphicData uri="http://schemas.openxmlformats.org/drawingml/2006/table">
            <a:tbl>
              <a:tblPr/>
              <a:tblGrid>
                <a:gridCol w="3687573">
                  <a:extLst>
                    <a:ext uri="{9D8B030D-6E8A-4147-A177-3AD203B41FA5}">
                      <a16:colId xmlns:a16="http://schemas.microsoft.com/office/drawing/2014/main" val="20000"/>
                    </a:ext>
                  </a:extLst>
                </a:gridCol>
                <a:gridCol w="3685458">
                  <a:extLst>
                    <a:ext uri="{9D8B030D-6E8A-4147-A177-3AD203B41FA5}">
                      <a16:colId xmlns:a16="http://schemas.microsoft.com/office/drawing/2014/main" val="20001"/>
                    </a:ext>
                  </a:extLst>
                </a:gridCol>
                <a:gridCol w="3687572">
                  <a:extLst>
                    <a:ext uri="{9D8B030D-6E8A-4147-A177-3AD203B41FA5}">
                      <a16:colId xmlns:a16="http://schemas.microsoft.com/office/drawing/2014/main" val="20002"/>
                    </a:ext>
                  </a:extLst>
                </a:gridCol>
              </a:tblGrid>
              <a:tr h="306148">
                <a:tc gridSpan="3">
                  <a:txBody>
                    <a:bodyPr/>
                    <a:lstStyle/>
                    <a:p>
                      <a:pPr marL="0" marR="0" lvl="0" indent="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40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cap="flat">
                      <a:noFill/>
                    </a:lnL>
                    <a:lnR cap="flat">
                      <a:noFill/>
                    </a:lnR>
                    <a:lnT cap="flat">
                      <a:noFill/>
                    </a:lnT>
                    <a:lnB>
                      <a:noFill/>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932672">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3200" b="1" i="0" u="none" strike="noStrike" cap="none" normalizeH="0" baseline="0" dirty="0">
                          <a:ln>
                            <a:noFill/>
                          </a:ln>
                          <a:solidFill>
                            <a:schemeClr val="tx1">
                              <a:lumMod val="75000"/>
                              <a:lumOff val="25000"/>
                            </a:schemeClr>
                          </a:solidFill>
                          <a:effectLst/>
                          <a:latin typeface="Arial Narrow" pitchFamily="34" charset="0"/>
                        </a:rPr>
                        <a:t>01</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PREMIER JOUR</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Le CARROSSIER avec spécialisation Z.E.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a:t>
                      </a:r>
                      <a:r>
                        <a:rPr kumimoji="0" lang="fr-FR" sz="1200" b="1" i="0" u="none" strike="noStrike" cap="none" normalizeH="0" baseline="0" dirty="0" err="1">
                          <a:ln>
                            <a:noFill/>
                          </a:ln>
                          <a:solidFill>
                            <a:schemeClr val="tx1">
                              <a:lumMod val="75000"/>
                              <a:lumOff val="25000"/>
                            </a:schemeClr>
                          </a:solidFill>
                          <a:effectLst/>
                          <a:latin typeface="Arial Narrow" pitchFamily="34" charset="0"/>
                        </a:rPr>
                        <a:t>éco-système</a:t>
                      </a:r>
                      <a:r>
                        <a:rPr kumimoji="0" lang="fr-FR" sz="1200" b="1" i="0" u="none" strike="noStrike" cap="none" normalizeH="0" baseline="0" dirty="0">
                          <a:ln>
                            <a:noFill/>
                          </a:ln>
                          <a:solidFill>
                            <a:schemeClr val="tx1">
                              <a:lumMod val="75000"/>
                              <a:lumOff val="25000"/>
                            </a:schemeClr>
                          </a:solidFill>
                          <a:effectLst/>
                          <a:latin typeface="Arial Narrow" pitchFamily="34" charset="0"/>
                        </a:rPr>
                        <a:t> VE aujourd’hui</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Règles générales de sécurité</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Câblage de puissance.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Batterie de servitude.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Consignation – Déconsignation</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La charge.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Batterie de traction.</a:t>
                      </a:r>
                      <a:endParaRPr kumimoji="0" lang="fr-FR" sz="1200" b="1" i="0" u="none" strike="noStrike" cap="none" normalizeH="0" baseline="0" dirty="0">
                        <a:ln>
                          <a:noFill/>
                        </a:ln>
                        <a:solidFill>
                          <a:srgbClr val="2E3AC3"/>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Le refroidissement d’un VE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0" marR="0" lvl="0" indent="0" algn="l" defTabSz="914400" rtl="0" eaLnBrk="1" fontAlgn="base" latinLnBrk="0" hangingPunct="1">
                        <a:lnSpc>
                          <a:spcPct val="100000"/>
                        </a:lnSpc>
                        <a:spcBef>
                          <a:spcPct val="35000"/>
                        </a:spcBef>
                        <a:spcAft>
                          <a:spcPct val="0"/>
                        </a:spcAft>
                        <a:buClr>
                          <a:srgbClr val="48B8D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tab pos="177800" algn="l"/>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cap="flat">
                      <a:noFill/>
                    </a:lnL>
                    <a:lnR>
                      <a:noFill/>
                    </a:lnR>
                    <a:lnT>
                      <a:noFill/>
                    </a:lnT>
                    <a:lnB cap="flat">
                      <a:noFill/>
                    </a:lnB>
                    <a:lnTlToBr>
                      <a:noFill/>
                    </a:lnTlToBr>
                    <a:lnBlToTr>
                      <a:noFill/>
                    </a:lnBlToTr>
                    <a:noFill/>
                  </a:tcPr>
                </a:tc>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3200" b="1" i="0" u="none" strike="noStrike" cap="none" normalizeH="0" baseline="0" dirty="0">
                          <a:ln>
                            <a:noFill/>
                          </a:ln>
                          <a:solidFill>
                            <a:schemeClr val="tx1">
                              <a:lumMod val="75000"/>
                              <a:lumOff val="25000"/>
                            </a:schemeClr>
                          </a:solidFill>
                          <a:effectLst/>
                          <a:latin typeface="Arial Narrow" pitchFamily="34" charset="0"/>
                        </a:rPr>
                        <a:t>02</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DEUXIEME JOUR</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Remplacement des différentes prises de Charge (FPA).</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Le chauffage – climatisation </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Déposer – Reposer une batterie de traction (FPA KANGOO /  ZOE)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Le freinage.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a:noFill/>
                    </a:lnL>
                    <a:lnR>
                      <a:noFill/>
                    </a:lnR>
                    <a:lnT>
                      <a:noFill/>
                    </a:lnT>
                    <a:lnB cap="flat">
                      <a:noFill/>
                    </a:lnB>
                    <a:lnTlToBr>
                      <a:noFill/>
                    </a:lnTlToBr>
                    <a:lnBlToTr>
                      <a:noFill/>
                    </a:lnBlToTr>
                    <a:noFill/>
                  </a:tcPr>
                </a:tc>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3200" b="1" i="0" u="none" strike="noStrike" cap="none" normalizeH="0" baseline="0" dirty="0">
                          <a:ln>
                            <a:noFill/>
                          </a:ln>
                          <a:solidFill>
                            <a:schemeClr val="tx1">
                              <a:lumMod val="75000"/>
                              <a:lumOff val="25000"/>
                            </a:schemeClr>
                          </a:solidFill>
                          <a:effectLst/>
                          <a:latin typeface="Arial Narrow" pitchFamily="34" charset="0"/>
                        </a:rPr>
                        <a:t>03</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TROISIEME JOUR</a:t>
                      </a: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Prise en charge VE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defRPr/>
                      </a:pPr>
                      <a:r>
                        <a:rPr kumimoji="0" lang="fr-FR" sz="1200" b="1" i="0" u="none" strike="noStrike" cap="none" normalizeH="0" baseline="0" dirty="0">
                          <a:ln>
                            <a:noFill/>
                          </a:ln>
                          <a:solidFill>
                            <a:schemeClr val="tx1">
                              <a:lumMod val="75000"/>
                              <a:lumOff val="25000"/>
                            </a:schemeClr>
                          </a:solidFill>
                          <a:effectLst/>
                          <a:latin typeface="Arial Narrow" pitchFamily="34" charset="0"/>
                        </a:rPr>
                        <a:t>Règlementation ADR</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Structure de caisse ZOE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Implantation batterie.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Remplacement des plots de fixation batterie ZOE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Contrôle et intervention sur caisse.</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Particularités KANGOO</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Contrôles et réparations châssis TWIZY</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Mise en sécurité et démontage TWIZY </a:t>
                      </a:r>
                    </a:p>
                    <a:p>
                      <a:pPr marL="0" marR="0" lvl="0" indent="0" algn="l" defTabSz="914400" rtl="0" eaLnBrk="1" fontAlgn="base" latinLnBrk="0" hangingPunct="1">
                        <a:lnSpc>
                          <a:spcPct val="100000"/>
                        </a:lnSpc>
                        <a:spcBef>
                          <a:spcPct val="35000"/>
                        </a:spcBef>
                        <a:spcAft>
                          <a:spcPct val="0"/>
                        </a:spcAft>
                        <a:buClr>
                          <a:srgbClr val="48B8D2"/>
                        </a:buClr>
                        <a:buSzTx/>
                        <a:buFont typeface="Wingdings" pitchFamily="2" charset="2"/>
                        <a:buNone/>
                        <a:tabLst/>
                      </a:pPr>
                      <a:r>
                        <a:rPr kumimoji="0" lang="fr-FR" sz="1200" b="1" i="0" u="none" strike="noStrike" cap="none" normalizeH="0" baseline="0" dirty="0">
                          <a:ln>
                            <a:noFill/>
                          </a:ln>
                          <a:solidFill>
                            <a:schemeClr val="tx1">
                              <a:lumMod val="75000"/>
                              <a:lumOff val="25000"/>
                            </a:schemeClr>
                          </a:solidFill>
                          <a:effectLst/>
                          <a:latin typeface="Arial Narrow" pitchFamily="34" charset="0"/>
                        </a:rPr>
                        <a:t>       </a:t>
                      </a:r>
                    </a:p>
                    <a:p>
                      <a:pPr marL="177800" marR="0" lvl="0" indent="-177800" algn="l" defTabSz="914400" rtl="0" eaLnBrk="1" fontAlgn="base" latinLnBrk="0" hangingPunct="1">
                        <a:lnSpc>
                          <a:spcPct val="100000"/>
                        </a:lnSpc>
                        <a:spcBef>
                          <a:spcPct val="35000"/>
                        </a:spcBef>
                        <a:spcAft>
                          <a:spcPct val="0"/>
                        </a:spcAft>
                        <a:buClr>
                          <a:srgbClr val="48B8D2"/>
                        </a:buClr>
                        <a:buSzTx/>
                        <a:buFont typeface="Wingdings" pitchFamily="2" charset="2"/>
                        <a:buChar char="§"/>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r h="380242">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tab pos="177800" algn="l"/>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cap="flat">
                      <a:noFill/>
                    </a:lnL>
                    <a:lnR>
                      <a:noFill/>
                    </a:lnR>
                    <a:lnT>
                      <a:noFill/>
                    </a:lnT>
                    <a:lnB cap="flat">
                      <a:noFill/>
                    </a:lnB>
                    <a:lnTlToBr>
                      <a:noFill/>
                    </a:lnTlToBr>
                    <a:lnBlToTr>
                      <a:noFill/>
                    </a:lnBlToTr>
                    <a:noFill/>
                  </a:tcPr>
                </a:tc>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a:noFill/>
                    </a:lnL>
                    <a:lnR>
                      <a:noFill/>
                    </a:lnR>
                    <a:lnT>
                      <a:noFill/>
                    </a:lnT>
                    <a:lnB cap="flat">
                      <a:noFill/>
                    </a:lnB>
                    <a:lnTlToBr>
                      <a:noFill/>
                    </a:lnTlToBr>
                    <a:lnBlToTr>
                      <a:noFill/>
                    </a:lnBlToTr>
                    <a:noFill/>
                  </a:tcPr>
                </a:tc>
                <a:tc>
                  <a:txBody>
                    <a:bodyPr/>
                    <a:lstStyle/>
                    <a:p>
                      <a:pPr marL="177800" marR="0" lvl="0" indent="-177800" algn="l" defTabSz="914400" rtl="0" eaLnBrk="1" fontAlgn="base" latinLnBrk="0" hangingPunct="1">
                        <a:lnSpc>
                          <a:spcPct val="100000"/>
                        </a:lnSpc>
                        <a:spcBef>
                          <a:spcPct val="35000"/>
                        </a:spcBef>
                        <a:spcAft>
                          <a:spcPct val="0"/>
                        </a:spcAft>
                        <a:buClr>
                          <a:srgbClr val="186982"/>
                        </a:buClr>
                        <a:buSzTx/>
                        <a:buFont typeface="Wingdings" pitchFamily="2" charset="2"/>
                        <a:buNone/>
                        <a:tabLst/>
                      </a:pPr>
                      <a:endParaRPr kumimoji="0" lang="fr-FR" sz="1200" b="1" i="0" u="none" strike="noStrike" cap="none" normalizeH="0" baseline="0" dirty="0">
                        <a:ln>
                          <a:noFill/>
                        </a:ln>
                        <a:solidFill>
                          <a:schemeClr val="tx1">
                            <a:lumMod val="75000"/>
                            <a:lumOff val="25000"/>
                          </a:schemeClr>
                        </a:solidFill>
                        <a:effectLst/>
                        <a:latin typeface="Arial Narrow" pitchFamily="34" charset="0"/>
                      </a:endParaRPr>
                    </a:p>
                  </a:txBody>
                  <a:tcPr marL="68580" marR="68580" marT="34290" marB="3429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2540590374"/>
                  </a:ext>
                </a:extLst>
              </a:tr>
            </a:tbl>
          </a:graphicData>
        </a:graphic>
      </p:graphicFrame>
      <p:sp>
        <p:nvSpPr>
          <p:cNvPr id="2" name="Rectangle 1">
            <a:extLst>
              <a:ext uri="{FF2B5EF4-FFF2-40B4-BE49-F238E27FC236}">
                <a16:creationId xmlns:a16="http://schemas.microsoft.com/office/drawing/2014/main" id="{621D3D97-8A87-ED48-5312-845F31F4AC28}"/>
              </a:ext>
            </a:extLst>
          </p:cNvPr>
          <p:cNvSpPr/>
          <p:nvPr/>
        </p:nvSpPr>
        <p:spPr>
          <a:xfrm>
            <a:off x="485775" y="3316778"/>
            <a:ext cx="2099483" cy="232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571B6A8B-04A3-E673-F2AE-5A1835C027C8}"/>
              </a:ext>
            </a:extLst>
          </p:cNvPr>
          <p:cNvSpPr/>
          <p:nvPr/>
        </p:nvSpPr>
        <p:spPr>
          <a:xfrm>
            <a:off x="4179397" y="2851266"/>
            <a:ext cx="2099483" cy="232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871AC7BB-3E50-CAB0-5C1F-CF3F17465A43}"/>
              </a:ext>
            </a:extLst>
          </p:cNvPr>
          <p:cNvSpPr/>
          <p:nvPr/>
        </p:nvSpPr>
        <p:spPr>
          <a:xfrm>
            <a:off x="7823142" y="2601885"/>
            <a:ext cx="2099483" cy="2327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9114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SPECIFICITES METIER VE</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graphicFrame>
        <p:nvGraphicFramePr>
          <p:cNvPr id="2" name="Tableau 1">
            <a:extLst>
              <a:ext uri="{FF2B5EF4-FFF2-40B4-BE49-F238E27FC236}">
                <a16:creationId xmlns:a16="http://schemas.microsoft.com/office/drawing/2014/main" id="{EB221102-4A4A-393C-FCE5-5818A156E61C}"/>
              </a:ext>
            </a:extLst>
          </p:cNvPr>
          <p:cNvGraphicFramePr>
            <a:graphicFrameLocks noGrp="1"/>
          </p:cNvGraphicFramePr>
          <p:nvPr>
            <p:extLst>
              <p:ext uri="{D42A27DB-BD31-4B8C-83A1-F6EECF244321}">
                <p14:modId xmlns:p14="http://schemas.microsoft.com/office/powerpoint/2010/main" val="2114584034"/>
              </p:ext>
            </p:extLst>
          </p:nvPr>
        </p:nvGraphicFramePr>
        <p:xfrm>
          <a:off x="613756" y="1821974"/>
          <a:ext cx="10515600" cy="3383280"/>
        </p:xfrm>
        <a:graphic>
          <a:graphicData uri="http://schemas.openxmlformats.org/drawingml/2006/table">
            <a:tbl>
              <a:tblPr/>
              <a:tblGrid>
                <a:gridCol w="1752600">
                  <a:extLst>
                    <a:ext uri="{9D8B030D-6E8A-4147-A177-3AD203B41FA5}">
                      <a16:colId xmlns:a16="http://schemas.microsoft.com/office/drawing/2014/main" val="4042578926"/>
                    </a:ext>
                  </a:extLst>
                </a:gridCol>
                <a:gridCol w="1752600">
                  <a:extLst>
                    <a:ext uri="{9D8B030D-6E8A-4147-A177-3AD203B41FA5}">
                      <a16:colId xmlns:a16="http://schemas.microsoft.com/office/drawing/2014/main" val="3290237024"/>
                    </a:ext>
                  </a:extLst>
                </a:gridCol>
                <a:gridCol w="1752600">
                  <a:extLst>
                    <a:ext uri="{9D8B030D-6E8A-4147-A177-3AD203B41FA5}">
                      <a16:colId xmlns:a16="http://schemas.microsoft.com/office/drawing/2014/main" val="268040099"/>
                    </a:ext>
                  </a:extLst>
                </a:gridCol>
                <a:gridCol w="1752600">
                  <a:extLst>
                    <a:ext uri="{9D8B030D-6E8A-4147-A177-3AD203B41FA5}">
                      <a16:colId xmlns:a16="http://schemas.microsoft.com/office/drawing/2014/main" val="2495514673"/>
                    </a:ext>
                  </a:extLst>
                </a:gridCol>
                <a:gridCol w="1752600">
                  <a:extLst>
                    <a:ext uri="{9D8B030D-6E8A-4147-A177-3AD203B41FA5}">
                      <a16:colId xmlns:a16="http://schemas.microsoft.com/office/drawing/2014/main" val="3088237223"/>
                    </a:ext>
                  </a:extLst>
                </a:gridCol>
                <a:gridCol w="1752600">
                  <a:extLst>
                    <a:ext uri="{9D8B030D-6E8A-4147-A177-3AD203B41FA5}">
                      <a16:colId xmlns:a16="http://schemas.microsoft.com/office/drawing/2014/main" val="159180828"/>
                    </a:ext>
                  </a:extLst>
                </a:gridCol>
              </a:tblGrid>
              <a:tr h="0">
                <a:tc>
                  <a:txBody>
                    <a:bodyPr/>
                    <a:lstStyle/>
                    <a:p>
                      <a:pPr algn="ctr"/>
                      <a:r>
                        <a:rPr lang="fr-FR" sz="1100" b="0" dirty="0">
                          <a:solidFill>
                            <a:srgbClr val="222222"/>
                          </a:solidFill>
                          <a:effectLst/>
                          <a:latin typeface="Arial" panose="020B0604020202020204" pitchFamily="34" charset="0"/>
                        </a:rPr>
                        <a:t>Type de travail à réaliser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dirty="0">
                          <a:solidFill>
                            <a:srgbClr val="222222"/>
                          </a:solidFill>
                          <a:effectLst/>
                          <a:latin typeface="Arial" panose="020B0604020202020204" pitchFamily="34" charset="0"/>
                        </a:rPr>
                        <a:t>Risques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a:solidFill>
                            <a:srgbClr val="222222"/>
                          </a:solidFill>
                          <a:effectLst/>
                          <a:latin typeface="Arial" panose="020B0604020202020204" pitchFamily="34" charset="0"/>
                        </a:rPr>
                        <a:t>Verrouiller le calculateur d'AIRBAG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a:solidFill>
                            <a:srgbClr val="222222"/>
                          </a:solidFill>
                          <a:effectLst/>
                          <a:latin typeface="Arial" panose="020B0604020202020204" pitchFamily="34" charset="0"/>
                        </a:rPr>
                        <a:t>Condamner la batterie des ACCESSOIRES (12 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a:solidFill>
                            <a:srgbClr val="222222"/>
                          </a:solidFill>
                          <a:effectLst/>
                          <a:latin typeface="Arial" panose="020B0604020202020204" pitchFamily="34" charset="0"/>
                        </a:rPr>
                        <a:t>Consignation batterie de TRACTION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dirty="0">
                          <a:solidFill>
                            <a:srgbClr val="222222"/>
                          </a:solidFill>
                          <a:effectLst/>
                          <a:latin typeface="Arial" panose="020B0604020202020204" pitchFamily="34" charset="0"/>
                        </a:rPr>
                        <a:t>Débrancher la masse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26061929"/>
                  </a:ext>
                </a:extLst>
              </a:tr>
              <a:tr h="0">
                <a:tc>
                  <a:txBody>
                    <a:bodyPr/>
                    <a:lstStyle/>
                    <a:p>
                      <a:pPr algn="ctr"/>
                      <a:r>
                        <a:rPr lang="fr-FR" sz="1100" b="0">
                          <a:solidFill>
                            <a:srgbClr val="222222"/>
                          </a:solidFill>
                          <a:effectLst/>
                          <a:latin typeface="Arial" panose="020B0604020202020204" pitchFamily="34" charset="0"/>
                        </a:rPr>
                        <a:t>Effectuez-vous un soudage par points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100" b="0" dirty="0">
                          <a:solidFill>
                            <a:srgbClr val="222222"/>
                          </a:solidFill>
                          <a:effectLst/>
                          <a:latin typeface="Arial" panose="020B0604020202020204" pitchFamily="34" charset="0"/>
                        </a:rPr>
                        <a:t>Risques humains et matériels :</a:t>
                      </a:r>
                    </a:p>
                    <a:p>
                      <a:pPr algn="ctr"/>
                      <a:r>
                        <a:rPr lang="fr-FR" sz="1100" b="0" dirty="0">
                          <a:solidFill>
                            <a:srgbClr val="222222"/>
                          </a:solidFill>
                          <a:effectLst/>
                          <a:latin typeface="Arial" panose="020B0604020202020204" pitchFamily="34" charset="0"/>
                        </a:rPr>
                        <a:t>Destruction des calculateurs et des composants électriques ou pyrotechniques.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100" b="0" dirty="0">
                          <a:solidFill>
                            <a:srgbClr val="222222"/>
                          </a:solidFill>
                          <a:effectLst/>
                          <a:latin typeface="Arial" panose="020B0604020202020204" pitchFamily="34" charset="0"/>
                        </a:rPr>
                        <a:t>OUI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100" b="0">
                          <a:solidFill>
                            <a:srgbClr val="222222"/>
                          </a:solidFill>
                          <a:effectLst/>
                          <a:latin typeface="Arial" panose="020B0604020202020204" pitchFamily="34" charset="0"/>
                        </a:rPr>
                        <a:t>OUI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100" b="0">
                          <a:solidFill>
                            <a:srgbClr val="222222"/>
                          </a:solidFill>
                          <a:effectLst/>
                          <a:latin typeface="Arial" panose="020B0604020202020204" pitchFamily="34" charset="0"/>
                        </a:rPr>
                        <a:t>OUI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fr-FR" sz="1100" b="0" dirty="0">
                          <a:solidFill>
                            <a:srgbClr val="222222"/>
                          </a:solidFill>
                          <a:effectLst/>
                          <a:latin typeface="Arial" panose="020B0604020202020204" pitchFamily="34" charset="0"/>
                        </a:rPr>
                        <a:t>Débrancher les masses et les calculateurs à proximité de la zone de soudure.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1926315"/>
                  </a:ext>
                </a:extLst>
              </a:tr>
              <a:tr h="0">
                <a:tc>
                  <a:txBody>
                    <a:bodyPr/>
                    <a:lstStyle/>
                    <a:p>
                      <a:pPr algn="ctr"/>
                      <a:r>
                        <a:rPr lang="fr-FR" sz="1100" b="0">
                          <a:solidFill>
                            <a:srgbClr val="222222"/>
                          </a:solidFill>
                          <a:effectLst/>
                          <a:latin typeface="Arial" panose="020B0604020202020204" pitchFamily="34" charset="0"/>
                        </a:rPr>
                        <a:t>Effectuez-vous des opérations de vérinage ou de redressement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a:solidFill>
                            <a:srgbClr val="222222"/>
                          </a:solidFill>
                          <a:effectLst/>
                          <a:latin typeface="Arial" panose="020B0604020202020204" pitchFamily="34" charset="0"/>
                        </a:rPr>
                        <a:t>Risque matériel :</a:t>
                      </a:r>
                    </a:p>
                    <a:p>
                      <a:pPr algn="ctr"/>
                      <a:r>
                        <a:rPr lang="fr-FR" sz="1100" b="0">
                          <a:solidFill>
                            <a:srgbClr val="222222"/>
                          </a:solidFill>
                          <a:effectLst/>
                          <a:latin typeface="Arial" panose="020B0604020202020204" pitchFamily="34" charset="0"/>
                        </a:rPr>
                        <a:t>Déclenchement d'éléments pyrotechniques.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a:solidFill>
                            <a:srgbClr val="222222"/>
                          </a:solidFill>
                          <a:effectLst/>
                          <a:latin typeface="Arial" panose="020B0604020202020204" pitchFamily="34" charset="0"/>
                        </a:rPr>
                        <a:t>OUI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dirty="0">
                          <a:solidFill>
                            <a:srgbClr val="222222"/>
                          </a:solidFill>
                          <a:effectLst/>
                          <a:latin typeface="Arial" panose="020B0604020202020204" pitchFamily="34" charset="0"/>
                        </a:rPr>
                        <a:t>OUI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r>
                        <a:rPr lang="fr-FR" sz="1100" b="0">
                          <a:solidFill>
                            <a:srgbClr val="222222"/>
                          </a:solidFill>
                          <a:effectLst/>
                          <a:latin typeface="Arial" panose="020B0604020202020204" pitchFamily="34" charset="0"/>
                        </a:rPr>
                        <a:t>OUI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endParaRPr lang="fr-FR" sz="1100">
                        <a:solidFill>
                          <a:srgbClr val="222222"/>
                        </a:solidFill>
                        <a:effectLst/>
                        <a:latin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959177810"/>
                  </a:ext>
                </a:extLst>
              </a:tr>
              <a:tr h="0">
                <a:tc>
                  <a:txBody>
                    <a:bodyPr/>
                    <a:lstStyle/>
                    <a:p>
                      <a:pPr marL="0" algn="ctr" defTabSz="914377" rtl="0" eaLnBrk="1" latinLnBrk="0" hangingPunct="1"/>
                      <a:r>
                        <a:rPr lang="fr-FR" sz="1100" b="0" kern="1200" dirty="0">
                          <a:solidFill>
                            <a:srgbClr val="222222"/>
                          </a:solidFill>
                          <a:effectLst/>
                          <a:latin typeface="Arial" panose="020B0604020202020204" pitchFamily="34" charset="0"/>
                          <a:ea typeface="+mn-ea"/>
                          <a:cs typeface="+mn-cs"/>
                        </a:rPr>
                        <a:t>Utilisez-vous un outil en métal près d'une cosse d'alimentation de batterie de traction non isolée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377" rtl="0" eaLnBrk="1" latinLnBrk="0" hangingPunct="1"/>
                      <a:r>
                        <a:rPr lang="fr-FR" sz="1100" b="0" kern="1200" dirty="0">
                          <a:solidFill>
                            <a:srgbClr val="222222"/>
                          </a:solidFill>
                          <a:effectLst/>
                          <a:latin typeface="Arial" panose="020B0604020202020204" pitchFamily="34" charset="0"/>
                          <a:ea typeface="+mn-ea"/>
                          <a:cs typeface="+mn-cs"/>
                        </a:rPr>
                        <a:t>Risques humains et matériels :</a:t>
                      </a:r>
                    </a:p>
                    <a:p>
                      <a:pPr marL="0" algn="ctr" defTabSz="914377" rtl="0" eaLnBrk="1" latinLnBrk="0" hangingPunct="1"/>
                      <a:r>
                        <a:rPr lang="fr-FR" sz="1100" b="0" kern="1200" dirty="0">
                          <a:solidFill>
                            <a:srgbClr val="222222"/>
                          </a:solidFill>
                          <a:effectLst/>
                          <a:latin typeface="Arial" panose="020B0604020202020204" pitchFamily="34" charset="0"/>
                          <a:ea typeface="+mn-ea"/>
                          <a:cs typeface="+mn-cs"/>
                        </a:rPr>
                        <a:t>Blessures corporelles, électrocution, court-circuit.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377" rtl="0" eaLnBrk="1" latinLnBrk="0" hangingPunct="1"/>
                      <a:endParaRPr lang="fr-FR" sz="1100" b="0" kern="1200" dirty="0">
                        <a:solidFill>
                          <a:srgbClr val="222222"/>
                        </a:solidFill>
                        <a:effectLst/>
                        <a:latin typeface="Arial" panose="020B0604020202020204" pitchFamily="34" charset="0"/>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377" rtl="0" eaLnBrk="1" latinLnBrk="0" hangingPunct="1"/>
                      <a:r>
                        <a:rPr lang="fr-FR" sz="1100" b="0" kern="1200" dirty="0">
                          <a:solidFill>
                            <a:srgbClr val="222222"/>
                          </a:solidFill>
                          <a:effectLst/>
                          <a:latin typeface="Arial" panose="020B0604020202020204" pitchFamily="34" charset="0"/>
                          <a:ea typeface="+mn-ea"/>
                          <a:cs typeface="+mn-cs"/>
                        </a:rPr>
                        <a:t>OUI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377" rtl="0" eaLnBrk="1" latinLnBrk="0" hangingPunct="1"/>
                      <a:r>
                        <a:rPr lang="fr-FR" sz="1100" b="0" kern="1200" dirty="0">
                          <a:solidFill>
                            <a:srgbClr val="222222"/>
                          </a:solidFill>
                          <a:effectLst/>
                          <a:latin typeface="Arial" panose="020B0604020202020204" pitchFamily="34" charset="0"/>
                          <a:ea typeface="+mn-ea"/>
                          <a:cs typeface="+mn-cs"/>
                        </a:rPr>
                        <a:t>OUI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algn="ctr" defTabSz="914377" rtl="0" eaLnBrk="1" latinLnBrk="0" hangingPunct="1"/>
                      <a:endParaRPr lang="fr-FR" sz="1100" b="0" kern="1200" dirty="0">
                        <a:solidFill>
                          <a:srgbClr val="222222"/>
                        </a:solidFill>
                        <a:effectLst/>
                        <a:latin typeface="Arial" panose="020B0604020202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88437411"/>
                  </a:ext>
                </a:extLst>
              </a:tr>
            </a:tbl>
          </a:graphicData>
        </a:graphic>
      </p:graphicFrame>
      <p:sp>
        <p:nvSpPr>
          <p:cNvPr id="5" name="Rectangle 1">
            <a:extLst>
              <a:ext uri="{FF2B5EF4-FFF2-40B4-BE49-F238E27FC236}">
                <a16:creationId xmlns:a16="http://schemas.microsoft.com/office/drawing/2014/main" id="{42FC9DC9-82D8-9BBA-E024-5276D3992838}"/>
              </a:ext>
            </a:extLst>
          </p:cNvPr>
          <p:cNvSpPr>
            <a:spLocks noChangeArrowheads="1"/>
          </p:cNvSpPr>
          <p:nvPr/>
        </p:nvSpPr>
        <p:spPr bwMode="auto">
          <a:xfrm>
            <a:off x="838200" y="1912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B878EB46-DFB1-FE72-790F-EDDDCBC365AA}"/>
              </a:ext>
            </a:extLst>
          </p:cNvPr>
          <p:cNvSpPr txBox="1"/>
          <p:nvPr/>
        </p:nvSpPr>
        <p:spPr>
          <a:xfrm>
            <a:off x="780010" y="1205345"/>
            <a:ext cx="6768199" cy="369332"/>
          </a:xfrm>
          <a:prstGeom prst="rect">
            <a:avLst/>
          </a:prstGeom>
          <a:noFill/>
        </p:spPr>
        <p:txBody>
          <a:bodyPr wrap="none" rtlCol="0">
            <a:spAutoFit/>
          </a:bodyPr>
          <a:lstStyle/>
          <a:p>
            <a:r>
              <a:rPr lang="fr-FR" dirty="0"/>
              <a:t>Conditions d’intervention (extrait des Manuels de réparation)</a:t>
            </a:r>
          </a:p>
        </p:txBody>
      </p:sp>
      <p:sp>
        <p:nvSpPr>
          <p:cNvPr id="7" name="ZoneTexte 6">
            <a:extLst>
              <a:ext uri="{FF2B5EF4-FFF2-40B4-BE49-F238E27FC236}">
                <a16:creationId xmlns:a16="http://schemas.microsoft.com/office/drawing/2014/main" id="{2E2C3290-6008-8FC0-B11C-545999392F16}"/>
              </a:ext>
            </a:extLst>
          </p:cNvPr>
          <p:cNvSpPr txBox="1"/>
          <p:nvPr/>
        </p:nvSpPr>
        <p:spPr>
          <a:xfrm>
            <a:off x="1119447" y="5535868"/>
            <a:ext cx="9976659" cy="646331"/>
          </a:xfrm>
          <a:prstGeom prst="rect">
            <a:avLst/>
          </a:prstGeom>
          <a:noFill/>
        </p:spPr>
        <p:txBody>
          <a:bodyPr wrap="square" rtlCol="0">
            <a:spAutoFit/>
          </a:bodyPr>
          <a:lstStyle/>
          <a:p>
            <a:pPr algn="ctr"/>
            <a:r>
              <a:rPr lang="fr-FR" dirty="0"/>
              <a:t>Une attention particulière  à la chaine de traction est apportée lors d’interventions tel que le tirage, soudage ou redressage afin d’éviter l’endommagement des câbles de traction.</a:t>
            </a:r>
          </a:p>
        </p:txBody>
      </p:sp>
    </p:spTree>
    <p:extLst>
      <p:ext uri="{BB962C8B-B14F-4D97-AF65-F5344CB8AC3E}">
        <p14:creationId xmlns:p14="http://schemas.microsoft.com/office/powerpoint/2010/main" val="878270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SPECIFICITES METIER VE</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5" name="Rectangle 1">
            <a:extLst>
              <a:ext uri="{FF2B5EF4-FFF2-40B4-BE49-F238E27FC236}">
                <a16:creationId xmlns:a16="http://schemas.microsoft.com/office/drawing/2014/main" id="{42FC9DC9-82D8-9BBA-E024-5276D3992838}"/>
              </a:ext>
            </a:extLst>
          </p:cNvPr>
          <p:cNvSpPr>
            <a:spLocks noChangeArrowheads="1"/>
          </p:cNvSpPr>
          <p:nvPr/>
        </p:nvSpPr>
        <p:spPr bwMode="auto">
          <a:xfrm>
            <a:off x="838200" y="1912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B878EB46-DFB1-FE72-790F-EDDDCBC365AA}"/>
              </a:ext>
            </a:extLst>
          </p:cNvPr>
          <p:cNvSpPr txBox="1"/>
          <p:nvPr/>
        </p:nvSpPr>
        <p:spPr>
          <a:xfrm>
            <a:off x="780010" y="1205345"/>
            <a:ext cx="2630848" cy="369332"/>
          </a:xfrm>
          <a:prstGeom prst="rect">
            <a:avLst/>
          </a:prstGeom>
          <a:noFill/>
        </p:spPr>
        <p:txBody>
          <a:bodyPr wrap="none" rtlCol="0">
            <a:spAutoFit/>
          </a:bodyPr>
          <a:lstStyle/>
          <a:p>
            <a:r>
              <a:rPr lang="fr-FR" dirty="0"/>
              <a:t>Câblage de puissance</a:t>
            </a:r>
          </a:p>
        </p:txBody>
      </p:sp>
      <p:pic>
        <p:nvPicPr>
          <p:cNvPr id="3" name="Image 2">
            <a:extLst>
              <a:ext uri="{FF2B5EF4-FFF2-40B4-BE49-F238E27FC236}">
                <a16:creationId xmlns:a16="http://schemas.microsoft.com/office/drawing/2014/main" id="{BF3271AD-01BA-5200-578A-429D54A531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4938" y="1985765"/>
            <a:ext cx="524905" cy="3078844"/>
          </a:xfrm>
          <a:prstGeom prst="rect">
            <a:avLst/>
          </a:prstGeom>
        </p:spPr>
      </p:pic>
      <p:sp>
        <p:nvSpPr>
          <p:cNvPr id="7" name="Rectangle 6">
            <a:extLst>
              <a:ext uri="{FF2B5EF4-FFF2-40B4-BE49-F238E27FC236}">
                <a16:creationId xmlns:a16="http://schemas.microsoft.com/office/drawing/2014/main" id="{32047EA9-95D6-C397-82FD-CCD3246CC6FE}"/>
              </a:ext>
            </a:extLst>
          </p:cNvPr>
          <p:cNvSpPr/>
          <p:nvPr/>
        </p:nvSpPr>
        <p:spPr>
          <a:xfrm>
            <a:off x="3569019" y="3120970"/>
            <a:ext cx="4569953" cy="360099"/>
          </a:xfrm>
          <a:prstGeom prst="rect">
            <a:avLst/>
          </a:prstGeom>
        </p:spPr>
        <p:txBody>
          <a:bodyPr>
            <a:spAutoFit/>
          </a:bodyPr>
          <a:lstStyle/>
          <a:p>
            <a:pPr lvl="0"/>
            <a:r>
              <a:rPr lang="fr-FR" sz="580" b="1" u="sng" dirty="0">
                <a:solidFill>
                  <a:schemeClr val="bg1"/>
                </a:solidFill>
              </a:rPr>
              <a:t>Objectif : </a:t>
            </a:r>
          </a:p>
          <a:p>
            <a:pPr lvl="0"/>
            <a:endParaRPr lang="fr-FR" sz="580" dirty="0">
              <a:solidFill>
                <a:schemeClr val="bg1"/>
              </a:solidFill>
            </a:endParaRPr>
          </a:p>
          <a:p>
            <a:pPr lvl="0"/>
            <a:r>
              <a:rPr lang="fr-FR" sz="580" b="1" u="sng" dirty="0">
                <a:solidFill>
                  <a:schemeClr val="bg1"/>
                </a:solidFill>
              </a:rPr>
              <a:t>Messages aux stagiaires :</a:t>
            </a:r>
          </a:p>
        </p:txBody>
      </p:sp>
      <p:pic>
        <p:nvPicPr>
          <p:cNvPr id="8" name="Image 7">
            <a:extLst>
              <a:ext uri="{FF2B5EF4-FFF2-40B4-BE49-F238E27FC236}">
                <a16:creationId xmlns:a16="http://schemas.microsoft.com/office/drawing/2014/main" id="{2DFAC3AC-0E88-EA4D-2ACE-EF5A0092D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6087" y="2565123"/>
            <a:ext cx="2137266" cy="2332116"/>
          </a:xfrm>
          <a:prstGeom prst="rect">
            <a:avLst/>
          </a:prstGeom>
        </p:spPr>
      </p:pic>
      <p:pic>
        <p:nvPicPr>
          <p:cNvPr id="9" name="Image 8">
            <a:extLst>
              <a:ext uri="{FF2B5EF4-FFF2-40B4-BE49-F238E27FC236}">
                <a16:creationId xmlns:a16="http://schemas.microsoft.com/office/drawing/2014/main" id="{35601E67-5656-CDF4-E709-16C8A87B90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6791" y="2764386"/>
            <a:ext cx="2022525" cy="2302754"/>
          </a:xfrm>
          <a:prstGeom prst="rect">
            <a:avLst/>
          </a:prstGeom>
        </p:spPr>
      </p:pic>
      <p:cxnSp>
        <p:nvCxnSpPr>
          <p:cNvPr id="10" name="Connecteur droit avec flèche 9">
            <a:extLst>
              <a:ext uri="{FF2B5EF4-FFF2-40B4-BE49-F238E27FC236}">
                <a16:creationId xmlns:a16="http://schemas.microsoft.com/office/drawing/2014/main" id="{79E44CC9-AB21-2CEC-AAB7-75DDAEF96842}"/>
              </a:ext>
            </a:extLst>
          </p:cNvPr>
          <p:cNvCxnSpPr/>
          <p:nvPr/>
        </p:nvCxnSpPr>
        <p:spPr>
          <a:xfrm flipH="1" flipV="1">
            <a:off x="2222535" y="3578355"/>
            <a:ext cx="463202" cy="127832"/>
          </a:xfrm>
          <a:prstGeom prst="straightConnector1">
            <a:avLst/>
          </a:prstGeom>
          <a:ln w="19050">
            <a:solidFill>
              <a:srgbClr val="3CB6CE"/>
            </a:solidFill>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id="{8874488F-EDEE-E91D-6A2F-E74DF6A771FF}"/>
              </a:ext>
            </a:extLst>
          </p:cNvPr>
          <p:cNvCxnSpPr/>
          <p:nvPr/>
        </p:nvCxnSpPr>
        <p:spPr>
          <a:xfrm flipV="1">
            <a:off x="3828573" y="2674586"/>
            <a:ext cx="436746" cy="207118"/>
          </a:xfrm>
          <a:prstGeom prst="straightConnector1">
            <a:avLst/>
          </a:prstGeom>
          <a:ln w="19050">
            <a:solidFill>
              <a:srgbClr val="3CB6CE"/>
            </a:solidFill>
            <a:headEnd type="oval" w="med" len="med"/>
            <a:tailEnd type="none" w="lg" len="lg"/>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F3D33B3E-72C0-C4D9-AFCD-DF565C52DB93}"/>
              </a:ext>
            </a:extLst>
          </p:cNvPr>
          <p:cNvSpPr txBox="1">
            <a:spLocks noChangeArrowheads="1"/>
          </p:cNvSpPr>
          <p:nvPr/>
        </p:nvSpPr>
        <p:spPr bwMode="auto">
          <a:xfrm>
            <a:off x="4265320" y="2523541"/>
            <a:ext cx="989312" cy="333169"/>
          </a:xfrm>
          <a:prstGeom prst="rect">
            <a:avLst/>
          </a:prstGeom>
          <a:noFill/>
          <a:ln>
            <a:noFill/>
          </a:ln>
        </p:spPr>
        <p:txBody>
          <a:bodyPr wrap="square" anchor="t">
            <a:norm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884508">
              <a:buSzPct val="100000"/>
            </a:pPr>
            <a:r>
              <a:rPr lang="fr-FR" altLang="fr-FR" sz="1161" b="1" dirty="0">
                <a:solidFill>
                  <a:schemeClr val="bg2">
                    <a:lumMod val="50000"/>
                  </a:schemeClr>
                </a:solidFill>
                <a:latin typeface="Arial" panose="020B0604020202020204" pitchFamily="34" charset="0"/>
                <a:ea typeface="+mn-ea"/>
                <a:cs typeface="Arial" panose="020B0604020202020204" pitchFamily="34" charset="0"/>
                <a:sym typeface="Arial" charset="0"/>
              </a:rPr>
              <a:t>Embase</a:t>
            </a:r>
          </a:p>
        </p:txBody>
      </p:sp>
      <p:cxnSp>
        <p:nvCxnSpPr>
          <p:cNvPr id="14" name="Connecteur droit avec flèche 13">
            <a:extLst>
              <a:ext uri="{FF2B5EF4-FFF2-40B4-BE49-F238E27FC236}">
                <a16:creationId xmlns:a16="http://schemas.microsoft.com/office/drawing/2014/main" id="{8DF3BE5C-A3DF-F3D2-3F22-98D2736F9E2F}"/>
              </a:ext>
            </a:extLst>
          </p:cNvPr>
          <p:cNvCxnSpPr>
            <a:endCxn id="15" idx="1"/>
          </p:cNvCxnSpPr>
          <p:nvPr/>
        </p:nvCxnSpPr>
        <p:spPr>
          <a:xfrm>
            <a:off x="3343595" y="3782751"/>
            <a:ext cx="887701" cy="215682"/>
          </a:xfrm>
          <a:prstGeom prst="straightConnector1">
            <a:avLst/>
          </a:prstGeom>
          <a:ln w="19050">
            <a:solidFill>
              <a:srgbClr val="3CB6CE"/>
            </a:solidFill>
            <a:headEnd type="oval" w="med" len="med"/>
            <a:tailEnd type="none" w="lg" len="lg"/>
          </a:ln>
        </p:spPr>
        <p:style>
          <a:lnRef idx="1">
            <a:schemeClr val="accent1"/>
          </a:lnRef>
          <a:fillRef idx="0">
            <a:schemeClr val="accent1"/>
          </a:fillRef>
          <a:effectRef idx="0">
            <a:schemeClr val="accent1"/>
          </a:effectRef>
          <a:fontRef idx="minor">
            <a:schemeClr val="tx1"/>
          </a:fontRef>
        </p:style>
      </p:cxnSp>
      <p:sp>
        <p:nvSpPr>
          <p:cNvPr id="15" name="ZoneTexte 14">
            <a:extLst>
              <a:ext uri="{FF2B5EF4-FFF2-40B4-BE49-F238E27FC236}">
                <a16:creationId xmlns:a16="http://schemas.microsoft.com/office/drawing/2014/main" id="{7EE99ACC-E59C-42AF-C5B6-19704F38B382}"/>
              </a:ext>
            </a:extLst>
          </p:cNvPr>
          <p:cNvSpPr txBox="1">
            <a:spLocks noChangeArrowheads="1"/>
          </p:cNvSpPr>
          <p:nvPr/>
        </p:nvSpPr>
        <p:spPr bwMode="auto">
          <a:xfrm>
            <a:off x="4231297" y="3776974"/>
            <a:ext cx="1959855" cy="442917"/>
          </a:xfrm>
          <a:prstGeom prst="rect">
            <a:avLst/>
          </a:prstGeom>
          <a:noFill/>
          <a:ln>
            <a:noFill/>
          </a:ln>
        </p:spPr>
        <p:txBody>
          <a:bodyPr wrap="square" anchor="t">
            <a:normAutofit fontScale="85000" lnSpcReduction="10000"/>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884508">
              <a:buSzPct val="100000"/>
            </a:pPr>
            <a:r>
              <a:rPr lang="fr-FR" altLang="fr-FR" sz="1161" b="1" dirty="0">
                <a:solidFill>
                  <a:schemeClr val="bg2">
                    <a:lumMod val="50000"/>
                  </a:schemeClr>
                </a:solidFill>
                <a:latin typeface="Arial" panose="020B0604020202020204" pitchFamily="34" charset="0"/>
                <a:ea typeface="+mn-ea"/>
                <a:cs typeface="Arial" panose="020B0604020202020204" pitchFamily="34" charset="0"/>
                <a:sym typeface="Arial" charset="0"/>
              </a:rPr>
              <a:t>Zone d’appui 2 pour désaccoupler le connecteur</a:t>
            </a:r>
          </a:p>
        </p:txBody>
      </p:sp>
      <p:sp>
        <p:nvSpPr>
          <p:cNvPr id="16" name="ZoneTexte 15">
            <a:extLst>
              <a:ext uri="{FF2B5EF4-FFF2-40B4-BE49-F238E27FC236}">
                <a16:creationId xmlns:a16="http://schemas.microsoft.com/office/drawing/2014/main" id="{2A4CA2E3-1B9B-226D-A668-DB6AE7759D93}"/>
              </a:ext>
            </a:extLst>
          </p:cNvPr>
          <p:cNvSpPr txBox="1">
            <a:spLocks noChangeArrowheads="1"/>
          </p:cNvSpPr>
          <p:nvPr/>
        </p:nvSpPr>
        <p:spPr bwMode="auto">
          <a:xfrm>
            <a:off x="4074481" y="4414296"/>
            <a:ext cx="1715450" cy="333169"/>
          </a:xfrm>
          <a:prstGeom prst="rect">
            <a:avLst/>
          </a:prstGeom>
          <a:noFill/>
          <a:ln>
            <a:noFill/>
          </a:ln>
        </p:spPr>
        <p:txBody>
          <a:bodyPr wrap="square" anchor="t">
            <a:normAutofit fontScale="77500" lnSpcReduction="20000"/>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884508">
              <a:buSzPct val="100000"/>
            </a:pPr>
            <a:r>
              <a:rPr lang="fr-FR" altLang="fr-FR" sz="1161" b="1" dirty="0">
                <a:solidFill>
                  <a:schemeClr val="bg2">
                    <a:lumMod val="50000"/>
                  </a:schemeClr>
                </a:solidFill>
                <a:latin typeface="Arial" panose="020B0604020202020204" pitchFamily="34" charset="0"/>
                <a:ea typeface="+mn-ea"/>
                <a:cs typeface="Arial" panose="020B0604020202020204" pitchFamily="34" charset="0"/>
                <a:sym typeface="Arial" charset="0"/>
              </a:rPr>
              <a:t>Zone d’appui 1 pour désactiver l’interlock</a:t>
            </a:r>
          </a:p>
        </p:txBody>
      </p:sp>
      <p:sp>
        <p:nvSpPr>
          <p:cNvPr id="17" name="ZoneTexte 16">
            <a:extLst>
              <a:ext uri="{FF2B5EF4-FFF2-40B4-BE49-F238E27FC236}">
                <a16:creationId xmlns:a16="http://schemas.microsoft.com/office/drawing/2014/main" id="{BF5D1707-5ECE-61BE-457D-566EA6E4D830}"/>
              </a:ext>
            </a:extLst>
          </p:cNvPr>
          <p:cNvSpPr txBox="1">
            <a:spLocks noChangeArrowheads="1"/>
          </p:cNvSpPr>
          <p:nvPr/>
        </p:nvSpPr>
        <p:spPr bwMode="auto">
          <a:xfrm>
            <a:off x="3454670" y="4819080"/>
            <a:ext cx="1715450" cy="333169"/>
          </a:xfrm>
          <a:prstGeom prst="rect">
            <a:avLst/>
          </a:prstGeom>
          <a:noFill/>
          <a:ln>
            <a:noFill/>
          </a:ln>
        </p:spPr>
        <p:txBody>
          <a:bodyPr wrap="square" anchor="t">
            <a:normAutofit fontScale="77500" lnSpcReduction="20000"/>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884508">
              <a:buSzPct val="100000"/>
            </a:pPr>
            <a:r>
              <a:rPr lang="fr-FR" altLang="fr-FR" sz="1161" b="1" dirty="0">
                <a:solidFill>
                  <a:schemeClr val="bg2">
                    <a:lumMod val="50000"/>
                  </a:schemeClr>
                </a:solidFill>
                <a:latin typeface="Arial" panose="020B0604020202020204" pitchFamily="34" charset="0"/>
                <a:ea typeface="+mn-ea"/>
                <a:cs typeface="Arial" panose="020B0604020202020204" pitchFamily="34" charset="0"/>
                <a:sym typeface="Arial" charset="0"/>
              </a:rPr>
              <a:t>Loquet verrouillé/déverrouillé</a:t>
            </a:r>
          </a:p>
        </p:txBody>
      </p:sp>
      <p:cxnSp>
        <p:nvCxnSpPr>
          <p:cNvPr id="18" name="Connecteur droit avec flèche 17">
            <a:extLst>
              <a:ext uri="{FF2B5EF4-FFF2-40B4-BE49-F238E27FC236}">
                <a16:creationId xmlns:a16="http://schemas.microsoft.com/office/drawing/2014/main" id="{2CA51BB9-8987-EAF1-9BCF-2E0ECAE9124D}"/>
              </a:ext>
            </a:extLst>
          </p:cNvPr>
          <p:cNvCxnSpPr/>
          <p:nvPr/>
        </p:nvCxnSpPr>
        <p:spPr>
          <a:xfrm>
            <a:off x="3582665" y="4088256"/>
            <a:ext cx="491815" cy="361975"/>
          </a:xfrm>
          <a:prstGeom prst="straightConnector1">
            <a:avLst/>
          </a:prstGeom>
          <a:ln w="19050">
            <a:solidFill>
              <a:srgbClr val="3CB6CE"/>
            </a:solidFill>
            <a:headEnd type="oval" w="med" len="med"/>
            <a:tailEnd type="none" w="lg" len="lg"/>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B90C78C5-A3CB-AB7F-F1E6-375EA1B9FCBD}"/>
              </a:ext>
            </a:extLst>
          </p:cNvPr>
          <p:cNvCxnSpPr/>
          <p:nvPr/>
        </p:nvCxnSpPr>
        <p:spPr>
          <a:xfrm>
            <a:off x="3069964" y="3997940"/>
            <a:ext cx="434566" cy="821140"/>
          </a:xfrm>
          <a:prstGeom prst="straightConnector1">
            <a:avLst/>
          </a:prstGeom>
          <a:ln w="19050">
            <a:solidFill>
              <a:srgbClr val="3CB6CE"/>
            </a:solidFill>
            <a:headEnd type="oval" w="med" len="med"/>
            <a:tailEnd type="none" w="lg" len="lg"/>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E41FB776-2FFD-4879-ED31-65737D8669F1}"/>
              </a:ext>
            </a:extLst>
          </p:cNvPr>
          <p:cNvSpPr txBox="1">
            <a:spLocks noChangeArrowheads="1"/>
          </p:cNvSpPr>
          <p:nvPr/>
        </p:nvSpPr>
        <p:spPr bwMode="auto">
          <a:xfrm>
            <a:off x="3041417" y="2100337"/>
            <a:ext cx="1462720" cy="333169"/>
          </a:xfrm>
          <a:prstGeom prst="rect">
            <a:avLst/>
          </a:prstGeom>
          <a:noFill/>
          <a:ln>
            <a:noFill/>
          </a:ln>
        </p:spPr>
        <p:txBody>
          <a:bodyPr wrap="square" anchor="t">
            <a:norm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884508">
              <a:buSzPct val="100000"/>
            </a:pPr>
            <a:r>
              <a:rPr lang="fr-FR" altLang="fr-FR" sz="1306" b="1" dirty="0">
                <a:latin typeface="Arial" panose="020B0604020202020204" pitchFamily="34" charset="0"/>
                <a:ea typeface="+mn-ea"/>
                <a:cs typeface="Arial" panose="020B0604020202020204" pitchFamily="34" charset="0"/>
                <a:sym typeface="Arial" charset="0"/>
              </a:rPr>
              <a:t>Déverrouillage</a:t>
            </a:r>
          </a:p>
        </p:txBody>
      </p:sp>
      <p:sp>
        <p:nvSpPr>
          <p:cNvPr id="21" name="ZoneTexte 20">
            <a:extLst>
              <a:ext uri="{FF2B5EF4-FFF2-40B4-BE49-F238E27FC236}">
                <a16:creationId xmlns:a16="http://schemas.microsoft.com/office/drawing/2014/main" id="{ED1702CE-8327-B1F5-A82D-CC6ABCA8E715}"/>
              </a:ext>
            </a:extLst>
          </p:cNvPr>
          <p:cNvSpPr txBox="1">
            <a:spLocks noChangeArrowheads="1"/>
          </p:cNvSpPr>
          <p:nvPr/>
        </p:nvSpPr>
        <p:spPr bwMode="auto">
          <a:xfrm>
            <a:off x="7682411" y="2100337"/>
            <a:ext cx="1462720" cy="333169"/>
          </a:xfrm>
          <a:prstGeom prst="rect">
            <a:avLst/>
          </a:prstGeom>
          <a:noFill/>
          <a:ln>
            <a:noFill/>
          </a:ln>
        </p:spPr>
        <p:txBody>
          <a:bodyPr wrap="square" anchor="t">
            <a:norm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defTabSz="884508">
              <a:buSzPct val="100000"/>
            </a:pPr>
            <a:r>
              <a:rPr lang="fr-FR" altLang="fr-FR" sz="1306" b="1" dirty="0">
                <a:latin typeface="Arial" panose="020B0604020202020204" pitchFamily="34" charset="0"/>
                <a:ea typeface="+mn-ea"/>
                <a:cs typeface="Arial" panose="020B0604020202020204" pitchFamily="34" charset="0"/>
                <a:sym typeface="Arial" charset="0"/>
              </a:rPr>
              <a:t>Verrouillage</a:t>
            </a:r>
          </a:p>
        </p:txBody>
      </p:sp>
      <p:sp>
        <p:nvSpPr>
          <p:cNvPr id="22" name="ZoneTexte 21">
            <a:extLst>
              <a:ext uri="{FF2B5EF4-FFF2-40B4-BE49-F238E27FC236}">
                <a16:creationId xmlns:a16="http://schemas.microsoft.com/office/drawing/2014/main" id="{1CC77EF7-E5DF-6F05-6DB3-AC4F52E285FA}"/>
              </a:ext>
            </a:extLst>
          </p:cNvPr>
          <p:cNvSpPr txBox="1"/>
          <p:nvPr/>
        </p:nvSpPr>
        <p:spPr>
          <a:xfrm>
            <a:off x="564617" y="5713233"/>
            <a:ext cx="11197892" cy="646331"/>
          </a:xfrm>
          <a:prstGeom prst="rect">
            <a:avLst/>
          </a:prstGeom>
          <a:noFill/>
        </p:spPr>
        <p:txBody>
          <a:bodyPr wrap="square" rtlCol="0">
            <a:spAutoFit/>
          </a:bodyPr>
          <a:lstStyle/>
          <a:p>
            <a:r>
              <a:rPr lang="fr-FR" dirty="0"/>
              <a:t>Lors de la dépose d’éléments de carrosserie, le carrossier peut-être amené à intervenir sur la chaîne de traction, exemple : le bouclier avant.</a:t>
            </a:r>
          </a:p>
        </p:txBody>
      </p:sp>
    </p:spTree>
    <p:extLst>
      <p:ext uri="{BB962C8B-B14F-4D97-AF65-F5344CB8AC3E}">
        <p14:creationId xmlns:p14="http://schemas.microsoft.com/office/powerpoint/2010/main" val="2214878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2"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Effect transition="in" filter="wipe(right)">
                                      <p:cBhvr>
                                        <p:cTn id="15" dur="500"/>
                                        <p:tgtEl>
                                          <p:spTgt spid="10"/>
                                        </p:tgtEl>
                                      </p:cBhvr>
                                    </p:animEffect>
                                  </p:childTnLst>
                                </p:cTn>
                              </p:par>
                              <p:par>
                                <p:cTn id="16" presetID="22" presetClass="entr" presetSubtype="4" fill="hold" nodeType="withEffect">
                                  <p:stCondLst>
                                    <p:cond delay="50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par>
                                <p:cTn id="19" presetID="22" presetClass="entr" presetSubtype="1" fill="hold" nodeType="withEffect">
                                  <p:stCondLst>
                                    <p:cond delay="50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8" fill="hold" nodeType="withEffect">
                                  <p:stCondLst>
                                    <p:cond delay="500"/>
                                  </p:stCondLst>
                                  <p:childTnLst>
                                    <p:set>
                                      <p:cBhvr>
                                        <p:cTn id="23" dur="1" fill="hold">
                                          <p:stCondLst>
                                            <p:cond delay="0"/>
                                          </p:stCondLst>
                                        </p:cTn>
                                        <p:tgtEl>
                                          <p:spTgt spid="18"/>
                                        </p:tgtEl>
                                        <p:attrNameLst>
                                          <p:attrName>style.visibility</p:attrName>
                                        </p:attrNameLst>
                                      </p:cBhvr>
                                      <p:to>
                                        <p:strVal val="visible"/>
                                      </p:to>
                                    </p:set>
                                    <p:animEffect transition="in" filter="wipe(left)">
                                      <p:cBhvr>
                                        <p:cTn id="24" dur="500"/>
                                        <p:tgtEl>
                                          <p:spTgt spid="18"/>
                                        </p:tgtEl>
                                      </p:cBhvr>
                                    </p:animEffect>
                                  </p:childTnLst>
                                </p:cTn>
                              </p:par>
                              <p:par>
                                <p:cTn id="25" presetID="22" presetClass="entr" presetSubtype="8" fill="hold" nodeType="withEffect">
                                  <p:stCondLst>
                                    <p:cond delay="50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par>
                                <p:cTn id="28" presetID="10" presetClass="entr" presetSubtype="0" fill="hold" grpId="0" nodeType="withEffect">
                                  <p:stCondLst>
                                    <p:cond delay="150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par>
                                <p:cTn id="31" presetID="10" presetClass="entr" presetSubtype="0" fill="hold" grpId="0" nodeType="withEffect">
                                  <p:stCondLst>
                                    <p:cond delay="150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par>
                                <p:cTn id="34" presetID="10" presetClass="entr" presetSubtype="0" fill="hold" grpId="0" nodeType="withEffect">
                                  <p:stCondLst>
                                    <p:cond delay="150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500"/>
                                        <p:tgtEl>
                                          <p:spTgt spid="16"/>
                                        </p:tgtEl>
                                      </p:cBhvr>
                                    </p:animEffect>
                                  </p:childTnLst>
                                </p:cTn>
                              </p:par>
                              <p:par>
                                <p:cTn id="37" presetID="10" presetClass="entr" presetSubtype="0" fill="hold" grpId="0" nodeType="withEffect">
                                  <p:stCondLst>
                                    <p:cond delay="150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500"/>
                                        <p:tgtEl>
                                          <p:spTgt spid="17"/>
                                        </p:tgtEl>
                                      </p:cBhvr>
                                    </p:animEffect>
                                  </p:childTnLst>
                                </p:cTn>
                              </p:par>
                            </p:childTnLst>
                          </p:cTn>
                        </p:par>
                        <p:par>
                          <p:cTn id="40" fill="hold">
                            <p:stCondLst>
                              <p:cond delay="3000"/>
                            </p:stCondLst>
                            <p:childTnLst>
                              <p:par>
                                <p:cTn id="41" presetID="16" presetClass="entr" presetSubtype="42" fill="hold" nodeType="afterEffect">
                                  <p:stCondLst>
                                    <p:cond delay="500"/>
                                  </p:stCondLst>
                                  <p:childTnLst>
                                    <p:set>
                                      <p:cBhvr>
                                        <p:cTn id="42" dur="1" fill="hold">
                                          <p:stCondLst>
                                            <p:cond delay="0"/>
                                          </p:stCondLst>
                                        </p:cTn>
                                        <p:tgtEl>
                                          <p:spTgt spid="3"/>
                                        </p:tgtEl>
                                        <p:attrNameLst>
                                          <p:attrName>style.visibility</p:attrName>
                                        </p:attrNameLst>
                                      </p:cBhvr>
                                      <p:to>
                                        <p:strVal val="visible"/>
                                      </p:to>
                                    </p:set>
                                    <p:animEffect transition="in" filter="barn(outHorizontal)">
                                      <p:cBhvr>
                                        <p:cTn id="43" dur="500"/>
                                        <p:tgtEl>
                                          <p:spTgt spid="3"/>
                                        </p:tgtEl>
                                      </p:cBhvr>
                                    </p:animEffect>
                                  </p:childTnLst>
                                </p:cTn>
                              </p:par>
                              <p:par>
                                <p:cTn id="44" presetID="10" presetClass="entr" presetSubtype="0" fill="hold" grpId="0" nodeType="withEffect">
                                  <p:stCondLst>
                                    <p:cond delay="150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par>
                          <p:cTn id="47" fill="hold">
                            <p:stCondLst>
                              <p:cond delay="5000"/>
                            </p:stCondLst>
                            <p:childTnLst>
                              <p:par>
                                <p:cTn id="48" presetID="10" presetClass="entr" presetSubtype="0" fill="hold" nodeType="after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6" grpId="0"/>
      <p:bldP spid="17"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SPECIFICITES METIER VE</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5" name="Rectangle 1">
            <a:extLst>
              <a:ext uri="{FF2B5EF4-FFF2-40B4-BE49-F238E27FC236}">
                <a16:creationId xmlns:a16="http://schemas.microsoft.com/office/drawing/2014/main" id="{42FC9DC9-82D8-9BBA-E024-5276D3992838}"/>
              </a:ext>
            </a:extLst>
          </p:cNvPr>
          <p:cNvSpPr>
            <a:spLocks noChangeArrowheads="1"/>
          </p:cNvSpPr>
          <p:nvPr/>
        </p:nvSpPr>
        <p:spPr bwMode="auto">
          <a:xfrm>
            <a:off x="838200" y="19129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chemeClr val="tx1"/>
                </a:solidFill>
                <a:effectLst/>
                <a:latin typeface="Arial" panose="020B0604020202020204" pitchFamily="34" charset="0"/>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6" name="ZoneTexte 5">
            <a:extLst>
              <a:ext uri="{FF2B5EF4-FFF2-40B4-BE49-F238E27FC236}">
                <a16:creationId xmlns:a16="http://schemas.microsoft.com/office/drawing/2014/main" id="{B878EB46-DFB1-FE72-790F-EDDDCBC365AA}"/>
              </a:ext>
            </a:extLst>
          </p:cNvPr>
          <p:cNvSpPr txBox="1"/>
          <p:nvPr/>
        </p:nvSpPr>
        <p:spPr>
          <a:xfrm>
            <a:off x="780010" y="1205345"/>
            <a:ext cx="3534942" cy="369332"/>
          </a:xfrm>
          <a:prstGeom prst="rect">
            <a:avLst/>
          </a:prstGeom>
          <a:noFill/>
        </p:spPr>
        <p:txBody>
          <a:bodyPr wrap="none" rtlCol="0">
            <a:spAutoFit/>
          </a:bodyPr>
          <a:lstStyle/>
          <a:p>
            <a:r>
              <a:rPr lang="fr-FR" dirty="0"/>
              <a:t>Prise en charge et expertise VE</a:t>
            </a:r>
          </a:p>
        </p:txBody>
      </p:sp>
      <p:sp>
        <p:nvSpPr>
          <p:cNvPr id="7" name="Text Placeholder 2">
            <a:extLst>
              <a:ext uri="{FF2B5EF4-FFF2-40B4-BE49-F238E27FC236}">
                <a16:creationId xmlns:a16="http://schemas.microsoft.com/office/drawing/2014/main" id="{E5644DA5-EA72-FAD4-F337-842E87CC9181}"/>
              </a:ext>
            </a:extLst>
          </p:cNvPr>
          <p:cNvSpPr txBox="1">
            <a:spLocks/>
          </p:cNvSpPr>
          <p:nvPr/>
        </p:nvSpPr>
        <p:spPr>
          <a:xfrm>
            <a:off x="399011" y="1715795"/>
            <a:ext cx="11621193" cy="4761941"/>
          </a:xfrm>
          <a:prstGeom prst="rect">
            <a:avLst/>
          </a:prstGeom>
        </p:spPr>
        <p:txBody>
          <a:bodyPr/>
          <a:lstStyle>
            <a:lvl1pPr marL="0" indent="0" algn="l" defTabSz="914377" rtl="0" eaLnBrk="1" latinLnBrk="0" hangingPunct="1">
              <a:lnSpc>
                <a:spcPct val="90000"/>
              </a:lnSpc>
              <a:spcBef>
                <a:spcPts val="0"/>
              </a:spcBef>
              <a:spcAft>
                <a:spcPts val="200"/>
              </a:spcAft>
              <a:buFont typeface="Arial" panose="020B0604020202020204" pitchFamily="34" charset="0"/>
              <a:buNone/>
              <a:defRPr sz="1400" kern="1200">
                <a:solidFill>
                  <a:schemeClr val="tx1"/>
                </a:solidFill>
                <a:latin typeface="Renault Group Light" pitchFamily="2" charset="0"/>
                <a:ea typeface="+mn-ea"/>
                <a:cs typeface="+mn-cs"/>
              </a:defRPr>
            </a:lvl1pPr>
            <a:lvl2pPr marL="126000" indent="-126000" algn="l" defTabSz="914377" rtl="0" eaLnBrk="1" latinLnBrk="0" hangingPunct="1">
              <a:lnSpc>
                <a:spcPct val="90000"/>
              </a:lnSpc>
              <a:spcBef>
                <a:spcPts val="0"/>
              </a:spcBef>
              <a:spcAft>
                <a:spcPts val="200"/>
              </a:spcAft>
              <a:buClr>
                <a:schemeClr val="tx2"/>
              </a:buClr>
              <a:buFont typeface="Wingdings" panose="05000000000000000000" pitchFamily="2" charset="2"/>
              <a:buChar char=""/>
              <a:defRPr sz="1400" kern="1200">
                <a:solidFill>
                  <a:schemeClr val="tx1"/>
                </a:solidFill>
                <a:latin typeface="Renault Group Light" pitchFamily="2" charset="0"/>
                <a:ea typeface="+mn-ea"/>
                <a:cs typeface="+mn-cs"/>
              </a:defRPr>
            </a:lvl2pPr>
            <a:lvl3pPr marL="306000" indent="-180000" algn="l" defTabSz="914377" rtl="0" eaLnBrk="1" latinLnBrk="0" hangingPunct="1">
              <a:lnSpc>
                <a:spcPct val="90000"/>
              </a:lnSpc>
              <a:spcBef>
                <a:spcPts val="0"/>
              </a:spcBef>
              <a:spcAft>
                <a:spcPts val="200"/>
              </a:spcAft>
              <a:buClr>
                <a:schemeClr val="tx2"/>
              </a:buClr>
              <a:buFont typeface="Renault Group" pitchFamily="2" charset="0"/>
              <a:buChar char="—"/>
              <a:defRPr sz="1400" kern="1200">
                <a:solidFill>
                  <a:schemeClr val="tx1"/>
                </a:solidFill>
                <a:latin typeface="Renault Group Light" pitchFamily="2" charset="0"/>
                <a:ea typeface="+mn-ea"/>
                <a:cs typeface="+mn-cs"/>
              </a:defRPr>
            </a:lvl3pPr>
            <a:lvl4pPr marL="0" indent="0" algn="l" defTabSz="914377" rtl="0" eaLnBrk="1" latinLnBrk="0" hangingPunct="1">
              <a:lnSpc>
                <a:spcPct val="90000"/>
              </a:lnSpc>
              <a:spcBef>
                <a:spcPts val="0"/>
              </a:spcBef>
              <a:spcAft>
                <a:spcPts val="600"/>
              </a:spcAft>
              <a:buFont typeface="Arial" panose="020B0604020202020204" pitchFamily="34" charset="0"/>
              <a:buNone/>
              <a:defRPr sz="2000" b="0" kern="1200">
                <a:solidFill>
                  <a:schemeClr val="tx2"/>
                </a:solidFill>
                <a:latin typeface="Renault Group Semibold" pitchFamily="2" charset="0"/>
                <a:ea typeface="+mn-ea"/>
                <a:cs typeface="+mn-cs"/>
              </a:defRPr>
            </a:lvl4pPr>
            <a:lvl5pPr marL="1828754" indent="0" algn="l" defTabSz="914377" rtl="0" eaLnBrk="1" latinLnBrk="0" hangingPunct="1">
              <a:lnSpc>
                <a:spcPct val="90000"/>
              </a:lnSpc>
              <a:spcBef>
                <a:spcPts val="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b="1" dirty="0"/>
              <a:t>Dans le cas d’une prise en charge d’un véhicule électrique accidenté en carrosserie, il est nécessaire d’évaluer la situation et la dangerosité du véhicule et de connaître la limite de son champ d’action.</a:t>
            </a:r>
          </a:p>
          <a:p>
            <a:r>
              <a:rPr lang="fr-FR" b="1" dirty="0"/>
              <a:t>En cas de doute le carrossier doit se faire assister PAR LE SPECIALISTE VE MECANIQUE.</a:t>
            </a:r>
          </a:p>
          <a:p>
            <a:pPr defTabSz="261443"/>
            <a:r>
              <a:rPr lang="fr-FR" b="1" dirty="0">
                <a:solidFill>
                  <a:srgbClr val="3CB6CE"/>
                </a:solidFill>
              </a:rPr>
              <a:t>	</a:t>
            </a:r>
          </a:p>
          <a:p>
            <a:pPr defTabSz="261443"/>
            <a:r>
              <a:rPr lang="fr-FR" b="1" dirty="0"/>
              <a:t>LE CARROSSIER SPECIALISTE VE DOIT :</a:t>
            </a:r>
          </a:p>
          <a:p>
            <a:endParaRPr lang="fr-FR" b="1" dirty="0">
              <a:solidFill>
                <a:srgbClr val="3CB6CE"/>
              </a:solidFill>
            </a:endParaRPr>
          </a:p>
        </p:txBody>
      </p:sp>
      <p:sp>
        <p:nvSpPr>
          <p:cNvPr id="8" name="Rectangle 7">
            <a:extLst>
              <a:ext uri="{FF2B5EF4-FFF2-40B4-BE49-F238E27FC236}">
                <a16:creationId xmlns:a16="http://schemas.microsoft.com/office/drawing/2014/main" id="{52846D14-7DFC-103B-AEC3-3F3413960631}"/>
              </a:ext>
            </a:extLst>
          </p:cNvPr>
          <p:cNvSpPr/>
          <p:nvPr/>
        </p:nvSpPr>
        <p:spPr>
          <a:xfrm>
            <a:off x="672295" y="3797266"/>
            <a:ext cx="2139254" cy="2277547"/>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Evaluer la situation :</a:t>
            </a:r>
          </a:p>
          <a:p>
            <a:endParaRPr lang="fr-FR" sz="16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fr-FR" sz="1400" dirty="0">
                <a:latin typeface="Arial" panose="020B0604020202020204" pitchFamily="34" charset="0"/>
                <a:cs typeface="Arial" panose="020B0604020202020204" pitchFamily="34" charset="0"/>
              </a:rPr>
              <a:t>Violence du choc</a:t>
            </a:r>
          </a:p>
          <a:p>
            <a:pPr marL="171450" indent="-171450">
              <a:buFont typeface="Wingdings" panose="05000000000000000000" pitchFamily="2" charset="2"/>
              <a:buChar char="Ø"/>
            </a:pPr>
            <a:endParaRPr lang="fr-FR" sz="14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fr-FR" sz="1400" dirty="0">
                <a:latin typeface="Arial" panose="020B0604020202020204" pitchFamily="34" charset="0"/>
                <a:cs typeface="Arial" panose="020B0604020202020204" pitchFamily="34" charset="0"/>
              </a:rPr>
              <a:t>Eléments Pyrotechniques</a:t>
            </a:r>
          </a:p>
          <a:p>
            <a:pPr marL="171450" indent="-171450">
              <a:buFont typeface="Wingdings" panose="05000000000000000000" pitchFamily="2" charset="2"/>
              <a:buChar char="Ø"/>
            </a:pPr>
            <a:endParaRPr lang="fr-FR" sz="14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fr-FR" sz="1400" dirty="0">
                <a:latin typeface="Arial" panose="020B0604020202020204" pitchFamily="34" charset="0"/>
                <a:cs typeface="Arial" panose="020B0604020202020204" pitchFamily="34" charset="0"/>
              </a:rPr>
              <a:t>Etat traverse</a:t>
            </a:r>
          </a:p>
          <a:p>
            <a:pPr marL="171450" indent="-171450">
              <a:buFont typeface="Wingdings" panose="05000000000000000000" pitchFamily="2" charset="2"/>
              <a:buChar char="Ø"/>
            </a:pPr>
            <a:endParaRPr lang="fr-FR" sz="14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fr-FR" sz="1400"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4ECB9B7D-E4AB-9DFC-931D-640EF5ABFA9C}"/>
              </a:ext>
            </a:extLst>
          </p:cNvPr>
          <p:cNvSpPr/>
          <p:nvPr/>
        </p:nvSpPr>
        <p:spPr>
          <a:xfrm>
            <a:off x="3248507" y="3741633"/>
            <a:ext cx="1723563" cy="738664"/>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Déterminer son cas de figure suivant NT 5105</a:t>
            </a:r>
          </a:p>
        </p:txBody>
      </p:sp>
      <p:sp>
        <p:nvSpPr>
          <p:cNvPr id="10" name="Rectangle 9">
            <a:extLst>
              <a:ext uri="{FF2B5EF4-FFF2-40B4-BE49-F238E27FC236}">
                <a16:creationId xmlns:a16="http://schemas.microsoft.com/office/drawing/2014/main" id="{C579D923-D993-0C9F-7C34-91568081E0F5}"/>
              </a:ext>
            </a:extLst>
          </p:cNvPr>
          <p:cNvSpPr/>
          <p:nvPr/>
        </p:nvSpPr>
        <p:spPr>
          <a:xfrm>
            <a:off x="5878507" y="3726580"/>
            <a:ext cx="1723563" cy="2462213"/>
          </a:xfrm>
          <a:prstGeom prst="rect">
            <a:avLst/>
          </a:prstGeom>
        </p:spPr>
        <p:txBody>
          <a:bodyPr wrap="square">
            <a:spAutoFit/>
          </a:bodyPr>
          <a:lstStyle/>
          <a:p>
            <a:pPr marL="171450" indent="-171450">
              <a:buFont typeface="Wingdings" panose="05000000000000000000" pitchFamily="2" charset="2"/>
              <a:buChar char="Ø"/>
            </a:pPr>
            <a:r>
              <a:rPr lang="fr-FR" sz="1100" dirty="0">
                <a:latin typeface="Arial" panose="020B0604020202020204" pitchFamily="34" charset="0"/>
                <a:cs typeface="Arial" panose="020B0604020202020204" pitchFamily="34" charset="0"/>
              </a:rPr>
              <a:t>Intervenir si il n’y a pas eu de déclenchement d’air bag ou de traverse déformée.</a:t>
            </a:r>
          </a:p>
          <a:p>
            <a:pPr marL="171450" indent="-171450">
              <a:buFont typeface="Wingdings" panose="05000000000000000000" pitchFamily="2" charset="2"/>
              <a:buChar char="Ø"/>
            </a:pPr>
            <a:endParaRPr lang="fr-FR" sz="11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fr-FR" sz="11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endParaRPr lang="fr-FR" sz="1100" dirty="0">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fr-FR" sz="1100" dirty="0">
                <a:solidFill>
                  <a:srgbClr val="3CB6CE"/>
                </a:solidFill>
                <a:latin typeface="Arial" panose="020B0604020202020204" pitchFamily="34" charset="0"/>
                <a:cs typeface="Arial" panose="020B0604020202020204" pitchFamily="34" charset="0"/>
              </a:rPr>
              <a:t>Demander l’intervention du Spé VE Mécanique dans les autres cas pour la documentation de la fiche navette batterie.</a:t>
            </a:r>
          </a:p>
        </p:txBody>
      </p:sp>
      <p:sp>
        <p:nvSpPr>
          <p:cNvPr id="11" name="Rectangle 10">
            <a:extLst>
              <a:ext uri="{FF2B5EF4-FFF2-40B4-BE49-F238E27FC236}">
                <a16:creationId xmlns:a16="http://schemas.microsoft.com/office/drawing/2014/main" id="{41349F1D-37EE-1576-FFCC-93D0244BCF57}"/>
              </a:ext>
            </a:extLst>
          </p:cNvPr>
          <p:cNvSpPr/>
          <p:nvPr/>
        </p:nvSpPr>
        <p:spPr>
          <a:xfrm>
            <a:off x="8583661" y="3816385"/>
            <a:ext cx="2106482" cy="2123658"/>
          </a:xfrm>
          <a:prstGeom prst="rect">
            <a:avLst/>
          </a:prstGeom>
        </p:spPr>
        <p:txBody>
          <a:bodyPr wrap="square">
            <a:spAutoFit/>
          </a:bodyPr>
          <a:lstStyle/>
          <a:p>
            <a:r>
              <a:rPr lang="fr-FR" sz="1100" dirty="0">
                <a:solidFill>
                  <a:srgbClr val="3CB6CE"/>
                </a:solidFill>
                <a:latin typeface="Arial" panose="020B0604020202020204" pitchFamily="34" charset="0"/>
                <a:cs typeface="Arial" panose="020B0604020202020204" pitchFamily="34" charset="0"/>
              </a:rPr>
              <a:t>Joue un rôle de conseil auprès du Spécialiste VE Mécanique et du Conseiller Service. </a:t>
            </a:r>
          </a:p>
          <a:p>
            <a:endParaRPr lang="fr-FR" sz="1100" dirty="0">
              <a:solidFill>
                <a:srgbClr val="3CB6CE"/>
              </a:solidFill>
              <a:latin typeface="Arial" panose="020B0604020202020204" pitchFamily="34" charset="0"/>
              <a:cs typeface="Arial" panose="020B0604020202020204" pitchFamily="34" charset="0"/>
            </a:endParaRPr>
          </a:p>
          <a:p>
            <a:endParaRPr lang="fr-FR" sz="1100" dirty="0">
              <a:solidFill>
                <a:srgbClr val="3CB6CE"/>
              </a:solidFill>
              <a:latin typeface="Arial" panose="020B0604020202020204" pitchFamily="34" charset="0"/>
              <a:cs typeface="Arial" panose="020B0604020202020204" pitchFamily="34" charset="0"/>
            </a:endParaRPr>
          </a:p>
          <a:p>
            <a:endParaRPr lang="fr-FR" sz="1100" dirty="0">
              <a:solidFill>
                <a:srgbClr val="3CB6CE"/>
              </a:solidFill>
              <a:latin typeface="Arial" panose="020B0604020202020204" pitchFamily="34" charset="0"/>
              <a:cs typeface="Arial" panose="020B0604020202020204" pitchFamily="34" charset="0"/>
            </a:endParaRPr>
          </a:p>
          <a:p>
            <a:endParaRPr lang="fr-FR" sz="1100" dirty="0">
              <a:solidFill>
                <a:srgbClr val="3CB6CE"/>
              </a:solidFill>
              <a:latin typeface="Arial" panose="020B0604020202020204" pitchFamily="34" charset="0"/>
              <a:cs typeface="Arial" panose="020B0604020202020204" pitchFamily="34" charset="0"/>
            </a:endParaRPr>
          </a:p>
          <a:p>
            <a:endParaRPr lang="fr-FR" sz="1100" dirty="0">
              <a:solidFill>
                <a:srgbClr val="3CB6CE"/>
              </a:solidFill>
              <a:latin typeface="Arial" panose="020B0604020202020204" pitchFamily="34" charset="0"/>
              <a:cs typeface="Arial" panose="020B0604020202020204" pitchFamily="34" charset="0"/>
            </a:endParaRPr>
          </a:p>
          <a:p>
            <a:pPr marL="171450" indent="-171450">
              <a:buFont typeface="Wingdings" panose="05000000000000000000" pitchFamily="2" charset="2"/>
              <a:buChar char="Ø"/>
            </a:pPr>
            <a:r>
              <a:rPr lang="fr-FR" sz="1100" dirty="0">
                <a:solidFill>
                  <a:srgbClr val="3CB6CE"/>
                </a:solidFill>
                <a:latin typeface="Arial" panose="020B0604020202020204" pitchFamily="34" charset="0"/>
                <a:cs typeface="Arial" panose="020B0604020202020204" pitchFamily="34" charset="0"/>
              </a:rPr>
              <a:t>Identification des zones détériorées dans le périmètre batterie.</a:t>
            </a:r>
          </a:p>
          <a:p>
            <a:endParaRPr lang="fr-FR" sz="1100" dirty="0">
              <a:solidFill>
                <a:srgbClr val="3CB6CE"/>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275FE75A-783F-C55A-BDFE-797920C27679}"/>
              </a:ext>
            </a:extLst>
          </p:cNvPr>
          <p:cNvSpPr/>
          <p:nvPr/>
        </p:nvSpPr>
        <p:spPr>
          <a:xfrm>
            <a:off x="3283489" y="4790168"/>
            <a:ext cx="1644572" cy="1384995"/>
          </a:xfrm>
          <a:prstGeom prst="rect">
            <a:avLst/>
          </a:prstGeom>
        </p:spPr>
        <p:txBody>
          <a:bodyPr wrap="square">
            <a:spAutoFit/>
          </a:bodyPr>
          <a:lstStyle/>
          <a:p>
            <a:r>
              <a:rPr lang="fr-FR" sz="1400" dirty="0">
                <a:latin typeface="Arial" panose="020B0604020202020204" pitchFamily="34" charset="0"/>
                <a:cs typeface="Arial" panose="020B0604020202020204" pitchFamily="34" charset="0"/>
              </a:rPr>
              <a:t>Les documents sont consultables et disponibles dans les méthodes de réparation</a:t>
            </a:r>
          </a:p>
        </p:txBody>
      </p:sp>
      <p:pic>
        <p:nvPicPr>
          <p:cNvPr id="14" name="Picture 2">
            <a:extLst>
              <a:ext uri="{FF2B5EF4-FFF2-40B4-BE49-F238E27FC236}">
                <a16:creationId xmlns:a16="http://schemas.microsoft.com/office/drawing/2014/main" id="{8D84807A-94D7-4171-7A47-580436E8038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278728" y="4356218"/>
            <a:ext cx="433949" cy="433949"/>
          </a:xfrm>
          <a:prstGeom prst="rect">
            <a:avLst/>
          </a:prstGeom>
          <a:noFill/>
          <a:extLst>
            <a:ext uri="{909E8E84-426E-40DD-AFC4-6F175D3DCCD1}">
              <a14:hiddenFill xmlns:a14="http://schemas.microsoft.com/office/drawing/2010/main">
                <a:solidFill>
                  <a:srgbClr val="FFFFFF"/>
                </a:solidFill>
              </a14:hiddenFill>
            </a:ext>
          </a:extLst>
        </p:spPr>
      </p:pic>
      <p:sp>
        <p:nvSpPr>
          <p:cNvPr id="15" name="Ellipse 14">
            <a:extLst>
              <a:ext uri="{FF2B5EF4-FFF2-40B4-BE49-F238E27FC236}">
                <a16:creationId xmlns:a16="http://schemas.microsoft.com/office/drawing/2014/main" id="{7BAAFB95-8A52-2399-ABAB-E0930E04A334}"/>
              </a:ext>
            </a:extLst>
          </p:cNvPr>
          <p:cNvSpPr/>
          <p:nvPr/>
        </p:nvSpPr>
        <p:spPr bwMode="auto">
          <a:xfrm>
            <a:off x="1271757" y="3198290"/>
            <a:ext cx="313443" cy="313443"/>
          </a:xfrm>
          <a:prstGeom prst="ellipse">
            <a:avLst/>
          </a:prstGeom>
          <a:solidFill>
            <a:schemeClr val="bg1">
              <a:lumMod val="95000"/>
            </a:schemeClr>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20000"/>
              </a:prstClr>
            </a:outerShdw>
          </a:effectLst>
        </p:spPr>
        <p:txBody>
          <a:bodyPr vert="horz" wrap="square" lIns="66338" tIns="33169" rIns="66338" bIns="33169" numCol="1" rtlCol="0" anchor="ctr" anchorCtr="0" compatLnSpc="1">
            <a:prstTxWarp prst="textNoShape">
              <a:avLst/>
            </a:prstTxWarp>
          </a:bodyPr>
          <a:lstStyle/>
          <a:p>
            <a:pPr algn="ctr" defTabSz="754384"/>
            <a:r>
              <a:rPr lang="fr-FR" sz="1306" b="1" dirty="0">
                <a:solidFill>
                  <a:srgbClr val="4CC7D8"/>
                </a:solidFill>
                <a:latin typeface="Arial Black" panose="020B0A04020102020204" pitchFamily="34" charset="0"/>
              </a:rPr>
              <a:t>1</a:t>
            </a:r>
          </a:p>
        </p:txBody>
      </p:sp>
      <p:sp>
        <p:nvSpPr>
          <p:cNvPr id="16" name="Ellipse 15">
            <a:extLst>
              <a:ext uri="{FF2B5EF4-FFF2-40B4-BE49-F238E27FC236}">
                <a16:creationId xmlns:a16="http://schemas.microsoft.com/office/drawing/2014/main" id="{AD96DEB6-DC06-0B73-978D-2A01A865634B}"/>
              </a:ext>
            </a:extLst>
          </p:cNvPr>
          <p:cNvSpPr/>
          <p:nvPr/>
        </p:nvSpPr>
        <p:spPr bwMode="auto">
          <a:xfrm>
            <a:off x="3895896" y="3198289"/>
            <a:ext cx="313443" cy="313443"/>
          </a:xfrm>
          <a:prstGeom prst="ellipse">
            <a:avLst/>
          </a:prstGeom>
          <a:solidFill>
            <a:schemeClr val="bg1">
              <a:lumMod val="95000"/>
            </a:schemeClr>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20000"/>
              </a:prstClr>
            </a:outerShdw>
          </a:effectLst>
        </p:spPr>
        <p:txBody>
          <a:bodyPr vert="horz" wrap="square" lIns="66338" tIns="33169" rIns="66338" bIns="33169" numCol="1" rtlCol="0" anchor="ctr" anchorCtr="0" compatLnSpc="1">
            <a:prstTxWarp prst="textNoShape">
              <a:avLst/>
            </a:prstTxWarp>
          </a:bodyPr>
          <a:lstStyle/>
          <a:p>
            <a:pPr algn="ctr" defTabSz="754384"/>
            <a:r>
              <a:rPr lang="fr-FR" sz="1306" b="1" dirty="0">
                <a:solidFill>
                  <a:srgbClr val="4CC7D8"/>
                </a:solidFill>
                <a:latin typeface="Arial Black" panose="020B0A04020102020204" pitchFamily="34" charset="0"/>
              </a:rPr>
              <a:t>2</a:t>
            </a:r>
          </a:p>
        </p:txBody>
      </p:sp>
      <p:sp>
        <p:nvSpPr>
          <p:cNvPr id="17" name="Ellipse 16">
            <a:extLst>
              <a:ext uri="{FF2B5EF4-FFF2-40B4-BE49-F238E27FC236}">
                <a16:creationId xmlns:a16="http://schemas.microsoft.com/office/drawing/2014/main" id="{8B37148D-D4EC-834E-B851-D5866A611DA7}"/>
              </a:ext>
            </a:extLst>
          </p:cNvPr>
          <p:cNvSpPr/>
          <p:nvPr/>
        </p:nvSpPr>
        <p:spPr bwMode="auto">
          <a:xfrm>
            <a:off x="6444641" y="3198290"/>
            <a:ext cx="313443" cy="313443"/>
          </a:xfrm>
          <a:prstGeom prst="ellipse">
            <a:avLst/>
          </a:prstGeom>
          <a:solidFill>
            <a:schemeClr val="bg1">
              <a:lumMod val="95000"/>
            </a:schemeClr>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20000"/>
              </a:prstClr>
            </a:outerShdw>
          </a:effectLst>
        </p:spPr>
        <p:txBody>
          <a:bodyPr vert="horz" wrap="square" lIns="66338" tIns="33169" rIns="66338" bIns="33169" numCol="1" rtlCol="0" anchor="ctr" anchorCtr="0" compatLnSpc="1">
            <a:prstTxWarp prst="textNoShape">
              <a:avLst/>
            </a:prstTxWarp>
          </a:bodyPr>
          <a:lstStyle/>
          <a:p>
            <a:pPr algn="ctr" defTabSz="754384"/>
            <a:r>
              <a:rPr lang="fr-FR" sz="1306" b="1" dirty="0">
                <a:solidFill>
                  <a:srgbClr val="4CC7D8"/>
                </a:solidFill>
                <a:latin typeface="Arial Black" panose="020B0A04020102020204" pitchFamily="34" charset="0"/>
              </a:rPr>
              <a:t>3</a:t>
            </a:r>
          </a:p>
        </p:txBody>
      </p:sp>
      <p:sp>
        <p:nvSpPr>
          <p:cNvPr id="18" name="Ellipse 17">
            <a:extLst>
              <a:ext uri="{FF2B5EF4-FFF2-40B4-BE49-F238E27FC236}">
                <a16:creationId xmlns:a16="http://schemas.microsoft.com/office/drawing/2014/main" id="{06480975-595E-7A63-7784-659C8AB0942B}"/>
              </a:ext>
            </a:extLst>
          </p:cNvPr>
          <p:cNvSpPr/>
          <p:nvPr/>
        </p:nvSpPr>
        <p:spPr bwMode="auto">
          <a:xfrm>
            <a:off x="9425939" y="3198290"/>
            <a:ext cx="313443" cy="313443"/>
          </a:xfrm>
          <a:prstGeom prst="ellipse">
            <a:avLst/>
          </a:prstGeom>
          <a:solidFill>
            <a:schemeClr val="bg1">
              <a:lumMod val="95000"/>
            </a:schemeClr>
          </a:solidFill>
          <a:ln w="28575" cap="flat" cmpd="sng" algn="ctr">
            <a:solidFill>
              <a:schemeClr val="bg1"/>
            </a:solidFill>
            <a:prstDash val="solid"/>
            <a:round/>
            <a:headEnd type="none" w="med" len="med"/>
            <a:tailEnd type="none" w="med" len="med"/>
          </a:ln>
          <a:effectLst>
            <a:outerShdw blurRad="50800" dist="38100" dir="5400000" algn="t" rotWithShape="0">
              <a:prstClr val="black">
                <a:alpha val="20000"/>
              </a:prstClr>
            </a:outerShdw>
          </a:effectLst>
        </p:spPr>
        <p:txBody>
          <a:bodyPr vert="horz" wrap="square" lIns="66338" tIns="33169" rIns="66338" bIns="33169" numCol="1" rtlCol="0" anchor="ctr" anchorCtr="0" compatLnSpc="1">
            <a:prstTxWarp prst="textNoShape">
              <a:avLst/>
            </a:prstTxWarp>
          </a:bodyPr>
          <a:lstStyle/>
          <a:p>
            <a:pPr algn="ctr" defTabSz="754384"/>
            <a:r>
              <a:rPr lang="fr-FR" sz="1306" b="1" dirty="0">
                <a:solidFill>
                  <a:srgbClr val="4CC7D8"/>
                </a:solidFill>
                <a:latin typeface="Arial Black" panose="020B0A04020102020204" pitchFamily="34" charset="0"/>
              </a:rPr>
              <a:t>4</a:t>
            </a:r>
          </a:p>
        </p:txBody>
      </p:sp>
      <p:pic>
        <p:nvPicPr>
          <p:cNvPr id="19" name="Image 18">
            <a:extLst>
              <a:ext uri="{FF2B5EF4-FFF2-40B4-BE49-F238E27FC236}">
                <a16:creationId xmlns:a16="http://schemas.microsoft.com/office/drawing/2014/main" id="{1CA91403-D7AF-869A-DBF9-7ADADD50AA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9428" y="3173082"/>
            <a:ext cx="524905" cy="3029947"/>
          </a:xfrm>
          <a:prstGeom prst="rect">
            <a:avLst/>
          </a:prstGeom>
        </p:spPr>
      </p:pic>
      <p:pic>
        <p:nvPicPr>
          <p:cNvPr id="20" name="Image 19">
            <a:extLst>
              <a:ext uri="{FF2B5EF4-FFF2-40B4-BE49-F238E27FC236}">
                <a16:creationId xmlns:a16="http://schemas.microsoft.com/office/drawing/2014/main" id="{4AEF42BD-751B-4F7E-C46F-348CAC9A6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4327" y="3145216"/>
            <a:ext cx="524905" cy="3029947"/>
          </a:xfrm>
          <a:prstGeom prst="rect">
            <a:avLst/>
          </a:prstGeom>
        </p:spPr>
      </p:pic>
      <p:pic>
        <p:nvPicPr>
          <p:cNvPr id="21" name="Image 20">
            <a:extLst>
              <a:ext uri="{FF2B5EF4-FFF2-40B4-BE49-F238E27FC236}">
                <a16:creationId xmlns:a16="http://schemas.microsoft.com/office/drawing/2014/main" id="{0D7AD513-EC47-17F7-9290-A02829E256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248" y="3160219"/>
            <a:ext cx="524905" cy="3029947"/>
          </a:xfrm>
          <a:prstGeom prst="rect">
            <a:avLst/>
          </a:prstGeom>
        </p:spPr>
      </p:pic>
      <p:pic>
        <p:nvPicPr>
          <p:cNvPr id="22" name="Image 21">
            <a:extLst>
              <a:ext uri="{FF2B5EF4-FFF2-40B4-BE49-F238E27FC236}">
                <a16:creationId xmlns:a16="http://schemas.microsoft.com/office/drawing/2014/main" id="{A7BB3B58-66F7-8A95-EB5D-880F59B06C7D}"/>
              </a:ext>
            </a:extLst>
          </p:cNvPr>
          <p:cNvPicPr>
            <a:picLocks noChangeAspect="1"/>
          </p:cNvPicPr>
          <p:nvPr/>
        </p:nvPicPr>
        <p:blipFill rotWithShape="1">
          <a:blip r:embed="rId4">
            <a:extLst>
              <a:ext uri="{28A0092B-C50C-407E-A947-70E740481C1C}">
                <a14:useLocalDpi xmlns:a14="http://schemas.microsoft.com/office/drawing/2010/main" val="0"/>
              </a:ext>
            </a:extLst>
          </a:blip>
          <a:srcRect l="22333" t="58575" r="65533" b="5222"/>
          <a:stretch/>
        </p:blipFill>
        <p:spPr>
          <a:xfrm>
            <a:off x="11070153" y="4419687"/>
            <a:ext cx="1034935" cy="1852724"/>
          </a:xfrm>
          <a:prstGeom prst="rect">
            <a:avLst/>
          </a:prstGeom>
        </p:spPr>
      </p:pic>
      <p:sp>
        <p:nvSpPr>
          <p:cNvPr id="23" name="Explosion : 14 points 22">
            <a:extLst>
              <a:ext uri="{FF2B5EF4-FFF2-40B4-BE49-F238E27FC236}">
                <a16:creationId xmlns:a16="http://schemas.microsoft.com/office/drawing/2014/main" id="{17B5E742-D307-BB74-453E-1F70AAD5B908}"/>
              </a:ext>
            </a:extLst>
          </p:cNvPr>
          <p:cNvSpPr/>
          <p:nvPr/>
        </p:nvSpPr>
        <p:spPr>
          <a:xfrm>
            <a:off x="6129707" y="4516395"/>
            <a:ext cx="2086494" cy="628918"/>
          </a:xfrm>
          <a:prstGeom prst="irregularSeal2">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bg1"/>
                </a:solidFill>
              </a:rPr>
              <a:t>Limite d’intervention</a:t>
            </a:r>
          </a:p>
        </p:txBody>
      </p:sp>
    </p:spTree>
    <p:extLst>
      <p:ext uri="{BB962C8B-B14F-4D97-AF65-F5344CB8AC3E}">
        <p14:creationId xmlns:p14="http://schemas.microsoft.com/office/powerpoint/2010/main" val="414478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Espace réservé pour une image  8" descr="Une image contenant arbre, extérieur, rivière, forêt&#10;&#10;Description générée automatiquement">
            <a:extLst>
              <a:ext uri="{FF2B5EF4-FFF2-40B4-BE49-F238E27FC236}">
                <a16:creationId xmlns:a16="http://schemas.microsoft.com/office/drawing/2014/main" id="{F2A86A1D-AB28-D644-8D07-99A594FC4432}"/>
              </a:ext>
            </a:extLst>
          </p:cNvPr>
          <p:cNvPicPr>
            <a:picLocks noGrp="1" noChangeAspect="1"/>
          </p:cNvPicPr>
          <p:nvPr>
            <p:ph type="pic" sz="quarter" idx="13"/>
          </p:nvPr>
        </p:nvPicPr>
        <p:blipFill>
          <a:blip r:embed="rId2"/>
          <a:srcRect/>
          <a:stretch>
            <a:fillRect/>
          </a:stretch>
        </p:blipFill>
        <p:spPr/>
      </p:pic>
      <p:pic>
        <p:nvPicPr>
          <p:cNvPr id="7" name="Graphic 6">
            <a:extLst>
              <a:ext uri="{FF2B5EF4-FFF2-40B4-BE49-F238E27FC236}">
                <a16:creationId xmlns:a16="http://schemas.microsoft.com/office/drawing/2014/main" id="{292CBFC5-8212-46E1-8F4F-9DFCB6C2AA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142577" y="2169042"/>
            <a:ext cx="3906846" cy="2519916"/>
          </a:xfrm>
          <a:prstGeom prst="rect">
            <a:avLst/>
          </a:prstGeom>
        </p:spPr>
      </p:pic>
    </p:spTree>
    <p:extLst>
      <p:ext uri="{BB962C8B-B14F-4D97-AF65-F5344CB8AC3E}">
        <p14:creationId xmlns:p14="http://schemas.microsoft.com/office/powerpoint/2010/main" val="336096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Espace réservé pour une image  11" descr="Une image contenant herbe, extérieur, scène, passage&#10;&#10;Description générée automatiquement">
            <a:extLst>
              <a:ext uri="{FF2B5EF4-FFF2-40B4-BE49-F238E27FC236}">
                <a16:creationId xmlns:a16="http://schemas.microsoft.com/office/drawing/2014/main" id="{C38A99F6-7DB1-7443-9AFC-2294DEBEAD71}"/>
              </a:ext>
            </a:extLst>
          </p:cNvPr>
          <p:cNvPicPr>
            <a:picLocks noGrp="1" noChangeAspect="1"/>
          </p:cNvPicPr>
          <p:nvPr>
            <p:ph type="pic" sz="quarter" idx="13"/>
          </p:nvPr>
        </p:nvPicPr>
        <p:blipFill>
          <a:blip r:embed="rId2"/>
          <a:srcRect/>
          <a:stretch>
            <a:fillRect/>
          </a:stretch>
        </p:blipFill>
        <p:spPr/>
      </p:pic>
      <p:sp>
        <p:nvSpPr>
          <p:cNvPr id="4" name="Espace réservé du graphique SmartArt 3">
            <a:extLst>
              <a:ext uri="{FF2B5EF4-FFF2-40B4-BE49-F238E27FC236}">
                <a16:creationId xmlns:a16="http://schemas.microsoft.com/office/drawing/2014/main" id="{CFFDC1DB-1C36-4C85-9713-C38D4202F004}"/>
              </a:ext>
            </a:extLst>
          </p:cNvPr>
          <p:cNvSpPr>
            <a:spLocks noGrp="1"/>
          </p:cNvSpPr>
          <p:nvPr>
            <p:ph type="dgm" sz="quarter" idx="12"/>
          </p:nvPr>
        </p:nvSpPr>
        <p:spPr/>
      </p:sp>
      <p:sp>
        <p:nvSpPr>
          <p:cNvPr id="6" name="Titre 5">
            <a:extLst>
              <a:ext uri="{FF2B5EF4-FFF2-40B4-BE49-F238E27FC236}">
                <a16:creationId xmlns:a16="http://schemas.microsoft.com/office/drawing/2014/main" id="{E443A21B-9F30-9040-8C99-152916A2887B}"/>
              </a:ext>
            </a:extLst>
          </p:cNvPr>
          <p:cNvSpPr>
            <a:spLocks noGrp="1"/>
          </p:cNvSpPr>
          <p:nvPr>
            <p:ph type="ctrTitle"/>
          </p:nvPr>
        </p:nvSpPr>
        <p:spPr>
          <a:xfrm>
            <a:off x="466600" y="3895565"/>
            <a:ext cx="11209655" cy="403957"/>
          </a:xfrm>
        </p:spPr>
        <p:txBody>
          <a:bodyPr/>
          <a:lstStyle/>
          <a:p>
            <a:r>
              <a:rPr lang="en-GB" dirty="0" err="1"/>
              <a:t>Spécificités</a:t>
            </a:r>
            <a:r>
              <a:rPr lang="en-GB" dirty="0"/>
              <a:t> des </a:t>
            </a:r>
            <a:r>
              <a:rPr lang="en-GB" dirty="0" err="1"/>
              <a:t>Véhicules</a:t>
            </a:r>
            <a:r>
              <a:rPr lang="en-GB" dirty="0"/>
              <a:t> </a:t>
            </a:r>
            <a:r>
              <a:rPr lang="en-GB" dirty="0" err="1"/>
              <a:t>Electriques</a:t>
            </a:r>
            <a:r>
              <a:rPr lang="en-GB" dirty="0"/>
              <a:t> </a:t>
            </a:r>
          </a:p>
        </p:txBody>
      </p:sp>
      <p:sp>
        <p:nvSpPr>
          <p:cNvPr id="9" name="Sous-titre 8">
            <a:extLst>
              <a:ext uri="{FF2B5EF4-FFF2-40B4-BE49-F238E27FC236}">
                <a16:creationId xmlns:a16="http://schemas.microsoft.com/office/drawing/2014/main" id="{72E4CC8C-417C-8E4D-B589-CF51BFBB9A9D}"/>
              </a:ext>
            </a:extLst>
          </p:cNvPr>
          <p:cNvSpPr>
            <a:spLocks noGrp="1"/>
          </p:cNvSpPr>
          <p:nvPr>
            <p:ph type="subTitle" idx="1"/>
          </p:nvPr>
        </p:nvSpPr>
        <p:spPr/>
        <p:txBody>
          <a:bodyPr/>
          <a:lstStyle/>
          <a:p>
            <a:r>
              <a:rPr lang="fr-FR" dirty="0"/>
              <a:t>Carrosserie</a:t>
            </a:r>
          </a:p>
          <a:p>
            <a:r>
              <a:rPr lang="fr-FR" dirty="0"/>
              <a:t>Peinture</a:t>
            </a:r>
          </a:p>
          <a:p>
            <a:endParaRPr lang="fr-FR" dirty="0"/>
          </a:p>
          <a:p>
            <a:r>
              <a:rPr lang="fr-FR" dirty="0"/>
              <a:t>Direction de la formation réseau France</a:t>
            </a:r>
            <a:endParaRPr lang="en-GB" dirty="0"/>
          </a:p>
        </p:txBody>
      </p:sp>
      <p:sp>
        <p:nvSpPr>
          <p:cNvPr id="3" name="ZoneTexte 2">
            <a:extLst>
              <a:ext uri="{FF2B5EF4-FFF2-40B4-BE49-F238E27FC236}">
                <a16:creationId xmlns:a16="http://schemas.microsoft.com/office/drawing/2014/main" id="{87AEFC4B-14A4-079A-7CF1-656828580F12}"/>
              </a:ext>
            </a:extLst>
          </p:cNvPr>
          <p:cNvSpPr txBox="1"/>
          <p:nvPr/>
        </p:nvSpPr>
        <p:spPr>
          <a:xfrm>
            <a:off x="113731" y="5010529"/>
            <a:ext cx="12078269" cy="568232"/>
          </a:xfrm>
          <a:prstGeom prst="rect">
            <a:avLst/>
          </a:prstGeom>
          <a:noFill/>
        </p:spPr>
        <p:txBody>
          <a:bodyPr wrap="square">
            <a:spAutoFit/>
          </a:bodyPr>
          <a:lstStyle/>
          <a:p>
            <a:pPr marL="446405" algn="just">
              <a:lnSpc>
                <a:spcPts val="1400"/>
              </a:lnSpc>
              <a:spcAft>
                <a:spcPts val="800"/>
              </a:spcAft>
            </a:pPr>
            <a:r>
              <a:rPr lang="fr-FR"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Sébastien QUINTYN, </a:t>
            </a:r>
            <a:r>
              <a:rPr lang="fr-FR" sz="18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responsable logistique et technique</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446405" indent="-446405" algn="just">
              <a:lnSpc>
                <a:spcPts val="1400"/>
              </a:lnSpc>
              <a:spcAft>
                <a:spcPts val="800"/>
              </a:spcAft>
            </a:pPr>
            <a:r>
              <a:rPr lang="fr-FR" sz="1800" b="1"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fr-FR"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46061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Espace réservé du texte 34">
            <a:extLst>
              <a:ext uri="{FF2B5EF4-FFF2-40B4-BE49-F238E27FC236}">
                <a16:creationId xmlns:a16="http://schemas.microsoft.com/office/drawing/2014/main" id="{981F577D-41D5-E444-8ED3-9454D8BF935F}"/>
              </a:ext>
            </a:extLst>
          </p:cNvPr>
          <p:cNvSpPr>
            <a:spLocks noGrp="1"/>
          </p:cNvSpPr>
          <p:nvPr>
            <p:ph type="body" sz="quarter" idx="18"/>
          </p:nvPr>
        </p:nvSpPr>
        <p:spPr>
          <a:xfrm>
            <a:off x="1222375" y="1734503"/>
            <a:ext cx="7042393" cy="612475"/>
          </a:xfrm>
        </p:spPr>
        <p:txBody>
          <a:bodyPr/>
          <a:lstStyle/>
          <a:p>
            <a:r>
              <a:rPr lang="fr-FR" dirty="0"/>
              <a:t>SECURITE &amp; HABILITATIONS</a:t>
            </a:r>
          </a:p>
        </p:txBody>
      </p:sp>
      <p:sp>
        <p:nvSpPr>
          <p:cNvPr id="36" name="Espace réservé du texte 35">
            <a:extLst>
              <a:ext uri="{FF2B5EF4-FFF2-40B4-BE49-F238E27FC236}">
                <a16:creationId xmlns:a16="http://schemas.microsoft.com/office/drawing/2014/main" id="{CC04623C-FA2D-6641-B570-5F722AEECDA0}"/>
              </a:ext>
            </a:extLst>
          </p:cNvPr>
          <p:cNvSpPr>
            <a:spLocks noGrp="1"/>
          </p:cNvSpPr>
          <p:nvPr>
            <p:ph type="body" sz="quarter" idx="19"/>
          </p:nvPr>
        </p:nvSpPr>
        <p:spPr/>
        <p:txBody>
          <a:bodyPr/>
          <a:lstStyle/>
          <a:p>
            <a:r>
              <a:rPr lang="en-GB" dirty="0"/>
              <a:t>01</a:t>
            </a:r>
          </a:p>
        </p:txBody>
      </p:sp>
      <p:sp>
        <p:nvSpPr>
          <p:cNvPr id="52" name="Espace réservé du texte 51">
            <a:extLst>
              <a:ext uri="{FF2B5EF4-FFF2-40B4-BE49-F238E27FC236}">
                <a16:creationId xmlns:a16="http://schemas.microsoft.com/office/drawing/2014/main" id="{B91CCA18-4C48-1E4F-9DD2-E66DADBC9F70}"/>
              </a:ext>
            </a:extLst>
          </p:cNvPr>
          <p:cNvSpPr>
            <a:spLocks noGrp="1"/>
          </p:cNvSpPr>
          <p:nvPr>
            <p:ph type="body" sz="quarter" idx="11"/>
          </p:nvPr>
        </p:nvSpPr>
        <p:spPr/>
        <p:txBody>
          <a:bodyPr/>
          <a:lstStyle/>
          <a:p>
            <a:r>
              <a:rPr lang="en-GB" dirty="0"/>
              <a:t>SOMMAIRE</a:t>
            </a:r>
          </a:p>
        </p:txBody>
      </p:sp>
      <p:sp>
        <p:nvSpPr>
          <p:cNvPr id="53" name="Espace réservé du pied de page 52">
            <a:extLst>
              <a:ext uri="{FF2B5EF4-FFF2-40B4-BE49-F238E27FC236}">
                <a16:creationId xmlns:a16="http://schemas.microsoft.com/office/drawing/2014/main" id="{808C06E9-8EB8-5B48-B525-0D69F1DFCDF2}"/>
              </a:ext>
            </a:extLst>
          </p:cNvPr>
          <p:cNvSpPr>
            <a:spLocks noGrp="1"/>
          </p:cNvSpPr>
          <p:nvPr>
            <p:ph type="ftr" sz="quarter" idx="10"/>
          </p:nvPr>
        </p:nvSpPr>
        <p:spPr/>
        <p:txBody>
          <a:bodyPr/>
          <a:lstStyle/>
          <a:p>
            <a:r>
              <a:rPr lang="fr-FR" dirty="0"/>
              <a:t>Direction de la formation réseau </a:t>
            </a:r>
          </a:p>
        </p:txBody>
      </p:sp>
      <p:sp>
        <p:nvSpPr>
          <p:cNvPr id="8" name="Espace réservé du texte 36">
            <a:extLst>
              <a:ext uri="{FF2B5EF4-FFF2-40B4-BE49-F238E27FC236}">
                <a16:creationId xmlns:a16="http://schemas.microsoft.com/office/drawing/2014/main" id="{804EE5B6-EE6A-490E-8FD7-1701A6F8D22F}"/>
              </a:ext>
            </a:extLst>
          </p:cNvPr>
          <p:cNvSpPr txBox="1">
            <a:spLocks/>
          </p:cNvSpPr>
          <p:nvPr/>
        </p:nvSpPr>
        <p:spPr>
          <a:xfrm>
            <a:off x="1222376" y="2676417"/>
            <a:ext cx="5026024" cy="612475"/>
          </a:xfrm>
          <a:prstGeom prst="rect">
            <a:avLst/>
          </a:prstGeom>
        </p:spPr>
        <p:txBody>
          <a:bodyPr lIns="0" tIns="0" rIns="0" bIns="0">
            <a:noAutofit/>
          </a:bodyPr>
          <a:lstStyle>
            <a:lvl1pPr marL="0" indent="0" algn="l" defTabSz="914377" rtl="0" eaLnBrk="1" latinLnBrk="0" hangingPunct="1">
              <a:lnSpc>
                <a:spcPct val="100000"/>
              </a:lnSpc>
              <a:spcBef>
                <a:spcPts val="0"/>
              </a:spcBef>
              <a:spcAft>
                <a:spcPts val="300"/>
              </a:spcAft>
              <a:buFont typeface="Arial" panose="020B0604020202020204" pitchFamily="34" charset="0"/>
              <a:buNone/>
              <a:defRPr lang="da-DK" sz="2400" kern="1200" dirty="0">
                <a:solidFill>
                  <a:schemeClr val="tx1"/>
                </a:solidFill>
                <a:latin typeface="+mn-lt"/>
                <a:ea typeface="+mn-ea"/>
                <a:cs typeface="+mn-cs"/>
              </a:defRPr>
            </a:lvl1pPr>
            <a:lvl2pPr marL="0" indent="0" algn="l" defTabSz="914377" rtl="0" eaLnBrk="1" latinLnBrk="0" hangingPunct="1">
              <a:lnSpc>
                <a:spcPct val="90000"/>
              </a:lnSpc>
              <a:spcBef>
                <a:spcPts val="0"/>
              </a:spcBef>
              <a:spcAft>
                <a:spcPts val="0"/>
              </a:spcAft>
              <a:buClr>
                <a:schemeClr val="tx2"/>
              </a:buClr>
              <a:buFont typeface="Wingdings" panose="05000000000000000000" pitchFamily="2" charset="2"/>
              <a:buNone/>
              <a:defRPr lang="fr-FR" sz="1200" b="0" kern="1200" dirty="0">
                <a:solidFill>
                  <a:schemeClr val="tx1"/>
                </a:solidFill>
                <a:latin typeface="+mn-lt"/>
                <a:ea typeface="+mn-ea"/>
                <a:cs typeface="+mn-cs"/>
              </a:defRPr>
            </a:lvl2pPr>
            <a:lvl3pPr marL="306000" indent="-180000" algn="l" defTabSz="914377" rtl="0" eaLnBrk="1" latinLnBrk="0" hangingPunct="1">
              <a:lnSpc>
                <a:spcPct val="90000"/>
              </a:lnSpc>
              <a:spcBef>
                <a:spcPts val="0"/>
              </a:spcBef>
              <a:spcAft>
                <a:spcPts val="200"/>
              </a:spcAft>
              <a:buClr>
                <a:schemeClr val="tx2"/>
              </a:buClr>
              <a:buFont typeface="Renault Group" pitchFamily="2" charset="0"/>
              <a:buChar char="—"/>
              <a:defRPr sz="1400" kern="1200">
                <a:solidFill>
                  <a:schemeClr val="tx1"/>
                </a:solidFill>
                <a:latin typeface="Renault Group Light" pitchFamily="2" charset="0"/>
                <a:ea typeface="+mn-ea"/>
                <a:cs typeface="+mn-cs"/>
              </a:defRPr>
            </a:lvl3pPr>
            <a:lvl4pPr marL="0" indent="0" algn="l" defTabSz="914377" rtl="0" eaLnBrk="1" latinLnBrk="0" hangingPunct="1">
              <a:lnSpc>
                <a:spcPct val="90000"/>
              </a:lnSpc>
              <a:spcBef>
                <a:spcPts val="0"/>
              </a:spcBef>
              <a:spcAft>
                <a:spcPts val="600"/>
              </a:spcAft>
              <a:buFont typeface="Arial" panose="020B0604020202020204" pitchFamily="34" charset="0"/>
              <a:buNone/>
              <a:defRPr sz="2000" b="0" kern="1200">
                <a:solidFill>
                  <a:schemeClr val="tx2"/>
                </a:solidFill>
                <a:latin typeface="Renault Group Semibold" pitchFamily="2" charset="0"/>
                <a:ea typeface="+mn-ea"/>
                <a:cs typeface="+mn-cs"/>
              </a:defRPr>
            </a:lvl4pPr>
            <a:lvl5pPr marL="1828754" indent="0" algn="l" defTabSz="914377" rtl="0" eaLnBrk="1" latinLnBrk="0" hangingPunct="1">
              <a:lnSpc>
                <a:spcPct val="90000"/>
              </a:lnSpc>
              <a:spcBef>
                <a:spcPts val="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DOMAINES D’INTERVENTIONS</a:t>
            </a:r>
          </a:p>
        </p:txBody>
      </p:sp>
      <p:sp>
        <p:nvSpPr>
          <p:cNvPr id="9" name="Espace réservé du texte 37">
            <a:extLst>
              <a:ext uri="{FF2B5EF4-FFF2-40B4-BE49-F238E27FC236}">
                <a16:creationId xmlns:a16="http://schemas.microsoft.com/office/drawing/2014/main" id="{580DAEBE-069C-47BF-929C-41C9101CE082}"/>
              </a:ext>
            </a:extLst>
          </p:cNvPr>
          <p:cNvSpPr txBox="1">
            <a:spLocks/>
          </p:cNvSpPr>
          <p:nvPr/>
        </p:nvSpPr>
        <p:spPr>
          <a:xfrm>
            <a:off x="485775" y="2676417"/>
            <a:ext cx="488950" cy="415498"/>
          </a:xfrm>
          <a:prstGeom prst="rect">
            <a:avLst/>
          </a:prstGeom>
        </p:spPr>
        <p:txBody>
          <a:bodyPr lIns="0" tIns="0" rIns="0" bIns="0">
            <a:noAutofit/>
          </a:bodyPr>
          <a:lstStyle>
            <a:lvl1pPr marL="0" indent="0" algn="l" defTabSz="914377" rtl="0" eaLnBrk="1" latinLnBrk="0" hangingPunct="1">
              <a:lnSpc>
                <a:spcPct val="90000"/>
              </a:lnSpc>
              <a:spcBef>
                <a:spcPts val="0"/>
              </a:spcBef>
              <a:spcAft>
                <a:spcPts val="200"/>
              </a:spcAft>
              <a:buFont typeface="Arial" panose="020B0604020202020204" pitchFamily="34" charset="0"/>
              <a:buNone/>
              <a:defRPr lang="fr-FR" sz="3000" b="1" kern="1200" dirty="0">
                <a:solidFill>
                  <a:schemeClr val="tx1"/>
                </a:solidFill>
                <a:latin typeface="+mj-lt"/>
                <a:ea typeface="+mn-ea"/>
                <a:cs typeface="+mn-cs"/>
              </a:defRPr>
            </a:lvl1pPr>
            <a:lvl2pPr marL="0" indent="-126000" algn="l" defTabSz="914377" rtl="0" eaLnBrk="1" latinLnBrk="0" hangingPunct="1">
              <a:lnSpc>
                <a:spcPct val="90000"/>
              </a:lnSpc>
              <a:spcBef>
                <a:spcPts val="0"/>
              </a:spcBef>
              <a:spcAft>
                <a:spcPts val="200"/>
              </a:spcAft>
              <a:buClr>
                <a:schemeClr val="tx2"/>
              </a:buClr>
              <a:buFont typeface="Wingdings" panose="05000000000000000000" pitchFamily="2" charset="2"/>
              <a:buChar char=""/>
              <a:defRPr sz="1400" b="1" kern="1200">
                <a:solidFill>
                  <a:schemeClr val="tx1"/>
                </a:solidFill>
                <a:latin typeface="Renault Group Light" pitchFamily="2" charset="0"/>
                <a:ea typeface="+mn-ea"/>
                <a:cs typeface="+mn-cs"/>
              </a:defRPr>
            </a:lvl2pPr>
            <a:lvl3pPr marL="306000" indent="-180000" algn="l" defTabSz="914377" rtl="0" eaLnBrk="1" latinLnBrk="0" hangingPunct="1">
              <a:lnSpc>
                <a:spcPct val="90000"/>
              </a:lnSpc>
              <a:spcBef>
                <a:spcPts val="0"/>
              </a:spcBef>
              <a:spcAft>
                <a:spcPts val="200"/>
              </a:spcAft>
              <a:buClr>
                <a:schemeClr val="tx2"/>
              </a:buClr>
              <a:buFont typeface="Renault Group" pitchFamily="2" charset="0"/>
              <a:buChar char="—"/>
              <a:defRPr sz="1400" kern="1200">
                <a:solidFill>
                  <a:schemeClr val="tx1"/>
                </a:solidFill>
                <a:latin typeface="Renault Group Light" pitchFamily="2" charset="0"/>
                <a:ea typeface="+mn-ea"/>
                <a:cs typeface="+mn-cs"/>
              </a:defRPr>
            </a:lvl3pPr>
            <a:lvl4pPr marL="0" indent="0" algn="l" defTabSz="914377" rtl="0" eaLnBrk="1" latinLnBrk="0" hangingPunct="1">
              <a:lnSpc>
                <a:spcPct val="90000"/>
              </a:lnSpc>
              <a:spcBef>
                <a:spcPts val="0"/>
              </a:spcBef>
              <a:spcAft>
                <a:spcPts val="600"/>
              </a:spcAft>
              <a:buFont typeface="Arial" panose="020B0604020202020204" pitchFamily="34" charset="0"/>
              <a:buNone/>
              <a:defRPr sz="2000" b="0" kern="1200">
                <a:solidFill>
                  <a:schemeClr val="tx2"/>
                </a:solidFill>
                <a:latin typeface="Renault Group Semibold" pitchFamily="2" charset="0"/>
                <a:ea typeface="+mn-ea"/>
                <a:cs typeface="+mn-cs"/>
              </a:defRPr>
            </a:lvl4pPr>
            <a:lvl5pPr marL="1828754" indent="0" algn="l" defTabSz="914377" rtl="0" eaLnBrk="1" latinLnBrk="0" hangingPunct="1">
              <a:lnSpc>
                <a:spcPct val="90000"/>
              </a:lnSpc>
              <a:spcBef>
                <a:spcPts val="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02</a:t>
            </a:r>
          </a:p>
        </p:txBody>
      </p:sp>
      <p:sp>
        <p:nvSpPr>
          <p:cNvPr id="2" name="Espace réservé du texte 37">
            <a:extLst>
              <a:ext uri="{FF2B5EF4-FFF2-40B4-BE49-F238E27FC236}">
                <a16:creationId xmlns:a16="http://schemas.microsoft.com/office/drawing/2014/main" id="{5149C9D0-A278-B426-5B24-334B773F216A}"/>
              </a:ext>
            </a:extLst>
          </p:cNvPr>
          <p:cNvSpPr txBox="1">
            <a:spLocks/>
          </p:cNvSpPr>
          <p:nvPr/>
        </p:nvSpPr>
        <p:spPr>
          <a:xfrm>
            <a:off x="485775" y="3618331"/>
            <a:ext cx="488950" cy="415498"/>
          </a:xfrm>
          <a:prstGeom prst="rect">
            <a:avLst/>
          </a:prstGeom>
        </p:spPr>
        <p:txBody>
          <a:bodyPr lIns="0" tIns="0" rIns="0" bIns="0">
            <a:noAutofit/>
          </a:bodyPr>
          <a:lstStyle>
            <a:lvl1pPr marL="0" indent="0" algn="l" defTabSz="914377" rtl="0" eaLnBrk="1" latinLnBrk="0" hangingPunct="1">
              <a:lnSpc>
                <a:spcPct val="90000"/>
              </a:lnSpc>
              <a:spcBef>
                <a:spcPts val="0"/>
              </a:spcBef>
              <a:spcAft>
                <a:spcPts val="200"/>
              </a:spcAft>
              <a:buFont typeface="Arial" panose="020B0604020202020204" pitchFamily="34" charset="0"/>
              <a:buNone/>
              <a:defRPr lang="fr-FR" sz="3000" b="1" kern="1200" dirty="0">
                <a:solidFill>
                  <a:schemeClr val="tx1"/>
                </a:solidFill>
                <a:latin typeface="+mj-lt"/>
                <a:ea typeface="+mn-ea"/>
                <a:cs typeface="+mn-cs"/>
              </a:defRPr>
            </a:lvl1pPr>
            <a:lvl2pPr marL="0" indent="-126000" algn="l" defTabSz="914377" rtl="0" eaLnBrk="1" latinLnBrk="0" hangingPunct="1">
              <a:lnSpc>
                <a:spcPct val="90000"/>
              </a:lnSpc>
              <a:spcBef>
                <a:spcPts val="0"/>
              </a:spcBef>
              <a:spcAft>
                <a:spcPts val="200"/>
              </a:spcAft>
              <a:buClr>
                <a:schemeClr val="tx2"/>
              </a:buClr>
              <a:buFont typeface="Wingdings" panose="05000000000000000000" pitchFamily="2" charset="2"/>
              <a:buChar char=""/>
              <a:defRPr sz="1400" b="1" kern="1200">
                <a:solidFill>
                  <a:schemeClr val="tx1"/>
                </a:solidFill>
                <a:latin typeface="Renault Group Light" pitchFamily="2" charset="0"/>
                <a:ea typeface="+mn-ea"/>
                <a:cs typeface="+mn-cs"/>
              </a:defRPr>
            </a:lvl2pPr>
            <a:lvl3pPr marL="306000" indent="-180000" algn="l" defTabSz="914377" rtl="0" eaLnBrk="1" latinLnBrk="0" hangingPunct="1">
              <a:lnSpc>
                <a:spcPct val="90000"/>
              </a:lnSpc>
              <a:spcBef>
                <a:spcPts val="0"/>
              </a:spcBef>
              <a:spcAft>
                <a:spcPts val="200"/>
              </a:spcAft>
              <a:buClr>
                <a:schemeClr val="tx2"/>
              </a:buClr>
              <a:buFont typeface="Renault Group" pitchFamily="2" charset="0"/>
              <a:buChar char="—"/>
              <a:defRPr sz="1400" kern="1200">
                <a:solidFill>
                  <a:schemeClr val="tx1"/>
                </a:solidFill>
                <a:latin typeface="Renault Group Light" pitchFamily="2" charset="0"/>
                <a:ea typeface="+mn-ea"/>
                <a:cs typeface="+mn-cs"/>
              </a:defRPr>
            </a:lvl3pPr>
            <a:lvl4pPr marL="0" indent="0" algn="l" defTabSz="914377" rtl="0" eaLnBrk="1" latinLnBrk="0" hangingPunct="1">
              <a:lnSpc>
                <a:spcPct val="90000"/>
              </a:lnSpc>
              <a:spcBef>
                <a:spcPts val="0"/>
              </a:spcBef>
              <a:spcAft>
                <a:spcPts val="600"/>
              </a:spcAft>
              <a:buFont typeface="Arial" panose="020B0604020202020204" pitchFamily="34" charset="0"/>
              <a:buNone/>
              <a:defRPr sz="2000" b="0" kern="1200">
                <a:solidFill>
                  <a:schemeClr val="tx2"/>
                </a:solidFill>
                <a:latin typeface="Renault Group Semibold" pitchFamily="2" charset="0"/>
                <a:ea typeface="+mn-ea"/>
                <a:cs typeface="+mn-cs"/>
              </a:defRPr>
            </a:lvl4pPr>
            <a:lvl5pPr marL="1828754" indent="0" algn="l" defTabSz="914377" rtl="0" eaLnBrk="1" latinLnBrk="0" hangingPunct="1">
              <a:lnSpc>
                <a:spcPct val="90000"/>
              </a:lnSpc>
              <a:spcBef>
                <a:spcPts val="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03</a:t>
            </a:r>
          </a:p>
        </p:txBody>
      </p:sp>
      <p:sp>
        <p:nvSpPr>
          <p:cNvPr id="4" name="Espace réservé du texte 36">
            <a:extLst>
              <a:ext uri="{FF2B5EF4-FFF2-40B4-BE49-F238E27FC236}">
                <a16:creationId xmlns:a16="http://schemas.microsoft.com/office/drawing/2014/main" id="{61E92326-9C9C-590E-C86F-E22D07126EC3}"/>
              </a:ext>
            </a:extLst>
          </p:cNvPr>
          <p:cNvSpPr txBox="1">
            <a:spLocks/>
          </p:cNvSpPr>
          <p:nvPr/>
        </p:nvSpPr>
        <p:spPr>
          <a:xfrm>
            <a:off x="1222375" y="3636111"/>
            <a:ext cx="5026024" cy="612475"/>
          </a:xfrm>
          <a:prstGeom prst="rect">
            <a:avLst/>
          </a:prstGeom>
        </p:spPr>
        <p:txBody>
          <a:bodyPr lIns="0" tIns="0" rIns="0" bIns="0">
            <a:noAutofit/>
          </a:bodyPr>
          <a:lstStyle>
            <a:lvl1pPr marL="0" indent="0" algn="l" defTabSz="914377" rtl="0" eaLnBrk="1" latinLnBrk="0" hangingPunct="1">
              <a:lnSpc>
                <a:spcPct val="100000"/>
              </a:lnSpc>
              <a:spcBef>
                <a:spcPts val="0"/>
              </a:spcBef>
              <a:spcAft>
                <a:spcPts val="300"/>
              </a:spcAft>
              <a:buFont typeface="Arial" panose="020B0604020202020204" pitchFamily="34" charset="0"/>
              <a:buNone/>
              <a:defRPr lang="da-DK" sz="2400" kern="1200" dirty="0">
                <a:solidFill>
                  <a:schemeClr val="tx1"/>
                </a:solidFill>
                <a:latin typeface="+mn-lt"/>
                <a:ea typeface="+mn-ea"/>
                <a:cs typeface="+mn-cs"/>
              </a:defRPr>
            </a:lvl1pPr>
            <a:lvl2pPr marL="0" indent="0" algn="l" defTabSz="914377" rtl="0" eaLnBrk="1" latinLnBrk="0" hangingPunct="1">
              <a:lnSpc>
                <a:spcPct val="90000"/>
              </a:lnSpc>
              <a:spcBef>
                <a:spcPts val="0"/>
              </a:spcBef>
              <a:spcAft>
                <a:spcPts val="0"/>
              </a:spcAft>
              <a:buClr>
                <a:schemeClr val="tx2"/>
              </a:buClr>
              <a:buFont typeface="Wingdings" panose="05000000000000000000" pitchFamily="2" charset="2"/>
              <a:buNone/>
              <a:defRPr lang="fr-FR" sz="1200" b="0" kern="1200" dirty="0">
                <a:solidFill>
                  <a:schemeClr val="tx1"/>
                </a:solidFill>
                <a:latin typeface="+mn-lt"/>
                <a:ea typeface="+mn-ea"/>
                <a:cs typeface="+mn-cs"/>
              </a:defRPr>
            </a:lvl2pPr>
            <a:lvl3pPr marL="306000" indent="-180000" algn="l" defTabSz="914377" rtl="0" eaLnBrk="1" latinLnBrk="0" hangingPunct="1">
              <a:lnSpc>
                <a:spcPct val="90000"/>
              </a:lnSpc>
              <a:spcBef>
                <a:spcPts val="0"/>
              </a:spcBef>
              <a:spcAft>
                <a:spcPts val="200"/>
              </a:spcAft>
              <a:buClr>
                <a:schemeClr val="tx2"/>
              </a:buClr>
              <a:buFont typeface="Renault Group" pitchFamily="2" charset="0"/>
              <a:buChar char="—"/>
              <a:defRPr sz="1400" kern="1200">
                <a:solidFill>
                  <a:schemeClr val="tx1"/>
                </a:solidFill>
                <a:latin typeface="Renault Group Light" pitchFamily="2" charset="0"/>
                <a:ea typeface="+mn-ea"/>
                <a:cs typeface="+mn-cs"/>
              </a:defRPr>
            </a:lvl3pPr>
            <a:lvl4pPr marL="0" indent="0" algn="l" defTabSz="914377" rtl="0" eaLnBrk="1" latinLnBrk="0" hangingPunct="1">
              <a:lnSpc>
                <a:spcPct val="90000"/>
              </a:lnSpc>
              <a:spcBef>
                <a:spcPts val="0"/>
              </a:spcBef>
              <a:spcAft>
                <a:spcPts val="600"/>
              </a:spcAft>
              <a:buFont typeface="Arial" panose="020B0604020202020204" pitchFamily="34" charset="0"/>
              <a:buNone/>
              <a:defRPr sz="2000" b="0" kern="1200">
                <a:solidFill>
                  <a:schemeClr val="tx2"/>
                </a:solidFill>
                <a:latin typeface="Renault Group Semibold" pitchFamily="2" charset="0"/>
                <a:ea typeface="+mn-ea"/>
                <a:cs typeface="+mn-cs"/>
              </a:defRPr>
            </a:lvl4pPr>
            <a:lvl5pPr marL="1828754" indent="0" algn="l" defTabSz="914377" rtl="0" eaLnBrk="1" latinLnBrk="0" hangingPunct="1">
              <a:lnSpc>
                <a:spcPct val="90000"/>
              </a:lnSpc>
              <a:spcBef>
                <a:spcPts val="0"/>
              </a:spcBef>
              <a:buFont typeface="Arial" panose="020B0604020202020204" pitchFamily="34" charset="0"/>
              <a:buNone/>
              <a:defRPr sz="12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SPECIFICITES METIER VE</a:t>
            </a:r>
          </a:p>
        </p:txBody>
      </p:sp>
    </p:spTree>
    <p:extLst>
      <p:ext uri="{BB962C8B-B14F-4D97-AF65-F5344CB8AC3E}">
        <p14:creationId xmlns:p14="http://schemas.microsoft.com/office/powerpoint/2010/main" val="2780408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34E7FA10-3FDE-FB43-8F46-80CA9237886A}"/>
              </a:ext>
            </a:extLst>
          </p:cNvPr>
          <p:cNvSpPr>
            <a:spLocks noGrp="1"/>
          </p:cNvSpPr>
          <p:nvPr>
            <p:ph type="body" sz="quarter" idx="14"/>
          </p:nvPr>
        </p:nvSpPr>
        <p:spPr/>
        <p:txBody>
          <a:bodyPr/>
          <a:lstStyle/>
          <a:p>
            <a:r>
              <a:rPr lang="en-GB" dirty="0"/>
              <a:t>01</a:t>
            </a:r>
          </a:p>
        </p:txBody>
      </p:sp>
      <p:sp>
        <p:nvSpPr>
          <p:cNvPr id="7" name="Espace réservé du texte 6">
            <a:extLst>
              <a:ext uri="{FF2B5EF4-FFF2-40B4-BE49-F238E27FC236}">
                <a16:creationId xmlns:a16="http://schemas.microsoft.com/office/drawing/2014/main" id="{114ED1CB-3F25-C64A-B48F-F2617E15511D}"/>
              </a:ext>
            </a:extLst>
          </p:cNvPr>
          <p:cNvSpPr>
            <a:spLocks noGrp="1"/>
          </p:cNvSpPr>
          <p:nvPr>
            <p:ph type="body" sz="quarter" idx="15"/>
          </p:nvPr>
        </p:nvSpPr>
        <p:spPr/>
        <p:txBody>
          <a:bodyPr/>
          <a:lstStyle/>
          <a:p>
            <a:r>
              <a:rPr lang="fr-FR" dirty="0"/>
              <a:t>SECURITE &amp; HABILITATIONS</a:t>
            </a:r>
          </a:p>
        </p:txBody>
      </p:sp>
      <p:pic>
        <p:nvPicPr>
          <p:cNvPr id="16" name="Espace réservé pour une image  15" descr="Une image contenant herbe, extérieur, passage, route&#10;&#10;Description générée automatiquement">
            <a:extLst>
              <a:ext uri="{FF2B5EF4-FFF2-40B4-BE49-F238E27FC236}">
                <a16:creationId xmlns:a16="http://schemas.microsoft.com/office/drawing/2014/main" id="{DFF0BB9E-143C-5E4F-B302-50692C68C493}"/>
              </a:ext>
            </a:extLst>
          </p:cNvPr>
          <p:cNvPicPr>
            <a:picLocks noGrp="1" noChangeAspect="1"/>
          </p:cNvPicPr>
          <p:nvPr>
            <p:ph type="pic" sz="quarter" idx="13"/>
          </p:nvPr>
        </p:nvPicPr>
        <p:blipFill>
          <a:blip r:embed="rId2"/>
          <a:srcRect l="16" r="16"/>
          <a:stretch>
            <a:fillRect/>
          </a:stretch>
        </p:blipFill>
        <p:spPr/>
      </p:pic>
    </p:spTree>
    <p:extLst>
      <p:ext uri="{BB962C8B-B14F-4D97-AF65-F5344CB8AC3E}">
        <p14:creationId xmlns:p14="http://schemas.microsoft.com/office/powerpoint/2010/main" val="1670169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01 – </a:t>
            </a:r>
            <a:r>
              <a:rPr lang="fr-FR" dirty="0"/>
              <a:t>SECURITE &amp; HABILITATIONS</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5" name="ZoneTexte 4">
            <a:extLst>
              <a:ext uri="{FF2B5EF4-FFF2-40B4-BE49-F238E27FC236}">
                <a16:creationId xmlns:a16="http://schemas.microsoft.com/office/drawing/2014/main" id="{A7550A47-28B9-4D34-A2A8-FBEC75E06750}"/>
              </a:ext>
            </a:extLst>
          </p:cNvPr>
          <p:cNvSpPr txBox="1"/>
          <p:nvPr/>
        </p:nvSpPr>
        <p:spPr>
          <a:xfrm>
            <a:off x="603011" y="782538"/>
            <a:ext cx="9689086" cy="461665"/>
          </a:xfrm>
          <a:prstGeom prst="rect">
            <a:avLst/>
          </a:prstGeom>
          <a:noFill/>
        </p:spPr>
        <p:txBody>
          <a:bodyPr wrap="square" rtlCol="0">
            <a:spAutoFit/>
          </a:bodyPr>
          <a:lstStyle/>
          <a:p>
            <a:r>
              <a:rPr lang="fr-FR" sz="2400" dirty="0"/>
              <a:t>Règles générales RENAULT GROUP</a:t>
            </a:r>
          </a:p>
        </p:txBody>
      </p:sp>
      <p:sp>
        <p:nvSpPr>
          <p:cNvPr id="2" name="Rectangle 6">
            <a:extLst>
              <a:ext uri="{FF2B5EF4-FFF2-40B4-BE49-F238E27FC236}">
                <a16:creationId xmlns:a16="http://schemas.microsoft.com/office/drawing/2014/main" id="{ABFA29F8-D1D7-B6D1-4409-35D48B33C586}"/>
              </a:ext>
            </a:extLst>
          </p:cNvPr>
          <p:cNvSpPr txBox="1">
            <a:spLocks noChangeArrowheads="1"/>
          </p:cNvSpPr>
          <p:nvPr/>
        </p:nvSpPr>
        <p:spPr>
          <a:xfrm>
            <a:off x="968793" y="1851884"/>
            <a:ext cx="9689086" cy="4102375"/>
          </a:xfrm>
          <a:prstGeom prst="rect">
            <a:avLst/>
          </a:prstGeom>
          <a:noFill/>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buClr>
                <a:srgbClr val="48B8D2"/>
              </a:buClr>
            </a:pPr>
            <a:r>
              <a:rPr lang="fr-FR" altLang="en-US" sz="2400" dirty="0"/>
              <a:t>La démarche de sécurité s’appuie sur :</a:t>
            </a:r>
          </a:p>
          <a:p>
            <a:pPr fontAlgn="auto">
              <a:spcAft>
                <a:spcPts val="0"/>
              </a:spcAft>
              <a:buClr>
                <a:srgbClr val="48B8D2"/>
              </a:buClr>
            </a:pPr>
            <a:endParaRPr lang="fr-FR" altLang="en-US" sz="2400" dirty="0"/>
          </a:p>
          <a:p>
            <a:pPr lvl="1" fontAlgn="auto">
              <a:spcAft>
                <a:spcPts val="0"/>
              </a:spcAft>
              <a:buClr>
                <a:srgbClr val="48B8D2"/>
              </a:buClr>
            </a:pPr>
            <a:r>
              <a:rPr lang="fr-FR" altLang="en-US" b="1" dirty="0"/>
              <a:t>Le code de déontologie Renault.</a:t>
            </a:r>
          </a:p>
          <a:p>
            <a:pPr lvl="1" fontAlgn="auto">
              <a:spcAft>
                <a:spcPts val="0"/>
              </a:spcAft>
              <a:buClr>
                <a:srgbClr val="48B8D2"/>
              </a:buClr>
            </a:pPr>
            <a:endParaRPr lang="fr-FR" altLang="en-US" b="1" dirty="0"/>
          </a:p>
          <a:p>
            <a:pPr lvl="1" fontAlgn="auto">
              <a:spcAft>
                <a:spcPts val="0"/>
              </a:spcAft>
              <a:buClr>
                <a:srgbClr val="48B8D2"/>
              </a:buClr>
            </a:pPr>
            <a:r>
              <a:rPr lang="fr-FR" altLang="en-US" b="1" dirty="0"/>
              <a:t>La documentation technique Renault.</a:t>
            </a:r>
          </a:p>
          <a:p>
            <a:pPr marL="342900" lvl="1" indent="0" fontAlgn="auto">
              <a:spcAft>
                <a:spcPts val="0"/>
              </a:spcAft>
              <a:buClr>
                <a:srgbClr val="48B8D2"/>
              </a:buClr>
              <a:buNone/>
            </a:pPr>
            <a:endParaRPr lang="fr-FR" altLang="en-US" b="1" dirty="0"/>
          </a:p>
          <a:p>
            <a:pPr lvl="1" fontAlgn="auto">
              <a:spcAft>
                <a:spcPts val="0"/>
              </a:spcAft>
              <a:buClr>
                <a:srgbClr val="48B8D2"/>
              </a:buClr>
            </a:pPr>
            <a:r>
              <a:rPr lang="fr-FR" altLang="en-US" b="1" dirty="0"/>
              <a:t>La norme Européenne sur l’exploitation des installations électriques :  EN 50110-1.</a:t>
            </a:r>
            <a:br>
              <a:rPr lang="fr-FR" altLang="en-US" b="1" dirty="0"/>
            </a:br>
            <a:endParaRPr lang="fr-FR" altLang="en-US" b="1" dirty="0"/>
          </a:p>
          <a:p>
            <a:pPr lvl="1" fontAlgn="auto">
              <a:spcAft>
                <a:spcPts val="0"/>
              </a:spcAft>
              <a:buClr>
                <a:srgbClr val="48B8D2"/>
              </a:buClr>
            </a:pPr>
            <a:r>
              <a:rPr lang="fr-FR" altLang="en-US" b="1" dirty="0"/>
              <a:t>Le recueil d´instructions générales de sécurité d´ordre électrique, publication UTE C 18-510 et UTE C 18-550</a:t>
            </a:r>
          </a:p>
          <a:p>
            <a:pPr fontAlgn="auto">
              <a:spcAft>
                <a:spcPts val="0"/>
              </a:spcAft>
              <a:buClr>
                <a:srgbClr val="48B8D2"/>
              </a:buClr>
            </a:pPr>
            <a:endParaRPr lang="en-US" altLang="en-US" sz="2400" dirty="0"/>
          </a:p>
        </p:txBody>
      </p:sp>
    </p:spTree>
    <p:extLst>
      <p:ext uri="{BB962C8B-B14F-4D97-AF65-F5344CB8AC3E}">
        <p14:creationId xmlns:p14="http://schemas.microsoft.com/office/powerpoint/2010/main" val="110648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01 – </a:t>
            </a:r>
            <a:r>
              <a:rPr lang="fr-FR" dirty="0"/>
              <a:t>SECURITE &amp; HABILITATIONS</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5" name="ZoneTexte 4">
            <a:extLst>
              <a:ext uri="{FF2B5EF4-FFF2-40B4-BE49-F238E27FC236}">
                <a16:creationId xmlns:a16="http://schemas.microsoft.com/office/drawing/2014/main" id="{A7550A47-28B9-4D34-A2A8-FBEC75E06750}"/>
              </a:ext>
            </a:extLst>
          </p:cNvPr>
          <p:cNvSpPr txBox="1"/>
          <p:nvPr/>
        </p:nvSpPr>
        <p:spPr>
          <a:xfrm>
            <a:off x="603011" y="782538"/>
            <a:ext cx="9689086" cy="461665"/>
          </a:xfrm>
          <a:prstGeom prst="rect">
            <a:avLst/>
          </a:prstGeom>
          <a:noFill/>
        </p:spPr>
        <p:txBody>
          <a:bodyPr wrap="square" rtlCol="0">
            <a:spAutoFit/>
          </a:bodyPr>
          <a:lstStyle/>
          <a:p>
            <a:r>
              <a:rPr lang="fr-FR" sz="2400" dirty="0"/>
              <a:t>Règles générales RENAULT GROUP</a:t>
            </a:r>
          </a:p>
        </p:txBody>
      </p:sp>
      <p:pic>
        <p:nvPicPr>
          <p:cNvPr id="7" name="Image 6">
            <a:extLst>
              <a:ext uri="{FF2B5EF4-FFF2-40B4-BE49-F238E27FC236}">
                <a16:creationId xmlns:a16="http://schemas.microsoft.com/office/drawing/2014/main" id="{7FE13631-BCE3-D7F2-F4D8-E4B0454D83C5}"/>
              </a:ext>
            </a:extLst>
          </p:cNvPr>
          <p:cNvPicPr>
            <a:picLocks noChangeAspect="1"/>
          </p:cNvPicPr>
          <p:nvPr/>
        </p:nvPicPr>
        <p:blipFill>
          <a:blip r:embed="rId2"/>
          <a:stretch>
            <a:fillRect/>
          </a:stretch>
        </p:blipFill>
        <p:spPr>
          <a:xfrm>
            <a:off x="924784" y="1850676"/>
            <a:ext cx="10551367" cy="3089894"/>
          </a:xfrm>
          <a:prstGeom prst="rect">
            <a:avLst/>
          </a:prstGeom>
        </p:spPr>
      </p:pic>
      <p:sp>
        <p:nvSpPr>
          <p:cNvPr id="8" name="Rectangle à coins arrondis 16">
            <a:extLst>
              <a:ext uri="{FF2B5EF4-FFF2-40B4-BE49-F238E27FC236}">
                <a16:creationId xmlns:a16="http://schemas.microsoft.com/office/drawing/2014/main" id="{F6DE9DF6-B0E2-8AA4-2725-B96F88555801}"/>
              </a:ext>
            </a:extLst>
          </p:cNvPr>
          <p:cNvSpPr/>
          <p:nvPr/>
        </p:nvSpPr>
        <p:spPr>
          <a:xfrm>
            <a:off x="1026353" y="4940570"/>
            <a:ext cx="1358252" cy="447721"/>
          </a:xfrm>
          <a:prstGeom prst="roundRect">
            <a:avLst/>
          </a:prstGeom>
          <a:solidFill>
            <a:srgbClr val="3CB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16" b="1" dirty="0">
                <a:latin typeface="Arial" panose="020B0604020202020204" pitchFamily="34" charset="0"/>
                <a:cs typeface="Arial" panose="020B0604020202020204" pitchFamily="34" charset="0"/>
              </a:rPr>
              <a:t>Visite médicale</a:t>
            </a:r>
            <a:endParaRPr lang="en-US" sz="1016" b="1" dirty="0">
              <a:latin typeface="Arial" panose="020B0604020202020204" pitchFamily="34" charset="0"/>
              <a:cs typeface="Arial" panose="020B0604020202020204" pitchFamily="34" charset="0"/>
            </a:endParaRPr>
          </a:p>
        </p:txBody>
      </p:sp>
      <p:sp>
        <p:nvSpPr>
          <p:cNvPr id="9" name="Rectangle à coins arrondis 17">
            <a:extLst>
              <a:ext uri="{FF2B5EF4-FFF2-40B4-BE49-F238E27FC236}">
                <a16:creationId xmlns:a16="http://schemas.microsoft.com/office/drawing/2014/main" id="{393A6715-052E-0B5F-54B6-2A587AB6A8FF}"/>
              </a:ext>
            </a:extLst>
          </p:cNvPr>
          <p:cNvSpPr/>
          <p:nvPr/>
        </p:nvSpPr>
        <p:spPr>
          <a:xfrm>
            <a:off x="9586850" y="4895589"/>
            <a:ext cx="1410493" cy="452195"/>
          </a:xfrm>
          <a:prstGeom prst="roundRect">
            <a:avLst/>
          </a:prstGeom>
          <a:solidFill>
            <a:srgbClr val="3CB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16" b="1" dirty="0">
                <a:latin typeface="Arial" panose="020B0604020202020204" pitchFamily="34" charset="0"/>
                <a:cs typeface="Arial" panose="020B0604020202020204" pitchFamily="34" charset="0"/>
              </a:rPr>
              <a:t>Formation présentielle métier</a:t>
            </a:r>
            <a:endParaRPr lang="en-US" sz="1016" b="1" dirty="0">
              <a:latin typeface="Arial" panose="020B0604020202020204" pitchFamily="34" charset="0"/>
              <a:cs typeface="Arial" panose="020B0604020202020204" pitchFamily="34" charset="0"/>
            </a:endParaRPr>
          </a:p>
        </p:txBody>
      </p:sp>
      <p:sp>
        <p:nvSpPr>
          <p:cNvPr id="10" name="Rectangle à coins arrondis 18">
            <a:extLst>
              <a:ext uri="{FF2B5EF4-FFF2-40B4-BE49-F238E27FC236}">
                <a16:creationId xmlns:a16="http://schemas.microsoft.com/office/drawing/2014/main" id="{81939325-8BB8-A0F5-B3C9-0346F3C5079B}"/>
              </a:ext>
            </a:extLst>
          </p:cNvPr>
          <p:cNvSpPr/>
          <p:nvPr/>
        </p:nvSpPr>
        <p:spPr>
          <a:xfrm>
            <a:off x="4928061" y="4895590"/>
            <a:ext cx="1410493" cy="452195"/>
          </a:xfrm>
          <a:prstGeom prst="roundRect">
            <a:avLst/>
          </a:prstGeom>
          <a:solidFill>
            <a:srgbClr val="3CB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16" b="1" dirty="0">
                <a:latin typeface="Arial" panose="020B0604020202020204" pitchFamily="34" charset="0"/>
                <a:cs typeface="Arial" panose="020B0604020202020204" pitchFamily="34" charset="0"/>
              </a:rPr>
              <a:t>Habilitation</a:t>
            </a:r>
            <a:endParaRPr lang="en-US" sz="1016" b="1" dirty="0">
              <a:latin typeface="Arial" panose="020B0604020202020204" pitchFamily="34" charset="0"/>
              <a:cs typeface="Arial" panose="020B0604020202020204" pitchFamily="34" charset="0"/>
            </a:endParaRPr>
          </a:p>
        </p:txBody>
      </p:sp>
      <p:sp>
        <p:nvSpPr>
          <p:cNvPr id="11" name="Plus 3">
            <a:extLst>
              <a:ext uri="{FF2B5EF4-FFF2-40B4-BE49-F238E27FC236}">
                <a16:creationId xmlns:a16="http://schemas.microsoft.com/office/drawing/2014/main" id="{31CE52DD-505D-8EF0-2B4B-F81B09D0C423}"/>
              </a:ext>
            </a:extLst>
          </p:cNvPr>
          <p:cNvSpPr/>
          <p:nvPr/>
        </p:nvSpPr>
        <p:spPr>
          <a:xfrm>
            <a:off x="3338843" y="3246310"/>
            <a:ext cx="783520" cy="783520"/>
          </a:xfrm>
          <a:prstGeom prst="mathPlus">
            <a:avLst/>
          </a:prstGeom>
          <a:solidFill>
            <a:srgbClr val="3CB6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6"/>
          </a:p>
        </p:txBody>
      </p:sp>
      <p:sp>
        <p:nvSpPr>
          <p:cNvPr id="12" name="Plus 20">
            <a:extLst>
              <a:ext uri="{FF2B5EF4-FFF2-40B4-BE49-F238E27FC236}">
                <a16:creationId xmlns:a16="http://schemas.microsoft.com/office/drawing/2014/main" id="{794C45BD-BDF7-A800-5393-3233441E3BF5}"/>
              </a:ext>
            </a:extLst>
          </p:cNvPr>
          <p:cNvSpPr/>
          <p:nvPr/>
        </p:nvSpPr>
        <p:spPr>
          <a:xfrm>
            <a:off x="7319941" y="3256075"/>
            <a:ext cx="783520" cy="783520"/>
          </a:xfrm>
          <a:prstGeom prst="mathPlus">
            <a:avLst/>
          </a:prstGeom>
          <a:solidFill>
            <a:srgbClr val="3CB6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6"/>
          </a:p>
        </p:txBody>
      </p:sp>
    </p:spTree>
    <p:extLst>
      <p:ext uri="{BB962C8B-B14F-4D97-AF65-F5344CB8AC3E}">
        <p14:creationId xmlns:p14="http://schemas.microsoft.com/office/powerpoint/2010/main" val="3865101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01 – </a:t>
            </a:r>
            <a:r>
              <a:rPr lang="fr-FR" dirty="0"/>
              <a:t>SECURITE &amp; HABILITATIONS</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5" name="ZoneTexte 4">
            <a:extLst>
              <a:ext uri="{FF2B5EF4-FFF2-40B4-BE49-F238E27FC236}">
                <a16:creationId xmlns:a16="http://schemas.microsoft.com/office/drawing/2014/main" id="{A7550A47-28B9-4D34-A2A8-FBEC75E06750}"/>
              </a:ext>
            </a:extLst>
          </p:cNvPr>
          <p:cNvSpPr txBox="1"/>
          <p:nvPr/>
        </p:nvSpPr>
        <p:spPr>
          <a:xfrm>
            <a:off x="603011" y="782538"/>
            <a:ext cx="9689086" cy="461665"/>
          </a:xfrm>
          <a:prstGeom prst="rect">
            <a:avLst/>
          </a:prstGeom>
          <a:noFill/>
        </p:spPr>
        <p:txBody>
          <a:bodyPr wrap="square" rtlCol="0">
            <a:spAutoFit/>
          </a:bodyPr>
          <a:lstStyle/>
          <a:p>
            <a:r>
              <a:rPr lang="fr-FR" sz="2400" dirty="0"/>
              <a:t>Règles générales RENAULT GROUP</a:t>
            </a:r>
          </a:p>
        </p:txBody>
      </p:sp>
      <p:sp>
        <p:nvSpPr>
          <p:cNvPr id="7" name="ZoneTexte 6">
            <a:extLst>
              <a:ext uri="{FF2B5EF4-FFF2-40B4-BE49-F238E27FC236}">
                <a16:creationId xmlns:a16="http://schemas.microsoft.com/office/drawing/2014/main" id="{D861B4B5-FF2B-9641-0702-F73DE0332498}"/>
              </a:ext>
            </a:extLst>
          </p:cNvPr>
          <p:cNvSpPr txBox="1"/>
          <p:nvPr/>
        </p:nvSpPr>
        <p:spPr>
          <a:xfrm>
            <a:off x="1055716" y="1455570"/>
            <a:ext cx="7162538" cy="369332"/>
          </a:xfrm>
          <a:prstGeom prst="rect">
            <a:avLst/>
          </a:prstGeom>
          <a:noFill/>
        </p:spPr>
        <p:txBody>
          <a:bodyPr wrap="none" rtlCol="0">
            <a:spAutoFit/>
          </a:bodyPr>
          <a:lstStyle/>
          <a:p>
            <a:r>
              <a:rPr lang="fr-FR" b="1" dirty="0">
                <a:latin typeface="+mj-lt"/>
              </a:rPr>
              <a:t>Formation Spécialiste Véhicule Electrique (VE) en CARROSSERIE</a:t>
            </a:r>
          </a:p>
        </p:txBody>
      </p:sp>
      <p:sp>
        <p:nvSpPr>
          <p:cNvPr id="8" name="ZoneTexte 7">
            <a:extLst>
              <a:ext uri="{FF2B5EF4-FFF2-40B4-BE49-F238E27FC236}">
                <a16:creationId xmlns:a16="http://schemas.microsoft.com/office/drawing/2014/main" id="{80E85F8B-31C4-7B36-5F6A-5A29348B0E4D}"/>
              </a:ext>
            </a:extLst>
          </p:cNvPr>
          <p:cNvSpPr txBox="1"/>
          <p:nvPr/>
        </p:nvSpPr>
        <p:spPr>
          <a:xfrm>
            <a:off x="1055716" y="5171972"/>
            <a:ext cx="8802410" cy="923330"/>
          </a:xfrm>
          <a:prstGeom prst="rect">
            <a:avLst/>
          </a:prstGeom>
          <a:noFill/>
        </p:spPr>
        <p:txBody>
          <a:bodyPr wrap="none" rtlCol="0">
            <a:spAutoFit/>
          </a:bodyPr>
          <a:lstStyle/>
          <a:p>
            <a:r>
              <a:rPr lang="fr-FR" b="1" dirty="0">
                <a:latin typeface="+mj-lt"/>
                <a:sym typeface="Wingdings" panose="05000000000000000000" pitchFamily="2" charset="2"/>
              </a:rPr>
              <a:t> </a:t>
            </a:r>
            <a:r>
              <a:rPr lang="fr-FR" b="1" dirty="0">
                <a:latin typeface="+mj-lt"/>
              </a:rPr>
              <a:t>100% des CARTECH spécialiste VE (CARTECH : Expert Renault en Carrosserie)</a:t>
            </a:r>
          </a:p>
          <a:p>
            <a:r>
              <a:rPr lang="fr-FR" b="1" dirty="0">
                <a:latin typeface="+mj-lt"/>
                <a:sym typeface="Wingdings" panose="05000000000000000000" pitchFamily="2" charset="2"/>
              </a:rPr>
              <a:t> </a:t>
            </a:r>
            <a:r>
              <a:rPr lang="fr-FR" b="1" dirty="0">
                <a:latin typeface="+mj-lt"/>
              </a:rPr>
              <a:t>1 Carrossier Référent habilité Orange par concession (affaire)</a:t>
            </a:r>
          </a:p>
          <a:p>
            <a:r>
              <a:rPr lang="fr-FR" b="1" dirty="0">
                <a:latin typeface="+mj-lt"/>
                <a:sym typeface="Wingdings" panose="05000000000000000000" pitchFamily="2" charset="2"/>
              </a:rPr>
              <a:t> </a:t>
            </a:r>
            <a:r>
              <a:rPr lang="fr-FR" b="1" dirty="0">
                <a:latin typeface="+mj-lt"/>
              </a:rPr>
              <a:t>Spécialisation VE intégrée aux cursus CARTECH</a:t>
            </a:r>
          </a:p>
        </p:txBody>
      </p:sp>
      <p:pic>
        <p:nvPicPr>
          <p:cNvPr id="10" name="Image 9">
            <a:extLst>
              <a:ext uri="{FF2B5EF4-FFF2-40B4-BE49-F238E27FC236}">
                <a16:creationId xmlns:a16="http://schemas.microsoft.com/office/drawing/2014/main" id="{221BA5ED-21C1-6B80-56D3-1794F96C6201}"/>
              </a:ext>
            </a:extLst>
          </p:cNvPr>
          <p:cNvPicPr>
            <a:picLocks noChangeAspect="1"/>
          </p:cNvPicPr>
          <p:nvPr/>
        </p:nvPicPr>
        <p:blipFill>
          <a:blip r:embed="rId2"/>
          <a:stretch>
            <a:fillRect/>
          </a:stretch>
        </p:blipFill>
        <p:spPr>
          <a:xfrm>
            <a:off x="2460776" y="2798663"/>
            <a:ext cx="6044698" cy="1563534"/>
          </a:xfrm>
          <a:prstGeom prst="rect">
            <a:avLst/>
          </a:prstGeom>
        </p:spPr>
      </p:pic>
    </p:spTree>
    <p:extLst>
      <p:ext uri="{BB962C8B-B14F-4D97-AF65-F5344CB8AC3E}">
        <p14:creationId xmlns:p14="http://schemas.microsoft.com/office/powerpoint/2010/main" val="897194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Espace réservé du texte 9">
            <a:extLst>
              <a:ext uri="{FF2B5EF4-FFF2-40B4-BE49-F238E27FC236}">
                <a16:creationId xmlns:a16="http://schemas.microsoft.com/office/drawing/2014/main" id="{5BF220EB-6F32-BC4C-B69E-C26C80FF4FF7}"/>
              </a:ext>
            </a:extLst>
          </p:cNvPr>
          <p:cNvSpPr>
            <a:spLocks noGrp="1"/>
          </p:cNvSpPr>
          <p:nvPr>
            <p:ph type="body" sz="quarter" idx="14"/>
          </p:nvPr>
        </p:nvSpPr>
        <p:spPr/>
        <p:txBody>
          <a:bodyPr/>
          <a:lstStyle/>
          <a:p>
            <a:r>
              <a:rPr lang="en-GB" dirty="0"/>
              <a:t>02</a:t>
            </a:r>
          </a:p>
        </p:txBody>
      </p:sp>
      <p:sp>
        <p:nvSpPr>
          <p:cNvPr id="12" name="Espace réservé du texte 11">
            <a:extLst>
              <a:ext uri="{FF2B5EF4-FFF2-40B4-BE49-F238E27FC236}">
                <a16:creationId xmlns:a16="http://schemas.microsoft.com/office/drawing/2014/main" id="{7804BD0D-87C9-DE49-9DC9-D9FF4872368C}"/>
              </a:ext>
            </a:extLst>
          </p:cNvPr>
          <p:cNvSpPr>
            <a:spLocks noGrp="1"/>
          </p:cNvSpPr>
          <p:nvPr>
            <p:ph type="body" sz="quarter" idx="15"/>
          </p:nvPr>
        </p:nvSpPr>
        <p:spPr/>
        <p:txBody>
          <a:bodyPr/>
          <a:lstStyle/>
          <a:p>
            <a:r>
              <a:rPr lang="fr-FR" dirty="0"/>
              <a:t>DOMAINES D’INTERVENTIONS</a:t>
            </a:r>
          </a:p>
        </p:txBody>
      </p:sp>
      <p:pic>
        <p:nvPicPr>
          <p:cNvPr id="13" name="Espace réservé pour une image  12">
            <a:extLst>
              <a:ext uri="{FF2B5EF4-FFF2-40B4-BE49-F238E27FC236}">
                <a16:creationId xmlns:a16="http://schemas.microsoft.com/office/drawing/2014/main" id="{F07F0F53-23EF-2946-B6F8-50A1468F41DB}"/>
              </a:ext>
            </a:extLst>
          </p:cNvPr>
          <p:cNvPicPr>
            <a:picLocks noGrp="1" noChangeAspect="1"/>
          </p:cNvPicPr>
          <p:nvPr>
            <p:ph type="pic" sz="quarter" idx="13"/>
          </p:nvPr>
        </p:nvPicPr>
        <p:blipFill>
          <a:blip r:embed="rId2"/>
          <a:srcRect l="16" r="16"/>
          <a:stretch>
            <a:fillRect/>
          </a:stretch>
        </p:blipFill>
        <p:spPr>
          <a:prstGeom prst="rect">
            <a:avLst/>
          </a:prstGeom>
        </p:spPr>
      </p:pic>
    </p:spTree>
    <p:extLst>
      <p:ext uri="{BB962C8B-B14F-4D97-AF65-F5344CB8AC3E}">
        <p14:creationId xmlns:p14="http://schemas.microsoft.com/office/powerpoint/2010/main" val="2526665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EE7B3049-8345-4837-8430-2EF50355E874}"/>
              </a:ext>
            </a:extLst>
          </p:cNvPr>
          <p:cNvSpPr>
            <a:spLocks noGrp="1"/>
          </p:cNvSpPr>
          <p:nvPr>
            <p:ph type="body" sz="quarter" idx="11"/>
          </p:nvPr>
        </p:nvSpPr>
        <p:spPr/>
        <p:txBody>
          <a:bodyPr/>
          <a:lstStyle/>
          <a:p>
            <a:r>
              <a:rPr lang="en-GB" dirty="0"/>
              <a:t>02 – </a:t>
            </a:r>
            <a:r>
              <a:rPr lang="fr-FR" dirty="0"/>
              <a:t>DOMAINES D’INTERVENTIONS</a:t>
            </a:r>
          </a:p>
          <a:p>
            <a:endParaRPr lang="en-GB" dirty="0"/>
          </a:p>
        </p:txBody>
      </p:sp>
      <p:sp>
        <p:nvSpPr>
          <p:cNvPr id="13" name="Espace réservé du pied de page 2">
            <a:extLst>
              <a:ext uri="{FF2B5EF4-FFF2-40B4-BE49-F238E27FC236}">
                <a16:creationId xmlns:a16="http://schemas.microsoft.com/office/drawing/2014/main" id="{495FAA27-DB68-42FD-BDEF-303B7DE11C77}"/>
              </a:ext>
            </a:extLst>
          </p:cNvPr>
          <p:cNvSpPr>
            <a:spLocks noGrp="1"/>
          </p:cNvSpPr>
          <p:nvPr>
            <p:ph type="ftr" sz="quarter" idx="10"/>
          </p:nvPr>
        </p:nvSpPr>
        <p:spPr>
          <a:xfrm>
            <a:off x="4928061" y="6477737"/>
            <a:ext cx="6044698" cy="157661"/>
          </a:xfrm>
        </p:spPr>
        <p:txBody>
          <a:bodyPr/>
          <a:lstStyle/>
          <a:p>
            <a:r>
              <a:rPr lang="fr-FR" dirty="0"/>
              <a:t>Direction de la formation réseau</a:t>
            </a:r>
          </a:p>
        </p:txBody>
      </p:sp>
      <p:sp>
        <p:nvSpPr>
          <p:cNvPr id="3" name="Rectangle 2">
            <a:extLst>
              <a:ext uri="{FF2B5EF4-FFF2-40B4-BE49-F238E27FC236}">
                <a16:creationId xmlns:a16="http://schemas.microsoft.com/office/drawing/2014/main" id="{67616B16-9B0E-BAD6-E073-37D43F63FC24}"/>
              </a:ext>
            </a:extLst>
          </p:cNvPr>
          <p:cNvSpPr>
            <a:spLocks noChangeArrowheads="1"/>
          </p:cNvSpPr>
          <p:nvPr/>
        </p:nvSpPr>
        <p:spPr bwMode="auto">
          <a:xfrm>
            <a:off x="1524716" y="6066393"/>
            <a:ext cx="889182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35000"/>
              </a:spcBef>
              <a:buClr>
                <a:srgbClr val="186982"/>
              </a:buClr>
              <a:buFont typeface="Wingdings" panose="05000000000000000000" pitchFamily="2" charset="2"/>
              <a:buChar char="§"/>
              <a:defRPr sz="2000" b="1">
                <a:solidFill>
                  <a:schemeClr val="bg2"/>
                </a:solidFill>
                <a:latin typeface="Arial Narrow" panose="020B0606020202030204" pitchFamily="34" charset="0"/>
              </a:defRPr>
            </a:lvl1pPr>
            <a:lvl2pPr marL="742950" indent="-285750">
              <a:spcBef>
                <a:spcPct val="30000"/>
              </a:spcBef>
              <a:buClr>
                <a:srgbClr val="186982"/>
              </a:buClr>
              <a:buFont typeface="Wingdings" panose="05000000000000000000" pitchFamily="2" charset="2"/>
              <a:buChar char="§"/>
              <a:defRPr>
                <a:solidFill>
                  <a:schemeClr val="tx1"/>
                </a:solidFill>
                <a:latin typeface="Arial Narrow" panose="020B0606020202030204" pitchFamily="34" charset="0"/>
              </a:defRPr>
            </a:lvl2pPr>
            <a:lvl3pPr marL="1143000" indent="-228600">
              <a:spcBef>
                <a:spcPct val="35000"/>
              </a:spcBef>
              <a:buClr>
                <a:srgbClr val="186982"/>
              </a:buClr>
              <a:buFont typeface="Wingdings" panose="05000000000000000000" pitchFamily="2" charset="2"/>
              <a:buChar char="§"/>
              <a:defRPr sz="1600">
                <a:solidFill>
                  <a:schemeClr val="tx1"/>
                </a:solidFill>
                <a:latin typeface="Arial Narrow" panose="020B0606020202030204" pitchFamily="34" charset="0"/>
              </a:defRPr>
            </a:lvl3pPr>
            <a:lvl4pPr marL="1600200" indent="-228600">
              <a:spcBef>
                <a:spcPct val="40000"/>
              </a:spcBef>
              <a:buClr>
                <a:srgbClr val="186982"/>
              </a:buClr>
              <a:buFont typeface="Wingdings" panose="05000000000000000000" pitchFamily="2" charset="2"/>
              <a:buChar char="§"/>
              <a:defRPr sz="1400">
                <a:solidFill>
                  <a:schemeClr val="tx1"/>
                </a:solidFill>
                <a:latin typeface="Arial Narrow" panose="020B0606020202030204" pitchFamily="34" charset="0"/>
              </a:defRPr>
            </a:lvl4pPr>
            <a:lvl5pPr marL="2057400" indent="-228600">
              <a:spcBef>
                <a:spcPct val="20000"/>
              </a:spcBef>
              <a:buClr>
                <a:srgbClr val="186982"/>
              </a:buClr>
              <a:buChar char="»"/>
              <a:defRPr sz="1200">
                <a:solidFill>
                  <a:schemeClr val="tx1"/>
                </a:solidFill>
                <a:latin typeface="Arial Narrow" panose="020B0606020202030204" pitchFamily="34" charset="0"/>
              </a:defRPr>
            </a:lvl5pPr>
            <a:lvl6pPr marL="2514600" indent="-228600" eaLnBrk="0" fontAlgn="base" hangingPunct="0">
              <a:spcBef>
                <a:spcPct val="20000"/>
              </a:spcBef>
              <a:spcAft>
                <a:spcPct val="0"/>
              </a:spcAft>
              <a:buClr>
                <a:srgbClr val="186982"/>
              </a:buClr>
              <a:buChar char="»"/>
              <a:defRPr sz="1200">
                <a:solidFill>
                  <a:schemeClr val="tx1"/>
                </a:solidFill>
                <a:latin typeface="Arial Narrow" panose="020B0606020202030204" pitchFamily="34" charset="0"/>
              </a:defRPr>
            </a:lvl6pPr>
            <a:lvl7pPr marL="2971800" indent="-228600" eaLnBrk="0" fontAlgn="base" hangingPunct="0">
              <a:spcBef>
                <a:spcPct val="20000"/>
              </a:spcBef>
              <a:spcAft>
                <a:spcPct val="0"/>
              </a:spcAft>
              <a:buClr>
                <a:srgbClr val="186982"/>
              </a:buClr>
              <a:buChar char="»"/>
              <a:defRPr sz="1200">
                <a:solidFill>
                  <a:schemeClr val="tx1"/>
                </a:solidFill>
                <a:latin typeface="Arial Narrow" panose="020B0606020202030204" pitchFamily="34" charset="0"/>
              </a:defRPr>
            </a:lvl7pPr>
            <a:lvl8pPr marL="3429000" indent="-228600" eaLnBrk="0" fontAlgn="base" hangingPunct="0">
              <a:spcBef>
                <a:spcPct val="20000"/>
              </a:spcBef>
              <a:spcAft>
                <a:spcPct val="0"/>
              </a:spcAft>
              <a:buClr>
                <a:srgbClr val="186982"/>
              </a:buClr>
              <a:buChar char="»"/>
              <a:defRPr sz="1200">
                <a:solidFill>
                  <a:schemeClr val="tx1"/>
                </a:solidFill>
                <a:latin typeface="Arial Narrow" panose="020B0606020202030204" pitchFamily="34" charset="0"/>
              </a:defRPr>
            </a:lvl8pPr>
            <a:lvl9pPr marL="3886200" indent="-228600" eaLnBrk="0" fontAlgn="base" hangingPunct="0">
              <a:spcBef>
                <a:spcPct val="20000"/>
              </a:spcBef>
              <a:spcAft>
                <a:spcPct val="0"/>
              </a:spcAft>
              <a:buClr>
                <a:srgbClr val="186982"/>
              </a:buClr>
              <a:buChar char="»"/>
              <a:defRPr sz="1200">
                <a:solidFill>
                  <a:schemeClr val="tx1"/>
                </a:solidFill>
                <a:latin typeface="Arial Narrow" panose="020B0606020202030204" pitchFamily="34" charset="0"/>
              </a:defRPr>
            </a:lvl9pPr>
          </a:lstStyle>
          <a:p>
            <a:pPr algn="ctr" eaLnBrk="1" hangingPunct="1">
              <a:spcBef>
                <a:spcPct val="0"/>
              </a:spcBef>
              <a:buClrTx/>
              <a:buFontTx/>
              <a:buNone/>
            </a:pPr>
            <a:r>
              <a:rPr lang="fr-FR" altLang="en-US" sz="900" b="0" dirty="0">
                <a:solidFill>
                  <a:schemeClr val="tx1"/>
                </a:solidFill>
                <a:latin typeface="Arial" panose="020B0604020202020204" pitchFamily="34" charset="0"/>
              </a:rPr>
              <a:t>Pour intervenir sur des éléments alimentés en haute tension (moteur, câblages orange, compresseur de clim, …)</a:t>
            </a:r>
            <a:r>
              <a:rPr lang="fr-FR" altLang="en-US" sz="900" dirty="0">
                <a:solidFill>
                  <a:srgbClr val="FF0000"/>
                </a:solidFill>
                <a:latin typeface="Arial" panose="020B0604020202020204" pitchFamily="34" charset="0"/>
              </a:rPr>
              <a:t> IL FAUT ETRE Affaire RENAULT EXPERT E-TECH (ZE)  (Respect du cahier des charges : Formation, outillage, bornes, etc…).</a:t>
            </a:r>
          </a:p>
        </p:txBody>
      </p:sp>
      <p:sp>
        <p:nvSpPr>
          <p:cNvPr id="6" name="ZoneTexte 5">
            <a:extLst>
              <a:ext uri="{FF2B5EF4-FFF2-40B4-BE49-F238E27FC236}">
                <a16:creationId xmlns:a16="http://schemas.microsoft.com/office/drawing/2014/main" id="{0358FAC6-99A4-EF17-3B37-657CB3B01AE4}"/>
              </a:ext>
            </a:extLst>
          </p:cNvPr>
          <p:cNvSpPr txBox="1"/>
          <p:nvPr/>
        </p:nvSpPr>
        <p:spPr>
          <a:xfrm>
            <a:off x="1445983" y="5646726"/>
            <a:ext cx="8343429" cy="461665"/>
          </a:xfrm>
          <a:prstGeom prst="rect">
            <a:avLst/>
          </a:prstGeom>
          <a:noFill/>
        </p:spPr>
        <p:txBody>
          <a:bodyPr wrap="square" rtlCol="0">
            <a:spAutoFit/>
          </a:bodyPr>
          <a:lstStyle/>
          <a:p>
            <a:pPr algn="ctr"/>
            <a:r>
              <a:rPr lang="fr-FR" sz="1200" b="1" dirty="0">
                <a:solidFill>
                  <a:srgbClr val="FF0000"/>
                </a:solidFill>
              </a:rPr>
              <a:t>PRISE EN CHARGE D’UN VEHICULE ACCIDENTE / TRAITEMENT DES BATTERIES ACCIDENTEES</a:t>
            </a:r>
          </a:p>
          <a:p>
            <a:pPr algn="ctr"/>
            <a:r>
              <a:rPr lang="fr-FR" sz="1200" b="1" dirty="0">
                <a:solidFill>
                  <a:srgbClr val="FF0000"/>
                </a:solidFill>
              </a:rPr>
              <a:t> Le spécialiste VE </a:t>
            </a:r>
            <a:r>
              <a:rPr lang="fr-FR" sz="1200" b="1" u="sng" dirty="0">
                <a:solidFill>
                  <a:srgbClr val="FF0000"/>
                </a:solidFill>
              </a:rPr>
              <a:t>Mécanique </a:t>
            </a:r>
            <a:r>
              <a:rPr lang="fr-FR" sz="1200" b="1" dirty="0">
                <a:solidFill>
                  <a:srgbClr val="FF0000"/>
                </a:solidFill>
              </a:rPr>
              <a:t>peut assister le spécialiste en Carrosserie si besoin.</a:t>
            </a:r>
          </a:p>
        </p:txBody>
      </p:sp>
      <p:pic>
        <p:nvPicPr>
          <p:cNvPr id="7" name="Image 6">
            <a:extLst>
              <a:ext uri="{FF2B5EF4-FFF2-40B4-BE49-F238E27FC236}">
                <a16:creationId xmlns:a16="http://schemas.microsoft.com/office/drawing/2014/main" id="{8F638EB6-499B-D0A8-AEB7-226E047D893E}"/>
              </a:ext>
            </a:extLst>
          </p:cNvPr>
          <p:cNvPicPr>
            <a:picLocks noChangeAspect="1"/>
          </p:cNvPicPr>
          <p:nvPr/>
        </p:nvPicPr>
        <p:blipFill>
          <a:blip r:embed="rId2"/>
          <a:stretch>
            <a:fillRect/>
          </a:stretch>
        </p:blipFill>
        <p:spPr>
          <a:xfrm>
            <a:off x="922713" y="955727"/>
            <a:ext cx="10116589" cy="4738628"/>
          </a:xfrm>
          <a:prstGeom prst="rect">
            <a:avLst/>
          </a:prstGeom>
        </p:spPr>
      </p:pic>
      <p:sp>
        <p:nvSpPr>
          <p:cNvPr id="8" name="Rectangle 7">
            <a:extLst>
              <a:ext uri="{FF2B5EF4-FFF2-40B4-BE49-F238E27FC236}">
                <a16:creationId xmlns:a16="http://schemas.microsoft.com/office/drawing/2014/main" id="{DFF96B74-F0E7-C218-E499-31A93F419BA5}"/>
              </a:ext>
            </a:extLst>
          </p:cNvPr>
          <p:cNvSpPr/>
          <p:nvPr/>
        </p:nvSpPr>
        <p:spPr>
          <a:xfrm>
            <a:off x="8611985" y="827885"/>
            <a:ext cx="1265660" cy="44714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05BF73FE-4AF9-2C4E-6727-0FB79A92C09E}"/>
              </a:ext>
            </a:extLst>
          </p:cNvPr>
          <p:cNvSpPr/>
          <p:nvPr/>
        </p:nvSpPr>
        <p:spPr>
          <a:xfrm>
            <a:off x="6284422" y="847898"/>
            <a:ext cx="1163782" cy="44714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9818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nault Group">
  <a:themeElements>
    <a:clrScheme name="00. Renault">
      <a:dk1>
        <a:sysClr val="windowText" lastClr="000000"/>
      </a:dk1>
      <a:lt1>
        <a:sysClr val="window" lastClr="FFFFFF"/>
      </a:lt1>
      <a:dk2>
        <a:srgbClr val="988C7F"/>
      </a:dk2>
      <a:lt2>
        <a:srgbClr val="E7E6E6"/>
      </a:lt2>
      <a:accent1>
        <a:srgbClr val="66D8D0"/>
      </a:accent1>
      <a:accent2>
        <a:srgbClr val="2E2ECA"/>
      </a:accent2>
      <a:accent3>
        <a:srgbClr val="D8C4A0"/>
      </a:accent3>
      <a:accent4>
        <a:srgbClr val="60504A"/>
      </a:accent4>
      <a:accent5>
        <a:srgbClr val="5EA565"/>
      </a:accent5>
      <a:accent6>
        <a:srgbClr val="4613A8"/>
      </a:accent6>
      <a:hlink>
        <a:srgbClr val="0563C1"/>
      </a:hlink>
      <a:folHlink>
        <a:srgbClr val="954F72"/>
      </a:folHlink>
    </a:clrScheme>
    <a:fontScheme name="Personnalisé 6">
      <a:majorFont>
        <a:latin typeface="Renault Group"/>
        <a:ea typeface=""/>
        <a:cs typeface=""/>
      </a:majorFont>
      <a:minorFont>
        <a:latin typeface="Renault Group Light"/>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RG_RENAULT_GROUP_PPT_TEMPLATE_v21_1" id="{B8CA59DB-1C99-4F5F-9665-C135C708F0B7}" vid="{F720D5C4-0AE1-4D12-9669-340E09394B4A}"/>
    </a:ext>
  </a:extLst>
</a:theme>
</file>

<file path=ppt/theme/theme2.xml><?xml version="1.0" encoding="utf-8"?>
<a:theme xmlns:a="http://schemas.openxmlformats.org/drawingml/2006/main" name="page de presentation et de parti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d1c0902-ed92-4fed-896d-2e7725de02d4}" enabled="1" method="Standard" siteId="{d6b0bbee-7cd9-4d60-bce6-4a67b543e2ae}" removed="0"/>
</clbl:labelList>
</file>

<file path=docProps/app.xml><?xml version="1.0" encoding="utf-8"?>
<Properties xmlns="http://schemas.openxmlformats.org/officeDocument/2006/extended-properties" xmlns:vt="http://schemas.openxmlformats.org/officeDocument/2006/docPropsVTypes">
  <Template>RG_RENAULT_GROUP_PPT_TEMPLATE_v21_1</Template>
  <TotalTime>27045</TotalTime>
  <Words>1169</Words>
  <PresentationFormat>Grand écran</PresentationFormat>
  <Paragraphs>230</Paragraphs>
  <Slides>19</Slides>
  <Notes>0</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19</vt:i4>
      </vt:variant>
    </vt:vector>
  </HeadingPairs>
  <TitlesOfParts>
    <vt:vector size="29" baseType="lpstr">
      <vt:lpstr>Renault Group</vt:lpstr>
      <vt:lpstr>Calibri</vt:lpstr>
      <vt:lpstr>Arial Black</vt:lpstr>
      <vt:lpstr>Wingdings</vt:lpstr>
      <vt:lpstr>Renault Group Light</vt:lpstr>
      <vt:lpstr>Arial</vt:lpstr>
      <vt:lpstr>Arial Narrow</vt:lpstr>
      <vt:lpstr>Renault Group Semibold</vt:lpstr>
      <vt:lpstr>Renault Group</vt:lpstr>
      <vt:lpstr>page de presentation et de partie</vt:lpstr>
      <vt:lpstr>Présentation PowerPoint</vt:lpstr>
      <vt:lpstr>Spécificités des Véhicules Electriques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2021-06-02T08:54:50Z</dcterms:created>
  <dcterms:modified xsi:type="dcterms:W3CDTF">2023-02-06T15:19:33Z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d1c0902-ed92-4fed-896d-2e7725de02d4_Enabled">
    <vt:lpwstr>true</vt:lpwstr>
  </property>
  <property fmtid="{D5CDD505-2E9C-101B-9397-08002B2CF9AE}" pid="3" name="MSIP_Label_fd1c0902-ed92-4fed-896d-2e7725de02d4_SetDate">
    <vt:lpwstr>2022-09-13T09:06:24Z</vt:lpwstr>
  </property>
  <property fmtid="{D5CDD505-2E9C-101B-9397-08002B2CF9AE}" pid="4" name="MSIP_Label_fd1c0902-ed92-4fed-896d-2e7725de02d4_Method">
    <vt:lpwstr>Standard</vt:lpwstr>
  </property>
  <property fmtid="{D5CDD505-2E9C-101B-9397-08002B2CF9AE}" pid="5" name="MSIP_Label_fd1c0902-ed92-4fed-896d-2e7725de02d4_Name">
    <vt:lpwstr>Anyone (not protected)</vt:lpwstr>
  </property>
  <property fmtid="{D5CDD505-2E9C-101B-9397-08002B2CF9AE}" pid="6" name="MSIP_Label_fd1c0902-ed92-4fed-896d-2e7725de02d4_SiteId">
    <vt:lpwstr>d6b0bbee-7cd9-4d60-bce6-4a67b543e2ae</vt:lpwstr>
  </property>
  <property fmtid="{D5CDD505-2E9C-101B-9397-08002B2CF9AE}" pid="7" name="MSIP_Label_fd1c0902-ed92-4fed-896d-2e7725de02d4_ActionId">
    <vt:lpwstr>7ce59324-6d2a-4076-81ce-30369bd97ea7</vt:lpwstr>
  </property>
  <property fmtid="{D5CDD505-2E9C-101B-9397-08002B2CF9AE}" pid="8" name="MSIP_Label_fd1c0902-ed92-4fed-896d-2e7725de02d4_ContentBits">
    <vt:lpwstr>2</vt:lpwstr>
  </property>
  <property fmtid="{D5CDD505-2E9C-101B-9397-08002B2CF9AE}" pid="9" name="ClassificationContentMarkingFooterLocations">
    <vt:lpwstr>Renault Group:2</vt:lpwstr>
  </property>
  <property fmtid="{D5CDD505-2E9C-101B-9397-08002B2CF9AE}" pid="10" name="ClassificationContentMarkingFooterText">
    <vt:lpwstr>Confidential C</vt:lpwstr>
  </property>
</Properties>
</file>