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70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251B2-98FD-AE19-B9A7-18B852D27BA2}" v="58" dt="2022-04-06T12:47:50.780"/>
    <p1510:client id="{3A221016-E6E9-4D4B-A31A-8DD100CF705D}" v="2030" dt="2022-02-22T18:40:16.782"/>
    <p1510:client id="{5C5CF030-EE5F-F336-946C-FF2DD598ED01}" v="54" dt="2022-03-29T06:39:16"/>
    <p1510:client id="{9A81758B-972A-F8FC-C9FB-6B5522936EF5}" v="30" dt="2022-03-29T08:02:59.262"/>
    <p1510:client id="{A31E1DB4-83F9-A30D-1591-9B92F5D1074A}" v="33" dt="2022-03-29T08:07:16.616"/>
    <p1510:client id="{AED0BF9D-BD8B-7188-F802-20C15B6485C7}" v="50" dt="2022-03-29T08:23:24.211"/>
    <p1510:client id="{C36713DC-E86B-5C30-1AC9-9AAEE3C4043B}" v="4" dt="2022-03-29T07:50:36.296"/>
    <p1510:client id="{C495DD7F-7B7F-DF07-C2C5-3494229E82C5}" v="154" dt="2022-02-28T14:50:56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anon#4b6ed537021520d65e399b853164bc6e0277b50c5b6684bc108cf62648c09595::" providerId="AD" clId="Web-{C36713DC-E86B-5C30-1AC9-9AAEE3C4043B}"/>
    <pc:docChg chg="modSld">
      <pc:chgData name="Utilisateur invité" userId="S::urn:spo:anon#4b6ed537021520d65e399b853164bc6e0277b50c5b6684bc108cf62648c09595::" providerId="AD" clId="Web-{C36713DC-E86B-5C30-1AC9-9AAEE3C4043B}" dt="2022-03-29T07:50:36.296" v="3"/>
      <pc:docMkLst>
        <pc:docMk/>
      </pc:docMkLst>
      <pc:sldChg chg="addSp delSp">
        <pc:chgData name="Utilisateur invité" userId="S::urn:spo:anon#4b6ed537021520d65e399b853164bc6e0277b50c5b6684bc108cf62648c09595::" providerId="AD" clId="Web-{C36713DC-E86B-5C30-1AC9-9AAEE3C4043B}" dt="2022-03-29T07:50:36.296" v="3"/>
        <pc:sldMkLst>
          <pc:docMk/>
          <pc:sldMk cId="4005886298" sldId="268"/>
        </pc:sldMkLst>
        <pc:picChg chg="del">
          <ac:chgData name="Utilisateur invité" userId="S::urn:spo:anon#4b6ed537021520d65e399b853164bc6e0277b50c5b6684bc108cf62648c09595::" providerId="AD" clId="Web-{C36713DC-E86B-5C30-1AC9-9AAEE3C4043B}" dt="2022-03-29T07:50:35.702" v="2"/>
          <ac:picMkLst>
            <pc:docMk/>
            <pc:sldMk cId="4005886298" sldId="268"/>
            <ac:picMk id="2" creationId="{6E200148-45CB-7BB4-6079-316B08C41F96}"/>
          </ac:picMkLst>
        </pc:picChg>
        <pc:picChg chg="add">
          <ac:chgData name="Utilisateur invité" userId="S::urn:spo:anon#4b6ed537021520d65e399b853164bc6e0277b50c5b6684bc108cf62648c09595::" providerId="AD" clId="Web-{C36713DC-E86B-5C30-1AC9-9AAEE3C4043B}" dt="2022-03-29T07:50:36.296" v="3"/>
          <ac:picMkLst>
            <pc:docMk/>
            <pc:sldMk cId="4005886298" sldId="268"/>
            <ac:picMk id="11" creationId="{0BD3BD18-8175-DB3B-6986-0A0098D34964}"/>
          </ac:picMkLst>
        </pc:picChg>
        <pc:picChg chg="add">
          <ac:chgData name="Utilisateur invité" userId="S::urn:spo:anon#4b6ed537021520d65e399b853164bc6e0277b50c5b6684bc108cf62648c09595::" providerId="AD" clId="Web-{C36713DC-E86B-5C30-1AC9-9AAEE3C4043B}" dt="2022-03-29T07:50:36.296" v="3"/>
          <ac:picMkLst>
            <pc:docMk/>
            <pc:sldMk cId="4005886298" sldId="268"/>
            <ac:picMk id="12" creationId="{14124A0E-93F6-CF1E-479C-4032119506BF}"/>
          </ac:picMkLst>
        </pc:picChg>
      </pc:sldChg>
      <pc:sldChg chg="addSp delSp">
        <pc:chgData name="Utilisateur invité" userId="S::urn:spo:anon#4b6ed537021520d65e399b853164bc6e0277b50c5b6684bc108cf62648c09595::" providerId="AD" clId="Web-{C36713DC-E86B-5C30-1AC9-9AAEE3C4043B}" dt="2022-03-29T07:50:26.843" v="1"/>
        <pc:sldMkLst>
          <pc:docMk/>
          <pc:sldMk cId="653207438" sldId="270"/>
        </pc:sldMkLst>
        <pc:picChg chg="del">
          <ac:chgData name="Utilisateur invité" userId="S::urn:spo:anon#4b6ed537021520d65e399b853164bc6e0277b50c5b6684bc108cf62648c09595::" providerId="AD" clId="Web-{C36713DC-E86B-5C30-1AC9-9AAEE3C4043B}" dt="2022-03-29T07:50:25.467" v="0"/>
          <ac:picMkLst>
            <pc:docMk/>
            <pc:sldMk cId="653207438" sldId="270"/>
            <ac:picMk id="10" creationId="{54606C8A-5813-83D2-5DD6-E163C72A21AA}"/>
          </ac:picMkLst>
        </pc:picChg>
        <pc:picChg chg="add">
          <ac:chgData name="Utilisateur invité" userId="S::urn:spo:anon#4b6ed537021520d65e399b853164bc6e0277b50c5b6684bc108cf62648c09595::" providerId="AD" clId="Web-{C36713DC-E86B-5C30-1AC9-9AAEE3C4043B}" dt="2022-03-29T07:50:26.843" v="1"/>
          <ac:picMkLst>
            <pc:docMk/>
            <pc:sldMk cId="653207438" sldId="270"/>
            <ac:picMk id="12" creationId="{0BD3BD18-8175-DB3B-6986-0A0098D34964}"/>
          </ac:picMkLst>
        </pc:picChg>
        <pc:picChg chg="add">
          <ac:chgData name="Utilisateur invité" userId="S::urn:spo:anon#4b6ed537021520d65e399b853164bc6e0277b50c5b6684bc108cf62648c09595::" providerId="AD" clId="Web-{C36713DC-E86B-5C30-1AC9-9AAEE3C4043B}" dt="2022-03-29T07:50:26.843" v="1"/>
          <ac:picMkLst>
            <pc:docMk/>
            <pc:sldMk cId="653207438" sldId="270"/>
            <ac:picMk id="13" creationId="{14124A0E-93F6-CF1E-479C-4032119506BF}"/>
          </ac:picMkLst>
        </pc:picChg>
      </pc:sldChg>
    </pc:docChg>
  </pc:docChgLst>
  <pc:docChgLst>
    <pc:chgData name="Olivier PAUL" userId="S::olivier.paul@externe.junia.com::0f4d954e-a008-4c1d-8ebe-48081bae4d5a" providerId="AD" clId="Web-{5C5CF030-EE5F-F336-946C-FF2DD598ED01}"/>
    <pc:docChg chg="addSld delSld modSld">
      <pc:chgData name="Olivier PAUL" userId="S::olivier.paul@externe.junia.com::0f4d954e-a008-4c1d-8ebe-48081bae4d5a" providerId="AD" clId="Web-{5C5CF030-EE5F-F336-946C-FF2DD598ED01}" dt="2022-03-29T06:39:16" v="52"/>
      <pc:docMkLst>
        <pc:docMk/>
      </pc:docMkLst>
      <pc:sldChg chg="addSp delSp modSp">
        <pc:chgData name="Olivier PAUL" userId="S::olivier.paul@externe.junia.com::0f4d954e-a008-4c1d-8ebe-48081bae4d5a" providerId="AD" clId="Web-{5C5CF030-EE5F-F336-946C-FF2DD598ED01}" dt="2022-03-29T06:37:11.663" v="32"/>
        <pc:sldMkLst>
          <pc:docMk/>
          <pc:sldMk cId="2888263226" sldId="258"/>
        </pc:sldMkLst>
        <pc:spChg chg="mod">
          <ac:chgData name="Olivier PAUL" userId="S::olivier.paul@externe.junia.com::0f4d954e-a008-4c1d-8ebe-48081bae4d5a" providerId="AD" clId="Web-{5C5CF030-EE5F-F336-946C-FF2DD598ED01}" dt="2022-03-29T06:35:45.923" v="31" actId="20577"/>
          <ac:spMkLst>
            <pc:docMk/>
            <pc:sldMk cId="2888263226" sldId="258"/>
            <ac:spMk id="10" creationId="{2E2D809D-FF41-4B26-9DDF-20668E5C4A71}"/>
          </ac:spMkLst>
        </pc:spChg>
        <pc:picChg chg="add">
          <ac:chgData name="Olivier PAUL" userId="S::olivier.paul@externe.junia.com::0f4d954e-a008-4c1d-8ebe-48081bae4d5a" providerId="AD" clId="Web-{5C5CF030-EE5F-F336-946C-FF2DD598ED01}" dt="2022-03-29T06:31:31.343" v="13"/>
          <ac:picMkLst>
            <pc:docMk/>
            <pc:sldMk cId="2888263226" sldId="258"/>
            <ac:picMk id="2" creationId="{BF7F5421-2D61-4916-C89C-A637FD2EF6AB}"/>
          </ac:picMkLst>
        </pc:picChg>
        <pc:picChg chg="add mod ord">
          <ac:chgData name="Olivier PAUL" userId="S::olivier.paul@externe.junia.com::0f4d954e-a008-4c1d-8ebe-48081bae4d5a" providerId="AD" clId="Web-{5C5CF030-EE5F-F336-946C-FF2DD598ED01}" dt="2022-03-29T06:37:11.663" v="32"/>
          <ac:picMkLst>
            <pc:docMk/>
            <pc:sldMk cId="2888263226" sldId="258"/>
            <ac:picMk id="4" creationId="{5BA81DB4-150D-DB47-02B5-987ABCBFD513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1:30.500" v="12"/>
          <ac:picMkLst>
            <pc:docMk/>
            <pc:sldMk cId="2888263226" sldId="258"/>
            <ac:picMk id="248" creationId="{0D6CED78-C89B-43EE-943F-1DD2778045DD}"/>
          </ac:picMkLst>
        </pc:picChg>
      </pc:sldChg>
      <pc:sldChg chg="addSp delSp">
        <pc:chgData name="Olivier PAUL" userId="S::olivier.paul@externe.junia.com::0f4d954e-a008-4c1d-8ebe-48081bae4d5a" providerId="AD" clId="Web-{5C5CF030-EE5F-F336-946C-FF2DD598ED01}" dt="2022-03-29T06:31:37.969" v="15"/>
        <pc:sldMkLst>
          <pc:docMk/>
          <pc:sldMk cId="3016708284" sldId="259"/>
        </pc:sldMkLst>
        <pc:picChg chg="add">
          <ac:chgData name="Olivier PAUL" userId="S::olivier.paul@externe.junia.com::0f4d954e-a008-4c1d-8ebe-48081bae4d5a" providerId="AD" clId="Web-{5C5CF030-EE5F-F336-946C-FF2DD598ED01}" dt="2022-03-29T06:31:37.969" v="15"/>
          <ac:picMkLst>
            <pc:docMk/>
            <pc:sldMk cId="3016708284" sldId="259"/>
            <ac:picMk id="2" creationId="{3F2496CD-6027-8504-B01E-5C533C1A1117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1:37.078" v="14"/>
          <ac:picMkLst>
            <pc:docMk/>
            <pc:sldMk cId="3016708284" sldId="259"/>
            <ac:picMk id="248" creationId="{0D6CED78-C89B-43EE-943F-1DD2778045DD}"/>
          </ac:picMkLst>
        </pc:picChg>
      </pc:sldChg>
      <pc:sldChg chg="addSp delSp">
        <pc:chgData name="Olivier PAUL" userId="S::olivier.paul@externe.junia.com::0f4d954e-a008-4c1d-8ebe-48081bae4d5a" providerId="AD" clId="Web-{5C5CF030-EE5F-F336-946C-FF2DD598ED01}" dt="2022-03-29T06:31:45.579" v="17"/>
        <pc:sldMkLst>
          <pc:docMk/>
          <pc:sldMk cId="4056019182" sldId="260"/>
        </pc:sldMkLst>
        <pc:picChg chg="add">
          <ac:chgData name="Olivier PAUL" userId="S::olivier.paul@externe.junia.com::0f4d954e-a008-4c1d-8ebe-48081bae4d5a" providerId="AD" clId="Web-{5C5CF030-EE5F-F336-946C-FF2DD598ED01}" dt="2022-03-29T06:31:45.579" v="17"/>
          <ac:picMkLst>
            <pc:docMk/>
            <pc:sldMk cId="4056019182" sldId="260"/>
            <ac:picMk id="20" creationId="{64EF4FF3-0160-907D-5600-09DA9028496A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1:44.297" v="16"/>
          <ac:picMkLst>
            <pc:docMk/>
            <pc:sldMk cId="4056019182" sldId="260"/>
            <ac:picMk id="248" creationId="{0D6CED78-C89B-43EE-943F-1DD2778045DD}"/>
          </ac:picMkLst>
        </pc:picChg>
      </pc:sldChg>
      <pc:sldChg chg="addSp delSp modSp">
        <pc:chgData name="Olivier PAUL" userId="S::olivier.paul@externe.junia.com::0f4d954e-a008-4c1d-8ebe-48081bae4d5a" providerId="AD" clId="Web-{5C5CF030-EE5F-F336-946C-FF2DD598ED01}" dt="2022-03-29T06:38:05.167" v="35"/>
        <pc:sldMkLst>
          <pc:docMk/>
          <pc:sldMk cId="944465053" sldId="261"/>
        </pc:sldMkLst>
        <pc:spChg chg="mod">
          <ac:chgData name="Olivier PAUL" userId="S::olivier.paul@externe.junia.com::0f4d954e-a008-4c1d-8ebe-48081bae4d5a" providerId="AD" clId="Web-{5C5CF030-EE5F-F336-946C-FF2DD598ED01}" dt="2022-03-29T06:37:54.698" v="34" actId="20577"/>
          <ac:spMkLst>
            <pc:docMk/>
            <pc:sldMk cId="944465053" sldId="261"/>
            <ac:spMk id="2" creationId="{9556CE5B-7AE7-4F11-908D-C993D8971BBE}"/>
          </ac:spMkLst>
        </pc:spChg>
        <pc:picChg chg="add del mod">
          <ac:chgData name="Olivier PAUL" userId="S::olivier.paul@externe.junia.com::0f4d954e-a008-4c1d-8ebe-48081bae4d5a" providerId="AD" clId="Web-{5C5CF030-EE5F-F336-946C-FF2DD598ED01}" dt="2022-03-29T06:32:06.486" v="20"/>
          <ac:picMkLst>
            <pc:docMk/>
            <pc:sldMk cId="944465053" sldId="261"/>
            <ac:picMk id="3" creationId="{A605F110-9CCB-7DE6-E1B0-5A6048BCE611}"/>
          </ac:picMkLst>
        </pc:picChg>
        <pc:picChg chg="add">
          <ac:chgData name="Olivier PAUL" userId="S::olivier.paul@externe.junia.com::0f4d954e-a008-4c1d-8ebe-48081bae4d5a" providerId="AD" clId="Web-{5C5CF030-EE5F-F336-946C-FF2DD598ED01}" dt="2022-03-29T06:38:05.167" v="35"/>
          <ac:picMkLst>
            <pc:docMk/>
            <pc:sldMk cId="944465053" sldId="261"/>
            <ac:picMk id="10" creationId="{27D158BE-5C59-6182-ADD5-6661AC400F36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1:55.033" v="18"/>
          <ac:picMkLst>
            <pc:docMk/>
            <pc:sldMk cId="944465053" sldId="261"/>
            <ac:picMk id="248" creationId="{0D6CED78-C89B-43EE-943F-1DD2778045DD}"/>
          </ac:picMkLst>
        </pc:picChg>
      </pc:sldChg>
      <pc:sldChg chg="addSp delSp">
        <pc:chgData name="Olivier PAUL" userId="S::olivier.paul@externe.junia.com::0f4d954e-a008-4c1d-8ebe-48081bae4d5a" providerId="AD" clId="Web-{5C5CF030-EE5F-F336-946C-FF2DD598ED01}" dt="2022-03-29T06:38:16.558" v="39"/>
        <pc:sldMkLst>
          <pc:docMk/>
          <pc:sldMk cId="4153453383" sldId="262"/>
        </pc:sldMkLst>
        <pc:picChg chg="add del">
          <ac:chgData name="Olivier PAUL" userId="S::olivier.paul@externe.junia.com::0f4d954e-a008-4c1d-8ebe-48081bae4d5a" providerId="AD" clId="Web-{5C5CF030-EE5F-F336-946C-FF2DD598ED01}" dt="2022-03-29T06:38:14.230" v="37"/>
          <ac:picMkLst>
            <pc:docMk/>
            <pc:sldMk cId="4153453383" sldId="262"/>
            <ac:picMk id="2" creationId="{5CF81625-C07F-D313-AE99-C1162A045420}"/>
          </ac:picMkLst>
        </pc:picChg>
        <pc:picChg chg="add">
          <ac:chgData name="Olivier PAUL" userId="S::olivier.paul@externe.junia.com::0f4d954e-a008-4c1d-8ebe-48081bae4d5a" providerId="AD" clId="Web-{5C5CF030-EE5F-F336-946C-FF2DD598ED01}" dt="2022-03-29T06:38:16.558" v="39"/>
          <ac:picMkLst>
            <pc:docMk/>
            <pc:sldMk cId="4153453383" sldId="262"/>
            <ac:picMk id="3" creationId="{0647CDA7-D618-46B4-B82E-BC32682093BE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8:15.465" v="38"/>
          <ac:picMkLst>
            <pc:docMk/>
            <pc:sldMk cId="4153453383" sldId="262"/>
            <ac:picMk id="248" creationId="{0D6CED78-C89B-43EE-943F-1DD2778045DD}"/>
          </ac:picMkLst>
        </pc:picChg>
      </pc:sldChg>
      <pc:sldChg chg="addSp delSp">
        <pc:chgData name="Olivier PAUL" userId="S::olivier.paul@externe.junia.com::0f4d954e-a008-4c1d-8ebe-48081bae4d5a" providerId="AD" clId="Web-{5C5CF030-EE5F-F336-946C-FF2DD598ED01}" dt="2022-03-29T06:38:23.465" v="41"/>
        <pc:sldMkLst>
          <pc:docMk/>
          <pc:sldMk cId="1124255121" sldId="263"/>
        </pc:sldMkLst>
        <pc:picChg chg="add">
          <ac:chgData name="Olivier PAUL" userId="S::olivier.paul@externe.junia.com::0f4d954e-a008-4c1d-8ebe-48081bae4d5a" providerId="AD" clId="Web-{5C5CF030-EE5F-F336-946C-FF2DD598ED01}" dt="2022-03-29T06:38:23.465" v="41"/>
          <ac:picMkLst>
            <pc:docMk/>
            <pc:sldMk cId="1124255121" sldId="263"/>
            <ac:picMk id="2" creationId="{9F04DE18-0891-E3AE-E1C7-09D6A924DADF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8:22.793" v="40"/>
          <ac:picMkLst>
            <pc:docMk/>
            <pc:sldMk cId="1124255121" sldId="263"/>
            <ac:picMk id="248" creationId="{0D6CED78-C89B-43EE-943F-1DD2778045DD}"/>
          </ac:picMkLst>
        </pc:picChg>
      </pc:sldChg>
      <pc:sldChg chg="addSp delSp">
        <pc:chgData name="Olivier PAUL" userId="S::olivier.paul@externe.junia.com::0f4d954e-a008-4c1d-8ebe-48081bae4d5a" providerId="AD" clId="Web-{5C5CF030-EE5F-F336-946C-FF2DD598ED01}" dt="2022-03-29T06:38:29.122" v="43"/>
        <pc:sldMkLst>
          <pc:docMk/>
          <pc:sldMk cId="287243650" sldId="264"/>
        </pc:sldMkLst>
        <pc:picChg chg="add">
          <ac:chgData name="Olivier PAUL" userId="S::olivier.paul@externe.junia.com::0f4d954e-a008-4c1d-8ebe-48081bae4d5a" providerId="AD" clId="Web-{5C5CF030-EE5F-F336-946C-FF2DD598ED01}" dt="2022-03-29T06:38:29.122" v="43"/>
          <ac:picMkLst>
            <pc:docMk/>
            <pc:sldMk cId="287243650" sldId="264"/>
            <ac:picMk id="2" creationId="{0D1B9EB3-4503-7139-A362-7FA2DD6A9F3A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8:28.137" v="42"/>
          <ac:picMkLst>
            <pc:docMk/>
            <pc:sldMk cId="287243650" sldId="264"/>
            <ac:picMk id="248" creationId="{0D6CED78-C89B-43EE-943F-1DD2778045DD}"/>
          </ac:picMkLst>
        </pc:picChg>
      </pc:sldChg>
      <pc:sldChg chg="addSp delSp">
        <pc:chgData name="Olivier PAUL" userId="S::olivier.paul@externe.junia.com::0f4d954e-a008-4c1d-8ebe-48081bae4d5a" providerId="AD" clId="Web-{5C5CF030-EE5F-F336-946C-FF2DD598ED01}" dt="2022-03-29T06:38:50.889" v="47"/>
        <pc:sldMkLst>
          <pc:docMk/>
          <pc:sldMk cId="2795602813" sldId="265"/>
        </pc:sldMkLst>
        <pc:picChg chg="add">
          <ac:chgData name="Olivier PAUL" userId="S::olivier.paul@externe.junia.com::0f4d954e-a008-4c1d-8ebe-48081bae4d5a" providerId="AD" clId="Web-{5C5CF030-EE5F-F336-946C-FF2DD598ED01}" dt="2022-03-29T06:38:50.889" v="47"/>
          <ac:picMkLst>
            <pc:docMk/>
            <pc:sldMk cId="2795602813" sldId="265"/>
            <ac:picMk id="2" creationId="{51D02F9B-8E52-D338-B0A7-0532B9C5E939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8:32.747" v="44"/>
          <ac:picMkLst>
            <pc:docMk/>
            <pc:sldMk cId="2795602813" sldId="265"/>
            <ac:picMk id="248" creationId="{0D6CED78-C89B-43EE-943F-1DD2778045DD}"/>
          </ac:picMkLst>
        </pc:picChg>
      </pc:sldChg>
      <pc:sldChg chg="addSp delSp">
        <pc:chgData name="Olivier PAUL" userId="S::olivier.paul@externe.junia.com::0f4d954e-a008-4c1d-8ebe-48081bae4d5a" providerId="AD" clId="Web-{5C5CF030-EE5F-F336-946C-FF2DD598ED01}" dt="2022-03-29T06:38:54.795" v="49"/>
        <pc:sldMkLst>
          <pc:docMk/>
          <pc:sldMk cId="1281275675" sldId="266"/>
        </pc:sldMkLst>
        <pc:picChg chg="add">
          <ac:chgData name="Olivier PAUL" userId="S::olivier.paul@externe.junia.com::0f4d954e-a008-4c1d-8ebe-48081bae4d5a" providerId="AD" clId="Web-{5C5CF030-EE5F-F336-946C-FF2DD598ED01}" dt="2022-03-29T06:38:54.795" v="49"/>
          <ac:picMkLst>
            <pc:docMk/>
            <pc:sldMk cId="1281275675" sldId="266"/>
            <ac:picMk id="3" creationId="{5C2679BE-AAC9-61FF-A6DE-B622D0CFBA56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8:54.248" v="48"/>
          <ac:picMkLst>
            <pc:docMk/>
            <pc:sldMk cId="1281275675" sldId="266"/>
            <ac:picMk id="248" creationId="{0D6CED78-C89B-43EE-943F-1DD2778045DD}"/>
          </ac:picMkLst>
        </pc:picChg>
      </pc:sldChg>
      <pc:sldChg chg="addSp delSp">
        <pc:chgData name="Olivier PAUL" userId="S::olivier.paul@externe.junia.com::0f4d954e-a008-4c1d-8ebe-48081bae4d5a" providerId="AD" clId="Web-{5C5CF030-EE5F-F336-946C-FF2DD598ED01}" dt="2022-03-29T06:39:16" v="52"/>
        <pc:sldMkLst>
          <pc:docMk/>
          <pc:sldMk cId="4005886298" sldId="268"/>
        </pc:sldMkLst>
        <pc:picChg chg="add">
          <ac:chgData name="Olivier PAUL" userId="S::olivier.paul@externe.junia.com::0f4d954e-a008-4c1d-8ebe-48081bae4d5a" providerId="AD" clId="Web-{5C5CF030-EE5F-F336-946C-FF2DD598ED01}" dt="2022-03-29T06:39:15.969" v="51"/>
          <ac:picMkLst>
            <pc:docMk/>
            <pc:sldMk cId="4005886298" sldId="268"/>
            <ac:picMk id="2" creationId="{6E200148-45CB-7BB4-6079-316B08C41F96}"/>
          </ac:picMkLst>
        </pc:picChg>
        <pc:picChg chg="add">
          <ac:chgData name="Olivier PAUL" userId="S::olivier.paul@externe.junia.com::0f4d954e-a008-4c1d-8ebe-48081bae4d5a" providerId="AD" clId="Web-{5C5CF030-EE5F-F336-946C-FF2DD598ED01}" dt="2022-03-29T06:39:16" v="52"/>
          <ac:picMkLst>
            <pc:docMk/>
            <pc:sldMk cId="4005886298" sldId="268"/>
            <ac:picMk id="3" creationId="{A0C57EEF-505D-6747-7D1A-18BD044C0AC2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9:15.172" v="50"/>
          <ac:picMkLst>
            <pc:docMk/>
            <pc:sldMk cId="4005886298" sldId="268"/>
            <ac:picMk id="248" creationId="{0D6CED78-C89B-43EE-943F-1DD2778045DD}"/>
          </ac:picMkLst>
        </pc:picChg>
      </pc:sldChg>
      <pc:sldChg chg="addSp delSp modSp">
        <pc:chgData name="Olivier PAUL" userId="S::olivier.paul@externe.junia.com::0f4d954e-a008-4c1d-8ebe-48081bae4d5a" providerId="AD" clId="Web-{5C5CF030-EE5F-F336-946C-FF2DD598ED01}" dt="2022-03-29T06:31:25.031" v="11" actId="1076"/>
        <pc:sldMkLst>
          <pc:docMk/>
          <pc:sldMk cId="3603224971" sldId="269"/>
        </pc:sldMkLst>
        <pc:picChg chg="add mod">
          <ac:chgData name="Olivier PAUL" userId="S::olivier.paul@externe.junia.com::0f4d954e-a008-4c1d-8ebe-48081bae4d5a" providerId="AD" clId="Web-{5C5CF030-EE5F-F336-946C-FF2DD598ED01}" dt="2022-03-29T06:31:25.031" v="11" actId="1076"/>
          <ac:picMkLst>
            <pc:docMk/>
            <pc:sldMk cId="3603224971" sldId="269"/>
            <ac:picMk id="2" creationId="{E8DA51B4-C00B-F965-FB2F-5121162C093F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1:21.671" v="10"/>
          <ac:picMkLst>
            <pc:docMk/>
            <pc:sldMk cId="3603224971" sldId="269"/>
            <ac:picMk id="248" creationId="{0D6CED78-C89B-43EE-943F-1DD2778045DD}"/>
          </ac:picMkLst>
        </pc:picChg>
      </pc:sldChg>
      <pc:sldChg chg="addSp delSp">
        <pc:chgData name="Olivier PAUL" userId="S::olivier.paul@externe.junia.com::0f4d954e-a008-4c1d-8ebe-48081bae4d5a" providerId="AD" clId="Web-{5C5CF030-EE5F-F336-946C-FF2DD598ED01}" dt="2022-03-29T06:30:49.809" v="3"/>
        <pc:sldMkLst>
          <pc:docMk/>
          <pc:sldMk cId="653207438" sldId="270"/>
        </pc:sldMkLst>
        <pc:picChg chg="add">
          <ac:chgData name="Olivier PAUL" userId="S::olivier.paul@externe.junia.com::0f4d954e-a008-4c1d-8ebe-48081bae4d5a" providerId="AD" clId="Web-{5C5CF030-EE5F-F336-946C-FF2DD598ED01}" dt="2022-03-29T06:30:07.119" v="0"/>
          <ac:picMkLst>
            <pc:docMk/>
            <pc:sldMk cId="653207438" sldId="270"/>
            <ac:picMk id="10" creationId="{54606C8A-5813-83D2-5DD6-E163C72A21AA}"/>
          </ac:picMkLst>
        </pc:picChg>
        <pc:picChg chg="add">
          <ac:chgData name="Olivier PAUL" userId="S::olivier.paul@externe.junia.com::0f4d954e-a008-4c1d-8ebe-48081bae4d5a" providerId="AD" clId="Web-{5C5CF030-EE5F-F336-946C-FF2DD598ED01}" dt="2022-03-29T06:30:07.119" v="0"/>
          <ac:picMkLst>
            <pc:docMk/>
            <pc:sldMk cId="653207438" sldId="270"/>
            <ac:picMk id="11" creationId="{17BB2A76-785E-280E-92E8-1307BEA4FE59}"/>
          </ac:picMkLst>
        </pc:picChg>
        <pc:picChg chg="add del">
          <ac:chgData name="Olivier PAUL" userId="S::olivier.paul@externe.junia.com::0f4d954e-a008-4c1d-8ebe-48081bae4d5a" providerId="AD" clId="Web-{5C5CF030-EE5F-F336-946C-FF2DD598ED01}" dt="2022-03-29T06:30:49.809" v="3"/>
          <ac:picMkLst>
            <pc:docMk/>
            <pc:sldMk cId="653207438" sldId="270"/>
            <ac:picMk id="12" creationId="{54606C8A-5813-83D2-5DD6-E163C72A21AA}"/>
          </ac:picMkLst>
        </pc:picChg>
        <pc:picChg chg="add del">
          <ac:chgData name="Olivier PAUL" userId="S::olivier.paul@externe.junia.com::0f4d954e-a008-4c1d-8ebe-48081bae4d5a" providerId="AD" clId="Web-{5C5CF030-EE5F-F336-946C-FF2DD598ED01}" dt="2022-03-29T06:30:49.809" v="3"/>
          <ac:picMkLst>
            <pc:docMk/>
            <pc:sldMk cId="653207438" sldId="270"/>
            <ac:picMk id="13" creationId="{17BB2A76-785E-280E-92E8-1307BEA4FE59}"/>
          </ac:picMkLst>
        </pc:picChg>
        <pc:picChg chg="del">
          <ac:chgData name="Olivier PAUL" userId="S::olivier.paul@externe.junia.com::0f4d954e-a008-4c1d-8ebe-48081bae4d5a" providerId="AD" clId="Web-{5C5CF030-EE5F-F336-946C-FF2DD598ED01}" dt="2022-03-29T06:30:07.166" v="1"/>
          <ac:picMkLst>
            <pc:docMk/>
            <pc:sldMk cId="653207438" sldId="270"/>
            <ac:picMk id="248" creationId="{0D6CED78-C89B-43EE-943F-1DD2778045DD}"/>
          </ac:picMkLst>
        </pc:picChg>
      </pc:sldChg>
      <pc:sldChg chg="add del">
        <pc:chgData name="Olivier PAUL" userId="S::olivier.paul@externe.junia.com::0f4d954e-a008-4c1d-8ebe-48081bae4d5a" providerId="AD" clId="Web-{5C5CF030-EE5F-F336-946C-FF2DD598ED01}" dt="2022-03-29T06:38:38.419" v="46"/>
        <pc:sldMkLst>
          <pc:docMk/>
          <pc:sldMk cId="980376568" sldId="271"/>
        </pc:sldMkLst>
      </pc:sldChg>
    </pc:docChg>
  </pc:docChgLst>
  <pc:docChgLst>
    <pc:chgData name="Utilisateur invité" userId="S::urn:spo:anon#4b6ed537021520d65e399b853164bc6e0277b50c5b6684bc108cf62648c09595::" providerId="AD" clId="Web-{AED0BF9D-BD8B-7188-F802-20C15B6485C7}"/>
    <pc:docChg chg="modSld">
      <pc:chgData name="Utilisateur invité" userId="S::urn:spo:anon#4b6ed537021520d65e399b853164bc6e0277b50c5b6684bc108cf62648c09595::" providerId="AD" clId="Web-{AED0BF9D-BD8B-7188-F802-20C15B6485C7}" dt="2022-03-29T08:23:24.211" v="10"/>
      <pc:docMkLst>
        <pc:docMk/>
      </pc:docMkLst>
      <pc:sldChg chg="addSp">
        <pc:chgData name="Utilisateur invité" userId="S::urn:spo:anon#4b6ed537021520d65e399b853164bc6e0277b50c5b6684bc108cf62648c09595::" providerId="AD" clId="Web-{AED0BF9D-BD8B-7188-F802-20C15B6485C7}" dt="2022-03-29T08:23:24.211" v="10"/>
        <pc:sldMkLst>
          <pc:docMk/>
          <pc:sldMk cId="4005886298" sldId="268"/>
        </pc:sldMkLst>
        <pc:spChg chg="add">
          <ac:chgData name="Utilisateur invité" userId="S::urn:spo:anon#4b6ed537021520d65e399b853164bc6e0277b50c5b6684bc108cf62648c09595::" providerId="AD" clId="Web-{AED0BF9D-BD8B-7188-F802-20C15B6485C7}" dt="2022-03-29T08:23:24.211" v="10"/>
          <ac:spMkLst>
            <pc:docMk/>
            <pc:sldMk cId="4005886298" sldId="268"/>
            <ac:spMk id="2" creationId="{23484506-7E4C-2368-B748-6FA51A242A50}"/>
          </ac:spMkLst>
        </pc:spChg>
      </pc:sldChg>
      <pc:sldChg chg="addSp delSp modSp">
        <pc:chgData name="Utilisateur invité" userId="S::urn:spo:anon#4b6ed537021520d65e399b853164bc6e0277b50c5b6684bc108cf62648c09595::" providerId="AD" clId="Web-{AED0BF9D-BD8B-7188-F802-20C15B6485C7}" dt="2022-03-29T08:23:09.680" v="9" actId="1076"/>
        <pc:sldMkLst>
          <pc:docMk/>
          <pc:sldMk cId="653207438" sldId="270"/>
        </pc:sldMkLst>
        <pc:spChg chg="mod">
          <ac:chgData name="Utilisateur invité" userId="S::urn:spo:anon#4b6ed537021520d65e399b853164bc6e0277b50c5b6684bc108cf62648c09595::" providerId="AD" clId="Web-{AED0BF9D-BD8B-7188-F802-20C15B6485C7}" dt="2022-03-29T08:23:03.852" v="6" actId="20577"/>
          <ac:spMkLst>
            <pc:docMk/>
            <pc:sldMk cId="653207438" sldId="270"/>
            <ac:spMk id="5" creationId="{37230821-4D66-449A-B545-0B227537699A}"/>
          </ac:spMkLst>
        </pc:spChg>
        <pc:spChg chg="add mod">
          <ac:chgData name="Utilisateur invité" userId="S::urn:spo:anon#4b6ed537021520d65e399b853164bc6e0277b50c5b6684bc108cf62648c09595::" providerId="AD" clId="Web-{AED0BF9D-BD8B-7188-F802-20C15B6485C7}" dt="2022-03-29T08:23:09.680" v="9" actId="1076"/>
          <ac:spMkLst>
            <pc:docMk/>
            <pc:sldMk cId="653207438" sldId="270"/>
            <ac:spMk id="14" creationId="{C83E9FB0-82EF-C46B-FD22-F7667E27E4C5}"/>
          </ac:spMkLst>
        </pc:spChg>
        <pc:spChg chg="add del">
          <ac:chgData name="Utilisateur invité" userId="S::urn:spo:anon#4b6ed537021520d65e399b853164bc6e0277b50c5b6684bc108cf62648c09595::" providerId="AD" clId="Web-{AED0BF9D-BD8B-7188-F802-20C15B6485C7}" dt="2022-03-29T08:22:59.101" v="2"/>
          <ac:spMkLst>
            <pc:docMk/>
            <pc:sldMk cId="653207438" sldId="270"/>
            <ac:spMk id="15" creationId="{C83E9FB0-82EF-C46B-FD22-F7667E27E4C5}"/>
          </ac:spMkLst>
        </pc:spChg>
      </pc:sldChg>
    </pc:docChg>
  </pc:docChgLst>
  <pc:docChgLst>
    <pc:chgData name="Olivier PAUL" userId="S::olivier.paul@externe.junia.com::0f4d954e-a008-4c1d-8ebe-48081bae4d5a" providerId="AD" clId="Web-{3A221016-E6E9-4D4B-A31A-8DD100CF705D}"/>
    <pc:docChg chg="addSld delSld modSld sldOrd addMainMaster delMainMaster">
      <pc:chgData name="Olivier PAUL" userId="S::olivier.paul@externe.junia.com::0f4d954e-a008-4c1d-8ebe-48081bae4d5a" providerId="AD" clId="Web-{3A221016-E6E9-4D4B-A31A-8DD100CF705D}" dt="2022-02-22T18:40:16.782" v="1896" actId="20577"/>
      <pc:docMkLst>
        <pc:docMk/>
      </pc:docMkLst>
      <pc:sldChg chg="addSp delSp modSp mod setBg modClrScheme setClrOvrMap chgLayout">
        <pc:chgData name="Olivier PAUL" userId="S::olivier.paul@externe.junia.com::0f4d954e-a008-4c1d-8ebe-48081bae4d5a" providerId="AD" clId="Web-{3A221016-E6E9-4D4B-A31A-8DD100CF705D}" dt="2022-02-22T16:32:46.343" v="190"/>
        <pc:sldMkLst>
          <pc:docMk/>
          <pc:sldMk cId="3784089036" sldId="256"/>
        </pc:sldMkLst>
        <pc:spChg chg="del mod">
          <ac:chgData name="Olivier PAUL" userId="S::olivier.paul@externe.junia.com::0f4d954e-a008-4c1d-8ebe-48081bae4d5a" providerId="AD" clId="Web-{3A221016-E6E9-4D4B-A31A-8DD100CF705D}" dt="2022-02-22T16:09:23.493" v="6"/>
          <ac:spMkLst>
            <pc:docMk/>
            <pc:sldMk cId="3784089036" sldId="256"/>
            <ac:spMk id="2" creationId="{00000000-0000-0000-0000-000000000000}"/>
          </ac:spMkLst>
        </pc:spChg>
        <pc:spChg chg="del mod">
          <ac:chgData name="Olivier PAUL" userId="S::olivier.paul@externe.junia.com::0f4d954e-a008-4c1d-8ebe-48081bae4d5a" providerId="AD" clId="Web-{3A221016-E6E9-4D4B-A31A-8DD100CF705D}" dt="2022-02-22T16:09:25.149" v="7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Olivier PAUL" userId="S::olivier.paul@externe.junia.com::0f4d954e-a008-4c1d-8ebe-48081bae4d5a" providerId="AD" clId="Web-{3A221016-E6E9-4D4B-A31A-8DD100CF705D}" dt="2022-02-22T16:32:27.998" v="183" actId="1076"/>
          <ac:spMkLst>
            <pc:docMk/>
            <pc:sldMk cId="3784089036" sldId="256"/>
            <ac:spMk id="5" creationId="{37230821-4D66-449A-B545-0B227537699A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08:56.211" v="1"/>
          <ac:spMkLst>
            <pc:docMk/>
            <pc:sldMk cId="3784089036" sldId="256"/>
            <ac:spMk id="9" creationId="{BD32A07D-C646-4CC0-BA93-76707E707231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09:04.617" v="3"/>
          <ac:spMkLst>
            <pc:docMk/>
            <pc:sldMk cId="3784089036" sldId="256"/>
            <ac:spMk id="14" creationId="{9B37791B-B040-4694-BFDC-8DD132D86E8E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09:58.744" v="12"/>
          <ac:spMkLst>
            <pc:docMk/>
            <pc:sldMk cId="3784089036" sldId="256"/>
            <ac:spMk id="17" creationId="{BD32A07D-C646-4CC0-BA93-76707E707231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09:50.415" v="9"/>
          <ac:spMkLst>
            <pc:docMk/>
            <pc:sldMk cId="3784089036" sldId="256"/>
            <ac:spMk id="23" creationId="{6BC377B7-18F1-42AD-A1DD-E1D6A5B27CE9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09:50.415" v="9"/>
          <ac:spMkLst>
            <pc:docMk/>
            <pc:sldMk cId="3784089036" sldId="256"/>
            <ac:spMk id="25" creationId="{98F96AC2-CDA7-4C3F-8074-79B4D62AB1BA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09:58.681" v="11"/>
          <ac:spMkLst>
            <pc:docMk/>
            <pc:sldMk cId="3784089036" sldId="256"/>
            <ac:spMk id="82" creationId="{6BB4A288-31AD-48C2-B51A-26D773DE2A21}"/>
          </ac:spMkLst>
        </pc:spChg>
        <pc:spChg chg="add">
          <ac:chgData name="Olivier PAUL" userId="S::olivier.paul@externe.junia.com::0f4d954e-a008-4c1d-8ebe-48081bae4d5a" providerId="AD" clId="Web-{3A221016-E6E9-4D4B-A31A-8DD100CF705D}" dt="2022-02-22T16:17:36.350" v="75"/>
          <ac:spMkLst>
            <pc:docMk/>
            <pc:sldMk cId="3784089036" sldId="256"/>
            <ac:spMk id="110" creationId="{F1314C34-F582-4EEF-86CE-F88761E52434}"/>
          </ac:spMkLst>
        </pc:spChg>
        <pc:spChg chg="add">
          <ac:chgData name="Olivier PAUL" userId="S::olivier.paul@externe.junia.com::0f4d954e-a008-4c1d-8ebe-48081bae4d5a" providerId="AD" clId="Web-{3A221016-E6E9-4D4B-A31A-8DD100CF705D}" dt="2022-02-22T16:17:36.350" v="75"/>
          <ac:spMkLst>
            <pc:docMk/>
            <pc:sldMk cId="3784089036" sldId="256"/>
            <ac:spMk id="112" creationId="{7319A1DD-F557-4EC6-8A8C-F7617B4CD678}"/>
          </ac:spMkLst>
        </pc:spChg>
        <pc:spChg chg="add">
          <ac:chgData name="Olivier PAUL" userId="S::olivier.paul@externe.junia.com::0f4d954e-a008-4c1d-8ebe-48081bae4d5a" providerId="AD" clId="Web-{3A221016-E6E9-4D4B-A31A-8DD100CF705D}" dt="2022-02-22T16:17:36.350" v="75"/>
          <ac:spMkLst>
            <pc:docMk/>
            <pc:sldMk cId="3784089036" sldId="256"/>
            <ac:spMk id="116" creationId="{C390A367-0330-4E03-9D5F-40308A7975C8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17:36.350" v="75"/>
          <ac:spMkLst>
            <pc:docMk/>
            <pc:sldMk cId="3784089036" sldId="256"/>
            <ac:spMk id="233" creationId="{16B067B1-F4E5-4FDF-813D-C9E872E80075}"/>
          </ac:spMkLst>
        </pc:spChg>
        <pc:spChg chg="add mod">
          <ac:chgData name="Olivier PAUL" userId="S::olivier.paul@externe.junia.com::0f4d954e-a008-4c1d-8ebe-48081bae4d5a" providerId="AD" clId="Web-{3A221016-E6E9-4D4B-A31A-8DD100CF705D}" dt="2022-02-22T16:31:31.700" v="175"/>
          <ac:spMkLst>
            <pc:docMk/>
            <pc:sldMk cId="3784089036" sldId="256"/>
            <ac:spMk id="247" creationId="{526DF0A0-138D-48B2-B307-0D29A1CAA51D}"/>
          </ac:spMkLst>
        </pc:spChg>
        <pc:spChg chg="add del mod">
          <ac:chgData name="Olivier PAUL" userId="S::olivier.paul@externe.junia.com::0f4d954e-a008-4c1d-8ebe-48081bae4d5a" providerId="AD" clId="Web-{3A221016-E6E9-4D4B-A31A-8DD100CF705D}" dt="2022-02-22T16:32:46.343" v="190"/>
          <ac:spMkLst>
            <pc:docMk/>
            <pc:sldMk cId="3784089036" sldId="256"/>
            <ac:spMk id="249" creationId="{311F640F-E842-4B33-8437-DCAF01C1368C}"/>
          </ac:spMkLst>
        </pc:spChg>
        <pc:grpChg chg="add del">
          <ac:chgData name="Olivier PAUL" userId="S::olivier.paul@externe.junia.com::0f4d954e-a008-4c1d-8ebe-48081bae4d5a" providerId="AD" clId="Web-{3A221016-E6E9-4D4B-A31A-8DD100CF705D}" dt="2022-02-22T16:09:04.617" v="3"/>
          <ac:grpSpMkLst>
            <pc:docMk/>
            <pc:sldMk cId="3784089036" sldId="256"/>
            <ac:grpSpMk id="11" creationId="{4252769E-B9F0-4068-A645-5BBEF16E9C28}"/>
          </ac:grpSpMkLst>
        </pc:grpChg>
        <pc:grpChg chg="add del">
          <ac:chgData name="Olivier PAUL" userId="S::olivier.paul@externe.junia.com::0f4d954e-a008-4c1d-8ebe-48081bae4d5a" providerId="AD" clId="Web-{3A221016-E6E9-4D4B-A31A-8DD100CF705D}" dt="2022-02-22T16:09:58.681" v="11"/>
          <ac:grpSpMkLst>
            <pc:docMk/>
            <pc:sldMk cId="3784089036" sldId="256"/>
            <ac:grpSpMk id="81" creationId="{71AFD227-869A-489C-A9B5-3F0498DF3C0C}"/>
          </ac:grpSpMkLst>
        </pc:grpChg>
        <pc:grpChg chg="add del">
          <ac:chgData name="Olivier PAUL" userId="S::olivier.paul@externe.junia.com::0f4d954e-a008-4c1d-8ebe-48081bae4d5a" providerId="AD" clId="Web-{3A221016-E6E9-4D4B-A31A-8DD100CF705D}" dt="2022-02-22T16:09:58.681" v="11"/>
          <ac:grpSpMkLst>
            <pc:docMk/>
            <pc:sldMk cId="3784089036" sldId="256"/>
            <ac:grpSpMk id="84" creationId="{0239F084-1ED1-4F5D-A536-47505D18DF10}"/>
          </ac:grpSpMkLst>
        </pc:grpChg>
        <pc:graphicFrameChg chg="add del mod modGraphic">
          <ac:chgData name="Olivier PAUL" userId="S::olivier.paul@externe.junia.com::0f4d954e-a008-4c1d-8ebe-48081bae4d5a" providerId="AD" clId="Web-{3A221016-E6E9-4D4B-A31A-8DD100CF705D}" dt="2022-02-22T16:15:54.831" v="42"/>
          <ac:graphicFrameMkLst>
            <pc:docMk/>
            <pc:sldMk cId="3784089036" sldId="256"/>
            <ac:graphicFrameMk id="6" creationId="{6802B939-DCF2-4184-94B9-5F434052B071}"/>
          </ac:graphicFrameMkLst>
        </pc:graphicFrameChg>
        <pc:picChg chg="add del">
          <ac:chgData name="Olivier PAUL" userId="S::olivier.paul@externe.junia.com::0f4d954e-a008-4c1d-8ebe-48081bae4d5a" providerId="AD" clId="Web-{3A221016-E6E9-4D4B-A31A-8DD100CF705D}" dt="2022-02-22T16:08:56.211" v="1"/>
          <ac:picMkLst>
            <pc:docMk/>
            <pc:sldMk cId="3784089036" sldId="256"/>
            <ac:picMk id="4" creationId="{578DF2CB-D135-4DEA-8BBD-6F01847DF66D}"/>
          </ac:picMkLst>
        </pc:picChg>
        <pc:picChg chg="add del">
          <ac:chgData name="Olivier PAUL" userId="S::olivier.paul@externe.junia.com::0f4d954e-a008-4c1d-8ebe-48081bae4d5a" providerId="AD" clId="Web-{3A221016-E6E9-4D4B-A31A-8DD100CF705D}" dt="2022-02-22T16:09:04.617" v="3"/>
          <ac:picMkLst>
            <pc:docMk/>
            <pc:sldMk cId="3784089036" sldId="256"/>
            <ac:picMk id="15" creationId="{92D45B94-1415-4CCA-870B-5D5A70926072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6:17:36.350" v="75"/>
          <ac:picMkLst>
            <pc:docMk/>
            <pc:sldMk cId="3784089036" sldId="256"/>
            <ac:picMk id="18" creationId="{578DF2CB-D135-4DEA-8BBD-6F01847DF66D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6:22:45.577" v="126"/>
          <ac:picMkLst>
            <pc:docMk/>
            <pc:sldMk cId="3784089036" sldId="256"/>
            <ac:picMk id="248" creationId="{0D6CED78-C89B-43EE-943F-1DD2778045DD}"/>
          </ac:picMkLst>
        </pc:picChg>
        <pc:cxnChg chg="add">
          <ac:chgData name="Olivier PAUL" userId="S::olivier.paul@externe.junia.com::0f4d954e-a008-4c1d-8ebe-48081bae4d5a" providerId="AD" clId="Web-{3A221016-E6E9-4D4B-A31A-8DD100CF705D}" dt="2022-02-22T16:17:36.350" v="75"/>
          <ac:cxnSpMkLst>
            <pc:docMk/>
            <pc:sldMk cId="3784089036" sldId="256"/>
            <ac:cxnSpMk id="114" creationId="{D28A9C89-B313-458F-9C85-515930A51A93}"/>
          </ac:cxnSpMkLst>
        </pc:cxnChg>
        <pc:cxnChg chg="add del">
          <ac:chgData name="Olivier PAUL" userId="S::olivier.paul@externe.junia.com::0f4d954e-a008-4c1d-8ebe-48081bae4d5a" providerId="AD" clId="Web-{3A221016-E6E9-4D4B-A31A-8DD100CF705D}" dt="2022-02-22T16:17:36.350" v="75"/>
          <ac:cxnSpMkLst>
            <pc:docMk/>
            <pc:sldMk cId="3784089036" sldId="256"/>
            <ac:cxnSpMk id="232" creationId="{353C1207-D1C8-49E3-8837-E2B89D366FAE}"/>
          </ac:cxnSpMkLst>
        </pc:cxnChg>
      </pc:sldChg>
      <pc:sldChg chg="new del">
        <pc:chgData name="Olivier PAUL" userId="S::olivier.paul@externe.junia.com::0f4d954e-a008-4c1d-8ebe-48081bae4d5a" providerId="AD" clId="Web-{3A221016-E6E9-4D4B-A31A-8DD100CF705D}" dt="2022-02-22T16:23:04.733" v="128"/>
        <pc:sldMkLst>
          <pc:docMk/>
          <pc:sldMk cId="424417533" sldId="257"/>
        </pc:sldMkLst>
      </pc:sldChg>
      <pc:sldChg chg="addSp delSp modSp add mod replId setBg delDesignElem chgLayout">
        <pc:chgData name="Olivier PAUL" userId="S::olivier.paul@externe.junia.com::0f4d954e-a008-4c1d-8ebe-48081bae4d5a" providerId="AD" clId="Web-{3A221016-E6E9-4D4B-A31A-8DD100CF705D}" dt="2022-02-22T16:47:20.116" v="352"/>
        <pc:sldMkLst>
          <pc:docMk/>
          <pc:sldMk cId="2564497449" sldId="257"/>
        </pc:sldMkLst>
        <pc:spChg chg="add del">
          <ac:chgData name="Olivier PAUL" userId="S::olivier.paul@externe.junia.com::0f4d954e-a008-4c1d-8ebe-48081bae4d5a" providerId="AD" clId="Web-{3A221016-E6E9-4D4B-A31A-8DD100CF705D}" dt="2022-02-22T16:25:12.487" v="142"/>
          <ac:spMkLst>
            <pc:docMk/>
            <pc:sldMk cId="2564497449" sldId="257"/>
            <ac:spMk id="2" creationId="{4F8CC8E4-04B9-44AC-B15C-D2E56B35EEAC}"/>
          </ac:spMkLst>
        </pc:spChg>
        <pc:spChg chg="add del mod ord">
          <ac:chgData name="Olivier PAUL" userId="S::olivier.paul@externe.junia.com::0f4d954e-a008-4c1d-8ebe-48081bae4d5a" providerId="AD" clId="Web-{3A221016-E6E9-4D4B-A31A-8DD100CF705D}" dt="2022-02-22T16:26:12.145" v="144"/>
          <ac:spMkLst>
            <pc:docMk/>
            <pc:sldMk cId="2564497449" sldId="257"/>
            <ac:spMk id="3" creationId="{3732B859-EF4B-4C36-AFE1-D02F50E1E9C3}"/>
          </ac:spMkLst>
        </pc:spChg>
        <pc:spChg chg="add del mod ord">
          <ac:chgData name="Olivier PAUL" userId="S::olivier.paul@externe.junia.com::0f4d954e-a008-4c1d-8ebe-48081bae4d5a" providerId="AD" clId="Web-{3A221016-E6E9-4D4B-A31A-8DD100CF705D}" dt="2022-02-22T16:26:12.145" v="144"/>
          <ac:spMkLst>
            <pc:docMk/>
            <pc:sldMk cId="2564497449" sldId="257"/>
            <ac:spMk id="4" creationId="{5B77B692-874E-4EDE-AFB5-062832068D38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6:47:20.116" v="352"/>
          <ac:spMkLst>
            <pc:docMk/>
            <pc:sldMk cId="2564497449" sldId="257"/>
            <ac:spMk id="5" creationId="{37230821-4D66-449A-B545-0B227537699A}"/>
          </ac:spMkLst>
        </pc:spChg>
        <pc:spChg chg="add del mod ord">
          <ac:chgData name="Olivier PAUL" userId="S::olivier.paul@externe.junia.com::0f4d954e-a008-4c1d-8ebe-48081bae4d5a" providerId="AD" clId="Web-{3A221016-E6E9-4D4B-A31A-8DD100CF705D}" dt="2022-02-22T16:26:12.145" v="144"/>
          <ac:spMkLst>
            <pc:docMk/>
            <pc:sldMk cId="2564497449" sldId="257"/>
            <ac:spMk id="6" creationId="{6866D5C4-91A2-499D-808F-B59DD8966BF0}"/>
          </ac:spMkLst>
        </pc:spChg>
        <pc:spChg chg="add mod">
          <ac:chgData name="Olivier PAUL" userId="S::olivier.paul@externe.junia.com::0f4d954e-a008-4c1d-8ebe-48081bae4d5a" providerId="AD" clId="Web-{3A221016-E6E9-4D4B-A31A-8DD100CF705D}" dt="2022-02-22T16:33:59.563" v="215" actId="1076"/>
          <ac:spMkLst>
            <pc:docMk/>
            <pc:sldMk cId="2564497449" sldId="257"/>
            <ac:spMk id="16" creationId="{6E22A1F0-3224-45F1-977B-33775ED99EB0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26:26.551" v="145"/>
          <ac:spMkLst>
            <pc:docMk/>
            <pc:sldMk cId="2564497449" sldId="257"/>
            <ac:spMk id="110" creationId="{F1314C34-F582-4EEF-86CE-F88761E52434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26:26.551" v="145"/>
          <ac:spMkLst>
            <pc:docMk/>
            <pc:sldMk cId="2564497449" sldId="257"/>
            <ac:spMk id="112" creationId="{7319A1DD-F557-4EC6-8A8C-F7617B4CD678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26:26.551" v="145"/>
          <ac:spMkLst>
            <pc:docMk/>
            <pc:sldMk cId="2564497449" sldId="257"/>
            <ac:spMk id="116" creationId="{C390A367-0330-4E03-9D5F-40308A7975C8}"/>
          </ac:spMkLst>
        </pc:spChg>
        <pc:picChg chg="add mod ord">
          <ac:chgData name="Olivier PAUL" userId="S::olivier.paul@externe.junia.com::0f4d954e-a008-4c1d-8ebe-48081bae4d5a" providerId="AD" clId="Web-{3A221016-E6E9-4D4B-A31A-8DD100CF705D}" dt="2022-02-22T16:31:51.216" v="177" actId="14100"/>
          <ac:picMkLst>
            <pc:docMk/>
            <pc:sldMk cId="2564497449" sldId="257"/>
            <ac:picMk id="7" creationId="{9D5803FE-C094-4141-A2C6-5D0F4A3069C7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6:40:10.292" v="253" actId="1076"/>
          <ac:picMkLst>
            <pc:docMk/>
            <pc:sldMk cId="2564497449" sldId="257"/>
            <ac:picMk id="8" creationId="{6728ABF3-6554-43B4-A5A9-CF1442ED575B}"/>
          </ac:picMkLst>
        </pc:picChg>
        <pc:picChg chg="add mod modCrop">
          <ac:chgData name="Olivier PAUL" userId="S::olivier.paul@externe.junia.com::0f4d954e-a008-4c1d-8ebe-48081bae4d5a" providerId="AD" clId="Web-{3A221016-E6E9-4D4B-A31A-8DD100CF705D}" dt="2022-02-22T16:40:33.527" v="254" actId="1076"/>
          <ac:picMkLst>
            <pc:docMk/>
            <pc:sldMk cId="2564497449" sldId="257"/>
            <ac:picMk id="9" creationId="{19C7799F-8729-4621-BF6B-B26919EF2887}"/>
          </ac:picMkLst>
        </pc:picChg>
        <pc:picChg chg="del mod">
          <ac:chgData name="Olivier PAUL" userId="S::olivier.paul@externe.junia.com::0f4d954e-a008-4c1d-8ebe-48081bae4d5a" providerId="AD" clId="Web-{3A221016-E6E9-4D4B-A31A-8DD100CF705D}" dt="2022-02-22T16:24:12.673" v="134"/>
          <ac:picMkLst>
            <pc:docMk/>
            <pc:sldMk cId="2564497449" sldId="257"/>
            <ac:picMk id="18" creationId="{578DF2CB-D135-4DEA-8BBD-6F01847DF66D}"/>
          </ac:picMkLst>
        </pc:picChg>
        <pc:picChg chg="mod">
          <ac:chgData name="Olivier PAUL" userId="S::olivier.paul@externe.junia.com::0f4d954e-a008-4c1d-8ebe-48081bae4d5a" providerId="AD" clId="Web-{3A221016-E6E9-4D4B-A31A-8DD100CF705D}" dt="2022-02-22T16:23:18.390" v="132" actId="1076"/>
          <ac:picMkLst>
            <pc:docMk/>
            <pc:sldMk cId="2564497449" sldId="257"/>
            <ac:picMk id="248" creationId="{0D6CED78-C89B-43EE-943F-1DD2778045DD}"/>
          </ac:picMkLst>
        </pc:picChg>
        <pc:cxnChg chg="add del">
          <ac:chgData name="Olivier PAUL" userId="S::olivier.paul@externe.junia.com::0f4d954e-a008-4c1d-8ebe-48081bae4d5a" providerId="AD" clId="Web-{3A221016-E6E9-4D4B-A31A-8DD100CF705D}" dt="2022-02-22T16:26:26.551" v="145"/>
          <ac:cxnSpMkLst>
            <pc:docMk/>
            <pc:sldMk cId="2564497449" sldId="257"/>
            <ac:cxnSpMk id="114" creationId="{D28A9C89-B313-458F-9C85-515930A51A93}"/>
          </ac:cxnSpMkLst>
        </pc:cxnChg>
      </pc:sldChg>
      <pc:sldChg chg="new del">
        <pc:chgData name="Olivier PAUL" userId="S::olivier.paul@externe.junia.com::0f4d954e-a008-4c1d-8ebe-48081bae4d5a" providerId="AD" clId="Web-{3A221016-E6E9-4D4B-A31A-8DD100CF705D}" dt="2022-02-22T16:27:29.490" v="153"/>
        <pc:sldMkLst>
          <pc:docMk/>
          <pc:sldMk cId="2530904429" sldId="258"/>
        </pc:sldMkLst>
      </pc:sldChg>
      <pc:sldChg chg="addSp delSp modSp add replId">
        <pc:chgData name="Olivier PAUL" userId="S::olivier.paul@externe.junia.com::0f4d954e-a008-4c1d-8ebe-48081bae4d5a" providerId="AD" clId="Web-{3A221016-E6E9-4D4B-A31A-8DD100CF705D}" dt="2022-02-22T18:38:32.810" v="1884" actId="20577"/>
        <pc:sldMkLst>
          <pc:docMk/>
          <pc:sldMk cId="2888263226" sldId="258"/>
        </pc:sldMkLst>
        <pc:spChg chg="mod">
          <ac:chgData name="Olivier PAUL" userId="S::olivier.paul@externe.junia.com::0f4d954e-a008-4c1d-8ebe-48081bae4d5a" providerId="AD" clId="Web-{3A221016-E6E9-4D4B-A31A-8DD100CF705D}" dt="2022-02-22T17:04:12.221" v="653" actId="1076"/>
          <ac:spMkLst>
            <pc:docMk/>
            <pc:sldMk cId="2888263226" sldId="258"/>
            <ac:spMk id="5" creationId="{37230821-4D66-449A-B545-0B227537699A}"/>
          </ac:spMkLst>
        </pc:spChg>
        <pc:spChg chg="add mod">
          <ac:chgData name="Olivier PAUL" userId="S::olivier.paul@externe.junia.com::0f4d954e-a008-4c1d-8ebe-48081bae4d5a" providerId="AD" clId="Web-{3A221016-E6E9-4D4B-A31A-8DD100CF705D}" dt="2022-02-22T18:38:32.810" v="1884" actId="20577"/>
          <ac:spMkLst>
            <pc:docMk/>
            <pc:sldMk cId="2888263226" sldId="258"/>
            <ac:spMk id="10" creationId="{2E2D809D-FF41-4B26-9DDF-20668E5C4A71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7:03:31.048" v="638" actId="1076"/>
          <ac:spMkLst>
            <pc:docMk/>
            <pc:sldMk cId="2888263226" sldId="258"/>
            <ac:spMk id="16" creationId="{6E22A1F0-3224-45F1-977B-33775ED99EB0}"/>
          </ac:spMkLst>
        </pc:spChg>
        <pc:picChg chg="add mod modCrop">
          <ac:chgData name="Olivier PAUL" userId="S::olivier.paul@externe.junia.com::0f4d954e-a008-4c1d-8ebe-48081bae4d5a" providerId="AD" clId="Web-{3A221016-E6E9-4D4B-A31A-8DD100CF705D}" dt="2022-02-22T17:00:39.418" v="610" actId="1076"/>
          <ac:picMkLst>
            <pc:docMk/>
            <pc:sldMk cId="2888263226" sldId="258"/>
            <ac:picMk id="2" creationId="{54B3A184-57AF-40C8-BED9-325AA5BBCD73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7:03:36.283" v="639" actId="1076"/>
          <ac:picMkLst>
            <pc:docMk/>
            <pc:sldMk cId="2888263226" sldId="258"/>
            <ac:picMk id="3" creationId="{47681354-4DF9-4729-9583-E8E3025ABC8D}"/>
          </ac:picMkLst>
        </pc:picChg>
        <pc:picChg chg="add del mod">
          <ac:chgData name="Olivier PAUL" userId="S::olivier.paul@externe.junia.com::0f4d954e-a008-4c1d-8ebe-48081bae4d5a" providerId="AD" clId="Web-{3A221016-E6E9-4D4B-A31A-8DD100CF705D}" dt="2022-02-22T17:01:46.233" v="616"/>
          <ac:picMkLst>
            <pc:docMk/>
            <pc:sldMk cId="2888263226" sldId="258"/>
            <ac:picMk id="4" creationId="{06F82983-717A-4D91-A5F2-7F1605D59452}"/>
          </ac:picMkLst>
        </pc:picChg>
        <pc:picChg chg="add mod ord">
          <ac:chgData name="Olivier PAUL" userId="S::olivier.paul@externe.junia.com::0f4d954e-a008-4c1d-8ebe-48081bae4d5a" providerId="AD" clId="Web-{3A221016-E6E9-4D4B-A31A-8DD100CF705D}" dt="2022-02-22T17:03:05.032" v="634"/>
          <ac:picMkLst>
            <pc:docMk/>
            <pc:sldMk cId="2888263226" sldId="258"/>
            <ac:picMk id="6" creationId="{6257CF1A-C28F-4E4F-8F09-58BA65DE7B53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6:41:18.669" v="267"/>
          <ac:picMkLst>
            <pc:docMk/>
            <pc:sldMk cId="2888263226" sldId="258"/>
            <ac:picMk id="8" creationId="{6728ABF3-6554-43B4-A5A9-CF1442ED575B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6:40:47.371" v="256"/>
          <ac:picMkLst>
            <pc:docMk/>
            <pc:sldMk cId="2888263226" sldId="258"/>
            <ac:picMk id="9" creationId="{19C7799F-8729-4621-BF6B-B26919EF2887}"/>
          </ac:picMkLst>
        </pc:picChg>
        <pc:picChg chg="add del mod">
          <ac:chgData name="Olivier PAUL" userId="S::olivier.paul@externe.junia.com::0f4d954e-a008-4c1d-8ebe-48081bae4d5a" providerId="AD" clId="Web-{3A221016-E6E9-4D4B-A31A-8DD100CF705D}" dt="2022-02-22T17:06:11.896" v="671"/>
          <ac:picMkLst>
            <pc:docMk/>
            <pc:sldMk cId="2888263226" sldId="258"/>
            <ac:picMk id="11" creationId="{7A30F54B-2149-4897-BD3B-6C885137B1BB}"/>
          </ac:picMkLst>
        </pc:picChg>
      </pc:sldChg>
      <pc:sldChg chg="addSp delSp modSp add del mod replId delDesignElem chgLayout">
        <pc:chgData name="Olivier PAUL" userId="S::olivier.paul@externe.junia.com::0f4d954e-a008-4c1d-8ebe-48081bae4d5a" providerId="AD" clId="Web-{3A221016-E6E9-4D4B-A31A-8DD100CF705D}" dt="2022-02-22T16:31:34.122" v="176"/>
        <pc:sldMkLst>
          <pc:docMk/>
          <pc:sldMk cId="3548968246" sldId="258"/>
        </pc:sldMkLst>
        <pc:spChg chg="add del mod ord">
          <ac:chgData name="Olivier PAUL" userId="S::olivier.paul@externe.junia.com::0f4d954e-a008-4c1d-8ebe-48081bae4d5a" providerId="AD" clId="Web-{3A221016-E6E9-4D4B-A31A-8DD100CF705D}" dt="2022-02-22T16:30:51.715" v="172"/>
          <ac:spMkLst>
            <pc:docMk/>
            <pc:sldMk cId="3548968246" sldId="258"/>
            <ac:spMk id="2" creationId="{27CF1ED3-E714-44DB-9D58-7AB58B9CF593}"/>
          </ac:spMkLst>
        </pc:spChg>
        <pc:spChg chg="add del mod ord">
          <ac:chgData name="Olivier PAUL" userId="S::olivier.paul@externe.junia.com::0f4d954e-a008-4c1d-8ebe-48081bae4d5a" providerId="AD" clId="Web-{3A221016-E6E9-4D4B-A31A-8DD100CF705D}" dt="2022-02-22T16:30:51.715" v="172"/>
          <ac:spMkLst>
            <pc:docMk/>
            <pc:sldMk cId="3548968246" sldId="258"/>
            <ac:spMk id="3" creationId="{40414E5E-2B04-4BE7-98E2-5667F6699B9F}"/>
          </ac:spMkLst>
        </pc:spChg>
        <pc:spChg chg="add del mod ord">
          <ac:chgData name="Olivier PAUL" userId="S::olivier.paul@externe.junia.com::0f4d954e-a008-4c1d-8ebe-48081bae4d5a" providerId="AD" clId="Web-{3A221016-E6E9-4D4B-A31A-8DD100CF705D}" dt="2022-02-22T16:30:51.715" v="172"/>
          <ac:spMkLst>
            <pc:docMk/>
            <pc:sldMk cId="3548968246" sldId="258"/>
            <ac:spMk id="4" creationId="{ECD9891A-AF83-4028-AA24-43D0A0B6DE76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30:55.355" v="173"/>
          <ac:spMkLst>
            <pc:docMk/>
            <pc:sldMk cId="3548968246" sldId="258"/>
            <ac:spMk id="110" creationId="{F1314C34-F582-4EEF-86CE-F88761E52434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30:55.355" v="173"/>
          <ac:spMkLst>
            <pc:docMk/>
            <pc:sldMk cId="3548968246" sldId="258"/>
            <ac:spMk id="112" creationId="{7319A1DD-F557-4EC6-8A8C-F7617B4CD678}"/>
          </ac:spMkLst>
        </pc:spChg>
        <pc:spChg chg="add del">
          <ac:chgData name="Olivier PAUL" userId="S::olivier.paul@externe.junia.com::0f4d954e-a008-4c1d-8ebe-48081bae4d5a" providerId="AD" clId="Web-{3A221016-E6E9-4D4B-A31A-8DD100CF705D}" dt="2022-02-22T16:30:55.355" v="173"/>
          <ac:spMkLst>
            <pc:docMk/>
            <pc:sldMk cId="3548968246" sldId="258"/>
            <ac:spMk id="116" creationId="{C390A367-0330-4E03-9D5F-40308A7975C8}"/>
          </ac:spMkLst>
        </pc:spChg>
        <pc:cxnChg chg="add del">
          <ac:chgData name="Olivier PAUL" userId="S::olivier.paul@externe.junia.com::0f4d954e-a008-4c1d-8ebe-48081bae4d5a" providerId="AD" clId="Web-{3A221016-E6E9-4D4B-A31A-8DD100CF705D}" dt="2022-02-22T16:30:55.355" v="173"/>
          <ac:cxnSpMkLst>
            <pc:docMk/>
            <pc:sldMk cId="3548968246" sldId="258"/>
            <ac:cxnSpMk id="114" creationId="{D28A9C89-B313-458F-9C85-515930A51A93}"/>
          </ac:cxnSpMkLst>
        </pc:cxnChg>
      </pc:sldChg>
      <pc:sldChg chg="delSp modSp add del mod replId setClrOvrMap delDesignElem chgLayout">
        <pc:chgData name="Olivier PAUL" userId="S::olivier.paul@externe.junia.com::0f4d954e-a008-4c1d-8ebe-48081bae4d5a" providerId="AD" clId="Web-{3A221016-E6E9-4D4B-A31A-8DD100CF705D}" dt="2022-02-22T16:28:47.461" v="163"/>
        <pc:sldMkLst>
          <pc:docMk/>
          <pc:sldMk cId="3688481156" sldId="258"/>
        </pc:sldMkLst>
        <pc:spChg chg="del">
          <ac:chgData name="Olivier PAUL" userId="S::olivier.paul@externe.junia.com::0f4d954e-a008-4c1d-8ebe-48081bae4d5a" providerId="AD" clId="Web-{3A221016-E6E9-4D4B-A31A-8DD100CF705D}" dt="2022-02-22T16:27:42.913" v="155"/>
          <ac:spMkLst>
            <pc:docMk/>
            <pc:sldMk cId="3688481156" sldId="258"/>
            <ac:spMk id="5" creationId="{37230821-4D66-449A-B545-0B227537699A}"/>
          </ac:spMkLst>
        </pc:spChg>
        <pc:spChg chg="del">
          <ac:chgData name="Olivier PAUL" userId="S::olivier.paul@externe.junia.com::0f4d954e-a008-4c1d-8ebe-48081bae4d5a" providerId="AD" clId="Web-{3A221016-E6E9-4D4B-A31A-8DD100CF705D}" dt="2022-02-22T16:27:53.960" v="157"/>
          <ac:spMkLst>
            <pc:docMk/>
            <pc:sldMk cId="3688481156" sldId="258"/>
            <ac:spMk id="110" creationId="{F1314C34-F582-4EEF-86CE-F88761E52434}"/>
          </ac:spMkLst>
        </pc:spChg>
        <pc:spChg chg="del">
          <ac:chgData name="Olivier PAUL" userId="S::olivier.paul@externe.junia.com::0f4d954e-a008-4c1d-8ebe-48081bae4d5a" providerId="AD" clId="Web-{3A221016-E6E9-4D4B-A31A-8DD100CF705D}" dt="2022-02-22T16:27:53.960" v="157"/>
          <ac:spMkLst>
            <pc:docMk/>
            <pc:sldMk cId="3688481156" sldId="258"/>
            <ac:spMk id="112" creationId="{7319A1DD-F557-4EC6-8A8C-F7617B4CD678}"/>
          </ac:spMkLst>
        </pc:spChg>
        <pc:spChg chg="del">
          <ac:chgData name="Olivier PAUL" userId="S::olivier.paul@externe.junia.com::0f4d954e-a008-4c1d-8ebe-48081bae4d5a" providerId="AD" clId="Web-{3A221016-E6E9-4D4B-A31A-8DD100CF705D}" dt="2022-02-22T16:27:53.960" v="157"/>
          <ac:spMkLst>
            <pc:docMk/>
            <pc:sldMk cId="3688481156" sldId="258"/>
            <ac:spMk id="116" creationId="{C390A367-0330-4E03-9D5F-40308A7975C8}"/>
          </ac:spMkLst>
        </pc:spChg>
        <pc:spChg chg="del mod">
          <ac:chgData name="Olivier PAUL" userId="S::olivier.paul@externe.junia.com::0f4d954e-a008-4c1d-8ebe-48081bae4d5a" providerId="AD" clId="Web-{3A221016-E6E9-4D4B-A31A-8DD100CF705D}" dt="2022-02-22T16:27:59.522" v="159"/>
          <ac:spMkLst>
            <pc:docMk/>
            <pc:sldMk cId="3688481156" sldId="258"/>
            <ac:spMk id="247" creationId="{526DF0A0-138D-48B2-B307-0D29A1CAA51D}"/>
          </ac:spMkLst>
        </pc:spChg>
        <pc:picChg chg="mod">
          <ac:chgData name="Olivier PAUL" userId="S::olivier.paul@externe.junia.com::0f4d954e-a008-4c1d-8ebe-48081bae4d5a" providerId="AD" clId="Web-{3A221016-E6E9-4D4B-A31A-8DD100CF705D}" dt="2022-02-22T16:28:02.538" v="160"/>
          <ac:picMkLst>
            <pc:docMk/>
            <pc:sldMk cId="3688481156" sldId="258"/>
            <ac:picMk id="18" creationId="{578DF2CB-D135-4DEA-8BBD-6F01847DF66D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6:27:43.991" v="156"/>
          <ac:picMkLst>
            <pc:docMk/>
            <pc:sldMk cId="3688481156" sldId="258"/>
            <ac:picMk id="248" creationId="{0D6CED78-C89B-43EE-943F-1DD2778045DD}"/>
          </ac:picMkLst>
        </pc:picChg>
        <pc:cxnChg chg="del">
          <ac:chgData name="Olivier PAUL" userId="S::olivier.paul@externe.junia.com::0f4d954e-a008-4c1d-8ebe-48081bae4d5a" providerId="AD" clId="Web-{3A221016-E6E9-4D4B-A31A-8DD100CF705D}" dt="2022-02-22T16:27:53.960" v="157"/>
          <ac:cxnSpMkLst>
            <pc:docMk/>
            <pc:sldMk cId="3688481156" sldId="258"/>
            <ac:cxnSpMk id="114" creationId="{D28A9C89-B313-458F-9C85-515930A51A93}"/>
          </ac:cxnSpMkLst>
        </pc:cxnChg>
      </pc:sldChg>
      <pc:sldChg chg="addSp delSp modSp add replId">
        <pc:chgData name="Olivier PAUL" userId="S::olivier.paul@externe.junia.com::0f4d954e-a008-4c1d-8ebe-48081bae4d5a" providerId="AD" clId="Web-{3A221016-E6E9-4D4B-A31A-8DD100CF705D}" dt="2022-02-22T18:40:16.782" v="1896" actId="20577"/>
        <pc:sldMkLst>
          <pc:docMk/>
          <pc:sldMk cId="3016708284" sldId="259"/>
        </pc:sldMkLst>
        <pc:spChg chg="add mod">
          <ac:chgData name="Olivier PAUL" userId="S::olivier.paul@externe.junia.com::0f4d954e-a008-4c1d-8ebe-48081bae4d5a" providerId="AD" clId="Web-{3A221016-E6E9-4D4B-A31A-8DD100CF705D}" dt="2022-02-22T17:04:54.191" v="660" actId="20577"/>
          <ac:spMkLst>
            <pc:docMk/>
            <pc:sldMk cId="3016708284" sldId="259"/>
            <ac:spMk id="4" creationId="{9DB571C0-6D21-4729-A4BE-E16CE9D5F407}"/>
          </ac:spMkLst>
        </pc:spChg>
        <pc:spChg chg="del mod">
          <ac:chgData name="Olivier PAUL" userId="S::olivier.paul@externe.junia.com::0f4d954e-a008-4c1d-8ebe-48081bae4d5a" providerId="AD" clId="Web-{3A221016-E6E9-4D4B-A31A-8DD100CF705D}" dt="2022-02-22T17:04:46.738" v="654"/>
          <ac:spMkLst>
            <pc:docMk/>
            <pc:sldMk cId="3016708284" sldId="259"/>
            <ac:spMk id="5" creationId="{37230821-4D66-449A-B545-0B227537699A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8:40:16.782" v="1896" actId="20577"/>
          <ac:spMkLst>
            <pc:docMk/>
            <pc:sldMk cId="3016708284" sldId="259"/>
            <ac:spMk id="10" creationId="{2E2D809D-FF41-4B26-9DDF-20668E5C4A71}"/>
          </ac:spMkLst>
        </pc:spChg>
        <pc:picChg chg="del">
          <ac:chgData name="Olivier PAUL" userId="S::olivier.paul@externe.junia.com::0f4d954e-a008-4c1d-8ebe-48081bae4d5a" providerId="AD" clId="Web-{3A221016-E6E9-4D4B-A31A-8DD100CF705D}" dt="2022-02-22T17:05:03.957" v="663"/>
          <ac:picMkLst>
            <pc:docMk/>
            <pc:sldMk cId="3016708284" sldId="259"/>
            <ac:picMk id="2" creationId="{54B3A184-57AF-40C8-BED9-325AA5BBCD73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7:04:57.878" v="661"/>
          <ac:picMkLst>
            <pc:docMk/>
            <pc:sldMk cId="3016708284" sldId="259"/>
            <ac:picMk id="3" creationId="{47681354-4DF9-4729-9583-E8E3025ABC8D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7:04:59.441" v="662"/>
          <ac:picMkLst>
            <pc:docMk/>
            <pc:sldMk cId="3016708284" sldId="259"/>
            <ac:picMk id="6" creationId="{6257CF1A-C28F-4E4F-8F09-58BA65DE7B53}"/>
          </ac:picMkLst>
        </pc:picChg>
        <pc:picChg chg="add mod modCrop">
          <ac:chgData name="Olivier PAUL" userId="S::olivier.paul@externe.junia.com::0f4d954e-a008-4c1d-8ebe-48081bae4d5a" providerId="AD" clId="Web-{3A221016-E6E9-4D4B-A31A-8DD100CF705D}" dt="2022-02-22T17:09:52.839" v="721" actId="1076"/>
          <ac:picMkLst>
            <pc:docMk/>
            <pc:sldMk cId="3016708284" sldId="259"/>
            <ac:picMk id="8" creationId="{EBA525D4-5435-4E9C-9C34-2D2399FCF4AB}"/>
          </ac:picMkLst>
        </pc:picChg>
        <pc:picChg chg="add del mod">
          <ac:chgData name="Olivier PAUL" userId="S::olivier.paul@externe.junia.com::0f4d954e-a008-4c1d-8ebe-48081bae4d5a" providerId="AD" clId="Web-{3A221016-E6E9-4D4B-A31A-8DD100CF705D}" dt="2022-02-22T17:06:24.396" v="672"/>
          <ac:picMkLst>
            <pc:docMk/>
            <pc:sldMk cId="3016708284" sldId="259"/>
            <ac:picMk id="9" creationId="{79BAAEE1-C136-4C09-82CD-7998C95E937E}"/>
          </ac:picMkLst>
        </pc:picChg>
        <pc:picChg chg="add mod modCrop">
          <ac:chgData name="Olivier PAUL" userId="S::olivier.paul@externe.junia.com::0f4d954e-a008-4c1d-8ebe-48081bae4d5a" providerId="AD" clId="Web-{3A221016-E6E9-4D4B-A31A-8DD100CF705D}" dt="2022-02-22T17:09:56.715" v="722" actId="1076"/>
          <ac:picMkLst>
            <pc:docMk/>
            <pc:sldMk cId="3016708284" sldId="259"/>
            <ac:picMk id="12" creationId="{EDB392C0-8F4A-40A2-A651-864CE122E0F4}"/>
          </ac:picMkLst>
        </pc:picChg>
        <pc:picChg chg="add del mod">
          <ac:chgData name="Olivier PAUL" userId="S::olivier.paul@externe.junia.com::0f4d954e-a008-4c1d-8ebe-48081bae4d5a" providerId="AD" clId="Web-{3A221016-E6E9-4D4B-A31A-8DD100CF705D}" dt="2022-02-22T17:09:25.120" v="709"/>
          <ac:picMkLst>
            <pc:docMk/>
            <pc:sldMk cId="3016708284" sldId="259"/>
            <ac:picMk id="14" creationId="{95FAB92B-C546-492E-BE54-B5060C3AB670}"/>
          </ac:picMkLst>
        </pc:picChg>
        <pc:picChg chg="add del mod">
          <ac:chgData name="Olivier PAUL" userId="S::olivier.paul@externe.junia.com::0f4d954e-a008-4c1d-8ebe-48081bae4d5a" providerId="AD" clId="Web-{3A221016-E6E9-4D4B-A31A-8DD100CF705D}" dt="2022-02-22T17:09:27.839" v="712"/>
          <ac:picMkLst>
            <pc:docMk/>
            <pc:sldMk cId="3016708284" sldId="259"/>
            <ac:picMk id="15" creationId="{6AEC107C-BC9F-4CB1-A5B3-E3525B98F522}"/>
          </ac:picMkLst>
        </pc:picChg>
        <pc:picChg chg="add del mod">
          <ac:chgData name="Olivier PAUL" userId="S::olivier.paul@externe.junia.com::0f4d954e-a008-4c1d-8ebe-48081bae4d5a" providerId="AD" clId="Web-{3A221016-E6E9-4D4B-A31A-8DD100CF705D}" dt="2022-02-22T17:09:28.667" v="713"/>
          <ac:picMkLst>
            <pc:docMk/>
            <pc:sldMk cId="3016708284" sldId="259"/>
            <ac:picMk id="17" creationId="{6F5B156C-C5A7-40EA-A9EE-0A389FAC59C4}"/>
          </ac:picMkLst>
        </pc:picChg>
        <pc:picChg chg="add del mod">
          <ac:chgData name="Olivier PAUL" userId="S::olivier.paul@externe.junia.com::0f4d954e-a008-4c1d-8ebe-48081bae4d5a" providerId="AD" clId="Web-{3A221016-E6E9-4D4B-A31A-8DD100CF705D}" dt="2022-02-22T17:09:27.011" v="711"/>
          <ac:picMkLst>
            <pc:docMk/>
            <pc:sldMk cId="3016708284" sldId="259"/>
            <ac:picMk id="18" creationId="{A06EC059-3622-421C-BDA4-00286027CE33}"/>
          </ac:picMkLst>
        </pc:picChg>
        <pc:picChg chg="add del mod">
          <ac:chgData name="Olivier PAUL" userId="S::olivier.paul@externe.junia.com::0f4d954e-a008-4c1d-8ebe-48081bae4d5a" providerId="AD" clId="Web-{3A221016-E6E9-4D4B-A31A-8DD100CF705D}" dt="2022-02-22T17:09:23.745" v="708"/>
          <ac:picMkLst>
            <pc:docMk/>
            <pc:sldMk cId="3016708284" sldId="259"/>
            <ac:picMk id="19" creationId="{2D5D82B9-260A-4F02-AF3A-61A844C82EB8}"/>
          </ac:picMkLst>
        </pc:picChg>
        <pc:picChg chg="add del mod">
          <ac:chgData name="Olivier PAUL" userId="S::olivier.paul@externe.junia.com::0f4d954e-a008-4c1d-8ebe-48081bae4d5a" providerId="AD" clId="Web-{3A221016-E6E9-4D4B-A31A-8DD100CF705D}" dt="2022-02-22T17:09:25.886" v="710"/>
          <ac:picMkLst>
            <pc:docMk/>
            <pc:sldMk cId="3016708284" sldId="259"/>
            <ac:picMk id="20" creationId="{1640F45B-79A5-4D78-AD7F-ED4DD653E429}"/>
          </ac:picMkLst>
        </pc:picChg>
        <pc:cxnChg chg="add mod">
          <ac:chgData name="Olivier PAUL" userId="S::olivier.paul@externe.junia.com::0f4d954e-a008-4c1d-8ebe-48081bae4d5a" providerId="AD" clId="Web-{3A221016-E6E9-4D4B-A31A-8DD100CF705D}" dt="2022-02-22T17:16:16.834" v="970" actId="14100"/>
          <ac:cxnSpMkLst>
            <pc:docMk/>
            <pc:sldMk cId="3016708284" sldId="259"/>
            <ac:cxnSpMk id="21" creationId="{2014B329-27F3-4D74-8344-5ECD4EE2D7F3}"/>
          </ac:cxnSpMkLst>
        </pc:cxnChg>
        <pc:cxnChg chg="add mod">
          <ac:chgData name="Olivier PAUL" userId="S::olivier.paul@externe.junia.com::0f4d954e-a008-4c1d-8ebe-48081bae4d5a" providerId="AD" clId="Web-{3A221016-E6E9-4D4B-A31A-8DD100CF705D}" dt="2022-02-22T17:16:32.256" v="975" actId="1076"/>
          <ac:cxnSpMkLst>
            <pc:docMk/>
            <pc:sldMk cId="3016708284" sldId="259"/>
            <ac:cxnSpMk id="24" creationId="{3CA5BB6D-015A-4C9C-8A6F-611B37648FAA}"/>
          </ac:cxnSpMkLst>
        </pc:cxnChg>
        <pc:cxnChg chg="add mod">
          <ac:chgData name="Olivier PAUL" userId="S::olivier.paul@externe.junia.com::0f4d954e-a008-4c1d-8ebe-48081bae4d5a" providerId="AD" clId="Web-{3A221016-E6E9-4D4B-A31A-8DD100CF705D}" dt="2022-02-22T17:16:48.272" v="980" actId="14100"/>
          <ac:cxnSpMkLst>
            <pc:docMk/>
            <pc:sldMk cId="3016708284" sldId="259"/>
            <ac:cxnSpMk id="25" creationId="{A1790B4A-CBFB-418E-A5C3-E729800BDF1C}"/>
          </ac:cxnSpMkLst>
        </pc:cxnChg>
        <pc:cxnChg chg="add mod">
          <ac:chgData name="Olivier PAUL" userId="S::olivier.paul@externe.junia.com::0f4d954e-a008-4c1d-8ebe-48081bae4d5a" providerId="AD" clId="Web-{3A221016-E6E9-4D4B-A31A-8DD100CF705D}" dt="2022-02-22T17:16:58.023" v="983" actId="14100"/>
          <ac:cxnSpMkLst>
            <pc:docMk/>
            <pc:sldMk cId="3016708284" sldId="259"/>
            <ac:cxnSpMk id="26" creationId="{F1F94F25-3173-4FE2-AC9E-268EC07EAB79}"/>
          </ac:cxnSpMkLst>
        </pc:cxnChg>
      </pc:sldChg>
      <pc:sldChg chg="addSp delSp modSp add replId">
        <pc:chgData name="Olivier PAUL" userId="S::olivier.paul@externe.junia.com::0f4d954e-a008-4c1d-8ebe-48081bae4d5a" providerId="AD" clId="Web-{3A221016-E6E9-4D4B-A31A-8DD100CF705D}" dt="2022-02-22T18:04:28.321" v="1483" actId="14100"/>
        <pc:sldMkLst>
          <pc:docMk/>
          <pc:sldMk cId="4056019182" sldId="260"/>
        </pc:sldMkLst>
        <pc:spChg chg="mod">
          <ac:chgData name="Olivier PAUL" userId="S::olivier.paul@externe.junia.com::0f4d954e-a008-4c1d-8ebe-48081bae4d5a" providerId="AD" clId="Web-{3A221016-E6E9-4D4B-A31A-8DD100CF705D}" dt="2022-02-22T18:02:55.834" v="1463" actId="20577"/>
          <ac:spMkLst>
            <pc:docMk/>
            <pc:sldMk cId="4056019182" sldId="260"/>
            <ac:spMk id="4" creationId="{9DB571C0-6D21-4729-A4BE-E16CE9D5F407}"/>
          </ac:spMkLst>
        </pc:spChg>
        <pc:spChg chg="del">
          <ac:chgData name="Olivier PAUL" userId="S::olivier.paul@externe.junia.com::0f4d954e-a008-4c1d-8ebe-48081bae4d5a" providerId="AD" clId="Web-{3A221016-E6E9-4D4B-A31A-8DD100CF705D}" dt="2022-02-22T17:20:10.309" v="1040"/>
          <ac:spMkLst>
            <pc:docMk/>
            <pc:sldMk cId="4056019182" sldId="260"/>
            <ac:spMk id="10" creationId="{2E2D809D-FF41-4B26-9DDF-20668E5C4A71}"/>
          </ac:spMkLst>
        </pc:spChg>
        <pc:graphicFrameChg chg="add mod modGraphic">
          <ac:chgData name="Olivier PAUL" userId="S::olivier.paul@externe.junia.com::0f4d954e-a008-4c1d-8ebe-48081bae4d5a" providerId="AD" clId="Web-{3A221016-E6E9-4D4B-A31A-8DD100CF705D}" dt="2022-02-22T18:04:28.321" v="1483" actId="14100"/>
          <ac:graphicFrameMkLst>
            <pc:docMk/>
            <pc:sldMk cId="4056019182" sldId="260"/>
            <ac:graphicFrameMk id="2" creationId="{54A6364D-5AB5-42CE-81E2-35C5AD4EA232}"/>
          </ac:graphicFrameMkLst>
        </pc:graphicFrameChg>
        <pc:picChg chg="del">
          <ac:chgData name="Olivier PAUL" userId="S::olivier.paul@externe.junia.com::0f4d954e-a008-4c1d-8ebe-48081bae4d5a" providerId="AD" clId="Web-{3A221016-E6E9-4D4B-A31A-8DD100CF705D}" dt="2022-02-22T17:20:12.262" v="1041"/>
          <ac:picMkLst>
            <pc:docMk/>
            <pc:sldMk cId="4056019182" sldId="260"/>
            <ac:picMk id="8" creationId="{EBA525D4-5435-4E9C-9C34-2D2399FCF4AB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7:20:12.997" v="1042"/>
          <ac:picMkLst>
            <pc:docMk/>
            <pc:sldMk cId="4056019182" sldId="260"/>
            <ac:picMk id="12" creationId="{EDB392C0-8F4A-40A2-A651-864CE122E0F4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8:00:44.925" v="1457" actId="1076"/>
          <ac:picMkLst>
            <pc:docMk/>
            <pc:sldMk cId="4056019182" sldId="260"/>
            <ac:picMk id="668" creationId="{B341C882-236E-4D74-B78C-7262D7AF9E58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8:00:49.300" v="1458" actId="1076"/>
          <ac:picMkLst>
            <pc:docMk/>
            <pc:sldMk cId="4056019182" sldId="260"/>
            <ac:picMk id="669" creationId="{8FC8251E-A65E-4919-9BF8-4A0FEC964E02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8:00:43.518" v="1456" actId="1076"/>
          <ac:picMkLst>
            <pc:docMk/>
            <pc:sldMk cId="4056019182" sldId="260"/>
            <ac:picMk id="670" creationId="{9C1756C3-FD6E-419C-9929-49D2364D0EF3}"/>
          </ac:picMkLst>
        </pc:picChg>
        <pc:cxnChg chg="del">
          <ac:chgData name="Olivier PAUL" userId="S::olivier.paul@externe.junia.com::0f4d954e-a008-4c1d-8ebe-48081bae4d5a" providerId="AD" clId="Web-{3A221016-E6E9-4D4B-A31A-8DD100CF705D}" dt="2022-02-22T17:20:15.357" v="1043"/>
          <ac:cxnSpMkLst>
            <pc:docMk/>
            <pc:sldMk cId="4056019182" sldId="260"/>
            <ac:cxnSpMk id="21" creationId="{2014B329-27F3-4D74-8344-5ECD4EE2D7F3}"/>
          </ac:cxnSpMkLst>
        </pc:cxnChg>
        <pc:cxnChg chg="del">
          <ac:chgData name="Olivier PAUL" userId="S::olivier.paul@externe.junia.com::0f4d954e-a008-4c1d-8ebe-48081bae4d5a" providerId="AD" clId="Web-{3A221016-E6E9-4D4B-A31A-8DD100CF705D}" dt="2022-02-22T17:20:18.465" v="1046"/>
          <ac:cxnSpMkLst>
            <pc:docMk/>
            <pc:sldMk cId="4056019182" sldId="260"/>
            <ac:cxnSpMk id="24" creationId="{3CA5BB6D-015A-4C9C-8A6F-611B37648FAA}"/>
          </ac:cxnSpMkLst>
        </pc:cxnChg>
        <pc:cxnChg chg="del">
          <ac:chgData name="Olivier PAUL" userId="S::olivier.paul@externe.junia.com::0f4d954e-a008-4c1d-8ebe-48081bae4d5a" providerId="AD" clId="Web-{3A221016-E6E9-4D4B-A31A-8DD100CF705D}" dt="2022-02-22T17:20:16.590" v="1044"/>
          <ac:cxnSpMkLst>
            <pc:docMk/>
            <pc:sldMk cId="4056019182" sldId="260"/>
            <ac:cxnSpMk id="25" creationId="{A1790B4A-CBFB-418E-A5C3-E729800BDF1C}"/>
          </ac:cxnSpMkLst>
        </pc:cxnChg>
        <pc:cxnChg chg="del">
          <ac:chgData name="Olivier PAUL" userId="S::olivier.paul@externe.junia.com::0f4d954e-a008-4c1d-8ebe-48081bae4d5a" providerId="AD" clId="Web-{3A221016-E6E9-4D4B-A31A-8DD100CF705D}" dt="2022-02-22T17:20:17.669" v="1045"/>
          <ac:cxnSpMkLst>
            <pc:docMk/>
            <pc:sldMk cId="4056019182" sldId="260"/>
            <ac:cxnSpMk id="26" creationId="{F1F94F25-3173-4FE2-AC9E-268EC07EAB79}"/>
          </ac:cxnSpMkLst>
        </pc:cxnChg>
      </pc:sldChg>
      <pc:sldChg chg="addSp delSp modSp add replId">
        <pc:chgData name="Olivier PAUL" userId="S::olivier.paul@externe.junia.com::0f4d954e-a008-4c1d-8ebe-48081bae4d5a" providerId="AD" clId="Web-{3A221016-E6E9-4D4B-A31A-8DD100CF705D}" dt="2022-02-22T18:06:45.968" v="1515" actId="20577"/>
        <pc:sldMkLst>
          <pc:docMk/>
          <pc:sldMk cId="944465053" sldId="261"/>
        </pc:sldMkLst>
        <pc:spChg chg="add mod">
          <ac:chgData name="Olivier PAUL" userId="S::olivier.paul@externe.junia.com::0f4d954e-a008-4c1d-8ebe-48081bae4d5a" providerId="AD" clId="Web-{3A221016-E6E9-4D4B-A31A-8DD100CF705D}" dt="2022-02-22T18:06:45.968" v="1515" actId="20577"/>
          <ac:spMkLst>
            <pc:docMk/>
            <pc:sldMk cId="944465053" sldId="261"/>
            <ac:spMk id="2" creationId="{9556CE5B-7AE7-4F11-908D-C993D8971BBE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7:30:20.469" v="1183" actId="20577"/>
          <ac:spMkLst>
            <pc:docMk/>
            <pc:sldMk cId="944465053" sldId="261"/>
            <ac:spMk id="4" creationId="{9DB571C0-6D21-4729-A4BE-E16CE9D5F407}"/>
          </ac:spMkLst>
        </pc:spChg>
        <pc:spChg chg="add mod">
          <ac:chgData name="Olivier PAUL" userId="S::olivier.paul@externe.junia.com::0f4d954e-a008-4c1d-8ebe-48081bae4d5a" providerId="AD" clId="Web-{3A221016-E6E9-4D4B-A31A-8DD100CF705D}" dt="2022-02-22T17:57:10.122" v="1431" actId="1076"/>
          <ac:spMkLst>
            <pc:docMk/>
            <pc:sldMk cId="944465053" sldId="261"/>
            <ac:spMk id="6" creationId="{C233C1D8-5AB8-4BB7-B2BD-E561D805C810}"/>
          </ac:spMkLst>
        </pc:spChg>
        <pc:spChg chg="add mod">
          <ac:chgData name="Olivier PAUL" userId="S::olivier.paul@externe.junia.com::0f4d954e-a008-4c1d-8ebe-48081bae4d5a" providerId="AD" clId="Web-{3A221016-E6E9-4D4B-A31A-8DD100CF705D}" dt="2022-02-22T17:49:30.422" v="1369" actId="20577"/>
          <ac:spMkLst>
            <pc:docMk/>
            <pc:sldMk cId="944465053" sldId="261"/>
            <ac:spMk id="17" creationId="{8E9B0E5C-F991-444D-A84C-6D6D2730A5BD}"/>
          </ac:spMkLst>
        </pc:spChg>
        <pc:graphicFrameChg chg="del">
          <ac:chgData name="Olivier PAUL" userId="S::olivier.paul@externe.junia.com::0f4d954e-a008-4c1d-8ebe-48081bae4d5a" providerId="AD" clId="Web-{3A221016-E6E9-4D4B-A31A-8DD100CF705D}" dt="2022-02-22T17:29:41.152" v="1162"/>
          <ac:graphicFrameMkLst>
            <pc:docMk/>
            <pc:sldMk cId="944465053" sldId="261"/>
            <ac:graphicFrameMk id="2" creationId="{54A6364D-5AB5-42CE-81E2-35C5AD4EA232}"/>
          </ac:graphicFrameMkLst>
        </pc:graphicFrameChg>
        <pc:picChg chg="add del mod">
          <ac:chgData name="Olivier PAUL" userId="S::olivier.paul@externe.junia.com::0f4d954e-a008-4c1d-8ebe-48081bae4d5a" providerId="AD" clId="Web-{3A221016-E6E9-4D4B-A31A-8DD100CF705D}" dt="2022-02-22T17:45:43.307" v="1333"/>
          <ac:picMkLst>
            <pc:docMk/>
            <pc:sldMk cId="944465053" sldId="261"/>
            <ac:picMk id="3" creationId="{06CB34BB-865F-4BF5-937C-A9BCC72A5650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7:48:14.889" v="1354"/>
          <ac:picMkLst>
            <pc:docMk/>
            <pc:sldMk cId="944465053" sldId="261"/>
            <ac:picMk id="5" creationId="{3773F796-37DD-4A63-9C9C-25BD3ED381F2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7:49:03.124" v="1359" actId="1076"/>
          <ac:picMkLst>
            <pc:docMk/>
            <pc:sldMk cId="944465053" sldId="261"/>
            <ac:picMk id="8" creationId="{720E67DD-B0CB-4F3A-893B-308E05091ED9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7:52:08.630" v="1390"/>
          <ac:picMkLst>
            <pc:docMk/>
            <pc:sldMk cId="944465053" sldId="261"/>
            <ac:picMk id="9" creationId="{D436B6D4-C600-4AB3-9F88-05A8B47B1D52}"/>
          </ac:picMkLst>
        </pc:picChg>
        <pc:picChg chg="del mod">
          <ac:chgData name="Olivier PAUL" userId="S::olivier.paul@externe.junia.com::0f4d954e-a008-4c1d-8ebe-48081bae4d5a" providerId="AD" clId="Web-{3A221016-E6E9-4D4B-A31A-8DD100CF705D}" dt="2022-02-22T17:30:29.047" v="1185"/>
          <ac:picMkLst>
            <pc:docMk/>
            <pc:sldMk cId="944465053" sldId="261"/>
            <ac:picMk id="668" creationId="{B341C882-236E-4D74-B78C-7262D7AF9E58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7:30:29.985" v="1186"/>
          <ac:picMkLst>
            <pc:docMk/>
            <pc:sldMk cId="944465053" sldId="261"/>
            <ac:picMk id="669" creationId="{8FC8251E-A65E-4919-9BF8-4A0FEC964E02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7:30:30.657" v="1187"/>
          <ac:picMkLst>
            <pc:docMk/>
            <pc:sldMk cId="944465053" sldId="261"/>
            <ac:picMk id="670" creationId="{9C1756C3-FD6E-419C-9929-49D2364D0EF3}"/>
          </ac:picMkLst>
        </pc:picChg>
      </pc:sldChg>
      <pc:sldChg chg="addSp delSp modSp add replId">
        <pc:chgData name="Olivier PAUL" userId="S::olivier.paul@externe.junia.com::0f4d954e-a008-4c1d-8ebe-48081bae4d5a" providerId="AD" clId="Web-{3A221016-E6E9-4D4B-A31A-8DD100CF705D}" dt="2022-02-22T18:31:31.016" v="1807"/>
        <pc:sldMkLst>
          <pc:docMk/>
          <pc:sldMk cId="4153453383" sldId="262"/>
        </pc:sldMkLst>
        <pc:spChg chg="del mod">
          <ac:chgData name="Olivier PAUL" userId="S::olivier.paul@externe.junia.com::0f4d954e-a008-4c1d-8ebe-48081bae4d5a" providerId="AD" clId="Web-{3A221016-E6E9-4D4B-A31A-8DD100CF705D}" dt="2022-02-22T18:31:31.016" v="1807"/>
          <ac:spMkLst>
            <pc:docMk/>
            <pc:sldMk cId="4153453383" sldId="262"/>
            <ac:spMk id="2" creationId="{9556CE5B-7AE7-4F11-908D-C993D8971BBE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7:56:50.559" v="1430" actId="20577"/>
          <ac:spMkLst>
            <pc:docMk/>
            <pc:sldMk cId="4153453383" sldId="262"/>
            <ac:spMk id="6" creationId="{C233C1D8-5AB8-4BB7-B2BD-E561D805C810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7:58:53.250" v="1445" actId="1076"/>
          <ac:spMkLst>
            <pc:docMk/>
            <pc:sldMk cId="4153453383" sldId="262"/>
            <ac:spMk id="17" creationId="{8E9B0E5C-F991-444D-A84C-6D6D2730A5BD}"/>
          </ac:spMkLst>
        </pc:spChg>
        <pc:picChg chg="add del mod">
          <ac:chgData name="Olivier PAUL" userId="S::olivier.paul@externe.junia.com::0f4d954e-a008-4c1d-8ebe-48081bae4d5a" providerId="AD" clId="Web-{3A221016-E6E9-4D4B-A31A-8DD100CF705D}" dt="2022-02-22T17:53:07.694" v="1398"/>
          <ac:picMkLst>
            <pc:docMk/>
            <pc:sldMk cId="4153453383" sldId="262"/>
            <ac:picMk id="3" creationId="{F71CCF0D-D43D-4417-A454-A5F8BBDE6739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7:49:42.688" v="1372"/>
          <ac:picMkLst>
            <pc:docMk/>
            <pc:sldMk cId="4153453383" sldId="262"/>
            <ac:picMk id="5" creationId="{3773F796-37DD-4A63-9C9C-25BD3ED381F2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7:49:42.032" v="1371"/>
          <ac:picMkLst>
            <pc:docMk/>
            <pc:sldMk cId="4153453383" sldId="262"/>
            <ac:picMk id="8" creationId="{720E67DD-B0CB-4F3A-893B-308E05091ED9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7:53:17.803" v="1401"/>
          <ac:picMkLst>
            <pc:docMk/>
            <pc:sldMk cId="4153453383" sldId="262"/>
            <ac:picMk id="9" creationId="{4C40A621-E1C6-45B6-BB2B-86742FFCD0A4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7:55:24.760" v="1417" actId="1076"/>
          <ac:picMkLst>
            <pc:docMk/>
            <pc:sldMk cId="4153453383" sldId="262"/>
            <ac:picMk id="10" creationId="{D2D97B0B-1353-4279-A932-F8F4C75B12A3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7:55:45.557" v="1421"/>
          <ac:picMkLst>
            <pc:docMk/>
            <pc:sldMk cId="4153453383" sldId="262"/>
            <ac:picMk id="11" creationId="{4238B18F-0CD3-451A-B1D3-C08B58A3AD8B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7:59:24.735" v="1449" actId="1076"/>
          <ac:picMkLst>
            <pc:docMk/>
            <pc:sldMk cId="4153453383" sldId="262"/>
            <ac:picMk id="12" creationId="{3BA9B4FA-ADDF-4397-B68E-2035E9869DF5}"/>
          </ac:picMkLst>
        </pc:picChg>
      </pc:sldChg>
      <pc:sldChg chg="addSp delSp modSp add replId">
        <pc:chgData name="Olivier PAUL" userId="S::olivier.paul@externe.junia.com::0f4d954e-a008-4c1d-8ebe-48081bae4d5a" providerId="AD" clId="Web-{3A221016-E6E9-4D4B-A31A-8DD100CF705D}" dt="2022-02-22T18:31:48.798" v="1808"/>
        <pc:sldMkLst>
          <pc:docMk/>
          <pc:sldMk cId="1124255121" sldId="263"/>
        </pc:sldMkLst>
        <pc:spChg chg="del mod">
          <ac:chgData name="Olivier PAUL" userId="S::olivier.paul@externe.junia.com::0f4d954e-a008-4c1d-8ebe-48081bae4d5a" providerId="AD" clId="Web-{3A221016-E6E9-4D4B-A31A-8DD100CF705D}" dt="2022-02-22T18:31:27.001" v="1806"/>
          <ac:spMkLst>
            <pc:docMk/>
            <pc:sldMk cId="1124255121" sldId="263"/>
            <ac:spMk id="2" creationId="{9556CE5B-7AE7-4F11-908D-C993D8971BBE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8:05:53.841" v="1509" actId="14100"/>
          <ac:spMkLst>
            <pc:docMk/>
            <pc:sldMk cId="1124255121" sldId="263"/>
            <ac:spMk id="4" creationId="{9DB571C0-6D21-4729-A4BE-E16CE9D5F407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8:12:42.696" v="1570" actId="20577"/>
          <ac:spMkLst>
            <pc:docMk/>
            <pc:sldMk cId="1124255121" sldId="263"/>
            <ac:spMk id="6" creationId="{C233C1D8-5AB8-4BB7-B2BD-E561D805C810}"/>
          </ac:spMkLst>
        </pc:spChg>
        <pc:spChg chg="add">
          <ac:chgData name="Olivier PAUL" userId="S::olivier.paul@externe.junia.com::0f4d954e-a008-4c1d-8ebe-48081bae4d5a" providerId="AD" clId="Web-{3A221016-E6E9-4D4B-A31A-8DD100CF705D}" dt="2022-02-22T18:31:48.798" v="1808"/>
          <ac:spMkLst>
            <pc:docMk/>
            <pc:sldMk cId="1124255121" sldId="263"/>
            <ac:spMk id="9" creationId="{D35D35C8-FD11-4EEE-8180-39CF769567C3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8:21:15.951" v="1672" actId="20577"/>
          <ac:spMkLst>
            <pc:docMk/>
            <pc:sldMk cId="1124255121" sldId="263"/>
            <ac:spMk id="17" creationId="{8E9B0E5C-F991-444D-A84C-6D6D2730A5BD}"/>
          </ac:spMkLst>
        </pc:spChg>
        <pc:picChg chg="add mod">
          <ac:chgData name="Olivier PAUL" userId="S::olivier.paul@externe.junia.com::0f4d954e-a008-4c1d-8ebe-48081bae4d5a" providerId="AD" clId="Web-{3A221016-E6E9-4D4B-A31A-8DD100CF705D}" dt="2022-02-22T18:11:43.350" v="1556"/>
          <ac:picMkLst>
            <pc:docMk/>
            <pc:sldMk cId="1124255121" sldId="263"/>
            <ac:picMk id="3" creationId="{6EB91880-6616-4960-9650-4EEEB639DB19}"/>
          </ac:picMkLst>
        </pc:picChg>
        <pc:picChg chg="add mod ord">
          <ac:chgData name="Olivier PAUL" userId="S::olivier.paul@externe.junia.com::0f4d954e-a008-4c1d-8ebe-48081bae4d5a" providerId="AD" clId="Web-{3A221016-E6E9-4D4B-A31A-8DD100CF705D}" dt="2022-02-22T18:16:39.881" v="1611" actId="1076"/>
          <ac:picMkLst>
            <pc:docMk/>
            <pc:sldMk cId="1124255121" sldId="263"/>
            <ac:picMk id="5" creationId="{337E530C-75C4-44B2-B873-E9DF9124FDC1}"/>
          </ac:picMkLst>
        </pc:picChg>
        <pc:picChg chg="add mod ord">
          <ac:chgData name="Olivier PAUL" userId="S::olivier.paul@externe.junia.com::0f4d954e-a008-4c1d-8ebe-48081bae4d5a" providerId="AD" clId="Web-{3A221016-E6E9-4D4B-A31A-8DD100CF705D}" dt="2022-02-22T18:19:31.167" v="1653" actId="1076"/>
          <ac:picMkLst>
            <pc:docMk/>
            <pc:sldMk cId="1124255121" sldId="263"/>
            <ac:picMk id="8" creationId="{E2DB07B6-5A77-4C00-A657-405C2C5556DC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06:26.295" v="1510"/>
          <ac:picMkLst>
            <pc:docMk/>
            <pc:sldMk cId="1124255121" sldId="263"/>
            <ac:picMk id="9" creationId="{4C40A621-E1C6-45B6-BB2B-86742FFCD0A4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06:27.045" v="1511"/>
          <ac:picMkLst>
            <pc:docMk/>
            <pc:sldMk cId="1124255121" sldId="263"/>
            <ac:picMk id="10" creationId="{D2D97B0B-1353-4279-A932-F8F4C75B12A3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06:27.983" v="1512"/>
          <ac:picMkLst>
            <pc:docMk/>
            <pc:sldMk cId="1124255121" sldId="263"/>
            <ac:picMk id="11" creationId="{4238B18F-0CD3-451A-B1D3-C08B58A3AD8B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06:28.733" v="1513"/>
          <ac:picMkLst>
            <pc:docMk/>
            <pc:sldMk cId="1124255121" sldId="263"/>
            <ac:picMk id="12" creationId="{3BA9B4FA-ADDF-4397-B68E-2035E9869DF5}"/>
          </ac:picMkLst>
        </pc:picChg>
        <pc:picChg chg="add del mod ord">
          <ac:chgData name="Olivier PAUL" userId="S::olivier.paul@externe.junia.com::0f4d954e-a008-4c1d-8ebe-48081bae4d5a" providerId="AD" clId="Web-{3A221016-E6E9-4D4B-A31A-8DD100CF705D}" dt="2022-02-22T18:19:12.901" v="1647"/>
          <ac:picMkLst>
            <pc:docMk/>
            <pc:sldMk cId="1124255121" sldId="263"/>
            <ac:picMk id="13" creationId="{3B35D7D4-0286-4B22-8322-05B297E70FD3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8:19:27.776" v="1652" actId="1076"/>
          <ac:picMkLst>
            <pc:docMk/>
            <pc:sldMk cId="1124255121" sldId="263"/>
            <ac:picMk id="14" creationId="{95DFE897-9F1A-4FAE-85E3-550EC77C8729}"/>
          </ac:picMkLst>
        </pc:picChg>
      </pc:sldChg>
      <pc:sldChg chg="addSp delSp modSp add replId">
        <pc:chgData name="Olivier PAUL" userId="S::olivier.paul@externe.junia.com::0f4d954e-a008-4c1d-8ebe-48081bae4d5a" providerId="AD" clId="Web-{3A221016-E6E9-4D4B-A31A-8DD100CF705D}" dt="2022-02-22T18:31:52.486" v="1809"/>
        <pc:sldMkLst>
          <pc:docMk/>
          <pc:sldMk cId="287243650" sldId="264"/>
        </pc:sldMkLst>
        <pc:spChg chg="del">
          <ac:chgData name="Olivier PAUL" userId="S::olivier.paul@externe.junia.com::0f4d954e-a008-4c1d-8ebe-48081bae4d5a" providerId="AD" clId="Web-{3A221016-E6E9-4D4B-A31A-8DD100CF705D}" dt="2022-02-22T18:31:52.486" v="1809"/>
          <ac:spMkLst>
            <pc:docMk/>
            <pc:sldMk cId="287243650" sldId="264"/>
            <ac:spMk id="2" creationId="{9556CE5B-7AE7-4F11-908D-C993D8971BBE}"/>
          </ac:spMkLst>
        </pc:spChg>
        <pc:spChg chg="del">
          <ac:chgData name="Olivier PAUL" userId="S::olivier.paul@externe.junia.com::0f4d954e-a008-4c1d-8ebe-48081bae4d5a" providerId="AD" clId="Web-{3A221016-E6E9-4D4B-A31A-8DD100CF705D}" dt="2022-02-22T18:20:01.074" v="1663"/>
          <ac:spMkLst>
            <pc:docMk/>
            <pc:sldMk cId="287243650" sldId="264"/>
            <ac:spMk id="6" creationId="{C233C1D8-5AB8-4BB7-B2BD-E561D805C810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8:22:06.390" v="1682" actId="1076"/>
          <ac:spMkLst>
            <pc:docMk/>
            <pc:sldMk cId="287243650" sldId="264"/>
            <ac:spMk id="17" creationId="{8E9B0E5C-F991-444D-A84C-6D6D2730A5BD}"/>
          </ac:spMkLst>
        </pc:spChg>
        <pc:spChg chg="add mod">
          <ac:chgData name="Olivier PAUL" userId="S::olivier.paul@externe.junia.com::0f4d954e-a008-4c1d-8ebe-48081bae4d5a" providerId="AD" clId="Web-{3A221016-E6E9-4D4B-A31A-8DD100CF705D}" dt="2022-02-22T18:22:51.001" v="1694" actId="1076"/>
          <ac:spMkLst>
            <pc:docMk/>
            <pc:sldMk cId="287243650" sldId="264"/>
            <ac:spMk id="18" creationId="{A0B5669B-46A2-49F1-B081-34A1860DE4F7}"/>
          </ac:spMkLst>
        </pc:spChg>
        <pc:picChg chg="del">
          <ac:chgData name="Olivier PAUL" userId="S::olivier.paul@externe.junia.com::0f4d954e-a008-4c1d-8ebe-48081bae4d5a" providerId="AD" clId="Web-{3A221016-E6E9-4D4B-A31A-8DD100CF705D}" dt="2022-02-22T18:19:43.714" v="1655"/>
          <ac:picMkLst>
            <pc:docMk/>
            <pc:sldMk cId="287243650" sldId="264"/>
            <ac:picMk id="3" creationId="{6EB91880-6616-4960-9650-4EEEB639DB19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19:54.293" v="1659"/>
          <ac:picMkLst>
            <pc:docMk/>
            <pc:sldMk cId="287243650" sldId="264"/>
            <ac:picMk id="5" creationId="{337E530C-75C4-44B2-B873-E9DF9124FDC1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19:57.558" v="1662"/>
          <ac:picMkLst>
            <pc:docMk/>
            <pc:sldMk cId="287243650" sldId="264"/>
            <ac:picMk id="8" creationId="{E2DB07B6-5A77-4C00-A657-405C2C5556DC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8:22:22.906" v="1686"/>
          <ac:picMkLst>
            <pc:docMk/>
            <pc:sldMk cId="287243650" sldId="264"/>
            <ac:picMk id="9" creationId="{8B5880B0-0B69-44AE-9767-2275BD6327FF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8:26:36.117" v="1733" actId="1076"/>
          <ac:picMkLst>
            <pc:docMk/>
            <pc:sldMk cId="287243650" sldId="264"/>
            <ac:picMk id="10" creationId="{7E4DA49D-0CD8-4EFC-A507-8E7AB85DBD0E}"/>
          </ac:picMkLst>
        </pc:picChg>
        <pc:picChg chg="add del mod">
          <ac:chgData name="Olivier PAUL" userId="S::olivier.paul@externe.junia.com::0f4d954e-a008-4c1d-8ebe-48081bae4d5a" providerId="AD" clId="Web-{3A221016-E6E9-4D4B-A31A-8DD100CF705D}" dt="2022-02-22T18:26:31.976" v="1731"/>
          <ac:picMkLst>
            <pc:docMk/>
            <pc:sldMk cId="287243650" sldId="264"/>
            <ac:picMk id="11" creationId="{FDE62EAD-7680-43C3-9FAF-99FD26D00A1C}"/>
          </ac:picMkLst>
        </pc:picChg>
        <pc:picChg chg="mod ord">
          <ac:chgData name="Olivier PAUL" userId="S::olivier.paul@externe.junia.com::0f4d954e-a008-4c1d-8ebe-48081bae4d5a" providerId="AD" clId="Web-{3A221016-E6E9-4D4B-A31A-8DD100CF705D}" dt="2022-02-22T18:22:22.922" v="1687"/>
          <ac:picMkLst>
            <pc:docMk/>
            <pc:sldMk cId="287243650" sldId="264"/>
            <ac:picMk id="13" creationId="{3B35D7D4-0286-4B22-8322-05B297E70FD3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19:56.918" v="1661"/>
          <ac:picMkLst>
            <pc:docMk/>
            <pc:sldMk cId="287243650" sldId="264"/>
            <ac:picMk id="14" creationId="{95DFE897-9F1A-4FAE-85E3-550EC77C8729}"/>
          </ac:picMkLst>
        </pc:picChg>
      </pc:sldChg>
      <pc:sldChg chg="addSp delSp modSp add replId">
        <pc:chgData name="Olivier PAUL" userId="S::olivier.paul@externe.junia.com::0f4d954e-a008-4c1d-8ebe-48081bae4d5a" providerId="AD" clId="Web-{3A221016-E6E9-4D4B-A31A-8DD100CF705D}" dt="2022-02-22T18:32:51.441" v="1822"/>
        <pc:sldMkLst>
          <pc:docMk/>
          <pc:sldMk cId="2795602813" sldId="265"/>
        </pc:sldMkLst>
        <pc:spChg chg="del mod">
          <ac:chgData name="Olivier PAUL" userId="S::olivier.paul@externe.junia.com::0f4d954e-a008-4c1d-8ebe-48081bae4d5a" providerId="AD" clId="Web-{3A221016-E6E9-4D4B-A31A-8DD100CF705D}" dt="2022-02-22T18:31:58.814" v="1811"/>
          <ac:spMkLst>
            <pc:docMk/>
            <pc:sldMk cId="2795602813" sldId="265"/>
            <ac:spMk id="2" creationId="{9556CE5B-7AE7-4F11-908D-C993D8971BBE}"/>
          </ac:spMkLst>
        </pc:spChg>
        <pc:spChg chg="add mod">
          <ac:chgData name="Olivier PAUL" userId="S::olivier.paul@externe.junia.com::0f4d954e-a008-4c1d-8ebe-48081bae4d5a" providerId="AD" clId="Web-{3A221016-E6E9-4D4B-A31A-8DD100CF705D}" dt="2022-02-22T18:32:51.441" v="1822"/>
          <ac:spMkLst>
            <pc:docMk/>
            <pc:sldMk cId="2795602813" sldId="265"/>
            <ac:spMk id="8" creationId="{212E2DAE-A5A3-4219-A201-953902606600}"/>
          </ac:spMkLst>
        </pc:spChg>
        <pc:spChg chg="del mod">
          <ac:chgData name="Olivier PAUL" userId="S::olivier.paul@externe.junia.com::0f4d954e-a008-4c1d-8ebe-48081bae4d5a" providerId="AD" clId="Web-{3A221016-E6E9-4D4B-A31A-8DD100CF705D}" dt="2022-02-22T18:27:15.087" v="1739"/>
          <ac:spMkLst>
            <pc:docMk/>
            <pc:sldMk cId="2795602813" sldId="265"/>
            <ac:spMk id="17" creationId="{8E9B0E5C-F991-444D-A84C-6D6D2730A5BD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8:32:08.596" v="1814" actId="1076"/>
          <ac:spMkLst>
            <pc:docMk/>
            <pc:sldMk cId="2795602813" sldId="265"/>
            <ac:spMk id="18" creationId="{A0B5669B-46A2-49F1-B081-34A1860DE4F7}"/>
          </ac:spMkLst>
        </pc:spChg>
        <pc:picChg chg="add mod ord">
          <ac:chgData name="Olivier PAUL" userId="S::olivier.paul@externe.junia.com::0f4d954e-a008-4c1d-8ebe-48081bae4d5a" providerId="AD" clId="Web-{3A221016-E6E9-4D4B-A31A-8DD100CF705D}" dt="2022-02-22T18:32:14.736" v="1816" actId="1076"/>
          <ac:picMkLst>
            <pc:docMk/>
            <pc:sldMk cId="2795602813" sldId="265"/>
            <ac:picMk id="3" creationId="{A29FB655-75AD-48C1-A97A-E70BAC7A3AFC}"/>
          </ac:picMkLst>
        </pc:picChg>
        <pc:picChg chg="add mod modCrop">
          <ac:chgData name="Olivier PAUL" userId="S::olivier.paul@externe.junia.com::0f4d954e-a008-4c1d-8ebe-48081bae4d5a" providerId="AD" clId="Web-{3A221016-E6E9-4D4B-A31A-8DD100CF705D}" dt="2022-02-22T18:32:12.189" v="1815" actId="1076"/>
          <ac:picMkLst>
            <pc:docMk/>
            <pc:sldMk cId="2795602813" sldId="265"/>
            <ac:picMk id="5" creationId="{BBC15678-6BE3-419E-BC1C-AC51136CEF15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8:32:17.393" v="1817" actId="1076"/>
          <ac:picMkLst>
            <pc:docMk/>
            <pc:sldMk cId="2795602813" sldId="265"/>
            <ac:picMk id="6" creationId="{AD5A3E44-467F-403B-8B7E-84355B6A132A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23:39.924" v="1708"/>
          <ac:picMkLst>
            <pc:docMk/>
            <pc:sldMk cId="2795602813" sldId="265"/>
            <ac:picMk id="9" creationId="{8B5880B0-0B69-44AE-9767-2275BD6327FF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23:38.284" v="1706"/>
          <ac:picMkLst>
            <pc:docMk/>
            <pc:sldMk cId="2795602813" sldId="265"/>
            <ac:picMk id="10" creationId="{7E4DA49D-0CD8-4EFC-A507-8E7AB85DBD0E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23:38.956" v="1707"/>
          <ac:picMkLst>
            <pc:docMk/>
            <pc:sldMk cId="2795602813" sldId="265"/>
            <ac:picMk id="11" creationId="{FDE62EAD-7680-43C3-9FAF-99FD26D00A1C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23:40.565" v="1709"/>
          <ac:picMkLst>
            <pc:docMk/>
            <pc:sldMk cId="2795602813" sldId="265"/>
            <ac:picMk id="13" creationId="{3B35D7D4-0286-4B22-8322-05B297E70FD3}"/>
          </ac:picMkLst>
        </pc:picChg>
      </pc:sldChg>
      <pc:sldChg chg="addSp delSp modSp add replId">
        <pc:chgData name="Olivier PAUL" userId="S::olivier.paul@externe.junia.com::0f4d954e-a008-4c1d-8ebe-48081bae4d5a" providerId="AD" clId="Web-{3A221016-E6E9-4D4B-A31A-8DD100CF705D}" dt="2022-02-22T18:37:17.339" v="1877" actId="1076"/>
        <pc:sldMkLst>
          <pc:docMk/>
          <pc:sldMk cId="1281275675" sldId="266"/>
        </pc:sldMkLst>
        <pc:spChg chg="mod">
          <ac:chgData name="Olivier PAUL" userId="S::olivier.paul@externe.junia.com::0f4d954e-a008-4c1d-8ebe-48081bae4d5a" providerId="AD" clId="Web-{3A221016-E6E9-4D4B-A31A-8DD100CF705D}" dt="2022-02-22T18:30:26.999" v="1798" actId="20577"/>
          <ac:spMkLst>
            <pc:docMk/>
            <pc:sldMk cId="1281275675" sldId="266"/>
            <ac:spMk id="2" creationId="{9556CE5B-7AE7-4F11-908D-C993D8971BBE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8:30:06.576" v="1789" actId="20577"/>
          <ac:spMkLst>
            <pc:docMk/>
            <pc:sldMk cId="1281275675" sldId="266"/>
            <ac:spMk id="4" creationId="{9DB571C0-6D21-4729-A4BE-E16CE9D5F407}"/>
          </ac:spMkLst>
        </pc:spChg>
        <pc:spChg chg="add mod">
          <ac:chgData name="Olivier PAUL" userId="S::olivier.paul@externe.junia.com::0f4d954e-a008-4c1d-8ebe-48081bae4d5a" providerId="AD" clId="Web-{3A221016-E6E9-4D4B-A31A-8DD100CF705D}" dt="2022-02-22T18:37:17.339" v="1877" actId="1076"/>
          <ac:spMkLst>
            <pc:docMk/>
            <pc:sldMk cId="1281275675" sldId="266"/>
            <ac:spMk id="15" creationId="{2672C4F2-0C90-497F-8985-A1FD807FC2BB}"/>
          </ac:spMkLst>
        </pc:spChg>
        <pc:spChg chg="mod">
          <ac:chgData name="Olivier PAUL" userId="S::olivier.paul@externe.junia.com::0f4d954e-a008-4c1d-8ebe-48081bae4d5a" providerId="AD" clId="Web-{3A221016-E6E9-4D4B-A31A-8DD100CF705D}" dt="2022-02-22T18:34:35.834" v="1847" actId="20577"/>
          <ac:spMkLst>
            <pc:docMk/>
            <pc:sldMk cId="1281275675" sldId="266"/>
            <ac:spMk id="18" creationId="{A0B5669B-46A2-49F1-B081-34A1860DE4F7}"/>
          </ac:spMkLst>
        </pc:spChg>
        <pc:picChg chg="del">
          <ac:chgData name="Olivier PAUL" userId="S::olivier.paul@externe.junia.com::0f4d954e-a008-4c1d-8ebe-48081bae4d5a" providerId="AD" clId="Web-{3A221016-E6E9-4D4B-A31A-8DD100CF705D}" dt="2022-02-22T18:33:10.847" v="1824"/>
          <ac:picMkLst>
            <pc:docMk/>
            <pc:sldMk cId="1281275675" sldId="266"/>
            <ac:picMk id="3" creationId="{A29FB655-75AD-48C1-A97A-E70BAC7A3AFC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33:11.722" v="1825"/>
          <ac:picMkLst>
            <pc:docMk/>
            <pc:sldMk cId="1281275675" sldId="266"/>
            <ac:picMk id="5" creationId="{BBC15678-6BE3-419E-BC1C-AC51136CEF15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33:09.988" v="1823"/>
          <ac:picMkLst>
            <pc:docMk/>
            <pc:sldMk cId="1281275675" sldId="266"/>
            <ac:picMk id="6" creationId="{AD5A3E44-467F-403B-8B7E-84355B6A132A}"/>
          </ac:picMkLst>
        </pc:picChg>
        <pc:picChg chg="mod">
          <ac:chgData name="Olivier PAUL" userId="S::olivier.paul@externe.junia.com::0f4d954e-a008-4c1d-8ebe-48081bae4d5a" providerId="AD" clId="Web-{3A221016-E6E9-4D4B-A31A-8DD100CF705D}" dt="2022-02-22T18:29:46.201" v="1782" actId="1076"/>
          <ac:picMkLst>
            <pc:docMk/>
            <pc:sldMk cId="1281275675" sldId="266"/>
            <ac:picMk id="7" creationId="{9D5803FE-C094-4141-A2C6-5D0F4A3069C7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8:33:59.802" v="1834" actId="14100"/>
          <ac:picMkLst>
            <pc:docMk/>
            <pc:sldMk cId="1281275675" sldId="266"/>
            <ac:picMk id="8" creationId="{8D86DC8F-648A-4092-B9BA-3A53C9EB7BCD}"/>
          </ac:picMkLst>
        </pc:picChg>
        <pc:picChg chg="add mod">
          <ac:chgData name="Olivier PAUL" userId="S::olivier.paul@externe.junia.com::0f4d954e-a008-4c1d-8ebe-48081bae4d5a" providerId="AD" clId="Web-{3A221016-E6E9-4D4B-A31A-8DD100CF705D}" dt="2022-02-22T18:34:11.990" v="1837" actId="1076"/>
          <ac:picMkLst>
            <pc:docMk/>
            <pc:sldMk cId="1281275675" sldId="266"/>
            <ac:picMk id="9" creationId="{B22C66AF-048C-4EAE-9B1F-529A7D7DC9E9}"/>
          </ac:picMkLst>
        </pc:picChg>
        <pc:picChg chg="add mod modCrop">
          <ac:chgData name="Olivier PAUL" userId="S::olivier.paul@externe.junia.com::0f4d954e-a008-4c1d-8ebe-48081bae4d5a" providerId="AD" clId="Web-{3A221016-E6E9-4D4B-A31A-8DD100CF705D}" dt="2022-02-22T18:35:50.415" v="1859"/>
          <ac:picMkLst>
            <pc:docMk/>
            <pc:sldMk cId="1281275675" sldId="266"/>
            <ac:picMk id="10" creationId="{50CA1058-4893-4061-AC3E-A19BE4CAEE39}"/>
          </ac:picMkLst>
        </pc:picChg>
      </pc:sldChg>
      <pc:sldChg chg="delSp modSp add del replId">
        <pc:chgData name="Olivier PAUL" userId="S::olivier.paul@externe.junia.com::0f4d954e-a008-4c1d-8ebe-48081bae4d5a" providerId="AD" clId="Web-{3A221016-E6E9-4D4B-A31A-8DD100CF705D}" dt="2022-02-22T18:36:43.104" v="1869"/>
        <pc:sldMkLst>
          <pc:docMk/>
          <pc:sldMk cId="1848869710" sldId="267"/>
        </pc:sldMkLst>
        <pc:spChg chg="del">
          <ac:chgData name="Olivier PAUL" userId="S::olivier.paul@externe.junia.com::0f4d954e-a008-4c1d-8ebe-48081bae4d5a" providerId="AD" clId="Web-{3A221016-E6E9-4D4B-A31A-8DD100CF705D}" dt="2022-02-22T18:36:20.275" v="1864"/>
          <ac:spMkLst>
            <pc:docMk/>
            <pc:sldMk cId="1848869710" sldId="267"/>
            <ac:spMk id="2" creationId="{9556CE5B-7AE7-4F11-908D-C993D8971BBE}"/>
          </ac:spMkLst>
        </pc:spChg>
        <pc:spChg chg="del">
          <ac:chgData name="Olivier PAUL" userId="S::olivier.paul@externe.junia.com::0f4d954e-a008-4c1d-8ebe-48081bae4d5a" providerId="AD" clId="Web-{3A221016-E6E9-4D4B-A31A-8DD100CF705D}" dt="2022-02-22T18:36:18.337" v="1863"/>
          <ac:spMkLst>
            <pc:docMk/>
            <pc:sldMk cId="1848869710" sldId="267"/>
            <ac:spMk id="18" creationId="{A0B5669B-46A2-49F1-B081-34A1860DE4F7}"/>
          </ac:spMkLst>
        </pc:spChg>
        <pc:picChg chg="del">
          <ac:chgData name="Olivier PAUL" userId="S::olivier.paul@externe.junia.com::0f4d954e-a008-4c1d-8ebe-48081bae4d5a" providerId="AD" clId="Web-{3A221016-E6E9-4D4B-A31A-8DD100CF705D}" dt="2022-02-22T18:36:16.587" v="1862"/>
          <ac:picMkLst>
            <pc:docMk/>
            <pc:sldMk cId="1848869710" sldId="267"/>
            <ac:picMk id="8" creationId="{8D86DC8F-648A-4092-B9BA-3A53C9EB7BCD}"/>
          </ac:picMkLst>
        </pc:picChg>
        <pc:picChg chg="del">
          <ac:chgData name="Olivier PAUL" userId="S::olivier.paul@externe.junia.com::0f4d954e-a008-4c1d-8ebe-48081bae4d5a" providerId="AD" clId="Web-{3A221016-E6E9-4D4B-A31A-8DD100CF705D}" dt="2022-02-22T18:36:15.681" v="1861"/>
          <ac:picMkLst>
            <pc:docMk/>
            <pc:sldMk cId="1848869710" sldId="267"/>
            <ac:picMk id="9" creationId="{B22C66AF-048C-4EAE-9B1F-529A7D7DC9E9}"/>
          </ac:picMkLst>
        </pc:picChg>
        <pc:picChg chg="del mod">
          <ac:chgData name="Olivier PAUL" userId="S::olivier.paul@externe.junia.com::0f4d954e-a008-4c1d-8ebe-48081bae4d5a" providerId="AD" clId="Web-{3A221016-E6E9-4D4B-A31A-8DD100CF705D}" dt="2022-02-22T18:36:22.759" v="1866"/>
          <ac:picMkLst>
            <pc:docMk/>
            <pc:sldMk cId="1848869710" sldId="267"/>
            <ac:picMk id="10" creationId="{50CA1058-4893-4061-AC3E-A19BE4CAEE39}"/>
          </ac:picMkLst>
        </pc:picChg>
      </pc:sldChg>
      <pc:sldChg chg="add ord replId">
        <pc:chgData name="Olivier PAUL" userId="S::olivier.paul@externe.junia.com::0f4d954e-a008-4c1d-8ebe-48081bae4d5a" providerId="AD" clId="Web-{3A221016-E6E9-4D4B-A31A-8DD100CF705D}" dt="2022-02-22T18:36:35.900" v="1868"/>
        <pc:sldMkLst>
          <pc:docMk/>
          <pc:sldMk cId="4005886298" sldId="268"/>
        </pc:sldMkLst>
      </pc:sldChg>
      <pc:sldMasterChg chg="add del addSldLayout delSldLayout">
        <pc:chgData name="Olivier PAUL" userId="S::olivier.paul@externe.junia.com::0f4d954e-a008-4c1d-8ebe-48081bae4d5a" providerId="AD" clId="Web-{3A221016-E6E9-4D4B-A31A-8DD100CF705D}" dt="2022-02-22T16:09:04.773" v="4"/>
        <pc:sldMasterMkLst>
          <pc:docMk/>
          <pc:sldMasterMk cId="3071127875" sldId="2147483648"/>
        </pc:sldMasterMkLst>
        <pc:sldLayoutChg chg="add del">
          <pc:chgData name="Olivier PAUL" userId="S::olivier.paul@externe.junia.com::0f4d954e-a008-4c1d-8ebe-48081bae4d5a" providerId="AD" clId="Web-{3A221016-E6E9-4D4B-A31A-8DD100CF705D}" dt="2022-02-22T16:09:04.773" v="4"/>
          <pc:sldLayoutMkLst>
            <pc:docMk/>
            <pc:sldMasterMk cId="3071127875" sldId="2147483648"/>
            <pc:sldLayoutMk cId="3310491181" sldId="2147483649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773" v="4"/>
          <pc:sldLayoutMkLst>
            <pc:docMk/>
            <pc:sldMasterMk cId="3071127875" sldId="2147483648"/>
            <pc:sldLayoutMk cId="3841795644" sldId="2147483650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773" v="4"/>
          <pc:sldLayoutMkLst>
            <pc:docMk/>
            <pc:sldMasterMk cId="3071127875" sldId="2147483648"/>
            <pc:sldLayoutMk cId="3466923455" sldId="2147483651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773" v="4"/>
          <pc:sldLayoutMkLst>
            <pc:docMk/>
            <pc:sldMasterMk cId="3071127875" sldId="2147483648"/>
            <pc:sldLayoutMk cId="3747632232" sldId="2147483652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773" v="4"/>
          <pc:sldLayoutMkLst>
            <pc:docMk/>
            <pc:sldMasterMk cId="3071127875" sldId="2147483648"/>
            <pc:sldLayoutMk cId="2611866596" sldId="2147483653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773" v="4"/>
          <pc:sldLayoutMkLst>
            <pc:docMk/>
            <pc:sldMasterMk cId="3071127875" sldId="2147483648"/>
            <pc:sldLayoutMk cId="3395854097" sldId="2147483654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773" v="4"/>
          <pc:sldLayoutMkLst>
            <pc:docMk/>
            <pc:sldMasterMk cId="3071127875" sldId="2147483648"/>
            <pc:sldLayoutMk cId="4040201302" sldId="2147483655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773" v="4"/>
          <pc:sldLayoutMkLst>
            <pc:docMk/>
            <pc:sldMasterMk cId="3071127875" sldId="2147483648"/>
            <pc:sldLayoutMk cId="2706407263" sldId="2147483656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773" v="4"/>
          <pc:sldLayoutMkLst>
            <pc:docMk/>
            <pc:sldMasterMk cId="3071127875" sldId="2147483648"/>
            <pc:sldLayoutMk cId="1610903340" sldId="2147483657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773" v="4"/>
          <pc:sldLayoutMkLst>
            <pc:docMk/>
            <pc:sldMasterMk cId="3071127875" sldId="2147483648"/>
            <pc:sldLayoutMk cId="4172787210" sldId="2147483658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773" v="4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del addSldLayout delSldLayout">
        <pc:chgData name="Olivier PAUL" userId="S::olivier.paul@externe.junia.com::0f4d954e-a008-4c1d-8ebe-48081bae4d5a" providerId="AD" clId="Web-{3A221016-E6E9-4D4B-A31A-8DD100CF705D}" dt="2022-02-22T16:09:58.744" v="12"/>
        <pc:sldMasterMkLst>
          <pc:docMk/>
          <pc:sldMasterMk cId="3848200198" sldId="2147483705"/>
        </pc:sldMasterMkLst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1561574403" sldId="2147483688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912898355" sldId="2147483689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3961488172" sldId="2147483690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1098250882" sldId="2147483691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765755547" sldId="2147483692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1250409614" sldId="2147483693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386452748" sldId="2147483694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3026177437" sldId="2147483695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535818308" sldId="2147483696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1930922328" sldId="2147483697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2606064064" sldId="2147483698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4010892602" sldId="2147483699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3082056236" sldId="2147483700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75444718" sldId="2147483701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3159609480" sldId="2147483702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908881404" sldId="2147483703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744" v="12"/>
          <pc:sldLayoutMkLst>
            <pc:docMk/>
            <pc:sldMasterMk cId="3848200198" sldId="2147483705"/>
            <pc:sldLayoutMk cId="2970671322" sldId="2147483704"/>
          </pc:sldLayoutMkLst>
        </pc:sldLayoutChg>
      </pc:sldMasterChg>
      <pc:sldMasterChg chg="add del addSldLayout delSldLayout">
        <pc:chgData name="Olivier PAUL" userId="S::olivier.paul@externe.junia.com::0f4d954e-a008-4c1d-8ebe-48081bae4d5a" providerId="AD" clId="Web-{3A221016-E6E9-4D4B-A31A-8DD100CF705D}" dt="2022-02-22T16:17:36.350" v="75"/>
        <pc:sldMasterMkLst>
          <pc:docMk/>
          <pc:sldMasterMk cId="2153910624" sldId="2147483729"/>
        </pc:sldMasterMkLst>
        <pc:sldLayoutChg chg="add del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2153910624" sldId="2147483729"/>
            <pc:sldLayoutMk cId="2913091483" sldId="2147483718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2153910624" sldId="2147483729"/>
            <pc:sldLayoutMk cId="2309089337" sldId="2147483719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2153910624" sldId="2147483729"/>
            <pc:sldLayoutMk cId="3154041205" sldId="2147483720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2153910624" sldId="2147483729"/>
            <pc:sldLayoutMk cId="675498330" sldId="2147483721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2153910624" sldId="2147483729"/>
            <pc:sldLayoutMk cId="898083380" sldId="2147483722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2153910624" sldId="2147483729"/>
            <pc:sldLayoutMk cId="1409050488" sldId="2147483723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2153910624" sldId="2147483729"/>
            <pc:sldLayoutMk cId="935418898" sldId="2147483724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2153910624" sldId="2147483729"/>
            <pc:sldLayoutMk cId="2206610412" sldId="2147483725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2153910624" sldId="2147483729"/>
            <pc:sldLayoutMk cId="2441008363" sldId="2147483726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2153910624" sldId="2147483729"/>
            <pc:sldLayoutMk cId="3328138372" sldId="2147483727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2153910624" sldId="2147483729"/>
            <pc:sldLayoutMk cId="839980092" sldId="2147483728"/>
          </pc:sldLayoutMkLst>
        </pc:sldLayoutChg>
      </pc:sldMasterChg>
      <pc:sldMasterChg chg="add addSldLayout">
        <pc:chgData name="Olivier PAUL" userId="S::olivier.paul@externe.junia.com::0f4d954e-a008-4c1d-8ebe-48081bae4d5a" providerId="AD" clId="Web-{3A221016-E6E9-4D4B-A31A-8DD100CF705D}" dt="2022-02-22T16:17:36.350" v="75"/>
        <pc:sldMasterMkLst>
          <pc:docMk/>
          <pc:sldMasterMk cId="3732011628" sldId="2147483730"/>
        </pc:sldMasterMkLst>
        <pc:sldLayoutChg chg="add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3732011628" sldId="2147483730"/>
            <pc:sldLayoutMk cId="53989926" sldId="2147483731"/>
          </pc:sldLayoutMkLst>
        </pc:sldLayoutChg>
        <pc:sldLayoutChg chg="add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3732011628" sldId="2147483730"/>
            <pc:sldLayoutMk cId="1730258170" sldId="2147483732"/>
          </pc:sldLayoutMkLst>
        </pc:sldLayoutChg>
        <pc:sldLayoutChg chg="add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3732011628" sldId="2147483730"/>
            <pc:sldLayoutMk cId="1380871335" sldId="2147483733"/>
          </pc:sldLayoutMkLst>
        </pc:sldLayoutChg>
        <pc:sldLayoutChg chg="add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3732011628" sldId="2147483730"/>
            <pc:sldLayoutMk cId="718442382" sldId="2147483734"/>
          </pc:sldLayoutMkLst>
        </pc:sldLayoutChg>
        <pc:sldLayoutChg chg="add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3732011628" sldId="2147483730"/>
            <pc:sldLayoutMk cId="1388122983" sldId="2147483735"/>
          </pc:sldLayoutMkLst>
        </pc:sldLayoutChg>
        <pc:sldLayoutChg chg="add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3732011628" sldId="2147483730"/>
            <pc:sldLayoutMk cId="3271060621" sldId="2147483736"/>
          </pc:sldLayoutMkLst>
        </pc:sldLayoutChg>
        <pc:sldLayoutChg chg="add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3732011628" sldId="2147483730"/>
            <pc:sldLayoutMk cId="3693341818" sldId="2147483737"/>
          </pc:sldLayoutMkLst>
        </pc:sldLayoutChg>
        <pc:sldLayoutChg chg="add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3732011628" sldId="2147483730"/>
            <pc:sldLayoutMk cId="1919856085" sldId="2147483738"/>
          </pc:sldLayoutMkLst>
        </pc:sldLayoutChg>
        <pc:sldLayoutChg chg="add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3732011628" sldId="2147483730"/>
            <pc:sldLayoutMk cId="3041813618" sldId="2147483739"/>
          </pc:sldLayoutMkLst>
        </pc:sldLayoutChg>
        <pc:sldLayoutChg chg="add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3732011628" sldId="2147483730"/>
            <pc:sldLayoutMk cId="2161636503" sldId="2147483740"/>
          </pc:sldLayoutMkLst>
        </pc:sldLayoutChg>
        <pc:sldLayoutChg chg="add">
          <pc:chgData name="Olivier PAUL" userId="S::olivier.paul@externe.junia.com::0f4d954e-a008-4c1d-8ebe-48081bae4d5a" providerId="AD" clId="Web-{3A221016-E6E9-4D4B-A31A-8DD100CF705D}" dt="2022-02-22T16:17:36.350" v="75"/>
          <pc:sldLayoutMkLst>
            <pc:docMk/>
            <pc:sldMasterMk cId="3732011628" sldId="2147483730"/>
            <pc:sldLayoutMk cId="308993248" sldId="2147483741"/>
          </pc:sldLayoutMkLst>
        </pc:sldLayoutChg>
      </pc:sldMasterChg>
      <pc:sldMasterChg chg="add del addSldLayout delSldLayout">
        <pc:chgData name="Olivier PAUL" userId="S::olivier.paul@externe.junia.com::0f4d954e-a008-4c1d-8ebe-48081bae4d5a" providerId="AD" clId="Web-{3A221016-E6E9-4D4B-A31A-8DD100CF705D}" dt="2022-02-22T16:09:04.617" v="3"/>
        <pc:sldMasterMkLst>
          <pc:docMk/>
          <pc:sldMasterMk cId="601504096" sldId="2147483731"/>
        </pc:sldMasterMkLst>
        <pc:sldLayoutChg chg="add del">
          <pc:chgData name="Olivier PAUL" userId="S::olivier.paul@externe.junia.com::0f4d954e-a008-4c1d-8ebe-48081bae4d5a" providerId="AD" clId="Web-{3A221016-E6E9-4D4B-A31A-8DD100CF705D}" dt="2022-02-22T16:09:04.617" v="3"/>
          <pc:sldLayoutMkLst>
            <pc:docMk/>
            <pc:sldMasterMk cId="601504096" sldId="2147483731"/>
            <pc:sldLayoutMk cId="415865748" sldId="2147483720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617" v="3"/>
          <pc:sldLayoutMkLst>
            <pc:docMk/>
            <pc:sldMasterMk cId="601504096" sldId="2147483731"/>
            <pc:sldLayoutMk cId="3196316930" sldId="2147483721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617" v="3"/>
          <pc:sldLayoutMkLst>
            <pc:docMk/>
            <pc:sldMasterMk cId="601504096" sldId="2147483731"/>
            <pc:sldLayoutMk cId="1894991871" sldId="2147483722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617" v="3"/>
          <pc:sldLayoutMkLst>
            <pc:docMk/>
            <pc:sldMasterMk cId="601504096" sldId="2147483731"/>
            <pc:sldLayoutMk cId="11109479" sldId="2147483723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617" v="3"/>
          <pc:sldLayoutMkLst>
            <pc:docMk/>
            <pc:sldMasterMk cId="601504096" sldId="2147483731"/>
            <pc:sldLayoutMk cId="438188010" sldId="2147483724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617" v="3"/>
          <pc:sldLayoutMkLst>
            <pc:docMk/>
            <pc:sldMasterMk cId="601504096" sldId="2147483731"/>
            <pc:sldLayoutMk cId="2775419830" sldId="2147483725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617" v="3"/>
          <pc:sldLayoutMkLst>
            <pc:docMk/>
            <pc:sldMasterMk cId="601504096" sldId="2147483731"/>
            <pc:sldLayoutMk cId="3293988683" sldId="2147483726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617" v="3"/>
          <pc:sldLayoutMkLst>
            <pc:docMk/>
            <pc:sldMasterMk cId="601504096" sldId="2147483731"/>
            <pc:sldLayoutMk cId="1238678214" sldId="2147483727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617" v="3"/>
          <pc:sldLayoutMkLst>
            <pc:docMk/>
            <pc:sldMasterMk cId="601504096" sldId="2147483731"/>
            <pc:sldLayoutMk cId="2242299907" sldId="2147483728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617" v="3"/>
          <pc:sldLayoutMkLst>
            <pc:docMk/>
            <pc:sldMasterMk cId="601504096" sldId="2147483731"/>
            <pc:sldLayoutMk cId="3174110353" sldId="2147483729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04.617" v="3"/>
          <pc:sldLayoutMkLst>
            <pc:docMk/>
            <pc:sldMasterMk cId="601504096" sldId="2147483731"/>
            <pc:sldLayoutMk cId="3465001269" sldId="2147483730"/>
          </pc:sldLayoutMkLst>
        </pc:sldLayoutChg>
      </pc:sldMasterChg>
      <pc:sldMasterChg chg="add del addSldLayout delSldLayout">
        <pc:chgData name="Olivier PAUL" userId="S::olivier.paul@externe.junia.com::0f4d954e-a008-4c1d-8ebe-48081bae4d5a" providerId="AD" clId="Web-{3A221016-E6E9-4D4B-A31A-8DD100CF705D}" dt="2022-02-22T16:09:58.681" v="11"/>
        <pc:sldMasterMkLst>
          <pc:docMk/>
          <pc:sldMasterMk cId="1322520714" sldId="2147483794"/>
        </pc:sldMasterMkLst>
        <pc:sldLayoutChg chg="add del">
          <pc:chgData name="Olivier PAUL" userId="S::olivier.paul@externe.junia.com::0f4d954e-a008-4c1d-8ebe-48081bae4d5a" providerId="AD" clId="Web-{3A221016-E6E9-4D4B-A31A-8DD100CF705D}" dt="2022-02-22T16:09:58.681" v="11"/>
          <pc:sldLayoutMkLst>
            <pc:docMk/>
            <pc:sldMasterMk cId="1322520714" sldId="2147483794"/>
            <pc:sldLayoutMk cId="828360753" sldId="2147483783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681" v="11"/>
          <pc:sldLayoutMkLst>
            <pc:docMk/>
            <pc:sldMasterMk cId="1322520714" sldId="2147483794"/>
            <pc:sldLayoutMk cId="3697976095" sldId="2147483784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681" v="11"/>
          <pc:sldLayoutMkLst>
            <pc:docMk/>
            <pc:sldMasterMk cId="1322520714" sldId="2147483794"/>
            <pc:sldLayoutMk cId="4038890652" sldId="2147483785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681" v="11"/>
          <pc:sldLayoutMkLst>
            <pc:docMk/>
            <pc:sldMasterMk cId="1322520714" sldId="2147483794"/>
            <pc:sldLayoutMk cId="311809388" sldId="2147483786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681" v="11"/>
          <pc:sldLayoutMkLst>
            <pc:docMk/>
            <pc:sldMasterMk cId="1322520714" sldId="2147483794"/>
            <pc:sldLayoutMk cId="1376502076" sldId="2147483787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681" v="11"/>
          <pc:sldLayoutMkLst>
            <pc:docMk/>
            <pc:sldMasterMk cId="1322520714" sldId="2147483794"/>
            <pc:sldLayoutMk cId="1492828292" sldId="2147483788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681" v="11"/>
          <pc:sldLayoutMkLst>
            <pc:docMk/>
            <pc:sldMasterMk cId="1322520714" sldId="2147483794"/>
            <pc:sldLayoutMk cId="1240814351" sldId="2147483789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681" v="11"/>
          <pc:sldLayoutMkLst>
            <pc:docMk/>
            <pc:sldMasterMk cId="1322520714" sldId="2147483794"/>
            <pc:sldLayoutMk cId="3190392852" sldId="2147483790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681" v="11"/>
          <pc:sldLayoutMkLst>
            <pc:docMk/>
            <pc:sldMasterMk cId="1322520714" sldId="2147483794"/>
            <pc:sldLayoutMk cId="4290897368" sldId="2147483791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681" v="11"/>
          <pc:sldLayoutMkLst>
            <pc:docMk/>
            <pc:sldMasterMk cId="1322520714" sldId="2147483794"/>
            <pc:sldLayoutMk cId="470493541" sldId="2147483792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8.681" v="11"/>
          <pc:sldLayoutMkLst>
            <pc:docMk/>
            <pc:sldMasterMk cId="1322520714" sldId="2147483794"/>
            <pc:sldLayoutMk cId="2348523414" sldId="2147483793"/>
          </pc:sldLayoutMkLst>
        </pc:sldLayoutChg>
      </pc:sldMasterChg>
      <pc:sldMasterChg chg="add del addSldLayout delSldLayout">
        <pc:chgData name="Olivier PAUL" userId="S::olivier.paul@externe.junia.com::0f4d954e-a008-4c1d-8ebe-48081bae4d5a" providerId="AD" clId="Web-{3A221016-E6E9-4D4B-A31A-8DD100CF705D}" dt="2022-02-22T16:09:50.415" v="9"/>
        <pc:sldMasterMkLst>
          <pc:docMk/>
          <pc:sldMasterMk cId="3656707414" sldId="2147483807"/>
        </pc:sldMasterMkLst>
        <pc:sldLayoutChg chg="add del">
          <pc:chgData name="Olivier PAUL" userId="S::olivier.paul@externe.junia.com::0f4d954e-a008-4c1d-8ebe-48081bae4d5a" providerId="AD" clId="Web-{3A221016-E6E9-4D4B-A31A-8DD100CF705D}" dt="2022-02-22T16:09:50.415" v="9"/>
          <pc:sldLayoutMkLst>
            <pc:docMk/>
            <pc:sldMasterMk cId="3656707414" sldId="2147483807"/>
            <pc:sldLayoutMk cId="4083417952" sldId="2147483796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0.415" v="9"/>
          <pc:sldLayoutMkLst>
            <pc:docMk/>
            <pc:sldMasterMk cId="3656707414" sldId="2147483807"/>
            <pc:sldLayoutMk cId="3829295194" sldId="2147483797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0.415" v="9"/>
          <pc:sldLayoutMkLst>
            <pc:docMk/>
            <pc:sldMasterMk cId="3656707414" sldId="2147483807"/>
            <pc:sldLayoutMk cId="3916088540" sldId="2147483798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0.415" v="9"/>
          <pc:sldLayoutMkLst>
            <pc:docMk/>
            <pc:sldMasterMk cId="3656707414" sldId="2147483807"/>
            <pc:sldLayoutMk cId="3068461854" sldId="2147483799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0.415" v="9"/>
          <pc:sldLayoutMkLst>
            <pc:docMk/>
            <pc:sldMasterMk cId="3656707414" sldId="2147483807"/>
            <pc:sldLayoutMk cId="639207611" sldId="2147483800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0.415" v="9"/>
          <pc:sldLayoutMkLst>
            <pc:docMk/>
            <pc:sldMasterMk cId="3656707414" sldId="2147483807"/>
            <pc:sldLayoutMk cId="3403675266" sldId="2147483801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0.415" v="9"/>
          <pc:sldLayoutMkLst>
            <pc:docMk/>
            <pc:sldMasterMk cId="3656707414" sldId="2147483807"/>
            <pc:sldLayoutMk cId="3090651711" sldId="2147483802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0.415" v="9"/>
          <pc:sldLayoutMkLst>
            <pc:docMk/>
            <pc:sldMasterMk cId="3656707414" sldId="2147483807"/>
            <pc:sldLayoutMk cId="2990154904" sldId="2147483803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0.415" v="9"/>
          <pc:sldLayoutMkLst>
            <pc:docMk/>
            <pc:sldMasterMk cId="3656707414" sldId="2147483807"/>
            <pc:sldLayoutMk cId="2069326745" sldId="2147483804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0.415" v="9"/>
          <pc:sldLayoutMkLst>
            <pc:docMk/>
            <pc:sldMasterMk cId="3656707414" sldId="2147483807"/>
            <pc:sldLayoutMk cId="3596815500" sldId="2147483805"/>
          </pc:sldLayoutMkLst>
        </pc:sldLayoutChg>
        <pc:sldLayoutChg chg="add del">
          <pc:chgData name="Olivier PAUL" userId="S::olivier.paul@externe.junia.com::0f4d954e-a008-4c1d-8ebe-48081bae4d5a" providerId="AD" clId="Web-{3A221016-E6E9-4D4B-A31A-8DD100CF705D}" dt="2022-02-22T16:09:50.415" v="9"/>
          <pc:sldLayoutMkLst>
            <pc:docMk/>
            <pc:sldMasterMk cId="3656707414" sldId="2147483807"/>
            <pc:sldLayoutMk cId="3795863078" sldId="2147483806"/>
          </pc:sldLayoutMkLst>
        </pc:sldLayoutChg>
      </pc:sldMasterChg>
    </pc:docChg>
  </pc:docChgLst>
  <pc:docChgLst>
    <pc:chgData name="Utilisateur invité" userId="S::urn:spo:anon#4b6ed537021520d65e399b853164bc6e0277b50c5b6684bc108cf62648c09595::" providerId="AD" clId="Web-{22A251B2-98FD-AE19-B9A7-18B852D27BA2}"/>
    <pc:docChg chg="modSld">
      <pc:chgData name="Utilisateur invité" userId="S::urn:spo:anon#4b6ed537021520d65e399b853164bc6e0277b50c5b6684bc108cf62648c09595::" providerId="AD" clId="Web-{22A251B2-98FD-AE19-B9A7-18B852D27BA2}" dt="2022-04-06T12:47:50.780" v="45" actId="1076"/>
      <pc:docMkLst>
        <pc:docMk/>
      </pc:docMkLst>
      <pc:sldChg chg="addSp delSp modSp">
        <pc:chgData name="Utilisateur invité" userId="S::urn:spo:anon#4b6ed537021520d65e399b853164bc6e0277b50c5b6684bc108cf62648c09595::" providerId="AD" clId="Web-{22A251B2-98FD-AE19-B9A7-18B852D27BA2}" dt="2022-04-06T12:47:50.780" v="45" actId="1076"/>
        <pc:sldMkLst>
          <pc:docMk/>
          <pc:sldMk cId="3016708284" sldId="259"/>
        </pc:sldMkLst>
        <pc:spChg chg="add del mod">
          <ac:chgData name="Utilisateur invité" userId="S::urn:spo:anon#4b6ed537021520d65e399b853164bc6e0277b50c5b6684bc108cf62648c09595::" providerId="AD" clId="Web-{22A251B2-98FD-AE19-B9A7-18B852D27BA2}" dt="2022-04-06T12:39:28.067" v="18"/>
          <ac:spMkLst>
            <pc:docMk/>
            <pc:sldMk cId="3016708284" sldId="259"/>
            <ac:spMk id="2" creationId="{BF6817CF-286F-E358-48C4-3D709079E47B}"/>
          </ac:spMkLst>
        </pc:spChg>
        <pc:spChg chg="add mod">
          <ac:chgData name="Utilisateur invité" userId="S::urn:spo:anon#4b6ed537021520d65e399b853164bc6e0277b50c5b6684bc108cf62648c09595::" providerId="AD" clId="Web-{22A251B2-98FD-AE19-B9A7-18B852D27BA2}" dt="2022-04-06T12:47:50.780" v="45" actId="1076"/>
          <ac:spMkLst>
            <pc:docMk/>
            <pc:sldMk cId="3016708284" sldId="259"/>
            <ac:spMk id="11" creationId="{40DA245A-9A09-ACD8-EB03-377D5D6117CB}"/>
          </ac:spMkLst>
        </pc:spChg>
        <pc:picChg chg="add del mod">
          <ac:chgData name="Utilisateur invité" userId="S::urn:spo:anon#4b6ed537021520d65e399b853164bc6e0277b50c5b6684bc108cf62648c09595::" providerId="AD" clId="Web-{22A251B2-98FD-AE19-B9A7-18B852D27BA2}" dt="2022-04-06T12:46:15.950" v="23"/>
          <ac:picMkLst>
            <pc:docMk/>
            <pc:sldMk cId="3016708284" sldId="259"/>
            <ac:picMk id="6" creationId="{9DF1B91E-6FC4-157D-18CC-16CFA09C7B83}"/>
          </ac:picMkLst>
        </pc:picChg>
        <pc:picChg chg="add mod">
          <ac:chgData name="Utilisateur invité" userId="S::urn:spo:anon#4b6ed537021520d65e399b853164bc6e0277b50c5b6684bc108cf62648c09595::" providerId="AD" clId="Web-{22A251B2-98FD-AE19-B9A7-18B852D27BA2}" dt="2022-04-06T12:46:27.794" v="25" actId="1076"/>
          <ac:picMkLst>
            <pc:docMk/>
            <pc:sldMk cId="3016708284" sldId="259"/>
            <ac:picMk id="9" creationId="{C9D12B9F-DC53-B876-E3FD-8913CD5E1BF2}"/>
          </ac:picMkLst>
        </pc:picChg>
        <pc:picChg chg="mod">
          <ac:chgData name="Utilisateur invité" userId="S::urn:spo:anon#4b6ed537021520d65e399b853164bc6e0277b50c5b6684bc108cf62648c09595::" providerId="AD" clId="Web-{22A251B2-98FD-AE19-B9A7-18B852D27BA2}" dt="2022-04-06T12:40:00.630" v="20" actId="14100"/>
          <ac:picMkLst>
            <pc:docMk/>
            <pc:sldMk cId="3016708284" sldId="259"/>
            <ac:picMk id="12" creationId="{EDB392C0-8F4A-40A2-A651-864CE122E0F4}"/>
          </ac:picMkLst>
        </pc:picChg>
        <pc:cxnChg chg="del">
          <ac:chgData name="Utilisateur invité" userId="S::urn:spo:anon#4b6ed537021520d65e399b853164bc6e0277b50c5b6684bc108cf62648c09595::" providerId="AD" clId="Web-{22A251B2-98FD-AE19-B9A7-18B852D27BA2}" dt="2022-04-06T12:38:53.957" v="12"/>
          <ac:cxnSpMkLst>
            <pc:docMk/>
            <pc:sldMk cId="3016708284" sldId="259"/>
            <ac:cxnSpMk id="21" creationId="{2014B329-27F3-4D74-8344-5ECD4EE2D7F3}"/>
          </ac:cxnSpMkLst>
        </pc:cxnChg>
        <pc:cxnChg chg="del">
          <ac:chgData name="Utilisateur invité" userId="S::urn:spo:anon#4b6ed537021520d65e399b853164bc6e0277b50c5b6684bc108cf62648c09595::" providerId="AD" clId="Web-{22A251B2-98FD-AE19-B9A7-18B852D27BA2}" dt="2022-04-06T12:38:56.785" v="14"/>
          <ac:cxnSpMkLst>
            <pc:docMk/>
            <pc:sldMk cId="3016708284" sldId="259"/>
            <ac:cxnSpMk id="24" creationId="{3CA5BB6D-015A-4C9C-8A6F-611B37648FAA}"/>
          </ac:cxnSpMkLst>
        </pc:cxnChg>
        <pc:cxnChg chg="del">
          <ac:chgData name="Utilisateur invité" userId="S::urn:spo:anon#4b6ed537021520d65e399b853164bc6e0277b50c5b6684bc108cf62648c09595::" providerId="AD" clId="Web-{22A251B2-98FD-AE19-B9A7-18B852D27BA2}" dt="2022-04-06T12:38:58.535" v="15"/>
          <ac:cxnSpMkLst>
            <pc:docMk/>
            <pc:sldMk cId="3016708284" sldId="259"/>
            <ac:cxnSpMk id="25" creationId="{A1790B4A-CBFB-418E-A5C3-E729800BDF1C}"/>
          </ac:cxnSpMkLst>
        </pc:cxnChg>
        <pc:cxnChg chg="del">
          <ac:chgData name="Utilisateur invité" userId="S::urn:spo:anon#4b6ed537021520d65e399b853164bc6e0277b50c5b6684bc108cf62648c09595::" providerId="AD" clId="Web-{22A251B2-98FD-AE19-B9A7-18B852D27BA2}" dt="2022-04-06T12:38:55.910" v="13"/>
          <ac:cxnSpMkLst>
            <pc:docMk/>
            <pc:sldMk cId="3016708284" sldId="259"/>
            <ac:cxnSpMk id="26" creationId="{F1F94F25-3173-4FE2-AC9E-268EC07EAB79}"/>
          </ac:cxnSpMkLst>
        </pc:cxnChg>
      </pc:sldChg>
    </pc:docChg>
  </pc:docChgLst>
  <pc:docChgLst>
    <pc:chgData name="Utilisateur invité" userId="S::urn:spo:anon#4b6ed537021520d65e399b853164bc6e0277b50c5b6684bc108cf62648c09595::" providerId="AD" clId="Web-{A31E1DB4-83F9-A30D-1591-9B92F5D1074A}"/>
    <pc:docChg chg="modSld">
      <pc:chgData name="Utilisateur invité" userId="S::urn:spo:anon#4b6ed537021520d65e399b853164bc6e0277b50c5b6684bc108cf62648c09595::" providerId="AD" clId="Web-{A31E1DB4-83F9-A30D-1591-9B92F5D1074A}" dt="2022-03-29T08:07:16.616" v="33" actId="1076"/>
      <pc:docMkLst>
        <pc:docMk/>
      </pc:docMkLst>
      <pc:sldChg chg="addSp modSp">
        <pc:chgData name="Utilisateur invité" userId="S::urn:spo:anon#4b6ed537021520d65e399b853164bc6e0277b50c5b6684bc108cf62648c09595::" providerId="AD" clId="Web-{A31E1DB4-83F9-A30D-1591-9B92F5D1074A}" dt="2022-03-29T08:05:52.283" v="5" actId="1076"/>
        <pc:sldMkLst>
          <pc:docMk/>
          <pc:sldMk cId="2888263226" sldId="258"/>
        </pc:sldMkLst>
        <pc:spChg chg="mod">
          <ac:chgData name="Utilisateur invité" userId="S::urn:spo:anon#4b6ed537021520d65e399b853164bc6e0277b50c5b6684bc108cf62648c09595::" providerId="AD" clId="Web-{A31E1DB4-83F9-A30D-1591-9B92F5D1074A}" dt="2022-03-29T08:05:52.283" v="5" actId="1076"/>
          <ac:spMkLst>
            <pc:docMk/>
            <pc:sldMk cId="2888263226" sldId="258"/>
            <ac:spMk id="5" creationId="{37230821-4D66-449A-B545-0B227537699A}"/>
          </ac:spMkLst>
        </pc:spChg>
        <pc:picChg chg="add">
          <ac:chgData name="Utilisateur invité" userId="S::urn:spo:anon#4b6ed537021520d65e399b853164bc6e0277b50c5b6684bc108cf62648c09595::" providerId="AD" clId="Web-{A31E1DB4-83F9-A30D-1591-9B92F5D1074A}" dt="2022-03-29T08:05:47.158" v="4"/>
          <ac:picMkLst>
            <pc:docMk/>
            <pc:sldMk cId="2888263226" sldId="258"/>
            <ac:picMk id="12" creationId="{EE018735-E69C-28A7-BB8F-0EAC6E7D92AB}"/>
          </ac:picMkLst>
        </pc:picChg>
      </pc:sldChg>
      <pc:sldChg chg="addSp modSp">
        <pc:chgData name="Utilisateur invité" userId="S::urn:spo:anon#4b6ed537021520d65e399b853164bc6e0277b50c5b6684bc108cf62648c09595::" providerId="AD" clId="Web-{A31E1DB4-83F9-A30D-1591-9B92F5D1074A}" dt="2022-03-29T08:06:00.799" v="8" actId="1076"/>
        <pc:sldMkLst>
          <pc:docMk/>
          <pc:sldMk cId="3016708284" sldId="259"/>
        </pc:sldMkLst>
        <pc:spChg chg="mod">
          <ac:chgData name="Utilisateur invité" userId="S::urn:spo:anon#4b6ed537021520d65e399b853164bc6e0277b50c5b6684bc108cf62648c09595::" providerId="AD" clId="Web-{A31E1DB4-83F9-A30D-1591-9B92F5D1074A}" dt="2022-03-29T08:06:00.799" v="8" actId="1076"/>
          <ac:spMkLst>
            <pc:docMk/>
            <pc:sldMk cId="3016708284" sldId="259"/>
            <ac:spMk id="4" creationId="{9DB571C0-6D21-4729-A4BE-E16CE9D5F407}"/>
          </ac:spMkLst>
        </pc:spChg>
        <pc:picChg chg="add">
          <ac:chgData name="Utilisateur invité" userId="S::urn:spo:anon#4b6ed537021520d65e399b853164bc6e0277b50c5b6684bc108cf62648c09595::" providerId="AD" clId="Web-{A31E1DB4-83F9-A30D-1591-9B92F5D1074A}" dt="2022-03-29T08:05:56.346" v="7"/>
          <ac:picMkLst>
            <pc:docMk/>
            <pc:sldMk cId="3016708284" sldId="259"/>
            <ac:picMk id="15" creationId="{EE018735-E69C-28A7-BB8F-0EAC6E7D92AB}"/>
          </ac:picMkLst>
        </pc:picChg>
      </pc:sldChg>
      <pc:sldChg chg="addSp modSp">
        <pc:chgData name="Utilisateur invité" userId="S::urn:spo:anon#4b6ed537021520d65e399b853164bc6e0277b50c5b6684bc108cf62648c09595::" providerId="AD" clId="Web-{A31E1DB4-83F9-A30D-1591-9B92F5D1074A}" dt="2022-03-29T08:06:06.362" v="10"/>
        <pc:sldMkLst>
          <pc:docMk/>
          <pc:sldMk cId="4056019182" sldId="260"/>
        </pc:sldMkLst>
        <pc:spChg chg="mod">
          <ac:chgData name="Utilisateur invité" userId="S::urn:spo:anon#4b6ed537021520d65e399b853164bc6e0277b50c5b6684bc108cf62648c09595::" providerId="AD" clId="Web-{A31E1DB4-83F9-A30D-1591-9B92F5D1074A}" dt="2022-03-29T08:06:06.096" v="9" actId="1076"/>
          <ac:spMkLst>
            <pc:docMk/>
            <pc:sldMk cId="4056019182" sldId="260"/>
            <ac:spMk id="4" creationId="{9DB571C0-6D21-4729-A4BE-E16CE9D5F407}"/>
          </ac:spMkLst>
        </pc:spChg>
        <pc:picChg chg="add">
          <ac:chgData name="Utilisateur invité" userId="S::urn:spo:anon#4b6ed537021520d65e399b853164bc6e0277b50c5b6684bc108cf62648c09595::" providerId="AD" clId="Web-{A31E1DB4-83F9-A30D-1591-9B92F5D1074A}" dt="2022-03-29T08:06:06.362" v="10"/>
          <ac:picMkLst>
            <pc:docMk/>
            <pc:sldMk cId="4056019182" sldId="260"/>
            <ac:picMk id="18" creationId="{EE018735-E69C-28A7-BB8F-0EAC6E7D92AB}"/>
          </ac:picMkLst>
        </pc:picChg>
      </pc:sldChg>
      <pc:sldChg chg="addSp modSp">
        <pc:chgData name="Utilisateur invité" userId="S::urn:spo:anon#4b6ed537021520d65e399b853164bc6e0277b50c5b6684bc108cf62648c09595::" providerId="AD" clId="Web-{A31E1DB4-83F9-A30D-1591-9B92F5D1074A}" dt="2022-03-29T08:06:14.347" v="13"/>
        <pc:sldMkLst>
          <pc:docMk/>
          <pc:sldMk cId="944465053" sldId="261"/>
        </pc:sldMkLst>
        <pc:spChg chg="mod">
          <ac:chgData name="Utilisateur invité" userId="S::urn:spo:anon#4b6ed537021520d65e399b853164bc6e0277b50c5b6684bc108cf62648c09595::" providerId="AD" clId="Web-{A31E1DB4-83F9-A30D-1591-9B92F5D1074A}" dt="2022-03-29T08:06:13.925" v="12" actId="1076"/>
          <ac:spMkLst>
            <pc:docMk/>
            <pc:sldMk cId="944465053" sldId="261"/>
            <ac:spMk id="4" creationId="{9DB571C0-6D21-4729-A4BE-E16CE9D5F407}"/>
          </ac:spMkLst>
        </pc:spChg>
        <pc:picChg chg="add">
          <ac:chgData name="Utilisateur invité" userId="S::urn:spo:anon#4b6ed537021520d65e399b853164bc6e0277b50c5b6684bc108cf62648c09595::" providerId="AD" clId="Web-{A31E1DB4-83F9-A30D-1591-9B92F5D1074A}" dt="2022-03-29T08:06:14.347" v="13"/>
          <ac:picMkLst>
            <pc:docMk/>
            <pc:sldMk cId="944465053" sldId="261"/>
            <ac:picMk id="15" creationId="{EE018735-E69C-28A7-BB8F-0EAC6E7D92AB}"/>
          </ac:picMkLst>
        </pc:picChg>
      </pc:sldChg>
      <pc:sldChg chg="addSp modSp">
        <pc:chgData name="Utilisateur invité" userId="S::urn:spo:anon#4b6ed537021520d65e399b853164bc6e0277b50c5b6684bc108cf62648c09595::" providerId="AD" clId="Web-{A31E1DB4-83F9-A30D-1591-9B92F5D1074A}" dt="2022-03-29T08:06:24.676" v="16" actId="1076"/>
        <pc:sldMkLst>
          <pc:docMk/>
          <pc:sldMk cId="4153453383" sldId="262"/>
        </pc:sldMkLst>
        <pc:spChg chg="mod">
          <ac:chgData name="Utilisateur invité" userId="S::urn:spo:anon#4b6ed537021520d65e399b853164bc6e0277b50c5b6684bc108cf62648c09595::" providerId="AD" clId="Web-{A31E1DB4-83F9-A30D-1591-9B92F5D1074A}" dt="2022-03-29T08:06:24.676" v="16" actId="1076"/>
          <ac:spMkLst>
            <pc:docMk/>
            <pc:sldMk cId="4153453383" sldId="262"/>
            <ac:spMk id="4" creationId="{9DB571C0-6D21-4729-A4BE-E16CE9D5F407}"/>
          </ac:spMkLst>
        </pc:spChg>
        <pc:picChg chg="add">
          <ac:chgData name="Utilisateur invité" userId="S::urn:spo:anon#4b6ed537021520d65e399b853164bc6e0277b50c5b6684bc108cf62648c09595::" providerId="AD" clId="Web-{A31E1DB4-83F9-A30D-1591-9B92F5D1074A}" dt="2022-03-29T08:06:20.425" v="15"/>
          <ac:picMkLst>
            <pc:docMk/>
            <pc:sldMk cId="4153453383" sldId="262"/>
            <ac:picMk id="14" creationId="{EE018735-E69C-28A7-BB8F-0EAC6E7D92AB}"/>
          </ac:picMkLst>
        </pc:picChg>
      </pc:sldChg>
      <pc:sldChg chg="addSp modSp">
        <pc:chgData name="Utilisateur invité" userId="S::urn:spo:anon#4b6ed537021520d65e399b853164bc6e0277b50c5b6684bc108cf62648c09595::" providerId="AD" clId="Web-{A31E1DB4-83F9-A30D-1591-9B92F5D1074A}" dt="2022-03-29T08:06:38.926" v="20" actId="1076"/>
        <pc:sldMkLst>
          <pc:docMk/>
          <pc:sldMk cId="1124255121" sldId="263"/>
        </pc:sldMkLst>
        <pc:spChg chg="mod">
          <ac:chgData name="Utilisateur invité" userId="S::urn:spo:anon#4b6ed537021520d65e399b853164bc6e0277b50c5b6684bc108cf62648c09595::" providerId="AD" clId="Web-{A31E1DB4-83F9-A30D-1591-9B92F5D1074A}" dt="2022-03-29T08:06:33.285" v="18" actId="1076"/>
          <ac:spMkLst>
            <pc:docMk/>
            <pc:sldMk cId="1124255121" sldId="263"/>
            <ac:spMk id="4" creationId="{9DB571C0-6D21-4729-A4BE-E16CE9D5F407}"/>
          </ac:spMkLst>
        </pc:spChg>
        <pc:spChg chg="mod">
          <ac:chgData name="Utilisateur invité" userId="S::urn:spo:anon#4b6ed537021520d65e399b853164bc6e0277b50c5b6684bc108cf62648c09595::" providerId="AD" clId="Web-{A31E1DB4-83F9-A30D-1591-9B92F5D1074A}" dt="2022-03-29T08:06:38.926" v="20" actId="1076"/>
          <ac:spMkLst>
            <pc:docMk/>
            <pc:sldMk cId="1124255121" sldId="263"/>
            <ac:spMk id="9" creationId="{D35D35C8-FD11-4EEE-8180-39CF769567C3}"/>
          </ac:spMkLst>
        </pc:spChg>
        <pc:picChg chg="add">
          <ac:chgData name="Utilisateur invité" userId="S::urn:spo:anon#4b6ed537021520d65e399b853164bc6e0277b50c5b6684bc108cf62648c09595::" providerId="AD" clId="Web-{A31E1DB4-83F9-A30D-1591-9B92F5D1074A}" dt="2022-03-29T08:06:33.707" v="19"/>
          <ac:picMkLst>
            <pc:docMk/>
            <pc:sldMk cId="1124255121" sldId="263"/>
            <ac:picMk id="19" creationId="{EE018735-E69C-28A7-BB8F-0EAC6E7D92AB}"/>
          </ac:picMkLst>
        </pc:picChg>
      </pc:sldChg>
      <pc:sldChg chg="addSp modSp">
        <pc:chgData name="Utilisateur invité" userId="S::urn:spo:anon#4b6ed537021520d65e399b853164bc6e0277b50c5b6684bc108cf62648c09595::" providerId="AD" clId="Web-{A31E1DB4-83F9-A30D-1591-9B92F5D1074A}" dt="2022-03-29T08:06:55.177" v="25" actId="1076"/>
        <pc:sldMkLst>
          <pc:docMk/>
          <pc:sldMk cId="287243650" sldId="264"/>
        </pc:sldMkLst>
        <pc:spChg chg="mod">
          <ac:chgData name="Utilisateur invité" userId="S::urn:spo:anon#4b6ed537021520d65e399b853164bc6e0277b50c5b6684bc108cf62648c09595::" providerId="AD" clId="Web-{A31E1DB4-83F9-A30D-1591-9B92F5D1074A}" dt="2022-03-29T08:06:55.177" v="25" actId="1076"/>
          <ac:spMkLst>
            <pc:docMk/>
            <pc:sldMk cId="287243650" sldId="264"/>
            <ac:spMk id="4" creationId="{9DB571C0-6D21-4729-A4BE-E16CE9D5F407}"/>
          </ac:spMkLst>
        </pc:spChg>
        <pc:picChg chg="mod">
          <ac:chgData name="Utilisateur invité" userId="S::urn:spo:anon#4b6ed537021520d65e399b853164bc6e0277b50c5b6684bc108cf62648c09595::" providerId="AD" clId="Web-{A31E1DB4-83F9-A30D-1591-9B92F5D1074A}" dt="2022-03-29T08:06:50.224" v="24" actId="1076"/>
          <ac:picMkLst>
            <pc:docMk/>
            <pc:sldMk cId="287243650" sldId="264"/>
            <ac:picMk id="7" creationId="{9D5803FE-C094-4141-A2C6-5D0F4A3069C7}"/>
          </ac:picMkLst>
        </pc:picChg>
        <pc:picChg chg="add">
          <ac:chgData name="Utilisateur invité" userId="S::urn:spo:anon#4b6ed537021520d65e399b853164bc6e0277b50c5b6684bc108cf62648c09595::" providerId="AD" clId="Web-{A31E1DB4-83F9-A30D-1591-9B92F5D1074A}" dt="2022-03-29T08:06:45.099" v="22"/>
          <ac:picMkLst>
            <pc:docMk/>
            <pc:sldMk cId="287243650" sldId="264"/>
            <ac:picMk id="15" creationId="{EE018735-E69C-28A7-BB8F-0EAC6E7D92AB}"/>
          </ac:picMkLst>
        </pc:picChg>
      </pc:sldChg>
      <pc:sldChg chg="addSp modSp">
        <pc:chgData name="Utilisateur invité" userId="S::urn:spo:anon#4b6ed537021520d65e399b853164bc6e0277b50c5b6684bc108cf62648c09595::" providerId="AD" clId="Web-{A31E1DB4-83F9-A30D-1591-9B92F5D1074A}" dt="2022-03-29T08:07:00.240" v="27"/>
        <pc:sldMkLst>
          <pc:docMk/>
          <pc:sldMk cId="2795602813" sldId="265"/>
        </pc:sldMkLst>
        <pc:spChg chg="mod">
          <ac:chgData name="Utilisateur invité" userId="S::urn:spo:anon#4b6ed537021520d65e399b853164bc6e0277b50c5b6684bc108cf62648c09595::" providerId="AD" clId="Web-{A31E1DB4-83F9-A30D-1591-9B92F5D1074A}" dt="2022-03-29T08:06:59.834" v="26" actId="1076"/>
          <ac:spMkLst>
            <pc:docMk/>
            <pc:sldMk cId="2795602813" sldId="265"/>
            <ac:spMk id="4" creationId="{9DB571C0-6D21-4729-A4BE-E16CE9D5F407}"/>
          </ac:spMkLst>
        </pc:spChg>
        <pc:picChg chg="add">
          <ac:chgData name="Utilisateur invité" userId="S::urn:spo:anon#4b6ed537021520d65e399b853164bc6e0277b50c5b6684bc108cf62648c09595::" providerId="AD" clId="Web-{A31E1DB4-83F9-A30D-1591-9B92F5D1074A}" dt="2022-03-29T08:07:00.240" v="27"/>
          <ac:picMkLst>
            <pc:docMk/>
            <pc:sldMk cId="2795602813" sldId="265"/>
            <ac:picMk id="14" creationId="{EE018735-E69C-28A7-BB8F-0EAC6E7D92AB}"/>
          </ac:picMkLst>
        </pc:picChg>
      </pc:sldChg>
      <pc:sldChg chg="addSp modSp">
        <pc:chgData name="Utilisateur invité" userId="S::urn:spo:anon#4b6ed537021520d65e399b853164bc6e0277b50c5b6684bc108cf62648c09595::" providerId="AD" clId="Web-{A31E1DB4-83F9-A30D-1591-9B92F5D1074A}" dt="2022-03-29T08:07:16.616" v="33" actId="1076"/>
        <pc:sldMkLst>
          <pc:docMk/>
          <pc:sldMk cId="1281275675" sldId="266"/>
        </pc:sldMkLst>
        <pc:spChg chg="mod">
          <ac:chgData name="Utilisateur invité" userId="S::urn:spo:anon#4b6ed537021520d65e399b853164bc6e0277b50c5b6684bc108cf62648c09595::" providerId="AD" clId="Web-{A31E1DB4-83F9-A30D-1591-9B92F5D1074A}" dt="2022-03-29T08:07:16.616" v="33" actId="1076"/>
          <ac:spMkLst>
            <pc:docMk/>
            <pc:sldMk cId="1281275675" sldId="266"/>
            <ac:spMk id="4" creationId="{9DB571C0-6D21-4729-A4BE-E16CE9D5F407}"/>
          </ac:spMkLst>
        </pc:spChg>
        <pc:picChg chg="mod">
          <ac:chgData name="Utilisateur invité" userId="S::urn:spo:anon#4b6ed537021520d65e399b853164bc6e0277b50c5b6684bc108cf62648c09595::" providerId="AD" clId="Web-{A31E1DB4-83F9-A30D-1591-9B92F5D1074A}" dt="2022-03-29T08:07:11.757" v="32" actId="1076"/>
          <ac:picMkLst>
            <pc:docMk/>
            <pc:sldMk cId="1281275675" sldId="266"/>
            <ac:picMk id="8" creationId="{8D86DC8F-648A-4092-B9BA-3A53C9EB7BCD}"/>
          </ac:picMkLst>
        </pc:picChg>
        <pc:picChg chg="mod">
          <ac:chgData name="Utilisateur invité" userId="S::urn:spo:anon#4b6ed537021520d65e399b853164bc6e0277b50c5b6684bc108cf62648c09595::" providerId="AD" clId="Web-{A31E1DB4-83F9-A30D-1591-9B92F5D1074A}" dt="2022-03-29T08:07:07.162" v="29" actId="1076"/>
          <ac:picMkLst>
            <pc:docMk/>
            <pc:sldMk cId="1281275675" sldId="266"/>
            <ac:picMk id="9" creationId="{B22C66AF-048C-4EAE-9B1F-529A7D7DC9E9}"/>
          </ac:picMkLst>
        </pc:picChg>
        <pc:picChg chg="add">
          <ac:chgData name="Utilisateur invité" userId="S::urn:spo:anon#4b6ed537021520d65e399b853164bc6e0277b50c5b6684bc108cf62648c09595::" providerId="AD" clId="Web-{A31E1DB4-83F9-A30D-1591-9B92F5D1074A}" dt="2022-03-29T08:07:08.038" v="30"/>
          <ac:picMkLst>
            <pc:docMk/>
            <pc:sldMk cId="1281275675" sldId="266"/>
            <ac:picMk id="17" creationId="{EE018735-E69C-28A7-BB8F-0EAC6E7D92AB}"/>
          </ac:picMkLst>
        </pc:picChg>
      </pc:sldChg>
      <pc:sldChg chg="addSp">
        <pc:chgData name="Utilisateur invité" userId="S::urn:spo:anon#4b6ed537021520d65e399b853164bc6e0277b50c5b6684bc108cf62648c09595::" providerId="AD" clId="Web-{A31E1DB4-83F9-A30D-1591-9B92F5D1074A}" dt="2022-03-29T08:05:43.626" v="3"/>
        <pc:sldMkLst>
          <pc:docMk/>
          <pc:sldMk cId="3603224971" sldId="269"/>
        </pc:sldMkLst>
        <pc:picChg chg="add">
          <ac:chgData name="Utilisateur invité" userId="S::urn:spo:anon#4b6ed537021520d65e399b853164bc6e0277b50c5b6684bc108cf62648c09595::" providerId="AD" clId="Web-{A31E1DB4-83F9-A30D-1591-9B92F5D1074A}" dt="2022-03-29T08:05:43.626" v="3"/>
          <ac:picMkLst>
            <pc:docMk/>
            <pc:sldMk cId="3603224971" sldId="269"/>
            <ac:picMk id="11" creationId="{EE018735-E69C-28A7-BB8F-0EAC6E7D92AB}"/>
          </ac:picMkLst>
        </pc:picChg>
      </pc:sldChg>
      <pc:sldChg chg="modSp">
        <pc:chgData name="Utilisateur invité" userId="S::urn:spo:anon#4b6ed537021520d65e399b853164bc6e0277b50c5b6684bc108cf62648c09595::" providerId="AD" clId="Web-{A31E1DB4-83F9-A30D-1591-9B92F5D1074A}" dt="2022-03-29T08:05:42.360" v="2" actId="20577"/>
        <pc:sldMkLst>
          <pc:docMk/>
          <pc:sldMk cId="653207438" sldId="270"/>
        </pc:sldMkLst>
        <pc:spChg chg="mod">
          <ac:chgData name="Utilisateur invité" userId="S::urn:spo:anon#4b6ed537021520d65e399b853164bc6e0277b50c5b6684bc108cf62648c09595::" providerId="AD" clId="Web-{A31E1DB4-83F9-A30D-1591-9B92F5D1074A}" dt="2022-03-29T08:05:42.360" v="2" actId="20577"/>
          <ac:spMkLst>
            <pc:docMk/>
            <pc:sldMk cId="653207438" sldId="270"/>
            <ac:spMk id="5" creationId="{37230821-4D66-449A-B545-0B227537699A}"/>
          </ac:spMkLst>
        </pc:spChg>
      </pc:sldChg>
    </pc:docChg>
  </pc:docChgLst>
  <pc:docChgLst>
    <pc:chgData name="Olivier PAUL" userId="S::olivier.paul@externe.junia.com::0f4d954e-a008-4c1d-8ebe-48081bae4d5a" providerId="AD" clId="Web-{C495DD7F-7B7F-DF07-C2C5-3494229E82C5}"/>
    <pc:docChg chg="addSld delSld modSld">
      <pc:chgData name="Olivier PAUL" userId="S::olivier.paul@externe.junia.com::0f4d954e-a008-4c1d-8ebe-48081bae4d5a" providerId="AD" clId="Web-{C495DD7F-7B7F-DF07-C2C5-3494229E82C5}" dt="2022-02-28T14:50:56.734" v="156"/>
      <pc:docMkLst>
        <pc:docMk/>
      </pc:docMkLst>
      <pc:sldChg chg="modSp del">
        <pc:chgData name="Olivier PAUL" userId="S::olivier.paul@externe.junia.com::0f4d954e-a008-4c1d-8ebe-48081bae4d5a" providerId="AD" clId="Web-{C495DD7F-7B7F-DF07-C2C5-3494229E82C5}" dt="2022-02-28T14:50:56.734" v="156"/>
        <pc:sldMkLst>
          <pc:docMk/>
          <pc:sldMk cId="3784089036" sldId="256"/>
        </pc:sldMkLst>
        <pc:spChg chg="mod">
          <ac:chgData name="Olivier PAUL" userId="S::olivier.paul@externe.junia.com::0f4d954e-a008-4c1d-8ebe-48081bae4d5a" providerId="AD" clId="Web-{C495DD7F-7B7F-DF07-C2C5-3494229E82C5}" dt="2022-02-28T14:46:32.321" v="62" actId="1076"/>
          <ac:spMkLst>
            <pc:docMk/>
            <pc:sldMk cId="3784089036" sldId="256"/>
            <ac:spMk id="5" creationId="{37230821-4D66-449A-B545-0B227537699A}"/>
          </ac:spMkLst>
        </pc:spChg>
      </pc:sldChg>
      <pc:sldChg chg="delSp modSp del">
        <pc:chgData name="Olivier PAUL" userId="S::olivier.paul@externe.junia.com::0f4d954e-a008-4c1d-8ebe-48081bae4d5a" providerId="AD" clId="Web-{C495DD7F-7B7F-DF07-C2C5-3494229E82C5}" dt="2022-02-28T14:50:56.734" v="155"/>
        <pc:sldMkLst>
          <pc:docMk/>
          <pc:sldMk cId="2564497449" sldId="257"/>
        </pc:sldMkLst>
        <pc:spChg chg="mod">
          <ac:chgData name="Olivier PAUL" userId="S::olivier.paul@externe.junia.com::0f4d954e-a008-4c1d-8ebe-48081bae4d5a" providerId="AD" clId="Web-{C495DD7F-7B7F-DF07-C2C5-3494229E82C5}" dt="2022-02-28T14:49:48.810" v="152" actId="20577"/>
          <ac:spMkLst>
            <pc:docMk/>
            <pc:sldMk cId="2564497449" sldId="257"/>
            <ac:spMk id="16" creationId="{6E22A1F0-3224-45F1-977B-33775ED99EB0}"/>
          </ac:spMkLst>
        </pc:spChg>
        <pc:picChg chg="del">
          <ac:chgData name="Olivier PAUL" userId="S::olivier.paul@externe.junia.com::0f4d954e-a008-4c1d-8ebe-48081bae4d5a" providerId="AD" clId="Web-{C495DD7F-7B7F-DF07-C2C5-3494229E82C5}" dt="2022-02-28T14:46:36.321" v="63"/>
          <ac:picMkLst>
            <pc:docMk/>
            <pc:sldMk cId="2564497449" sldId="257"/>
            <ac:picMk id="8" creationId="{6728ABF3-6554-43B4-A5A9-CF1442ED575B}"/>
          </ac:picMkLst>
        </pc:picChg>
        <pc:picChg chg="del">
          <ac:chgData name="Olivier PAUL" userId="S::olivier.paul@externe.junia.com::0f4d954e-a008-4c1d-8ebe-48081bae4d5a" providerId="AD" clId="Web-{C495DD7F-7B7F-DF07-C2C5-3494229E82C5}" dt="2022-02-28T14:46:36.946" v="64"/>
          <ac:picMkLst>
            <pc:docMk/>
            <pc:sldMk cId="2564497449" sldId="257"/>
            <ac:picMk id="9" creationId="{19C7799F-8729-4621-BF6B-B26919EF2887}"/>
          </ac:picMkLst>
        </pc:picChg>
      </pc:sldChg>
      <pc:sldChg chg="delSp">
        <pc:chgData name="Olivier PAUL" userId="S::olivier.paul@externe.junia.com::0f4d954e-a008-4c1d-8ebe-48081bae4d5a" providerId="AD" clId="Web-{C495DD7F-7B7F-DF07-C2C5-3494229E82C5}" dt="2022-02-28T14:49:34.716" v="150"/>
        <pc:sldMkLst>
          <pc:docMk/>
          <pc:sldMk cId="2888263226" sldId="258"/>
        </pc:sldMkLst>
        <pc:picChg chg="del">
          <ac:chgData name="Olivier PAUL" userId="S::olivier.paul@externe.junia.com::0f4d954e-a008-4c1d-8ebe-48081bae4d5a" providerId="AD" clId="Web-{C495DD7F-7B7F-DF07-C2C5-3494229E82C5}" dt="2022-02-28T14:49:34.716" v="150"/>
          <ac:picMkLst>
            <pc:docMk/>
            <pc:sldMk cId="2888263226" sldId="258"/>
            <ac:picMk id="2" creationId="{54B3A184-57AF-40C8-BED9-325AA5BBCD73}"/>
          </ac:picMkLst>
        </pc:picChg>
      </pc:sldChg>
      <pc:sldChg chg="add">
        <pc:chgData name="Olivier PAUL" userId="S::olivier.paul@externe.junia.com::0f4d954e-a008-4c1d-8ebe-48081bae4d5a" providerId="AD" clId="Web-{C495DD7F-7B7F-DF07-C2C5-3494229E82C5}" dt="2022-02-28T14:50:30.765" v="153"/>
        <pc:sldMkLst>
          <pc:docMk/>
          <pc:sldMk cId="3603224971" sldId="269"/>
        </pc:sldMkLst>
      </pc:sldChg>
      <pc:sldChg chg="add">
        <pc:chgData name="Olivier PAUL" userId="S::olivier.paul@externe.junia.com::0f4d954e-a008-4c1d-8ebe-48081bae4d5a" providerId="AD" clId="Web-{C495DD7F-7B7F-DF07-C2C5-3494229E82C5}" dt="2022-02-28T14:50:31.030" v="154"/>
        <pc:sldMkLst>
          <pc:docMk/>
          <pc:sldMk cId="653207438" sldId="270"/>
        </pc:sldMkLst>
      </pc:sldChg>
    </pc:docChg>
  </pc:docChgLst>
  <pc:docChgLst>
    <pc:chgData name="Utilisateur invité" userId="S::urn:spo:anon#4b6ed537021520d65e399b853164bc6e0277b50c5b6684bc108cf62648c09595::" providerId="AD" clId="Web-{9A81758B-972A-F8FC-C9FB-6B5522936EF5}"/>
    <pc:docChg chg="modSld">
      <pc:chgData name="Utilisateur invité" userId="S::urn:spo:anon#4b6ed537021520d65e399b853164bc6e0277b50c5b6684bc108cf62648c09595::" providerId="AD" clId="Web-{9A81758B-972A-F8FC-C9FB-6B5522936EF5}" dt="2022-03-29T08:02:59.262" v="29" actId="1076"/>
      <pc:docMkLst>
        <pc:docMk/>
      </pc:docMkLst>
      <pc:sldChg chg="addSp delSp">
        <pc:chgData name="Utilisateur invité" userId="S::urn:spo:anon#4b6ed537021520d65e399b853164bc6e0277b50c5b6684bc108cf62648c09595::" providerId="AD" clId="Web-{9A81758B-972A-F8FC-C9FB-6B5522936EF5}" dt="2022-03-29T08:01:48.260" v="7"/>
        <pc:sldMkLst>
          <pc:docMk/>
          <pc:sldMk cId="2888263226" sldId="258"/>
        </pc:sldMkLst>
        <pc:picChg chg="del">
          <ac:chgData name="Utilisateur invité" userId="S::urn:spo:anon#4b6ed537021520d65e399b853164bc6e0277b50c5b6684bc108cf62648c09595::" providerId="AD" clId="Web-{9A81758B-972A-F8FC-C9FB-6B5522936EF5}" dt="2022-03-29T08:01:47.760" v="5"/>
          <ac:picMkLst>
            <pc:docMk/>
            <pc:sldMk cId="2888263226" sldId="258"/>
            <ac:picMk id="2" creationId="{BF7F5421-2D61-4916-C89C-A637FD2EF6AB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1:48.229" v="6"/>
          <ac:picMkLst>
            <pc:docMk/>
            <pc:sldMk cId="2888263226" sldId="258"/>
            <ac:picMk id="8" creationId="{AA10C62E-EA52-D416-8F08-826E869D1515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1:48.260" v="7"/>
          <ac:picMkLst>
            <pc:docMk/>
            <pc:sldMk cId="2888263226" sldId="258"/>
            <ac:picMk id="9" creationId="{4986ADC9-35A1-A8C7-AEE0-29E751D8E6E8}"/>
          </ac:picMkLst>
        </pc:picChg>
      </pc:sldChg>
      <pc:sldChg chg="addSp delSp">
        <pc:chgData name="Utilisateur invité" userId="S::urn:spo:anon#4b6ed537021520d65e399b853164bc6e0277b50c5b6684bc108cf62648c09595::" providerId="AD" clId="Web-{9A81758B-972A-F8FC-C9FB-6B5522936EF5}" dt="2022-03-29T08:01:51.401" v="10"/>
        <pc:sldMkLst>
          <pc:docMk/>
          <pc:sldMk cId="3016708284" sldId="259"/>
        </pc:sldMkLst>
        <pc:picChg chg="del">
          <ac:chgData name="Utilisateur invité" userId="S::urn:spo:anon#4b6ed537021520d65e399b853164bc6e0277b50c5b6684bc108cf62648c09595::" providerId="AD" clId="Web-{9A81758B-972A-F8FC-C9FB-6B5522936EF5}" dt="2022-03-29T08:01:51.026" v="8"/>
          <ac:picMkLst>
            <pc:docMk/>
            <pc:sldMk cId="3016708284" sldId="259"/>
            <ac:picMk id="2" creationId="{3F2496CD-6027-8504-B01E-5C533C1A1117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1:51.369" v="9"/>
          <ac:picMkLst>
            <pc:docMk/>
            <pc:sldMk cId="3016708284" sldId="259"/>
            <ac:picMk id="3" creationId="{4A22E0CB-5AD1-0177-5F06-58E00FF6DFB3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1:51.401" v="10"/>
          <ac:picMkLst>
            <pc:docMk/>
            <pc:sldMk cId="3016708284" sldId="259"/>
            <ac:picMk id="5" creationId="{D848DC22-E6CA-C44F-7AB9-D03B6E812556}"/>
          </ac:picMkLst>
        </pc:picChg>
      </pc:sldChg>
      <pc:sldChg chg="addSp delSp">
        <pc:chgData name="Utilisateur invité" userId="S::urn:spo:anon#4b6ed537021520d65e399b853164bc6e0277b50c5b6684bc108cf62648c09595::" providerId="AD" clId="Web-{9A81758B-972A-F8FC-C9FB-6B5522936EF5}" dt="2022-03-29T08:02:00.432" v="14"/>
        <pc:sldMkLst>
          <pc:docMk/>
          <pc:sldMk cId="4056019182" sldId="260"/>
        </pc:sldMkLst>
        <pc:picChg chg="add">
          <ac:chgData name="Utilisateur invité" userId="S::urn:spo:anon#4b6ed537021520d65e399b853164bc6e0277b50c5b6684bc108cf62648c09595::" providerId="AD" clId="Web-{9A81758B-972A-F8FC-C9FB-6B5522936EF5}" dt="2022-03-29T08:01:56.916" v="12"/>
          <ac:picMkLst>
            <pc:docMk/>
            <pc:sldMk cId="4056019182" sldId="260"/>
            <ac:picMk id="12" creationId="{2314636D-A360-66B1-0FC8-1369AC9213BE}"/>
          </ac:picMkLst>
        </pc:picChg>
        <pc:picChg chg="add del">
          <ac:chgData name="Utilisateur invité" userId="S::urn:spo:anon#4b6ed537021520d65e399b853164bc6e0277b50c5b6684bc108cf62648c09595::" providerId="AD" clId="Web-{9A81758B-972A-F8FC-C9FB-6B5522936EF5}" dt="2022-03-29T08:02:00.432" v="14"/>
          <ac:picMkLst>
            <pc:docMk/>
            <pc:sldMk cId="4056019182" sldId="260"/>
            <ac:picMk id="13" creationId="{27D1D83D-CCF7-9713-B24D-86E95F3D4C6F}"/>
          </ac:picMkLst>
        </pc:picChg>
        <pc:picChg chg="del">
          <ac:chgData name="Utilisateur invité" userId="S::urn:spo:anon#4b6ed537021520d65e399b853164bc6e0277b50c5b6684bc108cf62648c09595::" providerId="AD" clId="Web-{9A81758B-972A-F8FC-C9FB-6B5522936EF5}" dt="2022-03-29T08:01:56.463" v="11"/>
          <ac:picMkLst>
            <pc:docMk/>
            <pc:sldMk cId="4056019182" sldId="260"/>
            <ac:picMk id="20" creationId="{64EF4FF3-0160-907D-5600-09DA9028496A}"/>
          </ac:picMkLst>
        </pc:picChg>
      </pc:sldChg>
      <pc:sldChg chg="addSp delSp">
        <pc:chgData name="Utilisateur invité" userId="S::urn:spo:anon#4b6ed537021520d65e399b853164bc6e0277b50c5b6684bc108cf62648c09595::" providerId="AD" clId="Web-{9A81758B-972A-F8FC-C9FB-6B5522936EF5}" dt="2022-03-29T08:02:05.417" v="16"/>
        <pc:sldMkLst>
          <pc:docMk/>
          <pc:sldMk cId="944465053" sldId="261"/>
        </pc:sldMkLst>
        <pc:picChg chg="del">
          <ac:chgData name="Utilisateur invité" userId="S::urn:spo:anon#4b6ed537021520d65e399b853164bc6e0277b50c5b6684bc108cf62648c09595::" providerId="AD" clId="Web-{9A81758B-972A-F8FC-C9FB-6B5522936EF5}" dt="2022-03-29T08:02:04.417" v="15"/>
          <ac:picMkLst>
            <pc:docMk/>
            <pc:sldMk cId="944465053" sldId="261"/>
            <ac:picMk id="10" creationId="{27D158BE-5C59-6182-ADD5-6661AC400F36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2:05.417" v="16"/>
          <ac:picMkLst>
            <pc:docMk/>
            <pc:sldMk cId="944465053" sldId="261"/>
            <ac:picMk id="13" creationId="{EBBF2368-6E46-9CB3-8DE7-F5B0AD25864C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2:05.417" v="16"/>
          <ac:picMkLst>
            <pc:docMk/>
            <pc:sldMk cId="944465053" sldId="261"/>
            <ac:picMk id="14" creationId="{098529D6-0575-377E-A935-08CB06545A4E}"/>
          </ac:picMkLst>
        </pc:picChg>
      </pc:sldChg>
      <pc:sldChg chg="addSp delSp">
        <pc:chgData name="Utilisateur invité" userId="S::urn:spo:anon#4b6ed537021520d65e399b853164bc6e0277b50c5b6684bc108cf62648c09595::" providerId="AD" clId="Web-{9A81758B-972A-F8FC-C9FB-6B5522936EF5}" dt="2022-03-29T08:02:15.308" v="19"/>
        <pc:sldMkLst>
          <pc:docMk/>
          <pc:sldMk cId="4153453383" sldId="262"/>
        </pc:sldMkLst>
        <pc:picChg chg="del">
          <ac:chgData name="Utilisateur invité" userId="S::urn:spo:anon#4b6ed537021520d65e399b853164bc6e0277b50c5b6684bc108cf62648c09595::" providerId="AD" clId="Web-{9A81758B-972A-F8FC-C9FB-6B5522936EF5}" dt="2022-03-29T08:02:11.323" v="17"/>
          <ac:picMkLst>
            <pc:docMk/>
            <pc:sldMk cId="4153453383" sldId="262"/>
            <ac:picMk id="3" creationId="{0647CDA7-D618-46B4-B82E-BC32682093BE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2:11.901" v="18"/>
          <ac:picMkLst>
            <pc:docMk/>
            <pc:sldMk cId="4153453383" sldId="262"/>
            <ac:picMk id="13" creationId="{EBBF2368-6E46-9CB3-8DE7-F5B0AD25864C}"/>
          </ac:picMkLst>
        </pc:picChg>
        <pc:picChg chg="add del">
          <ac:chgData name="Utilisateur invité" userId="S::urn:spo:anon#4b6ed537021520d65e399b853164bc6e0277b50c5b6684bc108cf62648c09595::" providerId="AD" clId="Web-{9A81758B-972A-F8FC-C9FB-6B5522936EF5}" dt="2022-03-29T08:02:15.308" v="19"/>
          <ac:picMkLst>
            <pc:docMk/>
            <pc:sldMk cId="4153453383" sldId="262"/>
            <ac:picMk id="14" creationId="{098529D6-0575-377E-A935-08CB06545A4E}"/>
          </ac:picMkLst>
        </pc:picChg>
      </pc:sldChg>
      <pc:sldChg chg="addSp delSp">
        <pc:chgData name="Utilisateur invité" userId="S::urn:spo:anon#4b6ed537021520d65e399b853164bc6e0277b50c5b6684bc108cf62648c09595::" providerId="AD" clId="Web-{9A81758B-972A-F8FC-C9FB-6B5522936EF5}" dt="2022-03-29T08:02:23.355" v="21"/>
        <pc:sldMkLst>
          <pc:docMk/>
          <pc:sldMk cId="1124255121" sldId="263"/>
        </pc:sldMkLst>
        <pc:picChg chg="del">
          <ac:chgData name="Utilisateur invité" userId="S::urn:spo:anon#4b6ed537021520d65e399b853164bc6e0277b50c5b6684bc108cf62648c09595::" providerId="AD" clId="Web-{9A81758B-972A-F8FC-C9FB-6B5522936EF5}" dt="2022-03-29T08:02:22.808" v="20"/>
          <ac:picMkLst>
            <pc:docMk/>
            <pc:sldMk cId="1124255121" sldId="263"/>
            <ac:picMk id="2" creationId="{9F04DE18-0891-E3AE-E1C7-09D6A924DADF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2:23.355" v="21"/>
          <ac:picMkLst>
            <pc:docMk/>
            <pc:sldMk cId="1124255121" sldId="263"/>
            <ac:picMk id="15" creationId="{EBBF2368-6E46-9CB3-8DE7-F5B0AD25864C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2:23.355" v="21"/>
          <ac:picMkLst>
            <pc:docMk/>
            <pc:sldMk cId="1124255121" sldId="263"/>
            <ac:picMk id="18" creationId="{098529D6-0575-377E-A935-08CB06545A4E}"/>
          </ac:picMkLst>
        </pc:picChg>
      </pc:sldChg>
      <pc:sldChg chg="addSp delSp">
        <pc:chgData name="Utilisateur invité" userId="S::urn:spo:anon#4b6ed537021520d65e399b853164bc6e0277b50c5b6684bc108cf62648c09595::" providerId="AD" clId="Web-{9A81758B-972A-F8FC-C9FB-6B5522936EF5}" dt="2022-03-29T08:02:27.839" v="23"/>
        <pc:sldMkLst>
          <pc:docMk/>
          <pc:sldMk cId="287243650" sldId="264"/>
        </pc:sldMkLst>
        <pc:picChg chg="del">
          <ac:chgData name="Utilisateur invité" userId="S::urn:spo:anon#4b6ed537021520d65e399b853164bc6e0277b50c5b6684bc108cf62648c09595::" providerId="AD" clId="Web-{9A81758B-972A-F8FC-C9FB-6B5522936EF5}" dt="2022-03-29T08:02:27.339" v="22"/>
          <ac:picMkLst>
            <pc:docMk/>
            <pc:sldMk cId="287243650" sldId="264"/>
            <ac:picMk id="2" creationId="{0D1B9EB3-4503-7139-A362-7FA2DD6A9F3A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2:27.839" v="23"/>
          <ac:picMkLst>
            <pc:docMk/>
            <pc:sldMk cId="287243650" sldId="264"/>
            <ac:picMk id="12" creationId="{EBBF2368-6E46-9CB3-8DE7-F5B0AD25864C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2:27.839" v="23"/>
          <ac:picMkLst>
            <pc:docMk/>
            <pc:sldMk cId="287243650" sldId="264"/>
            <ac:picMk id="14" creationId="{098529D6-0575-377E-A935-08CB06545A4E}"/>
          </ac:picMkLst>
        </pc:picChg>
      </pc:sldChg>
      <pc:sldChg chg="addSp delSp">
        <pc:chgData name="Utilisateur invité" userId="S::urn:spo:anon#4b6ed537021520d65e399b853164bc6e0277b50c5b6684bc108cf62648c09595::" providerId="AD" clId="Web-{9A81758B-972A-F8FC-C9FB-6B5522936EF5}" dt="2022-03-29T08:02:31.230" v="25"/>
        <pc:sldMkLst>
          <pc:docMk/>
          <pc:sldMk cId="2795602813" sldId="265"/>
        </pc:sldMkLst>
        <pc:picChg chg="del">
          <ac:chgData name="Utilisateur invité" userId="S::urn:spo:anon#4b6ed537021520d65e399b853164bc6e0277b50c5b6684bc108cf62648c09595::" providerId="AD" clId="Web-{9A81758B-972A-F8FC-C9FB-6B5522936EF5}" dt="2022-03-29T08:02:30.699" v="24"/>
          <ac:picMkLst>
            <pc:docMk/>
            <pc:sldMk cId="2795602813" sldId="265"/>
            <ac:picMk id="2" creationId="{51D02F9B-8E52-D338-B0A7-0532B9C5E939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2:31.230" v="25"/>
          <ac:picMkLst>
            <pc:docMk/>
            <pc:sldMk cId="2795602813" sldId="265"/>
            <ac:picMk id="12" creationId="{EBBF2368-6E46-9CB3-8DE7-F5B0AD25864C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2:31.230" v="25"/>
          <ac:picMkLst>
            <pc:docMk/>
            <pc:sldMk cId="2795602813" sldId="265"/>
            <ac:picMk id="13" creationId="{098529D6-0575-377E-A935-08CB06545A4E}"/>
          </ac:picMkLst>
        </pc:picChg>
      </pc:sldChg>
      <pc:sldChg chg="addSp delSp modSp">
        <pc:chgData name="Utilisateur invité" userId="S::urn:spo:anon#4b6ed537021520d65e399b853164bc6e0277b50c5b6684bc108cf62648c09595::" providerId="AD" clId="Web-{9A81758B-972A-F8FC-C9FB-6B5522936EF5}" dt="2022-03-29T08:02:59.262" v="29" actId="1076"/>
        <pc:sldMkLst>
          <pc:docMk/>
          <pc:sldMk cId="1281275675" sldId="266"/>
        </pc:sldMkLst>
        <pc:spChg chg="mod">
          <ac:chgData name="Utilisateur invité" userId="S::urn:spo:anon#4b6ed537021520d65e399b853164bc6e0277b50c5b6684bc108cf62648c09595::" providerId="AD" clId="Web-{9A81758B-972A-F8FC-C9FB-6B5522936EF5}" dt="2022-03-29T08:02:52.777" v="28" actId="14100"/>
          <ac:spMkLst>
            <pc:docMk/>
            <pc:sldMk cId="1281275675" sldId="266"/>
            <ac:spMk id="15" creationId="{2672C4F2-0C90-497F-8985-A1FD807FC2BB}"/>
          </ac:spMkLst>
        </pc:spChg>
        <pc:spChg chg="mod">
          <ac:chgData name="Utilisateur invité" userId="S::urn:spo:anon#4b6ed537021520d65e399b853164bc6e0277b50c5b6684bc108cf62648c09595::" providerId="AD" clId="Web-{9A81758B-972A-F8FC-C9FB-6B5522936EF5}" dt="2022-03-29T08:02:59.262" v="29" actId="1076"/>
          <ac:spMkLst>
            <pc:docMk/>
            <pc:sldMk cId="1281275675" sldId="266"/>
            <ac:spMk id="18" creationId="{A0B5669B-46A2-49F1-B081-34A1860DE4F7}"/>
          </ac:spMkLst>
        </pc:spChg>
        <pc:picChg chg="del">
          <ac:chgData name="Utilisateur invité" userId="S::urn:spo:anon#4b6ed537021520d65e399b853164bc6e0277b50c5b6684bc108cf62648c09595::" providerId="AD" clId="Web-{9A81758B-972A-F8FC-C9FB-6B5522936EF5}" dt="2022-03-29T08:02:34.964" v="26"/>
          <ac:picMkLst>
            <pc:docMk/>
            <pc:sldMk cId="1281275675" sldId="266"/>
            <ac:picMk id="3" creationId="{5C2679BE-AAC9-61FF-A6DE-B622D0CFBA56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2:35.699" v="27"/>
          <ac:picMkLst>
            <pc:docMk/>
            <pc:sldMk cId="1281275675" sldId="266"/>
            <ac:picMk id="13" creationId="{EBBF2368-6E46-9CB3-8DE7-F5B0AD25864C}"/>
          </ac:picMkLst>
        </pc:picChg>
        <pc:picChg chg="add">
          <ac:chgData name="Utilisateur invité" userId="S::urn:spo:anon#4b6ed537021520d65e399b853164bc6e0277b50c5b6684bc108cf62648c09595::" providerId="AD" clId="Web-{9A81758B-972A-F8FC-C9FB-6B5522936EF5}" dt="2022-03-29T08:02:35.699" v="27"/>
          <ac:picMkLst>
            <pc:docMk/>
            <pc:sldMk cId="1281275675" sldId="266"/>
            <ac:picMk id="14" creationId="{098529D6-0575-377E-A935-08CB06545A4E}"/>
          </ac:picMkLst>
        </pc:picChg>
      </pc:sldChg>
      <pc:sldChg chg="addSp modSp">
        <pc:chgData name="Utilisateur invité" userId="S::urn:spo:anon#4b6ed537021520d65e399b853164bc6e0277b50c5b6684bc108cf62648c09595::" providerId="AD" clId="Web-{9A81758B-972A-F8FC-C9FB-6B5522936EF5}" dt="2022-03-29T08:01:42.604" v="4" actId="1076"/>
        <pc:sldMkLst>
          <pc:docMk/>
          <pc:sldMk cId="3603224971" sldId="269"/>
        </pc:sldMkLst>
        <pc:picChg chg="mod">
          <ac:chgData name="Utilisateur invité" userId="S::urn:spo:anon#4b6ed537021520d65e399b853164bc6e0277b50c5b6684bc108cf62648c09595::" providerId="AD" clId="Web-{9A81758B-972A-F8FC-C9FB-6B5522936EF5}" dt="2022-03-29T08:01:39.744" v="3" actId="14100"/>
          <ac:picMkLst>
            <pc:docMk/>
            <pc:sldMk cId="3603224971" sldId="269"/>
            <ac:picMk id="2" creationId="{E8DA51B4-C00B-F965-FB2F-5121162C093F}"/>
          </ac:picMkLst>
        </pc:picChg>
        <pc:picChg chg="add mod">
          <ac:chgData name="Utilisateur invité" userId="S::urn:spo:anon#4b6ed537021520d65e399b853164bc6e0277b50c5b6684bc108cf62648c09595::" providerId="AD" clId="Web-{9A81758B-972A-F8FC-C9FB-6B5522936EF5}" dt="2022-03-29T08:01:42.604" v="4" actId="1076"/>
          <ac:picMkLst>
            <pc:docMk/>
            <pc:sldMk cId="3603224971" sldId="269"/>
            <ac:picMk id="10" creationId="{83FC205F-94D5-3DC1-4BFF-3BAB669A415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6611C-4897-44E8-B4C5-3F93F6C828CD}" type="doc">
      <dgm:prSet loTypeId="urn:microsoft.com/office/officeart/2005/8/layout/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6FEAC42-6A31-48E4-8001-5EAB351B8E84}">
      <dgm:prSet phldrT="[Text]" phldr="0"/>
      <dgm:spPr/>
      <dgm:t>
        <a:bodyPr/>
        <a:lstStyle/>
        <a:p>
          <a:pPr rtl="0"/>
          <a:r>
            <a:rPr lang="en-US" err="1">
              <a:latin typeface="Tw Cen MT" panose="020F0302020204030204"/>
            </a:rPr>
            <a:t>Scannérisation</a:t>
          </a:r>
          <a:r>
            <a:rPr lang="en-US">
              <a:latin typeface="Tw Cen MT" panose="020F0302020204030204"/>
            </a:rPr>
            <a:t> 3D de la pièce</a:t>
          </a:r>
          <a:endParaRPr lang="en-US"/>
        </a:p>
      </dgm:t>
    </dgm:pt>
    <dgm:pt modelId="{7AE77F76-763B-4497-9E75-6B5CE336CF28}" type="parTrans" cxnId="{06BCD984-91C7-4C8B-8A42-D346A19A7E76}">
      <dgm:prSet/>
      <dgm:spPr/>
      <dgm:t>
        <a:bodyPr/>
        <a:lstStyle/>
        <a:p>
          <a:endParaRPr lang="en-US"/>
        </a:p>
      </dgm:t>
    </dgm:pt>
    <dgm:pt modelId="{EE1CF038-434B-4A16-A7B6-D013D38C9A5A}" type="sibTrans" cxnId="{06BCD984-91C7-4C8B-8A42-D346A19A7E76}">
      <dgm:prSet/>
      <dgm:spPr/>
      <dgm:t>
        <a:bodyPr/>
        <a:lstStyle/>
        <a:p>
          <a:endParaRPr lang="en-US"/>
        </a:p>
      </dgm:t>
    </dgm:pt>
    <dgm:pt modelId="{B75FED25-9A2E-4BD7-A9FA-5742456B2E47}">
      <dgm:prSet phldrT="[Text]" phldr="0"/>
      <dgm:spPr/>
      <dgm:t>
        <a:bodyPr/>
        <a:lstStyle/>
        <a:p>
          <a:pPr rtl="0"/>
          <a:r>
            <a:rPr lang="en-US" err="1">
              <a:latin typeface="Tw Cen MT" panose="020F0302020204030204"/>
            </a:rPr>
            <a:t>Rétroconception</a:t>
          </a:r>
          <a:r>
            <a:rPr lang="en-US">
              <a:latin typeface="Tw Cen MT" panose="020F0302020204030204"/>
            </a:rPr>
            <a:t> du </a:t>
          </a:r>
          <a:r>
            <a:rPr lang="en-US" err="1">
              <a:latin typeface="Tw Cen MT" panose="020F0302020204030204"/>
            </a:rPr>
            <a:t>modèle</a:t>
          </a:r>
          <a:r>
            <a:rPr lang="en-US">
              <a:latin typeface="Tw Cen MT" panose="020F0302020204030204"/>
            </a:rPr>
            <a:t> numérique 3D</a:t>
          </a:r>
          <a:endParaRPr lang="en-US"/>
        </a:p>
      </dgm:t>
    </dgm:pt>
    <dgm:pt modelId="{70D33D48-DEA6-4CA8-9430-1F77CF04F8B5}" type="parTrans" cxnId="{A2FACA6C-16DC-43C8-A459-BFA72E6F3379}">
      <dgm:prSet/>
      <dgm:spPr/>
      <dgm:t>
        <a:bodyPr/>
        <a:lstStyle/>
        <a:p>
          <a:endParaRPr lang="en-US"/>
        </a:p>
      </dgm:t>
    </dgm:pt>
    <dgm:pt modelId="{91C93950-7C80-4246-A1CF-094DFE2495BD}" type="sibTrans" cxnId="{A2FACA6C-16DC-43C8-A459-BFA72E6F3379}">
      <dgm:prSet/>
      <dgm:spPr/>
      <dgm:t>
        <a:bodyPr/>
        <a:lstStyle/>
        <a:p>
          <a:endParaRPr lang="en-US"/>
        </a:p>
      </dgm:t>
    </dgm:pt>
    <dgm:pt modelId="{219F1D59-C3AD-4699-B60A-2BB560808746}">
      <dgm:prSet phldrT="[Text]" phldr="0"/>
      <dgm:spPr/>
      <dgm:t>
        <a:bodyPr/>
        <a:lstStyle/>
        <a:p>
          <a:pPr rtl="0"/>
          <a:r>
            <a:rPr lang="en-US">
              <a:latin typeface="Tw Cen MT" panose="020F0302020204030204"/>
            </a:rPr>
            <a:t>Impression 3D</a:t>
          </a:r>
          <a:endParaRPr lang="en-US"/>
        </a:p>
      </dgm:t>
    </dgm:pt>
    <dgm:pt modelId="{11EC3062-58F1-421E-877C-2214BB5D6A8C}" type="parTrans" cxnId="{867925EC-EC3D-408B-A7CD-37F86B27112E}">
      <dgm:prSet/>
      <dgm:spPr/>
      <dgm:t>
        <a:bodyPr/>
        <a:lstStyle/>
        <a:p>
          <a:endParaRPr lang="en-US"/>
        </a:p>
      </dgm:t>
    </dgm:pt>
    <dgm:pt modelId="{EE4D6CEE-2B3F-443F-9C96-52252ED34E5E}" type="sibTrans" cxnId="{867925EC-EC3D-408B-A7CD-37F86B27112E}">
      <dgm:prSet/>
      <dgm:spPr/>
      <dgm:t>
        <a:bodyPr/>
        <a:lstStyle/>
        <a:p>
          <a:endParaRPr lang="en-US"/>
        </a:p>
      </dgm:t>
    </dgm:pt>
    <dgm:pt modelId="{B3CB01AD-4445-402A-8C6E-AA0143093C96}" type="pres">
      <dgm:prSet presAssocID="{DE16611C-4897-44E8-B4C5-3F93F6C828CD}" presName="linear" presStyleCnt="0">
        <dgm:presLayoutVars>
          <dgm:dir/>
          <dgm:animLvl val="lvl"/>
          <dgm:resizeHandles val="exact"/>
        </dgm:presLayoutVars>
      </dgm:prSet>
      <dgm:spPr/>
    </dgm:pt>
    <dgm:pt modelId="{9FE57705-F9BB-452B-BB41-0AD732479858}" type="pres">
      <dgm:prSet presAssocID="{E6FEAC42-6A31-48E4-8001-5EAB351B8E84}" presName="parentLin" presStyleCnt="0"/>
      <dgm:spPr/>
    </dgm:pt>
    <dgm:pt modelId="{6235EB18-50AE-4A94-BD76-E1F62B9A43E0}" type="pres">
      <dgm:prSet presAssocID="{E6FEAC42-6A31-48E4-8001-5EAB351B8E84}" presName="parentLeftMargin" presStyleLbl="node1" presStyleIdx="0" presStyleCnt="3"/>
      <dgm:spPr/>
    </dgm:pt>
    <dgm:pt modelId="{03673EF4-456E-4241-9283-7AD8134BA619}" type="pres">
      <dgm:prSet presAssocID="{E6FEAC42-6A31-48E4-8001-5EAB351B8E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8FC2A4-A7C2-429B-A03C-0A588CF56496}" type="pres">
      <dgm:prSet presAssocID="{E6FEAC42-6A31-48E4-8001-5EAB351B8E84}" presName="negativeSpace" presStyleCnt="0"/>
      <dgm:spPr/>
    </dgm:pt>
    <dgm:pt modelId="{B75BAAB8-C65D-499B-8084-0FF427B5A084}" type="pres">
      <dgm:prSet presAssocID="{E6FEAC42-6A31-48E4-8001-5EAB351B8E84}" presName="childText" presStyleLbl="conFgAcc1" presStyleIdx="0" presStyleCnt="3">
        <dgm:presLayoutVars>
          <dgm:bulletEnabled val="1"/>
        </dgm:presLayoutVars>
      </dgm:prSet>
      <dgm:spPr/>
    </dgm:pt>
    <dgm:pt modelId="{F31C6676-2A0B-4BD4-8C04-4D753C155D76}" type="pres">
      <dgm:prSet presAssocID="{EE1CF038-434B-4A16-A7B6-D013D38C9A5A}" presName="spaceBetweenRectangles" presStyleCnt="0"/>
      <dgm:spPr/>
    </dgm:pt>
    <dgm:pt modelId="{BE16ED8B-1208-4E53-B105-8E91BCF277EB}" type="pres">
      <dgm:prSet presAssocID="{B75FED25-9A2E-4BD7-A9FA-5742456B2E47}" presName="parentLin" presStyleCnt="0"/>
      <dgm:spPr/>
    </dgm:pt>
    <dgm:pt modelId="{3B44B6FD-A682-481D-9A41-F8BFC82A5B02}" type="pres">
      <dgm:prSet presAssocID="{B75FED25-9A2E-4BD7-A9FA-5742456B2E47}" presName="parentLeftMargin" presStyleLbl="node1" presStyleIdx="0" presStyleCnt="3"/>
      <dgm:spPr/>
    </dgm:pt>
    <dgm:pt modelId="{664119BE-7091-4CD9-BA63-2C7E1A935DC5}" type="pres">
      <dgm:prSet presAssocID="{B75FED25-9A2E-4BD7-A9FA-5742456B2E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468E54-B5E3-4BAA-A6C3-EDF932D85ED2}" type="pres">
      <dgm:prSet presAssocID="{B75FED25-9A2E-4BD7-A9FA-5742456B2E47}" presName="negativeSpace" presStyleCnt="0"/>
      <dgm:spPr/>
    </dgm:pt>
    <dgm:pt modelId="{EF693D50-1471-4C98-B6CF-9295AB33A7FE}" type="pres">
      <dgm:prSet presAssocID="{B75FED25-9A2E-4BD7-A9FA-5742456B2E47}" presName="childText" presStyleLbl="conFgAcc1" presStyleIdx="1" presStyleCnt="3">
        <dgm:presLayoutVars>
          <dgm:bulletEnabled val="1"/>
        </dgm:presLayoutVars>
      </dgm:prSet>
      <dgm:spPr/>
    </dgm:pt>
    <dgm:pt modelId="{F98631AF-6442-40A8-9395-F29BEB12AC07}" type="pres">
      <dgm:prSet presAssocID="{91C93950-7C80-4246-A1CF-094DFE2495BD}" presName="spaceBetweenRectangles" presStyleCnt="0"/>
      <dgm:spPr/>
    </dgm:pt>
    <dgm:pt modelId="{0C2C6B3F-287A-41BC-82BD-5A138E39602C}" type="pres">
      <dgm:prSet presAssocID="{219F1D59-C3AD-4699-B60A-2BB560808746}" presName="parentLin" presStyleCnt="0"/>
      <dgm:spPr/>
    </dgm:pt>
    <dgm:pt modelId="{4B39517E-AFD0-4FE6-B865-F40B74EF3893}" type="pres">
      <dgm:prSet presAssocID="{219F1D59-C3AD-4699-B60A-2BB560808746}" presName="parentLeftMargin" presStyleLbl="node1" presStyleIdx="1" presStyleCnt="3"/>
      <dgm:spPr/>
    </dgm:pt>
    <dgm:pt modelId="{99EC0991-1A25-4B7D-B5EB-9C4D56C8C0CC}" type="pres">
      <dgm:prSet presAssocID="{219F1D59-C3AD-4699-B60A-2BB5608087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591E9CF-F2CF-46B9-912B-5B79DB4D50D6}" type="pres">
      <dgm:prSet presAssocID="{219F1D59-C3AD-4699-B60A-2BB560808746}" presName="negativeSpace" presStyleCnt="0"/>
      <dgm:spPr/>
    </dgm:pt>
    <dgm:pt modelId="{4BDD277A-4B8B-4AAD-845E-40E3D140BB45}" type="pres">
      <dgm:prSet presAssocID="{219F1D59-C3AD-4699-B60A-2BB5608087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7B262B-7C00-44EE-9C4D-9A18BB386398}" type="presOf" srcId="{B75FED25-9A2E-4BD7-A9FA-5742456B2E47}" destId="{3B44B6FD-A682-481D-9A41-F8BFC82A5B02}" srcOrd="0" destOrd="0" presId="urn:microsoft.com/office/officeart/2005/8/layout/list1"/>
    <dgm:cxn modelId="{BA39C834-D753-42BB-89A1-474ACEDF9EED}" type="presOf" srcId="{DE16611C-4897-44E8-B4C5-3F93F6C828CD}" destId="{B3CB01AD-4445-402A-8C6E-AA0143093C96}" srcOrd="0" destOrd="0" presId="urn:microsoft.com/office/officeart/2005/8/layout/list1"/>
    <dgm:cxn modelId="{69B72A64-2E02-4E1C-A7F3-FD151DFF7270}" type="presOf" srcId="{219F1D59-C3AD-4699-B60A-2BB560808746}" destId="{4B39517E-AFD0-4FE6-B865-F40B74EF3893}" srcOrd="0" destOrd="0" presId="urn:microsoft.com/office/officeart/2005/8/layout/list1"/>
    <dgm:cxn modelId="{FC3FD047-3E36-4293-BC61-ECBDC421DD49}" type="presOf" srcId="{E6FEAC42-6A31-48E4-8001-5EAB351B8E84}" destId="{03673EF4-456E-4241-9283-7AD8134BA619}" srcOrd="1" destOrd="0" presId="urn:microsoft.com/office/officeart/2005/8/layout/list1"/>
    <dgm:cxn modelId="{D5EC604A-3C5C-43BB-81DC-E19A9AEC6035}" type="presOf" srcId="{219F1D59-C3AD-4699-B60A-2BB560808746}" destId="{99EC0991-1A25-4B7D-B5EB-9C4D56C8C0CC}" srcOrd="1" destOrd="0" presId="urn:microsoft.com/office/officeart/2005/8/layout/list1"/>
    <dgm:cxn modelId="{A2FACA6C-16DC-43C8-A459-BFA72E6F3379}" srcId="{DE16611C-4897-44E8-B4C5-3F93F6C828CD}" destId="{B75FED25-9A2E-4BD7-A9FA-5742456B2E47}" srcOrd="1" destOrd="0" parTransId="{70D33D48-DEA6-4CA8-9430-1F77CF04F8B5}" sibTransId="{91C93950-7C80-4246-A1CF-094DFE2495BD}"/>
    <dgm:cxn modelId="{8962DD6C-46BB-47F0-92DC-681451A27A39}" type="presOf" srcId="{E6FEAC42-6A31-48E4-8001-5EAB351B8E84}" destId="{6235EB18-50AE-4A94-BD76-E1F62B9A43E0}" srcOrd="0" destOrd="0" presId="urn:microsoft.com/office/officeart/2005/8/layout/list1"/>
    <dgm:cxn modelId="{06BCD984-91C7-4C8B-8A42-D346A19A7E76}" srcId="{DE16611C-4897-44E8-B4C5-3F93F6C828CD}" destId="{E6FEAC42-6A31-48E4-8001-5EAB351B8E84}" srcOrd="0" destOrd="0" parTransId="{7AE77F76-763B-4497-9E75-6B5CE336CF28}" sibTransId="{EE1CF038-434B-4A16-A7B6-D013D38C9A5A}"/>
    <dgm:cxn modelId="{AC20B792-5C47-449A-98CE-C7D20D3ED26D}" type="presOf" srcId="{B75FED25-9A2E-4BD7-A9FA-5742456B2E47}" destId="{664119BE-7091-4CD9-BA63-2C7E1A935DC5}" srcOrd="1" destOrd="0" presId="urn:microsoft.com/office/officeart/2005/8/layout/list1"/>
    <dgm:cxn modelId="{867925EC-EC3D-408B-A7CD-37F86B27112E}" srcId="{DE16611C-4897-44E8-B4C5-3F93F6C828CD}" destId="{219F1D59-C3AD-4699-B60A-2BB560808746}" srcOrd="2" destOrd="0" parTransId="{11EC3062-58F1-421E-877C-2214BB5D6A8C}" sibTransId="{EE4D6CEE-2B3F-443F-9C96-52252ED34E5E}"/>
    <dgm:cxn modelId="{B1768F08-A914-4BFF-A71B-659D05517BFA}" type="presParOf" srcId="{B3CB01AD-4445-402A-8C6E-AA0143093C96}" destId="{9FE57705-F9BB-452B-BB41-0AD732479858}" srcOrd="0" destOrd="0" presId="urn:microsoft.com/office/officeart/2005/8/layout/list1"/>
    <dgm:cxn modelId="{E76715D5-1777-4B6C-81C1-D39D8321F080}" type="presParOf" srcId="{9FE57705-F9BB-452B-BB41-0AD732479858}" destId="{6235EB18-50AE-4A94-BD76-E1F62B9A43E0}" srcOrd="0" destOrd="0" presId="urn:microsoft.com/office/officeart/2005/8/layout/list1"/>
    <dgm:cxn modelId="{4371ED18-E2BA-448E-8D40-429FFA51114B}" type="presParOf" srcId="{9FE57705-F9BB-452B-BB41-0AD732479858}" destId="{03673EF4-456E-4241-9283-7AD8134BA619}" srcOrd="1" destOrd="0" presId="urn:microsoft.com/office/officeart/2005/8/layout/list1"/>
    <dgm:cxn modelId="{C2542C44-8872-4198-A2A7-C23446FD0041}" type="presParOf" srcId="{B3CB01AD-4445-402A-8C6E-AA0143093C96}" destId="{878FC2A4-A7C2-429B-A03C-0A588CF56496}" srcOrd="1" destOrd="0" presId="urn:microsoft.com/office/officeart/2005/8/layout/list1"/>
    <dgm:cxn modelId="{F15F7F56-E142-412C-B4A5-9D1523E80A8D}" type="presParOf" srcId="{B3CB01AD-4445-402A-8C6E-AA0143093C96}" destId="{B75BAAB8-C65D-499B-8084-0FF427B5A084}" srcOrd="2" destOrd="0" presId="urn:microsoft.com/office/officeart/2005/8/layout/list1"/>
    <dgm:cxn modelId="{A51C1C82-7C41-436D-A87F-8495D96D614E}" type="presParOf" srcId="{B3CB01AD-4445-402A-8C6E-AA0143093C96}" destId="{F31C6676-2A0B-4BD4-8C04-4D753C155D76}" srcOrd="3" destOrd="0" presId="urn:microsoft.com/office/officeart/2005/8/layout/list1"/>
    <dgm:cxn modelId="{F4B132C8-A61E-468D-84A2-35650ECD2E58}" type="presParOf" srcId="{B3CB01AD-4445-402A-8C6E-AA0143093C96}" destId="{BE16ED8B-1208-4E53-B105-8E91BCF277EB}" srcOrd="4" destOrd="0" presId="urn:microsoft.com/office/officeart/2005/8/layout/list1"/>
    <dgm:cxn modelId="{12C48FCE-890E-47D6-8E28-5FC902224CCC}" type="presParOf" srcId="{BE16ED8B-1208-4E53-B105-8E91BCF277EB}" destId="{3B44B6FD-A682-481D-9A41-F8BFC82A5B02}" srcOrd="0" destOrd="0" presId="urn:microsoft.com/office/officeart/2005/8/layout/list1"/>
    <dgm:cxn modelId="{74713D46-9D23-4C88-9B8A-8AE68BCDEBA5}" type="presParOf" srcId="{BE16ED8B-1208-4E53-B105-8E91BCF277EB}" destId="{664119BE-7091-4CD9-BA63-2C7E1A935DC5}" srcOrd="1" destOrd="0" presId="urn:microsoft.com/office/officeart/2005/8/layout/list1"/>
    <dgm:cxn modelId="{05C7E130-73D2-456E-B02C-780C5861B27E}" type="presParOf" srcId="{B3CB01AD-4445-402A-8C6E-AA0143093C96}" destId="{52468E54-B5E3-4BAA-A6C3-EDF932D85ED2}" srcOrd="5" destOrd="0" presId="urn:microsoft.com/office/officeart/2005/8/layout/list1"/>
    <dgm:cxn modelId="{DEC91AF4-D52F-4E20-A46B-EBDE6D02C9A2}" type="presParOf" srcId="{B3CB01AD-4445-402A-8C6E-AA0143093C96}" destId="{EF693D50-1471-4C98-B6CF-9295AB33A7FE}" srcOrd="6" destOrd="0" presId="urn:microsoft.com/office/officeart/2005/8/layout/list1"/>
    <dgm:cxn modelId="{73B6B805-80E7-4827-91BC-0B10E707F309}" type="presParOf" srcId="{B3CB01AD-4445-402A-8C6E-AA0143093C96}" destId="{F98631AF-6442-40A8-9395-F29BEB12AC07}" srcOrd="7" destOrd="0" presId="urn:microsoft.com/office/officeart/2005/8/layout/list1"/>
    <dgm:cxn modelId="{0620F351-7923-473A-B17A-46CD6D8AFCCB}" type="presParOf" srcId="{B3CB01AD-4445-402A-8C6E-AA0143093C96}" destId="{0C2C6B3F-287A-41BC-82BD-5A138E39602C}" srcOrd="8" destOrd="0" presId="urn:microsoft.com/office/officeart/2005/8/layout/list1"/>
    <dgm:cxn modelId="{5DBC6FBB-5909-4D9A-99FC-CDF745C3BF46}" type="presParOf" srcId="{0C2C6B3F-287A-41BC-82BD-5A138E39602C}" destId="{4B39517E-AFD0-4FE6-B865-F40B74EF3893}" srcOrd="0" destOrd="0" presId="urn:microsoft.com/office/officeart/2005/8/layout/list1"/>
    <dgm:cxn modelId="{56A085DD-7BD9-4C9D-8102-B74039182CD7}" type="presParOf" srcId="{0C2C6B3F-287A-41BC-82BD-5A138E39602C}" destId="{99EC0991-1A25-4B7D-B5EB-9C4D56C8C0CC}" srcOrd="1" destOrd="0" presId="urn:microsoft.com/office/officeart/2005/8/layout/list1"/>
    <dgm:cxn modelId="{5DFD456C-3C88-4E37-8EE8-7306AC0197AE}" type="presParOf" srcId="{B3CB01AD-4445-402A-8C6E-AA0143093C96}" destId="{F591E9CF-F2CF-46B9-912B-5B79DB4D50D6}" srcOrd="9" destOrd="0" presId="urn:microsoft.com/office/officeart/2005/8/layout/list1"/>
    <dgm:cxn modelId="{88F50470-4115-429E-A203-C91FFCE815BA}" type="presParOf" srcId="{B3CB01AD-4445-402A-8C6E-AA0143093C96}" destId="{4BDD277A-4B8B-4AAD-845E-40E3D140BB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BAAB8-C65D-499B-8084-0FF427B5A084}">
      <dsp:nvSpPr>
        <dsp:cNvPr id="0" name=""/>
        <dsp:cNvSpPr/>
      </dsp:nvSpPr>
      <dsp:spPr>
        <a:xfrm>
          <a:off x="0" y="479908"/>
          <a:ext cx="956128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673EF4-456E-4241-9283-7AD8134BA619}">
      <dsp:nvSpPr>
        <dsp:cNvPr id="0" name=""/>
        <dsp:cNvSpPr/>
      </dsp:nvSpPr>
      <dsp:spPr>
        <a:xfrm>
          <a:off x="478064" y="51868"/>
          <a:ext cx="6692898" cy="8560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976" tIns="0" rIns="252976" bIns="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err="1">
              <a:latin typeface="Tw Cen MT" panose="020F0302020204030204"/>
            </a:rPr>
            <a:t>Scannérisation</a:t>
          </a:r>
          <a:r>
            <a:rPr lang="en-US" sz="2900" kern="1200">
              <a:latin typeface="Tw Cen MT" panose="020F0302020204030204"/>
            </a:rPr>
            <a:t> 3D de la pièce</a:t>
          </a:r>
          <a:endParaRPr lang="en-US" sz="2900" kern="1200"/>
        </a:p>
      </dsp:txBody>
      <dsp:txXfrm>
        <a:off x="519854" y="93658"/>
        <a:ext cx="6609318" cy="772500"/>
      </dsp:txXfrm>
    </dsp:sp>
    <dsp:sp modelId="{EF693D50-1471-4C98-B6CF-9295AB33A7FE}">
      <dsp:nvSpPr>
        <dsp:cNvPr id="0" name=""/>
        <dsp:cNvSpPr/>
      </dsp:nvSpPr>
      <dsp:spPr>
        <a:xfrm>
          <a:off x="0" y="1795348"/>
          <a:ext cx="956128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4119BE-7091-4CD9-BA63-2C7E1A935DC5}">
      <dsp:nvSpPr>
        <dsp:cNvPr id="0" name=""/>
        <dsp:cNvSpPr/>
      </dsp:nvSpPr>
      <dsp:spPr>
        <a:xfrm>
          <a:off x="478064" y="1367308"/>
          <a:ext cx="6692898" cy="8560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976" tIns="0" rIns="252976" bIns="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err="1">
              <a:latin typeface="Tw Cen MT" panose="020F0302020204030204"/>
            </a:rPr>
            <a:t>Rétroconception</a:t>
          </a:r>
          <a:r>
            <a:rPr lang="en-US" sz="2900" kern="1200">
              <a:latin typeface="Tw Cen MT" panose="020F0302020204030204"/>
            </a:rPr>
            <a:t> du </a:t>
          </a:r>
          <a:r>
            <a:rPr lang="en-US" sz="2900" kern="1200" err="1">
              <a:latin typeface="Tw Cen MT" panose="020F0302020204030204"/>
            </a:rPr>
            <a:t>modèle</a:t>
          </a:r>
          <a:r>
            <a:rPr lang="en-US" sz="2900" kern="1200">
              <a:latin typeface="Tw Cen MT" panose="020F0302020204030204"/>
            </a:rPr>
            <a:t> numérique 3D</a:t>
          </a:r>
          <a:endParaRPr lang="en-US" sz="2900" kern="1200"/>
        </a:p>
      </dsp:txBody>
      <dsp:txXfrm>
        <a:off x="519854" y="1409098"/>
        <a:ext cx="6609318" cy="772500"/>
      </dsp:txXfrm>
    </dsp:sp>
    <dsp:sp modelId="{4BDD277A-4B8B-4AAD-845E-40E3D140BB45}">
      <dsp:nvSpPr>
        <dsp:cNvPr id="0" name=""/>
        <dsp:cNvSpPr/>
      </dsp:nvSpPr>
      <dsp:spPr>
        <a:xfrm>
          <a:off x="0" y="3110788"/>
          <a:ext cx="956128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EC0991-1A25-4B7D-B5EB-9C4D56C8C0CC}">
      <dsp:nvSpPr>
        <dsp:cNvPr id="0" name=""/>
        <dsp:cNvSpPr/>
      </dsp:nvSpPr>
      <dsp:spPr>
        <a:xfrm>
          <a:off x="478064" y="2682748"/>
          <a:ext cx="6692898" cy="8560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976" tIns="0" rIns="252976" bIns="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Tw Cen MT" panose="020F0302020204030204"/>
            </a:rPr>
            <a:t>Impression 3D</a:t>
          </a:r>
          <a:endParaRPr lang="en-US" sz="2900" kern="1200"/>
        </a:p>
      </dsp:txBody>
      <dsp:txXfrm>
        <a:off x="519854" y="2724538"/>
        <a:ext cx="6609318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4/6/2022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4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4/6/2022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2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4/6/2022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6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1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8.jpe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5.jpe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8.pn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0.jpeg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6.jpe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jpe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5.jpe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Arrière-plan abstrait triangulaire">
            <a:extLst>
              <a:ext uri="{FF2B5EF4-FFF2-40B4-BE49-F238E27FC236}">
                <a16:creationId xmlns:a16="http://schemas.microsoft.com/office/drawing/2014/main" id="{578DF2CB-D135-4DEA-8BBD-6F01847DF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30821-4D66-449A-B545-0B227537699A}"/>
              </a:ext>
            </a:extLst>
          </p:cNvPr>
          <p:cNvSpPr txBox="1"/>
          <p:nvPr/>
        </p:nvSpPr>
        <p:spPr>
          <a:xfrm>
            <a:off x="1674352" y="3238517"/>
            <a:ext cx="4305497" cy="12293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spc="-50" dirty="0" err="1">
                <a:latin typeface="+mj-lt"/>
                <a:ea typeface="+mj-ea"/>
                <a:cs typeface="+mj-cs"/>
              </a:rPr>
              <a:t>Rétroconception</a:t>
            </a:r>
            <a:r>
              <a:rPr lang="en-US" sz="3800" b="1" spc="-50" dirty="0">
                <a:latin typeface="+mj-lt"/>
                <a:ea typeface="+mj-ea"/>
                <a:cs typeface="+mj-cs"/>
              </a:rPr>
              <a:t> par </a:t>
            </a:r>
            <a:r>
              <a:rPr lang="en-US" sz="3800" b="1" spc="-50" dirty="0" err="1">
                <a:latin typeface="+mj-lt"/>
                <a:ea typeface="+mj-ea"/>
                <a:cs typeface="+mj-cs"/>
              </a:rPr>
              <a:t>scannérisation</a:t>
            </a:r>
            <a:r>
              <a:rPr lang="en-US" sz="3800" b="1" spc="-50" dirty="0">
                <a:latin typeface="+mj-lt"/>
                <a:ea typeface="+mj-ea"/>
                <a:cs typeface="+mj-cs"/>
              </a:rPr>
              <a:t> 3D</a:t>
            </a:r>
            <a:endParaRPr lang="en-US">
              <a:ea typeface="+mj-ea"/>
              <a:cs typeface="+mj-cs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BAC PRO MP3D - </a:t>
            </a:r>
            <a:r>
              <a:rPr lang="en-US" err="1"/>
              <a:t>Modélisation</a:t>
            </a:r>
            <a:r>
              <a:rPr lang="en-US"/>
              <a:t> et </a:t>
            </a:r>
            <a:r>
              <a:rPr lang="en-US" err="1"/>
              <a:t>Prototypage</a:t>
            </a:r>
            <a:r>
              <a:rPr lang="en-US"/>
              <a:t> 3D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BB2A76-785E-280E-92E8-1307BEA4F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257" y="418537"/>
            <a:ext cx="2743200" cy="2582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D3BD18-8175-DB3B-6986-0A0098D34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642" y="508669"/>
            <a:ext cx="2543175" cy="233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124A0E-93F6-CF1E-479C-403211950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7" y="535831"/>
            <a:ext cx="5763655" cy="1910686"/>
          </a:xfrm>
          <a:prstGeom prst="rect">
            <a:avLst/>
          </a:prstGeom>
        </p:spPr>
      </p:pic>
      <p:sp>
        <p:nvSpPr>
          <p:cNvPr id="14" name="ZoneTexte 5">
            <a:extLst>
              <a:ext uri="{FF2B5EF4-FFF2-40B4-BE49-F238E27FC236}">
                <a16:creationId xmlns:a16="http://schemas.microsoft.com/office/drawing/2014/main" id="{C83E9FB0-82EF-C46B-FD22-F7667E27E4C5}"/>
              </a:ext>
            </a:extLst>
          </p:cNvPr>
          <p:cNvSpPr txBox="1"/>
          <p:nvPr/>
        </p:nvSpPr>
        <p:spPr>
          <a:xfrm>
            <a:off x="297850" y="4814738"/>
            <a:ext cx="73155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Olivier PAUL, </a:t>
            </a:r>
            <a:r>
              <a:rPr lang="fr-FR" dirty="0">
                <a:ea typeface="+mn-lt"/>
                <a:cs typeface="+mn-lt"/>
              </a:rPr>
              <a:t>professeur de construction au LPO BEAUPRE à HAUBOURDIN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207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BAC PRO MP3D - </a:t>
            </a:r>
            <a:r>
              <a:rPr lang="en-US" dirty="0" err="1"/>
              <a:t>Modélisation</a:t>
            </a:r>
            <a:r>
              <a:rPr lang="en-US" dirty="0"/>
              <a:t> et </a:t>
            </a:r>
            <a:r>
              <a:rPr lang="en-US" dirty="0" err="1"/>
              <a:t>Prototypage</a:t>
            </a:r>
            <a:r>
              <a:rPr lang="en-US" dirty="0"/>
              <a:t> 3D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E22A1F0-3224-45F1-977B-33775ED99EB0}"/>
              </a:ext>
            </a:extLst>
          </p:cNvPr>
          <p:cNvSpPr txBox="1"/>
          <p:nvPr/>
        </p:nvSpPr>
        <p:spPr>
          <a:xfrm rot="5400000">
            <a:off x="8556390" y="3072053"/>
            <a:ext cx="6708973" cy="56709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 dirty="0">
                <a:latin typeface="+mj-lt"/>
                <a:ea typeface="+mj-ea"/>
                <a:cs typeface="+mj-cs"/>
              </a:rPr>
              <a:t>Protection de LUREM C317 </a:t>
            </a:r>
            <a:endParaRPr lang="en-US" sz="3600" b="1" spc="-50" dirty="0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571C0-6D21-4729-A4BE-E16CE9D5F407}"/>
              </a:ext>
            </a:extLst>
          </p:cNvPr>
          <p:cNvSpPr txBox="1"/>
          <p:nvPr/>
        </p:nvSpPr>
        <p:spPr>
          <a:xfrm>
            <a:off x="2027191" y="-168"/>
            <a:ext cx="6972496" cy="802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spc="-50" dirty="0" err="1">
                <a:solidFill>
                  <a:srgbClr val="595959"/>
                </a:solidFill>
                <a:ea typeface="+mn-lt"/>
                <a:cs typeface="+mn-lt"/>
              </a:rPr>
              <a:t>Rétroconception</a:t>
            </a:r>
            <a:r>
              <a:rPr lang="en-US" sz="3200" b="1" u="sng" spc="-50" dirty="0">
                <a:solidFill>
                  <a:srgbClr val="595959"/>
                </a:solidFill>
                <a:ea typeface="+mn-lt"/>
                <a:cs typeface="+mn-lt"/>
              </a:rPr>
              <a:t> du </a:t>
            </a:r>
            <a:r>
              <a:rPr lang="en-US" sz="3200" b="1" u="sng" spc="-50" dirty="0" err="1">
                <a:solidFill>
                  <a:srgbClr val="595959"/>
                </a:solidFill>
                <a:ea typeface="+mn-lt"/>
                <a:cs typeface="+mn-lt"/>
              </a:rPr>
              <a:t>modèle</a:t>
            </a:r>
            <a:r>
              <a:rPr lang="en-US" sz="3200" b="1" u="sng" spc="-50" dirty="0">
                <a:solidFill>
                  <a:srgbClr val="595959"/>
                </a:solidFill>
                <a:ea typeface="+mn-lt"/>
                <a:cs typeface="+mn-lt"/>
              </a:rPr>
              <a:t> numérique 3D</a:t>
            </a:r>
            <a:endParaRPr lang="en-US" b="1" u="sng" dirty="0" err="1">
              <a:solidFill>
                <a:srgbClr val="595959"/>
              </a:solidFill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5669B-46A2-49F1-B081-34A1860DE4F7}"/>
              </a:ext>
            </a:extLst>
          </p:cNvPr>
          <p:cNvSpPr txBox="1"/>
          <p:nvPr/>
        </p:nvSpPr>
        <p:spPr>
          <a:xfrm>
            <a:off x="3581402" y="3037110"/>
            <a:ext cx="49294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3_Optimisation pour </a:t>
            </a:r>
            <a:r>
              <a:rPr lang="en-US" sz="2400" b="1" dirty="0" err="1">
                <a:solidFill>
                  <a:srgbClr val="595959"/>
                </a:solidFill>
              </a:rPr>
              <a:t>l'impression</a:t>
            </a:r>
            <a:r>
              <a:rPr lang="en-US" sz="2400" b="1" dirty="0">
                <a:solidFill>
                  <a:srgbClr val="595959"/>
                </a:solidFill>
              </a:rPr>
              <a:t> 3D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BC15678-6BE3-419E-BC1C-AC51136CE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84" t="30409" r="20132" b="19298"/>
          <a:stretch/>
        </p:blipFill>
        <p:spPr>
          <a:xfrm>
            <a:off x="3980545" y="3628117"/>
            <a:ext cx="3826060" cy="2817111"/>
          </a:xfrm>
          <a:prstGeom prst="rect">
            <a:avLst/>
          </a:prstGeom>
          <a:ln w="57150">
            <a:solidFill>
              <a:schemeClr val="bg1">
                <a:lumMod val="50000"/>
                <a:lumOff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D5A3E44-467F-403B-8B7E-84355B6A1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605231"/>
            <a:ext cx="4312557" cy="2436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29FB655-75AD-48C1-A97A-E70BAC7A3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543" y="607334"/>
            <a:ext cx="4385127" cy="2459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12E2DAE-A5A3-4219-A201-953902606600}"/>
              </a:ext>
            </a:extLst>
          </p:cNvPr>
          <p:cNvSpPr/>
          <p:nvPr/>
        </p:nvSpPr>
        <p:spPr>
          <a:xfrm>
            <a:off x="5361867" y="1599183"/>
            <a:ext cx="1206499" cy="480785"/>
          </a:xfrm>
          <a:prstGeom prst="rightArrow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BF2368-6E46-9CB3-8DE7-F5B0AD258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86" y="5410461"/>
            <a:ext cx="1380301" cy="1282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8529D6-0575-377E-A935-08CB06545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24" y="4474742"/>
            <a:ext cx="1009995" cy="928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018735-E69C-28A7-BB8F-0EAC6E7D9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02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BAC PRO MP3D - </a:t>
            </a:r>
            <a:r>
              <a:rPr lang="en-US" dirty="0" err="1"/>
              <a:t>Modélisation</a:t>
            </a:r>
            <a:r>
              <a:rPr lang="en-US" dirty="0"/>
              <a:t> et </a:t>
            </a:r>
            <a:r>
              <a:rPr lang="en-US" dirty="0" err="1"/>
              <a:t>Prototypage</a:t>
            </a:r>
            <a:r>
              <a:rPr lang="en-US" dirty="0"/>
              <a:t> 3D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E22A1F0-3224-45F1-977B-33775ED99EB0}"/>
              </a:ext>
            </a:extLst>
          </p:cNvPr>
          <p:cNvSpPr txBox="1"/>
          <p:nvPr/>
        </p:nvSpPr>
        <p:spPr>
          <a:xfrm rot="5400000">
            <a:off x="8556390" y="3072053"/>
            <a:ext cx="6708973" cy="56709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 dirty="0">
                <a:latin typeface="+mj-lt"/>
                <a:ea typeface="+mj-ea"/>
                <a:cs typeface="+mj-cs"/>
              </a:rPr>
              <a:t>Protection de LUREM C317 </a:t>
            </a:r>
            <a:endParaRPr lang="en-US" sz="3600" b="1" spc="-50" dirty="0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571C0-6D21-4729-A4BE-E16CE9D5F407}"/>
              </a:ext>
            </a:extLst>
          </p:cNvPr>
          <p:cNvSpPr txBox="1"/>
          <p:nvPr/>
        </p:nvSpPr>
        <p:spPr>
          <a:xfrm>
            <a:off x="1751769" y="9013"/>
            <a:ext cx="6972496" cy="802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spc="-50" dirty="0">
                <a:solidFill>
                  <a:srgbClr val="595959"/>
                </a:solidFill>
                <a:ea typeface="+mn-lt"/>
                <a:cs typeface="+mn-lt"/>
              </a:rPr>
              <a:t>Impression 3D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6CE5B-7AE7-4F11-908D-C993D8971BBE}"/>
              </a:ext>
            </a:extLst>
          </p:cNvPr>
          <p:cNvSpPr txBox="1"/>
          <p:nvPr/>
        </p:nvSpPr>
        <p:spPr>
          <a:xfrm>
            <a:off x="7892362" y="200496"/>
            <a:ext cx="3661428" cy="12111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1" u="sng" spc="-5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Equipements :</a:t>
            </a:r>
            <a:endParaRPr lang="en-US" dirty="0"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1600" b="1" i="1" spc="-5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PC</a:t>
            </a:r>
            <a:endParaRPr lang="en-US" sz="1600" b="1" i="1" spc="-50" dirty="0">
              <a:solidFill>
                <a:srgbClr val="595959"/>
              </a:solidFill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1600" b="1" i="1" spc="-50" dirty="0">
                <a:solidFill>
                  <a:srgbClr val="595959"/>
                </a:solidFill>
                <a:ea typeface="+mj-ea"/>
                <a:cs typeface="+mj-cs"/>
              </a:rPr>
              <a:t>Slicer 3D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1600" b="1" i="1" spc="-50" dirty="0" err="1">
                <a:solidFill>
                  <a:srgbClr val="595959"/>
                </a:solidFill>
                <a:ea typeface="+mj-ea"/>
                <a:cs typeface="+mj-cs"/>
              </a:rPr>
              <a:t>Imprimante</a:t>
            </a:r>
            <a:r>
              <a:rPr lang="en-US" sz="1600" b="1" i="1" spc="-50" dirty="0">
                <a:solidFill>
                  <a:srgbClr val="595959"/>
                </a:solidFill>
                <a:ea typeface="+mj-ea"/>
                <a:cs typeface="+mj-cs"/>
              </a:rPr>
              <a:t> 3D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b="1" i="1" spc="-50">
              <a:solidFill>
                <a:srgbClr val="595959"/>
              </a:solidFill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b="1" i="1" spc="-50">
              <a:solidFill>
                <a:srgbClr val="595959"/>
              </a:solidFill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5669B-46A2-49F1-B081-34A1860DE4F7}"/>
              </a:ext>
            </a:extLst>
          </p:cNvPr>
          <p:cNvSpPr txBox="1"/>
          <p:nvPr/>
        </p:nvSpPr>
        <p:spPr>
          <a:xfrm>
            <a:off x="1252451" y="4298476"/>
            <a:ext cx="49294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1_Réglages pour </a:t>
            </a:r>
            <a:r>
              <a:rPr lang="en-US" sz="2400" b="1" dirty="0" err="1">
                <a:solidFill>
                  <a:srgbClr val="595959"/>
                </a:solidFill>
              </a:rPr>
              <a:t>l'impression</a:t>
            </a:r>
            <a:r>
              <a:rPr lang="en-US" sz="2400" b="1" dirty="0">
                <a:solidFill>
                  <a:srgbClr val="595959"/>
                </a:solidFill>
              </a:rPr>
              <a:t> 3D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D86DC8F-648A-4092-B9BA-3A53C9EB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14" y="770618"/>
            <a:ext cx="5936342" cy="333919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22C66AF-048C-4EAE-9B1F-529A7D7DC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124" y="492901"/>
            <a:ext cx="3278414" cy="185147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0CA1058-4893-4061-AC3E-A19BE4CAEE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73" t="30991" r="22772" b="23634"/>
          <a:stretch/>
        </p:blipFill>
        <p:spPr>
          <a:xfrm>
            <a:off x="6720114" y="2630260"/>
            <a:ext cx="4370007" cy="3337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72C4F2-0C90-497F-8985-A1FD807FC2BB}"/>
              </a:ext>
            </a:extLst>
          </p:cNvPr>
          <p:cNvSpPr txBox="1"/>
          <p:nvPr/>
        </p:nvSpPr>
        <p:spPr>
          <a:xfrm>
            <a:off x="7754259" y="2048324"/>
            <a:ext cx="2647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2_Impression 3D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BF2368-6E46-9CB3-8DE7-F5B0AD258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86" y="5410461"/>
            <a:ext cx="1380301" cy="1282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529D6-0575-377E-A935-08CB06545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24" y="4474742"/>
            <a:ext cx="1009995" cy="928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018735-E69C-28A7-BB8F-0EAC6E7D9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75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Arrière-plan abstrait triangulaire">
            <a:extLst>
              <a:ext uri="{FF2B5EF4-FFF2-40B4-BE49-F238E27FC236}">
                <a16:creationId xmlns:a16="http://schemas.microsoft.com/office/drawing/2014/main" id="{578DF2CB-D135-4DEA-8BBD-6F01847DF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30821-4D66-449A-B545-0B227537699A}"/>
              </a:ext>
            </a:extLst>
          </p:cNvPr>
          <p:cNvSpPr txBox="1"/>
          <p:nvPr/>
        </p:nvSpPr>
        <p:spPr>
          <a:xfrm>
            <a:off x="1674352" y="3238517"/>
            <a:ext cx="4305497" cy="12293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spc="-50" dirty="0" err="1">
                <a:latin typeface="+mj-lt"/>
                <a:ea typeface="+mj-ea"/>
                <a:cs typeface="+mj-cs"/>
              </a:rPr>
              <a:t>Rétroconception</a:t>
            </a:r>
            <a:r>
              <a:rPr lang="en-US" sz="3800" b="1" spc="-50" dirty="0">
                <a:latin typeface="+mj-lt"/>
                <a:ea typeface="+mj-ea"/>
                <a:cs typeface="+mj-cs"/>
              </a:rPr>
              <a:t> par </a:t>
            </a:r>
            <a:r>
              <a:rPr lang="en-US" sz="3800" b="1" spc="-50" dirty="0" err="1">
                <a:latin typeface="+mj-lt"/>
                <a:ea typeface="+mj-ea"/>
                <a:cs typeface="+mj-cs"/>
              </a:rPr>
              <a:t>scannérisation</a:t>
            </a:r>
            <a:r>
              <a:rPr lang="en-US" sz="3800" b="1" spc="-50" dirty="0">
                <a:latin typeface="+mj-lt"/>
                <a:ea typeface="+mj-ea"/>
                <a:cs typeface="+mj-cs"/>
              </a:rPr>
              <a:t> 3D</a:t>
            </a:r>
            <a:endParaRPr lang="en-US" dirty="0">
              <a:ea typeface="+mj-ea"/>
              <a:cs typeface="+mj-cs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BAC PRO MP3D - </a:t>
            </a:r>
            <a:r>
              <a:rPr lang="en-US" dirty="0" err="1"/>
              <a:t>Modélisation</a:t>
            </a:r>
            <a:r>
              <a:rPr lang="en-US" dirty="0"/>
              <a:t> et </a:t>
            </a:r>
            <a:r>
              <a:rPr lang="en-US" dirty="0" err="1"/>
              <a:t>Prototypage</a:t>
            </a:r>
            <a:r>
              <a:rPr lang="en-US" dirty="0"/>
              <a:t> 3D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57EEF-505D-6747-7D1A-18BD044C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257" y="418537"/>
            <a:ext cx="2743200" cy="2582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D3BD18-8175-DB3B-6986-0A0098D34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642" y="508669"/>
            <a:ext cx="2543175" cy="233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124A0E-93F6-CF1E-479C-403211950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7" y="535831"/>
            <a:ext cx="5763655" cy="1910686"/>
          </a:xfrm>
          <a:prstGeom prst="rect">
            <a:avLst/>
          </a:prstGeom>
        </p:spPr>
      </p:pic>
      <p:sp>
        <p:nvSpPr>
          <p:cNvPr id="2" name="ZoneTexte 5">
            <a:extLst>
              <a:ext uri="{FF2B5EF4-FFF2-40B4-BE49-F238E27FC236}">
                <a16:creationId xmlns:a16="http://schemas.microsoft.com/office/drawing/2014/main" id="{23484506-7E4C-2368-B748-6FA51A242A50}"/>
              </a:ext>
            </a:extLst>
          </p:cNvPr>
          <p:cNvSpPr txBox="1"/>
          <p:nvPr/>
        </p:nvSpPr>
        <p:spPr>
          <a:xfrm>
            <a:off x="297850" y="4814738"/>
            <a:ext cx="73155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Olivier PAUL, </a:t>
            </a:r>
            <a:r>
              <a:rPr lang="fr-FR" dirty="0">
                <a:ea typeface="+mn-lt"/>
                <a:cs typeface="+mn-lt"/>
              </a:rPr>
              <a:t>professeur de construction au LPO BEAUPRE à HAUBOURDIN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886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230821-4D66-449A-B545-0B227537699A}"/>
              </a:ext>
            </a:extLst>
          </p:cNvPr>
          <p:cNvSpPr txBox="1"/>
          <p:nvPr/>
        </p:nvSpPr>
        <p:spPr>
          <a:xfrm>
            <a:off x="8853933" y="109781"/>
            <a:ext cx="3398355" cy="802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Rétroconception</a:t>
            </a:r>
            <a:r>
              <a:rPr lang="en-US" sz="2800" b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par </a:t>
            </a:r>
            <a:r>
              <a:rPr lang="en-US" sz="2800" b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scannérisation</a:t>
            </a:r>
            <a:r>
              <a:rPr lang="en-US" sz="2800" b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3D</a:t>
            </a:r>
            <a:endParaRPr lang="en-US" sz="1200">
              <a:solidFill>
                <a:srgbClr val="595959"/>
              </a:solidFill>
              <a:ea typeface="+mj-ea"/>
              <a:cs typeface="+mj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BAC PRO MP3D - </a:t>
            </a:r>
            <a:r>
              <a:rPr lang="en-US" err="1"/>
              <a:t>Modélisation</a:t>
            </a:r>
            <a:r>
              <a:rPr lang="en-US"/>
              <a:t> et </a:t>
            </a:r>
            <a:r>
              <a:rPr lang="en-US" err="1"/>
              <a:t>Prototypage</a:t>
            </a:r>
            <a:r>
              <a:rPr lang="en-US"/>
              <a:t> 3D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E22A1F0-3224-45F1-977B-33775ED99EB0}"/>
              </a:ext>
            </a:extLst>
          </p:cNvPr>
          <p:cNvSpPr txBox="1"/>
          <p:nvPr/>
        </p:nvSpPr>
        <p:spPr>
          <a:xfrm>
            <a:off x="1036177" y="4695841"/>
            <a:ext cx="12487472" cy="1229306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spc="-50">
                <a:latin typeface="+mj-lt"/>
                <a:ea typeface="+mj-ea"/>
                <a:cs typeface="+mj-cs"/>
              </a:rPr>
              <a:t>Protection de LUREM C317 </a:t>
            </a:r>
            <a:endParaRPr lang="en-US" sz="6600" b="1" spc="-50">
              <a:ea typeface="+mj-ea"/>
              <a:cs typeface="+mj-cs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728ABF3-6554-43B4-A5A9-CF1442ED5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00" y="406598"/>
            <a:ext cx="9363075" cy="455890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9C7799F-8729-4621-BF6B-B26919EF28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92" t="18322" r="6700" b="8609"/>
          <a:stretch/>
        </p:blipFill>
        <p:spPr>
          <a:xfrm>
            <a:off x="5372100" y="1578429"/>
            <a:ext cx="5543445" cy="3153789"/>
          </a:xfrm>
          <a:prstGeom prst="rect">
            <a:avLst/>
          </a:prstGeom>
          <a:ln w="6350">
            <a:solidFill>
              <a:schemeClr val="bg1">
                <a:lumMod val="50000"/>
                <a:lumOff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8DA51B4-C00B-F965-FB2F-5121162C0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86" y="5410461"/>
            <a:ext cx="1380301" cy="1282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FC205F-94D5-3DC1-4BFF-3BAB669A4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24" y="4474742"/>
            <a:ext cx="1009995" cy="928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18735-E69C-28A7-BB8F-0EAC6E7D9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2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230821-4D66-449A-B545-0B227537699A}"/>
              </a:ext>
            </a:extLst>
          </p:cNvPr>
          <p:cNvSpPr txBox="1"/>
          <p:nvPr/>
        </p:nvSpPr>
        <p:spPr>
          <a:xfrm>
            <a:off x="1852757" y="-168"/>
            <a:ext cx="3398355" cy="802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Problématique</a:t>
            </a:r>
            <a:r>
              <a:rPr lang="en-US" sz="3200" b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 </a:t>
            </a:r>
            <a:endParaRPr lang="en-US" sz="2800" b="1" spc="-50">
              <a:solidFill>
                <a:srgbClr val="595959"/>
              </a:solidFill>
              <a:ea typeface="+mj-ea"/>
              <a:cs typeface="+mj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BAC PRO MP3D - </a:t>
            </a:r>
            <a:r>
              <a:rPr lang="en-US" err="1"/>
              <a:t>Modélisation</a:t>
            </a:r>
            <a:r>
              <a:rPr lang="en-US"/>
              <a:t> et </a:t>
            </a:r>
            <a:r>
              <a:rPr lang="en-US" err="1"/>
              <a:t>Prototypage</a:t>
            </a:r>
            <a:r>
              <a:rPr lang="en-US"/>
              <a:t> 3D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E22A1F0-3224-45F1-977B-33775ED99EB0}"/>
              </a:ext>
            </a:extLst>
          </p:cNvPr>
          <p:cNvSpPr txBox="1"/>
          <p:nvPr/>
        </p:nvSpPr>
        <p:spPr>
          <a:xfrm rot="5400000">
            <a:off x="8556390" y="3072053"/>
            <a:ext cx="6708973" cy="56709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>
                <a:latin typeface="+mj-lt"/>
                <a:ea typeface="+mj-ea"/>
                <a:cs typeface="+mj-cs"/>
              </a:rPr>
              <a:t>Protection de LUREM C317 </a:t>
            </a:r>
            <a:endParaRPr lang="en-US" sz="3600" b="1" spc="-50"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D809D-FF41-4B26-9DDF-20668E5C4A71}"/>
              </a:ext>
            </a:extLst>
          </p:cNvPr>
          <p:cNvSpPr txBox="1"/>
          <p:nvPr/>
        </p:nvSpPr>
        <p:spPr>
          <a:xfrm>
            <a:off x="272362" y="1071353"/>
            <a:ext cx="5366856" cy="25537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Suite à </a:t>
            </a:r>
            <a:r>
              <a:rPr lang="en-US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une</a:t>
            </a:r>
            <a:r>
              <a:rPr lang="en-US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rupture des fixations de la protection de la </a:t>
            </a:r>
            <a:r>
              <a:rPr lang="en-US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dégauchisseuse</a:t>
            </a:r>
            <a:r>
              <a:rPr lang="en-US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LUREM C317 de 1998, </a:t>
            </a:r>
            <a:r>
              <a:rPr lang="en-US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celle</a:t>
            </a:r>
            <a:r>
              <a:rPr lang="en-US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-ci a du </a:t>
            </a:r>
            <a:r>
              <a:rPr lang="en-US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être</a:t>
            </a:r>
            <a:r>
              <a:rPr lang="en-US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mise à </a:t>
            </a:r>
            <a:r>
              <a:rPr lang="en-US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l'arrêt</a:t>
            </a:r>
            <a:r>
              <a:rPr lang="en-US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. Pour le remise </a:t>
            </a:r>
            <a:r>
              <a:rPr lang="en-US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fonction</a:t>
            </a:r>
            <a:r>
              <a:rPr lang="en-US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cette</a:t>
            </a:r>
            <a:r>
              <a:rPr lang="en-US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dernière</a:t>
            </a:r>
            <a:r>
              <a:rPr lang="en-US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 un </a:t>
            </a:r>
            <a:r>
              <a:rPr lang="en-US" b="1" i="1" spc="-50" err="1">
                <a:solidFill>
                  <a:srgbClr val="595959"/>
                </a:solidFill>
                <a:ea typeface="+mj-ea"/>
                <a:cs typeface="+mj-cs"/>
              </a:rPr>
              <a:t>remplacement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 de la pièce doit </a:t>
            </a:r>
            <a:r>
              <a:rPr lang="en-US" b="1" i="1" spc="-50" err="1">
                <a:solidFill>
                  <a:srgbClr val="595959"/>
                </a:solidFill>
                <a:ea typeface="+mj-ea"/>
                <a:cs typeface="+mj-cs"/>
              </a:rPr>
              <a:t>donc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 </a:t>
            </a:r>
            <a:r>
              <a:rPr lang="en-US" b="1" i="1" spc="-50" err="1">
                <a:solidFill>
                  <a:srgbClr val="595959"/>
                </a:solidFill>
                <a:ea typeface="+mj-ea"/>
                <a:cs typeface="+mj-cs"/>
              </a:rPr>
              <a:t>impérativement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 </a:t>
            </a:r>
            <a:r>
              <a:rPr lang="en-US" b="1" i="1" spc="-50" err="1">
                <a:solidFill>
                  <a:srgbClr val="595959"/>
                </a:solidFill>
                <a:ea typeface="+mj-ea"/>
                <a:cs typeface="+mj-cs"/>
              </a:rPr>
              <a:t>intervenir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/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Malgré des </a:t>
            </a:r>
            <a:r>
              <a:rPr lang="en-US" b="1" i="1" spc="-50" err="1">
                <a:solidFill>
                  <a:srgbClr val="595959"/>
                </a:solidFill>
                <a:ea typeface="+mj-ea"/>
                <a:cs typeface="+mj-cs"/>
              </a:rPr>
              <a:t>recherches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 chez des </a:t>
            </a:r>
            <a:r>
              <a:rPr lang="en-US" b="1" i="1" spc="-50" err="1">
                <a:solidFill>
                  <a:srgbClr val="595959"/>
                </a:solidFill>
                <a:ea typeface="+mj-ea"/>
                <a:cs typeface="+mj-cs"/>
              </a:rPr>
              <a:t>revendeurs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 et sur le site du fabricant des machines à </a:t>
            </a:r>
            <a:r>
              <a:rPr lang="en-US" b="1" i="1" spc="-50" err="1">
                <a:solidFill>
                  <a:srgbClr val="595959"/>
                </a:solidFill>
                <a:ea typeface="+mj-ea"/>
                <a:cs typeface="+mj-cs"/>
              </a:rPr>
              <a:t>bois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 LUREM, </a:t>
            </a:r>
            <a:r>
              <a:rPr lang="en-US" b="1" i="1" spc="-50" err="1">
                <a:solidFill>
                  <a:srgbClr val="595959"/>
                </a:solidFill>
                <a:ea typeface="+mj-ea"/>
                <a:cs typeface="+mj-cs"/>
              </a:rPr>
              <a:t>aucunes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 </a:t>
            </a:r>
            <a:r>
              <a:rPr lang="en-US" b="1" i="1" spc="-50" err="1">
                <a:solidFill>
                  <a:srgbClr val="595959"/>
                </a:solidFill>
                <a:ea typeface="+mj-ea"/>
                <a:cs typeface="+mj-cs"/>
              </a:rPr>
              <a:t>pièces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 de rechange ne </a:t>
            </a:r>
            <a:r>
              <a:rPr lang="en-US" b="1" i="1" spc="-50" err="1">
                <a:solidFill>
                  <a:srgbClr val="595959"/>
                </a:solidFill>
                <a:ea typeface="+mj-ea"/>
                <a:cs typeface="+mj-cs"/>
              </a:rPr>
              <a:t>sont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 </a:t>
            </a:r>
            <a:r>
              <a:rPr lang="en-US" b="1" i="1" spc="-50" err="1">
                <a:solidFill>
                  <a:srgbClr val="595959"/>
                </a:solidFill>
                <a:ea typeface="+mj-ea"/>
                <a:cs typeface="+mj-cs"/>
              </a:rPr>
              <a:t>disponibles</a:t>
            </a:r>
            <a:r>
              <a:rPr lang="en-US" b="1" i="1" spc="-50">
                <a:solidFill>
                  <a:srgbClr val="595959"/>
                </a:solidFill>
                <a:ea typeface="+mj-ea"/>
                <a:cs typeface="+mj-cs"/>
              </a:rPr>
              <a:t>. 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BA81DB4-150D-DB47-02B5-987ABCBFD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934" y="3772464"/>
            <a:ext cx="7218691" cy="2303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257CF1A-C28F-4E4F-8F09-58BA65DE7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01" y="1456872"/>
            <a:ext cx="3895271" cy="2937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7681354-4DF9-4729-9583-E8E3025AB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9046935" y="498021"/>
            <a:ext cx="2053772" cy="2723243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10C62E-EA52-D416-8F08-826E869D1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86" y="5410461"/>
            <a:ext cx="1380301" cy="1282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86ADC9-35A1-A8C7-AEE0-29E751D8E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24" y="4474742"/>
            <a:ext cx="1009995" cy="928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018735-E69C-28A7-BB8F-0EAC6E7D9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63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BAC PRO MP3D - </a:t>
            </a:r>
            <a:r>
              <a:rPr lang="en-US" err="1"/>
              <a:t>Modélisation</a:t>
            </a:r>
            <a:r>
              <a:rPr lang="en-US"/>
              <a:t> et </a:t>
            </a:r>
            <a:r>
              <a:rPr lang="en-US" err="1"/>
              <a:t>Prototypage</a:t>
            </a:r>
            <a:r>
              <a:rPr lang="en-US"/>
              <a:t> 3D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E22A1F0-3224-45F1-977B-33775ED99EB0}"/>
              </a:ext>
            </a:extLst>
          </p:cNvPr>
          <p:cNvSpPr txBox="1"/>
          <p:nvPr/>
        </p:nvSpPr>
        <p:spPr>
          <a:xfrm rot="5400000">
            <a:off x="8556390" y="3072053"/>
            <a:ext cx="6708973" cy="56709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>
                <a:latin typeface="+mj-lt"/>
                <a:ea typeface="+mj-ea"/>
                <a:cs typeface="+mj-cs"/>
              </a:rPr>
              <a:t>Protection de LUREM C317 </a:t>
            </a:r>
            <a:endParaRPr lang="en-US" sz="3600" b="1" spc="-50"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D809D-FF41-4B26-9DDF-20668E5C4A71}"/>
              </a:ext>
            </a:extLst>
          </p:cNvPr>
          <p:cNvSpPr txBox="1"/>
          <p:nvPr/>
        </p:nvSpPr>
        <p:spPr>
          <a:xfrm>
            <a:off x="843861" y="781067"/>
            <a:ext cx="9866283" cy="17554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Pour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permettre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pouvoir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remettre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sécurité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la machine et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pouvoir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l'utiliser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de nouveau,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l'objectif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recréer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l'aide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modèle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numérique 3D qui sera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réalisé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une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impression 3D la pièce de rechange. </a:t>
            </a:r>
            <a:endParaRPr lang="en-US" sz="2400" b="1" i="1" spc="-50">
              <a:solidFill>
                <a:srgbClr val="595959"/>
              </a:solidFill>
              <a:latin typeface="Tw Cen MT" panose="020F0502020204030204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i="1" spc="-50">
              <a:solidFill>
                <a:srgbClr val="595959"/>
              </a:solidFill>
              <a:latin typeface="Tw Cen MT" panose="020F0502020204030204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 spc="-50">
                <a:solidFill>
                  <a:srgbClr val="595959"/>
                </a:solidFill>
                <a:latin typeface="Tw Cen MT" panose="020F0502020204030204"/>
                <a:ea typeface="+mj-ea"/>
                <a:cs typeface="+mj-cs"/>
              </a:rPr>
              <a:t>Ne </a:t>
            </a:r>
            <a:r>
              <a:rPr lang="en-US" sz="2400" b="1" i="1" spc="-50" err="1">
                <a:solidFill>
                  <a:srgbClr val="595959"/>
                </a:solidFill>
                <a:latin typeface="Tw Cen MT" panose="020F0502020204030204"/>
                <a:ea typeface="+mj-ea"/>
                <a:cs typeface="+mj-cs"/>
              </a:rPr>
              <a:t>pouvant</a:t>
            </a:r>
            <a:r>
              <a:rPr lang="en-US" sz="2400" b="1" i="1" spc="-50">
                <a:solidFill>
                  <a:srgbClr val="595959"/>
                </a:solidFill>
                <a:latin typeface="Tw Cen MT" panose="020F0502020204030204"/>
                <a:ea typeface="+mj-ea"/>
                <a:cs typeface="+mj-cs"/>
              </a:rPr>
              <a:t> </a:t>
            </a:r>
            <a:r>
              <a:rPr lang="en-US" sz="2400" b="1" i="1" spc="-50" err="1">
                <a:solidFill>
                  <a:srgbClr val="595959"/>
                </a:solidFill>
                <a:latin typeface="Tw Cen MT" panose="020F0502020204030204"/>
                <a:ea typeface="+mj-ea"/>
                <a:cs typeface="+mj-cs"/>
              </a:rPr>
              <a:t>utiliser</a:t>
            </a:r>
            <a:r>
              <a:rPr lang="en-US" sz="2400" b="1" i="1" spc="-50">
                <a:solidFill>
                  <a:srgbClr val="595959"/>
                </a:solidFill>
                <a:latin typeface="Tw Cen MT" panose="020F0502020204030204"/>
                <a:ea typeface="+mj-ea"/>
                <a:cs typeface="+mj-cs"/>
              </a:rPr>
              <a:t> les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outils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mesures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classiques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, la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rétroconception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devra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se faire à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l'aide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d'une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scannérisation</a:t>
            </a:r>
            <a:r>
              <a:rPr lang="en-US" sz="2400" b="1" i="1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3D de la pièce.</a:t>
            </a:r>
            <a:endParaRPr lang="en-US" sz="2400" b="1" i="1" spc="-50">
              <a:solidFill>
                <a:srgbClr val="595959"/>
              </a:solidFill>
              <a:latin typeface="Tw Cen MT" panose="020F0502020204030204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i="1" spc="-50">
              <a:solidFill>
                <a:srgbClr val="595959"/>
              </a:solidFill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571C0-6D21-4729-A4BE-E16CE9D5F407}"/>
              </a:ext>
            </a:extLst>
          </p:cNvPr>
          <p:cNvSpPr txBox="1"/>
          <p:nvPr/>
        </p:nvSpPr>
        <p:spPr>
          <a:xfrm>
            <a:off x="1724227" y="-168"/>
            <a:ext cx="3398355" cy="802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Objectif</a:t>
            </a:r>
            <a:endParaRPr lang="en-US" sz="3200" b="1" spc="-50">
              <a:solidFill>
                <a:srgbClr val="595959"/>
              </a:solidFill>
              <a:ea typeface="+mj-ea"/>
              <a:cs typeface="+mj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BA525D4-5435-4E9C-9C34-2D2399FCF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6" t="-379" r="543"/>
          <a:stretch/>
        </p:blipFill>
        <p:spPr>
          <a:xfrm rot="-5400000">
            <a:off x="2981247" y="2526923"/>
            <a:ext cx="2800942" cy="4401464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EDB392C0-8F4A-40A2-A651-864CE122E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42" r="221" b="295"/>
          <a:stretch/>
        </p:blipFill>
        <p:spPr>
          <a:xfrm>
            <a:off x="6919685" y="3325209"/>
            <a:ext cx="4094857" cy="2801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22E0CB-5AD1-0177-5F06-58E00FF6D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86" y="5410461"/>
            <a:ext cx="1380301" cy="1282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8DC22-E6CA-C44F-7AB9-D03B6E812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24" y="4474742"/>
            <a:ext cx="1009995" cy="928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18735-E69C-28A7-BB8F-0EAC6E7D9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C9D12B9F-DC53-B876-E3FD-8913CD5E1B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5472" y="4104797"/>
            <a:ext cx="2743198" cy="1478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DA245A-9A09-ACD8-EB03-377D5D6117CB}"/>
              </a:ext>
            </a:extLst>
          </p:cNvPr>
          <p:cNvSpPr txBox="1"/>
          <p:nvPr/>
        </p:nvSpPr>
        <p:spPr>
          <a:xfrm rot="1020000">
            <a:off x="8132989" y="4435409"/>
            <a:ext cx="205377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/>
              <a:t>Encombrement</a:t>
            </a:r>
            <a:r>
              <a:rPr lang="en-US" sz="1600" dirty="0"/>
              <a:t> du carter de protection</a:t>
            </a:r>
          </a:p>
        </p:txBody>
      </p:sp>
    </p:spTree>
    <p:extLst>
      <p:ext uri="{BB962C8B-B14F-4D97-AF65-F5344CB8AC3E}">
        <p14:creationId xmlns:p14="http://schemas.microsoft.com/office/powerpoint/2010/main" val="3016708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BAC PRO MP3D - </a:t>
            </a:r>
            <a:r>
              <a:rPr lang="en-US" err="1"/>
              <a:t>Modélisation</a:t>
            </a:r>
            <a:r>
              <a:rPr lang="en-US"/>
              <a:t> et </a:t>
            </a:r>
            <a:r>
              <a:rPr lang="en-US" err="1"/>
              <a:t>Prototypage</a:t>
            </a:r>
            <a:r>
              <a:rPr lang="en-US"/>
              <a:t> 3D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E22A1F0-3224-45F1-977B-33775ED99EB0}"/>
              </a:ext>
            </a:extLst>
          </p:cNvPr>
          <p:cNvSpPr txBox="1"/>
          <p:nvPr/>
        </p:nvSpPr>
        <p:spPr>
          <a:xfrm rot="5400000">
            <a:off x="8556390" y="3072053"/>
            <a:ext cx="6708973" cy="56709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>
                <a:latin typeface="+mj-lt"/>
                <a:ea typeface="+mj-ea"/>
                <a:cs typeface="+mj-cs"/>
              </a:rPr>
              <a:t>Protection de LUREM C317 </a:t>
            </a:r>
            <a:endParaRPr lang="en-US" sz="3600" b="1" spc="-50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571C0-6D21-4729-A4BE-E16CE9D5F407}"/>
              </a:ext>
            </a:extLst>
          </p:cNvPr>
          <p:cNvSpPr txBox="1"/>
          <p:nvPr/>
        </p:nvSpPr>
        <p:spPr>
          <a:xfrm>
            <a:off x="1770130" y="-168"/>
            <a:ext cx="4994926" cy="802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Etapes</a:t>
            </a:r>
            <a:r>
              <a:rPr lang="en-US" sz="3200" b="1" u="sng" spc="-5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b="1" u="sng" spc="-5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résolution</a:t>
            </a:r>
            <a:endParaRPr lang="en-US" sz="3200" b="1" spc="-50" err="1">
              <a:solidFill>
                <a:srgbClr val="595959"/>
              </a:solidFill>
              <a:ea typeface="+mj-ea"/>
              <a:cs typeface="+mj-cs"/>
            </a:endParaRPr>
          </a:p>
        </p:txBody>
      </p:sp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54A6364D-5AB5-42CE-81E2-35C5AD4EA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354252"/>
              </p:ext>
            </p:extLst>
          </p:nvPr>
        </p:nvGraphicFramePr>
        <p:xfrm>
          <a:off x="435428" y="1110343"/>
          <a:ext cx="9561283" cy="3893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68" name="Picture 668">
            <a:extLst>
              <a:ext uri="{FF2B5EF4-FFF2-40B4-BE49-F238E27FC236}">
                <a16:creationId xmlns:a16="http://schemas.microsoft.com/office/drawing/2014/main" id="{B341C882-236E-4D74-B78C-7262D7AF9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2900" y="979260"/>
            <a:ext cx="2271486" cy="1279979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69" name="Picture 669">
            <a:extLst>
              <a:ext uri="{FF2B5EF4-FFF2-40B4-BE49-F238E27FC236}">
                <a16:creationId xmlns:a16="http://schemas.microsoft.com/office/drawing/2014/main" id="{8FC8251E-A65E-4919-9BF8-4A0FEC964E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2900" y="2448833"/>
            <a:ext cx="2271486" cy="1289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70" name="Picture 670">
            <a:extLst>
              <a:ext uri="{FF2B5EF4-FFF2-40B4-BE49-F238E27FC236}">
                <a16:creationId xmlns:a16="http://schemas.microsoft.com/office/drawing/2014/main" id="{9C1756C3-FD6E-419C-9929-49D2364D0E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2900" y="3900259"/>
            <a:ext cx="2271486" cy="1279979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14636D-A360-66B1-0FC8-1369AC9213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186" y="5410461"/>
            <a:ext cx="1380301" cy="1282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018735-E69C-28A7-BB8F-0EAC6E7D92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19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BAC PRO MP3D - </a:t>
            </a:r>
            <a:r>
              <a:rPr lang="en-US" dirty="0" err="1"/>
              <a:t>Modélisation</a:t>
            </a:r>
            <a:r>
              <a:rPr lang="en-US" dirty="0"/>
              <a:t> et </a:t>
            </a:r>
            <a:r>
              <a:rPr lang="en-US" dirty="0" err="1"/>
              <a:t>Prototypage</a:t>
            </a:r>
            <a:r>
              <a:rPr lang="en-US" dirty="0"/>
              <a:t> 3D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E22A1F0-3224-45F1-977B-33775ED99EB0}"/>
              </a:ext>
            </a:extLst>
          </p:cNvPr>
          <p:cNvSpPr txBox="1"/>
          <p:nvPr/>
        </p:nvSpPr>
        <p:spPr>
          <a:xfrm rot="5400000">
            <a:off x="8556390" y="3072053"/>
            <a:ext cx="6708973" cy="56709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 dirty="0">
                <a:latin typeface="+mj-lt"/>
                <a:ea typeface="+mj-ea"/>
                <a:cs typeface="+mj-cs"/>
              </a:rPr>
              <a:t>Protection de LUREM C317 </a:t>
            </a:r>
            <a:endParaRPr lang="en-US" sz="3600" b="1" spc="-50" dirty="0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571C0-6D21-4729-A4BE-E16CE9D5F407}"/>
              </a:ext>
            </a:extLst>
          </p:cNvPr>
          <p:cNvSpPr txBox="1"/>
          <p:nvPr/>
        </p:nvSpPr>
        <p:spPr>
          <a:xfrm>
            <a:off x="1669143" y="-168"/>
            <a:ext cx="6645925" cy="802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spc="-5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Scannérisation</a:t>
            </a:r>
            <a:r>
              <a:rPr lang="en-US" sz="3200" b="1" u="sng" spc="-5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3D de la pièce</a:t>
            </a:r>
            <a:endParaRPr lang="en-US" sz="3200" b="1" u="sng" spc="-50" dirty="0">
              <a:solidFill>
                <a:srgbClr val="595959"/>
              </a:solidFill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6CE5B-7AE7-4F11-908D-C993D8971BBE}"/>
              </a:ext>
            </a:extLst>
          </p:cNvPr>
          <p:cNvSpPr txBox="1"/>
          <p:nvPr/>
        </p:nvSpPr>
        <p:spPr>
          <a:xfrm>
            <a:off x="7892362" y="200496"/>
            <a:ext cx="3661428" cy="12111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1" u="sng" spc="-5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Equipements :</a:t>
            </a:r>
            <a:endParaRPr lang="en-US" dirty="0"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1600" b="1" i="1" spc="-5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Scanner 3D</a:t>
            </a:r>
            <a:endParaRPr lang="en-US" sz="1600" b="1" i="1" spc="-50" dirty="0">
              <a:solidFill>
                <a:srgbClr val="595959"/>
              </a:solidFill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1600" b="1" i="1" spc="-50" dirty="0" err="1">
                <a:solidFill>
                  <a:srgbClr val="595959"/>
                </a:solidFill>
                <a:ea typeface="+mj-ea"/>
                <a:cs typeface="+mj-cs"/>
              </a:rPr>
              <a:t>Logiciel</a:t>
            </a:r>
            <a:r>
              <a:rPr lang="en-US" sz="1600" b="1" i="1" spc="-50" dirty="0">
                <a:solidFill>
                  <a:srgbClr val="595959"/>
                </a:solidFill>
                <a:ea typeface="+mj-ea"/>
                <a:cs typeface="+mj-cs"/>
              </a:rPr>
              <a:t> </a:t>
            </a:r>
            <a:r>
              <a:rPr lang="en-US" sz="1600" b="1" i="1" spc="-50" dirty="0" err="1">
                <a:solidFill>
                  <a:srgbClr val="595959"/>
                </a:solidFill>
                <a:ea typeface="+mj-ea"/>
                <a:cs typeface="+mj-cs"/>
              </a:rPr>
              <a:t>d'acquisition</a:t>
            </a:r>
            <a:r>
              <a:rPr lang="en-US" sz="1600" b="1" i="1" spc="-50" dirty="0">
                <a:solidFill>
                  <a:srgbClr val="595959"/>
                </a:solidFill>
                <a:ea typeface="+mj-ea"/>
                <a:cs typeface="+mj-cs"/>
              </a:rPr>
              <a:t> et de "</a:t>
            </a:r>
            <a:r>
              <a:rPr lang="en-US" sz="1600" b="1" i="1" spc="-50" dirty="0" err="1">
                <a:solidFill>
                  <a:schemeClr val="bg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nettoyage</a:t>
            </a:r>
            <a:r>
              <a:rPr lang="en-US" sz="1600" b="1" i="1" spc="-50" dirty="0">
                <a:solidFill>
                  <a:srgbClr val="595959"/>
                </a:solidFill>
                <a:ea typeface="+mj-ea"/>
                <a:cs typeface="+mj-cs"/>
              </a:rPr>
              <a:t>"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1600" b="1" i="1" spc="-50" dirty="0">
                <a:solidFill>
                  <a:srgbClr val="595959"/>
                </a:solidFill>
                <a:ea typeface="+mj-ea"/>
                <a:cs typeface="+mj-cs"/>
              </a:rPr>
              <a:t>PC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b="1" i="1" spc="-50">
              <a:solidFill>
                <a:srgbClr val="595959"/>
              </a:solidFill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b="1" i="1" spc="-50">
              <a:solidFill>
                <a:srgbClr val="595959"/>
              </a:solidFill>
              <a:ea typeface="+mj-ea"/>
              <a:cs typeface="+mj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773F796-37DD-4A63-9C9C-25BD3ED38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14" y="752475"/>
            <a:ext cx="6081486" cy="3420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3C1D8-5AB8-4BB7-B2BD-E561D805C810}"/>
              </a:ext>
            </a:extLst>
          </p:cNvPr>
          <p:cNvSpPr txBox="1"/>
          <p:nvPr/>
        </p:nvSpPr>
        <p:spPr>
          <a:xfrm>
            <a:off x="1240973" y="4307113"/>
            <a:ext cx="34689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1_Scannérisations brutes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20E67DD-B0CB-4F3A-893B-308E05091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971" y="2013403"/>
            <a:ext cx="6126843" cy="34571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9B0E5C-F991-444D-A84C-6D6D2730A5BD}"/>
              </a:ext>
            </a:extLst>
          </p:cNvPr>
          <p:cNvSpPr txBox="1"/>
          <p:nvPr/>
        </p:nvSpPr>
        <p:spPr>
          <a:xfrm>
            <a:off x="7055758" y="1449612"/>
            <a:ext cx="34689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2_Nettoyage des scans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D436B6D4-C600-4AB3-9F88-05A8B47B1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115" y="3954689"/>
            <a:ext cx="4067628" cy="2286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BF2368-6E46-9CB3-8DE7-F5B0AD258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86" y="5410461"/>
            <a:ext cx="1380301" cy="1282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529D6-0575-377E-A935-08CB06545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24" y="4474742"/>
            <a:ext cx="1009995" cy="928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18735-E69C-28A7-BB8F-0EAC6E7D9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65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BAC PRO MP3D - </a:t>
            </a:r>
            <a:r>
              <a:rPr lang="en-US" dirty="0" err="1"/>
              <a:t>Modélisation</a:t>
            </a:r>
            <a:r>
              <a:rPr lang="en-US" dirty="0"/>
              <a:t> et </a:t>
            </a:r>
            <a:r>
              <a:rPr lang="en-US" dirty="0" err="1"/>
              <a:t>Prototypage</a:t>
            </a:r>
            <a:r>
              <a:rPr lang="en-US" dirty="0"/>
              <a:t> 3D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E22A1F0-3224-45F1-977B-33775ED99EB0}"/>
              </a:ext>
            </a:extLst>
          </p:cNvPr>
          <p:cNvSpPr txBox="1"/>
          <p:nvPr/>
        </p:nvSpPr>
        <p:spPr>
          <a:xfrm rot="5400000">
            <a:off x="8556390" y="3072053"/>
            <a:ext cx="6708973" cy="56709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 dirty="0">
                <a:latin typeface="+mj-lt"/>
                <a:ea typeface="+mj-ea"/>
                <a:cs typeface="+mj-cs"/>
              </a:rPr>
              <a:t>Protection de LUREM C317 </a:t>
            </a:r>
            <a:endParaRPr lang="en-US" sz="3600" b="1" spc="-50" dirty="0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571C0-6D21-4729-A4BE-E16CE9D5F407}"/>
              </a:ext>
            </a:extLst>
          </p:cNvPr>
          <p:cNvSpPr txBox="1"/>
          <p:nvPr/>
        </p:nvSpPr>
        <p:spPr>
          <a:xfrm>
            <a:off x="1724227" y="-168"/>
            <a:ext cx="6645925" cy="802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spc="-5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Scannérisation</a:t>
            </a:r>
            <a:r>
              <a:rPr lang="en-US" sz="3200" b="1" u="sng" spc="-5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3D de la pièce</a:t>
            </a:r>
            <a:endParaRPr lang="en-US" sz="3200" b="1" u="sng" spc="-50" dirty="0">
              <a:solidFill>
                <a:srgbClr val="595959"/>
              </a:solidFill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3C1D8-5AB8-4BB7-B2BD-E561D805C810}"/>
              </a:ext>
            </a:extLst>
          </p:cNvPr>
          <p:cNvSpPr txBox="1"/>
          <p:nvPr/>
        </p:nvSpPr>
        <p:spPr>
          <a:xfrm>
            <a:off x="1730830" y="4987470"/>
            <a:ext cx="34689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3_Alignement des </a:t>
            </a: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scans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9B0E5C-F991-444D-A84C-6D6D2730A5BD}"/>
              </a:ext>
            </a:extLst>
          </p:cNvPr>
          <p:cNvSpPr txBox="1"/>
          <p:nvPr/>
        </p:nvSpPr>
        <p:spPr>
          <a:xfrm>
            <a:off x="6810831" y="1413326"/>
            <a:ext cx="48931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4_Maillage et </a:t>
            </a:r>
            <a:r>
              <a:rPr lang="en-US" sz="2400" b="1" dirty="0" err="1">
                <a:solidFill>
                  <a:srgbClr val="595959"/>
                </a:solidFill>
              </a:rPr>
              <a:t>repositionnement</a:t>
            </a:r>
            <a:r>
              <a:rPr lang="en-US" sz="2400" b="1" dirty="0">
                <a:solidFill>
                  <a:srgbClr val="595959"/>
                </a:solidFill>
              </a:rPr>
              <a:t> 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C40A621-E1C6-45B6-BB2B-86742FFCD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806904"/>
            <a:ext cx="5809342" cy="3266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D97B0B-1353-4279-A932-F8F4C75B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7" y="2911474"/>
            <a:ext cx="3713842" cy="2078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238B18F-0CD3-451A-B1D3-C08B58A3A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114" y="1940832"/>
            <a:ext cx="5900057" cy="3311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3BA9B4FA-ADDF-4397-B68E-2035E9869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043" y="4181475"/>
            <a:ext cx="3722914" cy="2078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BF2368-6E46-9CB3-8DE7-F5B0AD2586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86" y="5410461"/>
            <a:ext cx="1380301" cy="1282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018735-E69C-28A7-BB8F-0EAC6E7D9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5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BAC PRO MP3D - </a:t>
            </a:r>
            <a:r>
              <a:rPr lang="en-US" dirty="0" err="1"/>
              <a:t>Modélisation</a:t>
            </a:r>
            <a:r>
              <a:rPr lang="en-US" dirty="0"/>
              <a:t> et </a:t>
            </a:r>
            <a:r>
              <a:rPr lang="en-US" dirty="0" err="1"/>
              <a:t>Prototypage</a:t>
            </a:r>
            <a:r>
              <a:rPr lang="en-US" dirty="0"/>
              <a:t> 3D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E22A1F0-3224-45F1-977B-33775ED99EB0}"/>
              </a:ext>
            </a:extLst>
          </p:cNvPr>
          <p:cNvSpPr txBox="1"/>
          <p:nvPr/>
        </p:nvSpPr>
        <p:spPr>
          <a:xfrm rot="5400000">
            <a:off x="8556390" y="3072053"/>
            <a:ext cx="6708973" cy="56709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 dirty="0">
                <a:latin typeface="+mj-lt"/>
                <a:ea typeface="+mj-ea"/>
                <a:cs typeface="+mj-cs"/>
              </a:rPr>
              <a:t>Protection de LUREM C317 </a:t>
            </a:r>
            <a:endParaRPr lang="en-US" sz="3600" b="1" spc="-50" dirty="0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571C0-6D21-4729-A4BE-E16CE9D5F407}"/>
              </a:ext>
            </a:extLst>
          </p:cNvPr>
          <p:cNvSpPr txBox="1"/>
          <p:nvPr/>
        </p:nvSpPr>
        <p:spPr>
          <a:xfrm>
            <a:off x="1650781" y="9013"/>
            <a:ext cx="6972496" cy="802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spc="-50" dirty="0" err="1">
                <a:solidFill>
                  <a:srgbClr val="595959"/>
                </a:solidFill>
                <a:ea typeface="+mn-lt"/>
                <a:cs typeface="+mn-lt"/>
              </a:rPr>
              <a:t>Rétroconception</a:t>
            </a:r>
            <a:r>
              <a:rPr lang="en-US" sz="3200" b="1" u="sng" spc="-50" dirty="0">
                <a:solidFill>
                  <a:srgbClr val="595959"/>
                </a:solidFill>
                <a:ea typeface="+mn-lt"/>
                <a:cs typeface="+mn-lt"/>
              </a:rPr>
              <a:t> du </a:t>
            </a:r>
            <a:r>
              <a:rPr lang="en-US" sz="3200" b="1" u="sng" spc="-50" dirty="0" err="1">
                <a:solidFill>
                  <a:srgbClr val="595959"/>
                </a:solidFill>
                <a:ea typeface="+mn-lt"/>
                <a:cs typeface="+mn-lt"/>
              </a:rPr>
              <a:t>modèle</a:t>
            </a:r>
            <a:r>
              <a:rPr lang="en-US" sz="3200" b="1" u="sng" spc="-50" dirty="0">
                <a:solidFill>
                  <a:srgbClr val="595959"/>
                </a:solidFill>
                <a:ea typeface="+mn-lt"/>
                <a:cs typeface="+mn-lt"/>
              </a:rPr>
              <a:t> numérique 3D</a:t>
            </a:r>
            <a:endParaRPr lang="en-US" b="1" u="sng" dirty="0" err="1">
              <a:solidFill>
                <a:srgbClr val="595959"/>
              </a:solidFill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3C1D8-5AB8-4BB7-B2BD-E561D805C810}"/>
              </a:ext>
            </a:extLst>
          </p:cNvPr>
          <p:cNvSpPr txBox="1"/>
          <p:nvPr/>
        </p:nvSpPr>
        <p:spPr>
          <a:xfrm>
            <a:off x="1767116" y="4733470"/>
            <a:ext cx="34689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1_Récupération des surfaces </a:t>
            </a:r>
            <a:r>
              <a:rPr lang="en-US" sz="2400" b="1" dirty="0" err="1">
                <a:solidFill>
                  <a:srgbClr val="595959"/>
                </a:solidFill>
              </a:rPr>
              <a:t>fonctionnelles</a:t>
            </a:r>
            <a:endParaRPr lang="en-US" sz="2400" b="1" dirty="0" err="1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9B0E5C-F991-444D-A84C-6D6D2730A5BD}"/>
              </a:ext>
            </a:extLst>
          </p:cNvPr>
          <p:cNvSpPr txBox="1"/>
          <p:nvPr/>
        </p:nvSpPr>
        <p:spPr>
          <a:xfrm>
            <a:off x="7736117" y="1676397"/>
            <a:ext cx="48931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2.1_Modélisation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37E530C-75C4-44B2-B873-E9DF9124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56" y="1269548"/>
            <a:ext cx="5609770" cy="3157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EB91880-6616-4960-9650-4EEEB639D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72" y="734332"/>
            <a:ext cx="2988129" cy="1679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5DFE897-9F1A-4FAE-85E3-550EC77C8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614" y="2249260"/>
            <a:ext cx="5437413" cy="305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E2DB07B6-5A77-4C00-A657-405C2C555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686" y="4335690"/>
            <a:ext cx="3568699" cy="1996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5D35C8-FD11-4EEE-8180-39CF769567C3}"/>
              </a:ext>
            </a:extLst>
          </p:cNvPr>
          <p:cNvSpPr txBox="1"/>
          <p:nvPr/>
        </p:nvSpPr>
        <p:spPr>
          <a:xfrm>
            <a:off x="8158603" y="200496"/>
            <a:ext cx="3661428" cy="12111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1" u="sng" spc="-5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Equipements :</a:t>
            </a:r>
            <a:endParaRPr lang="en-US" dirty="0"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1600" b="1" i="1" spc="-5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PC</a:t>
            </a:r>
            <a:endParaRPr lang="en-US" sz="1600" b="1" i="1" spc="-50" dirty="0">
              <a:solidFill>
                <a:srgbClr val="595959"/>
              </a:solidFill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1600" b="1" i="1" spc="-50" dirty="0" err="1">
                <a:solidFill>
                  <a:srgbClr val="595959"/>
                </a:solidFill>
                <a:ea typeface="+mj-ea"/>
                <a:cs typeface="+mj-cs"/>
              </a:rPr>
              <a:t>Logiciel</a:t>
            </a:r>
            <a:r>
              <a:rPr lang="en-US" sz="1600" b="1" i="1" spc="-50" dirty="0">
                <a:solidFill>
                  <a:srgbClr val="595959"/>
                </a:solidFill>
                <a:ea typeface="+mj-ea"/>
                <a:cs typeface="+mj-cs"/>
              </a:rPr>
              <a:t> de </a:t>
            </a:r>
            <a:r>
              <a:rPr lang="en-US" sz="1600" b="1" i="1" spc="-50" dirty="0" err="1">
                <a:solidFill>
                  <a:srgbClr val="595959"/>
                </a:solidFill>
                <a:ea typeface="+mj-ea"/>
                <a:cs typeface="+mj-cs"/>
              </a:rPr>
              <a:t>modélisation</a:t>
            </a:r>
            <a:r>
              <a:rPr lang="en-US" sz="1600" b="1" i="1" spc="-50" dirty="0">
                <a:solidFill>
                  <a:srgbClr val="595959"/>
                </a:solidFill>
                <a:ea typeface="+mj-ea"/>
                <a:cs typeface="+mj-cs"/>
              </a:rPr>
              <a:t> 3D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b="1" i="1" spc="-50">
              <a:solidFill>
                <a:srgbClr val="595959"/>
              </a:solidFill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 b="1" i="1" spc="-50">
              <a:solidFill>
                <a:srgbClr val="595959"/>
              </a:solidFill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BF2368-6E46-9CB3-8DE7-F5B0AD2586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86" y="5410461"/>
            <a:ext cx="1380301" cy="1282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8529D6-0575-377E-A935-08CB06545A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024" y="4474742"/>
            <a:ext cx="1009995" cy="928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018735-E69C-28A7-BB8F-0EAC6E7D92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55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BAC PRO MP3D - </a:t>
            </a:r>
            <a:r>
              <a:rPr lang="en-US" dirty="0" err="1"/>
              <a:t>Modélisation</a:t>
            </a:r>
            <a:r>
              <a:rPr lang="en-US" dirty="0"/>
              <a:t> et </a:t>
            </a:r>
            <a:r>
              <a:rPr lang="en-US" dirty="0" err="1"/>
              <a:t>Prototypage</a:t>
            </a:r>
            <a:r>
              <a:rPr lang="en-US" dirty="0"/>
              <a:t> 3D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E22A1F0-3224-45F1-977B-33775ED99EB0}"/>
              </a:ext>
            </a:extLst>
          </p:cNvPr>
          <p:cNvSpPr txBox="1"/>
          <p:nvPr/>
        </p:nvSpPr>
        <p:spPr>
          <a:xfrm rot="5400000">
            <a:off x="8556390" y="3072053"/>
            <a:ext cx="6708973" cy="56709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 dirty="0">
                <a:latin typeface="+mj-lt"/>
                <a:ea typeface="+mj-ea"/>
                <a:cs typeface="+mj-cs"/>
              </a:rPr>
              <a:t>Protection de LUREM C317 </a:t>
            </a:r>
            <a:endParaRPr lang="en-US" sz="3600" b="1" spc="-50" dirty="0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571C0-6D21-4729-A4BE-E16CE9D5F407}"/>
              </a:ext>
            </a:extLst>
          </p:cNvPr>
          <p:cNvSpPr txBox="1"/>
          <p:nvPr/>
        </p:nvSpPr>
        <p:spPr>
          <a:xfrm>
            <a:off x="1871118" y="-168"/>
            <a:ext cx="6972496" cy="802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spc="-50" dirty="0" err="1">
                <a:solidFill>
                  <a:srgbClr val="595959"/>
                </a:solidFill>
                <a:ea typeface="+mn-lt"/>
                <a:cs typeface="+mn-lt"/>
              </a:rPr>
              <a:t>Rétroconception</a:t>
            </a:r>
            <a:r>
              <a:rPr lang="en-US" sz="3200" b="1" u="sng" spc="-50" dirty="0">
                <a:solidFill>
                  <a:srgbClr val="595959"/>
                </a:solidFill>
                <a:ea typeface="+mn-lt"/>
                <a:cs typeface="+mn-lt"/>
              </a:rPr>
              <a:t> du </a:t>
            </a:r>
            <a:r>
              <a:rPr lang="en-US" sz="3200" b="1" u="sng" spc="-50" dirty="0" err="1">
                <a:solidFill>
                  <a:srgbClr val="595959"/>
                </a:solidFill>
                <a:ea typeface="+mn-lt"/>
                <a:cs typeface="+mn-lt"/>
              </a:rPr>
              <a:t>modèle</a:t>
            </a:r>
            <a:r>
              <a:rPr lang="en-US" sz="3200" b="1" u="sng" spc="-50" dirty="0">
                <a:solidFill>
                  <a:srgbClr val="595959"/>
                </a:solidFill>
                <a:ea typeface="+mn-lt"/>
                <a:cs typeface="+mn-lt"/>
              </a:rPr>
              <a:t> numérique 3D</a:t>
            </a:r>
            <a:endParaRPr lang="en-US" b="1" u="sng" dirty="0" err="1">
              <a:solidFill>
                <a:srgbClr val="595959"/>
              </a:solidFill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9B0E5C-F991-444D-A84C-6D6D2730A5BD}"/>
              </a:ext>
            </a:extLst>
          </p:cNvPr>
          <p:cNvSpPr txBox="1"/>
          <p:nvPr/>
        </p:nvSpPr>
        <p:spPr>
          <a:xfrm>
            <a:off x="2139046" y="4388754"/>
            <a:ext cx="48931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2.2_Modélisation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8B5880B0-0B69-44AE-9767-2275BD632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14" y="1469118"/>
            <a:ext cx="5092699" cy="2858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E4DA49D-0CD8-4EFC-A507-8E7AB85DB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186" y="2339974"/>
            <a:ext cx="5727699" cy="3221264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B35D7D4-0286-4B22-8322-05B297E70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2" y="852260"/>
            <a:ext cx="3051626" cy="1724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B5669B-46A2-49F1-B081-34A1860DE4F7}"/>
              </a:ext>
            </a:extLst>
          </p:cNvPr>
          <p:cNvSpPr txBox="1"/>
          <p:nvPr/>
        </p:nvSpPr>
        <p:spPr>
          <a:xfrm>
            <a:off x="7962902" y="1467753"/>
            <a:ext cx="34326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2.3_Modélisation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BF2368-6E46-9CB3-8DE7-F5B0AD258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86" y="5410461"/>
            <a:ext cx="1380301" cy="1282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529D6-0575-377E-A935-08CB06545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24" y="4474742"/>
            <a:ext cx="1009995" cy="928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18735-E69C-28A7-BB8F-0EAC6E7D9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3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33</cp:revision>
  <dcterms:created xsi:type="dcterms:W3CDTF">2022-02-22T16:08:11Z</dcterms:created>
  <dcterms:modified xsi:type="dcterms:W3CDTF">2022-04-06T12:47:59Z</dcterms:modified>
</cp:coreProperties>
</file>