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1"/>
  </p:notesMasterIdLst>
  <p:handoutMasterIdLst>
    <p:handoutMasterId r:id="rId22"/>
  </p:handoutMasterIdLst>
  <p:sldIdLst>
    <p:sldId id="270" r:id="rId2"/>
    <p:sldId id="269" r:id="rId3"/>
    <p:sldId id="288" r:id="rId4"/>
    <p:sldId id="289" r:id="rId5"/>
    <p:sldId id="290" r:id="rId6"/>
    <p:sldId id="291" r:id="rId7"/>
    <p:sldId id="292" r:id="rId8"/>
    <p:sldId id="308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7" r:id="rId19"/>
    <p:sldId id="30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2426B-DA65-8BBB-9FED-41C0A92C15F8}" v="22" dt="2022-03-09T15:46:35.551"/>
    <p1510:client id="{3A221016-E6E9-4D4B-A31A-8DD100CF705D}" v="2030" dt="2022-02-22T18:40:16.782"/>
    <p1510:client id="{5FFFE259-C84C-4C94-B864-AAA9FBFD7D42}" v="145" dt="2022-03-01T10:03:53.503"/>
    <p1510:client id="{6E5FF24A-6BB2-11E0-ACE0-8FE51F8339D8}" v="3" dt="2022-03-29T08:10:49.631"/>
    <p1510:client id="{AB1D92CD-8382-C265-D5E0-260FCFC2F91D}" v="1" dt="2022-03-15T13:18:12.484"/>
    <p1510:client id="{C495DD7F-7B7F-DF07-C2C5-3494229E82C5}" v="154" dt="2022-02-28T14:50:56.734"/>
    <p1510:client id="{D2F3A2B9-2824-B378-7910-19EDA8D82104}" v="778" dt="2022-03-02T15:15:57.854"/>
    <p1510:client id="{E980450C-E848-1097-7CED-8300FCE8588E}" v="72" dt="2022-03-01T14:26:22.241"/>
    <p1510:client id="{EDE899A8-B6F7-24AE-5F87-D56B0A6C78F7}" v="188" dt="2022-03-04T10:03:1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DEDEKEN" userId="S::frederic.dedeken_ac-lille.fr#ext#@collaboratif-dne.fr::1a6cd013-56b4-42df-a993-d00a20b86342" providerId="AD" clId="Web-{EDE899A8-B6F7-24AE-5F87-D56B0A6C78F7}"/>
    <pc:docChg chg="modSld">
      <pc:chgData name="Frédéric DEDEKEN" userId="S::frederic.dedeken_ac-lille.fr#ext#@collaboratif-dne.fr::1a6cd013-56b4-42df-a993-d00a20b86342" providerId="AD" clId="Web-{EDE899A8-B6F7-24AE-5F87-D56B0A6C78F7}" dt="2022-03-04T10:03:12.592" v="94" actId="20577"/>
      <pc:docMkLst>
        <pc:docMk/>
      </pc:docMkLst>
      <pc:sldChg chg="modSp">
        <pc:chgData name="Frédéric DEDEKEN" userId="S::frederic.dedeken_ac-lille.fr#ext#@collaboratif-dne.fr::1a6cd013-56b4-42df-a993-d00a20b86342" providerId="AD" clId="Web-{EDE899A8-B6F7-24AE-5F87-D56B0A6C78F7}" dt="2022-03-04T10:03:12.592" v="94" actId="20577"/>
        <pc:sldMkLst>
          <pc:docMk/>
          <pc:sldMk cId="58353106" sldId="308"/>
        </pc:sldMkLst>
        <pc:spChg chg="mod">
          <ac:chgData name="Frédéric DEDEKEN" userId="S::frederic.dedeken_ac-lille.fr#ext#@collaboratif-dne.fr::1a6cd013-56b4-42df-a993-d00a20b86342" providerId="AD" clId="Web-{EDE899A8-B6F7-24AE-5F87-D56B0A6C78F7}" dt="2022-03-04T10:03:12.592" v="94" actId="20577"/>
          <ac:spMkLst>
            <pc:docMk/>
            <pc:sldMk cId="58353106" sldId="308"/>
            <ac:spMk id="2" creationId="{87374462-D013-4AC7-AD78-F2DB5B23DFEB}"/>
          </ac:spMkLst>
        </pc:spChg>
      </pc:sldChg>
    </pc:docChg>
  </pc:docChgLst>
  <pc:docChgLst>
    <pc:chgData name="Frédéric DEDEKEN" userId="S::frederic.dedeken_ac-lille.fr#ext#@collaboratif-dne.fr::1a6cd013-56b4-42df-a993-d00a20b86342" providerId="AD" clId="Web-{E980450C-E848-1097-7CED-8300FCE8588E}"/>
    <pc:docChg chg="modSld">
      <pc:chgData name="Frédéric DEDEKEN" userId="S::frederic.dedeken_ac-lille.fr#ext#@collaboratif-dne.fr::1a6cd013-56b4-42df-a993-d00a20b86342" providerId="AD" clId="Web-{E980450C-E848-1097-7CED-8300FCE8588E}" dt="2022-03-01T14:26:22.241" v="71"/>
      <pc:docMkLst>
        <pc:docMk/>
      </pc:docMkLst>
      <pc:sldChg chg="addSp delSp modSp">
        <pc:chgData name="Frédéric DEDEKEN" userId="S::frederic.dedeken_ac-lille.fr#ext#@collaboratif-dne.fr::1a6cd013-56b4-42df-a993-d00a20b86342" providerId="AD" clId="Web-{E980450C-E848-1097-7CED-8300FCE8588E}" dt="2022-03-01T14:25:31.849" v="55"/>
        <pc:sldMkLst>
          <pc:docMk/>
          <pc:sldMk cId="3603224971" sldId="269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1:41.704" v="1" actId="1076"/>
          <ac:spMkLst>
            <pc:docMk/>
            <pc:sldMk cId="3603224971" sldId="269"/>
            <ac:spMk id="11" creationId="{23AB6F1E-8445-DB4D-B17A-07016461CFC0}"/>
          </ac:spMkLst>
        </pc:spChg>
        <pc:picChg chg="del">
          <ac:chgData name="Frédéric DEDEKEN" userId="S::frederic.dedeken_ac-lille.fr#ext#@collaboratif-dne.fr::1a6cd013-56b4-42df-a993-d00a20b86342" providerId="AD" clId="Web-{E980450C-E848-1097-7CED-8300FCE8588E}" dt="2022-03-01T14:24:13.832" v="37"/>
          <ac:picMkLst>
            <pc:docMk/>
            <pc:sldMk cId="3603224971" sldId="269"/>
            <ac:picMk id="2" creationId="{16CA8E12-F9B5-4507-A961-314D91A95C3A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1:58.236" v="6"/>
          <ac:picMkLst>
            <pc:docMk/>
            <pc:sldMk cId="3603224971" sldId="269"/>
            <ac:picMk id="3" creationId="{3723575E-14ED-4CD8-BB68-8627D41D44E2}"/>
          </ac:picMkLst>
        </pc:picChg>
        <pc:picChg chg="mod">
          <ac:chgData name="Frédéric DEDEKEN" userId="S::frederic.dedeken_ac-lille.fr#ext#@collaboratif-dne.fr::1a6cd013-56b4-42df-a993-d00a20b86342" providerId="AD" clId="Web-{E980450C-E848-1097-7CED-8300FCE8588E}" dt="2022-03-01T14:21:43.626" v="2" actId="1076"/>
          <ac:picMkLst>
            <pc:docMk/>
            <pc:sldMk cId="3603224971" sldId="269"/>
            <ac:picMk id="10" creationId="{EDE6929E-EB25-D54F-8735-9032C65CCAE8}"/>
          </ac:picMkLst>
        </pc:picChg>
        <pc:picChg chg="add del">
          <ac:chgData name="Frédéric DEDEKEN" userId="S::frederic.dedeken_ac-lille.fr#ext#@collaboratif-dne.fr::1a6cd013-56b4-42df-a993-d00a20b86342" providerId="AD" clId="Web-{E980450C-E848-1097-7CED-8300FCE8588E}" dt="2022-03-01T14:24:11.660" v="36"/>
          <ac:picMkLst>
            <pc:docMk/>
            <pc:sldMk cId="3603224971" sldId="269"/>
            <ac:picMk id="12" creationId="{26F5AA70-564C-47A9-B3AC-CD5761C59345}"/>
          </ac:picMkLst>
        </pc:picChg>
        <pc:picChg chg="add del">
          <ac:chgData name="Frédéric DEDEKEN" userId="S::frederic.dedeken_ac-lille.fr#ext#@collaboratif-dne.fr::1a6cd013-56b4-42df-a993-d00a20b86342" providerId="AD" clId="Web-{E980450C-E848-1097-7CED-8300FCE8588E}" dt="2022-03-01T14:24:11.660" v="36"/>
          <ac:picMkLst>
            <pc:docMk/>
            <pc:sldMk cId="3603224971" sldId="269"/>
            <ac:picMk id="13" creationId="{690DCD8D-616F-41AC-927D-C92D1101FBD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1.849" v="55"/>
          <ac:picMkLst>
            <pc:docMk/>
            <pc:sldMk cId="3603224971" sldId="269"/>
            <ac:picMk id="14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1.849" v="55"/>
          <ac:picMkLst>
            <pc:docMk/>
            <pc:sldMk cId="3603224971" sldId="269"/>
            <ac:picMk id="15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1.849" v="55"/>
          <ac:picMkLst>
            <pc:docMk/>
            <pc:sldMk cId="3603224971" sldId="269"/>
            <ac:picMk id="16" creationId="{0E103380-50DB-47E8-A5E9-2E9DAA1230DC}"/>
          </ac:picMkLst>
        </pc:picChg>
      </pc:sldChg>
      <pc:sldChg chg="addSp">
        <pc:chgData name="Frédéric DEDEKEN" userId="S::frederic.dedeken_ac-lille.fr#ext#@collaboratif-dne.fr::1a6cd013-56b4-42df-a993-d00a20b86342" providerId="AD" clId="Web-{E980450C-E848-1097-7CED-8300FCE8588E}" dt="2022-03-01T14:21:26.517" v="0"/>
        <pc:sldMkLst>
          <pc:docMk/>
          <pc:sldMk cId="653207438" sldId="270"/>
        </pc:sldMkLst>
        <pc:picChg chg="add">
          <ac:chgData name="Frédéric DEDEKEN" userId="S::frederic.dedeken_ac-lille.fr#ext#@collaboratif-dne.fr::1a6cd013-56b4-42df-a993-d00a20b86342" providerId="AD" clId="Web-{E980450C-E848-1097-7CED-8300FCE8588E}" dt="2022-03-01T14:21:26.517" v="0"/>
          <ac:picMkLst>
            <pc:docMk/>
            <pc:sldMk cId="653207438" sldId="270"/>
            <ac:picMk id="10" creationId="{5A4A27B0-7118-44AC-929A-5912B170EEF0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1:26.517" v="0"/>
          <ac:picMkLst>
            <pc:docMk/>
            <pc:sldMk cId="653207438" sldId="270"/>
            <ac:picMk id="11" creationId="{FCD831AA-796F-4193-BAE1-B596CDAC6010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5:35.053" v="56"/>
        <pc:sldMkLst>
          <pc:docMk/>
          <pc:sldMk cId="570351487" sldId="288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1:51.767" v="4" actId="1076"/>
          <ac:spMkLst>
            <pc:docMk/>
            <pc:sldMk cId="570351487" sldId="288"/>
            <ac:spMk id="9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5:35.053" v="56"/>
          <ac:picMkLst>
            <pc:docMk/>
            <pc:sldMk cId="570351487" sldId="288"/>
            <ac:picMk id="10" creationId="{121681DB-5E04-45A5-9413-BF48AA73672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1:55.892" v="5"/>
          <ac:picMkLst>
            <pc:docMk/>
            <pc:sldMk cId="570351487" sldId="288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17.223" v="38"/>
          <ac:picMkLst>
            <pc:docMk/>
            <pc:sldMk cId="570351487" sldId="288"/>
            <ac:picMk id="13" creationId="{B86AFBD0-D4E1-4006-91E4-66D53E4BF5F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5.053" v="56"/>
          <ac:picMkLst>
            <pc:docMk/>
            <pc:sldMk cId="570351487" sldId="288"/>
            <ac:picMk id="15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5.053" v="56"/>
          <ac:picMkLst>
            <pc:docMk/>
            <pc:sldMk cId="570351487" sldId="288"/>
            <ac:picMk id="16" creationId="{0E103380-50DB-47E8-A5E9-2E9DAA1230DC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5:43.506" v="58" actId="1076"/>
        <pc:sldMkLst>
          <pc:docMk/>
          <pc:sldMk cId="4086441968" sldId="289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5:43.506" v="58" actId="1076"/>
          <ac:spMkLst>
            <pc:docMk/>
            <pc:sldMk cId="4086441968" sldId="289"/>
            <ac:spMk id="10" creationId="{00000000-0000-0000-0000-000000000000}"/>
          </ac:spMkLst>
        </pc:spChg>
        <pc:picChg chg="del">
          <ac:chgData name="Frédéric DEDEKEN" userId="S::frederic.dedeken_ac-lille.fr#ext#@collaboratif-dne.fr::1a6cd013-56b4-42df-a993-d00a20b86342" providerId="AD" clId="Web-{E980450C-E848-1097-7CED-8300FCE8588E}" dt="2022-03-01T14:22:02.814" v="7"/>
          <ac:picMkLst>
            <pc:docMk/>
            <pc:sldMk cId="4086441968" sldId="289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20.660" v="39"/>
          <ac:picMkLst>
            <pc:docMk/>
            <pc:sldMk cId="4086441968" sldId="289"/>
            <ac:picMk id="13" creationId="{B86AFBD0-D4E1-4006-91E4-66D53E4BF5F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8.162" v="57"/>
          <ac:picMkLst>
            <pc:docMk/>
            <pc:sldMk cId="4086441968" sldId="289"/>
            <ac:picMk id="23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8.162" v="57"/>
          <ac:picMkLst>
            <pc:docMk/>
            <pc:sldMk cId="4086441968" sldId="289"/>
            <ac:picMk id="24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38.162" v="57"/>
          <ac:picMkLst>
            <pc:docMk/>
            <pc:sldMk cId="4086441968" sldId="289"/>
            <ac:picMk id="25" creationId="{0E103380-50DB-47E8-A5E9-2E9DAA1230DC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5:46.834" v="59"/>
        <pc:sldMkLst>
          <pc:docMk/>
          <pc:sldMk cId="3782089589" sldId="290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2:10.533" v="9" actId="1076"/>
          <ac:spMkLst>
            <pc:docMk/>
            <pc:sldMk cId="3782089589" sldId="290"/>
            <ac:spMk id="8" creationId="{3806590E-6AA6-104E-ACBE-F255D753CD78}"/>
          </ac:spMkLst>
        </pc:spChg>
        <pc:picChg chg="del">
          <ac:chgData name="Frédéric DEDEKEN" userId="S::frederic.dedeken_ac-lille.fr#ext#@collaboratif-dne.fr::1a6cd013-56b4-42df-a993-d00a20b86342" providerId="AD" clId="Web-{E980450C-E848-1097-7CED-8300FCE8588E}" dt="2022-03-01T14:24:23.364" v="40"/>
          <ac:picMkLst>
            <pc:docMk/>
            <pc:sldMk cId="3782089589" sldId="290"/>
            <ac:picMk id="11" creationId="{B86AFBD0-D4E1-4006-91E4-66D53E4BF5F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46.834" v="59"/>
          <ac:picMkLst>
            <pc:docMk/>
            <pc:sldMk cId="3782089589" sldId="290"/>
            <ac:picMk id="12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46.834" v="59"/>
          <ac:picMkLst>
            <pc:docMk/>
            <pc:sldMk cId="3782089589" sldId="290"/>
            <ac:picMk id="13" creationId="{E7F72BB4-91C5-41C2-9E6D-7295421DACD8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2:04.892" v="8"/>
          <ac:picMkLst>
            <pc:docMk/>
            <pc:sldMk cId="3782089589" sldId="290"/>
            <ac:picMk id="14" creationId="{3723575E-14ED-4CD8-BB68-8627D41D44E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46.834" v="59"/>
          <ac:picMkLst>
            <pc:docMk/>
            <pc:sldMk cId="3782089589" sldId="290"/>
            <ac:picMk id="15" creationId="{0E103380-50DB-47E8-A5E9-2E9DAA1230DC}"/>
          </ac:picMkLst>
        </pc:picChg>
      </pc:sldChg>
      <pc:sldChg chg="addSp delSp">
        <pc:chgData name="Frédéric DEDEKEN" userId="S::frederic.dedeken_ac-lille.fr#ext#@collaboratif-dne.fr::1a6cd013-56b4-42df-a993-d00a20b86342" providerId="AD" clId="Web-{E980450C-E848-1097-7CED-8300FCE8588E}" dt="2022-03-01T14:25:49.740" v="60"/>
        <pc:sldMkLst>
          <pc:docMk/>
          <pc:sldMk cId="3149677953" sldId="291"/>
        </pc:sldMkLst>
        <pc:picChg chg="add">
          <ac:chgData name="Frédéric DEDEKEN" userId="S::frederic.dedeken_ac-lille.fr#ext#@collaboratif-dne.fr::1a6cd013-56b4-42df-a993-d00a20b86342" providerId="AD" clId="Web-{E980450C-E848-1097-7CED-8300FCE8588E}" dt="2022-03-01T14:25:49.740" v="60"/>
          <ac:picMkLst>
            <pc:docMk/>
            <pc:sldMk cId="3149677953" sldId="291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49.740" v="60"/>
          <ac:picMkLst>
            <pc:docMk/>
            <pc:sldMk cId="3149677953" sldId="291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49.740" v="60"/>
          <ac:picMkLst>
            <pc:docMk/>
            <pc:sldMk cId="3149677953" sldId="291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2:13.502" v="10"/>
          <ac:picMkLst>
            <pc:docMk/>
            <pc:sldMk cId="3149677953" sldId="291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26.567" v="41"/>
          <ac:picMkLst>
            <pc:docMk/>
            <pc:sldMk cId="3149677953" sldId="291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5:52.990" v="61"/>
        <pc:sldMkLst>
          <pc:docMk/>
          <pc:sldMk cId="3473484520" sldId="292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2:19.377" v="12" actId="1076"/>
          <ac:spMkLst>
            <pc:docMk/>
            <pc:sldMk cId="3473484520" sldId="292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5:52.990" v="61"/>
          <ac:picMkLst>
            <pc:docMk/>
            <pc:sldMk cId="3473484520" sldId="292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52.990" v="61"/>
          <ac:picMkLst>
            <pc:docMk/>
            <pc:sldMk cId="3473484520" sldId="292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52.990" v="61"/>
          <ac:picMkLst>
            <pc:docMk/>
            <pc:sldMk cId="3473484520" sldId="292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2:16.455" v="11"/>
          <ac:picMkLst>
            <pc:docMk/>
            <pc:sldMk cId="3473484520" sldId="292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28.833" v="42"/>
          <ac:picMkLst>
            <pc:docMk/>
            <pc:sldMk cId="3473484520" sldId="292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02.350" v="63" actId="1076"/>
        <pc:sldMkLst>
          <pc:docMk/>
          <pc:sldMk cId="1580666880" sldId="293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6:02.350" v="63" actId="1076"/>
          <ac:spMkLst>
            <pc:docMk/>
            <pc:sldMk cId="1580666880" sldId="293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5:56.006" v="62"/>
          <ac:picMkLst>
            <pc:docMk/>
            <pc:sldMk cId="1580666880" sldId="293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56.006" v="62"/>
          <ac:picMkLst>
            <pc:docMk/>
            <pc:sldMk cId="1580666880" sldId="293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5:56.006" v="62"/>
          <ac:picMkLst>
            <pc:docMk/>
            <pc:sldMk cId="1580666880" sldId="293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33.568" v="43"/>
          <ac:picMkLst>
            <pc:docMk/>
            <pc:sldMk cId="1580666880" sldId="293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34.239" v="44"/>
          <ac:picMkLst>
            <pc:docMk/>
            <pc:sldMk cId="1580666880" sldId="293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04.569" v="64"/>
        <pc:sldMkLst>
          <pc:docMk/>
          <pc:sldMk cId="3896969579" sldId="294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2:25.346" v="14" actId="1076"/>
          <ac:spMkLst>
            <pc:docMk/>
            <pc:sldMk cId="3896969579" sldId="294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6:04.569" v="64"/>
          <ac:picMkLst>
            <pc:docMk/>
            <pc:sldMk cId="3896969579" sldId="294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04.569" v="64"/>
          <ac:picMkLst>
            <pc:docMk/>
            <pc:sldMk cId="3896969579" sldId="294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04.569" v="64"/>
          <ac:picMkLst>
            <pc:docMk/>
            <pc:sldMk cId="3896969579" sldId="294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2:21.455" v="13"/>
          <ac:picMkLst>
            <pc:docMk/>
            <pc:sldMk cId="3896969579" sldId="294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35.801" v="45"/>
          <ac:picMkLst>
            <pc:docMk/>
            <pc:sldMk cId="3896969579" sldId="294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07.428" v="65"/>
        <pc:sldMkLst>
          <pc:docMk/>
          <pc:sldMk cId="4276454034" sldId="295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2:30.237" v="15" actId="1076"/>
          <ac:spMkLst>
            <pc:docMk/>
            <pc:sldMk cId="4276454034" sldId="295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6:07.428" v="65"/>
          <ac:picMkLst>
            <pc:docMk/>
            <pc:sldMk cId="4276454034" sldId="295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07.428" v="65"/>
          <ac:picMkLst>
            <pc:docMk/>
            <pc:sldMk cId="4276454034" sldId="295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07.428" v="65"/>
          <ac:picMkLst>
            <pc:docMk/>
            <pc:sldMk cId="4276454034" sldId="295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2:31.283" v="16"/>
          <ac:picMkLst>
            <pc:docMk/>
            <pc:sldMk cId="4276454034" sldId="295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38.411" v="46"/>
          <ac:picMkLst>
            <pc:docMk/>
            <pc:sldMk cId="4276454034" sldId="295"/>
            <ac:picMk id="13" creationId="{B86AFBD0-D4E1-4006-91E4-66D53E4BF5F2}"/>
          </ac:picMkLst>
        </pc:picChg>
      </pc:sldChg>
      <pc:sldChg chg="delSp modSp">
        <pc:chgData name="Frédéric DEDEKEN" userId="S::frederic.dedeken_ac-lille.fr#ext#@collaboratif-dne.fr::1a6cd013-56b4-42df-a993-d00a20b86342" providerId="AD" clId="Web-{E980450C-E848-1097-7CED-8300FCE8588E}" dt="2022-03-01T14:24:40.395" v="47"/>
        <pc:sldMkLst>
          <pc:docMk/>
          <pc:sldMk cId="3361766688" sldId="296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2:38.018" v="17" actId="1076"/>
          <ac:spMkLst>
            <pc:docMk/>
            <pc:sldMk cId="3361766688" sldId="296"/>
            <ac:spMk id="6" creationId="{00000000-0000-0000-0000-000000000000}"/>
          </ac:spMkLst>
        </pc:spChg>
        <pc:picChg chg="del">
          <ac:chgData name="Frédéric DEDEKEN" userId="S::frederic.dedeken_ac-lille.fr#ext#@collaboratif-dne.fr::1a6cd013-56b4-42df-a993-d00a20b86342" providerId="AD" clId="Web-{E980450C-E848-1097-7CED-8300FCE8588E}" dt="2022-03-01T14:22:38.799" v="18"/>
          <ac:picMkLst>
            <pc:docMk/>
            <pc:sldMk cId="3361766688" sldId="296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40.395" v="47"/>
          <ac:picMkLst>
            <pc:docMk/>
            <pc:sldMk cId="3361766688" sldId="296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10.163" v="66"/>
        <pc:sldMkLst>
          <pc:docMk/>
          <pc:sldMk cId="1294844888" sldId="297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2:53.815" v="20" actId="1076"/>
          <ac:spMkLst>
            <pc:docMk/>
            <pc:sldMk cId="1294844888" sldId="297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6:10.163" v="66"/>
          <ac:picMkLst>
            <pc:docMk/>
            <pc:sldMk cId="1294844888" sldId="297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0.163" v="66"/>
          <ac:picMkLst>
            <pc:docMk/>
            <pc:sldMk cId="1294844888" sldId="297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0.163" v="66"/>
          <ac:picMkLst>
            <pc:docMk/>
            <pc:sldMk cId="1294844888" sldId="297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2:54.690" v="21"/>
          <ac:picMkLst>
            <pc:docMk/>
            <pc:sldMk cId="1294844888" sldId="297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44.067" v="48"/>
          <ac:picMkLst>
            <pc:docMk/>
            <pc:sldMk cId="1294844888" sldId="297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12.788" v="67"/>
        <pc:sldMkLst>
          <pc:docMk/>
          <pc:sldMk cId="65901254" sldId="298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3:01.612" v="23" actId="1076"/>
          <ac:spMkLst>
            <pc:docMk/>
            <pc:sldMk cId="65901254" sldId="298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6:12.788" v="67"/>
          <ac:picMkLst>
            <pc:docMk/>
            <pc:sldMk cId="65901254" sldId="298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2.788" v="67"/>
          <ac:picMkLst>
            <pc:docMk/>
            <pc:sldMk cId="65901254" sldId="298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2.788" v="67"/>
          <ac:picMkLst>
            <pc:docMk/>
            <pc:sldMk cId="65901254" sldId="298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2:57.143" v="22"/>
          <ac:picMkLst>
            <pc:docMk/>
            <pc:sldMk cId="65901254" sldId="298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46.958" v="49"/>
          <ac:picMkLst>
            <pc:docMk/>
            <pc:sldMk cId="65901254" sldId="298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14.991" v="68"/>
        <pc:sldMkLst>
          <pc:docMk/>
          <pc:sldMk cId="737247362" sldId="299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3:11.815" v="26" actId="14100"/>
          <ac:spMkLst>
            <pc:docMk/>
            <pc:sldMk cId="737247362" sldId="299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6:14.991" v="68"/>
          <ac:picMkLst>
            <pc:docMk/>
            <pc:sldMk cId="737247362" sldId="299"/>
            <ac:picMk id="9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4.991" v="68"/>
          <ac:picMkLst>
            <pc:docMk/>
            <pc:sldMk cId="737247362" sldId="299"/>
            <ac:picMk id="10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4.991" v="68"/>
          <ac:picMkLst>
            <pc:docMk/>
            <pc:sldMk cId="737247362" sldId="299"/>
            <ac:picMk id="11" creationId="{0E103380-50DB-47E8-A5E9-2E9DAA1230DC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49.599" v="50"/>
          <ac:picMkLst>
            <pc:docMk/>
            <pc:sldMk cId="737247362" sldId="299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50.286" v="51"/>
          <ac:picMkLst>
            <pc:docMk/>
            <pc:sldMk cId="737247362" sldId="299"/>
            <ac:picMk id="13" creationId="{B86AFBD0-D4E1-4006-91E4-66D53E4BF5F2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17.444" v="69"/>
        <pc:sldMkLst>
          <pc:docMk/>
          <pc:sldMk cId="2737257700" sldId="300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3:18.862" v="28" actId="1076"/>
          <ac:spMkLst>
            <pc:docMk/>
            <pc:sldMk cId="2737257700" sldId="300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6:17.444" v="69"/>
          <ac:picMkLst>
            <pc:docMk/>
            <pc:sldMk cId="2737257700" sldId="300"/>
            <ac:picMk id="11" creationId="{121681DB-5E04-45A5-9413-BF48AA73672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3:19.800" v="29"/>
          <ac:picMkLst>
            <pc:docMk/>
            <pc:sldMk cId="2737257700" sldId="300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52.677" v="52"/>
          <ac:picMkLst>
            <pc:docMk/>
            <pc:sldMk cId="2737257700" sldId="300"/>
            <ac:picMk id="13" creationId="{B86AFBD0-D4E1-4006-91E4-66D53E4BF5F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7.444" v="69"/>
          <ac:picMkLst>
            <pc:docMk/>
            <pc:sldMk cId="2737257700" sldId="300"/>
            <ac:picMk id="14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7.444" v="69"/>
          <ac:picMkLst>
            <pc:docMk/>
            <pc:sldMk cId="2737257700" sldId="300"/>
            <ac:picMk id="15" creationId="{0E103380-50DB-47E8-A5E9-2E9DAA1230DC}"/>
          </ac:picMkLst>
        </pc:picChg>
      </pc:sldChg>
      <pc:sldChg chg="addSp delSp modSp">
        <pc:chgData name="Frédéric DEDEKEN" userId="S::frederic.dedeken_ac-lille.fr#ext#@collaboratif-dne.fr::1a6cd013-56b4-42df-a993-d00a20b86342" providerId="AD" clId="Web-{E980450C-E848-1097-7CED-8300FCE8588E}" dt="2022-03-01T14:26:19.866" v="70"/>
        <pc:sldMkLst>
          <pc:docMk/>
          <pc:sldMk cId="1293089656" sldId="303"/>
        </pc:sldMkLst>
        <pc:spChg chg="mod">
          <ac:chgData name="Frédéric DEDEKEN" userId="S::frederic.dedeken_ac-lille.fr#ext#@collaboratif-dne.fr::1a6cd013-56b4-42df-a993-d00a20b86342" providerId="AD" clId="Web-{E980450C-E848-1097-7CED-8300FCE8588E}" dt="2022-03-01T14:23:25.909" v="31" actId="1076"/>
          <ac:spMkLst>
            <pc:docMk/>
            <pc:sldMk cId="1293089656" sldId="303"/>
            <ac:spMk id="6" creationId="{00000000-0000-0000-0000-000000000000}"/>
          </ac:spMkLst>
        </pc:spChg>
        <pc:picChg chg="del">
          <ac:chgData name="Frédéric DEDEKEN" userId="S::frederic.dedeken_ac-lille.fr#ext#@collaboratif-dne.fr::1a6cd013-56b4-42df-a993-d00a20b86342" providerId="AD" clId="Web-{E980450C-E848-1097-7CED-8300FCE8588E}" dt="2022-03-01T14:23:21.784" v="30"/>
          <ac:picMkLst>
            <pc:docMk/>
            <pc:sldMk cId="1293089656" sldId="303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55.255" v="53"/>
          <ac:picMkLst>
            <pc:docMk/>
            <pc:sldMk cId="1293089656" sldId="303"/>
            <ac:picMk id="13" creationId="{B86AFBD0-D4E1-4006-91E4-66D53E4BF5F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9.866" v="70"/>
          <ac:picMkLst>
            <pc:docMk/>
            <pc:sldMk cId="1293089656" sldId="303"/>
            <ac:picMk id="15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9.866" v="70"/>
          <ac:picMkLst>
            <pc:docMk/>
            <pc:sldMk cId="1293089656" sldId="303"/>
            <ac:picMk id="16" creationId="{E7F72BB4-91C5-41C2-9E6D-7295421DACD8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19.866" v="70"/>
          <ac:picMkLst>
            <pc:docMk/>
            <pc:sldMk cId="1293089656" sldId="303"/>
            <ac:picMk id="17" creationId="{0E103380-50DB-47E8-A5E9-2E9DAA1230DC}"/>
          </ac:picMkLst>
        </pc:picChg>
      </pc:sldChg>
      <pc:sldChg chg="addSp delSp">
        <pc:chgData name="Frédéric DEDEKEN" userId="S::frederic.dedeken_ac-lille.fr#ext#@collaboratif-dne.fr::1a6cd013-56b4-42df-a993-d00a20b86342" providerId="AD" clId="Web-{E980450C-E848-1097-7CED-8300FCE8588E}" dt="2022-03-01T14:26:22.241" v="71"/>
        <pc:sldMkLst>
          <pc:docMk/>
          <pc:sldMk cId="206196718" sldId="307"/>
        </pc:sldMkLst>
        <pc:spChg chg="add">
          <ac:chgData name="Frédéric DEDEKEN" userId="S::frederic.dedeken_ac-lille.fr#ext#@collaboratif-dne.fr::1a6cd013-56b4-42df-a993-d00a20b86342" providerId="AD" clId="Web-{E980450C-E848-1097-7CED-8300FCE8588E}" dt="2022-03-01T14:23:37.003" v="34"/>
          <ac:spMkLst>
            <pc:docMk/>
            <pc:sldMk cId="206196718" sldId="307"/>
            <ac:spMk id="3" creationId="{A3A35BBE-D16E-4E96-BC8B-46312F04C1C8}"/>
          </ac:spMkLst>
        </pc:spChg>
        <pc:spChg chg="del">
          <ac:chgData name="Frédéric DEDEKEN" userId="S::frederic.dedeken_ac-lille.fr#ext#@collaboratif-dne.fr::1a6cd013-56b4-42df-a993-d00a20b86342" providerId="AD" clId="Web-{E980450C-E848-1097-7CED-8300FCE8588E}" dt="2022-03-01T14:23:29.284" v="32"/>
          <ac:spMkLst>
            <pc:docMk/>
            <pc:sldMk cId="206196718" sldId="307"/>
            <ac:spMk id="6" creationId="{00000000-0000-0000-0000-000000000000}"/>
          </ac:spMkLst>
        </pc:spChg>
        <pc:picChg chg="add">
          <ac:chgData name="Frédéric DEDEKEN" userId="S::frederic.dedeken_ac-lille.fr#ext#@collaboratif-dne.fr::1a6cd013-56b4-42df-a993-d00a20b86342" providerId="AD" clId="Web-{E980450C-E848-1097-7CED-8300FCE8588E}" dt="2022-03-01T14:26:22.241" v="71"/>
          <ac:picMkLst>
            <pc:docMk/>
            <pc:sldMk cId="206196718" sldId="307"/>
            <ac:picMk id="10" creationId="{121681DB-5E04-45A5-9413-BF48AA73672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22.241" v="71"/>
          <ac:picMkLst>
            <pc:docMk/>
            <pc:sldMk cId="206196718" sldId="307"/>
            <ac:picMk id="11" creationId="{E7F72BB4-91C5-41C2-9E6D-7295421DACD8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3:30.300" v="33"/>
          <ac:picMkLst>
            <pc:docMk/>
            <pc:sldMk cId="206196718" sldId="307"/>
            <ac:picMk id="12" creationId="{3723575E-14ED-4CD8-BB68-8627D41D44E2}"/>
          </ac:picMkLst>
        </pc:picChg>
        <pc:picChg chg="del">
          <ac:chgData name="Frédéric DEDEKEN" userId="S::frederic.dedeken_ac-lille.fr#ext#@collaboratif-dne.fr::1a6cd013-56b4-42df-a993-d00a20b86342" providerId="AD" clId="Web-{E980450C-E848-1097-7CED-8300FCE8588E}" dt="2022-03-01T14:24:59.692" v="54"/>
          <ac:picMkLst>
            <pc:docMk/>
            <pc:sldMk cId="206196718" sldId="307"/>
            <ac:picMk id="13" creationId="{B86AFBD0-D4E1-4006-91E4-66D53E4BF5F2}"/>
          </ac:picMkLst>
        </pc:picChg>
        <pc:picChg chg="add">
          <ac:chgData name="Frédéric DEDEKEN" userId="S::frederic.dedeken_ac-lille.fr#ext#@collaboratif-dne.fr::1a6cd013-56b4-42df-a993-d00a20b86342" providerId="AD" clId="Web-{E980450C-E848-1097-7CED-8300FCE8588E}" dt="2022-03-01T14:26:22.241" v="71"/>
          <ac:picMkLst>
            <pc:docMk/>
            <pc:sldMk cId="206196718" sldId="307"/>
            <ac:picMk id="14" creationId="{0E103380-50DB-47E8-A5E9-2E9DAA1230DC}"/>
          </ac:picMkLst>
        </pc:picChg>
      </pc:sldChg>
    </pc:docChg>
  </pc:docChgLst>
  <pc:docChgLst>
    <pc:chgData name="Frédéric DEDEKEN" userId="S::frederic.dedeken_ac-lille.fr#ext#@collaboratif-dne.fr::1a6cd013-56b4-42df-a993-d00a20b86342" providerId="AD" clId="Web-{AB1D92CD-8382-C265-D5E0-260FCFC2F91D}"/>
    <pc:docChg chg="modSld">
      <pc:chgData name="Frédéric DEDEKEN" userId="S::frederic.dedeken_ac-lille.fr#ext#@collaboratif-dne.fr::1a6cd013-56b4-42df-a993-d00a20b86342" providerId="AD" clId="Web-{AB1D92CD-8382-C265-D5E0-260FCFC2F91D}" dt="2022-03-15T13:18:12.468" v="0"/>
      <pc:docMkLst>
        <pc:docMk/>
      </pc:docMkLst>
      <pc:sldChg chg="delSp">
        <pc:chgData name="Frédéric DEDEKEN" userId="S::frederic.dedeken_ac-lille.fr#ext#@collaboratif-dne.fr::1a6cd013-56b4-42df-a993-d00a20b86342" providerId="AD" clId="Web-{AB1D92CD-8382-C265-D5E0-260FCFC2F91D}" dt="2022-03-15T13:18:12.468" v="0"/>
        <pc:sldMkLst>
          <pc:docMk/>
          <pc:sldMk cId="1293089656" sldId="303"/>
        </pc:sldMkLst>
        <pc:spChg chg="del">
          <ac:chgData name="Frédéric DEDEKEN" userId="S::frederic.dedeken_ac-lille.fr#ext#@collaboratif-dne.fr::1a6cd013-56b4-42df-a993-d00a20b86342" providerId="AD" clId="Web-{AB1D92CD-8382-C265-D5E0-260FCFC2F91D}" dt="2022-03-15T13:18:12.468" v="0"/>
          <ac:spMkLst>
            <pc:docMk/>
            <pc:sldMk cId="1293089656" sldId="303"/>
            <ac:spMk id="3" creationId="{F9BB95A7-5EFF-47CE-909E-744101297CED}"/>
          </ac:spMkLst>
        </pc:spChg>
      </pc:sldChg>
    </pc:docChg>
  </pc:docChgLst>
  <pc:docChgLst>
    <pc:chgData name="Frédéric DEDEKEN" userId="S::frederic.dedeken_ac-lille.fr#ext#@collaboratif-dne.fr::1a6cd013-56b4-42df-a993-d00a20b86342" providerId="AD" clId="Web-{D2F3A2B9-2824-B378-7910-19EDA8D82104}"/>
    <pc:docChg chg="addSld modSld sldOrd">
      <pc:chgData name="Frédéric DEDEKEN" userId="S::frederic.dedeken_ac-lille.fr#ext#@collaboratif-dne.fr::1a6cd013-56b4-42df-a993-d00a20b86342" providerId="AD" clId="Web-{D2F3A2B9-2824-B378-7910-19EDA8D82104}" dt="2022-03-02T15:15:57.854" v="409" actId="20577"/>
      <pc:docMkLst>
        <pc:docMk/>
      </pc:docMkLst>
      <pc:sldChg chg="modSp">
        <pc:chgData name="Frédéric DEDEKEN" userId="S::frederic.dedeken_ac-lille.fr#ext#@collaboratif-dne.fr::1a6cd013-56b4-42df-a993-d00a20b86342" providerId="AD" clId="Web-{D2F3A2B9-2824-B378-7910-19EDA8D82104}" dt="2022-03-02T14:58:38.751" v="3" actId="20577"/>
        <pc:sldMkLst>
          <pc:docMk/>
          <pc:sldMk cId="653207438" sldId="270"/>
        </pc:sldMkLst>
        <pc:spChg chg="mod">
          <ac:chgData name="Frédéric DEDEKEN" userId="S::frederic.dedeken_ac-lille.fr#ext#@collaboratif-dne.fr::1a6cd013-56b4-42df-a993-d00a20b86342" providerId="AD" clId="Web-{D2F3A2B9-2824-B378-7910-19EDA8D82104}" dt="2022-03-02T14:58:38.751" v="3" actId="20577"/>
          <ac:spMkLst>
            <pc:docMk/>
            <pc:sldMk cId="653207438" sldId="270"/>
            <ac:spMk id="5" creationId="{37230821-4D66-449A-B545-0B227537699A}"/>
          </ac:spMkLst>
        </pc:spChg>
      </pc:sldChg>
      <pc:sldChg chg="modSp">
        <pc:chgData name="Frédéric DEDEKEN" userId="S::frederic.dedeken_ac-lille.fr#ext#@collaboratif-dne.fr::1a6cd013-56b4-42df-a993-d00a20b86342" providerId="AD" clId="Web-{D2F3A2B9-2824-B378-7910-19EDA8D82104}" dt="2022-03-02T15:00:12.816" v="4" actId="20577"/>
        <pc:sldMkLst>
          <pc:docMk/>
          <pc:sldMk cId="2737257700" sldId="300"/>
        </pc:sldMkLst>
        <pc:spChg chg="mod">
          <ac:chgData name="Frédéric DEDEKEN" userId="S::frederic.dedeken_ac-lille.fr#ext#@collaboratif-dne.fr::1a6cd013-56b4-42df-a993-d00a20b86342" providerId="AD" clId="Web-{D2F3A2B9-2824-B378-7910-19EDA8D82104}" dt="2022-03-02T15:00:12.816" v="4" actId="20577"/>
          <ac:spMkLst>
            <pc:docMk/>
            <pc:sldMk cId="2737257700" sldId="300"/>
            <ac:spMk id="6" creationId="{00000000-0000-0000-0000-000000000000}"/>
          </ac:spMkLst>
        </pc:spChg>
      </pc:sldChg>
      <pc:sldChg chg="addSp delSp modSp add ord replId">
        <pc:chgData name="Frédéric DEDEKEN" userId="S::frederic.dedeken_ac-lille.fr#ext#@collaboratif-dne.fr::1a6cd013-56b4-42df-a993-d00a20b86342" providerId="AD" clId="Web-{D2F3A2B9-2824-B378-7910-19EDA8D82104}" dt="2022-03-02T15:15:57.854" v="409" actId="20577"/>
        <pc:sldMkLst>
          <pc:docMk/>
          <pc:sldMk cId="58353106" sldId="308"/>
        </pc:sldMkLst>
        <pc:spChg chg="add mod">
          <ac:chgData name="Frédéric DEDEKEN" userId="S::frederic.dedeken_ac-lille.fr#ext#@collaboratif-dne.fr::1a6cd013-56b4-42df-a993-d00a20b86342" providerId="AD" clId="Web-{D2F3A2B9-2824-B378-7910-19EDA8D82104}" dt="2022-03-02T15:15:57.854" v="409" actId="20577"/>
          <ac:spMkLst>
            <pc:docMk/>
            <pc:sldMk cId="58353106" sldId="308"/>
            <ac:spMk id="2" creationId="{87374462-D013-4AC7-AD78-F2DB5B23DFEB}"/>
          </ac:spMkLst>
        </pc:spChg>
        <pc:spChg chg="del mod">
          <ac:chgData name="Frédéric DEDEKEN" userId="S::frederic.dedeken_ac-lille.fr#ext#@collaboratif-dne.fr::1a6cd013-56b4-42df-a993-d00a20b86342" providerId="AD" clId="Web-{D2F3A2B9-2824-B378-7910-19EDA8D82104}" dt="2022-03-02T15:01:19.614" v="9"/>
          <ac:spMkLst>
            <pc:docMk/>
            <pc:sldMk cId="58353106" sldId="308"/>
            <ac:spMk id="6" creationId="{00000000-0000-0000-0000-000000000000}"/>
          </ac:spMkLst>
        </pc:spChg>
        <pc:spChg chg="mod">
          <ac:chgData name="Frédéric DEDEKEN" userId="S::frederic.dedeken_ac-lille.fr#ext#@collaboratif-dne.fr::1a6cd013-56b4-42df-a993-d00a20b86342" providerId="AD" clId="Web-{D2F3A2B9-2824-B378-7910-19EDA8D82104}" dt="2022-03-02T15:02:16.850" v="44" actId="1076"/>
          <ac:spMkLst>
            <pc:docMk/>
            <pc:sldMk cId="58353106" sldId="308"/>
            <ac:spMk id="8" creationId="{3806590E-6AA6-104E-ACBE-F255D753CD78}"/>
          </ac:spMkLst>
        </pc:spChg>
        <pc:spChg chg="mod">
          <ac:chgData name="Frédéric DEDEKEN" userId="S::frederic.dedeken_ac-lille.fr#ext#@collaboratif-dne.fr::1a6cd013-56b4-42df-a993-d00a20b86342" providerId="AD" clId="Web-{D2F3A2B9-2824-B378-7910-19EDA8D82104}" dt="2022-03-02T15:02:35.334" v="52" actId="20577"/>
          <ac:spMkLst>
            <pc:docMk/>
            <pc:sldMk cId="58353106" sldId="308"/>
            <ac:spMk id="9" creationId="{7E97A2AB-355A-41F8-8B50-64F8D12BBB49}"/>
          </ac:spMkLst>
        </pc:spChg>
        <pc:spChg chg="del">
          <ac:chgData name="Frédéric DEDEKEN" userId="S::frederic.dedeken_ac-lille.fr#ext#@collaboratif-dne.fr::1a6cd013-56b4-42df-a993-d00a20b86342" providerId="AD" clId="Web-{D2F3A2B9-2824-B378-7910-19EDA8D82104}" dt="2022-03-02T15:02:24.584" v="46"/>
          <ac:spMkLst>
            <pc:docMk/>
            <pc:sldMk cId="58353106" sldId="308"/>
            <ac:spMk id="10" creationId="{D4644014-4850-4F23-8346-AE32C4A6E875}"/>
          </ac:spMkLst>
        </pc:spChg>
      </pc:sldChg>
    </pc:docChg>
  </pc:docChgLst>
  <pc:docChgLst>
    <pc:chgData name="Frédéric DEDEKEN" userId="S::frederic.dedeken_ac-lille.fr#ext#@collaboratif-dne.fr::1a6cd013-56b4-42df-a993-d00a20b86342" providerId="AD" clId="Web-{1172426B-DA65-8BBB-9FED-41C0A92C15F8}"/>
    <pc:docChg chg="modSld">
      <pc:chgData name="Frédéric DEDEKEN" userId="S::frederic.dedeken_ac-lille.fr#ext#@collaboratif-dne.fr::1a6cd013-56b4-42df-a993-d00a20b86342" providerId="AD" clId="Web-{1172426B-DA65-8BBB-9FED-41C0A92C15F8}" dt="2022-03-09T15:46:35.551" v="21"/>
      <pc:docMkLst>
        <pc:docMk/>
      </pc:docMkLst>
      <pc:sldChg chg="addSp modSp">
        <pc:chgData name="Frédéric DEDEKEN" userId="S::frederic.dedeken_ac-lille.fr#ext#@collaboratif-dne.fr::1a6cd013-56b4-42df-a993-d00a20b86342" providerId="AD" clId="Web-{1172426B-DA65-8BBB-9FED-41C0A92C15F8}" dt="2022-03-09T15:45:30.268" v="14" actId="1076"/>
        <pc:sldMkLst>
          <pc:docMk/>
          <pc:sldMk cId="1293089656" sldId="303"/>
        </pc:sldMkLst>
        <pc:spChg chg="add">
          <ac:chgData name="Frédéric DEDEKEN" userId="S::frederic.dedeken_ac-lille.fr#ext#@collaboratif-dne.fr::1a6cd013-56b4-42df-a993-d00a20b86342" providerId="AD" clId="Web-{1172426B-DA65-8BBB-9FED-41C0A92C15F8}" dt="2022-03-09T15:44:31.673" v="8"/>
          <ac:spMkLst>
            <pc:docMk/>
            <pc:sldMk cId="1293089656" sldId="303"/>
            <ac:spMk id="3" creationId="{F9BB95A7-5EFF-47CE-909E-744101297CED}"/>
          </ac:spMkLst>
        </pc:spChg>
        <pc:spChg chg="mod">
          <ac:chgData name="Frédéric DEDEKEN" userId="S::frederic.dedeken_ac-lille.fr#ext#@collaboratif-dne.fr::1a6cd013-56b4-42df-a993-d00a20b86342" providerId="AD" clId="Web-{1172426B-DA65-8BBB-9FED-41C0A92C15F8}" dt="2022-03-09T15:44:49.423" v="9" actId="20577"/>
          <ac:spMkLst>
            <pc:docMk/>
            <pc:sldMk cId="1293089656" sldId="303"/>
            <ac:spMk id="6" creationId="{00000000-0000-0000-0000-000000000000}"/>
          </ac:spMkLst>
        </pc:spChg>
        <pc:picChg chg="add mod">
          <ac:chgData name="Frédéric DEDEKEN" userId="S::frederic.dedeken_ac-lille.fr#ext#@collaboratif-dne.fr::1a6cd013-56b4-42df-a993-d00a20b86342" providerId="AD" clId="Web-{1172426B-DA65-8BBB-9FED-41C0A92C15F8}" dt="2022-03-09T15:45:30.268" v="14" actId="1076"/>
          <ac:picMkLst>
            <pc:docMk/>
            <pc:sldMk cId="1293089656" sldId="303"/>
            <ac:picMk id="4" creationId="{2156874D-AC62-4663-90B9-78C477E6792C}"/>
          </ac:picMkLst>
        </pc:picChg>
      </pc:sldChg>
      <pc:sldChg chg="addSp modSp">
        <pc:chgData name="Frédéric DEDEKEN" userId="S::frederic.dedeken_ac-lille.fr#ext#@collaboratif-dne.fr::1a6cd013-56b4-42df-a993-d00a20b86342" providerId="AD" clId="Web-{1172426B-DA65-8BBB-9FED-41C0A92C15F8}" dt="2022-03-09T15:46:35.551" v="21"/>
        <pc:sldMkLst>
          <pc:docMk/>
          <pc:sldMk cId="206196718" sldId="307"/>
        </pc:sldMkLst>
        <pc:spChg chg="mod">
          <ac:chgData name="Frédéric DEDEKEN" userId="S::frederic.dedeken_ac-lille.fr#ext#@collaboratif-dne.fr::1a6cd013-56b4-42df-a993-d00a20b86342" providerId="AD" clId="Web-{1172426B-DA65-8BBB-9FED-41C0A92C15F8}" dt="2022-03-09T15:46:23.879" v="19" actId="20577"/>
          <ac:spMkLst>
            <pc:docMk/>
            <pc:sldMk cId="206196718" sldId="307"/>
            <ac:spMk id="3" creationId="{A3A35BBE-D16E-4E96-BC8B-46312F04C1C8}"/>
          </ac:spMkLst>
        </pc:spChg>
        <pc:picChg chg="mod">
          <ac:chgData name="Frédéric DEDEKEN" userId="S::frederic.dedeken_ac-lille.fr#ext#@collaboratif-dne.fr::1a6cd013-56b4-42df-a993-d00a20b86342" providerId="AD" clId="Web-{1172426B-DA65-8BBB-9FED-41C0A92C15F8}" dt="2022-03-09T15:46:29.582" v="20" actId="1076"/>
          <ac:picMkLst>
            <pc:docMk/>
            <pc:sldMk cId="206196718" sldId="307"/>
            <ac:picMk id="2" creationId="{00000000-0000-0000-0000-000000000000}"/>
          </ac:picMkLst>
        </pc:picChg>
        <pc:picChg chg="add">
          <ac:chgData name="Frédéric DEDEKEN" userId="S::frederic.dedeken_ac-lille.fr#ext#@collaboratif-dne.fr::1a6cd013-56b4-42df-a993-d00a20b86342" providerId="AD" clId="Web-{1172426B-DA65-8BBB-9FED-41C0A92C15F8}" dt="2022-03-09T15:46:35.551" v="21"/>
          <ac:picMkLst>
            <pc:docMk/>
            <pc:sldMk cId="206196718" sldId="307"/>
            <ac:picMk id="4" creationId="{800BC25A-F054-4C2F-A746-93EE57065550}"/>
          </ac:picMkLst>
        </pc:picChg>
      </pc:sldChg>
    </pc:docChg>
  </pc:docChgLst>
  <pc:docChgLst>
    <pc:chgData name="Frédéric DEDEKEN" userId="S::frederic.dedeken_ac-lille.fr#ext#@collaboratif-dne.fr::1a6cd013-56b4-42df-a993-d00a20b86342" providerId="AD" clId="Web-{6E5FF24A-6BB2-11E0-ACE0-8FE51F8339D8}"/>
    <pc:docChg chg="addSld delSld sldOrd">
      <pc:chgData name="Frédéric DEDEKEN" userId="S::frederic.dedeken_ac-lille.fr#ext#@collaboratif-dne.fr::1a6cd013-56b4-42df-a993-d00a20b86342" providerId="AD" clId="Web-{6E5FF24A-6BB2-11E0-ACE0-8FE51F8339D8}" dt="2022-03-29T08:10:49.631" v="2"/>
      <pc:docMkLst>
        <pc:docMk/>
      </pc:docMkLst>
      <pc:sldChg chg="del">
        <pc:chgData name="Frédéric DEDEKEN" userId="S::frederic.dedeken_ac-lille.fr#ext#@collaboratif-dne.fr::1a6cd013-56b4-42df-a993-d00a20b86342" providerId="AD" clId="Web-{6E5FF24A-6BB2-11E0-ACE0-8FE51F8339D8}" dt="2022-03-29T08:10:25.646" v="0"/>
        <pc:sldMkLst>
          <pc:docMk/>
          <pc:sldMk cId="58353106" sldId="308"/>
        </pc:sldMkLst>
      </pc:sldChg>
      <pc:sldChg chg="add ord">
        <pc:chgData name="Frédéric DEDEKEN" userId="S::frederic.dedeken_ac-lille.fr#ext#@collaboratif-dne.fr::1a6cd013-56b4-42df-a993-d00a20b86342" providerId="AD" clId="Web-{6E5FF24A-6BB2-11E0-ACE0-8FE51F8339D8}" dt="2022-03-29T08:10:49.631" v="2"/>
        <pc:sldMkLst>
          <pc:docMk/>
          <pc:sldMk cId="4178796481" sldId="3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A9B7A-2E1C-4565-9FC7-0ABC12F3454A}" type="doc">
      <dgm:prSet loTypeId="urn:microsoft.com/office/officeart/2005/8/layout/radial5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810A0F51-FC73-476F-A914-F7D212B8BEED}">
      <dgm:prSet phldrT="[Texte]"/>
      <dgm:spPr>
        <a:solidFill>
          <a:srgbClr val="0070C0"/>
        </a:solidFill>
      </dgm:spPr>
      <dgm:t>
        <a:bodyPr/>
        <a:lstStyle/>
        <a:p>
          <a:r>
            <a:rPr lang="fr-FR"/>
            <a:t>Bac Pro MP3D</a:t>
          </a:r>
        </a:p>
      </dgm:t>
    </dgm:pt>
    <dgm:pt modelId="{00166E8A-159A-4590-8C3D-F1D9D63621E3}" type="parTrans" cxnId="{7152134F-9266-4921-B11E-C3B0DEEBE527}">
      <dgm:prSet/>
      <dgm:spPr/>
      <dgm:t>
        <a:bodyPr/>
        <a:lstStyle/>
        <a:p>
          <a:endParaRPr lang="fr-FR"/>
        </a:p>
      </dgm:t>
    </dgm:pt>
    <dgm:pt modelId="{777DD648-51CA-430B-9003-1B994CBB9606}" type="sibTrans" cxnId="{7152134F-9266-4921-B11E-C3B0DEEBE527}">
      <dgm:prSet/>
      <dgm:spPr/>
      <dgm:t>
        <a:bodyPr/>
        <a:lstStyle/>
        <a:p>
          <a:endParaRPr lang="fr-FR"/>
        </a:p>
      </dgm:t>
    </dgm:pt>
    <dgm:pt modelId="{75C5721F-3399-44BD-8C3D-2E29625CD544}">
      <dgm:prSet phldrT="[Texte]"/>
      <dgm:spPr>
        <a:solidFill>
          <a:srgbClr val="0070C0"/>
        </a:solidFill>
      </dgm:spPr>
      <dgm:t>
        <a:bodyPr/>
        <a:lstStyle/>
        <a:p>
          <a:r>
            <a:rPr lang="fr-FR"/>
            <a:t>Titres Pros</a:t>
          </a:r>
        </a:p>
      </dgm:t>
    </dgm:pt>
    <dgm:pt modelId="{F1F0D7FA-6CE4-4F57-B240-A03519C3D33A}" type="parTrans" cxnId="{04980A97-B31D-4704-BADB-73A6D3CC13BB}">
      <dgm:prSet/>
      <dgm:spPr/>
      <dgm:t>
        <a:bodyPr/>
        <a:lstStyle/>
        <a:p>
          <a:endParaRPr lang="fr-FR"/>
        </a:p>
      </dgm:t>
    </dgm:pt>
    <dgm:pt modelId="{FCDDD746-7F50-4977-A63E-B0299FA1D274}" type="sibTrans" cxnId="{04980A97-B31D-4704-BADB-73A6D3CC13BB}">
      <dgm:prSet/>
      <dgm:spPr/>
      <dgm:t>
        <a:bodyPr/>
        <a:lstStyle/>
        <a:p>
          <a:endParaRPr lang="fr-FR"/>
        </a:p>
      </dgm:t>
    </dgm:pt>
    <dgm:pt modelId="{ED724CC6-067D-45A9-8BC9-EA4C012E2BB0}">
      <dgm:prSet phldrT="[Texte]"/>
      <dgm:spPr>
        <a:solidFill>
          <a:srgbClr val="0070C0"/>
        </a:solidFill>
      </dgm:spPr>
      <dgm:t>
        <a:bodyPr/>
        <a:lstStyle/>
        <a:p>
          <a:r>
            <a:rPr lang="fr-FR"/>
            <a:t>CQPM</a:t>
          </a:r>
        </a:p>
      </dgm:t>
    </dgm:pt>
    <dgm:pt modelId="{3EE5F637-6C68-4F12-9E2A-F538A5E6FD5F}" type="parTrans" cxnId="{AEE9B1F3-956E-4E27-9CCE-3AFFDDC12BF9}">
      <dgm:prSet/>
      <dgm:spPr/>
      <dgm:t>
        <a:bodyPr/>
        <a:lstStyle/>
        <a:p>
          <a:endParaRPr lang="fr-FR"/>
        </a:p>
      </dgm:t>
    </dgm:pt>
    <dgm:pt modelId="{ACBAF0E0-74E6-4740-9073-B5220F4A7BC0}" type="sibTrans" cxnId="{AEE9B1F3-956E-4E27-9CCE-3AFFDDC12BF9}">
      <dgm:prSet/>
      <dgm:spPr/>
      <dgm:t>
        <a:bodyPr/>
        <a:lstStyle/>
        <a:p>
          <a:endParaRPr lang="fr-FR"/>
        </a:p>
      </dgm:t>
    </dgm:pt>
    <dgm:pt modelId="{65C1A734-E745-4394-8600-2941F7B47008}">
      <dgm:prSet phldrT="[Texte]"/>
      <dgm:spPr>
        <a:solidFill>
          <a:srgbClr val="0070C0"/>
        </a:solidFill>
      </dgm:spPr>
      <dgm:t>
        <a:bodyPr/>
        <a:lstStyle/>
        <a:p>
          <a:r>
            <a:rPr lang="fr-FR"/>
            <a:t>Bac Pro TRPM</a:t>
          </a:r>
        </a:p>
      </dgm:t>
    </dgm:pt>
    <dgm:pt modelId="{38BFE7E3-B60D-4E99-B8A0-5E3973CDD738}" type="parTrans" cxnId="{65F44FD2-181F-4BAE-824C-549F78ED32F7}">
      <dgm:prSet/>
      <dgm:spPr/>
      <dgm:t>
        <a:bodyPr/>
        <a:lstStyle/>
        <a:p>
          <a:endParaRPr lang="fr-FR"/>
        </a:p>
      </dgm:t>
    </dgm:pt>
    <dgm:pt modelId="{995BF112-54FB-4153-95C8-7F12821C409A}" type="sibTrans" cxnId="{65F44FD2-181F-4BAE-824C-549F78ED32F7}">
      <dgm:prSet/>
      <dgm:spPr/>
      <dgm:t>
        <a:bodyPr/>
        <a:lstStyle/>
        <a:p>
          <a:endParaRPr lang="fr-FR"/>
        </a:p>
      </dgm:t>
    </dgm:pt>
    <dgm:pt modelId="{6C37A9F2-B212-436B-A108-2EF30BFA03D7}">
      <dgm:prSet phldrT="[Texte]"/>
      <dgm:spPr>
        <a:solidFill>
          <a:srgbClr val="0070C0"/>
        </a:solidFill>
      </dgm:spPr>
      <dgm:t>
        <a:bodyPr/>
        <a:lstStyle/>
        <a:p>
          <a:r>
            <a:rPr lang="fr-FR"/>
            <a:t>BTS CPI</a:t>
          </a:r>
        </a:p>
      </dgm:t>
    </dgm:pt>
    <dgm:pt modelId="{91DAAFE7-F041-4C66-9452-C73D93ED9007}" type="parTrans" cxnId="{5E7A147F-E9C8-416B-900F-EEAFD28B3FF5}">
      <dgm:prSet/>
      <dgm:spPr/>
      <dgm:t>
        <a:bodyPr/>
        <a:lstStyle/>
        <a:p>
          <a:endParaRPr lang="fr-FR"/>
        </a:p>
      </dgm:t>
    </dgm:pt>
    <dgm:pt modelId="{31E7A215-EC79-4DE9-AAB8-92ACE5AF518F}" type="sibTrans" cxnId="{5E7A147F-E9C8-416B-900F-EEAFD28B3FF5}">
      <dgm:prSet/>
      <dgm:spPr/>
      <dgm:t>
        <a:bodyPr/>
        <a:lstStyle/>
        <a:p>
          <a:endParaRPr lang="fr-FR"/>
        </a:p>
      </dgm:t>
    </dgm:pt>
    <dgm:pt modelId="{DAC39397-DD0D-4C27-AA98-18C1C439E135}" type="pres">
      <dgm:prSet presAssocID="{42BA9B7A-2E1C-4565-9FC7-0ABC12F345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B5196A4-A31E-406B-9ABC-BBD01B772AC0}" type="pres">
      <dgm:prSet presAssocID="{810A0F51-FC73-476F-A914-F7D212B8BEED}" presName="centerShape" presStyleLbl="node0" presStyleIdx="0" presStyleCnt="1"/>
      <dgm:spPr/>
      <dgm:t>
        <a:bodyPr/>
        <a:lstStyle/>
        <a:p>
          <a:endParaRPr lang="fr-FR"/>
        </a:p>
      </dgm:t>
    </dgm:pt>
    <dgm:pt modelId="{A006D866-E743-402A-851F-06456082579D}" type="pres">
      <dgm:prSet presAssocID="{F1F0D7FA-6CE4-4F57-B240-A03519C3D33A}" presName="parTrans" presStyleLbl="sibTrans2D1" presStyleIdx="0" presStyleCnt="4" custFlipVert="1"/>
      <dgm:spPr/>
      <dgm:t>
        <a:bodyPr/>
        <a:lstStyle/>
        <a:p>
          <a:endParaRPr lang="fr-FR"/>
        </a:p>
      </dgm:t>
    </dgm:pt>
    <dgm:pt modelId="{685A2069-60C3-44DF-8C73-4BE82124CCDF}" type="pres">
      <dgm:prSet presAssocID="{F1F0D7FA-6CE4-4F57-B240-A03519C3D33A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ED790D92-FEFB-4520-83E5-386C5709E1EE}" type="pres">
      <dgm:prSet presAssocID="{75C5721F-3399-44BD-8C3D-2E29625CD5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8596E4-CBDF-4CD2-8882-46A27847913A}" type="pres">
      <dgm:prSet presAssocID="{3EE5F637-6C68-4F12-9E2A-F538A5E6FD5F}" presName="parTrans" presStyleLbl="sibTrans2D1" presStyleIdx="1" presStyleCnt="4" custFlipHor="1"/>
      <dgm:spPr/>
      <dgm:t>
        <a:bodyPr/>
        <a:lstStyle/>
        <a:p>
          <a:endParaRPr lang="fr-FR"/>
        </a:p>
      </dgm:t>
    </dgm:pt>
    <dgm:pt modelId="{AE1FFBF1-3A2C-4C31-A8D6-49D13140E079}" type="pres">
      <dgm:prSet presAssocID="{3EE5F637-6C68-4F12-9E2A-F538A5E6FD5F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38F5B756-FE1F-40DB-A04F-5D766C2D03F9}" type="pres">
      <dgm:prSet presAssocID="{ED724CC6-067D-45A9-8BC9-EA4C012E2B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13B71D-F488-418A-81EE-DBCA57967641}" type="pres">
      <dgm:prSet presAssocID="{38BFE7E3-B60D-4E99-B8A0-5E3973CDD738}" presName="parTrans" presStyleLbl="sibTrans2D1" presStyleIdx="2" presStyleCnt="4" custFlipVert="1"/>
      <dgm:spPr/>
      <dgm:t>
        <a:bodyPr/>
        <a:lstStyle/>
        <a:p>
          <a:endParaRPr lang="fr-FR"/>
        </a:p>
      </dgm:t>
    </dgm:pt>
    <dgm:pt modelId="{077EC592-ACD4-4B05-8252-20B53F801349}" type="pres">
      <dgm:prSet presAssocID="{38BFE7E3-B60D-4E99-B8A0-5E3973CDD738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ED3CE48B-CC21-436A-A491-38ECC233797C}" type="pres">
      <dgm:prSet presAssocID="{65C1A734-E745-4394-8600-2941F7B470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64ACF0-7FC0-4DE5-AB5A-8270BB14F596}" type="pres">
      <dgm:prSet presAssocID="{91DAAFE7-F041-4C66-9452-C73D93ED9007}" presName="parTrans" presStyleLbl="sibTrans2D1" presStyleIdx="3" presStyleCnt="4" custFlipHor="1"/>
      <dgm:spPr/>
      <dgm:t>
        <a:bodyPr/>
        <a:lstStyle/>
        <a:p>
          <a:endParaRPr lang="fr-FR"/>
        </a:p>
      </dgm:t>
    </dgm:pt>
    <dgm:pt modelId="{1561FB2B-F447-4436-B4E8-D8381E09F20C}" type="pres">
      <dgm:prSet presAssocID="{91DAAFE7-F041-4C66-9452-C73D93ED9007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3AF6B4AB-9021-493C-9CD5-91C376B1D0BE}" type="pres">
      <dgm:prSet presAssocID="{6C37A9F2-B212-436B-A108-2EF30BFA03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83EF8E-A5B2-43A0-BFD4-60FE19F4FF82}" type="presOf" srcId="{ED724CC6-067D-45A9-8BC9-EA4C012E2BB0}" destId="{38F5B756-FE1F-40DB-A04F-5D766C2D03F9}" srcOrd="0" destOrd="0" presId="urn:microsoft.com/office/officeart/2005/8/layout/radial5"/>
    <dgm:cxn modelId="{65F44FD2-181F-4BAE-824C-549F78ED32F7}" srcId="{810A0F51-FC73-476F-A914-F7D212B8BEED}" destId="{65C1A734-E745-4394-8600-2941F7B47008}" srcOrd="2" destOrd="0" parTransId="{38BFE7E3-B60D-4E99-B8A0-5E3973CDD738}" sibTransId="{995BF112-54FB-4153-95C8-7F12821C409A}"/>
    <dgm:cxn modelId="{F856695D-09FF-4D94-B475-770A9C1071EC}" type="presOf" srcId="{42BA9B7A-2E1C-4565-9FC7-0ABC12F3454A}" destId="{DAC39397-DD0D-4C27-AA98-18C1C439E135}" srcOrd="0" destOrd="0" presId="urn:microsoft.com/office/officeart/2005/8/layout/radial5"/>
    <dgm:cxn modelId="{3CA13BE1-C360-4F5E-837E-47B92044BF4E}" type="presOf" srcId="{38BFE7E3-B60D-4E99-B8A0-5E3973CDD738}" destId="{077EC592-ACD4-4B05-8252-20B53F801349}" srcOrd="1" destOrd="0" presId="urn:microsoft.com/office/officeart/2005/8/layout/radial5"/>
    <dgm:cxn modelId="{825FF98F-3C08-47E0-B225-2BADD567B743}" type="presOf" srcId="{3EE5F637-6C68-4F12-9E2A-F538A5E6FD5F}" destId="{3B8596E4-CBDF-4CD2-8882-46A27847913A}" srcOrd="0" destOrd="0" presId="urn:microsoft.com/office/officeart/2005/8/layout/radial5"/>
    <dgm:cxn modelId="{04980A97-B31D-4704-BADB-73A6D3CC13BB}" srcId="{810A0F51-FC73-476F-A914-F7D212B8BEED}" destId="{75C5721F-3399-44BD-8C3D-2E29625CD544}" srcOrd="0" destOrd="0" parTransId="{F1F0D7FA-6CE4-4F57-B240-A03519C3D33A}" sibTransId="{FCDDD746-7F50-4977-A63E-B0299FA1D274}"/>
    <dgm:cxn modelId="{C2182FEC-5A02-44D3-94DB-E6410D20347B}" type="presOf" srcId="{91DAAFE7-F041-4C66-9452-C73D93ED9007}" destId="{8664ACF0-7FC0-4DE5-AB5A-8270BB14F596}" srcOrd="0" destOrd="0" presId="urn:microsoft.com/office/officeart/2005/8/layout/radial5"/>
    <dgm:cxn modelId="{42F1E078-BC59-4B3A-A4C3-DFBCABAEC522}" type="presOf" srcId="{65C1A734-E745-4394-8600-2941F7B47008}" destId="{ED3CE48B-CC21-436A-A491-38ECC233797C}" srcOrd="0" destOrd="0" presId="urn:microsoft.com/office/officeart/2005/8/layout/radial5"/>
    <dgm:cxn modelId="{F1CC059C-3806-40D6-997D-253CB55E54EB}" type="presOf" srcId="{F1F0D7FA-6CE4-4F57-B240-A03519C3D33A}" destId="{685A2069-60C3-44DF-8C73-4BE82124CCDF}" srcOrd="1" destOrd="0" presId="urn:microsoft.com/office/officeart/2005/8/layout/radial5"/>
    <dgm:cxn modelId="{7152134F-9266-4921-B11E-C3B0DEEBE527}" srcId="{42BA9B7A-2E1C-4565-9FC7-0ABC12F3454A}" destId="{810A0F51-FC73-476F-A914-F7D212B8BEED}" srcOrd="0" destOrd="0" parTransId="{00166E8A-159A-4590-8C3D-F1D9D63621E3}" sibTransId="{777DD648-51CA-430B-9003-1B994CBB9606}"/>
    <dgm:cxn modelId="{4772BDAC-F20E-4D5D-ACA1-23F48DE93F2D}" type="presOf" srcId="{38BFE7E3-B60D-4E99-B8A0-5E3973CDD738}" destId="{3F13B71D-F488-418A-81EE-DBCA57967641}" srcOrd="0" destOrd="0" presId="urn:microsoft.com/office/officeart/2005/8/layout/radial5"/>
    <dgm:cxn modelId="{E9DC47D3-3A70-4802-AD80-43F0C17A0CBB}" type="presOf" srcId="{6C37A9F2-B212-436B-A108-2EF30BFA03D7}" destId="{3AF6B4AB-9021-493C-9CD5-91C376B1D0BE}" srcOrd="0" destOrd="0" presId="urn:microsoft.com/office/officeart/2005/8/layout/radial5"/>
    <dgm:cxn modelId="{AEE9B1F3-956E-4E27-9CCE-3AFFDDC12BF9}" srcId="{810A0F51-FC73-476F-A914-F7D212B8BEED}" destId="{ED724CC6-067D-45A9-8BC9-EA4C012E2BB0}" srcOrd="1" destOrd="0" parTransId="{3EE5F637-6C68-4F12-9E2A-F538A5E6FD5F}" sibTransId="{ACBAF0E0-74E6-4740-9073-B5220F4A7BC0}"/>
    <dgm:cxn modelId="{1BF97FEC-84DA-493B-B58D-6E875C9636A6}" type="presOf" srcId="{91DAAFE7-F041-4C66-9452-C73D93ED9007}" destId="{1561FB2B-F447-4436-B4E8-D8381E09F20C}" srcOrd="1" destOrd="0" presId="urn:microsoft.com/office/officeart/2005/8/layout/radial5"/>
    <dgm:cxn modelId="{30691BB3-E64E-49A6-B593-0D2EC7719221}" type="presOf" srcId="{3EE5F637-6C68-4F12-9E2A-F538A5E6FD5F}" destId="{AE1FFBF1-3A2C-4C31-A8D6-49D13140E079}" srcOrd="1" destOrd="0" presId="urn:microsoft.com/office/officeart/2005/8/layout/radial5"/>
    <dgm:cxn modelId="{3B8DD921-5839-4D42-8302-8B140F140088}" type="presOf" srcId="{810A0F51-FC73-476F-A914-F7D212B8BEED}" destId="{BB5196A4-A31E-406B-9ABC-BBD01B772AC0}" srcOrd="0" destOrd="0" presId="urn:microsoft.com/office/officeart/2005/8/layout/radial5"/>
    <dgm:cxn modelId="{5E7A147F-E9C8-416B-900F-EEAFD28B3FF5}" srcId="{810A0F51-FC73-476F-A914-F7D212B8BEED}" destId="{6C37A9F2-B212-436B-A108-2EF30BFA03D7}" srcOrd="3" destOrd="0" parTransId="{91DAAFE7-F041-4C66-9452-C73D93ED9007}" sibTransId="{31E7A215-EC79-4DE9-AAB8-92ACE5AF518F}"/>
    <dgm:cxn modelId="{CA22079F-9143-4023-B39D-B5EE4403AC51}" type="presOf" srcId="{F1F0D7FA-6CE4-4F57-B240-A03519C3D33A}" destId="{A006D866-E743-402A-851F-06456082579D}" srcOrd="0" destOrd="0" presId="urn:microsoft.com/office/officeart/2005/8/layout/radial5"/>
    <dgm:cxn modelId="{1D741293-3AF9-4F71-A593-AC1D6F2CFFCE}" type="presOf" srcId="{75C5721F-3399-44BD-8C3D-2E29625CD544}" destId="{ED790D92-FEFB-4520-83E5-386C5709E1EE}" srcOrd="0" destOrd="0" presId="urn:microsoft.com/office/officeart/2005/8/layout/radial5"/>
    <dgm:cxn modelId="{A7969E94-C12D-4C14-9522-E3025C16FB98}" type="presParOf" srcId="{DAC39397-DD0D-4C27-AA98-18C1C439E135}" destId="{BB5196A4-A31E-406B-9ABC-BBD01B772AC0}" srcOrd="0" destOrd="0" presId="urn:microsoft.com/office/officeart/2005/8/layout/radial5"/>
    <dgm:cxn modelId="{1A7AE3EC-208D-4FB0-AD3B-37820F3E18C7}" type="presParOf" srcId="{DAC39397-DD0D-4C27-AA98-18C1C439E135}" destId="{A006D866-E743-402A-851F-06456082579D}" srcOrd="1" destOrd="0" presId="urn:microsoft.com/office/officeart/2005/8/layout/radial5"/>
    <dgm:cxn modelId="{59E30ED9-172C-4F13-B06A-025281C5A92A}" type="presParOf" srcId="{A006D866-E743-402A-851F-06456082579D}" destId="{685A2069-60C3-44DF-8C73-4BE82124CCDF}" srcOrd="0" destOrd="0" presId="urn:microsoft.com/office/officeart/2005/8/layout/radial5"/>
    <dgm:cxn modelId="{A0593D30-1972-47F1-8C7F-D03E64DD6FE2}" type="presParOf" srcId="{DAC39397-DD0D-4C27-AA98-18C1C439E135}" destId="{ED790D92-FEFB-4520-83E5-386C5709E1EE}" srcOrd="2" destOrd="0" presId="urn:microsoft.com/office/officeart/2005/8/layout/radial5"/>
    <dgm:cxn modelId="{4250AB64-F61A-40CD-AF6A-47D3A119884E}" type="presParOf" srcId="{DAC39397-DD0D-4C27-AA98-18C1C439E135}" destId="{3B8596E4-CBDF-4CD2-8882-46A27847913A}" srcOrd="3" destOrd="0" presId="urn:microsoft.com/office/officeart/2005/8/layout/radial5"/>
    <dgm:cxn modelId="{2ACA1F8B-A0A3-48D8-8311-E5A67A2B90DF}" type="presParOf" srcId="{3B8596E4-CBDF-4CD2-8882-46A27847913A}" destId="{AE1FFBF1-3A2C-4C31-A8D6-49D13140E079}" srcOrd="0" destOrd="0" presId="urn:microsoft.com/office/officeart/2005/8/layout/radial5"/>
    <dgm:cxn modelId="{8A4BBCB0-ECF9-4E49-BC15-ACEA1BE2D2C0}" type="presParOf" srcId="{DAC39397-DD0D-4C27-AA98-18C1C439E135}" destId="{38F5B756-FE1F-40DB-A04F-5D766C2D03F9}" srcOrd="4" destOrd="0" presId="urn:microsoft.com/office/officeart/2005/8/layout/radial5"/>
    <dgm:cxn modelId="{425097F5-FEA9-4B38-AAAD-10E12D0E086B}" type="presParOf" srcId="{DAC39397-DD0D-4C27-AA98-18C1C439E135}" destId="{3F13B71D-F488-418A-81EE-DBCA57967641}" srcOrd="5" destOrd="0" presId="urn:microsoft.com/office/officeart/2005/8/layout/radial5"/>
    <dgm:cxn modelId="{0F25B777-86A8-43EF-BBDE-D4C91D4C830A}" type="presParOf" srcId="{3F13B71D-F488-418A-81EE-DBCA57967641}" destId="{077EC592-ACD4-4B05-8252-20B53F801349}" srcOrd="0" destOrd="0" presId="urn:microsoft.com/office/officeart/2005/8/layout/radial5"/>
    <dgm:cxn modelId="{C50D3ACF-3C77-408E-A407-3BAED9B53290}" type="presParOf" srcId="{DAC39397-DD0D-4C27-AA98-18C1C439E135}" destId="{ED3CE48B-CC21-436A-A491-38ECC233797C}" srcOrd="6" destOrd="0" presId="urn:microsoft.com/office/officeart/2005/8/layout/radial5"/>
    <dgm:cxn modelId="{F3EBA961-3E13-43B6-9C21-1BD6FA17D553}" type="presParOf" srcId="{DAC39397-DD0D-4C27-AA98-18C1C439E135}" destId="{8664ACF0-7FC0-4DE5-AB5A-8270BB14F596}" srcOrd="7" destOrd="0" presId="urn:microsoft.com/office/officeart/2005/8/layout/radial5"/>
    <dgm:cxn modelId="{165F4F1C-0892-4692-9CAB-B789AD74F64A}" type="presParOf" srcId="{8664ACF0-7FC0-4DE5-AB5A-8270BB14F596}" destId="{1561FB2B-F447-4436-B4E8-D8381E09F20C}" srcOrd="0" destOrd="0" presId="urn:microsoft.com/office/officeart/2005/8/layout/radial5"/>
    <dgm:cxn modelId="{986CA0E2-2541-4744-BD51-AA7A0457DEB0}" type="presParOf" srcId="{DAC39397-DD0D-4C27-AA98-18C1C439E135}" destId="{3AF6B4AB-9021-493C-9CD5-91C376B1D0B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196A4-A31E-406B-9ABC-BBD01B772AC0}">
      <dsp:nvSpPr>
        <dsp:cNvPr id="0" name=""/>
        <dsp:cNvSpPr/>
      </dsp:nvSpPr>
      <dsp:spPr>
        <a:xfrm>
          <a:off x="2742926" y="1594153"/>
          <a:ext cx="1136620" cy="11366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Bac Pro MP3D</a:t>
          </a:r>
        </a:p>
      </dsp:txBody>
      <dsp:txXfrm>
        <a:off x="2909380" y="1760607"/>
        <a:ext cx="803712" cy="803712"/>
      </dsp:txXfrm>
    </dsp:sp>
    <dsp:sp modelId="{A006D866-E743-402A-851F-06456082579D}">
      <dsp:nvSpPr>
        <dsp:cNvPr id="0" name=""/>
        <dsp:cNvSpPr/>
      </dsp:nvSpPr>
      <dsp:spPr>
        <a:xfrm rot="5400000" flipV="1">
          <a:off x="3190978" y="1180833"/>
          <a:ext cx="240515" cy="38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3227055" y="1222046"/>
        <a:ext cx="168361" cy="231871"/>
      </dsp:txXfrm>
    </dsp:sp>
    <dsp:sp modelId="{ED790D92-FEFB-4520-83E5-386C5709E1EE}">
      <dsp:nvSpPr>
        <dsp:cNvPr id="0" name=""/>
        <dsp:cNvSpPr/>
      </dsp:nvSpPr>
      <dsp:spPr>
        <a:xfrm>
          <a:off x="2742926" y="3729"/>
          <a:ext cx="1136620" cy="11366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Titres Pros</a:t>
          </a:r>
        </a:p>
      </dsp:txBody>
      <dsp:txXfrm>
        <a:off x="2909380" y="170183"/>
        <a:ext cx="803712" cy="803712"/>
      </dsp:txXfrm>
    </dsp:sp>
    <dsp:sp modelId="{3B8596E4-CBDF-4CD2-8882-46A27847913A}">
      <dsp:nvSpPr>
        <dsp:cNvPr id="0" name=""/>
        <dsp:cNvSpPr/>
      </dsp:nvSpPr>
      <dsp:spPr>
        <a:xfrm flipH="1">
          <a:off x="3979383" y="1969237"/>
          <a:ext cx="240515" cy="38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4051537" y="2046527"/>
        <a:ext cx="168361" cy="231871"/>
      </dsp:txXfrm>
    </dsp:sp>
    <dsp:sp modelId="{38F5B756-FE1F-40DB-A04F-5D766C2D03F9}">
      <dsp:nvSpPr>
        <dsp:cNvPr id="0" name=""/>
        <dsp:cNvSpPr/>
      </dsp:nvSpPr>
      <dsp:spPr>
        <a:xfrm>
          <a:off x="4333349" y="1594153"/>
          <a:ext cx="1136620" cy="11366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CQPM</a:t>
          </a:r>
        </a:p>
      </dsp:txBody>
      <dsp:txXfrm>
        <a:off x="4499803" y="1760607"/>
        <a:ext cx="803712" cy="803712"/>
      </dsp:txXfrm>
    </dsp:sp>
    <dsp:sp modelId="{3F13B71D-F488-418A-81EE-DBCA57967641}">
      <dsp:nvSpPr>
        <dsp:cNvPr id="0" name=""/>
        <dsp:cNvSpPr/>
      </dsp:nvSpPr>
      <dsp:spPr>
        <a:xfrm rot="16200000" flipV="1">
          <a:off x="3190978" y="2757642"/>
          <a:ext cx="240515" cy="38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-10800000">
        <a:off x="3227055" y="2871009"/>
        <a:ext cx="168361" cy="231871"/>
      </dsp:txXfrm>
    </dsp:sp>
    <dsp:sp modelId="{ED3CE48B-CC21-436A-A491-38ECC233797C}">
      <dsp:nvSpPr>
        <dsp:cNvPr id="0" name=""/>
        <dsp:cNvSpPr/>
      </dsp:nvSpPr>
      <dsp:spPr>
        <a:xfrm>
          <a:off x="2742926" y="3184576"/>
          <a:ext cx="1136620" cy="11366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Bac Pro TRPM</a:t>
          </a:r>
        </a:p>
      </dsp:txBody>
      <dsp:txXfrm>
        <a:off x="2909380" y="3351030"/>
        <a:ext cx="803712" cy="803712"/>
      </dsp:txXfrm>
    </dsp:sp>
    <dsp:sp modelId="{8664ACF0-7FC0-4DE5-AB5A-8270BB14F596}">
      <dsp:nvSpPr>
        <dsp:cNvPr id="0" name=""/>
        <dsp:cNvSpPr/>
      </dsp:nvSpPr>
      <dsp:spPr>
        <a:xfrm rot="10800000" flipH="1">
          <a:off x="2402573" y="1969237"/>
          <a:ext cx="240515" cy="38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0800000">
        <a:off x="2402573" y="2046527"/>
        <a:ext cx="168361" cy="231871"/>
      </dsp:txXfrm>
    </dsp:sp>
    <dsp:sp modelId="{3AF6B4AB-9021-493C-9CD5-91C376B1D0BE}">
      <dsp:nvSpPr>
        <dsp:cNvPr id="0" name=""/>
        <dsp:cNvSpPr/>
      </dsp:nvSpPr>
      <dsp:spPr>
        <a:xfrm>
          <a:off x="1152502" y="1594153"/>
          <a:ext cx="1136620" cy="11366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BTS CPI</a:t>
          </a:r>
        </a:p>
      </dsp:txBody>
      <dsp:txXfrm>
        <a:off x="1318956" y="1760607"/>
        <a:ext cx="803712" cy="80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6D5D-0665-454B-BCF4-B383CE7A1F0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B8240-FEDB-4CE2-B4F1-B78FE9D0D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1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FEA1A-9C8C-417A-8CE6-EB5A65C2FD48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CA27-6C47-4239-91BE-49EFA8B54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3/30/2022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3/30/2022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2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3/30/2022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1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plateaump3dcpi.free.fr/" TargetMode="External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hyperlink" Target="http://plateaump3dcpi.free.fr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Arrière-plan abstrait triangulaire">
            <a:extLst>
              <a:ext uri="{FF2B5EF4-FFF2-40B4-BE49-F238E27FC236}">
                <a16:creationId xmlns:a16="http://schemas.microsoft.com/office/drawing/2014/main" id="{578DF2CB-D135-4DEA-8BBD-6F01847D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30821-4D66-449A-B545-0B227537699A}"/>
              </a:ext>
            </a:extLst>
          </p:cNvPr>
          <p:cNvSpPr txBox="1"/>
          <p:nvPr/>
        </p:nvSpPr>
        <p:spPr>
          <a:xfrm>
            <a:off x="540774" y="3116826"/>
            <a:ext cx="6691490" cy="23007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fr-FR" sz="6700" b="1"/>
              <a:t>Présentation du baccalauréat professionnel « Modélisation et prototypage 3D » </a:t>
            </a:r>
          </a:p>
          <a:p>
            <a:pPr algn="ctr"/>
            <a:endParaRPr lang="fr-FR" sz="4000"/>
          </a:p>
          <a:p>
            <a:pPr algn="ctr"/>
            <a:r>
              <a:rPr lang="fr-FR" sz="4000"/>
              <a:t>RÉNOVATION du Baccalauréat professionnel étude et définition de produits industriels</a:t>
            </a:r>
            <a:endParaRPr lang="en-US" sz="3800" b="1" spc="-50">
              <a:ea typeface="+mj-ea"/>
              <a:cs typeface="+mj-cs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 PRO MP3D - </a:t>
            </a:r>
            <a:r>
              <a:rPr lang="en-US" err="1"/>
              <a:t>Modélisation</a:t>
            </a:r>
            <a:r>
              <a:rPr lang="en-US"/>
              <a:t> et </a:t>
            </a:r>
            <a:r>
              <a:rPr lang="en-US" err="1"/>
              <a:t>Prototypage</a:t>
            </a:r>
            <a:r>
              <a:rPr lang="en-US"/>
              <a:t> 3D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202F27-A984-45BF-8D62-9C3B4CAB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257" y="418537"/>
            <a:ext cx="2743200" cy="258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4A27B0-7118-44AC-929A-5912B170E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42" y="508669"/>
            <a:ext cx="2543175" cy="233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831AA-796F-4193-BAE1-B596CDAC6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7" y="535831"/>
            <a:ext cx="5763655" cy="19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0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-60477" y="1128764"/>
            <a:ext cx="1906858" cy="12807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fr-FR" sz="2133">
                <a:solidFill>
                  <a:srgbClr val="0070C0"/>
                </a:solidFill>
              </a:rPr>
              <a:t>Le référentiel de compétences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256815-952D-470A-AFA5-90CBEBAFB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70" y="64795"/>
            <a:ext cx="10141980" cy="6309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6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4971" y="1378687"/>
            <a:ext cx="3824555" cy="12807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fr-FR" sz="2133">
                <a:solidFill>
                  <a:srgbClr val="0070C0"/>
                </a:solidFill>
              </a:rPr>
              <a:t>Le référentiel de compétences : Les savoirs associés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EE7B1EB-724F-49C3-9A00-E7C93252E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324" y="144973"/>
            <a:ext cx="6096000" cy="619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4291" y="1125721"/>
            <a:ext cx="2567321" cy="12807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fr-FR" sz="2800">
                <a:solidFill>
                  <a:srgbClr val="0070C0"/>
                </a:solidFill>
              </a:rPr>
              <a:t>Le référentiel de compétences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B66ADE-A57D-4C29-A184-70558381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91" y="9274"/>
            <a:ext cx="8432800" cy="4254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D9BC93-773E-47E8-A139-4F470529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91" y="4485118"/>
            <a:ext cx="8788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59702" y="884613"/>
            <a:ext cx="4800533" cy="12807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400">
                <a:solidFill>
                  <a:srgbClr val="0070C0"/>
                </a:solidFill>
              </a:rPr>
              <a:t>Le référentiel de compétences 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sz="2000">
              <a:solidFill>
                <a:srgbClr val="0070C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000">
                <a:solidFill>
                  <a:schemeClr val="tx1"/>
                </a:solidFill>
              </a:rPr>
              <a:t>Une écriture intégrant les savoirs associés directement sous la compétence qui le mobilise principalement.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sz="200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0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000" i="1">
                <a:solidFill>
                  <a:schemeClr val="tx1"/>
                </a:solidFill>
              </a:rPr>
              <a:t>Exemple pour la compétence C3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E6D83D-C5E7-4A3C-B516-8F69A463E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7" y="41769"/>
            <a:ext cx="5650228" cy="6336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7742" y="1130557"/>
            <a:ext cx="3175393" cy="128075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400">
                <a:solidFill>
                  <a:srgbClr val="0070C0"/>
                </a:solidFill>
              </a:rPr>
              <a:t>Le règlement d’examen 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sz="2400">
              <a:solidFill>
                <a:srgbClr val="0070C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000">
                <a:solidFill>
                  <a:schemeClr val="tx1"/>
                </a:solidFill>
              </a:rPr>
              <a:t>Extrait du règlement présentant les épreuves professionnelles</a:t>
            </a:r>
            <a:endParaRPr lang="fr-FR" sz="180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972448-A2AF-4618-82C2-C836DCFA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35" y="259278"/>
            <a:ext cx="8606677" cy="5784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40618" y="1078137"/>
            <a:ext cx="3867695" cy="12807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400">
                <a:solidFill>
                  <a:srgbClr val="0070C0"/>
                </a:solidFill>
              </a:rPr>
              <a:t>Les Unités professionnelles 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sz="2133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04B17A-C567-4815-82EE-9BB5EEA5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61" y="24408"/>
            <a:ext cx="5689600" cy="629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4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7130" y="958278"/>
            <a:ext cx="4363309" cy="12807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400">
                <a:solidFill>
                  <a:srgbClr val="0070C0"/>
                </a:solidFill>
              </a:rPr>
              <a:t>Un parcours Magistère en cours d’élaboration pour accompagner la mise en œuvre du BCP MP3D 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sz="2400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F28DB2-E41A-4054-A403-50A6CFA6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63" y="2405891"/>
            <a:ext cx="2514600" cy="33528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7056EC7-5505-4BC7-9919-586F25A4BD2F}"/>
              </a:ext>
            </a:extLst>
          </p:cNvPr>
          <p:cNvCxnSpPr>
            <a:cxnSpLocks/>
          </p:cNvCxnSpPr>
          <p:nvPr/>
        </p:nvCxnSpPr>
        <p:spPr>
          <a:xfrm flipV="1">
            <a:off x="4171963" y="3075017"/>
            <a:ext cx="922659" cy="111352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68F44633-1CC3-45EC-ACF6-E2D4F3570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22" y="194696"/>
            <a:ext cx="6965277" cy="5760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5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2743" y="692083"/>
            <a:ext cx="2448060" cy="5415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400" b="1">
                <a:solidFill>
                  <a:srgbClr val="0070C0"/>
                </a:solidFill>
              </a:rPr>
              <a:t>Un espace de formation commun au BCP MP3D et BTS CPI</a:t>
            </a:r>
          </a:p>
          <a:p>
            <a:pPr marL="0" indent="0">
              <a:buNone/>
            </a:pPr>
            <a:r>
              <a:rPr lang="fr-FR" sz="1400">
                <a:ea typeface="+mn-lt"/>
                <a:cs typeface="+mn-lt"/>
                <a:hlinkClick r:id="rId3"/>
              </a:rPr>
              <a:t>http://plateaump3dcpi.free.fr/</a:t>
            </a:r>
            <a:endParaRPr lang="fr-FR" sz="18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81" y="72662"/>
            <a:ext cx="9245565" cy="62935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EFFD2B-DB59-4E10-9502-6A16B6269991}"/>
              </a:ext>
            </a:extLst>
          </p:cNvPr>
          <p:cNvSpPr txBox="1"/>
          <p:nvPr/>
        </p:nvSpPr>
        <p:spPr>
          <a:xfrm>
            <a:off x="3591741" y="407417"/>
            <a:ext cx="50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0070C0"/>
                </a:solidFill>
              </a:rPr>
              <a:t>Zone 1 : Lancement, synthèse activités, projets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EFFD2B-DB59-4E10-9502-6A16B6269991}"/>
              </a:ext>
            </a:extLst>
          </p:cNvPr>
          <p:cNvSpPr txBox="1"/>
          <p:nvPr/>
        </p:nvSpPr>
        <p:spPr>
          <a:xfrm>
            <a:off x="8600254" y="3310092"/>
            <a:ext cx="33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0070C0"/>
                </a:solidFill>
              </a:rPr>
              <a:t>Zone 2 : Conception et analyse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EFFD2B-DB59-4E10-9502-6A16B6269991}"/>
              </a:ext>
            </a:extLst>
          </p:cNvPr>
          <p:cNvSpPr txBox="1"/>
          <p:nvPr/>
        </p:nvSpPr>
        <p:spPr>
          <a:xfrm>
            <a:off x="2766796" y="2168541"/>
            <a:ext cx="357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0070C0"/>
                </a:solidFill>
              </a:rPr>
              <a:t>Zone 3 : Expérimentation et conception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EFFD2B-DB59-4E10-9502-6A16B6269991}"/>
              </a:ext>
            </a:extLst>
          </p:cNvPr>
          <p:cNvSpPr txBox="1"/>
          <p:nvPr/>
        </p:nvSpPr>
        <p:spPr>
          <a:xfrm>
            <a:off x="6446149" y="4852997"/>
            <a:ext cx="504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Zone 4 : Laboratoire de prototypage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EFFD2B-DB59-4E10-9502-6A16B6269991}"/>
              </a:ext>
            </a:extLst>
          </p:cNvPr>
          <p:cNvSpPr txBox="1"/>
          <p:nvPr/>
        </p:nvSpPr>
        <p:spPr>
          <a:xfrm>
            <a:off x="5058845" y="5813102"/>
            <a:ext cx="654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0070C0"/>
                </a:solidFill>
              </a:rPr>
              <a:t>Zone 5 : Lancement, synthèse activités, projets</a:t>
            </a:r>
          </a:p>
          <a:p>
            <a:pPr algn="ctr"/>
            <a:endParaRPr lang="fr-FR" b="1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156874D-AC62-4663-90B9-78C477E679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09" y="2949714"/>
            <a:ext cx="1315963" cy="13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73" y="94277"/>
            <a:ext cx="9776664" cy="629851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35BBE-D16E-4E96-BC8B-46312F04C1C8}"/>
              </a:ext>
            </a:extLst>
          </p:cNvPr>
          <p:cNvSpPr txBox="1">
            <a:spLocks/>
          </p:cNvSpPr>
          <p:nvPr/>
        </p:nvSpPr>
        <p:spPr>
          <a:xfrm>
            <a:off x="72743" y="728368"/>
            <a:ext cx="2448060" cy="5415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400" b="1">
                <a:solidFill>
                  <a:srgbClr val="0070C0"/>
                </a:solidFill>
              </a:rPr>
              <a:t>Un espace de formation commun au BCP MP3D et BTS CPI</a:t>
            </a:r>
          </a:p>
          <a:p>
            <a:pPr marL="0" indent="0">
              <a:buNone/>
            </a:pPr>
            <a:r>
              <a:rPr lang="fr-FR" sz="1400">
                <a:latin typeface="TW Cen MT"/>
                <a:hlinkClick r:id="rId4"/>
              </a:rPr>
              <a:t>http://plateaump3dcpi.free.fr/</a:t>
            </a:r>
            <a:endParaRPr lang="fr-FR" sz="1400">
              <a:ea typeface="+mn-lt"/>
              <a:cs typeface="+mn-lt"/>
            </a:endParaRPr>
          </a:p>
          <a:p>
            <a:pPr marL="0" indent="0">
              <a:buNone/>
            </a:pPr>
            <a:endParaRPr lang="fr-FR" sz="2400" b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00BC25A-F054-4C2F-A746-93EE57065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09" y="2949714"/>
            <a:ext cx="1315963" cy="13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6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6AFBD0-D4E1-4006-91E4-66D53E4B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1" y="5416894"/>
            <a:ext cx="1346199" cy="1267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723575E-14ED-4CD8-BB68-8627D41D4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06" y="4450350"/>
            <a:ext cx="941762" cy="805294"/>
          </a:xfrm>
          <a:prstGeom prst="rect">
            <a:avLst/>
          </a:prstGeom>
        </p:spPr>
      </p:pic>
      <p:pic>
        <p:nvPicPr>
          <p:cNvPr id="8" name="Image 7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6779DAA4-B9D6-4B3B-9B0B-FE3C92F804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"/>
          <a:stretch/>
        </p:blipFill>
        <p:spPr>
          <a:xfrm>
            <a:off x="5985876" y="102523"/>
            <a:ext cx="6121730" cy="3817519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9" name="Image 8" descr="Une image contenant plancher, jouet&#10;&#10;Description générée automatiquement">
            <a:extLst>
              <a:ext uri="{FF2B5EF4-FFF2-40B4-BE49-F238E27FC236}">
                <a16:creationId xmlns:a16="http://schemas.microsoft.com/office/drawing/2014/main" id="{14F9714C-8FDD-4294-B61A-BA1846DB64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-2" b="-2"/>
          <a:stretch/>
        </p:blipFill>
        <p:spPr>
          <a:xfrm>
            <a:off x="37038" y="4059338"/>
            <a:ext cx="3442857" cy="2715112"/>
          </a:xfrm>
          <a:prstGeom prst="rect">
            <a:avLst/>
          </a:prstGeom>
        </p:spPr>
      </p:pic>
      <p:pic>
        <p:nvPicPr>
          <p:cNvPr id="10" name="Image 9" descr="Une image contenant intérieur, évier&#10;&#10;Description générée automatiquement">
            <a:extLst>
              <a:ext uri="{FF2B5EF4-FFF2-40B4-BE49-F238E27FC236}">
                <a16:creationId xmlns:a16="http://schemas.microsoft.com/office/drawing/2014/main" id="{07B4C03E-5BCF-4741-A3F9-84CDF15B8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3041" b="-2"/>
          <a:stretch/>
        </p:blipFill>
        <p:spPr>
          <a:xfrm>
            <a:off x="3588047" y="3292350"/>
            <a:ext cx="4793135" cy="3506657"/>
          </a:xfrm>
          <a:prstGeom prst="rect">
            <a:avLst/>
          </a:prstGeom>
        </p:spPr>
      </p:pic>
      <p:pic>
        <p:nvPicPr>
          <p:cNvPr id="11" name="Image 10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EBD05520-C392-4AC3-B6D5-C67C503682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"/>
          <a:stretch/>
        </p:blipFill>
        <p:spPr>
          <a:xfrm>
            <a:off x="43233" y="102524"/>
            <a:ext cx="5858251" cy="3817519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8A9297E-D308-40AD-8765-65058E899419}"/>
              </a:ext>
            </a:extLst>
          </p:cNvPr>
          <p:cNvSpPr txBox="1"/>
          <p:nvPr/>
        </p:nvSpPr>
        <p:spPr>
          <a:xfrm>
            <a:off x="8882744" y="1212980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Zone 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95ADF84-EE0F-4038-B873-915E1AB1AC44}"/>
              </a:ext>
            </a:extLst>
          </p:cNvPr>
          <p:cNvSpPr txBox="1"/>
          <p:nvPr/>
        </p:nvSpPr>
        <p:spPr>
          <a:xfrm>
            <a:off x="151203" y="4550873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Zone 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280965-2BF2-433B-9831-E128ABFFA02A}"/>
              </a:ext>
            </a:extLst>
          </p:cNvPr>
          <p:cNvSpPr txBox="1"/>
          <p:nvPr/>
        </p:nvSpPr>
        <p:spPr>
          <a:xfrm>
            <a:off x="5799790" y="4692840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Zone 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3138D4-D67A-4116-9100-378A709827E5}"/>
              </a:ext>
            </a:extLst>
          </p:cNvPr>
          <p:cNvSpPr txBox="1"/>
          <p:nvPr/>
        </p:nvSpPr>
        <p:spPr>
          <a:xfrm>
            <a:off x="2280407" y="952748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Zone 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18099" r="23265" b="29047"/>
          <a:stretch/>
        </p:blipFill>
        <p:spPr>
          <a:xfrm>
            <a:off x="8465574" y="4098666"/>
            <a:ext cx="3735026" cy="26743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8EFFD2B-DB59-4E10-9502-6A16B6269991}"/>
              </a:ext>
            </a:extLst>
          </p:cNvPr>
          <p:cNvSpPr txBox="1"/>
          <p:nvPr/>
        </p:nvSpPr>
        <p:spPr>
          <a:xfrm>
            <a:off x="10074253" y="5047562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Zone 1</a:t>
            </a:r>
          </a:p>
        </p:txBody>
      </p:sp>
    </p:spTree>
    <p:extLst>
      <p:ext uri="{BB962C8B-B14F-4D97-AF65-F5344CB8AC3E}">
        <p14:creationId xmlns:p14="http://schemas.microsoft.com/office/powerpoint/2010/main" val="199823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BAC PRO MP3D - </a:t>
            </a:r>
            <a:r>
              <a:rPr lang="en-US" err="1"/>
              <a:t>Modélisation</a:t>
            </a:r>
            <a:r>
              <a:rPr lang="en-US"/>
              <a:t> et </a:t>
            </a:r>
            <a:r>
              <a:rPr lang="en-US" err="1"/>
              <a:t>Prototypage</a:t>
            </a:r>
            <a:r>
              <a:rPr lang="en-US"/>
              <a:t> 3D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39137" y="224407"/>
            <a:ext cx="4031673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>
                <a:solidFill>
                  <a:srgbClr val="683086"/>
                </a:solidFill>
              </a:rPr>
              <a:t>Les représentants des professionnels :</a:t>
            </a:r>
          </a:p>
          <a:p>
            <a:endParaRPr lang="fr-FR"/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</a:rPr>
              <a:t>Madame </a:t>
            </a:r>
            <a:r>
              <a:rPr lang="fr-FR" b="1" err="1">
                <a:solidFill>
                  <a:schemeClr val="bg1"/>
                </a:solidFill>
              </a:rPr>
              <a:t>VIDAUD</a:t>
            </a:r>
            <a:r>
              <a:rPr lang="fr-FR" b="1">
                <a:solidFill>
                  <a:schemeClr val="bg1"/>
                </a:solidFill>
              </a:rPr>
              <a:t> Sophie</a:t>
            </a:r>
            <a:r>
              <a:rPr lang="fr-FR">
                <a:solidFill>
                  <a:schemeClr val="bg1"/>
                </a:solidFill>
              </a:rPr>
              <a:t>, Chargée de mission titres et diplômes – </a:t>
            </a:r>
            <a:r>
              <a:rPr lang="fr-FR" err="1">
                <a:solidFill>
                  <a:schemeClr val="bg1"/>
                </a:solidFill>
              </a:rPr>
              <a:t>UIMM</a:t>
            </a:r>
            <a:endParaRPr lang="fr-FR">
              <a:solidFill>
                <a:schemeClr val="bg1"/>
              </a:solidFill>
            </a:endParaRPr>
          </a:p>
          <a:p>
            <a:endParaRPr lang="fr-FR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</a:rPr>
              <a:t>Monsieur </a:t>
            </a:r>
            <a:r>
              <a:rPr lang="fr-FR" b="1" err="1">
                <a:solidFill>
                  <a:schemeClr val="bg1"/>
                </a:solidFill>
              </a:rPr>
              <a:t>ARBEZ</a:t>
            </a:r>
            <a:r>
              <a:rPr lang="fr-FR" b="1">
                <a:solidFill>
                  <a:schemeClr val="bg1"/>
                </a:solidFill>
              </a:rPr>
              <a:t> Pierre,</a:t>
            </a:r>
            <a:r>
              <a:rPr lang="fr-FR">
                <a:solidFill>
                  <a:schemeClr val="bg1"/>
                </a:solidFill>
              </a:rPr>
              <a:t> Directeur Ingénierie -  Entreprise </a:t>
            </a:r>
            <a:r>
              <a:rPr lang="fr-FR" err="1">
                <a:solidFill>
                  <a:schemeClr val="bg1"/>
                </a:solidFill>
              </a:rPr>
              <a:t>CLAAS</a:t>
            </a:r>
            <a:endParaRPr lang="fr-FR">
              <a:solidFill>
                <a:schemeClr val="bg1"/>
              </a:solidFill>
            </a:endParaRPr>
          </a:p>
          <a:p>
            <a:endParaRPr lang="fr-FR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</a:rPr>
              <a:t>Monsieur </a:t>
            </a:r>
            <a:r>
              <a:rPr lang="fr-FR" b="1" err="1">
                <a:solidFill>
                  <a:schemeClr val="bg1"/>
                </a:solidFill>
              </a:rPr>
              <a:t>CUSIN</a:t>
            </a:r>
            <a:r>
              <a:rPr lang="fr-FR" b="1">
                <a:solidFill>
                  <a:schemeClr val="bg1"/>
                </a:solidFill>
              </a:rPr>
              <a:t> Bernard,</a:t>
            </a:r>
            <a:r>
              <a:rPr lang="fr-FR">
                <a:solidFill>
                  <a:schemeClr val="bg1"/>
                </a:solidFill>
              </a:rPr>
              <a:t> Directeur technique - </a:t>
            </a:r>
            <a:r>
              <a:rPr lang="fr-FR" err="1">
                <a:solidFill>
                  <a:schemeClr val="bg1"/>
                </a:solidFill>
              </a:rPr>
              <a:t>RAFAUT</a:t>
            </a:r>
            <a:r>
              <a:rPr lang="fr-FR">
                <a:solidFill>
                  <a:schemeClr val="bg1"/>
                </a:solidFill>
              </a:rPr>
              <a:t> GROUP</a:t>
            </a:r>
          </a:p>
          <a:p>
            <a:endParaRPr lang="fr-FR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</a:rPr>
              <a:t>Monsieur </a:t>
            </a:r>
            <a:r>
              <a:rPr lang="fr-FR" b="1" err="1">
                <a:solidFill>
                  <a:schemeClr val="bg1"/>
                </a:solidFill>
              </a:rPr>
              <a:t>DERICHEMONT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 err="1">
                <a:solidFill>
                  <a:schemeClr val="bg1"/>
                </a:solidFill>
              </a:rPr>
              <a:t>Edouard</a:t>
            </a:r>
            <a:r>
              <a:rPr lang="fr-FR">
                <a:solidFill>
                  <a:schemeClr val="bg1"/>
                </a:solidFill>
              </a:rPr>
              <a:t>, Chef de bureau d’études - Entreprise </a:t>
            </a:r>
            <a:r>
              <a:rPr lang="fr-FR" err="1">
                <a:solidFill>
                  <a:schemeClr val="bg1"/>
                </a:solidFill>
              </a:rPr>
              <a:t>HEMA</a:t>
            </a:r>
            <a:r>
              <a:rPr lang="fr-FR">
                <a:solidFill>
                  <a:schemeClr val="bg1"/>
                </a:solidFill>
              </a:rPr>
              <a:t>  </a:t>
            </a:r>
            <a:r>
              <a:rPr lang="fr-FR" err="1">
                <a:solidFill>
                  <a:schemeClr val="bg1"/>
                </a:solidFill>
              </a:rPr>
              <a:t>Pneumatic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Scale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Angelus</a:t>
            </a:r>
            <a:endParaRPr lang="fr-FR">
              <a:solidFill>
                <a:schemeClr val="bg1"/>
              </a:solidFill>
            </a:endParaRPr>
          </a:p>
          <a:p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a été consulté Monsieur </a:t>
            </a:r>
            <a:r>
              <a:rPr lang="fr-FR" b="1" err="1">
                <a:solidFill>
                  <a:schemeClr val="bg1"/>
                </a:solidFill>
              </a:rPr>
              <a:t>DECRESSAT</a:t>
            </a:r>
            <a:r>
              <a:rPr lang="fr-FR" b="1">
                <a:solidFill>
                  <a:schemeClr val="bg1"/>
                </a:solidFill>
              </a:rPr>
              <a:t> Jérôme, </a:t>
            </a:r>
            <a:r>
              <a:rPr lang="fr-FR">
                <a:solidFill>
                  <a:schemeClr val="bg1"/>
                </a:solidFill>
              </a:rPr>
              <a:t>Responsable socle technique</a:t>
            </a:r>
            <a:r>
              <a:rPr lang="fr-FR" b="1">
                <a:solidFill>
                  <a:schemeClr val="bg1"/>
                </a:solidFill>
              </a:rPr>
              <a:t>  -</a:t>
            </a:r>
            <a:r>
              <a:rPr lang="fr-FR">
                <a:solidFill>
                  <a:schemeClr val="bg1"/>
                </a:solidFill>
              </a:rPr>
              <a:t> Groupe THALES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62612" y="224407"/>
            <a:ext cx="4726235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>
                <a:solidFill>
                  <a:srgbClr val="683086"/>
                </a:solidFill>
              </a:rPr>
              <a:t>Les représentants de l’</a:t>
            </a:r>
            <a:r>
              <a:rPr lang="fr-FR" u="sng">
                <a:solidFill>
                  <a:srgbClr val="683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u="sng">
                <a:solidFill>
                  <a:srgbClr val="683086"/>
                </a:solidFill>
              </a:rPr>
              <a:t>ducation Nationale :</a:t>
            </a:r>
          </a:p>
          <a:p>
            <a:endParaRPr lang="fr-FR"/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</a:rPr>
              <a:t>Monsieur </a:t>
            </a:r>
            <a:r>
              <a:rPr lang="fr-FR" b="1" err="1">
                <a:solidFill>
                  <a:schemeClr val="bg1"/>
                </a:solidFill>
              </a:rPr>
              <a:t>HELARD</a:t>
            </a:r>
            <a:r>
              <a:rPr lang="fr-FR" b="1">
                <a:solidFill>
                  <a:schemeClr val="bg1"/>
                </a:solidFill>
              </a:rPr>
              <a:t> David </a:t>
            </a:r>
            <a:r>
              <a:rPr lang="fr-FR">
                <a:solidFill>
                  <a:schemeClr val="bg1"/>
                </a:solidFill>
              </a:rPr>
              <a:t>Inspecteur général de l’éducation, du sport et de la recherche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Madame </a:t>
            </a:r>
            <a:r>
              <a:rPr lang="fr-FR" b="1" err="1">
                <a:solidFill>
                  <a:schemeClr val="bg1"/>
                </a:solidFill>
              </a:rPr>
              <a:t>TISMA</a:t>
            </a:r>
            <a:r>
              <a:rPr lang="fr-FR" b="1">
                <a:solidFill>
                  <a:schemeClr val="bg1"/>
                </a:solidFill>
              </a:rPr>
              <a:t> Evelyne</a:t>
            </a:r>
            <a:r>
              <a:rPr lang="fr-FR">
                <a:solidFill>
                  <a:schemeClr val="bg1"/>
                </a:solidFill>
              </a:rPr>
              <a:t>, Chargé d’ingénierie des diplômes professionnels </a:t>
            </a:r>
            <a:r>
              <a:rPr lang="fr-FR" err="1">
                <a:solidFill>
                  <a:schemeClr val="bg1"/>
                </a:solidFill>
              </a:rPr>
              <a:t>DGESCO</a:t>
            </a:r>
            <a:endParaRPr lang="fr-FR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</a:rPr>
              <a:t>Monsieur </a:t>
            </a:r>
            <a:r>
              <a:rPr lang="fr-FR" b="1">
                <a:solidFill>
                  <a:schemeClr val="bg1"/>
                </a:solidFill>
              </a:rPr>
              <a:t>DEDEKEN Frédéric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err="1">
                <a:solidFill>
                  <a:schemeClr val="bg1"/>
                </a:solidFill>
              </a:rPr>
              <a:t>IEN</a:t>
            </a:r>
            <a:r>
              <a:rPr lang="fr-FR">
                <a:solidFill>
                  <a:schemeClr val="bg1"/>
                </a:solidFill>
              </a:rPr>
              <a:t> STI Académie de Lille</a:t>
            </a:r>
          </a:p>
          <a:p>
            <a:r>
              <a:rPr lang="fr-FR">
                <a:solidFill>
                  <a:schemeClr val="bg1"/>
                </a:solidFill>
              </a:rPr>
              <a:t>-Monsieur </a:t>
            </a:r>
            <a:r>
              <a:rPr lang="fr-FR" b="1">
                <a:solidFill>
                  <a:schemeClr val="bg1"/>
                </a:solidFill>
              </a:rPr>
              <a:t>BOUET Laurent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err="1">
                <a:solidFill>
                  <a:schemeClr val="bg1"/>
                </a:solidFill>
              </a:rPr>
              <a:t>IEN</a:t>
            </a:r>
            <a:r>
              <a:rPr lang="fr-FR">
                <a:solidFill>
                  <a:schemeClr val="bg1"/>
                </a:solidFill>
              </a:rPr>
              <a:t> STI Académie de Grenoble,</a:t>
            </a:r>
          </a:p>
          <a:p>
            <a:r>
              <a:rPr lang="fr-FR">
                <a:solidFill>
                  <a:schemeClr val="bg1"/>
                </a:solidFill>
              </a:rPr>
              <a:t>-Monsieur </a:t>
            </a:r>
            <a:r>
              <a:rPr lang="fr-FR" b="1" err="1">
                <a:solidFill>
                  <a:schemeClr val="bg1"/>
                </a:solidFill>
              </a:rPr>
              <a:t>DREYDEMY</a:t>
            </a:r>
            <a:r>
              <a:rPr lang="fr-FR" b="1">
                <a:solidFill>
                  <a:schemeClr val="bg1"/>
                </a:solidFill>
              </a:rPr>
              <a:t> François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err="1">
                <a:solidFill>
                  <a:schemeClr val="bg1"/>
                </a:solidFill>
              </a:rPr>
              <a:t>IEN</a:t>
            </a:r>
            <a:r>
              <a:rPr lang="fr-FR">
                <a:solidFill>
                  <a:schemeClr val="bg1"/>
                </a:solidFill>
              </a:rPr>
              <a:t> STI Académie de Bordeaux</a:t>
            </a:r>
          </a:p>
          <a:p>
            <a:r>
              <a:rPr lang="fr-FR">
                <a:solidFill>
                  <a:schemeClr val="bg1"/>
                </a:solidFill>
              </a:rPr>
              <a:t>-Monsieur </a:t>
            </a:r>
            <a:r>
              <a:rPr lang="fr-FR" b="1">
                <a:solidFill>
                  <a:schemeClr val="bg1"/>
                </a:solidFill>
              </a:rPr>
              <a:t>PAUL Olivier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err="1">
                <a:solidFill>
                  <a:schemeClr val="bg1"/>
                </a:solidFill>
              </a:rPr>
              <a:t>PLP</a:t>
            </a:r>
            <a:r>
              <a:rPr lang="fr-FR">
                <a:solidFill>
                  <a:schemeClr val="bg1"/>
                </a:solidFill>
              </a:rPr>
              <a:t> enseignant en BTS </a:t>
            </a:r>
            <a:r>
              <a:rPr lang="fr-FR" err="1">
                <a:solidFill>
                  <a:schemeClr val="bg1"/>
                </a:solidFill>
              </a:rPr>
              <a:t>Europlastics</a:t>
            </a:r>
            <a:r>
              <a:rPr lang="fr-FR">
                <a:solidFill>
                  <a:schemeClr val="bg1"/>
                </a:solidFill>
              </a:rPr>
              <a:t> et composites, Académie de Lille</a:t>
            </a:r>
          </a:p>
          <a:p>
            <a:r>
              <a:rPr lang="fr-FR">
                <a:solidFill>
                  <a:schemeClr val="bg1"/>
                </a:solidFill>
              </a:rPr>
              <a:t>-Monsieur </a:t>
            </a:r>
            <a:r>
              <a:rPr lang="fr-FR" b="1" err="1">
                <a:solidFill>
                  <a:schemeClr val="bg1"/>
                </a:solidFill>
              </a:rPr>
              <a:t>FEVRIER</a:t>
            </a:r>
            <a:r>
              <a:rPr lang="fr-FR" b="1">
                <a:solidFill>
                  <a:schemeClr val="bg1"/>
                </a:solidFill>
              </a:rPr>
              <a:t> Patrice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err="1">
                <a:solidFill>
                  <a:schemeClr val="bg1"/>
                </a:solidFill>
              </a:rPr>
              <a:t>PLP</a:t>
            </a:r>
            <a:r>
              <a:rPr lang="fr-FR">
                <a:solidFill>
                  <a:schemeClr val="bg1"/>
                </a:solidFill>
              </a:rPr>
              <a:t> enseignant en BCP EDPI, Académie de Montpellier,</a:t>
            </a:r>
          </a:p>
          <a:p>
            <a:r>
              <a:rPr lang="fr-FR">
                <a:solidFill>
                  <a:schemeClr val="bg1"/>
                </a:solidFill>
              </a:rPr>
              <a:t>-Monsieur </a:t>
            </a:r>
            <a:r>
              <a:rPr lang="fr-FR" b="1" err="1">
                <a:solidFill>
                  <a:schemeClr val="bg1"/>
                </a:solidFill>
              </a:rPr>
              <a:t>KREEL</a:t>
            </a:r>
            <a:r>
              <a:rPr lang="fr-FR" b="1">
                <a:solidFill>
                  <a:schemeClr val="bg1"/>
                </a:solidFill>
              </a:rPr>
              <a:t> Albin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err="1">
                <a:solidFill>
                  <a:schemeClr val="bg1"/>
                </a:solidFill>
              </a:rPr>
              <a:t>PLP</a:t>
            </a:r>
            <a:r>
              <a:rPr lang="fr-FR">
                <a:solidFill>
                  <a:schemeClr val="bg1"/>
                </a:solidFill>
              </a:rPr>
              <a:t> enseignant en BCP EDPI, Académie d’Amiens</a:t>
            </a:r>
          </a:p>
          <a:p>
            <a:r>
              <a:rPr lang="fr-FR">
                <a:solidFill>
                  <a:schemeClr val="bg1"/>
                </a:solidFill>
              </a:rPr>
              <a:t>-Monsieur </a:t>
            </a:r>
            <a:r>
              <a:rPr lang="fr-FR" b="1" err="1">
                <a:solidFill>
                  <a:schemeClr val="bg1"/>
                </a:solidFill>
              </a:rPr>
              <a:t>WECXSTEEN</a:t>
            </a:r>
            <a:r>
              <a:rPr lang="fr-FR" b="1">
                <a:solidFill>
                  <a:schemeClr val="bg1"/>
                </a:solidFill>
              </a:rPr>
              <a:t> Sébastien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err="1">
                <a:solidFill>
                  <a:schemeClr val="bg1"/>
                </a:solidFill>
              </a:rPr>
              <a:t>PLP</a:t>
            </a:r>
            <a:r>
              <a:rPr lang="fr-FR">
                <a:solidFill>
                  <a:schemeClr val="bg1"/>
                </a:solidFill>
              </a:rPr>
              <a:t> Enseignant en BCP EDPI, Académie de Lille</a:t>
            </a:r>
          </a:p>
        </p:txBody>
      </p:sp>
      <p:pic>
        <p:nvPicPr>
          <p:cNvPr id="10" name="Picture 234">
            <a:extLst>
              <a:ext uri="{FF2B5EF4-FFF2-40B4-BE49-F238E27FC236}">
                <a16:creationId xmlns:a16="http://schemas.microsoft.com/office/drawing/2014/main" id="{EDE6929E-EB25-D54F-8735-9032C65CCA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4" y="2033135"/>
            <a:ext cx="2617271" cy="18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AB6F1E-8445-DB4D-B17A-07016461CFC0}"/>
              </a:ext>
            </a:extLst>
          </p:cNvPr>
          <p:cNvSpPr/>
          <p:nvPr/>
        </p:nvSpPr>
        <p:spPr>
          <a:xfrm>
            <a:off x="125115" y="662777"/>
            <a:ext cx="2609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70C0"/>
                </a:solidFill>
              </a:rPr>
              <a:t>Composition du groupe de travail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-67084" y="1443063"/>
            <a:ext cx="2134544" cy="254015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fr-FR" sz="2000">
                <a:solidFill>
                  <a:srgbClr val="0070C0"/>
                </a:solidFill>
              </a:rPr>
              <a:t>Une écriture à partir du dossier d’opportunité tenant compte des évolutions demandées par les professionnels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169" y="349323"/>
            <a:ext cx="6076933" cy="529915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29" y="349323"/>
            <a:ext cx="3686762" cy="5299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8835" y="569307"/>
            <a:ext cx="2278455" cy="38681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fr-FR" sz="2133">
                <a:solidFill>
                  <a:srgbClr val="0070C0"/>
                </a:solidFill>
              </a:rPr>
              <a:t>Une écriture mettant en synergie, autour de blocs de compétences, les référentiels de l’éducation nationale mais également ceux relevant du Ministère du travail et des branches professionnelles. </a:t>
            </a: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315741926"/>
              </p:ext>
            </p:extLst>
          </p:nvPr>
        </p:nvGraphicFramePr>
        <p:xfrm>
          <a:off x="4021918" y="1243387"/>
          <a:ext cx="6622473" cy="432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787019" y="2791468"/>
            <a:ext cx="2201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/>
              <a:t>Le BTS Conception des Produits Industriels (niv. 5) dans le cadre de la poursuite d’étude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887755" y="5693767"/>
            <a:ext cx="695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Le Bac Pro Technicien en Réalisation de Produits mécaniques (niv. 4) récemment rénové pour la liaison seconde par famille de métiers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407702" y="135392"/>
            <a:ext cx="751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Les titres professionnels :</a:t>
            </a:r>
          </a:p>
          <a:p>
            <a:pPr marL="285744" indent="-285744" algn="ctr">
              <a:buFontTx/>
              <a:buChar char="-"/>
            </a:pPr>
            <a:r>
              <a:rPr lang="fr-FR" sz="1600"/>
              <a:t>Technicien supérieur en conception industrielle de systèmes mécaniques </a:t>
            </a:r>
            <a:br>
              <a:rPr lang="fr-FR" sz="1600"/>
            </a:br>
            <a:r>
              <a:rPr lang="fr-FR" sz="1600"/>
              <a:t>(niv. 5)</a:t>
            </a:r>
          </a:p>
          <a:p>
            <a:pPr marL="285744" indent="-285744" algn="ctr">
              <a:buFontTx/>
              <a:buChar char="-"/>
            </a:pPr>
            <a:r>
              <a:rPr lang="fr-FR" sz="1600"/>
              <a:t>Technicien d’études en mécanique (niv. 4)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543310" y="2378263"/>
            <a:ext cx="2761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Les certificats de qualification professionnelle de la métallurgie :</a:t>
            </a:r>
          </a:p>
          <a:p>
            <a:r>
              <a:rPr lang="fr-FR" sz="1600"/>
              <a:t>-Dessinateur d’études industrielles (niv. 4)</a:t>
            </a:r>
          </a:p>
          <a:p>
            <a:r>
              <a:rPr lang="fr-FR" sz="1600"/>
              <a:t>-Concepteur modélisateur numérique de produits ou de systèmes mécaniques (niv. 5)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7889161-7CED-4E9D-9192-EBC843269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567" y="4207431"/>
            <a:ext cx="2761847" cy="14245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51754" y="199641"/>
            <a:ext cx="8200056" cy="545891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533" dirty="0">
                <a:solidFill>
                  <a:schemeClr val="tx1"/>
                </a:solidFill>
              </a:rPr>
              <a:t>On retrouve ainsi des entreprises exerçant une activité dans les secteurs : 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l’industrie mécanique 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l’industrie agroalimentaire ; 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l’industrie automobile 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l’industrie aéronautique et spatiale ; 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l’industrie chimique, pétrochimique et pharmaceutique 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l’industrie de production d’énergie 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la construction navale 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du machinisme agricole 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la maintenance industrielle 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du médical et paramédical 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du prototypage rapide et activités de </a:t>
            </a:r>
            <a:r>
              <a:rPr lang="fr-FR" sz="2533" dirty="0" err="1">
                <a:solidFill>
                  <a:schemeClr val="tx1"/>
                </a:solidFill>
              </a:rPr>
              <a:t>fablab</a:t>
            </a:r>
            <a:r>
              <a:rPr lang="fr-FR" sz="2533" dirty="0">
                <a:solidFill>
                  <a:schemeClr val="tx1"/>
                </a:solidFill>
              </a:rPr>
              <a:t> 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du mobilier industriel et grand public 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des équipements sportifs ; 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de l’horlogerie et de la bijouterie ;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du design et métiers d’arts ; </a:t>
            </a:r>
          </a:p>
          <a:p>
            <a:pPr lvl="1"/>
            <a:r>
              <a:rPr lang="fr-FR" sz="2533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6590E-6AA6-104E-ACBE-F255D753CD78}"/>
              </a:ext>
            </a:extLst>
          </p:cNvPr>
          <p:cNvSpPr/>
          <p:nvPr/>
        </p:nvSpPr>
        <p:spPr>
          <a:xfrm>
            <a:off x="5931" y="981291"/>
            <a:ext cx="2420269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>
                <a:solidFill>
                  <a:srgbClr val="0070C0"/>
                </a:solidFill>
              </a:rPr>
              <a:t>Le titulaire du </a:t>
            </a:r>
          </a:p>
          <a:p>
            <a:r>
              <a:rPr lang="fr-FR" sz="2133">
                <a:solidFill>
                  <a:srgbClr val="0070C0"/>
                </a:solidFill>
              </a:rPr>
              <a:t>bac pro MP3D </a:t>
            </a:r>
          </a:p>
          <a:p>
            <a:r>
              <a:rPr lang="fr-FR" sz="2133">
                <a:solidFill>
                  <a:srgbClr val="0070C0"/>
                </a:solidFill>
              </a:rPr>
              <a:t>intervient dans </a:t>
            </a:r>
          </a:p>
          <a:p>
            <a:r>
              <a:rPr lang="fr-FR" sz="2133">
                <a:solidFill>
                  <a:srgbClr val="0070C0"/>
                </a:solidFill>
              </a:rPr>
              <a:t>un champ d’activité </a:t>
            </a:r>
          </a:p>
          <a:p>
            <a:r>
              <a:rPr lang="fr-FR" sz="2133">
                <a:solidFill>
                  <a:srgbClr val="0070C0"/>
                </a:solidFill>
              </a:rPr>
              <a:t>élargi :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E97A2AB-355A-41F8-8B50-64F8D12BBB49}"/>
              </a:ext>
            </a:extLst>
          </p:cNvPr>
          <p:cNvSpPr txBox="1">
            <a:spLocks/>
          </p:cNvSpPr>
          <p:nvPr/>
        </p:nvSpPr>
        <p:spPr bwMode="gray">
          <a:xfrm>
            <a:off x="6951406" y="3846612"/>
            <a:ext cx="5388078" cy="25922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1050" b="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470297" marR="0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97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97" marR="0" indent="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38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fr-FR" sz="28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bg1"/>
                </a:solidFill>
              </a:rPr>
              <a:t> technicien / technicienne d’études ;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bg1"/>
                </a:solidFill>
              </a:rPr>
              <a:t> concepteur / conceptrice ;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bg1"/>
                </a:solidFill>
              </a:rPr>
              <a:t> chef / cheffe d’équipe au sein d’un bureau d’études ;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bg1"/>
                </a:solidFill>
              </a:rPr>
              <a:t> technicien / technicienne de Fablab ;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bg1"/>
                </a:solidFill>
              </a:rPr>
              <a:t> responsable de projet ou de bureau d’études ;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bg1"/>
                </a:solidFill>
              </a:rPr>
              <a:t> chargé / chargée d’études ;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endParaRPr lang="fr-FR" sz="1867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44014-4850-4F23-8346-AE32C4A6E875}"/>
              </a:ext>
            </a:extLst>
          </p:cNvPr>
          <p:cNvSpPr/>
          <p:nvPr/>
        </p:nvSpPr>
        <p:spPr>
          <a:xfrm>
            <a:off x="7495468" y="3219455"/>
            <a:ext cx="3744416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133">
                <a:solidFill>
                  <a:srgbClr val="0070C0"/>
                </a:solidFill>
              </a:rPr>
              <a:t>Les emplois concernés par le titulaire du bac pro MP3D 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995917" y="152026"/>
            <a:ext cx="8200161" cy="128075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r-FR" sz="2400">
                <a:solidFill>
                  <a:srgbClr val="0070C0"/>
                </a:solidFill>
              </a:rPr>
              <a:t>La synthèse des activités et tâches professionnelles du RAP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BA8CDA-DAC4-41EF-83A1-95450481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55" y="1024362"/>
            <a:ext cx="9355491" cy="4615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8084" y="1078137"/>
            <a:ext cx="3986210" cy="12807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fr-FR" sz="2800">
                <a:solidFill>
                  <a:srgbClr val="0070C0"/>
                </a:solidFill>
              </a:rPr>
              <a:t>Les blocs de compétences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317024-A0F1-4F75-8B97-99D0CC5C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39" y="-1693"/>
            <a:ext cx="5703170" cy="6295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6590E-6AA6-104E-ACBE-F255D753CD78}"/>
              </a:ext>
            </a:extLst>
          </p:cNvPr>
          <p:cNvSpPr/>
          <p:nvPr/>
        </p:nvSpPr>
        <p:spPr>
          <a:xfrm>
            <a:off x="3247456" y="62053"/>
            <a:ext cx="6109316" cy="9079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3200">
                <a:solidFill>
                  <a:srgbClr val="0070C0"/>
                </a:solidFill>
              </a:rPr>
              <a:t>Les nouveautés du bac pro MP3D </a:t>
            </a:r>
          </a:p>
          <a:p>
            <a:pPr algn="ctr"/>
            <a:endParaRPr lang="fr-FR" sz="2100">
              <a:solidFill>
                <a:srgbClr val="0070C0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E97A2AB-355A-41F8-8B50-64F8D12BBB49}"/>
              </a:ext>
            </a:extLst>
          </p:cNvPr>
          <p:cNvSpPr txBox="1">
            <a:spLocks/>
          </p:cNvSpPr>
          <p:nvPr/>
        </p:nvSpPr>
        <p:spPr bwMode="gray">
          <a:xfrm>
            <a:off x="1157787" y="580898"/>
            <a:ext cx="10818839" cy="56402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1050" b="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470297" marR="0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97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97" marR="0" indent="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38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67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74462-D013-4AC7-AD78-F2DB5B23DFEB}"/>
              </a:ext>
            </a:extLst>
          </p:cNvPr>
          <p:cNvSpPr txBox="1"/>
          <p:nvPr/>
        </p:nvSpPr>
        <p:spPr>
          <a:xfrm>
            <a:off x="1277257" y="648305"/>
            <a:ext cx="1091958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Si le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coeur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du métier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est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toujours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présent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en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termes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compétences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(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modéliser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élaborer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des documents techniques …), des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nombreuses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nouveautés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intègrent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le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référentiel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du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BCP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MP3D, à savoir :</a:t>
            </a: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la participation à un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processus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créatif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 et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collectif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 de conception d'un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produit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ea typeface="+mn-lt"/>
                <a:cs typeface="+mn-lt"/>
              </a:rPr>
              <a:t>,</a:t>
            </a:r>
            <a:endParaRPr lang="en-US" sz="2400" dirty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a:endParaRP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l'ingénierie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système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(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langage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SysML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),</a:t>
            </a: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la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maitrise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l'anglais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dans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les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compétences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 communication,</a:t>
            </a:r>
            <a:endParaRPr lang="en-US" dirty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a:endParaRP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la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scannérisation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et la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rétroconception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,</a:t>
            </a: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le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prototypage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,</a:t>
            </a: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la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réalité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virtuelle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et/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ou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augmentée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.</a:t>
            </a:r>
          </a:p>
          <a:p>
            <a:endParaRPr lang="en-US" sz="2400" dirty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a:endParaRPr>
          </a:p>
          <a:p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D'autres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compétences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ont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été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réaffirmées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comme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:</a:t>
            </a: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la production de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croquis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et/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ou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schémas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à main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levée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,</a:t>
            </a: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la relation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produit-procédé-matériaux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,</a:t>
            </a:r>
          </a:p>
          <a:p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l'optimisation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d'une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maquette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à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partir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l'analyse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résultats</a:t>
            </a:r>
            <a:r>
              <a:rPr lang="en-US" sz="2400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rPr>
              <a:t> de simulation ...</a:t>
            </a:r>
          </a:p>
        </p:txBody>
      </p:sp>
    </p:spTree>
    <p:extLst>
      <p:ext uri="{BB962C8B-B14F-4D97-AF65-F5344CB8AC3E}">
        <p14:creationId xmlns:p14="http://schemas.microsoft.com/office/powerpoint/2010/main" val="41787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rière-plan abstrait triangulaire">
            <a:extLst>
              <a:ext uri="{FF2B5EF4-FFF2-40B4-BE49-F238E27FC236}">
                <a16:creationId xmlns:a16="http://schemas.microsoft.com/office/drawing/2014/main" id="{9D5803FE-C094-4141-A2C6-5D0F4A30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-1" y="10"/>
            <a:ext cx="12191999" cy="643889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526DF0A0-138D-48B2-B307-0D29A1CAA51D}"/>
              </a:ext>
            </a:extLst>
          </p:cNvPr>
          <p:cNvSpPr txBox="1"/>
          <p:nvPr/>
        </p:nvSpPr>
        <p:spPr>
          <a:xfrm>
            <a:off x="7232264" y="6440603"/>
            <a:ext cx="48991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 PRO MP3D - </a:t>
            </a:r>
            <a:r>
              <a:rPr lang="en-US" err="1">
                <a:solidFill>
                  <a:schemeClr val="bg1"/>
                </a:solidFill>
              </a:rPr>
              <a:t>Modélisation</a:t>
            </a:r>
            <a:r>
              <a:rPr lang="en-US">
                <a:solidFill>
                  <a:schemeClr val="bg1"/>
                </a:solidFill>
              </a:rPr>
              <a:t> et </a:t>
            </a:r>
            <a:r>
              <a:rPr lang="en-US" err="1">
                <a:solidFill>
                  <a:schemeClr val="bg1"/>
                </a:solidFill>
              </a:rPr>
              <a:t>Prototypage</a:t>
            </a:r>
            <a:r>
              <a:rPr lang="en-US">
                <a:solidFill>
                  <a:schemeClr val="bg1"/>
                </a:solidFill>
              </a:rPr>
              <a:t> 3D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4971" y="751566"/>
            <a:ext cx="2753460" cy="12807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fr-FR" sz="2800">
                <a:solidFill>
                  <a:srgbClr val="0070C0"/>
                </a:solidFill>
              </a:rPr>
              <a:t>Le référentiel de compétences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279EBC-7BA3-4471-96F7-A853EA92D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723" y="33760"/>
            <a:ext cx="7970983" cy="6309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681DB-5E04-45A5-9413-BF48AA7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" y="5747400"/>
            <a:ext cx="997332" cy="936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72BB4-91C5-41C2-9E6D-7295421DA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" y="-33374"/>
            <a:ext cx="1650691" cy="5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03380-50DB-47E8-A5E9-2E9DAA123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" y="4447200"/>
            <a:ext cx="1294597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Grand écran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Tw Cen MT</vt:lpstr>
      <vt:lpstr>Tw Cen MT</vt:lpstr>
      <vt:lpstr>Wingdings</vt:lpstr>
      <vt:lpstr>RetrospectVTI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Frederic Dedeken</cp:lastModifiedBy>
  <cp:revision>5</cp:revision>
  <dcterms:created xsi:type="dcterms:W3CDTF">2022-02-22T16:08:11Z</dcterms:created>
  <dcterms:modified xsi:type="dcterms:W3CDTF">2022-03-30T06:55:28Z</dcterms:modified>
</cp:coreProperties>
</file>