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4"/>
    <p:sldMasterId id="2147483686" r:id="rId5"/>
    <p:sldMasterId id="2147483661" r:id="rId6"/>
    <p:sldMasterId id="2147483663" r:id="rId7"/>
  </p:sldMasterIdLst>
  <p:notesMasterIdLst>
    <p:notesMasterId r:id="rId18"/>
  </p:notesMasterIdLst>
  <p:handoutMasterIdLst>
    <p:handoutMasterId r:id="rId19"/>
  </p:handoutMasterIdLst>
  <p:sldIdLst>
    <p:sldId id="295" r:id="rId8"/>
    <p:sldId id="396" r:id="rId9"/>
    <p:sldId id="375" r:id="rId10"/>
    <p:sldId id="387" r:id="rId11"/>
    <p:sldId id="382" r:id="rId12"/>
    <p:sldId id="397" r:id="rId13"/>
    <p:sldId id="398" r:id="rId14"/>
    <p:sldId id="395" r:id="rId15"/>
    <p:sldId id="399" r:id="rId16"/>
    <p:sldId id="400" r:id="rId17"/>
  </p:sldIdLst>
  <p:sldSz cx="9144000" cy="5143500" type="screen16x9"/>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S CZ" initials="PC" lastIdx="1" clrIdx="0"/>
  <p:cmAuthor id="1" name="Administration centrale" initials="RR" lastIdx="0" clrIdx="1">
    <p:extLst>
      <p:ext uri="{19B8F6BF-5375-455C-9EA6-DF929625EA0E}">
        <p15:presenceInfo xmlns:p15="http://schemas.microsoft.com/office/powerpoint/2012/main" userId="Administration central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9646"/>
    <a:srgbClr val="ECF2FA"/>
    <a:srgbClr val="CCFFFF"/>
    <a:srgbClr val="E7EFF9"/>
    <a:srgbClr val="C0C0C0"/>
    <a:srgbClr val="0070C0"/>
    <a:srgbClr val="1FA1E5"/>
    <a:srgbClr val="8800D1"/>
    <a:srgbClr val="D4E2F4"/>
    <a:srgbClr val="C3D6E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7B9A23-E678-48AF-95FF-4D25692C86A8}" v="3" dt="2021-11-23T05:13:26.960"/>
    <p1510:client id="{96ADB743-5826-4392-8858-5077EFBB111A}" v="2140" dt="2021-11-21T12:51:34.109"/>
    <p1510:client id="{F8D41B34-178C-4662-BDC3-4C1B0738F15C}" v="2" dt="2021-11-21T12:53:45.534"/>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62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notesMaster" Target="notesMasters/notesMaster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DERICO BERERA" userId="3da53b49-5856-4ef4-af99-cc42624ab68f" providerId="ADAL" clId="{364FA957-261D-FA47-AD7E-794DB8505D73}"/>
    <pc:docChg chg="addSld delSld modSld">
      <pc:chgData name="FEDERICO BERERA" userId="3da53b49-5856-4ef4-af99-cc42624ab68f" providerId="ADAL" clId="{364FA957-261D-FA47-AD7E-794DB8505D73}" dt="2021-11-21T08:48:57.627" v="44" actId="207"/>
      <pc:docMkLst>
        <pc:docMk/>
      </pc:docMkLst>
      <pc:sldChg chg="del">
        <pc:chgData name="FEDERICO BERERA" userId="3da53b49-5856-4ef4-af99-cc42624ab68f" providerId="ADAL" clId="{364FA957-261D-FA47-AD7E-794DB8505D73}" dt="2021-11-21T08:48:19.334" v="1" actId="2696"/>
        <pc:sldMkLst>
          <pc:docMk/>
          <pc:sldMk cId="3881434727" sldId="352"/>
        </pc:sldMkLst>
      </pc:sldChg>
      <pc:sldChg chg="del">
        <pc:chgData name="FEDERICO BERERA" userId="3da53b49-5856-4ef4-af99-cc42624ab68f" providerId="ADAL" clId="{364FA957-261D-FA47-AD7E-794DB8505D73}" dt="2021-11-21T08:48:19.284" v="0" actId="2696"/>
        <pc:sldMkLst>
          <pc:docMk/>
          <pc:sldMk cId="2878464710" sldId="372"/>
        </pc:sldMkLst>
      </pc:sldChg>
      <pc:sldChg chg="del">
        <pc:chgData name="FEDERICO BERERA" userId="3da53b49-5856-4ef4-af99-cc42624ab68f" providerId="ADAL" clId="{364FA957-261D-FA47-AD7E-794DB8505D73}" dt="2021-11-21T08:48:19.369" v="2" actId="2696"/>
        <pc:sldMkLst>
          <pc:docMk/>
          <pc:sldMk cId="2487681288" sldId="376"/>
        </pc:sldMkLst>
      </pc:sldChg>
      <pc:sldChg chg="del">
        <pc:chgData name="FEDERICO BERERA" userId="3da53b49-5856-4ef4-af99-cc42624ab68f" providerId="ADAL" clId="{364FA957-261D-FA47-AD7E-794DB8505D73}" dt="2021-11-21T08:48:19.391" v="3" actId="2696"/>
        <pc:sldMkLst>
          <pc:docMk/>
          <pc:sldMk cId="2222855025" sldId="378"/>
        </pc:sldMkLst>
      </pc:sldChg>
      <pc:sldChg chg="del">
        <pc:chgData name="FEDERICO BERERA" userId="3da53b49-5856-4ef4-af99-cc42624ab68f" providerId="ADAL" clId="{364FA957-261D-FA47-AD7E-794DB8505D73}" dt="2021-11-21T08:48:19.478" v="5" actId="2696"/>
        <pc:sldMkLst>
          <pc:docMk/>
          <pc:sldMk cId="3849869735" sldId="380"/>
        </pc:sldMkLst>
      </pc:sldChg>
      <pc:sldChg chg="del">
        <pc:chgData name="FEDERICO BERERA" userId="3da53b49-5856-4ef4-af99-cc42624ab68f" providerId="ADAL" clId="{364FA957-261D-FA47-AD7E-794DB8505D73}" dt="2021-11-21T08:48:19.439" v="4" actId="2696"/>
        <pc:sldMkLst>
          <pc:docMk/>
          <pc:sldMk cId="1459882215" sldId="383"/>
        </pc:sldMkLst>
      </pc:sldChg>
      <pc:sldChg chg="del">
        <pc:chgData name="FEDERICO BERERA" userId="3da53b49-5856-4ef4-af99-cc42624ab68f" providerId="ADAL" clId="{364FA957-261D-FA47-AD7E-794DB8505D73}" dt="2021-11-21T08:48:19.514" v="6" actId="2696"/>
        <pc:sldMkLst>
          <pc:docMk/>
          <pc:sldMk cId="2898586354" sldId="384"/>
        </pc:sldMkLst>
      </pc:sldChg>
      <pc:sldChg chg="del">
        <pc:chgData name="FEDERICO BERERA" userId="3da53b49-5856-4ef4-af99-cc42624ab68f" providerId="ADAL" clId="{364FA957-261D-FA47-AD7E-794DB8505D73}" dt="2021-11-21T08:48:19.546" v="7" actId="2696"/>
        <pc:sldMkLst>
          <pc:docMk/>
          <pc:sldMk cId="2169233044" sldId="386"/>
        </pc:sldMkLst>
      </pc:sldChg>
      <pc:sldChg chg="del">
        <pc:chgData name="FEDERICO BERERA" userId="3da53b49-5856-4ef4-af99-cc42624ab68f" providerId="ADAL" clId="{364FA957-261D-FA47-AD7E-794DB8505D73}" dt="2021-11-21T08:48:19.581" v="8" actId="2696"/>
        <pc:sldMkLst>
          <pc:docMk/>
          <pc:sldMk cId="3012266700" sldId="388"/>
        </pc:sldMkLst>
      </pc:sldChg>
      <pc:sldChg chg="del">
        <pc:chgData name="FEDERICO BERERA" userId="3da53b49-5856-4ef4-af99-cc42624ab68f" providerId="ADAL" clId="{364FA957-261D-FA47-AD7E-794DB8505D73}" dt="2021-11-21T08:48:19.623" v="9" actId="2696"/>
        <pc:sldMkLst>
          <pc:docMk/>
          <pc:sldMk cId="2358919270" sldId="390"/>
        </pc:sldMkLst>
      </pc:sldChg>
      <pc:sldChg chg="del">
        <pc:chgData name="FEDERICO BERERA" userId="3da53b49-5856-4ef4-af99-cc42624ab68f" providerId="ADAL" clId="{364FA957-261D-FA47-AD7E-794DB8505D73}" dt="2021-11-21T08:48:19.657" v="10" actId="2696"/>
        <pc:sldMkLst>
          <pc:docMk/>
          <pc:sldMk cId="2666926789" sldId="391"/>
        </pc:sldMkLst>
      </pc:sldChg>
      <pc:sldChg chg="del">
        <pc:chgData name="FEDERICO BERERA" userId="3da53b49-5856-4ef4-af99-cc42624ab68f" providerId="ADAL" clId="{364FA957-261D-FA47-AD7E-794DB8505D73}" dt="2021-11-21T08:48:19.685" v="11" actId="2696"/>
        <pc:sldMkLst>
          <pc:docMk/>
          <pc:sldMk cId="663284995" sldId="392"/>
        </pc:sldMkLst>
      </pc:sldChg>
      <pc:sldChg chg="modSp add">
        <pc:chgData name="FEDERICO BERERA" userId="3da53b49-5856-4ef4-af99-cc42624ab68f" providerId="ADAL" clId="{364FA957-261D-FA47-AD7E-794DB8505D73}" dt="2021-11-21T08:48:57.627" v="44" actId="207"/>
        <pc:sldMkLst>
          <pc:docMk/>
          <pc:sldMk cId="1329623519" sldId="396"/>
        </pc:sldMkLst>
        <pc:spChg chg="mod">
          <ac:chgData name="FEDERICO BERERA" userId="3da53b49-5856-4ef4-af99-cc42624ab68f" providerId="ADAL" clId="{364FA957-261D-FA47-AD7E-794DB8505D73}" dt="2021-11-21T08:48:57.627" v="44" actId="207"/>
          <ac:spMkLst>
            <pc:docMk/>
            <pc:sldMk cId="1329623519" sldId="396"/>
            <ac:spMk id="2" creationId="{3431471D-EE78-2D4B-A6FC-00F4D2655A11}"/>
          </ac:spMkLst>
        </pc:spChg>
      </pc:sldChg>
    </pc:docChg>
  </pc:docChgLst>
  <pc:docChgLst>
    <pc:chgData name="Régis Rigaud" userId="S::regis.rigaud@collaboratif-dne.fr::87a00a7b-db8c-4b90-9c4d-c79a0a5b08c2" providerId="AD" clId="Web-{767B9A23-E678-48AF-95FF-4D25692C86A8}"/>
    <pc:docChg chg="modSld">
      <pc:chgData name="Régis Rigaud" userId="S::regis.rigaud@collaboratif-dne.fr::87a00a7b-db8c-4b90-9c4d-c79a0a5b08c2" providerId="AD" clId="Web-{767B9A23-E678-48AF-95FF-4D25692C86A8}" dt="2021-11-23T05:13:26.960" v="2" actId="1076"/>
      <pc:docMkLst>
        <pc:docMk/>
      </pc:docMkLst>
      <pc:sldChg chg="addSp modSp">
        <pc:chgData name="Régis Rigaud" userId="S::regis.rigaud@collaboratif-dne.fr::87a00a7b-db8c-4b90-9c4d-c79a0a5b08c2" providerId="AD" clId="Web-{767B9A23-E678-48AF-95FF-4D25692C86A8}" dt="2021-11-23T05:13:26.960" v="2" actId="1076"/>
        <pc:sldMkLst>
          <pc:docMk/>
          <pc:sldMk cId="301666837" sldId="382"/>
        </pc:sldMkLst>
        <pc:spChg chg="add mod">
          <ac:chgData name="Régis Rigaud" userId="S::regis.rigaud@collaboratif-dne.fr::87a00a7b-db8c-4b90-9c4d-c79a0a5b08c2" providerId="AD" clId="Web-{767B9A23-E678-48AF-95FF-4D25692C86A8}" dt="2021-11-23T05:13:26.960" v="2" actId="1076"/>
          <ac:spMkLst>
            <pc:docMk/>
            <pc:sldMk cId="301666837" sldId="382"/>
            <ac:spMk id="41" creationId="{0F6CB68D-982C-49F9-ADA0-8D9A4D86C31F}"/>
          </ac:spMkLst>
        </pc:spChg>
      </pc:sldChg>
      <pc:sldChg chg="delSp">
        <pc:chgData name="Régis Rigaud" userId="S::regis.rigaud@collaboratif-dne.fr::87a00a7b-db8c-4b90-9c4d-c79a0a5b08c2" providerId="AD" clId="Web-{767B9A23-E678-48AF-95FF-4D25692C86A8}" dt="2021-11-23T05:13:01.991" v="0"/>
        <pc:sldMkLst>
          <pc:docMk/>
          <pc:sldMk cId="35549794" sldId="400"/>
        </pc:sldMkLst>
        <pc:spChg chg="del">
          <ac:chgData name="Régis Rigaud" userId="S::regis.rigaud@collaboratif-dne.fr::87a00a7b-db8c-4b90-9c4d-c79a0a5b08c2" providerId="AD" clId="Web-{767B9A23-E678-48AF-95FF-4D25692C86A8}" dt="2021-11-23T05:13:01.991" v="0"/>
          <ac:spMkLst>
            <pc:docMk/>
            <pc:sldMk cId="35549794" sldId="400"/>
            <ac:spMk id="3" creationId="{46429AA5-FB34-4DDF-B50C-46CFDD5BDE22}"/>
          </ac:spMkLst>
        </pc:spChg>
      </pc:sldChg>
    </pc:docChg>
  </pc:docChgLst>
  <pc:docChgLst>
    <pc:chgData name="David HELARD" userId="S::david.helard@collaboratif-dne.fr::19e018d1-da8d-46b5-8f86-bc8f40013bfc" providerId="AD" clId="Web-{96ADB743-5826-4392-8858-5077EFBB111A}"/>
    <pc:docChg chg="addSld modSld sldOrd">
      <pc:chgData name="David HELARD" userId="S::david.helard@collaboratif-dne.fr::19e018d1-da8d-46b5-8f86-bc8f40013bfc" providerId="AD" clId="Web-{96ADB743-5826-4392-8858-5077EFBB111A}" dt="2021-11-21T12:51:33.812" v="1155" actId="20577"/>
      <pc:docMkLst>
        <pc:docMk/>
      </pc:docMkLst>
      <pc:sldChg chg="delSp modSp">
        <pc:chgData name="David HELARD" userId="S::david.helard@collaboratif-dne.fr::19e018d1-da8d-46b5-8f86-bc8f40013bfc" providerId="AD" clId="Web-{96ADB743-5826-4392-8858-5077EFBB111A}" dt="2021-11-21T12:03:30.400" v="461" actId="20577"/>
        <pc:sldMkLst>
          <pc:docMk/>
          <pc:sldMk cId="301666837" sldId="382"/>
        </pc:sldMkLst>
        <pc:spChg chg="del">
          <ac:chgData name="David HELARD" userId="S::david.helard@collaboratif-dne.fr::19e018d1-da8d-46b5-8f86-bc8f40013bfc" providerId="AD" clId="Web-{96ADB743-5826-4392-8858-5077EFBB111A}" dt="2021-11-21T11:44:32.284" v="7"/>
          <ac:spMkLst>
            <pc:docMk/>
            <pc:sldMk cId="301666837" sldId="382"/>
            <ac:spMk id="11" creationId="{00000000-0000-0000-0000-000000000000}"/>
          </ac:spMkLst>
        </pc:spChg>
        <pc:spChg chg="del mod">
          <ac:chgData name="David HELARD" userId="S::david.helard@collaboratif-dne.fr::19e018d1-da8d-46b5-8f86-bc8f40013bfc" providerId="AD" clId="Web-{96ADB743-5826-4392-8858-5077EFBB111A}" dt="2021-11-21T11:51:01.279" v="157"/>
          <ac:spMkLst>
            <pc:docMk/>
            <pc:sldMk cId="301666837" sldId="382"/>
            <ac:spMk id="42" creationId="{00000000-0000-0000-0000-000000000000}"/>
          </ac:spMkLst>
        </pc:spChg>
        <pc:spChg chg="mod">
          <ac:chgData name="David HELARD" userId="S::david.helard@collaboratif-dne.fr::19e018d1-da8d-46b5-8f86-bc8f40013bfc" providerId="AD" clId="Web-{96ADB743-5826-4392-8858-5077EFBB111A}" dt="2021-11-21T12:03:30.400" v="461" actId="20577"/>
          <ac:spMkLst>
            <pc:docMk/>
            <pc:sldMk cId="301666837" sldId="382"/>
            <ac:spMk id="43" creationId="{00000000-0000-0000-0000-000000000000}"/>
          </ac:spMkLst>
        </pc:spChg>
        <pc:spChg chg="del mod">
          <ac:chgData name="David HELARD" userId="S::david.helard@collaboratif-dne.fr::19e018d1-da8d-46b5-8f86-bc8f40013bfc" providerId="AD" clId="Web-{96ADB743-5826-4392-8858-5077EFBB111A}" dt="2021-11-21T12:03:20.837" v="459"/>
          <ac:spMkLst>
            <pc:docMk/>
            <pc:sldMk cId="301666837" sldId="382"/>
            <ac:spMk id="44" creationId="{00000000-0000-0000-0000-000000000000}"/>
          </ac:spMkLst>
        </pc:spChg>
      </pc:sldChg>
      <pc:sldChg chg="delSp modSp">
        <pc:chgData name="David HELARD" userId="S::david.helard@collaboratif-dne.fr::19e018d1-da8d-46b5-8f86-bc8f40013bfc" providerId="AD" clId="Web-{96ADB743-5826-4392-8858-5077EFBB111A}" dt="2021-11-21T12:12:24.591" v="531" actId="1076"/>
        <pc:sldMkLst>
          <pc:docMk/>
          <pc:sldMk cId="1996986636" sldId="387"/>
        </pc:sldMkLst>
        <pc:spChg chg="del">
          <ac:chgData name="David HELARD" userId="S::david.helard@collaboratif-dne.fr::19e018d1-da8d-46b5-8f86-bc8f40013bfc" providerId="AD" clId="Web-{96ADB743-5826-4392-8858-5077EFBB111A}" dt="2021-11-21T12:12:09.763" v="528"/>
          <ac:spMkLst>
            <pc:docMk/>
            <pc:sldMk cId="1996986636" sldId="387"/>
            <ac:spMk id="41" creationId="{00000000-0000-0000-0000-000000000000}"/>
          </ac:spMkLst>
        </pc:spChg>
        <pc:spChg chg="mod">
          <ac:chgData name="David HELARD" userId="S::david.helard@collaboratif-dne.fr::19e018d1-da8d-46b5-8f86-bc8f40013bfc" providerId="AD" clId="Web-{96ADB743-5826-4392-8858-5077EFBB111A}" dt="2021-11-21T12:12:24.591" v="531" actId="1076"/>
          <ac:spMkLst>
            <pc:docMk/>
            <pc:sldMk cId="1996986636" sldId="387"/>
            <ac:spMk id="42" creationId="{00000000-0000-0000-0000-000000000000}"/>
          </ac:spMkLst>
        </pc:spChg>
      </pc:sldChg>
      <pc:sldChg chg="addSp delSp modSp ord">
        <pc:chgData name="David HELARD" userId="S::david.helard@collaboratif-dne.fr::19e018d1-da8d-46b5-8f86-bc8f40013bfc" providerId="AD" clId="Web-{96ADB743-5826-4392-8858-5077EFBB111A}" dt="2021-11-21T12:42:09.839" v="1015" actId="20577"/>
        <pc:sldMkLst>
          <pc:docMk/>
          <pc:sldMk cId="3859225690" sldId="395"/>
        </pc:sldMkLst>
        <pc:spChg chg="add del mod">
          <ac:chgData name="David HELARD" userId="S::david.helard@collaboratif-dne.fr::19e018d1-da8d-46b5-8f86-bc8f40013bfc" providerId="AD" clId="Web-{96ADB743-5826-4392-8858-5077EFBB111A}" dt="2021-11-21T12:30:25.707" v="824"/>
          <ac:spMkLst>
            <pc:docMk/>
            <pc:sldMk cId="3859225690" sldId="395"/>
            <ac:spMk id="4" creationId="{7B073C72-BD7E-4E42-95DD-A2E10974D252}"/>
          </ac:spMkLst>
        </pc:spChg>
        <pc:spChg chg="add del mod">
          <ac:chgData name="David HELARD" userId="S::david.helard@collaboratif-dne.fr::19e018d1-da8d-46b5-8f86-bc8f40013bfc" providerId="AD" clId="Web-{96ADB743-5826-4392-8858-5077EFBB111A}" dt="2021-11-21T12:38:06.208" v="968"/>
          <ac:spMkLst>
            <pc:docMk/>
            <pc:sldMk cId="3859225690" sldId="395"/>
            <ac:spMk id="41" creationId="{31587CD1-38B9-4412-B86A-C807C0A759D8}"/>
          </ac:spMkLst>
        </pc:spChg>
        <pc:spChg chg="mod">
          <ac:chgData name="David HELARD" userId="S::david.helard@collaboratif-dne.fr::19e018d1-da8d-46b5-8f86-bc8f40013bfc" providerId="AD" clId="Web-{96ADB743-5826-4392-8858-5077EFBB111A}" dt="2021-11-21T12:42:09.839" v="1015" actId="20577"/>
          <ac:spMkLst>
            <pc:docMk/>
            <pc:sldMk cId="3859225690" sldId="395"/>
            <ac:spMk id="43" creationId="{00000000-0000-0000-0000-000000000000}"/>
          </ac:spMkLst>
        </pc:spChg>
      </pc:sldChg>
      <pc:sldChg chg="addSp modSp new">
        <pc:chgData name="David HELARD" userId="S::david.helard@collaboratif-dne.fr::19e018d1-da8d-46b5-8f86-bc8f40013bfc" providerId="AD" clId="Web-{96ADB743-5826-4392-8858-5077EFBB111A}" dt="2021-11-21T12:14:52.986" v="575" actId="20577"/>
        <pc:sldMkLst>
          <pc:docMk/>
          <pc:sldMk cId="3401049056" sldId="397"/>
        </pc:sldMkLst>
        <pc:spChg chg="add mod">
          <ac:chgData name="David HELARD" userId="S::david.helard@collaboratif-dne.fr::19e018d1-da8d-46b5-8f86-bc8f40013bfc" providerId="AD" clId="Web-{96ADB743-5826-4392-8858-5077EFBB111A}" dt="2021-11-21T12:07:51.454" v="520" actId="20577"/>
          <ac:spMkLst>
            <pc:docMk/>
            <pc:sldMk cId="3401049056" sldId="397"/>
            <ac:spMk id="3" creationId="{043D7DFA-BD9B-46A4-B252-D5C603105994}"/>
          </ac:spMkLst>
        </pc:spChg>
        <pc:spChg chg="add">
          <ac:chgData name="David HELARD" userId="S::david.helard@collaboratif-dne.fr::19e018d1-da8d-46b5-8f86-bc8f40013bfc" providerId="AD" clId="Web-{96ADB743-5826-4392-8858-5077EFBB111A}" dt="2021-11-21T11:51:20.983" v="161"/>
          <ac:spMkLst>
            <pc:docMk/>
            <pc:sldMk cId="3401049056" sldId="397"/>
            <ac:spMk id="5" creationId="{253B6F15-B3BB-4ACE-998D-B133C2CC4D16}"/>
          </ac:spMkLst>
        </pc:spChg>
        <pc:spChg chg="add mod">
          <ac:chgData name="David HELARD" userId="S::david.helard@collaboratif-dne.fr::19e018d1-da8d-46b5-8f86-bc8f40013bfc" providerId="AD" clId="Web-{96ADB743-5826-4392-8858-5077EFBB111A}" dt="2021-11-21T12:14:52.986" v="575" actId="20577"/>
          <ac:spMkLst>
            <pc:docMk/>
            <pc:sldMk cId="3401049056" sldId="397"/>
            <ac:spMk id="6" creationId="{01ACFEFE-6F3A-470F-90E7-318FD7D1FCBC}"/>
          </ac:spMkLst>
        </pc:spChg>
      </pc:sldChg>
      <pc:sldChg chg="addSp modSp new">
        <pc:chgData name="David HELARD" userId="S::david.helard@collaboratif-dne.fr::19e018d1-da8d-46b5-8f86-bc8f40013bfc" providerId="AD" clId="Web-{96ADB743-5826-4392-8858-5077EFBB111A}" dt="2021-11-21T12:24:47.377" v="708" actId="1076"/>
        <pc:sldMkLst>
          <pc:docMk/>
          <pc:sldMk cId="566126541" sldId="398"/>
        </pc:sldMkLst>
        <pc:spChg chg="add mod">
          <ac:chgData name="David HELARD" userId="S::david.helard@collaboratif-dne.fr::19e018d1-da8d-46b5-8f86-bc8f40013bfc" providerId="AD" clId="Web-{96ADB743-5826-4392-8858-5077EFBB111A}" dt="2021-11-21T12:24:39.533" v="707" actId="20577"/>
          <ac:spMkLst>
            <pc:docMk/>
            <pc:sldMk cId="566126541" sldId="398"/>
            <ac:spMk id="4" creationId="{0896046E-6E51-459A-A4DE-91F02F793374}"/>
          </ac:spMkLst>
        </pc:spChg>
        <pc:spChg chg="add">
          <ac:chgData name="David HELARD" userId="S::david.helard@collaboratif-dne.fr::19e018d1-da8d-46b5-8f86-bc8f40013bfc" providerId="AD" clId="Web-{96ADB743-5826-4392-8858-5077EFBB111A}" dt="2021-11-21T11:58:55.714" v="340"/>
          <ac:spMkLst>
            <pc:docMk/>
            <pc:sldMk cId="566126541" sldId="398"/>
            <ac:spMk id="6" creationId="{7351789E-392D-4144-AC0F-56EAF3185899}"/>
          </ac:spMkLst>
        </pc:spChg>
        <pc:spChg chg="add mod">
          <ac:chgData name="David HELARD" userId="S::david.helard@collaboratif-dne.fr::19e018d1-da8d-46b5-8f86-bc8f40013bfc" providerId="AD" clId="Web-{96ADB743-5826-4392-8858-5077EFBB111A}" dt="2021-11-21T12:24:47.377" v="708" actId="1076"/>
          <ac:spMkLst>
            <pc:docMk/>
            <pc:sldMk cId="566126541" sldId="398"/>
            <ac:spMk id="7" creationId="{741E2D85-407E-4C1B-A82F-3688CD11E940}"/>
          </ac:spMkLst>
        </pc:spChg>
      </pc:sldChg>
      <pc:sldChg chg="addSp delSp modSp new">
        <pc:chgData name="David HELARD" userId="S::david.helard@collaboratif-dne.fr::19e018d1-da8d-46b5-8f86-bc8f40013bfc" providerId="AD" clId="Web-{96ADB743-5826-4392-8858-5077EFBB111A}" dt="2021-11-21T12:51:33.812" v="1155" actId="20577"/>
        <pc:sldMkLst>
          <pc:docMk/>
          <pc:sldMk cId="1096588223" sldId="399"/>
        </pc:sldMkLst>
        <pc:spChg chg="add del">
          <ac:chgData name="David HELARD" userId="S::david.helard@collaboratif-dne.fr::19e018d1-da8d-46b5-8f86-bc8f40013bfc" providerId="AD" clId="Web-{96ADB743-5826-4392-8858-5077EFBB111A}" dt="2021-11-21T12:40:23.008" v="983"/>
          <ac:spMkLst>
            <pc:docMk/>
            <pc:sldMk cId="1096588223" sldId="399"/>
            <ac:spMk id="4" creationId="{B2D937E9-C9E3-4082-84B2-5A6889E3F486}"/>
          </ac:spMkLst>
        </pc:spChg>
        <pc:spChg chg="add mod">
          <ac:chgData name="David HELARD" userId="S::david.helard@collaboratif-dne.fr::19e018d1-da8d-46b5-8f86-bc8f40013bfc" providerId="AD" clId="Web-{96ADB743-5826-4392-8858-5077EFBB111A}" dt="2021-11-21T12:51:33.812" v="1155" actId="20577"/>
          <ac:spMkLst>
            <pc:docMk/>
            <pc:sldMk cId="1096588223" sldId="399"/>
            <ac:spMk id="6" creationId="{7F1D3666-A0B8-4117-AC15-91DA2DC41CE7}"/>
          </ac:spMkLst>
        </pc:spChg>
        <pc:spChg chg="add">
          <ac:chgData name="David HELARD" userId="S::david.helard@collaboratif-dne.fr::19e018d1-da8d-46b5-8f86-bc8f40013bfc" providerId="AD" clId="Web-{96ADB743-5826-4392-8858-5077EFBB111A}" dt="2021-11-21T12:39:50.117" v="979"/>
          <ac:spMkLst>
            <pc:docMk/>
            <pc:sldMk cId="1096588223" sldId="399"/>
            <ac:spMk id="8" creationId="{25C41AD2-B83D-44F4-8881-9FDB4FEA354B}"/>
          </ac:spMkLst>
        </pc:spChg>
        <pc:picChg chg="add del mod">
          <ac:chgData name="David HELARD" userId="S::david.helard@collaboratif-dne.fr::19e018d1-da8d-46b5-8f86-bc8f40013bfc" providerId="AD" clId="Web-{96ADB743-5826-4392-8858-5077EFBB111A}" dt="2021-11-21T12:23:20.297" v="692"/>
          <ac:picMkLst>
            <pc:docMk/>
            <pc:sldMk cId="1096588223" sldId="399"/>
            <ac:picMk id="3" creationId="{DDD26F5F-4B1B-4404-882E-E047CE319D10}"/>
          </ac:picMkLst>
        </pc:picChg>
      </pc:sldChg>
      <pc:sldChg chg="addSp new">
        <pc:chgData name="David HELARD" userId="S::david.helard@collaboratif-dne.fr::19e018d1-da8d-46b5-8f86-bc8f40013bfc" providerId="AD" clId="Web-{96ADB743-5826-4392-8858-5077EFBB111A}" dt="2021-11-21T12:40:25.149" v="984"/>
        <pc:sldMkLst>
          <pc:docMk/>
          <pc:sldMk cId="35549794" sldId="400"/>
        </pc:sldMkLst>
        <pc:spChg chg="add">
          <ac:chgData name="David HELARD" userId="S::david.helard@collaboratif-dne.fr::19e018d1-da8d-46b5-8f86-bc8f40013bfc" providerId="AD" clId="Web-{96ADB743-5826-4392-8858-5077EFBB111A}" dt="2021-11-21T12:40:25.149" v="984"/>
          <ac:spMkLst>
            <pc:docMk/>
            <pc:sldMk cId="35549794" sldId="400"/>
            <ac:spMk id="3" creationId="{46429AA5-FB34-4DDF-B50C-46CFDD5BDE22}"/>
          </ac:spMkLst>
        </pc:spChg>
      </pc:sldChg>
    </pc:docChg>
  </pc:docChgLst>
  <pc:docChgLst>
    <pc:chgData name="Régis Rigaud" userId="S::regis.rigaud@collaboratif-dne.fr::87a00a7b-db8c-4b90-9c4d-c79a0a5b08c2" providerId="AD" clId="Web-{F8D41B34-178C-4662-BDC3-4C1B0738F15C}"/>
    <pc:docChg chg="sldOrd">
      <pc:chgData name="Régis Rigaud" userId="S::regis.rigaud@collaboratif-dne.fr::87a00a7b-db8c-4b90-9c4d-c79a0a5b08c2" providerId="AD" clId="Web-{F8D41B34-178C-4662-BDC3-4C1B0738F15C}" dt="2021-11-21T12:53:45.534" v="1"/>
      <pc:docMkLst>
        <pc:docMk/>
      </pc:docMkLst>
      <pc:sldChg chg="ord">
        <pc:chgData name="Régis Rigaud" userId="S::regis.rigaud@collaboratif-dne.fr::87a00a7b-db8c-4b90-9c4d-c79a0a5b08c2" providerId="AD" clId="Web-{F8D41B34-178C-4662-BDC3-4C1B0738F15C}" dt="2021-11-21T12:53:45.534" v="1"/>
        <pc:sldMkLst>
          <pc:docMk/>
          <pc:sldMk cId="35549794" sldId="400"/>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7D9186E-EAA7-3A42-AFD2-CC349621202A}" type="datetimeFigureOut">
              <a:rPr lang="fr-FR" smtClean="0"/>
              <a:t>22/11/2021</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D8815B8-4CE2-F247-96EE-D0C173663BEB}" type="slidenum">
              <a:rPr lang="fr-FR" smtClean="0"/>
              <a:t>‹N°›</a:t>
            </a:fld>
            <a:endParaRPr lang="fr-FR"/>
          </a:p>
        </p:txBody>
      </p:sp>
    </p:spTree>
    <p:extLst>
      <p:ext uri="{BB962C8B-B14F-4D97-AF65-F5344CB8AC3E}">
        <p14:creationId xmlns:p14="http://schemas.microsoft.com/office/powerpoint/2010/main" val="187014933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2EF2D4-44B9-F34D-AC77-36ED78FDDA30}" type="datetimeFigureOut">
              <a:rPr lang="fr-FR" smtClean="0"/>
              <a:t>22/11/2021</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D7BDEA-8EA0-FE4F-8E67-406CE035A260}" type="slidenum">
              <a:rPr lang="fr-FR" smtClean="0"/>
              <a:t>‹N°›</a:t>
            </a:fld>
            <a:endParaRPr lang="fr-FR"/>
          </a:p>
        </p:txBody>
      </p:sp>
    </p:spTree>
    <p:extLst>
      <p:ext uri="{BB962C8B-B14F-4D97-AF65-F5344CB8AC3E}">
        <p14:creationId xmlns:p14="http://schemas.microsoft.com/office/powerpoint/2010/main" val="255376044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de présentation ou de parti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1090610" y="732241"/>
            <a:ext cx="7894637" cy="1825421"/>
          </a:xfrm>
        </p:spPr>
        <p:txBody>
          <a:bodyPr/>
          <a:lstStyle/>
          <a:p>
            <a:r>
              <a:rPr lang="fr-FR"/>
              <a:t>CLIQUEZ ET MODIFIEZ LE TITRE</a:t>
            </a:r>
          </a:p>
        </p:txBody>
      </p:sp>
      <p:sp>
        <p:nvSpPr>
          <p:cNvPr id="3" name="Sous-titre 2"/>
          <p:cNvSpPr>
            <a:spLocks noGrp="1"/>
          </p:cNvSpPr>
          <p:nvPr>
            <p:ph type="subTitle" idx="1"/>
          </p:nvPr>
        </p:nvSpPr>
        <p:spPr>
          <a:xfrm>
            <a:off x="1090609" y="2604156"/>
            <a:ext cx="7596190" cy="1314450"/>
          </a:xfrm>
        </p:spPr>
        <p:txBody>
          <a:bodyPr/>
          <a:lstStyle>
            <a:lvl1pPr marL="0" indent="0" algn="l">
              <a:buNone/>
              <a:defRPr baseline="0">
                <a:solidFill>
                  <a:srgbClr val="407CC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Tree>
    <p:extLst>
      <p:ext uri="{BB962C8B-B14F-4D97-AF65-F5344CB8AC3E}">
        <p14:creationId xmlns:p14="http://schemas.microsoft.com/office/powerpoint/2010/main" val="2633674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BE1238-AB52-4537-AD60-919348B356B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D5AC16FB-211B-40CC-910D-7BD37A80B207}"/>
              </a:ext>
            </a:extLst>
          </p:cNvPr>
          <p:cNvSpPr>
            <a:spLocks noGrp="1"/>
          </p:cNvSpPr>
          <p:nvPr>
            <p:ph type="dt" sz="half" idx="10"/>
          </p:nvPr>
        </p:nvSpPr>
        <p:spPr/>
        <p:txBody>
          <a:bodyPr/>
          <a:lstStyle/>
          <a:p>
            <a:fld id="{67C4DBFB-E938-4162-94F5-7FEE9CF1B2CC}" type="datetimeFigureOut">
              <a:rPr lang="fr-FR" smtClean="0"/>
              <a:t>22/11/2021</a:t>
            </a:fld>
            <a:endParaRPr lang="fr-FR"/>
          </a:p>
        </p:txBody>
      </p:sp>
      <p:sp>
        <p:nvSpPr>
          <p:cNvPr id="4" name="Espace réservé du pied de page 3">
            <a:extLst>
              <a:ext uri="{FF2B5EF4-FFF2-40B4-BE49-F238E27FC236}">
                <a16:creationId xmlns:a16="http://schemas.microsoft.com/office/drawing/2014/main" id="{BB466F87-A0D4-436C-8811-3AB10B53790C}"/>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A24F1F3F-18B7-4C17-9586-4BA3834D95F6}"/>
              </a:ext>
            </a:extLst>
          </p:cNvPr>
          <p:cNvSpPr>
            <a:spLocks noGrp="1"/>
          </p:cNvSpPr>
          <p:nvPr>
            <p:ph type="sldNum" sz="quarter" idx="12"/>
          </p:nvPr>
        </p:nvSpPr>
        <p:spPr/>
        <p:txBody>
          <a:bodyPr/>
          <a:lstStyle/>
          <a:p>
            <a:fld id="{B71B3A34-07E6-401D-8C5E-E0398242FC25}" type="slidenum">
              <a:rPr lang="fr-FR" smtClean="0"/>
              <a:t>‹N°›</a:t>
            </a:fld>
            <a:endParaRPr lang="fr-FR"/>
          </a:p>
        </p:txBody>
      </p:sp>
    </p:spTree>
    <p:extLst>
      <p:ext uri="{BB962C8B-B14F-4D97-AF65-F5344CB8AC3E}">
        <p14:creationId xmlns:p14="http://schemas.microsoft.com/office/powerpoint/2010/main" val="395718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903E14F9-63A7-4061-883A-8C8CA67F0458}"/>
              </a:ext>
            </a:extLst>
          </p:cNvPr>
          <p:cNvSpPr>
            <a:spLocks noGrp="1"/>
          </p:cNvSpPr>
          <p:nvPr>
            <p:ph type="dt" sz="half" idx="10"/>
          </p:nvPr>
        </p:nvSpPr>
        <p:spPr/>
        <p:txBody>
          <a:bodyPr/>
          <a:lstStyle/>
          <a:p>
            <a:fld id="{67C4DBFB-E938-4162-94F5-7FEE9CF1B2CC}" type="datetimeFigureOut">
              <a:rPr lang="fr-FR" smtClean="0"/>
              <a:t>22/11/2021</a:t>
            </a:fld>
            <a:endParaRPr lang="fr-FR"/>
          </a:p>
        </p:txBody>
      </p:sp>
      <p:sp>
        <p:nvSpPr>
          <p:cNvPr id="3" name="Espace réservé du pied de page 2">
            <a:extLst>
              <a:ext uri="{FF2B5EF4-FFF2-40B4-BE49-F238E27FC236}">
                <a16:creationId xmlns:a16="http://schemas.microsoft.com/office/drawing/2014/main" id="{4603C34B-BA6D-4A36-B86B-A4C1475D1C96}"/>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132A67C3-8D4A-4CCD-8D84-40AF54DFB0B4}"/>
              </a:ext>
            </a:extLst>
          </p:cNvPr>
          <p:cNvSpPr>
            <a:spLocks noGrp="1"/>
          </p:cNvSpPr>
          <p:nvPr>
            <p:ph type="sldNum" sz="quarter" idx="12"/>
          </p:nvPr>
        </p:nvSpPr>
        <p:spPr/>
        <p:txBody>
          <a:bodyPr/>
          <a:lstStyle/>
          <a:p>
            <a:fld id="{B71B3A34-07E6-401D-8C5E-E0398242FC25}" type="slidenum">
              <a:rPr lang="fr-FR" smtClean="0"/>
              <a:t>‹N°›</a:t>
            </a:fld>
            <a:endParaRPr lang="fr-FR"/>
          </a:p>
        </p:txBody>
      </p:sp>
    </p:spTree>
    <p:extLst>
      <p:ext uri="{BB962C8B-B14F-4D97-AF65-F5344CB8AC3E}">
        <p14:creationId xmlns:p14="http://schemas.microsoft.com/office/powerpoint/2010/main" val="2476161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ED9BF7-0EE4-437E-B5E5-0392FDD4AEDA}"/>
              </a:ext>
            </a:extLst>
          </p:cNvPr>
          <p:cNvSpPr>
            <a:spLocks noGrp="1"/>
          </p:cNvSpPr>
          <p:nvPr>
            <p:ph type="title"/>
          </p:nvPr>
        </p:nvSpPr>
        <p:spPr>
          <a:xfrm>
            <a:off x="630238" y="342900"/>
            <a:ext cx="2949575" cy="120015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F4369E13-AEB1-4FF8-BCB6-77D2BE18F95C}"/>
              </a:ext>
            </a:extLst>
          </p:cNvPr>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4516BE3E-B48C-4926-BDA4-2E38666DFEBD}"/>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BD197A3-76B5-419E-82D9-D6B52F0838A1}"/>
              </a:ext>
            </a:extLst>
          </p:cNvPr>
          <p:cNvSpPr>
            <a:spLocks noGrp="1"/>
          </p:cNvSpPr>
          <p:nvPr>
            <p:ph type="dt" sz="half" idx="10"/>
          </p:nvPr>
        </p:nvSpPr>
        <p:spPr/>
        <p:txBody>
          <a:bodyPr/>
          <a:lstStyle/>
          <a:p>
            <a:fld id="{67C4DBFB-E938-4162-94F5-7FEE9CF1B2CC}" type="datetimeFigureOut">
              <a:rPr lang="fr-FR" smtClean="0"/>
              <a:t>22/11/2021</a:t>
            </a:fld>
            <a:endParaRPr lang="fr-FR"/>
          </a:p>
        </p:txBody>
      </p:sp>
      <p:sp>
        <p:nvSpPr>
          <p:cNvPr id="6" name="Espace réservé du pied de page 5">
            <a:extLst>
              <a:ext uri="{FF2B5EF4-FFF2-40B4-BE49-F238E27FC236}">
                <a16:creationId xmlns:a16="http://schemas.microsoft.com/office/drawing/2014/main" id="{D04BC5BD-3D1F-4003-BE27-26D36946897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9004FCF-8AF1-404F-B7CB-1F505074F876}"/>
              </a:ext>
            </a:extLst>
          </p:cNvPr>
          <p:cNvSpPr>
            <a:spLocks noGrp="1"/>
          </p:cNvSpPr>
          <p:nvPr>
            <p:ph type="sldNum" sz="quarter" idx="12"/>
          </p:nvPr>
        </p:nvSpPr>
        <p:spPr/>
        <p:txBody>
          <a:bodyPr/>
          <a:lstStyle/>
          <a:p>
            <a:fld id="{B71B3A34-07E6-401D-8C5E-E0398242FC25}" type="slidenum">
              <a:rPr lang="fr-FR" smtClean="0"/>
              <a:t>‹N°›</a:t>
            </a:fld>
            <a:endParaRPr lang="fr-FR"/>
          </a:p>
        </p:txBody>
      </p:sp>
    </p:spTree>
    <p:extLst>
      <p:ext uri="{BB962C8B-B14F-4D97-AF65-F5344CB8AC3E}">
        <p14:creationId xmlns:p14="http://schemas.microsoft.com/office/powerpoint/2010/main" val="17718993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08CACA-F635-4047-93CA-5C2E502F7199}"/>
              </a:ext>
            </a:extLst>
          </p:cNvPr>
          <p:cNvSpPr>
            <a:spLocks noGrp="1"/>
          </p:cNvSpPr>
          <p:nvPr>
            <p:ph type="title"/>
          </p:nvPr>
        </p:nvSpPr>
        <p:spPr>
          <a:xfrm>
            <a:off x="630238" y="342900"/>
            <a:ext cx="2949575" cy="120015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49323FC8-D7CE-4880-8EA5-8FB7A3918113}"/>
              </a:ext>
            </a:extLst>
          </p:cNvPr>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B0ACAE9E-C51E-4F7A-AE55-162D06CFE57B}"/>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AA07E6D-8156-44DA-AD2B-75B86C2B3B45}"/>
              </a:ext>
            </a:extLst>
          </p:cNvPr>
          <p:cNvSpPr>
            <a:spLocks noGrp="1"/>
          </p:cNvSpPr>
          <p:nvPr>
            <p:ph type="dt" sz="half" idx="10"/>
          </p:nvPr>
        </p:nvSpPr>
        <p:spPr/>
        <p:txBody>
          <a:bodyPr/>
          <a:lstStyle/>
          <a:p>
            <a:fld id="{67C4DBFB-E938-4162-94F5-7FEE9CF1B2CC}" type="datetimeFigureOut">
              <a:rPr lang="fr-FR" smtClean="0"/>
              <a:t>22/11/2021</a:t>
            </a:fld>
            <a:endParaRPr lang="fr-FR"/>
          </a:p>
        </p:txBody>
      </p:sp>
      <p:sp>
        <p:nvSpPr>
          <p:cNvPr id="6" name="Espace réservé du pied de page 5">
            <a:extLst>
              <a:ext uri="{FF2B5EF4-FFF2-40B4-BE49-F238E27FC236}">
                <a16:creationId xmlns:a16="http://schemas.microsoft.com/office/drawing/2014/main" id="{020D1284-EFE2-48B9-BDF0-676315C4B02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108783B-94D9-46A2-ADF3-6E8AD32CD3CB}"/>
              </a:ext>
            </a:extLst>
          </p:cNvPr>
          <p:cNvSpPr>
            <a:spLocks noGrp="1"/>
          </p:cNvSpPr>
          <p:nvPr>
            <p:ph type="sldNum" sz="quarter" idx="12"/>
          </p:nvPr>
        </p:nvSpPr>
        <p:spPr/>
        <p:txBody>
          <a:bodyPr/>
          <a:lstStyle/>
          <a:p>
            <a:fld id="{B71B3A34-07E6-401D-8C5E-E0398242FC25}" type="slidenum">
              <a:rPr lang="fr-FR" smtClean="0"/>
              <a:t>‹N°›</a:t>
            </a:fld>
            <a:endParaRPr lang="fr-FR"/>
          </a:p>
        </p:txBody>
      </p:sp>
    </p:spTree>
    <p:extLst>
      <p:ext uri="{BB962C8B-B14F-4D97-AF65-F5344CB8AC3E}">
        <p14:creationId xmlns:p14="http://schemas.microsoft.com/office/powerpoint/2010/main" val="26860520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95A91E-C723-4758-B388-2653AE6D0E53}"/>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A2DC841A-82D1-4BE0-8CCC-627E05570531}"/>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84C464D-A11C-4B9A-B00F-43FD6DB9830C}"/>
              </a:ext>
            </a:extLst>
          </p:cNvPr>
          <p:cNvSpPr>
            <a:spLocks noGrp="1"/>
          </p:cNvSpPr>
          <p:nvPr>
            <p:ph type="dt" sz="half" idx="10"/>
          </p:nvPr>
        </p:nvSpPr>
        <p:spPr/>
        <p:txBody>
          <a:bodyPr/>
          <a:lstStyle/>
          <a:p>
            <a:fld id="{67C4DBFB-E938-4162-94F5-7FEE9CF1B2CC}" type="datetimeFigureOut">
              <a:rPr lang="fr-FR" smtClean="0"/>
              <a:t>22/11/2021</a:t>
            </a:fld>
            <a:endParaRPr lang="fr-FR"/>
          </a:p>
        </p:txBody>
      </p:sp>
      <p:sp>
        <p:nvSpPr>
          <p:cNvPr id="5" name="Espace réservé du pied de page 4">
            <a:extLst>
              <a:ext uri="{FF2B5EF4-FFF2-40B4-BE49-F238E27FC236}">
                <a16:creationId xmlns:a16="http://schemas.microsoft.com/office/drawing/2014/main" id="{45981099-2D65-478B-9BDF-F22675F1CD6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FAAB3D0-556F-4967-BBDD-B362F12E1231}"/>
              </a:ext>
            </a:extLst>
          </p:cNvPr>
          <p:cNvSpPr>
            <a:spLocks noGrp="1"/>
          </p:cNvSpPr>
          <p:nvPr>
            <p:ph type="sldNum" sz="quarter" idx="12"/>
          </p:nvPr>
        </p:nvSpPr>
        <p:spPr/>
        <p:txBody>
          <a:bodyPr/>
          <a:lstStyle/>
          <a:p>
            <a:fld id="{B71B3A34-07E6-401D-8C5E-E0398242FC25}" type="slidenum">
              <a:rPr lang="fr-FR" smtClean="0"/>
              <a:t>‹N°›</a:t>
            </a:fld>
            <a:endParaRPr lang="fr-FR"/>
          </a:p>
        </p:txBody>
      </p:sp>
    </p:spTree>
    <p:extLst>
      <p:ext uri="{BB962C8B-B14F-4D97-AF65-F5344CB8AC3E}">
        <p14:creationId xmlns:p14="http://schemas.microsoft.com/office/powerpoint/2010/main" val="350005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A7524F3-CE43-4126-9578-D85CEE635FD0}"/>
              </a:ext>
            </a:extLst>
          </p:cNvPr>
          <p:cNvSpPr>
            <a:spLocks noGrp="1"/>
          </p:cNvSpPr>
          <p:nvPr>
            <p:ph type="title" orient="vert"/>
          </p:nvPr>
        </p:nvSpPr>
        <p:spPr>
          <a:xfrm>
            <a:off x="6543675" y="274638"/>
            <a:ext cx="1971675" cy="4357687"/>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210E041-9A4E-45D3-8E3F-69155C27AC0C}"/>
              </a:ext>
            </a:extLst>
          </p:cNvPr>
          <p:cNvSpPr>
            <a:spLocks noGrp="1"/>
          </p:cNvSpPr>
          <p:nvPr>
            <p:ph type="body" orient="vert" idx="1"/>
          </p:nvPr>
        </p:nvSpPr>
        <p:spPr>
          <a:xfrm>
            <a:off x="628650" y="274638"/>
            <a:ext cx="5762625" cy="435768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BE6422F-6CCE-4F73-AFE8-B3ADF2CA307F}"/>
              </a:ext>
            </a:extLst>
          </p:cNvPr>
          <p:cNvSpPr>
            <a:spLocks noGrp="1"/>
          </p:cNvSpPr>
          <p:nvPr>
            <p:ph type="dt" sz="half" idx="10"/>
          </p:nvPr>
        </p:nvSpPr>
        <p:spPr/>
        <p:txBody>
          <a:bodyPr/>
          <a:lstStyle/>
          <a:p>
            <a:fld id="{67C4DBFB-E938-4162-94F5-7FEE9CF1B2CC}" type="datetimeFigureOut">
              <a:rPr lang="fr-FR" smtClean="0"/>
              <a:t>22/11/2021</a:t>
            </a:fld>
            <a:endParaRPr lang="fr-FR"/>
          </a:p>
        </p:txBody>
      </p:sp>
      <p:sp>
        <p:nvSpPr>
          <p:cNvPr id="5" name="Espace réservé du pied de page 4">
            <a:extLst>
              <a:ext uri="{FF2B5EF4-FFF2-40B4-BE49-F238E27FC236}">
                <a16:creationId xmlns:a16="http://schemas.microsoft.com/office/drawing/2014/main" id="{BA766486-6BE1-40DF-ADD4-D884CBBAA72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92586D3-5AEC-4837-B2D0-B762AD644405}"/>
              </a:ext>
            </a:extLst>
          </p:cNvPr>
          <p:cNvSpPr>
            <a:spLocks noGrp="1"/>
          </p:cNvSpPr>
          <p:nvPr>
            <p:ph type="sldNum" sz="quarter" idx="12"/>
          </p:nvPr>
        </p:nvSpPr>
        <p:spPr/>
        <p:txBody>
          <a:bodyPr/>
          <a:lstStyle/>
          <a:p>
            <a:fld id="{B71B3A34-07E6-401D-8C5E-E0398242FC25}" type="slidenum">
              <a:rPr lang="fr-FR" smtClean="0"/>
              <a:t>‹N°›</a:t>
            </a:fld>
            <a:endParaRPr lang="fr-FR"/>
          </a:p>
        </p:txBody>
      </p:sp>
    </p:spTree>
    <p:extLst>
      <p:ext uri="{BB962C8B-B14F-4D97-AF65-F5344CB8AC3E}">
        <p14:creationId xmlns:p14="http://schemas.microsoft.com/office/powerpoint/2010/main" val="27635706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age de sous-partie">
    <p:spTree>
      <p:nvGrpSpPr>
        <p:cNvPr id="1" name=""/>
        <p:cNvGrpSpPr/>
        <p:nvPr/>
      </p:nvGrpSpPr>
      <p:grpSpPr>
        <a:xfrm>
          <a:off x="0" y="0"/>
          <a:ext cx="0" cy="0"/>
          <a:chOff x="0" y="0"/>
          <a:chExt cx="0" cy="0"/>
        </a:xfrm>
      </p:grpSpPr>
      <p:sp>
        <p:nvSpPr>
          <p:cNvPr id="2" name="Titre 1"/>
          <p:cNvSpPr>
            <a:spLocks noGrp="1"/>
          </p:cNvSpPr>
          <p:nvPr>
            <p:ph type="title"/>
          </p:nvPr>
        </p:nvSpPr>
        <p:spPr>
          <a:xfrm>
            <a:off x="1095184" y="523498"/>
            <a:ext cx="7781697" cy="1504742"/>
          </a:xfrm>
          <a:prstGeom prst="rect">
            <a:avLst/>
          </a:prstGeom>
        </p:spPr>
        <p:txBody>
          <a:bodyPr/>
          <a:lstStyle>
            <a:lvl1pPr>
              <a:defRPr baseline="0">
                <a:solidFill>
                  <a:srgbClr val="407CC9"/>
                </a:solidFill>
              </a:defRPr>
            </a:lvl1pPr>
          </a:lstStyle>
          <a:p>
            <a:r>
              <a:rPr lang="fr-FR"/>
              <a:t>Cliquez et modifiez le titre</a:t>
            </a:r>
          </a:p>
        </p:txBody>
      </p:sp>
      <p:sp>
        <p:nvSpPr>
          <p:cNvPr id="8" name="Espace réservé du texte 7"/>
          <p:cNvSpPr>
            <a:spLocks noGrp="1"/>
          </p:cNvSpPr>
          <p:nvPr>
            <p:ph type="body" sz="quarter" idx="13"/>
          </p:nvPr>
        </p:nvSpPr>
        <p:spPr>
          <a:xfrm>
            <a:off x="1095375" y="3090863"/>
            <a:ext cx="7505700" cy="1360885"/>
          </a:xfrm>
          <a:prstGeom prst="rect">
            <a:avLst/>
          </a:prstGeom>
        </p:spPr>
        <p:txBody>
          <a:bodyPr>
            <a:normAutofit/>
          </a:bodyPr>
          <a:lstStyle>
            <a:lvl1pPr>
              <a:defRPr sz="1500"/>
            </a:lvl1pPr>
            <a:lvl2pPr marL="457200" indent="-457200">
              <a:buNone/>
              <a:defRPr sz="1500"/>
            </a:lvl2pPr>
            <a:lvl3pPr marL="457200" indent="-457200">
              <a:buNone/>
              <a:defRPr sz="1500"/>
            </a:lvl3pPr>
            <a:lvl4pPr marL="457200" indent="-457200">
              <a:buNone/>
              <a:defRPr sz="1500"/>
            </a:lvl4pPr>
            <a:lvl5pPr marL="457200" indent="-457200">
              <a:buNone/>
              <a:defRPr sz="1500"/>
            </a:lvl5pPr>
          </a:lstStyle>
          <a:p>
            <a:pPr lvl="0"/>
            <a:r>
              <a:rPr lang="fr-FR"/>
              <a:t>Cliquez pour modifier les styles du texte du masque</a:t>
            </a:r>
          </a:p>
        </p:txBody>
      </p:sp>
      <p:sp>
        <p:nvSpPr>
          <p:cNvPr id="10" name="Espace réservé du texte 9"/>
          <p:cNvSpPr>
            <a:spLocks noGrp="1"/>
          </p:cNvSpPr>
          <p:nvPr>
            <p:ph type="body" sz="quarter" idx="14"/>
          </p:nvPr>
        </p:nvSpPr>
        <p:spPr>
          <a:xfrm>
            <a:off x="1095375" y="2028826"/>
            <a:ext cx="7505700" cy="867735"/>
          </a:xfrm>
          <a:prstGeom prst="rect">
            <a:avLst/>
          </a:prstGeom>
        </p:spPr>
        <p:txBody>
          <a:bodyPr>
            <a:noAutofit/>
          </a:bodyPr>
          <a:lstStyle>
            <a:lvl1pPr marL="0" indent="0">
              <a:buFont typeface="Arial"/>
              <a:buNone/>
              <a:defRPr sz="3000"/>
            </a:lvl1pPr>
            <a:lvl2pPr marL="0" indent="0">
              <a:buNone/>
              <a:defRPr sz="3000"/>
            </a:lvl2pPr>
            <a:lvl3pPr marL="0" indent="0">
              <a:buNone/>
              <a:defRPr sz="3000"/>
            </a:lvl3pPr>
            <a:lvl4pPr marL="0" indent="0">
              <a:buNone/>
              <a:defRPr sz="3000"/>
            </a:lvl4pPr>
            <a:lvl5pPr marL="0" indent="0">
              <a:buNone/>
              <a:defRPr sz="3000"/>
            </a:lvl5pPr>
          </a:lstStyle>
          <a:p>
            <a:pPr lvl="0"/>
            <a:r>
              <a:rPr lang="fr-FR"/>
              <a:t>Cliquez pour modifier les styles du texte du masque</a:t>
            </a:r>
          </a:p>
        </p:txBody>
      </p:sp>
    </p:spTree>
    <p:extLst>
      <p:ext uri="{BB962C8B-B14F-4D97-AF65-F5344CB8AC3E}">
        <p14:creationId xmlns:p14="http://schemas.microsoft.com/office/powerpoint/2010/main" val="40243255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de contenu text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6" name="Espace réservé du texte 6"/>
          <p:cNvSpPr>
            <a:spLocks noGrp="1"/>
          </p:cNvSpPr>
          <p:nvPr>
            <p:ph type="body" sz="quarter" idx="13" hasCustomPrompt="1"/>
          </p:nvPr>
        </p:nvSpPr>
        <p:spPr>
          <a:xfrm>
            <a:off x="804864" y="1103312"/>
            <a:ext cx="7881937" cy="3449241"/>
          </a:xfrm>
        </p:spPr>
        <p:txBody>
          <a:bodyPr/>
          <a:lstStyle>
            <a:lvl1pPr marL="177800" marR="0" indent="-177800" algn="l" defTabSz="457200" rtl="0" eaLnBrk="1" fontAlgn="auto" latinLnBrk="0" hangingPunct="1">
              <a:lnSpc>
                <a:spcPct val="100000"/>
              </a:lnSpc>
              <a:spcBef>
                <a:spcPct val="20000"/>
              </a:spcBef>
              <a:spcAft>
                <a:spcPts val="0"/>
              </a:spcAft>
              <a:buClrTx/>
              <a:buSzPct val="100000"/>
              <a:buFont typeface="Arial"/>
              <a:buChar char="■"/>
              <a:tabLst/>
              <a:defRPr baseline="0">
                <a:solidFill>
                  <a:srgbClr val="3D7CC9"/>
                </a:solidFill>
              </a:defRPr>
            </a:lvl1pPr>
            <a:lvl2pPr marL="627063" marR="0" indent="-169863" algn="l" defTabSz="457200" rtl="0" eaLnBrk="1" fontAlgn="auto" latinLnBrk="0" hangingPunct="1">
              <a:lnSpc>
                <a:spcPct val="100000"/>
              </a:lnSpc>
              <a:spcBef>
                <a:spcPct val="20000"/>
              </a:spcBef>
              <a:spcAft>
                <a:spcPts val="0"/>
              </a:spcAft>
              <a:buClr>
                <a:srgbClr val="3D7CC9"/>
              </a:buClr>
              <a:buSzTx/>
              <a:buFont typeface="Arial Italic"/>
              <a:buChar char="■"/>
              <a:tabLst/>
              <a:defRPr/>
            </a:lvl2pPr>
            <a:lvl3pPr marL="627063" marR="0" indent="0" algn="l" defTabSz="457200" rtl="0" eaLnBrk="1" fontAlgn="auto" latinLnBrk="0" hangingPunct="1">
              <a:lnSpc>
                <a:spcPct val="100000"/>
              </a:lnSpc>
              <a:spcBef>
                <a:spcPct val="20000"/>
              </a:spcBef>
              <a:spcAft>
                <a:spcPts val="0"/>
              </a:spcAft>
              <a:buClrTx/>
              <a:buSzTx/>
              <a:buFont typeface="Arial"/>
              <a:buNone/>
              <a:tabLst/>
              <a:defRPr/>
            </a:lvl3pPr>
            <a:lvl4pPr marL="627063" marR="0" indent="177800" algn="l" defTabSz="457200" rtl="0" eaLnBrk="1" fontAlgn="auto" latinLnBrk="0" hangingPunct="1">
              <a:lnSpc>
                <a:spcPct val="100000"/>
              </a:lnSpc>
              <a:spcBef>
                <a:spcPct val="20000"/>
              </a:spcBef>
              <a:spcAft>
                <a:spcPts val="0"/>
              </a:spcAft>
              <a:buClr>
                <a:srgbClr val="3D7CC9"/>
              </a:buClr>
              <a:buSzTx/>
              <a:buFont typeface="Arial"/>
              <a:buChar char="–"/>
              <a:tabLst/>
              <a:defRPr/>
            </a:lvl4pPr>
            <a:lvl5pPr marL="806450" marR="0" indent="0" algn="l" defTabSz="457200" rtl="0" eaLnBrk="1" fontAlgn="auto" latinLnBrk="0" hangingPunct="1">
              <a:lnSpc>
                <a:spcPct val="100000"/>
              </a:lnSpc>
              <a:spcBef>
                <a:spcPct val="20000"/>
              </a:spcBef>
              <a:spcAft>
                <a:spcPts val="0"/>
              </a:spcAft>
              <a:buClrTx/>
              <a:buSzTx/>
              <a:buFont typeface="Arial"/>
              <a:buNone/>
              <a:tabLst/>
              <a:defRPr/>
            </a:lvl5pPr>
          </a:lstStyle>
          <a:p>
            <a:pPr lvl="0"/>
            <a:r>
              <a:rPr lang="fr-FR"/>
              <a:t> 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339791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Page de contenu avec texte et graphiqu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hasCustomPrompt="1"/>
          </p:nvPr>
        </p:nvSpPr>
        <p:spPr>
          <a:xfrm>
            <a:off x="805400" y="1107223"/>
            <a:ext cx="7881400" cy="3394472"/>
          </a:xfrm>
        </p:spPr>
        <p:txBody>
          <a:bodyPr/>
          <a:lstStyle>
            <a:lvl1pPr marL="177800" marR="0" indent="-177800" algn="l" defTabSz="457200" rtl="0" eaLnBrk="1" fontAlgn="auto" latinLnBrk="0" hangingPunct="1">
              <a:lnSpc>
                <a:spcPct val="100000"/>
              </a:lnSpc>
              <a:spcBef>
                <a:spcPct val="20000"/>
              </a:spcBef>
              <a:spcAft>
                <a:spcPts val="0"/>
              </a:spcAft>
              <a:buClrTx/>
              <a:buSzPct val="100000"/>
              <a:buFont typeface="Arial"/>
              <a:buChar char="■"/>
              <a:tabLst/>
              <a:defRPr baseline="0">
                <a:solidFill>
                  <a:srgbClr val="3D7CC9"/>
                </a:solidFill>
              </a:defRPr>
            </a:lvl1pPr>
            <a:lvl2pPr marL="627063" marR="0" indent="-169863" algn="l" defTabSz="457200" rtl="0" eaLnBrk="1" fontAlgn="auto" latinLnBrk="0" hangingPunct="1">
              <a:lnSpc>
                <a:spcPct val="100000"/>
              </a:lnSpc>
              <a:spcBef>
                <a:spcPct val="20000"/>
              </a:spcBef>
              <a:spcAft>
                <a:spcPts val="0"/>
              </a:spcAft>
              <a:buClr>
                <a:srgbClr val="1A86D0"/>
              </a:buClr>
              <a:buSzTx/>
              <a:buFont typeface="Arial Italic"/>
              <a:buChar char="■"/>
              <a:tabLst/>
              <a:defRPr/>
            </a:lvl2pPr>
            <a:lvl3pPr marL="627063" marR="0" indent="0" algn="l" defTabSz="457200" rtl="0" eaLnBrk="1" fontAlgn="auto" latinLnBrk="0" hangingPunct="1">
              <a:lnSpc>
                <a:spcPct val="100000"/>
              </a:lnSpc>
              <a:spcBef>
                <a:spcPct val="20000"/>
              </a:spcBef>
              <a:spcAft>
                <a:spcPts val="0"/>
              </a:spcAft>
              <a:buClrTx/>
              <a:buSzTx/>
              <a:buFont typeface="Arial"/>
              <a:buNone/>
              <a:tabLst/>
              <a:defRPr/>
            </a:lvl3pPr>
            <a:lvl4pPr marL="627063" marR="0" indent="177800" algn="l" defTabSz="457200" rtl="0" eaLnBrk="1" fontAlgn="auto" latinLnBrk="0" hangingPunct="1">
              <a:lnSpc>
                <a:spcPct val="100000"/>
              </a:lnSpc>
              <a:spcBef>
                <a:spcPct val="20000"/>
              </a:spcBef>
              <a:spcAft>
                <a:spcPts val="0"/>
              </a:spcAft>
              <a:buClr>
                <a:srgbClr val="1A86D0"/>
              </a:buClr>
              <a:buSzTx/>
              <a:buFont typeface="Arial"/>
              <a:buChar char="–"/>
              <a:tabLst/>
              <a:defRPr/>
            </a:lvl4pPr>
            <a:lvl5pPr marL="806450" marR="0" indent="0" algn="l" defTabSz="457200" rtl="0" eaLnBrk="1" fontAlgn="auto" latinLnBrk="0" hangingPunct="1">
              <a:lnSpc>
                <a:spcPct val="100000"/>
              </a:lnSpc>
              <a:spcBef>
                <a:spcPct val="20000"/>
              </a:spcBef>
              <a:spcAft>
                <a:spcPts val="0"/>
              </a:spcAft>
              <a:buClrTx/>
              <a:buSzTx/>
              <a:buFont typeface="Arial"/>
              <a:buNone/>
              <a:tabLst/>
              <a:defRPr/>
            </a:lvl5pPr>
          </a:lstStyle>
          <a:p>
            <a:pPr lvl="0"/>
            <a:r>
              <a:rPr lang="fr-FR"/>
              <a:t> 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6815392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age sommair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7" name="Espace réservé du texte 6"/>
          <p:cNvSpPr>
            <a:spLocks noGrp="1"/>
          </p:cNvSpPr>
          <p:nvPr>
            <p:ph type="body" sz="quarter" idx="13" hasCustomPrompt="1"/>
          </p:nvPr>
        </p:nvSpPr>
        <p:spPr>
          <a:xfrm>
            <a:off x="804864" y="1102034"/>
            <a:ext cx="7881937" cy="3298031"/>
          </a:xfrm>
        </p:spPr>
        <p:txBody>
          <a:bodyPr/>
          <a:lstStyle>
            <a:lvl1pPr>
              <a:buClr>
                <a:srgbClr val="1A86D0"/>
              </a:buClr>
              <a:defRPr>
                <a:solidFill>
                  <a:srgbClr val="000000"/>
                </a:solidFill>
              </a:defRPr>
            </a:lvl1pPr>
          </a:lstStyle>
          <a:p>
            <a:pPr lvl="0"/>
            <a:r>
              <a:rPr lang="fr-FR"/>
              <a:t> Cliquez pour modifier les styles du texte du masque</a:t>
            </a:r>
          </a:p>
        </p:txBody>
      </p:sp>
    </p:spTree>
    <p:extLst>
      <p:ext uri="{BB962C8B-B14F-4D97-AF65-F5344CB8AC3E}">
        <p14:creationId xmlns:p14="http://schemas.microsoft.com/office/powerpoint/2010/main" val="1917172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page de fin - Contact">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097486" y="2462400"/>
            <a:ext cx="5897726" cy="1581120"/>
          </a:xfrm>
        </p:spPr>
        <p:txBody>
          <a:bodyPr anchor="t" anchorCtr="0">
            <a:normAutofit/>
          </a:bodyPr>
          <a:lstStyle>
            <a:lvl1pPr>
              <a:defRPr sz="1500" baseline="0"/>
            </a:lvl1pPr>
          </a:lstStyle>
          <a:p>
            <a:r>
              <a:rPr lang="fr-FR"/>
              <a:t>Contacts :</a:t>
            </a:r>
          </a:p>
        </p:txBody>
      </p:sp>
    </p:spTree>
    <p:extLst>
      <p:ext uri="{BB962C8B-B14F-4D97-AF65-F5344CB8AC3E}">
        <p14:creationId xmlns:p14="http://schemas.microsoft.com/office/powerpoint/2010/main" val="2270721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r>
              <a:rPr lang="fr-FR"/>
              <a:t>XX/XX/XXXX</a:t>
            </a:r>
          </a:p>
        </p:txBody>
      </p:sp>
      <p:sp>
        <p:nvSpPr>
          <p:cNvPr id="5" name="Espace réservé du pied de page 4"/>
          <p:cNvSpPr>
            <a:spLocks noGrp="1"/>
          </p:cNvSpPr>
          <p:nvPr>
            <p:ph type="ftr" sz="quarter" idx="11"/>
          </p:nvPr>
        </p:nvSpPr>
        <p:spPr bwMode="gray">
          <a:xfrm>
            <a:off x="720000" y="3919897"/>
            <a:ext cx="3240000" cy="900000"/>
          </a:xfrm>
          <a:prstGeom prst="rect">
            <a:avLst/>
          </a:prstGeom>
        </p:spPr>
        <p:txBody>
          <a:bodyPr anchor="b" anchorCtr="0"/>
          <a:lstStyle>
            <a:lvl1pPr>
              <a:defRPr sz="1150"/>
            </a:lvl1pPr>
          </a:lstStyle>
          <a:p>
            <a:r>
              <a:rPr lang="fr-FR"/>
              <a:t>Inspection générale de l’éducation,</a:t>
            </a:r>
            <a:br>
              <a:rPr lang="fr-FR"/>
            </a:br>
            <a:r>
              <a:rPr lang="fr-FR"/>
              <a:t>du sport et de la recherche </a:t>
            </a:r>
          </a:p>
        </p:txBody>
      </p:sp>
      <p:sp>
        <p:nvSpPr>
          <p:cNvPr id="6" name="Espace réservé du numéro de diapositive 5"/>
          <p:cNvSpPr>
            <a:spLocks noGrp="1"/>
          </p:cNvSpPr>
          <p:nvPr>
            <p:ph type="sldNum" sz="quarter" idx="12"/>
          </p:nvPr>
        </p:nvSpPr>
        <p:spPr bwMode="gray">
          <a:xfrm>
            <a:off x="0" y="496350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a:p>
        </p:txBody>
      </p:sp>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a:t>Titre</a:t>
            </a:r>
          </a:p>
        </p:txBody>
      </p:sp>
      <p:pic>
        <p:nvPicPr>
          <p:cNvPr id="11" name="Image 10">
            <a:extLst>
              <a:ext uri="{FF2B5EF4-FFF2-40B4-BE49-F238E27FC236}">
                <a16:creationId xmlns:a16="http://schemas.microsoft.com/office/drawing/2014/main" id="{67176BF8-0E9B-6545-8201-9FD5D1F6C536}"/>
              </a:ext>
            </a:extLst>
          </p:cNvPr>
          <p:cNvPicPr>
            <a:picLocks noChangeAspect="1"/>
          </p:cNvPicPr>
          <p:nvPr userDrawn="1"/>
        </p:nvPicPr>
        <p:blipFill>
          <a:blip r:embed="rId2"/>
          <a:stretch>
            <a:fillRect/>
          </a:stretch>
        </p:blipFill>
        <p:spPr>
          <a:xfrm>
            <a:off x="323528" y="177075"/>
            <a:ext cx="3135919" cy="2844000"/>
          </a:xfrm>
          <a:prstGeom prst="rect">
            <a:avLst/>
          </a:prstGeom>
        </p:spPr>
      </p:pic>
      <p:pic>
        <p:nvPicPr>
          <p:cNvPr id="10" name="Image 9">
            <a:extLst>
              <a:ext uri="{FF2B5EF4-FFF2-40B4-BE49-F238E27FC236}">
                <a16:creationId xmlns:a16="http://schemas.microsoft.com/office/drawing/2014/main" id="{052A0ED1-3FEF-0A43-8552-58B203600D9C}"/>
              </a:ext>
            </a:extLst>
          </p:cNvPr>
          <p:cNvPicPr>
            <a:picLocks noChangeAspect="1"/>
          </p:cNvPicPr>
          <p:nvPr userDrawn="1"/>
        </p:nvPicPr>
        <p:blipFill>
          <a:blip r:embed="rId3"/>
          <a:stretch>
            <a:fillRect/>
          </a:stretch>
        </p:blipFill>
        <p:spPr>
          <a:xfrm>
            <a:off x="6444208" y="544975"/>
            <a:ext cx="2016224" cy="1248855"/>
          </a:xfrm>
          <a:prstGeom prst="rect">
            <a:avLst/>
          </a:prstGeom>
        </p:spPr>
      </p:pic>
    </p:spTree>
    <p:extLst>
      <p:ext uri="{BB962C8B-B14F-4D97-AF65-F5344CB8AC3E}">
        <p14:creationId xmlns:p14="http://schemas.microsoft.com/office/powerpoint/2010/main" val="2500272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userDrawn="1">
  <p:cSld name="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a:t>Titre</a:t>
            </a:r>
          </a:p>
        </p:txBody>
      </p:sp>
    </p:spTree>
    <p:extLst>
      <p:ext uri="{BB962C8B-B14F-4D97-AF65-F5344CB8AC3E}">
        <p14:creationId xmlns:p14="http://schemas.microsoft.com/office/powerpoint/2010/main" val="433798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BD27AA-3A88-44DE-B1B5-0A7150980E96}"/>
              </a:ext>
            </a:extLst>
          </p:cNvPr>
          <p:cNvSpPr>
            <a:spLocks noGrp="1"/>
          </p:cNvSpPr>
          <p:nvPr>
            <p:ph type="ctrTitle"/>
          </p:nvPr>
        </p:nvSpPr>
        <p:spPr>
          <a:xfrm>
            <a:off x="1143000" y="841375"/>
            <a:ext cx="6858000" cy="17907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FB49B47B-E8F2-4977-8E8F-9151663D9C51}"/>
              </a:ext>
            </a:extLst>
          </p:cNvPr>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53D75B44-36E3-42F3-936A-A79B46ABD6F1}"/>
              </a:ext>
            </a:extLst>
          </p:cNvPr>
          <p:cNvSpPr>
            <a:spLocks noGrp="1"/>
          </p:cNvSpPr>
          <p:nvPr>
            <p:ph type="dt" sz="half" idx="10"/>
          </p:nvPr>
        </p:nvSpPr>
        <p:spPr/>
        <p:txBody>
          <a:bodyPr/>
          <a:lstStyle/>
          <a:p>
            <a:fld id="{67C4DBFB-E938-4162-94F5-7FEE9CF1B2CC}" type="datetimeFigureOut">
              <a:rPr lang="fr-FR" smtClean="0"/>
              <a:t>22/11/2021</a:t>
            </a:fld>
            <a:endParaRPr lang="fr-FR"/>
          </a:p>
        </p:txBody>
      </p:sp>
      <p:sp>
        <p:nvSpPr>
          <p:cNvPr id="5" name="Espace réservé du pied de page 4">
            <a:extLst>
              <a:ext uri="{FF2B5EF4-FFF2-40B4-BE49-F238E27FC236}">
                <a16:creationId xmlns:a16="http://schemas.microsoft.com/office/drawing/2014/main" id="{72046D21-D46D-4C4B-A2EC-1C18ACBD8CF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194B81F-818F-4BAA-BFBF-240268498628}"/>
              </a:ext>
            </a:extLst>
          </p:cNvPr>
          <p:cNvSpPr>
            <a:spLocks noGrp="1"/>
          </p:cNvSpPr>
          <p:nvPr>
            <p:ph type="sldNum" sz="quarter" idx="12"/>
          </p:nvPr>
        </p:nvSpPr>
        <p:spPr/>
        <p:txBody>
          <a:bodyPr/>
          <a:lstStyle/>
          <a:p>
            <a:fld id="{B71B3A34-07E6-401D-8C5E-E0398242FC25}" type="slidenum">
              <a:rPr lang="fr-FR" smtClean="0"/>
              <a:t>‹N°›</a:t>
            </a:fld>
            <a:endParaRPr lang="fr-FR"/>
          </a:p>
        </p:txBody>
      </p:sp>
    </p:spTree>
    <p:extLst>
      <p:ext uri="{BB962C8B-B14F-4D97-AF65-F5344CB8AC3E}">
        <p14:creationId xmlns:p14="http://schemas.microsoft.com/office/powerpoint/2010/main" val="881980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62A261-1A3B-4057-BF3E-AFC880ED709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22A96C0-936E-43B4-8FE0-E921817FE529}"/>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91C2A7E-1AA9-436D-90A6-17AF098D6CEF}"/>
              </a:ext>
            </a:extLst>
          </p:cNvPr>
          <p:cNvSpPr>
            <a:spLocks noGrp="1"/>
          </p:cNvSpPr>
          <p:nvPr>
            <p:ph type="dt" sz="half" idx="10"/>
          </p:nvPr>
        </p:nvSpPr>
        <p:spPr/>
        <p:txBody>
          <a:bodyPr/>
          <a:lstStyle/>
          <a:p>
            <a:fld id="{67C4DBFB-E938-4162-94F5-7FEE9CF1B2CC}" type="datetimeFigureOut">
              <a:rPr lang="fr-FR" smtClean="0"/>
              <a:t>22/11/2021</a:t>
            </a:fld>
            <a:endParaRPr lang="fr-FR"/>
          </a:p>
        </p:txBody>
      </p:sp>
      <p:sp>
        <p:nvSpPr>
          <p:cNvPr id="5" name="Espace réservé du pied de page 4">
            <a:extLst>
              <a:ext uri="{FF2B5EF4-FFF2-40B4-BE49-F238E27FC236}">
                <a16:creationId xmlns:a16="http://schemas.microsoft.com/office/drawing/2014/main" id="{EEA88800-8C91-45F0-BD85-BE4D4A6FB55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D8161E2-D9F9-4D39-94EE-3023BC727D5D}"/>
              </a:ext>
            </a:extLst>
          </p:cNvPr>
          <p:cNvSpPr>
            <a:spLocks noGrp="1"/>
          </p:cNvSpPr>
          <p:nvPr>
            <p:ph type="sldNum" sz="quarter" idx="12"/>
          </p:nvPr>
        </p:nvSpPr>
        <p:spPr/>
        <p:txBody>
          <a:bodyPr/>
          <a:lstStyle/>
          <a:p>
            <a:fld id="{B71B3A34-07E6-401D-8C5E-E0398242FC25}" type="slidenum">
              <a:rPr lang="fr-FR" smtClean="0"/>
              <a:t>‹N°›</a:t>
            </a:fld>
            <a:endParaRPr lang="fr-FR"/>
          </a:p>
        </p:txBody>
      </p:sp>
    </p:spTree>
    <p:extLst>
      <p:ext uri="{BB962C8B-B14F-4D97-AF65-F5344CB8AC3E}">
        <p14:creationId xmlns:p14="http://schemas.microsoft.com/office/powerpoint/2010/main" val="174788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CD7665-56F6-42E2-805D-0FA9F58C9C35}"/>
              </a:ext>
            </a:extLst>
          </p:cNvPr>
          <p:cNvSpPr>
            <a:spLocks noGrp="1"/>
          </p:cNvSpPr>
          <p:nvPr>
            <p:ph type="title"/>
          </p:nvPr>
        </p:nvSpPr>
        <p:spPr>
          <a:xfrm>
            <a:off x="623888" y="1282700"/>
            <a:ext cx="7886700" cy="2139950"/>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DE4250E7-04BC-4312-AA2C-E211255FF7D4}"/>
              </a:ext>
            </a:extLst>
          </p:cNvPr>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D5CE2566-E21D-4D62-845E-399CC041EDA5}"/>
              </a:ext>
            </a:extLst>
          </p:cNvPr>
          <p:cNvSpPr>
            <a:spLocks noGrp="1"/>
          </p:cNvSpPr>
          <p:nvPr>
            <p:ph type="dt" sz="half" idx="10"/>
          </p:nvPr>
        </p:nvSpPr>
        <p:spPr/>
        <p:txBody>
          <a:bodyPr/>
          <a:lstStyle/>
          <a:p>
            <a:fld id="{67C4DBFB-E938-4162-94F5-7FEE9CF1B2CC}" type="datetimeFigureOut">
              <a:rPr lang="fr-FR" smtClean="0"/>
              <a:t>22/11/2021</a:t>
            </a:fld>
            <a:endParaRPr lang="fr-FR"/>
          </a:p>
        </p:txBody>
      </p:sp>
      <p:sp>
        <p:nvSpPr>
          <p:cNvPr id="5" name="Espace réservé du pied de page 4">
            <a:extLst>
              <a:ext uri="{FF2B5EF4-FFF2-40B4-BE49-F238E27FC236}">
                <a16:creationId xmlns:a16="http://schemas.microsoft.com/office/drawing/2014/main" id="{DB04D21E-6520-4402-A6E3-82188867963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2591995-FC19-43B8-AE7E-1E7AE2BA1AF3}"/>
              </a:ext>
            </a:extLst>
          </p:cNvPr>
          <p:cNvSpPr>
            <a:spLocks noGrp="1"/>
          </p:cNvSpPr>
          <p:nvPr>
            <p:ph type="sldNum" sz="quarter" idx="12"/>
          </p:nvPr>
        </p:nvSpPr>
        <p:spPr/>
        <p:txBody>
          <a:bodyPr/>
          <a:lstStyle/>
          <a:p>
            <a:fld id="{B71B3A34-07E6-401D-8C5E-E0398242FC25}" type="slidenum">
              <a:rPr lang="fr-FR" smtClean="0"/>
              <a:t>‹N°›</a:t>
            </a:fld>
            <a:endParaRPr lang="fr-FR"/>
          </a:p>
        </p:txBody>
      </p:sp>
    </p:spTree>
    <p:extLst>
      <p:ext uri="{BB962C8B-B14F-4D97-AF65-F5344CB8AC3E}">
        <p14:creationId xmlns:p14="http://schemas.microsoft.com/office/powerpoint/2010/main" val="3270130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4284A2-7E07-4463-929B-1025A9DDDC6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53308D0-E54F-442E-B564-6151BA0DB6BD}"/>
              </a:ext>
            </a:extLst>
          </p:cNvPr>
          <p:cNvSpPr>
            <a:spLocks noGrp="1"/>
          </p:cNvSpPr>
          <p:nvPr>
            <p:ph sz="half" idx="1"/>
          </p:nvPr>
        </p:nvSpPr>
        <p:spPr>
          <a:xfrm>
            <a:off x="628650" y="1370013"/>
            <a:ext cx="3867150" cy="32623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E3D2CB13-43F9-4DB4-B713-54CEBE39552A}"/>
              </a:ext>
            </a:extLst>
          </p:cNvPr>
          <p:cNvSpPr>
            <a:spLocks noGrp="1"/>
          </p:cNvSpPr>
          <p:nvPr>
            <p:ph sz="half" idx="2"/>
          </p:nvPr>
        </p:nvSpPr>
        <p:spPr>
          <a:xfrm>
            <a:off x="4648200" y="1370013"/>
            <a:ext cx="3867150" cy="32623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A097FC18-E55A-42DA-BBEB-BB22D25F6272}"/>
              </a:ext>
            </a:extLst>
          </p:cNvPr>
          <p:cNvSpPr>
            <a:spLocks noGrp="1"/>
          </p:cNvSpPr>
          <p:nvPr>
            <p:ph type="dt" sz="half" idx="10"/>
          </p:nvPr>
        </p:nvSpPr>
        <p:spPr/>
        <p:txBody>
          <a:bodyPr/>
          <a:lstStyle/>
          <a:p>
            <a:fld id="{67C4DBFB-E938-4162-94F5-7FEE9CF1B2CC}" type="datetimeFigureOut">
              <a:rPr lang="fr-FR" smtClean="0"/>
              <a:t>22/11/2021</a:t>
            </a:fld>
            <a:endParaRPr lang="fr-FR"/>
          </a:p>
        </p:txBody>
      </p:sp>
      <p:sp>
        <p:nvSpPr>
          <p:cNvPr id="6" name="Espace réservé du pied de page 5">
            <a:extLst>
              <a:ext uri="{FF2B5EF4-FFF2-40B4-BE49-F238E27FC236}">
                <a16:creationId xmlns:a16="http://schemas.microsoft.com/office/drawing/2014/main" id="{E3C5A9F7-B435-4025-864E-CCFB4801444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1E1D995-3DDF-4201-8E55-801685A5F570}"/>
              </a:ext>
            </a:extLst>
          </p:cNvPr>
          <p:cNvSpPr>
            <a:spLocks noGrp="1"/>
          </p:cNvSpPr>
          <p:nvPr>
            <p:ph type="sldNum" sz="quarter" idx="12"/>
          </p:nvPr>
        </p:nvSpPr>
        <p:spPr/>
        <p:txBody>
          <a:bodyPr/>
          <a:lstStyle/>
          <a:p>
            <a:fld id="{B71B3A34-07E6-401D-8C5E-E0398242FC25}" type="slidenum">
              <a:rPr lang="fr-FR" smtClean="0"/>
              <a:t>‹N°›</a:t>
            </a:fld>
            <a:endParaRPr lang="fr-FR"/>
          </a:p>
        </p:txBody>
      </p:sp>
    </p:spTree>
    <p:extLst>
      <p:ext uri="{BB962C8B-B14F-4D97-AF65-F5344CB8AC3E}">
        <p14:creationId xmlns:p14="http://schemas.microsoft.com/office/powerpoint/2010/main" val="4223426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20A5CF-C719-4844-9331-26A497F3EEF0}"/>
              </a:ext>
            </a:extLst>
          </p:cNvPr>
          <p:cNvSpPr>
            <a:spLocks noGrp="1"/>
          </p:cNvSpPr>
          <p:nvPr>
            <p:ph type="title"/>
          </p:nvPr>
        </p:nvSpPr>
        <p:spPr>
          <a:xfrm>
            <a:off x="630238" y="274638"/>
            <a:ext cx="7886700" cy="993775"/>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31C1053C-1BC2-4160-BCF8-8B85B53E01CD}"/>
              </a:ext>
            </a:extLst>
          </p:cNvPr>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227270C-134C-4E72-B4FB-3D335FD1E337}"/>
              </a:ext>
            </a:extLst>
          </p:cNvPr>
          <p:cNvSpPr>
            <a:spLocks noGrp="1"/>
          </p:cNvSpPr>
          <p:nvPr>
            <p:ph sz="half" idx="2"/>
          </p:nvPr>
        </p:nvSpPr>
        <p:spPr>
          <a:xfrm>
            <a:off x="630238" y="1879600"/>
            <a:ext cx="3868737" cy="276225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456C6EB-84F6-42D4-A327-FFB54EE5A55B}"/>
              </a:ext>
            </a:extLst>
          </p:cNvPr>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8D9BF538-E674-4DFC-912E-A77AAED0156C}"/>
              </a:ext>
            </a:extLst>
          </p:cNvPr>
          <p:cNvSpPr>
            <a:spLocks noGrp="1"/>
          </p:cNvSpPr>
          <p:nvPr>
            <p:ph sz="quarter" idx="4"/>
          </p:nvPr>
        </p:nvSpPr>
        <p:spPr>
          <a:xfrm>
            <a:off x="4629150" y="1879600"/>
            <a:ext cx="3887788" cy="276225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D321EDB7-61CA-42DD-8790-8EE989E46874}"/>
              </a:ext>
            </a:extLst>
          </p:cNvPr>
          <p:cNvSpPr>
            <a:spLocks noGrp="1"/>
          </p:cNvSpPr>
          <p:nvPr>
            <p:ph type="dt" sz="half" idx="10"/>
          </p:nvPr>
        </p:nvSpPr>
        <p:spPr/>
        <p:txBody>
          <a:bodyPr/>
          <a:lstStyle/>
          <a:p>
            <a:fld id="{67C4DBFB-E938-4162-94F5-7FEE9CF1B2CC}" type="datetimeFigureOut">
              <a:rPr lang="fr-FR" smtClean="0"/>
              <a:t>22/11/2021</a:t>
            </a:fld>
            <a:endParaRPr lang="fr-FR"/>
          </a:p>
        </p:txBody>
      </p:sp>
      <p:sp>
        <p:nvSpPr>
          <p:cNvPr id="8" name="Espace réservé du pied de page 7">
            <a:extLst>
              <a:ext uri="{FF2B5EF4-FFF2-40B4-BE49-F238E27FC236}">
                <a16:creationId xmlns:a16="http://schemas.microsoft.com/office/drawing/2014/main" id="{F8DCD612-5B3B-4A3E-9869-AAA609FDB034}"/>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98742C28-A457-45B0-ABDE-3A612C6E1AA0}"/>
              </a:ext>
            </a:extLst>
          </p:cNvPr>
          <p:cNvSpPr>
            <a:spLocks noGrp="1"/>
          </p:cNvSpPr>
          <p:nvPr>
            <p:ph type="sldNum" sz="quarter" idx="12"/>
          </p:nvPr>
        </p:nvSpPr>
        <p:spPr/>
        <p:txBody>
          <a:bodyPr/>
          <a:lstStyle/>
          <a:p>
            <a:fld id="{B71B3A34-07E6-401D-8C5E-E0398242FC25}" type="slidenum">
              <a:rPr lang="fr-FR" smtClean="0"/>
              <a:t>‹N°›</a:t>
            </a:fld>
            <a:endParaRPr lang="fr-FR"/>
          </a:p>
        </p:txBody>
      </p:sp>
    </p:spTree>
    <p:extLst>
      <p:ext uri="{BB962C8B-B14F-4D97-AF65-F5344CB8AC3E}">
        <p14:creationId xmlns:p14="http://schemas.microsoft.com/office/powerpoint/2010/main" val="27610235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097486" y="686880"/>
            <a:ext cx="7982797" cy="1911722"/>
          </a:xfrm>
          <a:prstGeom prst="rect">
            <a:avLst/>
          </a:prstGeom>
        </p:spPr>
        <p:txBody>
          <a:bodyPr vert="horz" lIns="91440" tIns="45720" rIns="91440" bIns="45720" rtlCol="0" anchor="ctr">
            <a:noAutofit/>
          </a:bodyPr>
          <a:lstStyle/>
          <a:p>
            <a:r>
              <a:rPr lang="fr-FR"/>
              <a:t>CLIQUEZ ET MODIFIEZ </a:t>
            </a:r>
            <a:br>
              <a:rPr lang="fr-FR"/>
            </a:br>
            <a:r>
              <a:rPr lang="fr-FR"/>
              <a:t>LE TITRE</a:t>
            </a:r>
          </a:p>
        </p:txBody>
      </p:sp>
      <p:sp>
        <p:nvSpPr>
          <p:cNvPr id="3" name="Espace réservé du texte 2"/>
          <p:cNvSpPr>
            <a:spLocks noGrp="1"/>
          </p:cNvSpPr>
          <p:nvPr>
            <p:ph type="body" idx="1"/>
          </p:nvPr>
        </p:nvSpPr>
        <p:spPr>
          <a:xfrm>
            <a:off x="1097487" y="2598603"/>
            <a:ext cx="7589313" cy="936947"/>
          </a:xfrm>
          <a:prstGeom prst="rect">
            <a:avLst/>
          </a:prstGeom>
        </p:spPr>
        <p:txBody>
          <a:bodyPr vert="horz" lIns="91440" tIns="45720" rIns="91440" bIns="45720" rtlCol="0">
            <a:normAutofit/>
          </a:bodyPr>
          <a:lstStyle/>
          <a:p>
            <a:pPr lvl="0"/>
            <a:r>
              <a:rPr lang="fr-FR"/>
              <a:t>Cliquez pour modifier les styles du texte du masque</a:t>
            </a:r>
          </a:p>
        </p:txBody>
      </p:sp>
      <p:cxnSp>
        <p:nvCxnSpPr>
          <p:cNvPr id="16" name="Connecteur droit 15"/>
          <p:cNvCxnSpPr/>
          <p:nvPr userDrawn="1"/>
        </p:nvCxnSpPr>
        <p:spPr>
          <a:xfrm>
            <a:off x="698886" y="4137313"/>
            <a:ext cx="6290733" cy="0"/>
          </a:xfrm>
          <a:prstGeom prst="line">
            <a:avLst/>
          </a:prstGeom>
          <a:ln w="57150" cap="rnd" cmpd="sng">
            <a:solidFill>
              <a:srgbClr val="3D7CC9"/>
            </a:solidFill>
            <a:roun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userDrawn="1"/>
        </p:nvCxnSpPr>
        <p:spPr>
          <a:xfrm flipV="1">
            <a:off x="6995214" y="3366810"/>
            <a:ext cx="1519767" cy="768349"/>
          </a:xfrm>
          <a:prstGeom prst="line">
            <a:avLst/>
          </a:prstGeom>
          <a:ln w="57150" cap="rnd" cmpd="sng">
            <a:solidFill>
              <a:srgbClr val="3D7CC9"/>
            </a:solidFill>
            <a:round/>
          </a:ln>
          <a:effectLst/>
        </p:spPr>
        <p:style>
          <a:lnRef idx="2">
            <a:schemeClr val="accent1"/>
          </a:lnRef>
          <a:fillRef idx="0">
            <a:schemeClr val="accent1"/>
          </a:fillRef>
          <a:effectRef idx="1">
            <a:schemeClr val="accent1"/>
          </a:effectRef>
          <a:fontRef idx="minor">
            <a:schemeClr val="tx1"/>
          </a:fontRef>
        </p:style>
      </p:cxnSp>
      <p:cxnSp>
        <p:nvCxnSpPr>
          <p:cNvPr id="18" name="Connecteur droit 17"/>
          <p:cNvCxnSpPr/>
          <p:nvPr userDrawn="1"/>
        </p:nvCxnSpPr>
        <p:spPr>
          <a:xfrm flipH="1" flipV="1">
            <a:off x="698886" y="0"/>
            <a:ext cx="295" cy="4130965"/>
          </a:xfrm>
          <a:prstGeom prst="line">
            <a:avLst/>
          </a:prstGeom>
          <a:ln w="57150" cap="rnd" cmpd="sng">
            <a:solidFill>
              <a:srgbClr val="3D7CC9"/>
            </a:solidFill>
            <a:round/>
          </a:ln>
          <a:effectLst/>
        </p:spPr>
        <p:style>
          <a:lnRef idx="2">
            <a:schemeClr val="accent1"/>
          </a:lnRef>
          <a:fillRef idx="0">
            <a:schemeClr val="accent1"/>
          </a:fillRef>
          <a:effectRef idx="1">
            <a:schemeClr val="accent1"/>
          </a:effectRef>
          <a:fontRef idx="minor">
            <a:schemeClr val="tx1"/>
          </a:fontRef>
        </p:style>
      </p:cxnSp>
      <p:pic>
        <p:nvPicPr>
          <p:cNvPr id="1026" name="Picture 2"/>
          <p:cNvPicPr>
            <a:picLocks noChangeAspect="1" noChangeArrowheads="1"/>
          </p:cNvPicPr>
          <p:nvPr userDrawn="1"/>
        </p:nvPicPr>
        <p:blipFill>
          <a:blip r:embed="rId6">
            <a:extLst>
              <a:ext uri="{28A0092B-C50C-407E-A947-70E740481C1C}">
                <a14:useLocalDpi xmlns:a14="http://schemas.microsoft.com/office/drawing/2010/main" val="0"/>
              </a:ext>
            </a:extLst>
          </a:blip>
          <a:stretch>
            <a:fillRect/>
          </a:stretch>
        </p:blipFill>
        <p:spPr bwMode="auto">
          <a:xfrm>
            <a:off x="736256" y="4441211"/>
            <a:ext cx="6258958" cy="5073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9642489"/>
      </p:ext>
    </p:extLst>
  </p:cSld>
  <p:clrMap bg1="lt1" tx1="dk1" bg2="lt2" tx2="dk2" accent1="accent1" accent2="accent2" accent3="accent3" accent4="accent4" accent5="accent5" accent6="accent6" hlink="hlink" folHlink="folHlink"/>
  <p:sldLayoutIdLst>
    <p:sldLayoutId id="2147483660" r:id="rId1"/>
    <p:sldLayoutId id="2147483675" r:id="rId2"/>
    <p:sldLayoutId id="2147483681" r:id="rId3"/>
    <p:sldLayoutId id="2147483684" r:id="rId4"/>
  </p:sldLayoutIdLst>
  <p:hf hdr="0"/>
  <p:txStyles>
    <p:titleStyle>
      <a:lvl1pPr algn="l" defTabSz="457200" rtl="0" eaLnBrk="1" latinLnBrk="0" hangingPunct="1">
        <a:spcBef>
          <a:spcPct val="0"/>
        </a:spcBef>
        <a:buNone/>
        <a:defRPr sz="5000" kern="1200">
          <a:solidFill>
            <a:schemeClr val="tx1">
              <a:lumMod val="75000"/>
              <a:lumOff val="25000"/>
            </a:schemeClr>
          </a:solidFill>
          <a:latin typeface="+mj-lt"/>
          <a:ea typeface="+mj-ea"/>
          <a:cs typeface="+mj-cs"/>
        </a:defRPr>
      </a:lvl1pPr>
    </p:titleStyle>
    <p:bodyStyle>
      <a:lvl1pPr marL="0" indent="0" algn="l" defTabSz="457200" rtl="0" eaLnBrk="1" latinLnBrk="0" hangingPunct="1">
        <a:spcBef>
          <a:spcPct val="20000"/>
        </a:spcBef>
        <a:buFont typeface="Arial"/>
        <a:buNone/>
        <a:defRPr sz="3200" kern="1200" baseline="0">
          <a:solidFill>
            <a:srgbClr val="407CC9"/>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F3E0EE6-8FB4-4B32-9D96-D35E0DE47AA2}"/>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2E4B4E7F-6600-4A26-8CBA-EDBAA1F1D866}"/>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988D15D-6764-4DE6-B3E3-8A76730B47D6}"/>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67C4DBFB-E938-4162-94F5-7FEE9CF1B2CC}" type="datetimeFigureOut">
              <a:rPr lang="fr-FR" smtClean="0"/>
              <a:t>22/11/2021</a:t>
            </a:fld>
            <a:endParaRPr lang="fr-FR"/>
          </a:p>
        </p:txBody>
      </p:sp>
      <p:sp>
        <p:nvSpPr>
          <p:cNvPr id="5" name="Espace réservé du pied de page 4">
            <a:extLst>
              <a:ext uri="{FF2B5EF4-FFF2-40B4-BE49-F238E27FC236}">
                <a16:creationId xmlns:a16="http://schemas.microsoft.com/office/drawing/2014/main" id="{499A43A1-4A89-4BD1-9BEB-7E7C764B99A1}"/>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0B0DA91-F6B6-444C-B342-9EA82B386ADB}"/>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71B3A34-07E6-401D-8C5E-E0398242FC25}" type="slidenum">
              <a:rPr lang="fr-FR" smtClean="0"/>
              <a:t>‹N°›</a:t>
            </a:fld>
            <a:endParaRPr lang="fr-FR"/>
          </a:p>
        </p:txBody>
      </p:sp>
    </p:spTree>
    <p:extLst>
      <p:ext uri="{BB962C8B-B14F-4D97-AF65-F5344CB8AC3E}">
        <p14:creationId xmlns:p14="http://schemas.microsoft.com/office/powerpoint/2010/main" val="2058325221"/>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7411295"/>
      </p:ext>
    </p:extLst>
  </p:cSld>
  <p:clrMap bg1="lt1" tx1="dk1" bg2="lt2" tx2="dk2" accent1="accent1" accent2="accent2" accent3="accent3" accent4="accent4" accent5="accent5" accent6="accent6" hlink="hlink" folHlink="folHlink"/>
  <p:sldLayoutIdLst>
    <p:sldLayoutId id="2147483679" r:id="rId1"/>
  </p:sldLayoutIdLst>
  <p:hf hdr="0"/>
  <p:txStyles>
    <p:titleStyle>
      <a:lvl1pPr algn="l" defTabSz="457200" rtl="0" eaLnBrk="1" latinLnBrk="0" hangingPunct="1">
        <a:spcBef>
          <a:spcPct val="0"/>
        </a:spcBef>
        <a:buNone/>
        <a:defRPr sz="4400" kern="1200">
          <a:solidFill>
            <a:srgbClr val="1A86D0"/>
          </a:solidFill>
          <a:latin typeface="+mj-lt"/>
          <a:ea typeface="+mj-ea"/>
          <a:cs typeface="+mj-cs"/>
        </a:defRPr>
      </a:lvl1pPr>
    </p:titleStyle>
    <p:bodyStyle>
      <a:lvl1pPr marL="0" indent="0" algn="l" defTabSz="457200" rtl="0" eaLnBrk="1" latinLnBrk="0" hangingPunct="1">
        <a:spcBef>
          <a:spcPct val="20000"/>
        </a:spcBef>
        <a:buFont typeface="Arial"/>
        <a:buNone/>
        <a:defRPr sz="30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05400" y="0"/>
            <a:ext cx="7881400" cy="965203"/>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805400" y="1107017"/>
            <a:ext cx="7881400" cy="3394472"/>
          </a:xfrm>
          <a:prstGeom prst="rect">
            <a:avLst/>
          </a:prstGeom>
        </p:spPr>
        <p:txBody>
          <a:bodyPr vert="horz" lIns="91440" tIns="45720" rIns="91440" bIns="45720" rtlCol="0">
            <a:normAutofit/>
          </a:bodyPr>
          <a:lstStyle/>
          <a:p>
            <a:pPr lvl="0"/>
            <a:r>
              <a:rPr lang="fr-FR"/>
              <a:t> 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cxnSp>
        <p:nvCxnSpPr>
          <p:cNvPr id="13" name="Connecteur droit 12"/>
          <p:cNvCxnSpPr/>
          <p:nvPr userDrawn="1"/>
        </p:nvCxnSpPr>
        <p:spPr>
          <a:xfrm>
            <a:off x="698886" y="971550"/>
            <a:ext cx="7173849" cy="0"/>
          </a:xfrm>
          <a:prstGeom prst="line">
            <a:avLst/>
          </a:prstGeom>
          <a:ln w="57150" cap="rnd" cmpd="sng">
            <a:solidFill>
              <a:srgbClr val="3D7CC9"/>
            </a:solidFill>
            <a:roun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userDrawn="1"/>
        </p:nvCxnSpPr>
        <p:spPr>
          <a:xfrm flipV="1">
            <a:off x="7872734" y="654480"/>
            <a:ext cx="642246" cy="314917"/>
          </a:xfrm>
          <a:prstGeom prst="line">
            <a:avLst/>
          </a:prstGeom>
          <a:ln w="57150" cap="rnd" cmpd="sng">
            <a:solidFill>
              <a:srgbClr val="1A86D0"/>
            </a:solidFill>
            <a:round/>
          </a:ln>
          <a:effectLst/>
        </p:spPr>
        <p:style>
          <a:lnRef idx="2">
            <a:schemeClr val="accent1"/>
          </a:lnRef>
          <a:fillRef idx="0">
            <a:schemeClr val="accent1"/>
          </a:fillRef>
          <a:effectRef idx="1">
            <a:schemeClr val="accent1"/>
          </a:effectRef>
          <a:fontRef idx="minor">
            <a:schemeClr val="tx1"/>
          </a:fontRef>
        </p:style>
      </p:cxnSp>
      <p:cxnSp>
        <p:nvCxnSpPr>
          <p:cNvPr id="18" name="Connecteur droit 17"/>
          <p:cNvCxnSpPr/>
          <p:nvPr userDrawn="1"/>
        </p:nvCxnSpPr>
        <p:spPr>
          <a:xfrm flipH="1" flipV="1">
            <a:off x="699181" y="0"/>
            <a:ext cx="1" cy="965203"/>
          </a:xfrm>
          <a:prstGeom prst="line">
            <a:avLst/>
          </a:prstGeom>
          <a:ln w="57150" cap="rnd" cmpd="sng">
            <a:solidFill>
              <a:srgbClr val="3D7CC9"/>
            </a:solidFill>
            <a:rou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31756272"/>
      </p:ext>
    </p:extLst>
  </p:cSld>
  <p:clrMap bg1="lt1" tx1="dk1" bg2="lt2" tx2="dk2" accent1="accent1" accent2="accent2" accent3="accent3" accent4="accent4" accent5="accent5" accent6="accent6" hlink="hlink" folHlink="folHlink"/>
  <p:sldLayoutIdLst>
    <p:sldLayoutId id="2147483676" r:id="rId1"/>
    <p:sldLayoutId id="2147483665" r:id="rId2"/>
    <p:sldLayoutId id="2147483680" r:id="rId3"/>
  </p:sldLayoutIdLst>
  <p:hf hdr="0"/>
  <p:txStyles>
    <p:titleStyle>
      <a:lvl1pPr algn="l" defTabSz="457200" rtl="0" eaLnBrk="1" latinLnBrk="0" hangingPunct="1">
        <a:spcBef>
          <a:spcPct val="0"/>
        </a:spcBef>
        <a:buNone/>
        <a:defRPr sz="3000" kern="1200" cap="all">
          <a:solidFill>
            <a:schemeClr val="tx1">
              <a:lumMod val="75000"/>
              <a:lumOff val="25000"/>
            </a:schemeClr>
          </a:solidFill>
          <a:latin typeface="+mj-lt"/>
          <a:ea typeface="+mj-ea"/>
          <a:cs typeface="+mj-cs"/>
        </a:defRPr>
      </a:lvl1pPr>
    </p:titleStyle>
    <p:bodyStyle>
      <a:lvl1pPr marL="177800" indent="-177800" algn="l" defTabSz="457200" rtl="0" eaLnBrk="1" latinLnBrk="0" hangingPunct="1">
        <a:spcBef>
          <a:spcPct val="20000"/>
        </a:spcBef>
        <a:buSzPct val="100000"/>
        <a:buFont typeface="Arial"/>
        <a:buChar char="■"/>
        <a:defRPr sz="2000" kern="1200" baseline="0">
          <a:solidFill>
            <a:srgbClr val="407CC9"/>
          </a:solidFill>
          <a:latin typeface="+mn-lt"/>
          <a:ea typeface="+mn-ea"/>
          <a:cs typeface="+mn-cs"/>
        </a:defRPr>
      </a:lvl1pPr>
      <a:lvl2pPr marL="627063" indent="-169863" algn="l" defTabSz="457200" rtl="0" eaLnBrk="1" latinLnBrk="0" hangingPunct="1">
        <a:spcBef>
          <a:spcPct val="20000"/>
        </a:spcBef>
        <a:buClr>
          <a:srgbClr val="3D7CC9"/>
        </a:buClr>
        <a:buFont typeface="Arial Italic"/>
        <a:buChar char="■"/>
        <a:defRPr sz="1500" kern="1200">
          <a:solidFill>
            <a:schemeClr val="tx1"/>
          </a:solidFill>
          <a:latin typeface="+mn-lt"/>
          <a:ea typeface="+mn-ea"/>
          <a:cs typeface="+mn-cs"/>
        </a:defRPr>
      </a:lvl2pPr>
      <a:lvl3pPr marL="627063" indent="0" algn="l" defTabSz="457200" rtl="0" eaLnBrk="1" latinLnBrk="0" hangingPunct="1">
        <a:spcBef>
          <a:spcPct val="20000"/>
        </a:spcBef>
        <a:buFont typeface="Arial"/>
        <a:buNone/>
        <a:defRPr sz="1500" kern="1200">
          <a:solidFill>
            <a:schemeClr val="tx1"/>
          </a:solidFill>
          <a:latin typeface="+mn-lt"/>
          <a:ea typeface="+mn-ea"/>
          <a:cs typeface="+mn-cs"/>
        </a:defRPr>
      </a:lvl3pPr>
      <a:lvl4pPr marL="627063" indent="177800" algn="l" defTabSz="457200" rtl="0" eaLnBrk="1" latinLnBrk="0" hangingPunct="1">
        <a:spcBef>
          <a:spcPct val="20000"/>
        </a:spcBef>
        <a:buClr>
          <a:srgbClr val="3D7CC9"/>
        </a:buClr>
        <a:buFont typeface="Arial"/>
        <a:buChar char="–"/>
        <a:defRPr sz="1100" kern="1200">
          <a:solidFill>
            <a:schemeClr val="tx1"/>
          </a:solidFill>
          <a:latin typeface="+mn-lt"/>
          <a:ea typeface="+mn-ea"/>
          <a:cs typeface="+mn-cs"/>
        </a:defRPr>
      </a:lvl4pPr>
      <a:lvl5pPr marL="806450" indent="0" algn="l" defTabSz="457200" rtl="0" eaLnBrk="1" latinLnBrk="0" hangingPunct="1">
        <a:spcBef>
          <a:spcPct val="20000"/>
        </a:spcBef>
        <a:buFont typeface="Arial"/>
        <a:buNone/>
        <a:defRPr sz="11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lstStyle/>
          <a:p>
            <a:endParaRPr lang="fr-FR"/>
          </a:p>
        </p:txBody>
      </p:sp>
      <p:sp>
        <p:nvSpPr>
          <p:cNvPr id="7" name="Espace réservé de la date 6"/>
          <p:cNvSpPr>
            <a:spLocks noGrp="1"/>
          </p:cNvSpPr>
          <p:nvPr>
            <p:ph type="dt" sz="half" idx="10"/>
          </p:nvPr>
        </p:nvSpPr>
        <p:spPr/>
        <p:txBody>
          <a:bodyPr/>
          <a:lstStyle/>
          <a:p>
            <a:r>
              <a:rPr lang="fr-FR"/>
              <a:t>XX/XX/XXXX</a:t>
            </a:r>
          </a:p>
        </p:txBody>
      </p:sp>
      <p:sp>
        <p:nvSpPr>
          <p:cNvPr id="8" name="Espace réservé du pied de page 7"/>
          <p:cNvSpPr>
            <a:spLocks noGrp="1"/>
          </p:cNvSpPr>
          <p:nvPr>
            <p:ph type="ftr" sz="quarter" idx="11"/>
          </p:nvPr>
        </p:nvSpPr>
        <p:spPr>
          <a:xfrm>
            <a:off x="90000" y="4779817"/>
            <a:ext cx="4589755" cy="341415"/>
          </a:xfrm>
        </p:spPr>
        <p:txBody>
          <a:bodyPr/>
          <a:lstStyle/>
          <a:p>
            <a:r>
              <a:rPr lang="fr-FR" sz="1100"/>
              <a:t>Inspection générale de l’éducation, du sport et de la recherche</a:t>
            </a:r>
          </a:p>
        </p:txBody>
      </p:sp>
      <p:sp>
        <p:nvSpPr>
          <p:cNvPr id="9" name="Espace réservé du numéro de diapositive 8"/>
          <p:cNvSpPr>
            <a:spLocks noGrp="1"/>
          </p:cNvSpPr>
          <p:nvPr>
            <p:ph type="sldNum" sz="quarter" idx="12"/>
          </p:nvPr>
        </p:nvSpPr>
        <p:spPr/>
        <p:txBody>
          <a:bodyPr/>
          <a:lstStyle/>
          <a:p>
            <a:fld id="{10C140CD-8AED-46FF-A9A2-77308F3F39AE}" type="slidenum">
              <a:rPr lang="fr-FR" smtClean="0"/>
              <a:pPr/>
              <a:t>1</a:t>
            </a:fld>
            <a:endParaRPr lang="fr-FR"/>
          </a:p>
        </p:txBody>
      </p:sp>
      <p:sp>
        <p:nvSpPr>
          <p:cNvPr id="10" name="Espace réservé du texte 5">
            <a:extLst>
              <a:ext uri="{FF2B5EF4-FFF2-40B4-BE49-F238E27FC236}">
                <a16:creationId xmlns:a16="http://schemas.microsoft.com/office/drawing/2014/main" id="{451E87D8-562A-440A-AC56-F17E68A3C16D}"/>
              </a:ext>
            </a:extLst>
          </p:cNvPr>
          <p:cNvSpPr txBox="1">
            <a:spLocks/>
          </p:cNvSpPr>
          <p:nvPr/>
        </p:nvSpPr>
        <p:spPr>
          <a:xfrm>
            <a:off x="483505" y="2980445"/>
            <a:ext cx="8392500" cy="1188373"/>
          </a:xfrm>
          <a:prstGeom prst="rect">
            <a:avLst/>
          </a:prstGeom>
        </p:spPr>
        <p:txBody>
          <a:bodyPr>
            <a:noAutofit/>
          </a:bodyPr>
          <a:lstStyle>
            <a:lvl1pPr marL="0" indent="0" algn="l" defTabSz="457200" rtl="0" eaLnBrk="1" latinLnBrk="0" hangingPunct="1">
              <a:spcBef>
                <a:spcPct val="20000"/>
              </a:spcBef>
              <a:buFont typeface="Arial"/>
              <a:buNone/>
              <a:defRPr sz="3200" kern="1200" baseline="0">
                <a:solidFill>
                  <a:srgbClr val="407CC9"/>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defTabSz="685800">
              <a:tabLst>
                <a:tab pos="2469833" algn="l"/>
              </a:tabLst>
              <a:defRPr/>
            </a:pPr>
            <a:r>
              <a:rPr lang="fr-FR" b="1"/>
              <a:t>Souveraineté, réindustrialisation </a:t>
            </a:r>
          </a:p>
          <a:p>
            <a:pPr algn="ctr" defTabSz="685800">
              <a:tabLst>
                <a:tab pos="2469833" algn="l"/>
              </a:tabLst>
              <a:defRPr/>
            </a:pPr>
            <a:r>
              <a:rPr lang="fr-FR" b="1"/>
              <a:t>et formation professionnelle</a:t>
            </a:r>
            <a:endParaRPr lang="fr-FR" sz="4000" b="1">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5664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2D6CB3-0E11-41FE-870B-177DBBF686CA}"/>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35549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1471D-EE78-2D4B-A6FC-00F4D2655A11}"/>
              </a:ext>
            </a:extLst>
          </p:cNvPr>
          <p:cNvSpPr>
            <a:spLocks noGrp="1"/>
          </p:cNvSpPr>
          <p:nvPr>
            <p:ph type="title"/>
          </p:nvPr>
        </p:nvSpPr>
        <p:spPr/>
        <p:txBody>
          <a:bodyPr/>
          <a:lstStyle/>
          <a:p>
            <a:r>
              <a:rPr lang="fr-FR">
                <a:solidFill>
                  <a:schemeClr val="accent1"/>
                </a:solidFill>
              </a:rPr>
              <a:t>Éléments de conclusion</a:t>
            </a:r>
          </a:p>
        </p:txBody>
      </p:sp>
      <p:sp>
        <p:nvSpPr>
          <p:cNvPr id="3" name="Text Placeholder 2">
            <a:extLst>
              <a:ext uri="{FF2B5EF4-FFF2-40B4-BE49-F238E27FC236}">
                <a16:creationId xmlns:a16="http://schemas.microsoft.com/office/drawing/2014/main" id="{1A6F64B4-0A00-3241-B8CE-2DB8C158E068}"/>
              </a:ext>
            </a:extLst>
          </p:cNvPr>
          <p:cNvSpPr>
            <a:spLocks noGrp="1"/>
          </p:cNvSpPr>
          <p:nvPr>
            <p:ph type="body" idx="1"/>
          </p:nvPr>
        </p:nvSpPr>
        <p:spPr/>
        <p:txBody>
          <a:bodyPr/>
          <a:lstStyle/>
          <a:p>
            <a:endParaRPr lang="fr-FR"/>
          </a:p>
        </p:txBody>
      </p:sp>
    </p:spTree>
    <p:extLst>
      <p:ext uri="{BB962C8B-B14F-4D97-AF65-F5344CB8AC3E}">
        <p14:creationId xmlns:p14="http://schemas.microsoft.com/office/powerpoint/2010/main" val="1329623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9" name="Espace réservé du numéro de diapositive 8"/>
          <p:cNvSpPr>
            <a:spLocks noGrp="1"/>
          </p:cNvSpPr>
          <p:nvPr>
            <p:ph type="sldNum" sz="quarter" idx="4294967295"/>
          </p:nvPr>
        </p:nvSpPr>
        <p:spPr>
          <a:xfrm>
            <a:off x="8801099" y="4783500"/>
            <a:ext cx="272423" cy="360000"/>
          </a:xfrm>
          <a:prstGeom prst="rect">
            <a:avLst/>
          </a:prstGeom>
        </p:spPr>
        <p:txBody>
          <a:bodyPr/>
          <a:lstStyle/>
          <a:p>
            <a:fld id="{733122C9-A0B9-462F-8757-0847AD287B63}" type="slidenum">
              <a:rPr lang="fr-FR" sz="750" b="1">
                <a:latin typeface="Arial" panose="020B0604020202020204" pitchFamily="34" charset="0"/>
                <a:cs typeface="Arial" panose="020B0604020202020204" pitchFamily="34" charset="0"/>
              </a:rPr>
              <a:pPr/>
              <a:t>3</a:t>
            </a:fld>
            <a:endParaRPr lang="fr-FR" sz="750" b="1">
              <a:latin typeface="Arial" panose="020B0604020202020204" pitchFamily="34" charset="0"/>
              <a:cs typeface="Arial" panose="020B0604020202020204" pitchFamily="34" charset="0"/>
            </a:endParaRPr>
          </a:p>
        </p:txBody>
      </p:sp>
      <p:sp>
        <p:nvSpPr>
          <p:cNvPr id="5" name="Rectangle 5">
            <a:extLst>
              <a:ext uri="{FF2B5EF4-FFF2-40B4-BE49-F238E27FC236}">
                <a16:creationId xmlns:a16="http://schemas.microsoft.com/office/drawing/2014/main" id="{56BA7471-4617-4E26-A8D2-F538779E44A1}"/>
              </a:ext>
            </a:extLst>
          </p:cNvPr>
          <p:cNvSpPr>
            <a:spLocks noChangeArrowheads="1"/>
          </p:cNvSpPr>
          <p:nvPr/>
        </p:nvSpPr>
        <p:spPr bwMode="auto">
          <a:xfrm>
            <a:off x="3868738" y="7270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2" name="Rectangle 6">
            <a:extLst>
              <a:ext uri="{FF2B5EF4-FFF2-40B4-BE49-F238E27FC236}">
                <a16:creationId xmlns:a16="http://schemas.microsoft.com/office/drawing/2014/main" id="{3748EEB4-A9A5-4255-BAB6-53B0E2F9ABC7}"/>
              </a:ext>
            </a:extLst>
          </p:cNvPr>
          <p:cNvSpPr>
            <a:spLocks noChangeArrowheads="1"/>
          </p:cNvSpPr>
          <p:nvPr/>
        </p:nvSpPr>
        <p:spPr bwMode="auto">
          <a:xfrm>
            <a:off x="3868738" y="91598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3" name="Rectangle 7">
            <a:extLst>
              <a:ext uri="{FF2B5EF4-FFF2-40B4-BE49-F238E27FC236}">
                <a16:creationId xmlns:a16="http://schemas.microsoft.com/office/drawing/2014/main" id="{DE5D4F3F-D7F3-45FB-B3DC-3E2BF6BC7154}"/>
              </a:ext>
            </a:extLst>
          </p:cNvPr>
          <p:cNvSpPr>
            <a:spLocks noChangeArrowheads="1"/>
          </p:cNvSpPr>
          <p:nvPr/>
        </p:nvSpPr>
        <p:spPr bwMode="auto">
          <a:xfrm>
            <a:off x="3868738" y="104933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4" name="Rectangle 8">
            <a:extLst>
              <a:ext uri="{FF2B5EF4-FFF2-40B4-BE49-F238E27FC236}">
                <a16:creationId xmlns:a16="http://schemas.microsoft.com/office/drawing/2014/main" id="{D7CAFC3C-CA12-4D00-989E-98DF3A533F63}"/>
              </a:ext>
            </a:extLst>
          </p:cNvPr>
          <p:cNvSpPr>
            <a:spLocks noChangeArrowheads="1"/>
          </p:cNvSpPr>
          <p:nvPr/>
        </p:nvSpPr>
        <p:spPr bwMode="auto">
          <a:xfrm>
            <a:off x="3868738" y="118268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5" name="Rectangle 9">
            <a:extLst>
              <a:ext uri="{FF2B5EF4-FFF2-40B4-BE49-F238E27FC236}">
                <a16:creationId xmlns:a16="http://schemas.microsoft.com/office/drawing/2014/main" id="{B0848088-9B90-41EF-B1B7-D56C96E57B77}"/>
              </a:ext>
            </a:extLst>
          </p:cNvPr>
          <p:cNvSpPr>
            <a:spLocks noChangeArrowheads="1"/>
          </p:cNvSpPr>
          <p:nvPr/>
        </p:nvSpPr>
        <p:spPr bwMode="auto">
          <a:xfrm>
            <a:off x="3868738" y="13176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6" name="Rectangle 10">
            <a:extLst>
              <a:ext uri="{FF2B5EF4-FFF2-40B4-BE49-F238E27FC236}">
                <a16:creationId xmlns:a16="http://schemas.microsoft.com/office/drawing/2014/main" id="{81467056-8FAE-4143-B495-A1EB05627DD5}"/>
              </a:ext>
            </a:extLst>
          </p:cNvPr>
          <p:cNvSpPr>
            <a:spLocks noChangeArrowheads="1"/>
          </p:cNvSpPr>
          <p:nvPr/>
        </p:nvSpPr>
        <p:spPr bwMode="auto">
          <a:xfrm>
            <a:off x="3868738" y="14509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7" name="Rectangle 11">
            <a:extLst>
              <a:ext uri="{FF2B5EF4-FFF2-40B4-BE49-F238E27FC236}">
                <a16:creationId xmlns:a16="http://schemas.microsoft.com/office/drawing/2014/main" id="{2AEC102D-B4A0-4290-B682-BE89F9D6E59C}"/>
              </a:ext>
            </a:extLst>
          </p:cNvPr>
          <p:cNvSpPr>
            <a:spLocks noChangeArrowheads="1"/>
          </p:cNvSpPr>
          <p:nvPr/>
        </p:nvSpPr>
        <p:spPr bwMode="auto">
          <a:xfrm>
            <a:off x="3868738" y="15843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8" name="Rectangle 12">
            <a:extLst>
              <a:ext uri="{FF2B5EF4-FFF2-40B4-BE49-F238E27FC236}">
                <a16:creationId xmlns:a16="http://schemas.microsoft.com/office/drawing/2014/main" id="{63A63FAC-CBA6-4306-B681-D3B542029146}"/>
              </a:ext>
            </a:extLst>
          </p:cNvPr>
          <p:cNvSpPr>
            <a:spLocks noChangeArrowheads="1"/>
          </p:cNvSpPr>
          <p:nvPr/>
        </p:nvSpPr>
        <p:spPr bwMode="auto">
          <a:xfrm>
            <a:off x="3868738" y="17176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9" name="Rectangle 13">
            <a:extLst>
              <a:ext uri="{FF2B5EF4-FFF2-40B4-BE49-F238E27FC236}">
                <a16:creationId xmlns:a16="http://schemas.microsoft.com/office/drawing/2014/main" id="{5CEB2E2B-5E44-42E7-AEB0-8749FCF09DDF}"/>
              </a:ext>
            </a:extLst>
          </p:cNvPr>
          <p:cNvSpPr>
            <a:spLocks noChangeArrowheads="1"/>
          </p:cNvSpPr>
          <p:nvPr/>
        </p:nvSpPr>
        <p:spPr bwMode="auto">
          <a:xfrm>
            <a:off x="3868738" y="18510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0" name="Rectangle 14">
            <a:extLst>
              <a:ext uri="{FF2B5EF4-FFF2-40B4-BE49-F238E27FC236}">
                <a16:creationId xmlns:a16="http://schemas.microsoft.com/office/drawing/2014/main" id="{87A8B3C5-8D7F-45C5-89BB-4A66E2D9B071}"/>
              </a:ext>
            </a:extLst>
          </p:cNvPr>
          <p:cNvSpPr>
            <a:spLocks noChangeArrowheads="1"/>
          </p:cNvSpPr>
          <p:nvPr/>
        </p:nvSpPr>
        <p:spPr bwMode="auto">
          <a:xfrm>
            <a:off x="3868738" y="19843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1" name="Rectangle 15">
            <a:extLst>
              <a:ext uri="{FF2B5EF4-FFF2-40B4-BE49-F238E27FC236}">
                <a16:creationId xmlns:a16="http://schemas.microsoft.com/office/drawing/2014/main" id="{B1D10491-77DD-4EB5-BE34-2D9CD1273069}"/>
              </a:ext>
            </a:extLst>
          </p:cNvPr>
          <p:cNvSpPr>
            <a:spLocks noChangeArrowheads="1"/>
          </p:cNvSpPr>
          <p:nvPr/>
        </p:nvSpPr>
        <p:spPr bwMode="auto">
          <a:xfrm>
            <a:off x="3868738" y="21177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2" name="Rectangle 16">
            <a:extLst>
              <a:ext uri="{FF2B5EF4-FFF2-40B4-BE49-F238E27FC236}">
                <a16:creationId xmlns:a16="http://schemas.microsoft.com/office/drawing/2014/main" id="{7F1E9FF7-14D4-47FA-BA5E-F34D17490F82}"/>
              </a:ext>
            </a:extLst>
          </p:cNvPr>
          <p:cNvSpPr>
            <a:spLocks noChangeArrowheads="1"/>
          </p:cNvSpPr>
          <p:nvPr/>
        </p:nvSpPr>
        <p:spPr bwMode="auto">
          <a:xfrm>
            <a:off x="3868738" y="22510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3" name="Rectangle 17">
            <a:extLst>
              <a:ext uri="{FF2B5EF4-FFF2-40B4-BE49-F238E27FC236}">
                <a16:creationId xmlns:a16="http://schemas.microsoft.com/office/drawing/2014/main" id="{A835EFD8-461E-428A-8BC3-4159A4A94316}"/>
              </a:ext>
            </a:extLst>
          </p:cNvPr>
          <p:cNvSpPr>
            <a:spLocks noChangeArrowheads="1"/>
          </p:cNvSpPr>
          <p:nvPr/>
        </p:nvSpPr>
        <p:spPr bwMode="auto">
          <a:xfrm>
            <a:off x="3868738" y="23844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4" name="Rectangle 18">
            <a:extLst>
              <a:ext uri="{FF2B5EF4-FFF2-40B4-BE49-F238E27FC236}">
                <a16:creationId xmlns:a16="http://schemas.microsoft.com/office/drawing/2014/main" id="{5F604255-F461-43A6-BE82-FBC2573244AA}"/>
              </a:ext>
            </a:extLst>
          </p:cNvPr>
          <p:cNvSpPr>
            <a:spLocks noChangeArrowheads="1"/>
          </p:cNvSpPr>
          <p:nvPr/>
        </p:nvSpPr>
        <p:spPr bwMode="auto">
          <a:xfrm>
            <a:off x="3868738" y="25177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5" name="Rectangle 19">
            <a:extLst>
              <a:ext uri="{FF2B5EF4-FFF2-40B4-BE49-F238E27FC236}">
                <a16:creationId xmlns:a16="http://schemas.microsoft.com/office/drawing/2014/main" id="{E2AC6A68-C644-4994-857A-B1F7325EF027}"/>
              </a:ext>
            </a:extLst>
          </p:cNvPr>
          <p:cNvSpPr>
            <a:spLocks noChangeArrowheads="1"/>
          </p:cNvSpPr>
          <p:nvPr/>
        </p:nvSpPr>
        <p:spPr bwMode="auto">
          <a:xfrm>
            <a:off x="3868738" y="26511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6" name="Rectangle 20">
            <a:extLst>
              <a:ext uri="{FF2B5EF4-FFF2-40B4-BE49-F238E27FC236}">
                <a16:creationId xmlns:a16="http://schemas.microsoft.com/office/drawing/2014/main" id="{0A37701E-D7DD-479F-ACEF-B4E257814B4F}"/>
              </a:ext>
            </a:extLst>
          </p:cNvPr>
          <p:cNvSpPr>
            <a:spLocks noChangeArrowheads="1"/>
          </p:cNvSpPr>
          <p:nvPr/>
        </p:nvSpPr>
        <p:spPr bwMode="auto">
          <a:xfrm>
            <a:off x="3868738" y="27844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7" name="Rectangle 21">
            <a:extLst>
              <a:ext uri="{FF2B5EF4-FFF2-40B4-BE49-F238E27FC236}">
                <a16:creationId xmlns:a16="http://schemas.microsoft.com/office/drawing/2014/main" id="{A7058521-63BD-40D1-BE1E-DF701A7B1203}"/>
              </a:ext>
            </a:extLst>
          </p:cNvPr>
          <p:cNvSpPr>
            <a:spLocks noChangeArrowheads="1"/>
          </p:cNvSpPr>
          <p:nvPr/>
        </p:nvSpPr>
        <p:spPr bwMode="auto">
          <a:xfrm>
            <a:off x="3868738" y="29178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8" name="Rectangle 22">
            <a:extLst>
              <a:ext uri="{FF2B5EF4-FFF2-40B4-BE49-F238E27FC236}">
                <a16:creationId xmlns:a16="http://schemas.microsoft.com/office/drawing/2014/main" id="{B86C55B2-9B65-46B0-8107-ED5594607474}"/>
              </a:ext>
            </a:extLst>
          </p:cNvPr>
          <p:cNvSpPr>
            <a:spLocks noChangeArrowheads="1"/>
          </p:cNvSpPr>
          <p:nvPr/>
        </p:nvSpPr>
        <p:spPr bwMode="auto">
          <a:xfrm>
            <a:off x="3868738" y="30511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9" name="Rectangle 23">
            <a:extLst>
              <a:ext uri="{FF2B5EF4-FFF2-40B4-BE49-F238E27FC236}">
                <a16:creationId xmlns:a16="http://schemas.microsoft.com/office/drawing/2014/main" id="{5F22C1B2-05ED-4776-B250-6038BF5383FD}"/>
              </a:ext>
            </a:extLst>
          </p:cNvPr>
          <p:cNvSpPr>
            <a:spLocks noChangeArrowheads="1"/>
          </p:cNvSpPr>
          <p:nvPr/>
        </p:nvSpPr>
        <p:spPr bwMode="auto">
          <a:xfrm>
            <a:off x="3868738" y="31861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0" name="Rectangle 24">
            <a:extLst>
              <a:ext uri="{FF2B5EF4-FFF2-40B4-BE49-F238E27FC236}">
                <a16:creationId xmlns:a16="http://schemas.microsoft.com/office/drawing/2014/main" id="{918BE421-D20E-4862-A823-4E0F79F2083C}"/>
              </a:ext>
            </a:extLst>
          </p:cNvPr>
          <p:cNvSpPr>
            <a:spLocks noChangeArrowheads="1"/>
          </p:cNvSpPr>
          <p:nvPr/>
        </p:nvSpPr>
        <p:spPr bwMode="auto">
          <a:xfrm>
            <a:off x="3868738" y="33194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1" name="Rectangle 25">
            <a:extLst>
              <a:ext uri="{FF2B5EF4-FFF2-40B4-BE49-F238E27FC236}">
                <a16:creationId xmlns:a16="http://schemas.microsoft.com/office/drawing/2014/main" id="{A0758E86-7719-47DA-9DDD-14555D017D19}"/>
              </a:ext>
            </a:extLst>
          </p:cNvPr>
          <p:cNvSpPr>
            <a:spLocks noChangeArrowheads="1"/>
          </p:cNvSpPr>
          <p:nvPr/>
        </p:nvSpPr>
        <p:spPr bwMode="auto">
          <a:xfrm>
            <a:off x="3868738" y="34528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2" name="Rectangle 26">
            <a:extLst>
              <a:ext uri="{FF2B5EF4-FFF2-40B4-BE49-F238E27FC236}">
                <a16:creationId xmlns:a16="http://schemas.microsoft.com/office/drawing/2014/main" id="{1ED5972B-33AA-4A2F-8A72-51B69EE8F67F}"/>
              </a:ext>
            </a:extLst>
          </p:cNvPr>
          <p:cNvSpPr>
            <a:spLocks noChangeArrowheads="1"/>
          </p:cNvSpPr>
          <p:nvPr/>
        </p:nvSpPr>
        <p:spPr bwMode="auto">
          <a:xfrm>
            <a:off x="3868738" y="35861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3" name="Rectangle 27">
            <a:extLst>
              <a:ext uri="{FF2B5EF4-FFF2-40B4-BE49-F238E27FC236}">
                <a16:creationId xmlns:a16="http://schemas.microsoft.com/office/drawing/2014/main" id="{97A933DB-72A6-4293-B956-4705077D2729}"/>
              </a:ext>
            </a:extLst>
          </p:cNvPr>
          <p:cNvSpPr>
            <a:spLocks noChangeArrowheads="1"/>
          </p:cNvSpPr>
          <p:nvPr/>
        </p:nvSpPr>
        <p:spPr bwMode="auto">
          <a:xfrm>
            <a:off x="3868738" y="37195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4" name="Rectangle 28">
            <a:extLst>
              <a:ext uri="{FF2B5EF4-FFF2-40B4-BE49-F238E27FC236}">
                <a16:creationId xmlns:a16="http://schemas.microsoft.com/office/drawing/2014/main" id="{14B9EB7E-4854-40D2-AD9D-1A6AD7ACC43D}"/>
              </a:ext>
            </a:extLst>
          </p:cNvPr>
          <p:cNvSpPr>
            <a:spLocks noChangeArrowheads="1"/>
          </p:cNvSpPr>
          <p:nvPr/>
        </p:nvSpPr>
        <p:spPr bwMode="auto">
          <a:xfrm>
            <a:off x="3868738" y="38528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5" name="Rectangle 29">
            <a:extLst>
              <a:ext uri="{FF2B5EF4-FFF2-40B4-BE49-F238E27FC236}">
                <a16:creationId xmlns:a16="http://schemas.microsoft.com/office/drawing/2014/main" id="{9E36CF32-0B8B-4541-B4B8-3BF111B90DCF}"/>
              </a:ext>
            </a:extLst>
          </p:cNvPr>
          <p:cNvSpPr>
            <a:spLocks noChangeArrowheads="1"/>
          </p:cNvSpPr>
          <p:nvPr/>
        </p:nvSpPr>
        <p:spPr bwMode="auto">
          <a:xfrm>
            <a:off x="3868738" y="39862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6" name="Rectangle 30">
            <a:extLst>
              <a:ext uri="{FF2B5EF4-FFF2-40B4-BE49-F238E27FC236}">
                <a16:creationId xmlns:a16="http://schemas.microsoft.com/office/drawing/2014/main" id="{1C1EB03D-284E-40ED-AAEF-6EAC022A2C03}"/>
              </a:ext>
            </a:extLst>
          </p:cNvPr>
          <p:cNvSpPr>
            <a:spLocks noChangeArrowheads="1"/>
          </p:cNvSpPr>
          <p:nvPr/>
        </p:nvSpPr>
        <p:spPr bwMode="auto">
          <a:xfrm>
            <a:off x="3868738" y="41195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7" name="Rectangle 31">
            <a:extLst>
              <a:ext uri="{FF2B5EF4-FFF2-40B4-BE49-F238E27FC236}">
                <a16:creationId xmlns:a16="http://schemas.microsoft.com/office/drawing/2014/main" id="{B2F39AB9-22D0-414F-8EBD-3AEDD869897A}"/>
              </a:ext>
            </a:extLst>
          </p:cNvPr>
          <p:cNvSpPr>
            <a:spLocks noChangeArrowheads="1"/>
          </p:cNvSpPr>
          <p:nvPr/>
        </p:nvSpPr>
        <p:spPr bwMode="auto">
          <a:xfrm>
            <a:off x="3868738" y="42529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8" name="Rectangle 32">
            <a:extLst>
              <a:ext uri="{FF2B5EF4-FFF2-40B4-BE49-F238E27FC236}">
                <a16:creationId xmlns:a16="http://schemas.microsoft.com/office/drawing/2014/main" id="{3ABC4230-251C-40E9-82E1-82A78D2FDEE9}"/>
              </a:ext>
            </a:extLst>
          </p:cNvPr>
          <p:cNvSpPr>
            <a:spLocks noChangeArrowheads="1"/>
          </p:cNvSpPr>
          <p:nvPr/>
        </p:nvSpPr>
        <p:spPr bwMode="auto">
          <a:xfrm>
            <a:off x="3868738" y="43862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9" name="Rectangle 33">
            <a:extLst>
              <a:ext uri="{FF2B5EF4-FFF2-40B4-BE49-F238E27FC236}">
                <a16:creationId xmlns:a16="http://schemas.microsoft.com/office/drawing/2014/main" id="{2A0F1784-A81F-43FD-9A28-842D7970A27E}"/>
              </a:ext>
            </a:extLst>
          </p:cNvPr>
          <p:cNvSpPr>
            <a:spLocks noChangeArrowheads="1"/>
          </p:cNvSpPr>
          <p:nvPr/>
        </p:nvSpPr>
        <p:spPr bwMode="auto">
          <a:xfrm>
            <a:off x="3868738" y="45751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 name="ZoneTexte 2">
            <a:extLst>
              <a:ext uri="{FF2B5EF4-FFF2-40B4-BE49-F238E27FC236}">
                <a16:creationId xmlns:a16="http://schemas.microsoft.com/office/drawing/2014/main" id="{125B1DF7-45E6-436E-A137-A96FE5276786}"/>
              </a:ext>
            </a:extLst>
          </p:cNvPr>
          <p:cNvSpPr txBox="1"/>
          <p:nvPr/>
        </p:nvSpPr>
        <p:spPr>
          <a:xfrm>
            <a:off x="835269" y="745748"/>
            <a:ext cx="7838844" cy="307777"/>
          </a:xfrm>
          <a:prstGeom prst="rect">
            <a:avLst/>
          </a:prstGeom>
          <a:noFill/>
        </p:spPr>
        <p:txBody>
          <a:bodyPr wrap="square" rtlCol="0">
            <a:spAutoFit/>
          </a:bodyPr>
          <a:lstStyle/>
          <a:p>
            <a:pPr marL="180975" indent="-180975">
              <a:buFont typeface="Wingdings" panose="05000000000000000000" pitchFamily="2" charset="2"/>
              <a:buChar char="±"/>
            </a:pPr>
            <a:endParaRPr lang="fr-FR" sz="1400"/>
          </a:p>
        </p:txBody>
      </p:sp>
      <p:sp>
        <p:nvSpPr>
          <p:cNvPr id="6" name="ZoneTexte 5"/>
          <p:cNvSpPr txBox="1"/>
          <p:nvPr/>
        </p:nvSpPr>
        <p:spPr>
          <a:xfrm>
            <a:off x="370574" y="976581"/>
            <a:ext cx="8181044" cy="3785652"/>
          </a:xfrm>
          <a:prstGeom prst="rect">
            <a:avLst/>
          </a:prstGeom>
          <a:noFill/>
        </p:spPr>
        <p:txBody>
          <a:bodyPr wrap="square" rtlCol="0">
            <a:spAutoFit/>
          </a:bodyPr>
          <a:lstStyle/>
          <a:p>
            <a:pPr algn="just"/>
            <a:r>
              <a:rPr lang="fr-FR" sz="2400" b="1"/>
              <a:t>Les politiques de souveraineté, déjà mises en œuvre depuis plusieurs années face au déclin industriel de l’Europe et de la France, n’ont donc pas été fondamentalement modifiées depuis la crise sanitaire. </a:t>
            </a:r>
          </a:p>
          <a:p>
            <a:pPr algn="just"/>
            <a:endParaRPr lang="fr-FR" sz="2400" b="1"/>
          </a:p>
          <a:p>
            <a:pPr algn="just"/>
            <a:r>
              <a:rPr lang="fr-FR" sz="2400" b="1"/>
              <a:t>À l’opposé de l’autosuffisance, c’est la maîtrise de secteurs à haute valeur ajoutée par emploi et la réduction des vulnérabilités les plus sensibles qui permettent essentiellement de garantir une certaine autonomie stratégique. </a:t>
            </a:r>
            <a:endParaRPr lang="fr-FR" sz="2400"/>
          </a:p>
        </p:txBody>
      </p:sp>
      <p:sp>
        <p:nvSpPr>
          <p:cNvPr id="40" name="ZoneTexte 39">
            <a:extLst>
              <a:ext uri="{FF2B5EF4-FFF2-40B4-BE49-F238E27FC236}">
                <a16:creationId xmlns:a16="http://schemas.microsoft.com/office/drawing/2014/main" id="{E140B46B-FFAC-4F6B-9BC3-2BEEEBC63FEB}"/>
              </a:ext>
            </a:extLst>
          </p:cNvPr>
          <p:cNvSpPr txBox="1"/>
          <p:nvPr/>
        </p:nvSpPr>
        <p:spPr>
          <a:xfrm>
            <a:off x="273713" y="236746"/>
            <a:ext cx="8820590" cy="584775"/>
          </a:xfrm>
          <a:prstGeom prst="rect">
            <a:avLst/>
          </a:prstGeom>
          <a:noFill/>
        </p:spPr>
        <p:txBody>
          <a:bodyPr wrap="square">
            <a:spAutoFit/>
          </a:bodyPr>
          <a:lstStyle/>
          <a:p>
            <a:pPr algn="ctr" defTabSz="685800">
              <a:tabLst>
                <a:tab pos="2469833" algn="l"/>
              </a:tabLst>
              <a:defRPr/>
            </a:pPr>
            <a:r>
              <a:rPr lang="fr-FR" sz="3200" b="1">
                <a:solidFill>
                  <a:srgbClr val="407CC9"/>
                </a:solidFill>
              </a:rPr>
              <a:t>Éléments de conclusion</a:t>
            </a:r>
            <a:endParaRPr lang="fr-FR" sz="3600" b="1">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43" name="Espace réservé du pied de page 7"/>
          <p:cNvSpPr txBox="1">
            <a:spLocks/>
          </p:cNvSpPr>
          <p:nvPr/>
        </p:nvSpPr>
        <p:spPr>
          <a:xfrm>
            <a:off x="1617464" y="4851067"/>
            <a:ext cx="6508227" cy="341415"/>
          </a:xfrm>
          <a:prstGeom prst="rect">
            <a:avLst/>
          </a:prstGeom>
        </p:spPr>
        <p:txBody>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r-FR" sz="1100"/>
              <a:t>Inspection générale de l’éducation, du sport et de la recherche</a:t>
            </a:r>
          </a:p>
        </p:txBody>
      </p:sp>
    </p:spTree>
    <p:extLst>
      <p:ext uri="{BB962C8B-B14F-4D97-AF65-F5344CB8AC3E}">
        <p14:creationId xmlns:p14="http://schemas.microsoft.com/office/powerpoint/2010/main" val="1737860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9" name="Espace réservé du numéro de diapositive 8"/>
          <p:cNvSpPr>
            <a:spLocks noGrp="1"/>
          </p:cNvSpPr>
          <p:nvPr>
            <p:ph type="sldNum" sz="quarter" idx="4294967295"/>
          </p:nvPr>
        </p:nvSpPr>
        <p:spPr>
          <a:xfrm>
            <a:off x="8801099" y="4783500"/>
            <a:ext cx="272423" cy="360000"/>
          </a:xfrm>
          <a:prstGeom prst="rect">
            <a:avLst/>
          </a:prstGeom>
        </p:spPr>
        <p:txBody>
          <a:bodyPr/>
          <a:lstStyle/>
          <a:p>
            <a:fld id="{733122C9-A0B9-462F-8757-0847AD287B63}" type="slidenum">
              <a:rPr lang="fr-FR" sz="750" b="1">
                <a:latin typeface="Arial" panose="020B0604020202020204" pitchFamily="34" charset="0"/>
                <a:cs typeface="Arial" panose="020B0604020202020204" pitchFamily="34" charset="0"/>
              </a:rPr>
              <a:pPr/>
              <a:t>4</a:t>
            </a:fld>
            <a:endParaRPr lang="fr-FR" sz="750" b="1">
              <a:latin typeface="Arial" panose="020B0604020202020204" pitchFamily="34" charset="0"/>
              <a:cs typeface="Arial" panose="020B0604020202020204" pitchFamily="34" charset="0"/>
            </a:endParaRPr>
          </a:p>
        </p:txBody>
      </p:sp>
      <p:sp>
        <p:nvSpPr>
          <p:cNvPr id="5" name="Rectangle 5">
            <a:extLst>
              <a:ext uri="{FF2B5EF4-FFF2-40B4-BE49-F238E27FC236}">
                <a16:creationId xmlns:a16="http://schemas.microsoft.com/office/drawing/2014/main" id="{56BA7471-4617-4E26-A8D2-F538779E44A1}"/>
              </a:ext>
            </a:extLst>
          </p:cNvPr>
          <p:cNvSpPr>
            <a:spLocks noChangeArrowheads="1"/>
          </p:cNvSpPr>
          <p:nvPr/>
        </p:nvSpPr>
        <p:spPr bwMode="auto">
          <a:xfrm>
            <a:off x="3868738" y="7270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2" name="Rectangle 6">
            <a:extLst>
              <a:ext uri="{FF2B5EF4-FFF2-40B4-BE49-F238E27FC236}">
                <a16:creationId xmlns:a16="http://schemas.microsoft.com/office/drawing/2014/main" id="{3748EEB4-A9A5-4255-BAB6-53B0E2F9ABC7}"/>
              </a:ext>
            </a:extLst>
          </p:cNvPr>
          <p:cNvSpPr>
            <a:spLocks noChangeArrowheads="1"/>
          </p:cNvSpPr>
          <p:nvPr/>
        </p:nvSpPr>
        <p:spPr bwMode="auto">
          <a:xfrm>
            <a:off x="3868738" y="91598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3" name="Rectangle 7">
            <a:extLst>
              <a:ext uri="{FF2B5EF4-FFF2-40B4-BE49-F238E27FC236}">
                <a16:creationId xmlns:a16="http://schemas.microsoft.com/office/drawing/2014/main" id="{DE5D4F3F-D7F3-45FB-B3DC-3E2BF6BC7154}"/>
              </a:ext>
            </a:extLst>
          </p:cNvPr>
          <p:cNvSpPr>
            <a:spLocks noChangeArrowheads="1"/>
          </p:cNvSpPr>
          <p:nvPr/>
        </p:nvSpPr>
        <p:spPr bwMode="auto">
          <a:xfrm>
            <a:off x="3868738" y="104933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4" name="Rectangle 8">
            <a:extLst>
              <a:ext uri="{FF2B5EF4-FFF2-40B4-BE49-F238E27FC236}">
                <a16:creationId xmlns:a16="http://schemas.microsoft.com/office/drawing/2014/main" id="{D7CAFC3C-CA12-4D00-989E-98DF3A533F63}"/>
              </a:ext>
            </a:extLst>
          </p:cNvPr>
          <p:cNvSpPr>
            <a:spLocks noChangeArrowheads="1"/>
          </p:cNvSpPr>
          <p:nvPr/>
        </p:nvSpPr>
        <p:spPr bwMode="auto">
          <a:xfrm>
            <a:off x="3868738" y="118268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5" name="Rectangle 9">
            <a:extLst>
              <a:ext uri="{FF2B5EF4-FFF2-40B4-BE49-F238E27FC236}">
                <a16:creationId xmlns:a16="http://schemas.microsoft.com/office/drawing/2014/main" id="{B0848088-9B90-41EF-B1B7-D56C96E57B77}"/>
              </a:ext>
            </a:extLst>
          </p:cNvPr>
          <p:cNvSpPr>
            <a:spLocks noChangeArrowheads="1"/>
          </p:cNvSpPr>
          <p:nvPr/>
        </p:nvSpPr>
        <p:spPr bwMode="auto">
          <a:xfrm>
            <a:off x="3868738" y="13176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6" name="Rectangle 10">
            <a:extLst>
              <a:ext uri="{FF2B5EF4-FFF2-40B4-BE49-F238E27FC236}">
                <a16:creationId xmlns:a16="http://schemas.microsoft.com/office/drawing/2014/main" id="{81467056-8FAE-4143-B495-A1EB05627DD5}"/>
              </a:ext>
            </a:extLst>
          </p:cNvPr>
          <p:cNvSpPr>
            <a:spLocks noChangeArrowheads="1"/>
          </p:cNvSpPr>
          <p:nvPr/>
        </p:nvSpPr>
        <p:spPr bwMode="auto">
          <a:xfrm>
            <a:off x="3868738" y="14509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7" name="Rectangle 11">
            <a:extLst>
              <a:ext uri="{FF2B5EF4-FFF2-40B4-BE49-F238E27FC236}">
                <a16:creationId xmlns:a16="http://schemas.microsoft.com/office/drawing/2014/main" id="{2AEC102D-B4A0-4290-B682-BE89F9D6E59C}"/>
              </a:ext>
            </a:extLst>
          </p:cNvPr>
          <p:cNvSpPr>
            <a:spLocks noChangeArrowheads="1"/>
          </p:cNvSpPr>
          <p:nvPr/>
        </p:nvSpPr>
        <p:spPr bwMode="auto">
          <a:xfrm>
            <a:off x="3868738" y="15843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8" name="Rectangle 12">
            <a:extLst>
              <a:ext uri="{FF2B5EF4-FFF2-40B4-BE49-F238E27FC236}">
                <a16:creationId xmlns:a16="http://schemas.microsoft.com/office/drawing/2014/main" id="{63A63FAC-CBA6-4306-B681-D3B542029146}"/>
              </a:ext>
            </a:extLst>
          </p:cNvPr>
          <p:cNvSpPr>
            <a:spLocks noChangeArrowheads="1"/>
          </p:cNvSpPr>
          <p:nvPr/>
        </p:nvSpPr>
        <p:spPr bwMode="auto">
          <a:xfrm>
            <a:off x="3868738" y="17176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9" name="Rectangle 13">
            <a:extLst>
              <a:ext uri="{FF2B5EF4-FFF2-40B4-BE49-F238E27FC236}">
                <a16:creationId xmlns:a16="http://schemas.microsoft.com/office/drawing/2014/main" id="{5CEB2E2B-5E44-42E7-AEB0-8749FCF09DDF}"/>
              </a:ext>
            </a:extLst>
          </p:cNvPr>
          <p:cNvSpPr>
            <a:spLocks noChangeArrowheads="1"/>
          </p:cNvSpPr>
          <p:nvPr/>
        </p:nvSpPr>
        <p:spPr bwMode="auto">
          <a:xfrm>
            <a:off x="3868738" y="18510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0" name="Rectangle 14">
            <a:extLst>
              <a:ext uri="{FF2B5EF4-FFF2-40B4-BE49-F238E27FC236}">
                <a16:creationId xmlns:a16="http://schemas.microsoft.com/office/drawing/2014/main" id="{87A8B3C5-8D7F-45C5-89BB-4A66E2D9B071}"/>
              </a:ext>
            </a:extLst>
          </p:cNvPr>
          <p:cNvSpPr>
            <a:spLocks noChangeArrowheads="1"/>
          </p:cNvSpPr>
          <p:nvPr/>
        </p:nvSpPr>
        <p:spPr bwMode="auto">
          <a:xfrm>
            <a:off x="3868738" y="19843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1" name="Rectangle 15">
            <a:extLst>
              <a:ext uri="{FF2B5EF4-FFF2-40B4-BE49-F238E27FC236}">
                <a16:creationId xmlns:a16="http://schemas.microsoft.com/office/drawing/2014/main" id="{B1D10491-77DD-4EB5-BE34-2D9CD1273069}"/>
              </a:ext>
            </a:extLst>
          </p:cNvPr>
          <p:cNvSpPr>
            <a:spLocks noChangeArrowheads="1"/>
          </p:cNvSpPr>
          <p:nvPr/>
        </p:nvSpPr>
        <p:spPr bwMode="auto">
          <a:xfrm>
            <a:off x="3868738" y="21177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2" name="Rectangle 16">
            <a:extLst>
              <a:ext uri="{FF2B5EF4-FFF2-40B4-BE49-F238E27FC236}">
                <a16:creationId xmlns:a16="http://schemas.microsoft.com/office/drawing/2014/main" id="{7F1E9FF7-14D4-47FA-BA5E-F34D17490F82}"/>
              </a:ext>
            </a:extLst>
          </p:cNvPr>
          <p:cNvSpPr>
            <a:spLocks noChangeArrowheads="1"/>
          </p:cNvSpPr>
          <p:nvPr/>
        </p:nvSpPr>
        <p:spPr bwMode="auto">
          <a:xfrm>
            <a:off x="3868738" y="22510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3" name="Rectangle 17">
            <a:extLst>
              <a:ext uri="{FF2B5EF4-FFF2-40B4-BE49-F238E27FC236}">
                <a16:creationId xmlns:a16="http://schemas.microsoft.com/office/drawing/2014/main" id="{A835EFD8-461E-428A-8BC3-4159A4A94316}"/>
              </a:ext>
            </a:extLst>
          </p:cNvPr>
          <p:cNvSpPr>
            <a:spLocks noChangeArrowheads="1"/>
          </p:cNvSpPr>
          <p:nvPr/>
        </p:nvSpPr>
        <p:spPr bwMode="auto">
          <a:xfrm>
            <a:off x="3868738" y="23844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4" name="Rectangle 18">
            <a:extLst>
              <a:ext uri="{FF2B5EF4-FFF2-40B4-BE49-F238E27FC236}">
                <a16:creationId xmlns:a16="http://schemas.microsoft.com/office/drawing/2014/main" id="{5F604255-F461-43A6-BE82-FBC2573244AA}"/>
              </a:ext>
            </a:extLst>
          </p:cNvPr>
          <p:cNvSpPr>
            <a:spLocks noChangeArrowheads="1"/>
          </p:cNvSpPr>
          <p:nvPr/>
        </p:nvSpPr>
        <p:spPr bwMode="auto">
          <a:xfrm>
            <a:off x="3868738" y="25177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5" name="Rectangle 19">
            <a:extLst>
              <a:ext uri="{FF2B5EF4-FFF2-40B4-BE49-F238E27FC236}">
                <a16:creationId xmlns:a16="http://schemas.microsoft.com/office/drawing/2014/main" id="{E2AC6A68-C644-4994-857A-B1F7325EF027}"/>
              </a:ext>
            </a:extLst>
          </p:cNvPr>
          <p:cNvSpPr>
            <a:spLocks noChangeArrowheads="1"/>
          </p:cNvSpPr>
          <p:nvPr/>
        </p:nvSpPr>
        <p:spPr bwMode="auto">
          <a:xfrm>
            <a:off x="3868738" y="26511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6" name="Rectangle 20">
            <a:extLst>
              <a:ext uri="{FF2B5EF4-FFF2-40B4-BE49-F238E27FC236}">
                <a16:creationId xmlns:a16="http://schemas.microsoft.com/office/drawing/2014/main" id="{0A37701E-D7DD-479F-ACEF-B4E257814B4F}"/>
              </a:ext>
            </a:extLst>
          </p:cNvPr>
          <p:cNvSpPr>
            <a:spLocks noChangeArrowheads="1"/>
          </p:cNvSpPr>
          <p:nvPr/>
        </p:nvSpPr>
        <p:spPr bwMode="auto">
          <a:xfrm>
            <a:off x="3868738" y="27844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7" name="Rectangle 21">
            <a:extLst>
              <a:ext uri="{FF2B5EF4-FFF2-40B4-BE49-F238E27FC236}">
                <a16:creationId xmlns:a16="http://schemas.microsoft.com/office/drawing/2014/main" id="{A7058521-63BD-40D1-BE1E-DF701A7B1203}"/>
              </a:ext>
            </a:extLst>
          </p:cNvPr>
          <p:cNvSpPr>
            <a:spLocks noChangeArrowheads="1"/>
          </p:cNvSpPr>
          <p:nvPr/>
        </p:nvSpPr>
        <p:spPr bwMode="auto">
          <a:xfrm>
            <a:off x="3868738" y="29178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8" name="Rectangle 22">
            <a:extLst>
              <a:ext uri="{FF2B5EF4-FFF2-40B4-BE49-F238E27FC236}">
                <a16:creationId xmlns:a16="http://schemas.microsoft.com/office/drawing/2014/main" id="{B86C55B2-9B65-46B0-8107-ED5594607474}"/>
              </a:ext>
            </a:extLst>
          </p:cNvPr>
          <p:cNvSpPr>
            <a:spLocks noChangeArrowheads="1"/>
          </p:cNvSpPr>
          <p:nvPr/>
        </p:nvSpPr>
        <p:spPr bwMode="auto">
          <a:xfrm>
            <a:off x="3868738" y="30511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9" name="Rectangle 23">
            <a:extLst>
              <a:ext uri="{FF2B5EF4-FFF2-40B4-BE49-F238E27FC236}">
                <a16:creationId xmlns:a16="http://schemas.microsoft.com/office/drawing/2014/main" id="{5F22C1B2-05ED-4776-B250-6038BF5383FD}"/>
              </a:ext>
            </a:extLst>
          </p:cNvPr>
          <p:cNvSpPr>
            <a:spLocks noChangeArrowheads="1"/>
          </p:cNvSpPr>
          <p:nvPr/>
        </p:nvSpPr>
        <p:spPr bwMode="auto">
          <a:xfrm>
            <a:off x="3868738" y="31861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0" name="Rectangle 24">
            <a:extLst>
              <a:ext uri="{FF2B5EF4-FFF2-40B4-BE49-F238E27FC236}">
                <a16:creationId xmlns:a16="http://schemas.microsoft.com/office/drawing/2014/main" id="{918BE421-D20E-4862-A823-4E0F79F2083C}"/>
              </a:ext>
            </a:extLst>
          </p:cNvPr>
          <p:cNvSpPr>
            <a:spLocks noChangeArrowheads="1"/>
          </p:cNvSpPr>
          <p:nvPr/>
        </p:nvSpPr>
        <p:spPr bwMode="auto">
          <a:xfrm>
            <a:off x="3868738" y="33194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1" name="Rectangle 25">
            <a:extLst>
              <a:ext uri="{FF2B5EF4-FFF2-40B4-BE49-F238E27FC236}">
                <a16:creationId xmlns:a16="http://schemas.microsoft.com/office/drawing/2014/main" id="{A0758E86-7719-47DA-9DDD-14555D017D19}"/>
              </a:ext>
            </a:extLst>
          </p:cNvPr>
          <p:cNvSpPr>
            <a:spLocks noChangeArrowheads="1"/>
          </p:cNvSpPr>
          <p:nvPr/>
        </p:nvSpPr>
        <p:spPr bwMode="auto">
          <a:xfrm>
            <a:off x="3868738" y="34528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2" name="Rectangle 26">
            <a:extLst>
              <a:ext uri="{FF2B5EF4-FFF2-40B4-BE49-F238E27FC236}">
                <a16:creationId xmlns:a16="http://schemas.microsoft.com/office/drawing/2014/main" id="{1ED5972B-33AA-4A2F-8A72-51B69EE8F67F}"/>
              </a:ext>
            </a:extLst>
          </p:cNvPr>
          <p:cNvSpPr>
            <a:spLocks noChangeArrowheads="1"/>
          </p:cNvSpPr>
          <p:nvPr/>
        </p:nvSpPr>
        <p:spPr bwMode="auto">
          <a:xfrm>
            <a:off x="3868738" y="35861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3" name="Rectangle 27">
            <a:extLst>
              <a:ext uri="{FF2B5EF4-FFF2-40B4-BE49-F238E27FC236}">
                <a16:creationId xmlns:a16="http://schemas.microsoft.com/office/drawing/2014/main" id="{97A933DB-72A6-4293-B956-4705077D2729}"/>
              </a:ext>
            </a:extLst>
          </p:cNvPr>
          <p:cNvSpPr>
            <a:spLocks noChangeArrowheads="1"/>
          </p:cNvSpPr>
          <p:nvPr/>
        </p:nvSpPr>
        <p:spPr bwMode="auto">
          <a:xfrm>
            <a:off x="3868738" y="37195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4" name="Rectangle 28">
            <a:extLst>
              <a:ext uri="{FF2B5EF4-FFF2-40B4-BE49-F238E27FC236}">
                <a16:creationId xmlns:a16="http://schemas.microsoft.com/office/drawing/2014/main" id="{14B9EB7E-4854-40D2-AD9D-1A6AD7ACC43D}"/>
              </a:ext>
            </a:extLst>
          </p:cNvPr>
          <p:cNvSpPr>
            <a:spLocks noChangeArrowheads="1"/>
          </p:cNvSpPr>
          <p:nvPr/>
        </p:nvSpPr>
        <p:spPr bwMode="auto">
          <a:xfrm>
            <a:off x="3868738" y="38528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5" name="Rectangle 29">
            <a:extLst>
              <a:ext uri="{FF2B5EF4-FFF2-40B4-BE49-F238E27FC236}">
                <a16:creationId xmlns:a16="http://schemas.microsoft.com/office/drawing/2014/main" id="{9E36CF32-0B8B-4541-B4B8-3BF111B90DCF}"/>
              </a:ext>
            </a:extLst>
          </p:cNvPr>
          <p:cNvSpPr>
            <a:spLocks noChangeArrowheads="1"/>
          </p:cNvSpPr>
          <p:nvPr/>
        </p:nvSpPr>
        <p:spPr bwMode="auto">
          <a:xfrm>
            <a:off x="3868738" y="39862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6" name="Rectangle 30">
            <a:extLst>
              <a:ext uri="{FF2B5EF4-FFF2-40B4-BE49-F238E27FC236}">
                <a16:creationId xmlns:a16="http://schemas.microsoft.com/office/drawing/2014/main" id="{1C1EB03D-284E-40ED-AAEF-6EAC022A2C03}"/>
              </a:ext>
            </a:extLst>
          </p:cNvPr>
          <p:cNvSpPr>
            <a:spLocks noChangeArrowheads="1"/>
          </p:cNvSpPr>
          <p:nvPr/>
        </p:nvSpPr>
        <p:spPr bwMode="auto">
          <a:xfrm>
            <a:off x="3868738" y="41195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7" name="Rectangle 31">
            <a:extLst>
              <a:ext uri="{FF2B5EF4-FFF2-40B4-BE49-F238E27FC236}">
                <a16:creationId xmlns:a16="http://schemas.microsoft.com/office/drawing/2014/main" id="{B2F39AB9-22D0-414F-8EBD-3AEDD869897A}"/>
              </a:ext>
            </a:extLst>
          </p:cNvPr>
          <p:cNvSpPr>
            <a:spLocks noChangeArrowheads="1"/>
          </p:cNvSpPr>
          <p:nvPr/>
        </p:nvSpPr>
        <p:spPr bwMode="auto">
          <a:xfrm>
            <a:off x="3868738" y="42529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8" name="Rectangle 32">
            <a:extLst>
              <a:ext uri="{FF2B5EF4-FFF2-40B4-BE49-F238E27FC236}">
                <a16:creationId xmlns:a16="http://schemas.microsoft.com/office/drawing/2014/main" id="{3ABC4230-251C-40E9-82E1-82A78D2FDEE9}"/>
              </a:ext>
            </a:extLst>
          </p:cNvPr>
          <p:cNvSpPr>
            <a:spLocks noChangeArrowheads="1"/>
          </p:cNvSpPr>
          <p:nvPr/>
        </p:nvSpPr>
        <p:spPr bwMode="auto">
          <a:xfrm>
            <a:off x="3868738" y="43862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9" name="Rectangle 33">
            <a:extLst>
              <a:ext uri="{FF2B5EF4-FFF2-40B4-BE49-F238E27FC236}">
                <a16:creationId xmlns:a16="http://schemas.microsoft.com/office/drawing/2014/main" id="{2A0F1784-A81F-43FD-9A28-842D7970A27E}"/>
              </a:ext>
            </a:extLst>
          </p:cNvPr>
          <p:cNvSpPr>
            <a:spLocks noChangeArrowheads="1"/>
          </p:cNvSpPr>
          <p:nvPr/>
        </p:nvSpPr>
        <p:spPr bwMode="auto">
          <a:xfrm>
            <a:off x="3868738" y="45751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 name="ZoneTexte 2">
            <a:extLst>
              <a:ext uri="{FF2B5EF4-FFF2-40B4-BE49-F238E27FC236}">
                <a16:creationId xmlns:a16="http://schemas.microsoft.com/office/drawing/2014/main" id="{125B1DF7-45E6-436E-A137-A96FE5276786}"/>
              </a:ext>
            </a:extLst>
          </p:cNvPr>
          <p:cNvSpPr txBox="1"/>
          <p:nvPr/>
        </p:nvSpPr>
        <p:spPr>
          <a:xfrm>
            <a:off x="835269" y="745748"/>
            <a:ext cx="7838844" cy="307777"/>
          </a:xfrm>
          <a:prstGeom prst="rect">
            <a:avLst/>
          </a:prstGeom>
          <a:noFill/>
        </p:spPr>
        <p:txBody>
          <a:bodyPr wrap="square" rtlCol="0">
            <a:spAutoFit/>
          </a:bodyPr>
          <a:lstStyle/>
          <a:p>
            <a:pPr marL="180975" indent="-180975">
              <a:buFont typeface="Wingdings" panose="05000000000000000000" pitchFamily="2" charset="2"/>
              <a:buChar char="±"/>
            </a:pPr>
            <a:endParaRPr lang="fr-FR" sz="1400"/>
          </a:p>
        </p:txBody>
      </p:sp>
      <p:sp>
        <p:nvSpPr>
          <p:cNvPr id="6" name="ZoneTexte 5"/>
          <p:cNvSpPr txBox="1"/>
          <p:nvPr/>
        </p:nvSpPr>
        <p:spPr>
          <a:xfrm>
            <a:off x="420333" y="1080423"/>
            <a:ext cx="8181044" cy="1015663"/>
          </a:xfrm>
          <a:prstGeom prst="rect">
            <a:avLst/>
          </a:prstGeom>
          <a:noFill/>
        </p:spPr>
        <p:txBody>
          <a:bodyPr wrap="square" rtlCol="0">
            <a:spAutoFit/>
          </a:bodyPr>
          <a:lstStyle/>
          <a:p>
            <a:pPr algn="just"/>
            <a:r>
              <a:rPr lang="fr-FR" sz="2000" b="1"/>
              <a:t>Un système de formation initiale ne peut plus seulement s’organiser autour d’une filière industrielle dans sa globalité, mais aussi autour de compétences techniques plus fines et transférables.</a:t>
            </a:r>
            <a:endParaRPr lang="fr-FR" sz="2000"/>
          </a:p>
        </p:txBody>
      </p:sp>
      <p:sp>
        <p:nvSpPr>
          <p:cNvPr id="40" name="ZoneTexte 39">
            <a:extLst>
              <a:ext uri="{FF2B5EF4-FFF2-40B4-BE49-F238E27FC236}">
                <a16:creationId xmlns:a16="http://schemas.microsoft.com/office/drawing/2014/main" id="{E140B46B-FFAC-4F6B-9BC3-2BEEEBC63FEB}"/>
              </a:ext>
            </a:extLst>
          </p:cNvPr>
          <p:cNvSpPr txBox="1"/>
          <p:nvPr/>
        </p:nvSpPr>
        <p:spPr>
          <a:xfrm>
            <a:off x="273713" y="236746"/>
            <a:ext cx="8820590" cy="584775"/>
          </a:xfrm>
          <a:prstGeom prst="rect">
            <a:avLst/>
          </a:prstGeom>
          <a:noFill/>
        </p:spPr>
        <p:txBody>
          <a:bodyPr wrap="square">
            <a:spAutoFit/>
          </a:bodyPr>
          <a:lstStyle/>
          <a:p>
            <a:pPr algn="ctr" defTabSz="685800">
              <a:tabLst>
                <a:tab pos="2469833" algn="l"/>
              </a:tabLst>
              <a:defRPr/>
            </a:pPr>
            <a:r>
              <a:rPr lang="fr-FR" sz="3200" b="1">
                <a:solidFill>
                  <a:srgbClr val="407CC9"/>
                </a:solidFill>
              </a:rPr>
              <a:t>Éléments de conclusion</a:t>
            </a:r>
            <a:endParaRPr lang="fr-FR" sz="3600" b="1">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42" name="ZoneTexte 41"/>
          <p:cNvSpPr txBox="1"/>
          <p:nvPr/>
        </p:nvSpPr>
        <p:spPr>
          <a:xfrm>
            <a:off x="419420" y="2613081"/>
            <a:ext cx="8400400" cy="1323439"/>
          </a:xfrm>
          <a:prstGeom prst="rect">
            <a:avLst/>
          </a:prstGeom>
          <a:noFill/>
        </p:spPr>
        <p:txBody>
          <a:bodyPr wrap="square" rtlCol="0">
            <a:spAutoFit/>
          </a:bodyPr>
          <a:lstStyle/>
          <a:p>
            <a:pPr algn="just"/>
            <a:r>
              <a:rPr lang="fr-FR" sz="2000" b="1"/>
              <a:t>Une formation initiale qui ignorerait les besoins en compétences de production, de niveau 3 ou 4 et qui valoriserait excessivement la poursuite d’études irait à l’encontre d’un objectif de souveraineté industrielle et technologique. </a:t>
            </a:r>
          </a:p>
        </p:txBody>
      </p:sp>
      <p:sp>
        <p:nvSpPr>
          <p:cNvPr id="43" name="Espace réservé du pied de page 7"/>
          <p:cNvSpPr txBox="1">
            <a:spLocks/>
          </p:cNvSpPr>
          <p:nvPr/>
        </p:nvSpPr>
        <p:spPr>
          <a:xfrm>
            <a:off x="1617464" y="4851067"/>
            <a:ext cx="6508227" cy="341415"/>
          </a:xfrm>
          <a:prstGeom prst="rect">
            <a:avLst/>
          </a:prstGeom>
        </p:spPr>
        <p:txBody>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r-FR" sz="1100"/>
              <a:t>Inspection générale de l’éducation, du sport et de la recherche</a:t>
            </a:r>
          </a:p>
        </p:txBody>
      </p:sp>
    </p:spTree>
    <p:extLst>
      <p:ext uri="{BB962C8B-B14F-4D97-AF65-F5344CB8AC3E}">
        <p14:creationId xmlns:p14="http://schemas.microsoft.com/office/powerpoint/2010/main" val="1996986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9" name="Espace réservé du numéro de diapositive 8"/>
          <p:cNvSpPr>
            <a:spLocks noGrp="1"/>
          </p:cNvSpPr>
          <p:nvPr>
            <p:ph type="sldNum" sz="quarter" idx="4294967295"/>
          </p:nvPr>
        </p:nvSpPr>
        <p:spPr>
          <a:xfrm>
            <a:off x="8801099" y="4783500"/>
            <a:ext cx="272423" cy="360000"/>
          </a:xfrm>
          <a:prstGeom prst="rect">
            <a:avLst/>
          </a:prstGeom>
        </p:spPr>
        <p:txBody>
          <a:bodyPr/>
          <a:lstStyle/>
          <a:p>
            <a:fld id="{733122C9-A0B9-462F-8757-0847AD287B63}" type="slidenum">
              <a:rPr lang="fr-FR" sz="750" b="1">
                <a:latin typeface="Arial" panose="020B0604020202020204" pitchFamily="34" charset="0"/>
                <a:cs typeface="Arial" panose="020B0604020202020204" pitchFamily="34" charset="0"/>
              </a:rPr>
              <a:pPr/>
              <a:t>5</a:t>
            </a:fld>
            <a:endParaRPr lang="fr-FR" sz="750" b="1">
              <a:latin typeface="Arial" panose="020B0604020202020204" pitchFamily="34" charset="0"/>
              <a:cs typeface="Arial" panose="020B0604020202020204" pitchFamily="34" charset="0"/>
            </a:endParaRPr>
          </a:p>
        </p:txBody>
      </p:sp>
      <p:sp>
        <p:nvSpPr>
          <p:cNvPr id="5" name="Rectangle 5">
            <a:extLst>
              <a:ext uri="{FF2B5EF4-FFF2-40B4-BE49-F238E27FC236}">
                <a16:creationId xmlns:a16="http://schemas.microsoft.com/office/drawing/2014/main" id="{56BA7471-4617-4E26-A8D2-F538779E44A1}"/>
              </a:ext>
            </a:extLst>
          </p:cNvPr>
          <p:cNvSpPr>
            <a:spLocks noChangeArrowheads="1"/>
          </p:cNvSpPr>
          <p:nvPr/>
        </p:nvSpPr>
        <p:spPr bwMode="auto">
          <a:xfrm>
            <a:off x="3868738" y="7270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2" name="Rectangle 6">
            <a:extLst>
              <a:ext uri="{FF2B5EF4-FFF2-40B4-BE49-F238E27FC236}">
                <a16:creationId xmlns:a16="http://schemas.microsoft.com/office/drawing/2014/main" id="{3748EEB4-A9A5-4255-BAB6-53B0E2F9ABC7}"/>
              </a:ext>
            </a:extLst>
          </p:cNvPr>
          <p:cNvSpPr>
            <a:spLocks noChangeArrowheads="1"/>
          </p:cNvSpPr>
          <p:nvPr/>
        </p:nvSpPr>
        <p:spPr bwMode="auto">
          <a:xfrm>
            <a:off x="3868738" y="91598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3" name="Rectangle 7">
            <a:extLst>
              <a:ext uri="{FF2B5EF4-FFF2-40B4-BE49-F238E27FC236}">
                <a16:creationId xmlns:a16="http://schemas.microsoft.com/office/drawing/2014/main" id="{DE5D4F3F-D7F3-45FB-B3DC-3E2BF6BC7154}"/>
              </a:ext>
            </a:extLst>
          </p:cNvPr>
          <p:cNvSpPr>
            <a:spLocks noChangeArrowheads="1"/>
          </p:cNvSpPr>
          <p:nvPr/>
        </p:nvSpPr>
        <p:spPr bwMode="auto">
          <a:xfrm>
            <a:off x="3868738" y="104933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4" name="Rectangle 8">
            <a:extLst>
              <a:ext uri="{FF2B5EF4-FFF2-40B4-BE49-F238E27FC236}">
                <a16:creationId xmlns:a16="http://schemas.microsoft.com/office/drawing/2014/main" id="{D7CAFC3C-CA12-4D00-989E-98DF3A533F63}"/>
              </a:ext>
            </a:extLst>
          </p:cNvPr>
          <p:cNvSpPr>
            <a:spLocks noChangeArrowheads="1"/>
          </p:cNvSpPr>
          <p:nvPr/>
        </p:nvSpPr>
        <p:spPr bwMode="auto">
          <a:xfrm>
            <a:off x="3868738" y="118268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5" name="Rectangle 9">
            <a:extLst>
              <a:ext uri="{FF2B5EF4-FFF2-40B4-BE49-F238E27FC236}">
                <a16:creationId xmlns:a16="http://schemas.microsoft.com/office/drawing/2014/main" id="{B0848088-9B90-41EF-B1B7-D56C96E57B77}"/>
              </a:ext>
            </a:extLst>
          </p:cNvPr>
          <p:cNvSpPr>
            <a:spLocks noChangeArrowheads="1"/>
          </p:cNvSpPr>
          <p:nvPr/>
        </p:nvSpPr>
        <p:spPr bwMode="auto">
          <a:xfrm>
            <a:off x="3868738" y="13176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6" name="Rectangle 10">
            <a:extLst>
              <a:ext uri="{FF2B5EF4-FFF2-40B4-BE49-F238E27FC236}">
                <a16:creationId xmlns:a16="http://schemas.microsoft.com/office/drawing/2014/main" id="{81467056-8FAE-4143-B495-A1EB05627DD5}"/>
              </a:ext>
            </a:extLst>
          </p:cNvPr>
          <p:cNvSpPr>
            <a:spLocks noChangeArrowheads="1"/>
          </p:cNvSpPr>
          <p:nvPr/>
        </p:nvSpPr>
        <p:spPr bwMode="auto">
          <a:xfrm>
            <a:off x="3868738" y="14509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7" name="Rectangle 11">
            <a:extLst>
              <a:ext uri="{FF2B5EF4-FFF2-40B4-BE49-F238E27FC236}">
                <a16:creationId xmlns:a16="http://schemas.microsoft.com/office/drawing/2014/main" id="{2AEC102D-B4A0-4290-B682-BE89F9D6E59C}"/>
              </a:ext>
            </a:extLst>
          </p:cNvPr>
          <p:cNvSpPr>
            <a:spLocks noChangeArrowheads="1"/>
          </p:cNvSpPr>
          <p:nvPr/>
        </p:nvSpPr>
        <p:spPr bwMode="auto">
          <a:xfrm>
            <a:off x="3868738" y="15843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8" name="Rectangle 12">
            <a:extLst>
              <a:ext uri="{FF2B5EF4-FFF2-40B4-BE49-F238E27FC236}">
                <a16:creationId xmlns:a16="http://schemas.microsoft.com/office/drawing/2014/main" id="{63A63FAC-CBA6-4306-B681-D3B542029146}"/>
              </a:ext>
            </a:extLst>
          </p:cNvPr>
          <p:cNvSpPr>
            <a:spLocks noChangeArrowheads="1"/>
          </p:cNvSpPr>
          <p:nvPr/>
        </p:nvSpPr>
        <p:spPr bwMode="auto">
          <a:xfrm>
            <a:off x="3868738" y="17176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9" name="Rectangle 13">
            <a:extLst>
              <a:ext uri="{FF2B5EF4-FFF2-40B4-BE49-F238E27FC236}">
                <a16:creationId xmlns:a16="http://schemas.microsoft.com/office/drawing/2014/main" id="{5CEB2E2B-5E44-42E7-AEB0-8749FCF09DDF}"/>
              </a:ext>
            </a:extLst>
          </p:cNvPr>
          <p:cNvSpPr>
            <a:spLocks noChangeArrowheads="1"/>
          </p:cNvSpPr>
          <p:nvPr/>
        </p:nvSpPr>
        <p:spPr bwMode="auto">
          <a:xfrm>
            <a:off x="3868738" y="18510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0" name="Rectangle 14">
            <a:extLst>
              <a:ext uri="{FF2B5EF4-FFF2-40B4-BE49-F238E27FC236}">
                <a16:creationId xmlns:a16="http://schemas.microsoft.com/office/drawing/2014/main" id="{87A8B3C5-8D7F-45C5-89BB-4A66E2D9B071}"/>
              </a:ext>
            </a:extLst>
          </p:cNvPr>
          <p:cNvSpPr>
            <a:spLocks noChangeArrowheads="1"/>
          </p:cNvSpPr>
          <p:nvPr/>
        </p:nvSpPr>
        <p:spPr bwMode="auto">
          <a:xfrm>
            <a:off x="3868738" y="19843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1" name="Rectangle 15">
            <a:extLst>
              <a:ext uri="{FF2B5EF4-FFF2-40B4-BE49-F238E27FC236}">
                <a16:creationId xmlns:a16="http://schemas.microsoft.com/office/drawing/2014/main" id="{B1D10491-77DD-4EB5-BE34-2D9CD1273069}"/>
              </a:ext>
            </a:extLst>
          </p:cNvPr>
          <p:cNvSpPr>
            <a:spLocks noChangeArrowheads="1"/>
          </p:cNvSpPr>
          <p:nvPr/>
        </p:nvSpPr>
        <p:spPr bwMode="auto">
          <a:xfrm>
            <a:off x="3868738" y="21177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2" name="Rectangle 16">
            <a:extLst>
              <a:ext uri="{FF2B5EF4-FFF2-40B4-BE49-F238E27FC236}">
                <a16:creationId xmlns:a16="http://schemas.microsoft.com/office/drawing/2014/main" id="{7F1E9FF7-14D4-47FA-BA5E-F34D17490F82}"/>
              </a:ext>
            </a:extLst>
          </p:cNvPr>
          <p:cNvSpPr>
            <a:spLocks noChangeArrowheads="1"/>
          </p:cNvSpPr>
          <p:nvPr/>
        </p:nvSpPr>
        <p:spPr bwMode="auto">
          <a:xfrm>
            <a:off x="3868738" y="22510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3" name="Rectangle 17">
            <a:extLst>
              <a:ext uri="{FF2B5EF4-FFF2-40B4-BE49-F238E27FC236}">
                <a16:creationId xmlns:a16="http://schemas.microsoft.com/office/drawing/2014/main" id="{A835EFD8-461E-428A-8BC3-4159A4A94316}"/>
              </a:ext>
            </a:extLst>
          </p:cNvPr>
          <p:cNvSpPr>
            <a:spLocks noChangeArrowheads="1"/>
          </p:cNvSpPr>
          <p:nvPr/>
        </p:nvSpPr>
        <p:spPr bwMode="auto">
          <a:xfrm>
            <a:off x="3868738" y="23844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4" name="Rectangle 18">
            <a:extLst>
              <a:ext uri="{FF2B5EF4-FFF2-40B4-BE49-F238E27FC236}">
                <a16:creationId xmlns:a16="http://schemas.microsoft.com/office/drawing/2014/main" id="{5F604255-F461-43A6-BE82-FBC2573244AA}"/>
              </a:ext>
            </a:extLst>
          </p:cNvPr>
          <p:cNvSpPr>
            <a:spLocks noChangeArrowheads="1"/>
          </p:cNvSpPr>
          <p:nvPr/>
        </p:nvSpPr>
        <p:spPr bwMode="auto">
          <a:xfrm>
            <a:off x="3868738" y="25177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5" name="Rectangle 19">
            <a:extLst>
              <a:ext uri="{FF2B5EF4-FFF2-40B4-BE49-F238E27FC236}">
                <a16:creationId xmlns:a16="http://schemas.microsoft.com/office/drawing/2014/main" id="{E2AC6A68-C644-4994-857A-B1F7325EF027}"/>
              </a:ext>
            </a:extLst>
          </p:cNvPr>
          <p:cNvSpPr>
            <a:spLocks noChangeArrowheads="1"/>
          </p:cNvSpPr>
          <p:nvPr/>
        </p:nvSpPr>
        <p:spPr bwMode="auto">
          <a:xfrm>
            <a:off x="3868738" y="26511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6" name="Rectangle 20">
            <a:extLst>
              <a:ext uri="{FF2B5EF4-FFF2-40B4-BE49-F238E27FC236}">
                <a16:creationId xmlns:a16="http://schemas.microsoft.com/office/drawing/2014/main" id="{0A37701E-D7DD-479F-ACEF-B4E257814B4F}"/>
              </a:ext>
            </a:extLst>
          </p:cNvPr>
          <p:cNvSpPr>
            <a:spLocks noChangeArrowheads="1"/>
          </p:cNvSpPr>
          <p:nvPr/>
        </p:nvSpPr>
        <p:spPr bwMode="auto">
          <a:xfrm>
            <a:off x="3868738" y="27844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7" name="Rectangle 21">
            <a:extLst>
              <a:ext uri="{FF2B5EF4-FFF2-40B4-BE49-F238E27FC236}">
                <a16:creationId xmlns:a16="http://schemas.microsoft.com/office/drawing/2014/main" id="{A7058521-63BD-40D1-BE1E-DF701A7B1203}"/>
              </a:ext>
            </a:extLst>
          </p:cNvPr>
          <p:cNvSpPr>
            <a:spLocks noChangeArrowheads="1"/>
          </p:cNvSpPr>
          <p:nvPr/>
        </p:nvSpPr>
        <p:spPr bwMode="auto">
          <a:xfrm>
            <a:off x="3868738" y="29178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8" name="Rectangle 22">
            <a:extLst>
              <a:ext uri="{FF2B5EF4-FFF2-40B4-BE49-F238E27FC236}">
                <a16:creationId xmlns:a16="http://schemas.microsoft.com/office/drawing/2014/main" id="{B86C55B2-9B65-46B0-8107-ED5594607474}"/>
              </a:ext>
            </a:extLst>
          </p:cNvPr>
          <p:cNvSpPr>
            <a:spLocks noChangeArrowheads="1"/>
          </p:cNvSpPr>
          <p:nvPr/>
        </p:nvSpPr>
        <p:spPr bwMode="auto">
          <a:xfrm>
            <a:off x="3868738" y="30511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9" name="Rectangle 23">
            <a:extLst>
              <a:ext uri="{FF2B5EF4-FFF2-40B4-BE49-F238E27FC236}">
                <a16:creationId xmlns:a16="http://schemas.microsoft.com/office/drawing/2014/main" id="{5F22C1B2-05ED-4776-B250-6038BF5383FD}"/>
              </a:ext>
            </a:extLst>
          </p:cNvPr>
          <p:cNvSpPr>
            <a:spLocks noChangeArrowheads="1"/>
          </p:cNvSpPr>
          <p:nvPr/>
        </p:nvSpPr>
        <p:spPr bwMode="auto">
          <a:xfrm>
            <a:off x="3868738" y="31861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0" name="Rectangle 24">
            <a:extLst>
              <a:ext uri="{FF2B5EF4-FFF2-40B4-BE49-F238E27FC236}">
                <a16:creationId xmlns:a16="http://schemas.microsoft.com/office/drawing/2014/main" id="{918BE421-D20E-4862-A823-4E0F79F2083C}"/>
              </a:ext>
            </a:extLst>
          </p:cNvPr>
          <p:cNvSpPr>
            <a:spLocks noChangeArrowheads="1"/>
          </p:cNvSpPr>
          <p:nvPr/>
        </p:nvSpPr>
        <p:spPr bwMode="auto">
          <a:xfrm>
            <a:off x="3868738" y="33194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1" name="Rectangle 25">
            <a:extLst>
              <a:ext uri="{FF2B5EF4-FFF2-40B4-BE49-F238E27FC236}">
                <a16:creationId xmlns:a16="http://schemas.microsoft.com/office/drawing/2014/main" id="{A0758E86-7719-47DA-9DDD-14555D017D19}"/>
              </a:ext>
            </a:extLst>
          </p:cNvPr>
          <p:cNvSpPr>
            <a:spLocks noChangeArrowheads="1"/>
          </p:cNvSpPr>
          <p:nvPr/>
        </p:nvSpPr>
        <p:spPr bwMode="auto">
          <a:xfrm>
            <a:off x="3868738" y="34528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2" name="Rectangle 26">
            <a:extLst>
              <a:ext uri="{FF2B5EF4-FFF2-40B4-BE49-F238E27FC236}">
                <a16:creationId xmlns:a16="http://schemas.microsoft.com/office/drawing/2014/main" id="{1ED5972B-33AA-4A2F-8A72-51B69EE8F67F}"/>
              </a:ext>
            </a:extLst>
          </p:cNvPr>
          <p:cNvSpPr>
            <a:spLocks noChangeArrowheads="1"/>
          </p:cNvSpPr>
          <p:nvPr/>
        </p:nvSpPr>
        <p:spPr bwMode="auto">
          <a:xfrm>
            <a:off x="3868738" y="35861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3" name="Rectangle 27">
            <a:extLst>
              <a:ext uri="{FF2B5EF4-FFF2-40B4-BE49-F238E27FC236}">
                <a16:creationId xmlns:a16="http://schemas.microsoft.com/office/drawing/2014/main" id="{97A933DB-72A6-4293-B956-4705077D2729}"/>
              </a:ext>
            </a:extLst>
          </p:cNvPr>
          <p:cNvSpPr>
            <a:spLocks noChangeArrowheads="1"/>
          </p:cNvSpPr>
          <p:nvPr/>
        </p:nvSpPr>
        <p:spPr bwMode="auto">
          <a:xfrm>
            <a:off x="3868738" y="37195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4" name="Rectangle 28">
            <a:extLst>
              <a:ext uri="{FF2B5EF4-FFF2-40B4-BE49-F238E27FC236}">
                <a16:creationId xmlns:a16="http://schemas.microsoft.com/office/drawing/2014/main" id="{14B9EB7E-4854-40D2-AD9D-1A6AD7ACC43D}"/>
              </a:ext>
            </a:extLst>
          </p:cNvPr>
          <p:cNvSpPr>
            <a:spLocks noChangeArrowheads="1"/>
          </p:cNvSpPr>
          <p:nvPr/>
        </p:nvSpPr>
        <p:spPr bwMode="auto">
          <a:xfrm>
            <a:off x="3868738" y="38528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5" name="Rectangle 29">
            <a:extLst>
              <a:ext uri="{FF2B5EF4-FFF2-40B4-BE49-F238E27FC236}">
                <a16:creationId xmlns:a16="http://schemas.microsoft.com/office/drawing/2014/main" id="{9E36CF32-0B8B-4541-B4B8-3BF111B90DCF}"/>
              </a:ext>
            </a:extLst>
          </p:cNvPr>
          <p:cNvSpPr>
            <a:spLocks noChangeArrowheads="1"/>
          </p:cNvSpPr>
          <p:nvPr/>
        </p:nvSpPr>
        <p:spPr bwMode="auto">
          <a:xfrm>
            <a:off x="3868738" y="39862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6" name="Rectangle 30">
            <a:extLst>
              <a:ext uri="{FF2B5EF4-FFF2-40B4-BE49-F238E27FC236}">
                <a16:creationId xmlns:a16="http://schemas.microsoft.com/office/drawing/2014/main" id="{1C1EB03D-284E-40ED-AAEF-6EAC022A2C03}"/>
              </a:ext>
            </a:extLst>
          </p:cNvPr>
          <p:cNvSpPr>
            <a:spLocks noChangeArrowheads="1"/>
          </p:cNvSpPr>
          <p:nvPr/>
        </p:nvSpPr>
        <p:spPr bwMode="auto">
          <a:xfrm>
            <a:off x="3868738" y="41195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7" name="Rectangle 31">
            <a:extLst>
              <a:ext uri="{FF2B5EF4-FFF2-40B4-BE49-F238E27FC236}">
                <a16:creationId xmlns:a16="http://schemas.microsoft.com/office/drawing/2014/main" id="{B2F39AB9-22D0-414F-8EBD-3AEDD869897A}"/>
              </a:ext>
            </a:extLst>
          </p:cNvPr>
          <p:cNvSpPr>
            <a:spLocks noChangeArrowheads="1"/>
          </p:cNvSpPr>
          <p:nvPr/>
        </p:nvSpPr>
        <p:spPr bwMode="auto">
          <a:xfrm>
            <a:off x="3868738" y="42529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8" name="Rectangle 32">
            <a:extLst>
              <a:ext uri="{FF2B5EF4-FFF2-40B4-BE49-F238E27FC236}">
                <a16:creationId xmlns:a16="http://schemas.microsoft.com/office/drawing/2014/main" id="{3ABC4230-251C-40E9-82E1-82A78D2FDEE9}"/>
              </a:ext>
            </a:extLst>
          </p:cNvPr>
          <p:cNvSpPr>
            <a:spLocks noChangeArrowheads="1"/>
          </p:cNvSpPr>
          <p:nvPr/>
        </p:nvSpPr>
        <p:spPr bwMode="auto">
          <a:xfrm>
            <a:off x="3868738" y="43862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9" name="Rectangle 33">
            <a:extLst>
              <a:ext uri="{FF2B5EF4-FFF2-40B4-BE49-F238E27FC236}">
                <a16:creationId xmlns:a16="http://schemas.microsoft.com/office/drawing/2014/main" id="{2A0F1784-A81F-43FD-9A28-842D7970A27E}"/>
              </a:ext>
            </a:extLst>
          </p:cNvPr>
          <p:cNvSpPr>
            <a:spLocks noChangeArrowheads="1"/>
          </p:cNvSpPr>
          <p:nvPr/>
        </p:nvSpPr>
        <p:spPr bwMode="auto">
          <a:xfrm>
            <a:off x="3868738" y="45751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 name="ZoneTexte 2">
            <a:extLst>
              <a:ext uri="{FF2B5EF4-FFF2-40B4-BE49-F238E27FC236}">
                <a16:creationId xmlns:a16="http://schemas.microsoft.com/office/drawing/2014/main" id="{125B1DF7-45E6-436E-A137-A96FE5276786}"/>
              </a:ext>
            </a:extLst>
          </p:cNvPr>
          <p:cNvSpPr txBox="1"/>
          <p:nvPr/>
        </p:nvSpPr>
        <p:spPr>
          <a:xfrm>
            <a:off x="835269" y="745748"/>
            <a:ext cx="7838844" cy="307777"/>
          </a:xfrm>
          <a:prstGeom prst="rect">
            <a:avLst/>
          </a:prstGeom>
          <a:noFill/>
        </p:spPr>
        <p:txBody>
          <a:bodyPr wrap="square" rtlCol="0">
            <a:spAutoFit/>
          </a:bodyPr>
          <a:lstStyle/>
          <a:p>
            <a:pPr marL="180975" indent="-180975">
              <a:buFont typeface="Wingdings" panose="05000000000000000000" pitchFamily="2" charset="2"/>
              <a:buChar char="±"/>
            </a:pPr>
            <a:endParaRPr lang="fr-FR" sz="1400"/>
          </a:p>
        </p:txBody>
      </p:sp>
      <p:sp>
        <p:nvSpPr>
          <p:cNvPr id="6" name="ZoneTexte 5"/>
          <p:cNvSpPr txBox="1"/>
          <p:nvPr/>
        </p:nvSpPr>
        <p:spPr>
          <a:xfrm>
            <a:off x="420333" y="1080423"/>
            <a:ext cx="8181044" cy="369332"/>
          </a:xfrm>
          <a:prstGeom prst="rect">
            <a:avLst/>
          </a:prstGeom>
          <a:noFill/>
        </p:spPr>
        <p:txBody>
          <a:bodyPr wrap="square" rtlCol="0">
            <a:spAutoFit/>
          </a:bodyPr>
          <a:lstStyle/>
          <a:p>
            <a:endParaRPr lang="fr-FR"/>
          </a:p>
        </p:txBody>
      </p:sp>
      <p:sp>
        <p:nvSpPr>
          <p:cNvPr id="40" name="ZoneTexte 39">
            <a:extLst>
              <a:ext uri="{FF2B5EF4-FFF2-40B4-BE49-F238E27FC236}">
                <a16:creationId xmlns:a16="http://schemas.microsoft.com/office/drawing/2014/main" id="{E140B46B-FFAC-4F6B-9BC3-2BEEEBC63FEB}"/>
              </a:ext>
            </a:extLst>
          </p:cNvPr>
          <p:cNvSpPr txBox="1"/>
          <p:nvPr/>
        </p:nvSpPr>
        <p:spPr>
          <a:xfrm>
            <a:off x="273713" y="236746"/>
            <a:ext cx="8820590" cy="584775"/>
          </a:xfrm>
          <a:prstGeom prst="rect">
            <a:avLst/>
          </a:prstGeom>
          <a:noFill/>
        </p:spPr>
        <p:txBody>
          <a:bodyPr wrap="square">
            <a:spAutoFit/>
          </a:bodyPr>
          <a:lstStyle/>
          <a:p>
            <a:pPr algn="ctr" defTabSz="685800">
              <a:tabLst>
                <a:tab pos="2469833" algn="l"/>
              </a:tabLst>
              <a:defRPr/>
            </a:pPr>
            <a:r>
              <a:rPr lang="fr-FR" sz="3200" b="1">
                <a:solidFill>
                  <a:srgbClr val="407CC9"/>
                </a:solidFill>
              </a:rPr>
              <a:t>Éléments de conclusion</a:t>
            </a:r>
            <a:endParaRPr lang="fr-FR" sz="3600" b="1">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43" name="ZoneTexte 42"/>
          <p:cNvSpPr txBox="1"/>
          <p:nvPr/>
        </p:nvSpPr>
        <p:spPr>
          <a:xfrm>
            <a:off x="415079" y="1122661"/>
            <a:ext cx="8108308" cy="2246769"/>
          </a:xfrm>
          <a:prstGeom prst="rect">
            <a:avLst/>
          </a:prstGeom>
          <a:noFill/>
        </p:spPr>
        <p:txBody>
          <a:bodyPr wrap="square" lIns="91440" tIns="45720" rIns="91440" bIns="45720" rtlCol="0" anchor="t">
            <a:spAutoFit/>
          </a:bodyPr>
          <a:lstStyle/>
          <a:p>
            <a:r>
              <a:rPr lang="fr-FR" sz="2000" b="1"/>
              <a:t>Les rectorats doivent être attentifs aux conséquences sur l’appareil de formation d’une éventuelle relocalisation de savoir-faire spécifiques sur leur territoire. </a:t>
            </a:r>
            <a:endParaRPr lang="fr-FR" sz="2000"/>
          </a:p>
          <a:p>
            <a:endParaRPr lang="fr-FR" sz="2000" b="1">
              <a:cs typeface="Calibri"/>
            </a:endParaRPr>
          </a:p>
          <a:p>
            <a:r>
              <a:rPr lang="fr-FR" sz="2000" b="1">
                <a:cs typeface="Calibri"/>
              </a:rPr>
              <a:t>Le besoin en compétences des secteurs économiques n'a jamais été aussi prégnant</a:t>
            </a:r>
            <a:endParaRPr lang="fr-FR"/>
          </a:p>
          <a:p>
            <a:endParaRPr lang="fr-FR" sz="2000">
              <a:cs typeface="Calibri"/>
            </a:endParaRPr>
          </a:p>
        </p:txBody>
      </p:sp>
      <p:sp>
        <p:nvSpPr>
          <p:cNvPr id="45" name="Espace réservé du pied de page 7"/>
          <p:cNvSpPr txBox="1">
            <a:spLocks/>
          </p:cNvSpPr>
          <p:nvPr/>
        </p:nvSpPr>
        <p:spPr>
          <a:xfrm>
            <a:off x="1617464" y="4851067"/>
            <a:ext cx="6508227" cy="341415"/>
          </a:xfrm>
          <a:prstGeom prst="rect">
            <a:avLst/>
          </a:prstGeom>
        </p:spPr>
        <p:txBody>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r-FR" sz="1100"/>
              <a:t>Inspection générale de l’éducation, du sport et de la recherche</a:t>
            </a:r>
          </a:p>
        </p:txBody>
      </p:sp>
      <p:sp>
        <p:nvSpPr>
          <p:cNvPr id="41" name="ZoneTexte 1">
            <a:extLst>
              <a:ext uri="{FF2B5EF4-FFF2-40B4-BE49-F238E27FC236}">
                <a16:creationId xmlns:a16="http://schemas.microsoft.com/office/drawing/2014/main" id="{0F6CB68D-982C-49F9-ADA0-8D9A4D86C31F}"/>
              </a:ext>
            </a:extLst>
          </p:cNvPr>
          <p:cNvSpPr txBox="1"/>
          <p:nvPr/>
        </p:nvSpPr>
        <p:spPr>
          <a:xfrm>
            <a:off x="417852" y="3337309"/>
            <a:ext cx="7724954" cy="646331"/>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b="1"/>
              <a:t>Le numérique et la maîtrise du traitement des données deviennent indispensables dans les systèmes éducatifs dès le collège.</a:t>
            </a:r>
            <a:r>
              <a:rPr lang="fr-FR">
                <a:cs typeface="Calibri"/>
              </a:rPr>
              <a:t>​</a:t>
            </a:r>
            <a:endParaRPr lang="fr-FR"/>
          </a:p>
        </p:txBody>
      </p:sp>
    </p:spTree>
    <p:extLst>
      <p:ext uri="{BB962C8B-B14F-4D97-AF65-F5344CB8AC3E}">
        <p14:creationId xmlns:p14="http://schemas.microsoft.com/office/powerpoint/2010/main" val="301666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81B192-B699-4CDF-829F-58F20053D81E}"/>
              </a:ext>
            </a:extLst>
          </p:cNvPr>
          <p:cNvSpPr>
            <a:spLocks noGrp="1"/>
          </p:cNvSpPr>
          <p:nvPr>
            <p:ph type="title"/>
          </p:nvPr>
        </p:nvSpPr>
        <p:spPr/>
        <p:txBody>
          <a:bodyPr/>
          <a:lstStyle/>
          <a:p>
            <a:endParaRPr lang="fr-FR"/>
          </a:p>
        </p:txBody>
      </p:sp>
      <p:sp>
        <p:nvSpPr>
          <p:cNvPr id="3" name="Rectangle 2">
            <a:extLst>
              <a:ext uri="{FF2B5EF4-FFF2-40B4-BE49-F238E27FC236}">
                <a16:creationId xmlns:a16="http://schemas.microsoft.com/office/drawing/2014/main" id="{043D7DFA-BD9B-46A4-B252-D5C603105994}"/>
              </a:ext>
            </a:extLst>
          </p:cNvPr>
          <p:cNvSpPr/>
          <p:nvPr/>
        </p:nvSpPr>
        <p:spPr>
          <a:xfrm>
            <a:off x="387182" y="807962"/>
            <a:ext cx="8442581" cy="1938992"/>
          </a:xfrm>
          <a:prstGeom prst="rect">
            <a:avLst/>
          </a:prstGeom>
        </p:spPr>
        <p:txBody>
          <a:bodyPr wrap="square" lIns="91440" tIns="45720" rIns="91440" bIns="45720" anchor="t">
            <a:spAutoFit/>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sz="2000" b="1">
                <a:cs typeface="Calibri"/>
              </a:rPr>
              <a:t>Comment répondre à cette demande ?</a:t>
            </a:r>
          </a:p>
          <a:p>
            <a:endParaRPr lang="fr-FR" sz="2000" b="1">
              <a:cs typeface="Calibri"/>
            </a:endParaRPr>
          </a:p>
          <a:p>
            <a:r>
              <a:rPr lang="fr-FR" sz="2000" b="1">
                <a:cs typeface="Calibri"/>
              </a:rPr>
              <a:t>Nécessité d'agir à court et moyen termes sur le flux des apprenants et le stock des salariés et demandeurs d'emploi</a:t>
            </a:r>
          </a:p>
          <a:p>
            <a:endParaRPr lang="fr-FR" sz="2000" b="1">
              <a:cs typeface="Calibri"/>
            </a:endParaRPr>
          </a:p>
          <a:p>
            <a:r>
              <a:rPr lang="fr-FR" sz="2000" b="1">
                <a:cs typeface="Calibri"/>
              </a:rPr>
              <a:t>En formation initiale :</a:t>
            </a:r>
            <a:endParaRPr lang="fr-FR" sz="2000">
              <a:cs typeface="Calibri"/>
            </a:endParaRPr>
          </a:p>
        </p:txBody>
      </p:sp>
      <p:sp>
        <p:nvSpPr>
          <p:cNvPr id="5" name="ZoneTexte 4">
            <a:extLst>
              <a:ext uri="{FF2B5EF4-FFF2-40B4-BE49-F238E27FC236}">
                <a16:creationId xmlns:a16="http://schemas.microsoft.com/office/drawing/2014/main" id="{253B6F15-B3BB-4ACE-998D-B133C2CC4D16}"/>
              </a:ext>
            </a:extLst>
          </p:cNvPr>
          <p:cNvSpPr txBox="1"/>
          <p:nvPr/>
        </p:nvSpPr>
        <p:spPr>
          <a:xfrm>
            <a:off x="273713" y="236746"/>
            <a:ext cx="8820590" cy="584775"/>
          </a:xfrm>
          <a:prstGeom prst="rect">
            <a:avLst/>
          </a:prstGeom>
          <a:noFill/>
        </p:spPr>
        <p:txBody>
          <a:bodyPr wrap="square">
            <a:spAutoFit/>
          </a:bodyPr>
          <a:lstStyle/>
          <a:p>
            <a:pPr algn="ctr" defTabSz="685800">
              <a:tabLst>
                <a:tab pos="2469833" algn="l"/>
              </a:tabLst>
              <a:defRPr/>
            </a:pPr>
            <a:r>
              <a:rPr lang="fr-FR" sz="3200" b="1">
                <a:solidFill>
                  <a:srgbClr val="407CC9"/>
                </a:solidFill>
              </a:rPr>
              <a:t>Éléments de conclusion</a:t>
            </a:r>
            <a:endParaRPr lang="fr-FR" sz="3600" b="1">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6" name="ZoneTexte 5">
            <a:extLst>
              <a:ext uri="{FF2B5EF4-FFF2-40B4-BE49-F238E27FC236}">
                <a16:creationId xmlns:a16="http://schemas.microsoft.com/office/drawing/2014/main" id="{01ACFEFE-6F3A-470F-90E7-318FD7D1FCBC}"/>
              </a:ext>
            </a:extLst>
          </p:cNvPr>
          <p:cNvSpPr txBox="1"/>
          <p:nvPr/>
        </p:nvSpPr>
        <p:spPr>
          <a:xfrm>
            <a:off x="785004" y="2752905"/>
            <a:ext cx="8242538" cy="20313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a:cs typeface="Segoe UI"/>
              </a:rPr>
              <a:t>- développer les colorations de nos diplômes pour favoriser l'insertion professionnelle </a:t>
            </a:r>
            <a:r>
              <a:rPr lang="en-US">
                <a:cs typeface="Segoe UI"/>
              </a:rPr>
              <a:t>​</a:t>
            </a:r>
          </a:p>
          <a:p>
            <a:r>
              <a:rPr lang="fr-FR">
                <a:cs typeface="Segoe UI"/>
              </a:rPr>
              <a:t>- développer l'usage des qualifications courtes complémentaires pendant le cycle de formation</a:t>
            </a:r>
            <a:r>
              <a:rPr lang="en-US">
                <a:cs typeface="Segoe UI"/>
              </a:rPr>
              <a:t>​</a:t>
            </a:r>
          </a:p>
          <a:p>
            <a:r>
              <a:rPr lang="fr-FR">
                <a:cs typeface="Segoe UI"/>
              </a:rPr>
              <a:t>- développer l'usage des certifications ou qualifications complémentaires après la fin d'un cycle (FCIL, MC, Formation Supérieure de Spécialisation, CQP, CQPM, titre professionnel)</a:t>
            </a:r>
            <a:r>
              <a:rPr lang="en-US">
                <a:cs typeface="Segoe UI"/>
              </a:rPr>
              <a:t>​</a:t>
            </a:r>
          </a:p>
          <a:p>
            <a:r>
              <a:rPr lang="en-US">
                <a:cs typeface="Segoe UI"/>
              </a:rPr>
              <a:t>- </a:t>
            </a:r>
            <a:r>
              <a:rPr lang="en-US" err="1">
                <a:cs typeface="Segoe UI"/>
              </a:rPr>
              <a:t>développer</a:t>
            </a:r>
            <a:r>
              <a:rPr lang="en-US">
                <a:cs typeface="Segoe UI"/>
              </a:rPr>
              <a:t> la </a:t>
            </a:r>
            <a:r>
              <a:rPr lang="en-US" err="1">
                <a:cs typeface="Segoe UI"/>
              </a:rPr>
              <a:t>modalité</a:t>
            </a:r>
            <a:r>
              <a:rPr lang="en-US">
                <a:cs typeface="Segoe UI"/>
              </a:rPr>
              <a:t> de formation par </a:t>
            </a:r>
            <a:r>
              <a:rPr lang="en-US" err="1">
                <a:cs typeface="Segoe UI"/>
              </a:rPr>
              <a:t>apprentissage</a:t>
            </a:r>
          </a:p>
        </p:txBody>
      </p:sp>
    </p:spTree>
    <p:extLst>
      <p:ext uri="{BB962C8B-B14F-4D97-AF65-F5344CB8AC3E}">
        <p14:creationId xmlns:p14="http://schemas.microsoft.com/office/powerpoint/2010/main" val="3401049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894D91-239F-4A62-A833-10D6FE753E31}"/>
              </a:ext>
            </a:extLst>
          </p:cNvPr>
          <p:cNvSpPr>
            <a:spLocks noGrp="1"/>
          </p:cNvSpPr>
          <p:nvPr>
            <p:ph type="title"/>
          </p:nvPr>
        </p:nvSpPr>
        <p:spPr/>
        <p:txBody>
          <a:bodyPr/>
          <a:lstStyle/>
          <a:p>
            <a:endParaRPr lang="fr-FR"/>
          </a:p>
        </p:txBody>
      </p:sp>
      <p:sp>
        <p:nvSpPr>
          <p:cNvPr id="4" name="Rectangle 3">
            <a:extLst>
              <a:ext uri="{FF2B5EF4-FFF2-40B4-BE49-F238E27FC236}">
                <a16:creationId xmlns:a16="http://schemas.microsoft.com/office/drawing/2014/main" id="{0896046E-6E51-459A-A4DE-91F02F793374}"/>
              </a:ext>
            </a:extLst>
          </p:cNvPr>
          <p:cNvSpPr/>
          <p:nvPr/>
        </p:nvSpPr>
        <p:spPr>
          <a:xfrm>
            <a:off x="387182" y="807962"/>
            <a:ext cx="8485713" cy="2369880"/>
          </a:xfrm>
          <a:prstGeom prst="rect">
            <a:avLst/>
          </a:prstGeom>
        </p:spPr>
        <p:txBody>
          <a:bodyPr wrap="square" lIns="91440" tIns="45720" rIns="91440" bIns="45720" anchor="t">
            <a:spAutoFit/>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sz="2000" b="1">
                <a:cs typeface="Calibri"/>
              </a:rPr>
              <a:t>Comment répondre à cette demande ?</a:t>
            </a:r>
          </a:p>
          <a:p>
            <a:endParaRPr lang="fr-FR" sz="2000" b="1">
              <a:cs typeface="Calibri"/>
            </a:endParaRPr>
          </a:p>
          <a:p>
            <a:r>
              <a:rPr lang="fr-FR" sz="2000" b="1">
                <a:cs typeface="Calibri"/>
              </a:rPr>
              <a:t>Nécessité d'agir à court et moyen termes sur le flux des apprenants et le stock des salariés et demandeurs d'emploi</a:t>
            </a:r>
          </a:p>
          <a:p>
            <a:endParaRPr lang="fr-FR" sz="800" b="1">
              <a:cs typeface="Calibri"/>
            </a:endParaRPr>
          </a:p>
          <a:p>
            <a:r>
              <a:rPr lang="fr-FR" sz="2000" b="1">
                <a:cs typeface="Calibri"/>
              </a:rPr>
              <a:t>En formation continue :</a:t>
            </a:r>
          </a:p>
          <a:p>
            <a:endParaRPr lang="fr-FR" sz="2000" b="1">
              <a:cs typeface="Calibri"/>
            </a:endParaRPr>
          </a:p>
          <a:p>
            <a:r>
              <a:rPr lang="fr-FR" sz="2000">
                <a:cs typeface="Calibri"/>
              </a:rPr>
              <a:t>       </a:t>
            </a:r>
          </a:p>
        </p:txBody>
      </p:sp>
      <p:sp>
        <p:nvSpPr>
          <p:cNvPr id="6" name="ZoneTexte 5">
            <a:extLst>
              <a:ext uri="{FF2B5EF4-FFF2-40B4-BE49-F238E27FC236}">
                <a16:creationId xmlns:a16="http://schemas.microsoft.com/office/drawing/2014/main" id="{7351789E-392D-4144-AC0F-56EAF3185899}"/>
              </a:ext>
            </a:extLst>
          </p:cNvPr>
          <p:cNvSpPr txBox="1"/>
          <p:nvPr/>
        </p:nvSpPr>
        <p:spPr>
          <a:xfrm>
            <a:off x="273713" y="236746"/>
            <a:ext cx="8820590" cy="584775"/>
          </a:xfrm>
          <a:prstGeom prst="rect">
            <a:avLst/>
          </a:prstGeom>
          <a:noFill/>
        </p:spPr>
        <p:txBody>
          <a:bodyPr wrap="square">
            <a:spAutoFit/>
          </a:bodyPr>
          <a:lstStyle/>
          <a:p>
            <a:pPr algn="ctr" defTabSz="685800">
              <a:tabLst>
                <a:tab pos="2469833" algn="l"/>
              </a:tabLst>
              <a:defRPr/>
            </a:pPr>
            <a:r>
              <a:rPr lang="fr-FR" sz="3200" b="1">
                <a:solidFill>
                  <a:srgbClr val="407CC9"/>
                </a:solidFill>
              </a:rPr>
              <a:t>Éléments de conclusion</a:t>
            </a:r>
            <a:endParaRPr lang="fr-FR" sz="3600" b="1">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7" name="ZoneTexte 6">
            <a:extLst>
              <a:ext uri="{FF2B5EF4-FFF2-40B4-BE49-F238E27FC236}">
                <a16:creationId xmlns:a16="http://schemas.microsoft.com/office/drawing/2014/main" id="{741E2D85-407E-4C1B-A82F-3688CD11E940}"/>
              </a:ext>
            </a:extLst>
          </p:cNvPr>
          <p:cNvSpPr txBox="1"/>
          <p:nvPr/>
        </p:nvSpPr>
        <p:spPr>
          <a:xfrm>
            <a:off x="461514" y="2494113"/>
            <a:ext cx="8630726" cy="25853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a:cs typeface="Segoe UI"/>
              </a:rPr>
              <a:t>- accompagner les politiques publiques du plan d'investissement dans les compétences pour les demandeurs d'emploi et les jeunes sans qualification</a:t>
            </a:r>
          </a:p>
          <a:p>
            <a:endParaRPr lang="fr-FR">
              <a:cs typeface="Segoe UI"/>
            </a:endParaRPr>
          </a:p>
          <a:p>
            <a:r>
              <a:rPr lang="fr-FR">
                <a:cs typeface="Segoe UI"/>
              </a:rPr>
              <a:t>- mieux accompagner les salariés en phase de conseil en transition professionnelle</a:t>
            </a:r>
          </a:p>
          <a:p>
            <a:endParaRPr lang="fr-FR">
              <a:cs typeface="Segoe UI"/>
            </a:endParaRPr>
          </a:p>
          <a:p>
            <a:r>
              <a:rPr lang="fr-FR">
                <a:cs typeface="Segoe UI"/>
              </a:rPr>
              <a:t>- développer les formations courtes certifiantes sur des blocs de compétences de nos diplômes en réponse à des besoins exprimés par le secteur économique local </a:t>
            </a:r>
            <a:r>
              <a:rPr lang="en-US">
                <a:cs typeface="Segoe UI"/>
              </a:rPr>
              <a:t>​</a:t>
            </a:r>
            <a:endParaRPr lang="fr-FR">
              <a:cs typeface="Calibri"/>
            </a:endParaRPr>
          </a:p>
          <a:p>
            <a:endParaRPr lang="en-US">
              <a:cs typeface="Segoe UI"/>
            </a:endParaRPr>
          </a:p>
          <a:p>
            <a:r>
              <a:rPr lang="fr-FR">
                <a:cs typeface="Segoe UI"/>
              </a:rPr>
              <a:t> - rendre visible ces propositions dans  le CPF</a:t>
            </a:r>
            <a:r>
              <a:rPr lang="en-US">
                <a:cs typeface="Segoe UI"/>
              </a:rPr>
              <a:t>​</a:t>
            </a:r>
            <a:endParaRPr lang="fr-FR">
              <a:cs typeface="Calibri"/>
            </a:endParaRPr>
          </a:p>
        </p:txBody>
      </p:sp>
    </p:spTree>
    <p:extLst>
      <p:ext uri="{BB962C8B-B14F-4D97-AF65-F5344CB8AC3E}">
        <p14:creationId xmlns:p14="http://schemas.microsoft.com/office/powerpoint/2010/main" val="566126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9" name="Espace réservé du numéro de diapositive 8"/>
          <p:cNvSpPr>
            <a:spLocks noGrp="1"/>
          </p:cNvSpPr>
          <p:nvPr>
            <p:ph type="sldNum" sz="quarter" idx="4294967295"/>
          </p:nvPr>
        </p:nvSpPr>
        <p:spPr>
          <a:xfrm>
            <a:off x="8801099" y="4783500"/>
            <a:ext cx="272423" cy="360000"/>
          </a:xfrm>
          <a:prstGeom prst="rect">
            <a:avLst/>
          </a:prstGeom>
        </p:spPr>
        <p:txBody>
          <a:bodyPr/>
          <a:lstStyle/>
          <a:p>
            <a:fld id="{733122C9-A0B9-462F-8757-0847AD287B63}" type="slidenum">
              <a:rPr lang="fr-FR" sz="750" b="1">
                <a:latin typeface="Arial" panose="020B0604020202020204" pitchFamily="34" charset="0"/>
                <a:cs typeface="Arial" panose="020B0604020202020204" pitchFamily="34" charset="0"/>
              </a:rPr>
              <a:pPr/>
              <a:t>8</a:t>
            </a:fld>
            <a:endParaRPr lang="fr-FR" sz="750" b="1">
              <a:latin typeface="Arial" panose="020B0604020202020204" pitchFamily="34" charset="0"/>
              <a:cs typeface="Arial" panose="020B0604020202020204" pitchFamily="34" charset="0"/>
            </a:endParaRPr>
          </a:p>
        </p:txBody>
      </p:sp>
      <p:sp>
        <p:nvSpPr>
          <p:cNvPr id="5" name="Rectangle 5">
            <a:extLst>
              <a:ext uri="{FF2B5EF4-FFF2-40B4-BE49-F238E27FC236}">
                <a16:creationId xmlns:a16="http://schemas.microsoft.com/office/drawing/2014/main" id="{56BA7471-4617-4E26-A8D2-F538779E44A1}"/>
              </a:ext>
            </a:extLst>
          </p:cNvPr>
          <p:cNvSpPr>
            <a:spLocks noChangeArrowheads="1"/>
          </p:cNvSpPr>
          <p:nvPr/>
        </p:nvSpPr>
        <p:spPr bwMode="auto">
          <a:xfrm>
            <a:off x="3868738" y="7270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2" name="Rectangle 6">
            <a:extLst>
              <a:ext uri="{FF2B5EF4-FFF2-40B4-BE49-F238E27FC236}">
                <a16:creationId xmlns:a16="http://schemas.microsoft.com/office/drawing/2014/main" id="{3748EEB4-A9A5-4255-BAB6-53B0E2F9ABC7}"/>
              </a:ext>
            </a:extLst>
          </p:cNvPr>
          <p:cNvSpPr>
            <a:spLocks noChangeArrowheads="1"/>
          </p:cNvSpPr>
          <p:nvPr/>
        </p:nvSpPr>
        <p:spPr bwMode="auto">
          <a:xfrm>
            <a:off x="3868738" y="91598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3" name="Rectangle 7">
            <a:extLst>
              <a:ext uri="{FF2B5EF4-FFF2-40B4-BE49-F238E27FC236}">
                <a16:creationId xmlns:a16="http://schemas.microsoft.com/office/drawing/2014/main" id="{DE5D4F3F-D7F3-45FB-B3DC-3E2BF6BC7154}"/>
              </a:ext>
            </a:extLst>
          </p:cNvPr>
          <p:cNvSpPr>
            <a:spLocks noChangeArrowheads="1"/>
          </p:cNvSpPr>
          <p:nvPr/>
        </p:nvSpPr>
        <p:spPr bwMode="auto">
          <a:xfrm>
            <a:off x="3868738" y="104933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4" name="Rectangle 8">
            <a:extLst>
              <a:ext uri="{FF2B5EF4-FFF2-40B4-BE49-F238E27FC236}">
                <a16:creationId xmlns:a16="http://schemas.microsoft.com/office/drawing/2014/main" id="{D7CAFC3C-CA12-4D00-989E-98DF3A533F63}"/>
              </a:ext>
            </a:extLst>
          </p:cNvPr>
          <p:cNvSpPr>
            <a:spLocks noChangeArrowheads="1"/>
          </p:cNvSpPr>
          <p:nvPr/>
        </p:nvSpPr>
        <p:spPr bwMode="auto">
          <a:xfrm>
            <a:off x="3868738" y="1182688"/>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5" name="Rectangle 9">
            <a:extLst>
              <a:ext uri="{FF2B5EF4-FFF2-40B4-BE49-F238E27FC236}">
                <a16:creationId xmlns:a16="http://schemas.microsoft.com/office/drawing/2014/main" id="{B0848088-9B90-41EF-B1B7-D56C96E57B77}"/>
              </a:ext>
            </a:extLst>
          </p:cNvPr>
          <p:cNvSpPr>
            <a:spLocks noChangeArrowheads="1"/>
          </p:cNvSpPr>
          <p:nvPr/>
        </p:nvSpPr>
        <p:spPr bwMode="auto">
          <a:xfrm>
            <a:off x="3868738" y="13176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6" name="Rectangle 10">
            <a:extLst>
              <a:ext uri="{FF2B5EF4-FFF2-40B4-BE49-F238E27FC236}">
                <a16:creationId xmlns:a16="http://schemas.microsoft.com/office/drawing/2014/main" id="{81467056-8FAE-4143-B495-A1EB05627DD5}"/>
              </a:ext>
            </a:extLst>
          </p:cNvPr>
          <p:cNvSpPr>
            <a:spLocks noChangeArrowheads="1"/>
          </p:cNvSpPr>
          <p:nvPr/>
        </p:nvSpPr>
        <p:spPr bwMode="auto">
          <a:xfrm>
            <a:off x="3868738" y="14509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7" name="Rectangle 11">
            <a:extLst>
              <a:ext uri="{FF2B5EF4-FFF2-40B4-BE49-F238E27FC236}">
                <a16:creationId xmlns:a16="http://schemas.microsoft.com/office/drawing/2014/main" id="{2AEC102D-B4A0-4290-B682-BE89F9D6E59C}"/>
              </a:ext>
            </a:extLst>
          </p:cNvPr>
          <p:cNvSpPr>
            <a:spLocks noChangeArrowheads="1"/>
          </p:cNvSpPr>
          <p:nvPr/>
        </p:nvSpPr>
        <p:spPr bwMode="auto">
          <a:xfrm>
            <a:off x="3868738" y="15843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8" name="Rectangle 12">
            <a:extLst>
              <a:ext uri="{FF2B5EF4-FFF2-40B4-BE49-F238E27FC236}">
                <a16:creationId xmlns:a16="http://schemas.microsoft.com/office/drawing/2014/main" id="{63A63FAC-CBA6-4306-B681-D3B542029146}"/>
              </a:ext>
            </a:extLst>
          </p:cNvPr>
          <p:cNvSpPr>
            <a:spLocks noChangeArrowheads="1"/>
          </p:cNvSpPr>
          <p:nvPr/>
        </p:nvSpPr>
        <p:spPr bwMode="auto">
          <a:xfrm>
            <a:off x="3868738" y="17176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9" name="Rectangle 13">
            <a:extLst>
              <a:ext uri="{FF2B5EF4-FFF2-40B4-BE49-F238E27FC236}">
                <a16:creationId xmlns:a16="http://schemas.microsoft.com/office/drawing/2014/main" id="{5CEB2E2B-5E44-42E7-AEB0-8749FCF09DDF}"/>
              </a:ext>
            </a:extLst>
          </p:cNvPr>
          <p:cNvSpPr>
            <a:spLocks noChangeArrowheads="1"/>
          </p:cNvSpPr>
          <p:nvPr/>
        </p:nvSpPr>
        <p:spPr bwMode="auto">
          <a:xfrm>
            <a:off x="3868738" y="18510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0" name="Rectangle 14">
            <a:extLst>
              <a:ext uri="{FF2B5EF4-FFF2-40B4-BE49-F238E27FC236}">
                <a16:creationId xmlns:a16="http://schemas.microsoft.com/office/drawing/2014/main" id="{87A8B3C5-8D7F-45C5-89BB-4A66E2D9B071}"/>
              </a:ext>
            </a:extLst>
          </p:cNvPr>
          <p:cNvSpPr>
            <a:spLocks noChangeArrowheads="1"/>
          </p:cNvSpPr>
          <p:nvPr/>
        </p:nvSpPr>
        <p:spPr bwMode="auto">
          <a:xfrm>
            <a:off x="3868738" y="19843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1" name="Rectangle 15">
            <a:extLst>
              <a:ext uri="{FF2B5EF4-FFF2-40B4-BE49-F238E27FC236}">
                <a16:creationId xmlns:a16="http://schemas.microsoft.com/office/drawing/2014/main" id="{B1D10491-77DD-4EB5-BE34-2D9CD1273069}"/>
              </a:ext>
            </a:extLst>
          </p:cNvPr>
          <p:cNvSpPr>
            <a:spLocks noChangeArrowheads="1"/>
          </p:cNvSpPr>
          <p:nvPr/>
        </p:nvSpPr>
        <p:spPr bwMode="auto">
          <a:xfrm>
            <a:off x="3868738" y="21177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2" name="Rectangle 16">
            <a:extLst>
              <a:ext uri="{FF2B5EF4-FFF2-40B4-BE49-F238E27FC236}">
                <a16:creationId xmlns:a16="http://schemas.microsoft.com/office/drawing/2014/main" id="{7F1E9FF7-14D4-47FA-BA5E-F34D17490F82}"/>
              </a:ext>
            </a:extLst>
          </p:cNvPr>
          <p:cNvSpPr>
            <a:spLocks noChangeArrowheads="1"/>
          </p:cNvSpPr>
          <p:nvPr/>
        </p:nvSpPr>
        <p:spPr bwMode="auto">
          <a:xfrm>
            <a:off x="3868738" y="22510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3" name="Rectangle 17">
            <a:extLst>
              <a:ext uri="{FF2B5EF4-FFF2-40B4-BE49-F238E27FC236}">
                <a16:creationId xmlns:a16="http://schemas.microsoft.com/office/drawing/2014/main" id="{A835EFD8-461E-428A-8BC3-4159A4A94316}"/>
              </a:ext>
            </a:extLst>
          </p:cNvPr>
          <p:cNvSpPr>
            <a:spLocks noChangeArrowheads="1"/>
          </p:cNvSpPr>
          <p:nvPr/>
        </p:nvSpPr>
        <p:spPr bwMode="auto">
          <a:xfrm>
            <a:off x="3868738" y="23844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4" name="Rectangle 18">
            <a:extLst>
              <a:ext uri="{FF2B5EF4-FFF2-40B4-BE49-F238E27FC236}">
                <a16:creationId xmlns:a16="http://schemas.microsoft.com/office/drawing/2014/main" id="{5F604255-F461-43A6-BE82-FBC2573244AA}"/>
              </a:ext>
            </a:extLst>
          </p:cNvPr>
          <p:cNvSpPr>
            <a:spLocks noChangeArrowheads="1"/>
          </p:cNvSpPr>
          <p:nvPr/>
        </p:nvSpPr>
        <p:spPr bwMode="auto">
          <a:xfrm>
            <a:off x="3868738" y="25177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5" name="Rectangle 19">
            <a:extLst>
              <a:ext uri="{FF2B5EF4-FFF2-40B4-BE49-F238E27FC236}">
                <a16:creationId xmlns:a16="http://schemas.microsoft.com/office/drawing/2014/main" id="{E2AC6A68-C644-4994-857A-B1F7325EF027}"/>
              </a:ext>
            </a:extLst>
          </p:cNvPr>
          <p:cNvSpPr>
            <a:spLocks noChangeArrowheads="1"/>
          </p:cNvSpPr>
          <p:nvPr/>
        </p:nvSpPr>
        <p:spPr bwMode="auto">
          <a:xfrm>
            <a:off x="3868738" y="26511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6" name="Rectangle 20">
            <a:extLst>
              <a:ext uri="{FF2B5EF4-FFF2-40B4-BE49-F238E27FC236}">
                <a16:creationId xmlns:a16="http://schemas.microsoft.com/office/drawing/2014/main" id="{0A37701E-D7DD-479F-ACEF-B4E257814B4F}"/>
              </a:ext>
            </a:extLst>
          </p:cNvPr>
          <p:cNvSpPr>
            <a:spLocks noChangeArrowheads="1"/>
          </p:cNvSpPr>
          <p:nvPr/>
        </p:nvSpPr>
        <p:spPr bwMode="auto">
          <a:xfrm>
            <a:off x="3868738" y="27844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7" name="Rectangle 21">
            <a:extLst>
              <a:ext uri="{FF2B5EF4-FFF2-40B4-BE49-F238E27FC236}">
                <a16:creationId xmlns:a16="http://schemas.microsoft.com/office/drawing/2014/main" id="{A7058521-63BD-40D1-BE1E-DF701A7B1203}"/>
              </a:ext>
            </a:extLst>
          </p:cNvPr>
          <p:cNvSpPr>
            <a:spLocks noChangeArrowheads="1"/>
          </p:cNvSpPr>
          <p:nvPr/>
        </p:nvSpPr>
        <p:spPr bwMode="auto">
          <a:xfrm>
            <a:off x="3868738" y="291782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8" name="Rectangle 22">
            <a:extLst>
              <a:ext uri="{FF2B5EF4-FFF2-40B4-BE49-F238E27FC236}">
                <a16:creationId xmlns:a16="http://schemas.microsoft.com/office/drawing/2014/main" id="{B86C55B2-9B65-46B0-8107-ED5594607474}"/>
              </a:ext>
            </a:extLst>
          </p:cNvPr>
          <p:cNvSpPr>
            <a:spLocks noChangeArrowheads="1"/>
          </p:cNvSpPr>
          <p:nvPr/>
        </p:nvSpPr>
        <p:spPr bwMode="auto">
          <a:xfrm>
            <a:off x="3868738" y="30511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9" name="Rectangle 23">
            <a:extLst>
              <a:ext uri="{FF2B5EF4-FFF2-40B4-BE49-F238E27FC236}">
                <a16:creationId xmlns:a16="http://schemas.microsoft.com/office/drawing/2014/main" id="{5F22C1B2-05ED-4776-B250-6038BF5383FD}"/>
              </a:ext>
            </a:extLst>
          </p:cNvPr>
          <p:cNvSpPr>
            <a:spLocks noChangeArrowheads="1"/>
          </p:cNvSpPr>
          <p:nvPr/>
        </p:nvSpPr>
        <p:spPr bwMode="auto">
          <a:xfrm>
            <a:off x="3868738" y="31861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0" name="Rectangle 24">
            <a:extLst>
              <a:ext uri="{FF2B5EF4-FFF2-40B4-BE49-F238E27FC236}">
                <a16:creationId xmlns:a16="http://schemas.microsoft.com/office/drawing/2014/main" id="{918BE421-D20E-4862-A823-4E0F79F2083C}"/>
              </a:ext>
            </a:extLst>
          </p:cNvPr>
          <p:cNvSpPr>
            <a:spLocks noChangeArrowheads="1"/>
          </p:cNvSpPr>
          <p:nvPr/>
        </p:nvSpPr>
        <p:spPr bwMode="auto">
          <a:xfrm>
            <a:off x="3868738" y="33194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1" name="Rectangle 25">
            <a:extLst>
              <a:ext uri="{FF2B5EF4-FFF2-40B4-BE49-F238E27FC236}">
                <a16:creationId xmlns:a16="http://schemas.microsoft.com/office/drawing/2014/main" id="{A0758E86-7719-47DA-9DDD-14555D017D19}"/>
              </a:ext>
            </a:extLst>
          </p:cNvPr>
          <p:cNvSpPr>
            <a:spLocks noChangeArrowheads="1"/>
          </p:cNvSpPr>
          <p:nvPr/>
        </p:nvSpPr>
        <p:spPr bwMode="auto">
          <a:xfrm>
            <a:off x="3868738" y="34528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2" name="Rectangle 26">
            <a:extLst>
              <a:ext uri="{FF2B5EF4-FFF2-40B4-BE49-F238E27FC236}">
                <a16:creationId xmlns:a16="http://schemas.microsoft.com/office/drawing/2014/main" id="{1ED5972B-33AA-4A2F-8A72-51B69EE8F67F}"/>
              </a:ext>
            </a:extLst>
          </p:cNvPr>
          <p:cNvSpPr>
            <a:spLocks noChangeArrowheads="1"/>
          </p:cNvSpPr>
          <p:nvPr/>
        </p:nvSpPr>
        <p:spPr bwMode="auto">
          <a:xfrm>
            <a:off x="3868738" y="35861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3" name="Rectangle 27">
            <a:extLst>
              <a:ext uri="{FF2B5EF4-FFF2-40B4-BE49-F238E27FC236}">
                <a16:creationId xmlns:a16="http://schemas.microsoft.com/office/drawing/2014/main" id="{97A933DB-72A6-4293-B956-4705077D2729}"/>
              </a:ext>
            </a:extLst>
          </p:cNvPr>
          <p:cNvSpPr>
            <a:spLocks noChangeArrowheads="1"/>
          </p:cNvSpPr>
          <p:nvPr/>
        </p:nvSpPr>
        <p:spPr bwMode="auto">
          <a:xfrm>
            <a:off x="3868738" y="37195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4" name="Rectangle 28">
            <a:extLst>
              <a:ext uri="{FF2B5EF4-FFF2-40B4-BE49-F238E27FC236}">
                <a16:creationId xmlns:a16="http://schemas.microsoft.com/office/drawing/2014/main" id="{14B9EB7E-4854-40D2-AD9D-1A6AD7ACC43D}"/>
              </a:ext>
            </a:extLst>
          </p:cNvPr>
          <p:cNvSpPr>
            <a:spLocks noChangeArrowheads="1"/>
          </p:cNvSpPr>
          <p:nvPr/>
        </p:nvSpPr>
        <p:spPr bwMode="auto">
          <a:xfrm>
            <a:off x="3868738" y="38528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5" name="Rectangle 29">
            <a:extLst>
              <a:ext uri="{FF2B5EF4-FFF2-40B4-BE49-F238E27FC236}">
                <a16:creationId xmlns:a16="http://schemas.microsoft.com/office/drawing/2014/main" id="{9E36CF32-0B8B-4541-B4B8-3BF111B90DCF}"/>
              </a:ext>
            </a:extLst>
          </p:cNvPr>
          <p:cNvSpPr>
            <a:spLocks noChangeArrowheads="1"/>
          </p:cNvSpPr>
          <p:nvPr/>
        </p:nvSpPr>
        <p:spPr bwMode="auto">
          <a:xfrm>
            <a:off x="3868738" y="39862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6" name="Rectangle 30">
            <a:extLst>
              <a:ext uri="{FF2B5EF4-FFF2-40B4-BE49-F238E27FC236}">
                <a16:creationId xmlns:a16="http://schemas.microsoft.com/office/drawing/2014/main" id="{1C1EB03D-284E-40ED-AAEF-6EAC022A2C03}"/>
              </a:ext>
            </a:extLst>
          </p:cNvPr>
          <p:cNvSpPr>
            <a:spLocks noChangeArrowheads="1"/>
          </p:cNvSpPr>
          <p:nvPr/>
        </p:nvSpPr>
        <p:spPr bwMode="auto">
          <a:xfrm>
            <a:off x="3868738" y="41195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7" name="Rectangle 31">
            <a:extLst>
              <a:ext uri="{FF2B5EF4-FFF2-40B4-BE49-F238E27FC236}">
                <a16:creationId xmlns:a16="http://schemas.microsoft.com/office/drawing/2014/main" id="{B2F39AB9-22D0-414F-8EBD-3AEDD869897A}"/>
              </a:ext>
            </a:extLst>
          </p:cNvPr>
          <p:cNvSpPr>
            <a:spLocks noChangeArrowheads="1"/>
          </p:cNvSpPr>
          <p:nvPr/>
        </p:nvSpPr>
        <p:spPr bwMode="auto">
          <a:xfrm>
            <a:off x="3868738" y="425291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8" name="Rectangle 32">
            <a:extLst>
              <a:ext uri="{FF2B5EF4-FFF2-40B4-BE49-F238E27FC236}">
                <a16:creationId xmlns:a16="http://schemas.microsoft.com/office/drawing/2014/main" id="{3ABC4230-251C-40E9-82E1-82A78D2FDEE9}"/>
              </a:ext>
            </a:extLst>
          </p:cNvPr>
          <p:cNvSpPr>
            <a:spLocks noChangeArrowheads="1"/>
          </p:cNvSpPr>
          <p:nvPr/>
        </p:nvSpPr>
        <p:spPr bwMode="auto">
          <a:xfrm>
            <a:off x="3868738" y="4386263"/>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9" name="Rectangle 33">
            <a:extLst>
              <a:ext uri="{FF2B5EF4-FFF2-40B4-BE49-F238E27FC236}">
                <a16:creationId xmlns:a16="http://schemas.microsoft.com/office/drawing/2014/main" id="{2A0F1784-A81F-43FD-9A28-842D7970A27E}"/>
              </a:ext>
            </a:extLst>
          </p:cNvPr>
          <p:cNvSpPr>
            <a:spLocks noChangeArrowheads="1"/>
          </p:cNvSpPr>
          <p:nvPr/>
        </p:nvSpPr>
        <p:spPr bwMode="auto">
          <a:xfrm>
            <a:off x="3868738" y="4575176"/>
            <a:ext cx="857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a:ln>
                  <a:noFill/>
                </a:ln>
                <a:solidFill>
                  <a:srgbClr val="000000"/>
                </a:solidFill>
                <a:effectLst/>
                <a:latin typeface="Calibri" panose="020F050202020403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3" name="ZoneTexte 2">
            <a:extLst>
              <a:ext uri="{FF2B5EF4-FFF2-40B4-BE49-F238E27FC236}">
                <a16:creationId xmlns:a16="http://schemas.microsoft.com/office/drawing/2014/main" id="{125B1DF7-45E6-436E-A137-A96FE5276786}"/>
              </a:ext>
            </a:extLst>
          </p:cNvPr>
          <p:cNvSpPr txBox="1"/>
          <p:nvPr/>
        </p:nvSpPr>
        <p:spPr>
          <a:xfrm>
            <a:off x="835269" y="745748"/>
            <a:ext cx="7838844" cy="307777"/>
          </a:xfrm>
          <a:prstGeom prst="rect">
            <a:avLst/>
          </a:prstGeom>
          <a:noFill/>
        </p:spPr>
        <p:txBody>
          <a:bodyPr wrap="square" rtlCol="0">
            <a:spAutoFit/>
          </a:bodyPr>
          <a:lstStyle/>
          <a:p>
            <a:pPr marL="180975" indent="-180975">
              <a:buFont typeface="Wingdings" panose="05000000000000000000" pitchFamily="2" charset="2"/>
              <a:buChar char="±"/>
            </a:pPr>
            <a:endParaRPr lang="fr-FR" sz="1400"/>
          </a:p>
        </p:txBody>
      </p:sp>
      <p:sp>
        <p:nvSpPr>
          <p:cNvPr id="6" name="ZoneTexte 5"/>
          <p:cNvSpPr txBox="1"/>
          <p:nvPr/>
        </p:nvSpPr>
        <p:spPr>
          <a:xfrm>
            <a:off x="420333" y="1080423"/>
            <a:ext cx="8181044" cy="369332"/>
          </a:xfrm>
          <a:prstGeom prst="rect">
            <a:avLst/>
          </a:prstGeom>
          <a:noFill/>
        </p:spPr>
        <p:txBody>
          <a:bodyPr wrap="square" rtlCol="0">
            <a:spAutoFit/>
          </a:bodyPr>
          <a:lstStyle/>
          <a:p>
            <a:endParaRPr lang="fr-FR"/>
          </a:p>
        </p:txBody>
      </p:sp>
      <p:sp>
        <p:nvSpPr>
          <p:cNvPr id="40" name="ZoneTexte 39">
            <a:extLst>
              <a:ext uri="{FF2B5EF4-FFF2-40B4-BE49-F238E27FC236}">
                <a16:creationId xmlns:a16="http://schemas.microsoft.com/office/drawing/2014/main" id="{E140B46B-FFAC-4F6B-9BC3-2BEEEBC63FEB}"/>
              </a:ext>
            </a:extLst>
          </p:cNvPr>
          <p:cNvSpPr txBox="1"/>
          <p:nvPr/>
        </p:nvSpPr>
        <p:spPr>
          <a:xfrm>
            <a:off x="273713" y="236746"/>
            <a:ext cx="8820590" cy="584775"/>
          </a:xfrm>
          <a:prstGeom prst="rect">
            <a:avLst/>
          </a:prstGeom>
          <a:noFill/>
        </p:spPr>
        <p:txBody>
          <a:bodyPr wrap="square">
            <a:spAutoFit/>
          </a:bodyPr>
          <a:lstStyle/>
          <a:p>
            <a:pPr algn="ctr" defTabSz="685800">
              <a:tabLst>
                <a:tab pos="2469833" algn="l"/>
              </a:tabLst>
              <a:defRPr/>
            </a:pPr>
            <a:r>
              <a:rPr lang="fr-FR" sz="3200" b="1">
                <a:solidFill>
                  <a:srgbClr val="407CC9"/>
                </a:solidFill>
              </a:rPr>
              <a:t>Éléments de conclusion</a:t>
            </a:r>
            <a:endParaRPr lang="fr-FR" sz="3600" b="1">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43" name="ZoneTexte 42"/>
          <p:cNvSpPr txBox="1"/>
          <p:nvPr/>
        </p:nvSpPr>
        <p:spPr>
          <a:xfrm>
            <a:off x="415079" y="691340"/>
            <a:ext cx="8518062" cy="5016758"/>
          </a:xfrm>
          <a:prstGeom prst="rect">
            <a:avLst/>
          </a:prstGeom>
          <a:noFill/>
        </p:spPr>
        <p:txBody>
          <a:bodyPr wrap="square" lIns="91440" tIns="45720" rIns="91440" bIns="45720" rtlCol="0" anchor="t">
            <a:spAutoFit/>
          </a:bodyPr>
          <a:lstStyle/>
          <a:p>
            <a:r>
              <a:rPr lang="fr-FR" sz="2000" b="1"/>
              <a:t>Quels sont les outils pour faire?</a:t>
            </a:r>
          </a:p>
          <a:p>
            <a:endParaRPr lang="fr-FR" sz="800" b="1">
              <a:solidFill>
                <a:srgbClr val="FF0000"/>
              </a:solidFill>
              <a:cs typeface="Calibri"/>
            </a:endParaRPr>
          </a:p>
          <a:p>
            <a:r>
              <a:rPr lang="fr-FR" sz="2000" b="1">
                <a:ea typeface="+mn-lt"/>
                <a:cs typeface="+mn-lt"/>
              </a:rPr>
              <a:t>       Les liens noués au plan local entre établissements de formation et industries sont essentiels.</a:t>
            </a:r>
            <a:endParaRPr lang="fr-FR"/>
          </a:p>
          <a:p>
            <a:endParaRPr lang="fr-FR" sz="2000" b="1">
              <a:solidFill>
                <a:srgbClr val="FF0000"/>
              </a:solidFill>
              <a:cs typeface="Calibri"/>
            </a:endParaRPr>
          </a:p>
          <a:p>
            <a:r>
              <a:rPr lang="fr-FR" sz="2000" b="1">
                <a:solidFill>
                  <a:srgbClr val="FF0000"/>
                </a:solidFill>
                <a:cs typeface="Calibri"/>
              </a:rPr>
              <a:t>        </a:t>
            </a:r>
            <a:r>
              <a:rPr lang="fr-FR" sz="2000" b="1">
                <a:cs typeface="Calibri"/>
              </a:rPr>
              <a:t>Une exigence : faire réseau pour apporter une réponse coordonnée</a:t>
            </a:r>
            <a:endParaRPr lang="fr-FR">
              <a:cs typeface="Calibri"/>
            </a:endParaRPr>
          </a:p>
          <a:p>
            <a:endParaRPr lang="fr-FR" sz="2000" b="1">
              <a:cs typeface="Calibri"/>
            </a:endParaRPr>
          </a:p>
          <a:p>
            <a:r>
              <a:rPr lang="fr-FR" sz="2000" b="1">
                <a:cs typeface="Calibri"/>
              </a:rPr>
              <a:t>Des outils structurels </a:t>
            </a:r>
            <a:r>
              <a:rPr lang="fr-FR" sz="2000">
                <a:cs typeface="Calibri"/>
              </a:rPr>
              <a:t>: </a:t>
            </a:r>
            <a:r>
              <a:rPr lang="fr-FR" sz="2000"/>
              <a:t>lycées des métiers, CMQ, CMQE (franco-allemands, Liban, Indonésie...)Réseaux thématiques nationaux de campus,  CFA, Greta, GIP FCIP, Institut de la formation professionnelle en région académique</a:t>
            </a:r>
            <a:endParaRPr lang="fr-FR" sz="2000">
              <a:cs typeface="Calibri"/>
            </a:endParaRPr>
          </a:p>
          <a:p>
            <a:endParaRPr lang="fr-FR" sz="2000">
              <a:solidFill>
                <a:srgbClr val="000000"/>
              </a:solidFill>
              <a:cs typeface="Calibri"/>
            </a:endParaRPr>
          </a:p>
          <a:p>
            <a:r>
              <a:rPr lang="fr-FR" sz="2000" b="1">
                <a:cs typeface="Calibri"/>
              </a:rPr>
              <a:t>Des leviers pédagogiques </a:t>
            </a:r>
            <a:r>
              <a:rPr lang="fr-FR" sz="2000">
                <a:cs typeface="Calibri"/>
              </a:rPr>
              <a:t>: accompagnement personnalisé, module d'insertion professionnelle, module de poursuite d'études, réalisation de chef d'œuvre, mixité de publics et de parcours</a:t>
            </a:r>
          </a:p>
          <a:p>
            <a:endParaRPr lang="fr-FR" sz="2000">
              <a:solidFill>
                <a:srgbClr val="000000"/>
              </a:solidFill>
              <a:cs typeface="Calibri"/>
            </a:endParaRPr>
          </a:p>
          <a:p>
            <a:endParaRPr lang="fr-FR" sz="2000" b="1">
              <a:solidFill>
                <a:srgbClr val="FF0000"/>
              </a:solidFill>
              <a:cs typeface="Calibri"/>
            </a:endParaRPr>
          </a:p>
        </p:txBody>
      </p:sp>
      <p:sp>
        <p:nvSpPr>
          <p:cNvPr id="45" name="Espace réservé du pied de page 7"/>
          <p:cNvSpPr txBox="1">
            <a:spLocks/>
          </p:cNvSpPr>
          <p:nvPr/>
        </p:nvSpPr>
        <p:spPr>
          <a:xfrm>
            <a:off x="1617464" y="4851067"/>
            <a:ext cx="6508227" cy="341415"/>
          </a:xfrm>
          <a:prstGeom prst="rect">
            <a:avLst/>
          </a:prstGeom>
        </p:spPr>
        <p:txBody>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r-FR" sz="1100"/>
              <a:t>Inspection générale de l’éducation, du sport et de la recherche</a:t>
            </a:r>
          </a:p>
        </p:txBody>
      </p:sp>
    </p:spTree>
    <p:extLst>
      <p:ext uri="{BB962C8B-B14F-4D97-AF65-F5344CB8AC3E}">
        <p14:creationId xmlns:p14="http://schemas.microsoft.com/office/powerpoint/2010/main" val="3859225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A4D449-140E-448C-8B91-05A14A2628CF}"/>
              </a:ext>
            </a:extLst>
          </p:cNvPr>
          <p:cNvSpPr>
            <a:spLocks noGrp="1"/>
          </p:cNvSpPr>
          <p:nvPr>
            <p:ph type="title"/>
          </p:nvPr>
        </p:nvSpPr>
        <p:spPr/>
        <p:txBody>
          <a:bodyPr/>
          <a:lstStyle/>
          <a:p>
            <a:endParaRPr lang="fr-FR"/>
          </a:p>
        </p:txBody>
      </p:sp>
      <p:sp>
        <p:nvSpPr>
          <p:cNvPr id="6" name="ZoneTexte 5">
            <a:extLst>
              <a:ext uri="{FF2B5EF4-FFF2-40B4-BE49-F238E27FC236}">
                <a16:creationId xmlns:a16="http://schemas.microsoft.com/office/drawing/2014/main" id="{7F1D3666-A0B8-4117-AC15-91DA2DC41CE7}"/>
              </a:ext>
            </a:extLst>
          </p:cNvPr>
          <p:cNvSpPr txBox="1"/>
          <p:nvPr/>
        </p:nvSpPr>
        <p:spPr>
          <a:xfrm>
            <a:off x="415079" y="691340"/>
            <a:ext cx="8518062" cy="5755422"/>
          </a:xfrm>
          <a:prstGeom prst="rect">
            <a:avLst/>
          </a:prstGeom>
          <a:noFill/>
        </p:spPr>
        <p:txBody>
          <a:bodyPr wrap="square" lIns="91440" tIns="45720" rIns="91440" bIns="45720" rtlCol="0" anchor="t">
            <a:spAutoFit/>
          </a:bodyPr>
          <a:lstStyle/>
          <a:p>
            <a:r>
              <a:rPr lang="fr-FR" sz="2000" b="1"/>
              <a:t>Quels sont les outils pour faire?</a:t>
            </a:r>
          </a:p>
          <a:p>
            <a:endParaRPr lang="fr-FR" sz="800" b="1">
              <a:solidFill>
                <a:srgbClr val="FF0000"/>
              </a:solidFill>
              <a:cs typeface="Calibri"/>
            </a:endParaRPr>
          </a:p>
          <a:p>
            <a:r>
              <a:rPr lang="fr-FR" sz="2000" b="1">
                <a:ea typeface="+mn-lt"/>
                <a:cs typeface="+mn-lt"/>
              </a:rPr>
              <a:t>       Les liens noués au plan local entre établissements de formation et industries sont essentiels.</a:t>
            </a:r>
            <a:endParaRPr lang="fr-FR"/>
          </a:p>
          <a:p>
            <a:endParaRPr lang="fr-FR" sz="2000" b="1">
              <a:solidFill>
                <a:srgbClr val="FF0000"/>
              </a:solidFill>
              <a:cs typeface="Calibri"/>
            </a:endParaRPr>
          </a:p>
          <a:p>
            <a:r>
              <a:rPr lang="fr-FR" sz="2000" b="1">
                <a:solidFill>
                  <a:srgbClr val="FF0000"/>
                </a:solidFill>
                <a:cs typeface="Calibri"/>
              </a:rPr>
              <a:t>        </a:t>
            </a:r>
            <a:r>
              <a:rPr lang="fr-FR" sz="2000" b="1">
                <a:cs typeface="Calibri"/>
              </a:rPr>
              <a:t>Une exigence : faire réseau pour apporter une réponse coordonnée</a:t>
            </a:r>
            <a:endParaRPr lang="fr-FR">
              <a:cs typeface="Calibri"/>
            </a:endParaRPr>
          </a:p>
          <a:p>
            <a:endParaRPr lang="fr-FR" sz="2000" b="1">
              <a:cs typeface="Calibri"/>
            </a:endParaRPr>
          </a:p>
          <a:p>
            <a:r>
              <a:rPr lang="fr-FR" sz="2000" b="1">
                <a:solidFill>
                  <a:srgbClr val="000000"/>
                </a:solidFill>
                <a:cs typeface="Calibri"/>
              </a:rPr>
              <a:t>Des ressources humaines disponibles (?)</a:t>
            </a:r>
          </a:p>
          <a:p>
            <a:endParaRPr lang="fr-FR" sz="2000" b="1">
              <a:solidFill>
                <a:srgbClr val="000000"/>
              </a:solidFill>
              <a:cs typeface="Calibri"/>
            </a:endParaRPr>
          </a:p>
          <a:p>
            <a:r>
              <a:rPr lang="fr-FR" sz="2000" b="1">
                <a:solidFill>
                  <a:srgbClr val="000000"/>
                </a:solidFill>
                <a:cs typeface="Calibri"/>
              </a:rPr>
              <a:t>- enseignants, formateurs, conseillers en formation, DDFPT, Directeurs opérationnels de CMQ, inspecteurs</a:t>
            </a:r>
          </a:p>
          <a:p>
            <a:endParaRPr lang="fr-FR" sz="2000" b="1">
              <a:solidFill>
                <a:srgbClr val="000000"/>
              </a:solidFill>
              <a:cs typeface="Calibri"/>
            </a:endParaRPr>
          </a:p>
          <a:p>
            <a:r>
              <a:rPr lang="fr-FR" sz="2000" b="1">
                <a:solidFill>
                  <a:srgbClr val="000000"/>
                </a:solidFill>
                <a:cs typeface="Calibri"/>
              </a:rPr>
              <a:t>Le recrutement, la formation initiale et continue de l'ensemble de ces personnels constitue un enjeu stratégique pour relever les défis qui s'imposent à nous</a:t>
            </a:r>
          </a:p>
          <a:p>
            <a:endParaRPr lang="fr-FR" sz="2000" b="1">
              <a:solidFill>
                <a:srgbClr val="000000"/>
              </a:solidFill>
              <a:cs typeface="Calibri"/>
            </a:endParaRPr>
          </a:p>
          <a:p>
            <a:endParaRPr lang="fr-FR" sz="2000" b="1">
              <a:solidFill>
                <a:srgbClr val="000000"/>
              </a:solidFill>
              <a:cs typeface="Calibri"/>
            </a:endParaRPr>
          </a:p>
          <a:p>
            <a:endParaRPr lang="fr-FR" sz="2000">
              <a:solidFill>
                <a:srgbClr val="000000"/>
              </a:solidFill>
              <a:cs typeface="Calibri"/>
            </a:endParaRPr>
          </a:p>
          <a:p>
            <a:endParaRPr lang="fr-FR" sz="2000" b="1">
              <a:solidFill>
                <a:srgbClr val="FF0000"/>
              </a:solidFill>
              <a:cs typeface="Calibri"/>
            </a:endParaRPr>
          </a:p>
        </p:txBody>
      </p:sp>
      <p:sp>
        <p:nvSpPr>
          <p:cNvPr id="8" name="ZoneTexte 7">
            <a:extLst>
              <a:ext uri="{FF2B5EF4-FFF2-40B4-BE49-F238E27FC236}">
                <a16:creationId xmlns:a16="http://schemas.microsoft.com/office/drawing/2014/main" id="{25C41AD2-B83D-44F4-8881-9FDB4FEA354B}"/>
              </a:ext>
            </a:extLst>
          </p:cNvPr>
          <p:cNvSpPr txBox="1"/>
          <p:nvPr/>
        </p:nvSpPr>
        <p:spPr>
          <a:xfrm>
            <a:off x="273713" y="236746"/>
            <a:ext cx="8820590" cy="584775"/>
          </a:xfrm>
          <a:prstGeom prst="rect">
            <a:avLst/>
          </a:prstGeom>
          <a:noFill/>
        </p:spPr>
        <p:txBody>
          <a:bodyPr wrap="square">
            <a:spAutoFit/>
          </a:bodyPr>
          <a:lstStyle/>
          <a:p>
            <a:pPr algn="ctr" defTabSz="685800">
              <a:tabLst>
                <a:tab pos="2469833" algn="l"/>
              </a:tabLst>
              <a:defRPr/>
            </a:pPr>
            <a:r>
              <a:rPr lang="fr-FR" sz="3200" b="1">
                <a:solidFill>
                  <a:srgbClr val="407CC9"/>
                </a:solidFill>
              </a:rPr>
              <a:t>Éléments de conclusion</a:t>
            </a:r>
            <a:endParaRPr lang="fr-FR" sz="3600" b="1">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96588223"/>
      </p:ext>
    </p:extLst>
  </p:cSld>
  <p:clrMapOvr>
    <a:masterClrMapping/>
  </p:clrMapOvr>
</p:sld>
</file>

<file path=ppt/theme/theme1.xml><?xml version="1.0" encoding="utf-8"?>
<a:theme xmlns:a="http://schemas.openxmlformats.org/drawingml/2006/main" name="page de presentation et de parti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page de sous-parti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pages de contenus">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CCC415616A63B489F811FEBA23B2106" ma:contentTypeVersion="13" ma:contentTypeDescription="Crée un document." ma:contentTypeScope="" ma:versionID="cc79fd93ce9880588328160a3268d077">
  <xsd:schema xmlns:xsd="http://www.w3.org/2001/XMLSchema" xmlns:xs="http://www.w3.org/2001/XMLSchema" xmlns:p="http://schemas.microsoft.com/office/2006/metadata/properties" xmlns:ns2="29085bd2-8046-4e2c-88d4-34a20d7200ff" xmlns:ns3="6d965604-aafa-48a8-992f-4060985e3362" targetNamespace="http://schemas.microsoft.com/office/2006/metadata/properties" ma:root="true" ma:fieldsID="526ba9edddb67ef34383965f253d88b4" ns2:_="" ns3:_="">
    <xsd:import namespace="29085bd2-8046-4e2c-88d4-34a20d7200ff"/>
    <xsd:import namespace="6d965604-aafa-48a8-992f-4060985e336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085bd2-8046-4e2c-88d4-34a20d7200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965604-aafa-48a8-992f-4060985e3362"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D6BD7C5-AE49-4865-8DE9-44AE75ECC29A}">
  <ds:schemaRefs>
    <ds:schemaRef ds:uri="http://schemas.microsoft.com/sharepoint/v3/contenttype/forms"/>
  </ds:schemaRefs>
</ds:datastoreItem>
</file>

<file path=customXml/itemProps2.xml><?xml version="1.0" encoding="utf-8"?>
<ds:datastoreItem xmlns:ds="http://schemas.openxmlformats.org/officeDocument/2006/customXml" ds:itemID="{CE139DCE-9DF2-437B-ABEB-CCC1A1787678}">
  <ds:schemaRefs>
    <ds:schemaRef ds:uri="29085bd2-8046-4e2c-88d4-34a20d7200ff"/>
    <ds:schemaRef ds:uri="6d965604-aafa-48a8-992f-4060985e336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FA2790E1-966A-497A-ABBD-24ECAA34A18E}">
  <ds:schemaRefs>
    <ds:schemaRef ds:uri="29085bd2-8046-4e2c-88d4-34a20d7200ff"/>
    <ds:schemaRef ds:uri="6d965604-aafa-48a8-992f-4060985e336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Affichage à l'écran (16:9)</PresentationFormat>
  <Slides>10</Slides>
  <Notes>0</Notes>
  <HiddenSlides>0</HiddenSlides>
  <ScaleCrop>false</ScaleCrop>
  <HeadingPairs>
    <vt:vector size="4" baseType="variant">
      <vt:variant>
        <vt:lpstr>Thème</vt:lpstr>
      </vt:variant>
      <vt:variant>
        <vt:i4>4</vt:i4>
      </vt:variant>
      <vt:variant>
        <vt:lpstr>Titres des diapositives</vt:lpstr>
      </vt:variant>
      <vt:variant>
        <vt:i4>10</vt:i4>
      </vt:variant>
    </vt:vector>
  </HeadingPairs>
  <TitlesOfParts>
    <vt:vector size="14" baseType="lpstr">
      <vt:lpstr>page de presentation et de partie</vt:lpstr>
      <vt:lpstr>Conception personnalisée</vt:lpstr>
      <vt:lpstr>page de sous-partie</vt:lpstr>
      <vt:lpstr>pages de contenus</vt:lpstr>
      <vt:lpstr>Présentation PowerPoint</vt:lpstr>
      <vt:lpstr>Éléments de conclusion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 Matrice IGAENR 2018</dc:title>
  <dc:creator>Administrateur MEN</dc:creator>
  <cp:revision>4</cp:revision>
  <cp:lastPrinted>2015-02-04T16:19:06Z</cp:lastPrinted>
  <dcterms:created xsi:type="dcterms:W3CDTF">2015-02-04T10:43:31Z</dcterms:created>
  <dcterms:modified xsi:type="dcterms:W3CDTF">2021-11-23T05:13:29Z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0x010100ECCC415616A63B489F811FEBA23B2106</vt:lpwstr>
  </property>
</Properties>
</file>